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tiff" ContentType="image/tiff"/>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theme/theme4.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2.xml" ContentType="application/vnd.openxmlformats-officedocument.presentationml.notesSlide+xml"/>
  <Override PartName="/ppt/notesSlides/notesSlide3.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4"/>
    <p:sldMasterId id="2147483664" r:id="rId5"/>
  </p:sldMasterIdLst>
  <p:notesMasterIdLst>
    <p:notesMasterId r:id="rId39"/>
  </p:notesMasterIdLst>
  <p:handoutMasterIdLst>
    <p:handoutMasterId r:id="rId40"/>
  </p:handoutMasterIdLst>
  <p:sldIdLst>
    <p:sldId id="415" r:id="rId6"/>
    <p:sldId id="433" r:id="rId7"/>
    <p:sldId id="434" r:id="rId8"/>
    <p:sldId id="474" r:id="rId9"/>
    <p:sldId id="462" r:id="rId10"/>
    <p:sldId id="466" r:id="rId11"/>
    <p:sldId id="463" r:id="rId12"/>
    <p:sldId id="467" r:id="rId13"/>
    <p:sldId id="464" r:id="rId14"/>
    <p:sldId id="472" r:id="rId15"/>
    <p:sldId id="468" r:id="rId16"/>
    <p:sldId id="473" r:id="rId17"/>
    <p:sldId id="461" r:id="rId18"/>
    <p:sldId id="477" r:id="rId19"/>
    <p:sldId id="479" r:id="rId20"/>
    <p:sldId id="460" r:id="rId21"/>
    <p:sldId id="278" r:id="rId22"/>
    <p:sldId id="394" r:id="rId23"/>
    <p:sldId id="481" r:id="rId24"/>
    <p:sldId id="289" r:id="rId25"/>
    <p:sldId id="482" r:id="rId26"/>
    <p:sldId id="293" r:id="rId27"/>
    <p:sldId id="395" r:id="rId28"/>
    <p:sldId id="294" r:id="rId29"/>
    <p:sldId id="295" r:id="rId30"/>
    <p:sldId id="296" r:id="rId31"/>
    <p:sldId id="483" r:id="rId32"/>
    <p:sldId id="297" r:id="rId33"/>
    <p:sldId id="480" r:id="rId34"/>
    <p:sldId id="259" r:id="rId35"/>
    <p:sldId id="485" r:id="rId36"/>
    <p:sldId id="290" r:id="rId37"/>
    <p:sldId id="452" r:id="rId38"/>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354E66D2-B69B-428E-91F6-1B93502C8B79}" v="597" dt="2024-03-24T02:21:12.368"/>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BDBED569-4797-4DF1-A0F4-6AAB3CD982D8}" styleName="Light Style 3 - Accent 5">
    <a:wholeTbl>
      <a:tcTxStyle>
        <a:fontRef idx="minor">
          <a:scrgbClr r="0" g="0" b="0"/>
        </a:fontRef>
        <a:schemeClr val="tx1"/>
      </a:tcTxStyle>
      <a:tcStyle>
        <a:tcBdr>
          <a:left>
            <a:ln w="12700" cmpd="sng">
              <a:solidFill>
                <a:schemeClr val="accent5"/>
              </a:solidFill>
            </a:ln>
          </a:left>
          <a:right>
            <a:ln w="12700" cmpd="sng">
              <a:solidFill>
                <a:schemeClr val="accent5"/>
              </a:solidFill>
            </a:ln>
          </a:right>
          <a:top>
            <a:ln w="12700" cmpd="sng">
              <a:solidFill>
                <a:schemeClr val="accent5"/>
              </a:solidFill>
            </a:ln>
          </a:top>
          <a:bottom>
            <a:ln w="12700" cmpd="sng">
              <a:solidFill>
                <a:schemeClr val="accent5"/>
              </a:solidFill>
            </a:ln>
          </a:bottom>
          <a:insideH>
            <a:ln w="12700" cmpd="sng">
              <a:solidFill>
                <a:schemeClr val="accent5"/>
              </a:solidFill>
            </a:ln>
          </a:insideH>
          <a:insideV>
            <a:ln w="12700" cmpd="sng">
              <a:solidFill>
                <a:schemeClr val="accent5"/>
              </a:solidFill>
            </a:ln>
          </a:insideV>
        </a:tcBdr>
        <a:fill>
          <a:noFill/>
        </a:fill>
      </a:tcStyle>
    </a:wholeTbl>
    <a:band1H>
      <a:tcStyle>
        <a:tcBdr/>
        <a:fill>
          <a:solidFill>
            <a:schemeClr val="accent5">
              <a:alpha val="20000"/>
            </a:schemeClr>
          </a:solidFill>
        </a:fill>
      </a:tcStyle>
    </a:band1H>
    <a:band1V>
      <a:tcStyle>
        <a:tcBdr/>
        <a:fill>
          <a:solidFill>
            <a:schemeClr val="accent5">
              <a:alpha val="20000"/>
            </a:schemeClr>
          </a:solidFill>
        </a:fill>
      </a:tcStyle>
    </a:band1V>
    <a:lastCol>
      <a:tcTxStyle b="on"/>
      <a:tcStyle>
        <a:tcBdr/>
      </a:tcStyle>
    </a:lastCol>
    <a:firstCol>
      <a:tcTxStyle b="on"/>
      <a:tcStyle>
        <a:tcBdr/>
      </a:tcStyle>
    </a:firstCol>
    <a:lastRow>
      <a:tcTxStyle b="on"/>
      <a:tcStyle>
        <a:tcBdr>
          <a:top>
            <a:ln w="50800" cmpd="dbl">
              <a:solidFill>
                <a:schemeClr val="accent5"/>
              </a:solidFill>
            </a:ln>
          </a:top>
        </a:tcBdr>
        <a:fill>
          <a:noFill/>
        </a:fill>
      </a:tcStyle>
    </a:lastRow>
    <a:firstRow>
      <a:tcTxStyle b="on"/>
      <a:tcStyle>
        <a:tcBdr>
          <a:bottom>
            <a:ln w="25400" cmpd="sng">
              <a:solidFill>
                <a:schemeClr val="accent5"/>
              </a:solidFill>
            </a:ln>
          </a:bottom>
        </a:tcBdr>
        <a:fill>
          <a:noFill/>
        </a:fill>
      </a:tcStyle>
    </a:firstRow>
  </a:tblStyle>
  <a:tblStyle styleId="{69CF1AB2-1976-4502-BF36-3FF5EA218861}" styleName="Medium Style 4 - Accent 1">
    <a:wholeTbl>
      <a:tcTxStyle>
        <a:fontRef idx="minor">
          <a:scrgbClr r="0" g="0" b="0"/>
        </a:fontRef>
        <a:schemeClr val="dk1"/>
      </a:tcTxStyle>
      <a:tcStyle>
        <a:tcBdr>
          <a:left>
            <a:ln w="12700" cmpd="sng">
              <a:solidFill>
                <a:schemeClr val="accent1"/>
              </a:solidFill>
            </a:ln>
          </a:left>
          <a:right>
            <a:ln w="12700" cmpd="sng">
              <a:solidFill>
                <a:schemeClr val="accent1"/>
              </a:solidFill>
            </a:ln>
          </a:right>
          <a:top>
            <a:ln w="12700" cmpd="sng">
              <a:solidFill>
                <a:schemeClr val="accent1"/>
              </a:solidFill>
            </a:ln>
          </a:top>
          <a:bottom>
            <a:ln w="12700" cmpd="sng">
              <a:solidFill>
                <a:schemeClr val="accent1"/>
              </a:solidFill>
            </a:ln>
          </a:bottom>
          <a:insideH>
            <a:ln w="12700" cmpd="sng">
              <a:solidFill>
                <a:schemeClr val="accent1"/>
              </a:solidFill>
            </a:ln>
          </a:insideH>
          <a:insideV>
            <a:ln w="12700" cmpd="sng">
              <a:solidFill>
                <a:schemeClr val="accent1"/>
              </a:solidFill>
            </a:ln>
          </a:insideV>
        </a:tcBdr>
        <a:fill>
          <a:solidFill>
            <a:schemeClr val="accent1">
              <a:tint val="20000"/>
            </a:schemeClr>
          </a:solidFill>
        </a:fill>
      </a:tcStyle>
    </a:wholeTbl>
    <a:band1H>
      <a:tcStyle>
        <a:tcBdr/>
        <a:fill>
          <a:solidFill>
            <a:schemeClr val="accent1">
              <a:tint val="40000"/>
            </a:schemeClr>
          </a:solidFill>
        </a:fill>
      </a:tcStyle>
    </a:band1H>
    <a:band1V>
      <a:tcStyle>
        <a:tcBdr/>
        <a:fill>
          <a:solidFill>
            <a:schemeClr val="accent1">
              <a:tint val="40000"/>
            </a:schemeClr>
          </a:solidFill>
        </a:fill>
      </a:tcStyle>
    </a:band1V>
    <a:lastCol>
      <a:tcTxStyle b="on"/>
      <a:tcStyle>
        <a:tcBdr/>
      </a:tcStyle>
    </a:lastCol>
    <a:firstCol>
      <a:tcTxStyle b="on"/>
      <a:tcStyle>
        <a:tcBdr/>
      </a:tcStyle>
    </a:firstCol>
    <a:lastRow>
      <a:tcTxStyle b="on"/>
      <a:tcStyle>
        <a:tcBdr>
          <a:top>
            <a:ln w="25400" cmpd="sng">
              <a:solidFill>
                <a:schemeClr val="accent1"/>
              </a:solidFill>
            </a:ln>
          </a:top>
        </a:tcBdr>
        <a:fill>
          <a:solidFill>
            <a:schemeClr val="accent1">
              <a:tint val="20000"/>
            </a:schemeClr>
          </a:solidFill>
        </a:fill>
      </a:tcStyle>
    </a:lastRow>
    <a:firstRow>
      <a:tcTxStyle b="on"/>
      <a:tcStyle>
        <a:tcBdr/>
        <a:fill>
          <a:solidFill>
            <a:schemeClr val="accent1">
              <a:tint val="20000"/>
            </a:schemeClr>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39216"/>
    <p:restoredTop sz="83899" autoAdjust="0"/>
  </p:normalViewPr>
  <p:slideViewPr>
    <p:cSldViewPr>
      <p:cViewPr varScale="1">
        <p:scale>
          <a:sx n="89" d="100"/>
          <a:sy n="89" d="100"/>
        </p:scale>
        <p:origin x="690" y="90"/>
      </p:cViewPr>
      <p:guideLst>
        <p:guide orient="horz" pos="2160"/>
        <p:guide pos="2880"/>
      </p:guideLst>
    </p:cSldViewPr>
  </p:slideViewPr>
  <p:notesTextViewPr>
    <p:cViewPr>
      <p:scale>
        <a:sx n="1" d="1"/>
        <a:sy n="1" d="1"/>
      </p:scale>
      <p:origin x="0" y="0"/>
    </p:cViewPr>
  </p:notesTextViewPr>
  <p:notesViewPr>
    <p:cSldViewPr>
      <p:cViewPr varScale="1">
        <p:scale>
          <a:sx n="83" d="100"/>
          <a:sy n="83" d="100"/>
        </p:scale>
        <p:origin x="-2166" y="-78"/>
      </p:cViewPr>
      <p:guideLst>
        <p:guide orient="horz" pos="2880"/>
        <p:guide pos="2160"/>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8.xml"/><Relationship Id="rId18" Type="http://schemas.openxmlformats.org/officeDocument/2006/relationships/slide" Target="slides/slide13.xml"/><Relationship Id="rId26" Type="http://schemas.openxmlformats.org/officeDocument/2006/relationships/slide" Target="slides/slide21.xml"/><Relationship Id="rId39" Type="http://schemas.openxmlformats.org/officeDocument/2006/relationships/notesMaster" Target="notesMasters/notesMaster1.xml"/><Relationship Id="rId21" Type="http://schemas.openxmlformats.org/officeDocument/2006/relationships/slide" Target="slides/slide16.xml"/><Relationship Id="rId34" Type="http://schemas.openxmlformats.org/officeDocument/2006/relationships/slide" Target="slides/slide29.xml"/><Relationship Id="rId42" Type="http://schemas.openxmlformats.org/officeDocument/2006/relationships/viewProps" Target="viewProps.xml"/><Relationship Id="rId7" Type="http://schemas.openxmlformats.org/officeDocument/2006/relationships/slide" Target="slides/slide2.xml"/><Relationship Id="rId2" Type="http://schemas.openxmlformats.org/officeDocument/2006/relationships/customXml" Target="../customXml/item2.xml"/><Relationship Id="rId16" Type="http://schemas.openxmlformats.org/officeDocument/2006/relationships/slide" Target="slides/slide11.xml"/><Relationship Id="rId29" Type="http://schemas.openxmlformats.org/officeDocument/2006/relationships/slide" Target="slides/slide24.xml"/><Relationship Id="rId1" Type="http://schemas.openxmlformats.org/officeDocument/2006/relationships/customXml" Target="../customXml/item1.xml"/><Relationship Id="rId6" Type="http://schemas.openxmlformats.org/officeDocument/2006/relationships/slide" Target="slides/slide1.xml"/><Relationship Id="rId11" Type="http://schemas.openxmlformats.org/officeDocument/2006/relationships/slide" Target="slides/slide6.xml"/><Relationship Id="rId24" Type="http://schemas.openxmlformats.org/officeDocument/2006/relationships/slide" Target="slides/slide19.xml"/><Relationship Id="rId32" Type="http://schemas.openxmlformats.org/officeDocument/2006/relationships/slide" Target="slides/slide27.xml"/><Relationship Id="rId37" Type="http://schemas.openxmlformats.org/officeDocument/2006/relationships/slide" Target="slides/slide32.xml"/><Relationship Id="rId40" Type="http://schemas.openxmlformats.org/officeDocument/2006/relationships/handoutMaster" Target="handoutMasters/handoutMaster1.xml"/><Relationship Id="rId45" Type="http://schemas.microsoft.com/office/2016/11/relationships/changesInfo" Target="changesInfos/changesInfo1.xml"/><Relationship Id="rId5" Type="http://schemas.openxmlformats.org/officeDocument/2006/relationships/slideMaster" Target="slideMasters/slideMaster2.xml"/><Relationship Id="rId15" Type="http://schemas.openxmlformats.org/officeDocument/2006/relationships/slide" Target="slides/slide10.xml"/><Relationship Id="rId23" Type="http://schemas.openxmlformats.org/officeDocument/2006/relationships/slide" Target="slides/slide18.xml"/><Relationship Id="rId28" Type="http://schemas.openxmlformats.org/officeDocument/2006/relationships/slide" Target="slides/slide23.xml"/><Relationship Id="rId36" Type="http://schemas.openxmlformats.org/officeDocument/2006/relationships/slide" Target="slides/slide31.xml"/><Relationship Id="rId10" Type="http://schemas.openxmlformats.org/officeDocument/2006/relationships/slide" Target="slides/slide5.xml"/><Relationship Id="rId19" Type="http://schemas.openxmlformats.org/officeDocument/2006/relationships/slide" Target="slides/slide14.xml"/><Relationship Id="rId31" Type="http://schemas.openxmlformats.org/officeDocument/2006/relationships/slide" Target="slides/slide26.xml"/><Relationship Id="rId44" Type="http://schemas.openxmlformats.org/officeDocument/2006/relationships/tableStyles" Target="tableStyles.xml"/><Relationship Id="rId4" Type="http://schemas.openxmlformats.org/officeDocument/2006/relationships/slideMaster" Target="slideMasters/slideMaster1.xml"/><Relationship Id="rId9" Type="http://schemas.openxmlformats.org/officeDocument/2006/relationships/slide" Target="slides/slide4.xml"/><Relationship Id="rId14" Type="http://schemas.openxmlformats.org/officeDocument/2006/relationships/slide" Target="slides/slide9.xml"/><Relationship Id="rId22" Type="http://schemas.openxmlformats.org/officeDocument/2006/relationships/slide" Target="slides/slide17.xml"/><Relationship Id="rId27" Type="http://schemas.openxmlformats.org/officeDocument/2006/relationships/slide" Target="slides/slide22.xml"/><Relationship Id="rId30" Type="http://schemas.openxmlformats.org/officeDocument/2006/relationships/slide" Target="slides/slide25.xml"/><Relationship Id="rId35" Type="http://schemas.openxmlformats.org/officeDocument/2006/relationships/slide" Target="slides/slide30.xml"/><Relationship Id="rId43" Type="http://schemas.openxmlformats.org/officeDocument/2006/relationships/theme" Target="theme/theme1.xml"/><Relationship Id="rId8" Type="http://schemas.openxmlformats.org/officeDocument/2006/relationships/slide" Target="slides/slide3.xml"/><Relationship Id="rId3" Type="http://schemas.openxmlformats.org/officeDocument/2006/relationships/customXml" Target="../customXml/item3.xml"/><Relationship Id="rId12" Type="http://schemas.openxmlformats.org/officeDocument/2006/relationships/slide" Target="slides/slide7.xml"/><Relationship Id="rId17" Type="http://schemas.openxmlformats.org/officeDocument/2006/relationships/slide" Target="slides/slide12.xml"/><Relationship Id="rId25" Type="http://schemas.openxmlformats.org/officeDocument/2006/relationships/slide" Target="slides/slide20.xml"/><Relationship Id="rId33" Type="http://schemas.openxmlformats.org/officeDocument/2006/relationships/slide" Target="slides/slide28.xml"/><Relationship Id="rId38" Type="http://schemas.openxmlformats.org/officeDocument/2006/relationships/slide" Target="slides/slide33.xml"/><Relationship Id="rId46" Type="http://schemas.microsoft.com/office/2015/10/relationships/revisionInfo" Target="revisionInfo.xml"/><Relationship Id="rId20" Type="http://schemas.openxmlformats.org/officeDocument/2006/relationships/slide" Target="slides/slide15.xml"/><Relationship Id="rId41" Type="http://schemas.openxmlformats.org/officeDocument/2006/relationships/presProps" Target="pres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Teressa Chikohora" userId="b3d6fc4f-c441-4d4a-9d20-d537ea1209df" providerId="ADAL" clId="{354E66D2-B69B-428E-91F6-1B93502C8B79}"/>
    <pc:docChg chg="undo custSel addSld delSld modSld sldOrd">
      <pc:chgData name="Teressa Chikohora" userId="b3d6fc4f-c441-4d4a-9d20-d537ea1209df" providerId="ADAL" clId="{354E66D2-B69B-428E-91F6-1B93502C8B79}" dt="2024-03-24T02:21:53.043" v="6868"/>
      <pc:docMkLst>
        <pc:docMk/>
      </pc:docMkLst>
      <pc:sldChg chg="modSp add del mod modTransition">
        <pc:chgData name="Teressa Chikohora" userId="b3d6fc4f-c441-4d4a-9d20-d537ea1209df" providerId="ADAL" clId="{354E66D2-B69B-428E-91F6-1B93502C8B79}" dt="2024-03-24T01:00:20.374" v="5344" actId="47"/>
        <pc:sldMkLst>
          <pc:docMk/>
          <pc:sldMk cId="1275513471" sldId="258"/>
        </pc:sldMkLst>
        <pc:spChg chg="mod">
          <ac:chgData name="Teressa Chikohora" userId="b3d6fc4f-c441-4d4a-9d20-d537ea1209df" providerId="ADAL" clId="{354E66D2-B69B-428E-91F6-1B93502C8B79}" dt="2024-03-24T00:25:25.210" v="4735" actId="27636"/>
          <ac:spMkLst>
            <pc:docMk/>
            <pc:sldMk cId="1275513471" sldId="258"/>
            <ac:spMk id="2" creationId="{8016E762-26D6-46FA-BA47-1A026B1A5798}"/>
          </ac:spMkLst>
        </pc:spChg>
        <pc:spChg chg="mod">
          <ac:chgData name="Teressa Chikohora" userId="b3d6fc4f-c441-4d4a-9d20-d537ea1209df" providerId="ADAL" clId="{354E66D2-B69B-428E-91F6-1B93502C8B79}" dt="2024-03-24T00:25:25.201" v="4734" actId="27636"/>
          <ac:spMkLst>
            <pc:docMk/>
            <pc:sldMk cId="1275513471" sldId="258"/>
            <ac:spMk id="3" creationId="{056D5741-708E-427C-85C5-889841AA3A35}"/>
          </ac:spMkLst>
        </pc:spChg>
      </pc:sldChg>
      <pc:sldChg chg="modSp add mod ord modTransition modNotesTx">
        <pc:chgData name="Teressa Chikohora" userId="b3d6fc4f-c441-4d4a-9d20-d537ea1209df" providerId="ADAL" clId="{354E66D2-B69B-428E-91F6-1B93502C8B79}" dt="2024-03-24T01:02:34.634" v="5434"/>
        <pc:sldMkLst>
          <pc:docMk/>
          <pc:sldMk cId="2091917143" sldId="259"/>
        </pc:sldMkLst>
        <pc:spChg chg="mod">
          <ac:chgData name="Teressa Chikohora" userId="b3d6fc4f-c441-4d4a-9d20-d537ea1209df" providerId="ADAL" clId="{354E66D2-B69B-428E-91F6-1B93502C8B79}" dt="2024-03-24T01:01:42.555" v="5364" actId="14100"/>
          <ac:spMkLst>
            <pc:docMk/>
            <pc:sldMk cId="2091917143" sldId="259"/>
            <ac:spMk id="2" creationId="{8016E762-26D6-46FA-BA47-1A026B1A5798}"/>
          </ac:spMkLst>
        </pc:spChg>
        <pc:spChg chg="mod">
          <ac:chgData name="Teressa Chikohora" userId="b3d6fc4f-c441-4d4a-9d20-d537ea1209df" providerId="ADAL" clId="{354E66D2-B69B-428E-91F6-1B93502C8B79}" dt="2024-03-24T01:02:34.634" v="5434"/>
          <ac:spMkLst>
            <pc:docMk/>
            <pc:sldMk cId="2091917143" sldId="259"/>
            <ac:spMk id="3" creationId="{056D5741-708E-427C-85C5-889841AA3A35}"/>
          </ac:spMkLst>
        </pc:spChg>
      </pc:sldChg>
      <pc:sldChg chg="modSp del mod">
        <pc:chgData name="Teressa Chikohora" userId="b3d6fc4f-c441-4d4a-9d20-d537ea1209df" providerId="ADAL" clId="{354E66D2-B69B-428E-91F6-1B93502C8B79}" dt="2024-03-24T01:58:51.984" v="6364" actId="47"/>
        <pc:sldMkLst>
          <pc:docMk/>
          <pc:sldMk cId="3843848507" sldId="266"/>
        </pc:sldMkLst>
        <pc:spChg chg="mod">
          <ac:chgData name="Teressa Chikohora" userId="b3d6fc4f-c441-4d4a-9d20-d537ea1209df" providerId="ADAL" clId="{354E66D2-B69B-428E-91F6-1B93502C8B79}" dt="2024-03-23T19:13:59.306" v="1468" actId="20577"/>
          <ac:spMkLst>
            <pc:docMk/>
            <pc:sldMk cId="3843848507" sldId="266"/>
            <ac:spMk id="2" creationId="{8016E762-26D6-46FA-BA47-1A026B1A5798}"/>
          </ac:spMkLst>
        </pc:spChg>
        <pc:spChg chg="mod">
          <ac:chgData name="Teressa Chikohora" userId="b3d6fc4f-c441-4d4a-9d20-d537ea1209df" providerId="ADAL" clId="{354E66D2-B69B-428E-91F6-1B93502C8B79}" dt="2024-03-23T20:38:47.260" v="2942" actId="6549"/>
          <ac:spMkLst>
            <pc:docMk/>
            <pc:sldMk cId="3843848507" sldId="266"/>
            <ac:spMk id="6" creationId="{9A61D8EF-2D5F-0B42-9F40-CF715C8FF79A}"/>
          </ac:spMkLst>
        </pc:spChg>
      </pc:sldChg>
      <pc:sldChg chg="modSp add del mod modTransition">
        <pc:chgData name="Teressa Chikohora" userId="b3d6fc4f-c441-4d4a-9d20-d537ea1209df" providerId="ADAL" clId="{354E66D2-B69B-428E-91F6-1B93502C8B79}" dt="2024-03-24T01:21:35.974" v="5529" actId="47"/>
        <pc:sldMkLst>
          <pc:docMk/>
          <pc:sldMk cId="4049264501" sldId="267"/>
        </pc:sldMkLst>
        <pc:spChg chg="mod">
          <ac:chgData name="Teressa Chikohora" userId="b3d6fc4f-c441-4d4a-9d20-d537ea1209df" providerId="ADAL" clId="{354E66D2-B69B-428E-91F6-1B93502C8B79}" dt="2024-03-23T19:14:06.110" v="1473" actId="20577"/>
          <ac:spMkLst>
            <pc:docMk/>
            <pc:sldMk cId="4049264501" sldId="267"/>
            <ac:spMk id="2" creationId="{8016E762-26D6-46FA-BA47-1A026B1A5798}"/>
          </ac:spMkLst>
        </pc:spChg>
        <pc:spChg chg="mod">
          <ac:chgData name="Teressa Chikohora" userId="b3d6fc4f-c441-4d4a-9d20-d537ea1209df" providerId="ADAL" clId="{354E66D2-B69B-428E-91F6-1B93502C8B79}" dt="2024-03-24T01:20:18.004" v="5515" actId="21"/>
          <ac:spMkLst>
            <pc:docMk/>
            <pc:sldMk cId="4049264501" sldId="267"/>
            <ac:spMk id="12" creationId="{EC280E4C-2102-8F47-ADB5-8E91D630DE7C}"/>
          </ac:spMkLst>
        </pc:spChg>
      </pc:sldChg>
      <pc:sldChg chg="add del modTransition">
        <pc:chgData name="Teressa Chikohora" userId="b3d6fc4f-c441-4d4a-9d20-d537ea1209df" providerId="ADAL" clId="{354E66D2-B69B-428E-91F6-1B93502C8B79}" dt="2024-03-24T01:17:45.254" v="5483" actId="47"/>
        <pc:sldMkLst>
          <pc:docMk/>
          <pc:sldMk cId="3181716874" sldId="277"/>
        </pc:sldMkLst>
      </pc:sldChg>
      <pc:sldChg chg="modSp add mod modTransition">
        <pc:chgData name="Teressa Chikohora" userId="b3d6fc4f-c441-4d4a-9d20-d537ea1209df" providerId="ADAL" clId="{354E66D2-B69B-428E-91F6-1B93502C8B79}" dt="2024-03-24T01:17:55.574" v="5486" actId="20577"/>
        <pc:sldMkLst>
          <pc:docMk/>
          <pc:sldMk cId="714008221" sldId="278"/>
        </pc:sldMkLst>
        <pc:spChg chg="mod">
          <ac:chgData name="Teressa Chikohora" userId="b3d6fc4f-c441-4d4a-9d20-d537ea1209df" providerId="ADAL" clId="{354E66D2-B69B-428E-91F6-1B93502C8B79}" dt="2024-03-24T01:17:55.574" v="5486" actId="20577"/>
          <ac:spMkLst>
            <pc:docMk/>
            <pc:sldMk cId="714008221" sldId="278"/>
            <ac:spMk id="2" creationId="{8016E762-26D6-46FA-BA47-1A026B1A5798}"/>
          </ac:spMkLst>
        </pc:spChg>
      </pc:sldChg>
      <pc:sldChg chg="modSp add del mod modTransition">
        <pc:chgData name="Teressa Chikohora" userId="b3d6fc4f-c441-4d4a-9d20-d537ea1209df" providerId="ADAL" clId="{354E66D2-B69B-428E-91F6-1B93502C8B79}" dt="2024-03-24T01:21:39.622" v="5530" actId="47"/>
        <pc:sldMkLst>
          <pc:docMk/>
          <pc:sldMk cId="1800930947" sldId="288"/>
        </pc:sldMkLst>
        <pc:spChg chg="mod">
          <ac:chgData name="Teressa Chikohora" userId="b3d6fc4f-c441-4d4a-9d20-d537ea1209df" providerId="ADAL" clId="{354E66D2-B69B-428E-91F6-1B93502C8B79}" dt="2024-03-24T01:20:50.444" v="5521" actId="21"/>
          <ac:spMkLst>
            <pc:docMk/>
            <pc:sldMk cId="1800930947" sldId="288"/>
            <ac:spMk id="2" creationId="{8016E762-26D6-46FA-BA47-1A026B1A5798}"/>
          </ac:spMkLst>
        </pc:spChg>
        <pc:spChg chg="mod">
          <ac:chgData name="Teressa Chikohora" userId="b3d6fc4f-c441-4d4a-9d20-d537ea1209df" providerId="ADAL" clId="{354E66D2-B69B-428E-91F6-1B93502C8B79}" dt="2024-03-24T01:20:35.622" v="5518" actId="21"/>
          <ac:spMkLst>
            <pc:docMk/>
            <pc:sldMk cId="1800930947" sldId="288"/>
            <ac:spMk id="12" creationId="{EC280E4C-2102-8F47-ADB5-8E91D630DE7C}"/>
          </ac:spMkLst>
        </pc:spChg>
      </pc:sldChg>
      <pc:sldChg chg="modSp add del mod modTransition">
        <pc:chgData name="Teressa Chikohora" userId="b3d6fc4f-c441-4d4a-9d20-d537ea1209df" providerId="ADAL" clId="{354E66D2-B69B-428E-91F6-1B93502C8B79}" dt="2024-03-24T01:21:42.917" v="5531" actId="6549"/>
        <pc:sldMkLst>
          <pc:docMk/>
          <pc:sldMk cId="1373266016" sldId="289"/>
        </pc:sldMkLst>
        <pc:spChg chg="mod">
          <ac:chgData name="Teressa Chikohora" userId="b3d6fc4f-c441-4d4a-9d20-d537ea1209df" providerId="ADAL" clId="{354E66D2-B69B-428E-91F6-1B93502C8B79}" dt="2024-03-24T01:21:42.917" v="5531" actId="6549"/>
          <ac:spMkLst>
            <pc:docMk/>
            <pc:sldMk cId="1373266016" sldId="289"/>
            <ac:spMk id="2" creationId="{8016E762-26D6-46FA-BA47-1A026B1A5798}"/>
          </ac:spMkLst>
        </pc:spChg>
      </pc:sldChg>
      <pc:sldChg chg="modSp mod">
        <pc:chgData name="Teressa Chikohora" userId="b3d6fc4f-c441-4d4a-9d20-d537ea1209df" providerId="ADAL" clId="{354E66D2-B69B-428E-91F6-1B93502C8B79}" dt="2024-03-24T02:21:37.378" v="6866" actId="3626"/>
        <pc:sldMkLst>
          <pc:docMk/>
          <pc:sldMk cId="827363768" sldId="290"/>
        </pc:sldMkLst>
        <pc:spChg chg="mod">
          <ac:chgData name="Teressa Chikohora" userId="b3d6fc4f-c441-4d4a-9d20-d537ea1209df" providerId="ADAL" clId="{354E66D2-B69B-428E-91F6-1B93502C8B79}" dt="2024-03-24T02:21:37.378" v="6866" actId="3626"/>
          <ac:spMkLst>
            <pc:docMk/>
            <pc:sldMk cId="827363768" sldId="290"/>
            <ac:spMk id="3" creationId="{12197F65-BEBB-7A49-81D3-CC4667BA7E49}"/>
          </ac:spMkLst>
        </pc:spChg>
      </pc:sldChg>
      <pc:sldChg chg="add del modTransition">
        <pc:chgData name="Teressa Chikohora" userId="b3d6fc4f-c441-4d4a-9d20-d537ea1209df" providerId="ADAL" clId="{354E66D2-B69B-428E-91F6-1B93502C8B79}" dt="2024-03-24T01:26:01.314" v="5580" actId="47"/>
        <pc:sldMkLst>
          <pc:docMk/>
          <pc:sldMk cId="4281818140" sldId="291"/>
        </pc:sldMkLst>
      </pc:sldChg>
      <pc:sldChg chg="modSp add del mod modTransition">
        <pc:chgData name="Teressa Chikohora" userId="b3d6fc4f-c441-4d4a-9d20-d537ea1209df" providerId="ADAL" clId="{354E66D2-B69B-428E-91F6-1B93502C8B79}" dt="2024-03-24T01:26:03.624" v="5581" actId="47"/>
        <pc:sldMkLst>
          <pc:docMk/>
          <pc:sldMk cId="2967773503" sldId="292"/>
        </pc:sldMkLst>
        <pc:spChg chg="mod">
          <ac:chgData name="Teressa Chikohora" userId="b3d6fc4f-c441-4d4a-9d20-d537ea1209df" providerId="ADAL" clId="{354E66D2-B69B-428E-91F6-1B93502C8B79}" dt="2024-03-24T01:23:17.257" v="5547" actId="21"/>
          <ac:spMkLst>
            <pc:docMk/>
            <pc:sldMk cId="2967773503" sldId="292"/>
            <ac:spMk id="12" creationId="{EC280E4C-2102-8F47-ADB5-8E91D630DE7C}"/>
          </ac:spMkLst>
        </pc:spChg>
      </pc:sldChg>
      <pc:sldChg chg="modSp add del mod ord modTransition">
        <pc:chgData name="Teressa Chikohora" userId="b3d6fc4f-c441-4d4a-9d20-d537ea1209df" providerId="ADAL" clId="{354E66D2-B69B-428E-91F6-1B93502C8B79}" dt="2024-03-24T01:26:28.805" v="5589" actId="13900"/>
        <pc:sldMkLst>
          <pc:docMk/>
          <pc:sldMk cId="1103012597" sldId="293"/>
        </pc:sldMkLst>
        <pc:spChg chg="mod">
          <ac:chgData name="Teressa Chikohora" userId="b3d6fc4f-c441-4d4a-9d20-d537ea1209df" providerId="ADAL" clId="{354E66D2-B69B-428E-91F6-1B93502C8B79}" dt="2024-03-24T00:25:25.246" v="4736" actId="27636"/>
          <ac:spMkLst>
            <pc:docMk/>
            <pc:sldMk cId="1103012597" sldId="293"/>
            <ac:spMk id="2" creationId="{8016E762-26D6-46FA-BA47-1A026B1A5798}"/>
          </ac:spMkLst>
        </pc:spChg>
        <pc:spChg chg="mod">
          <ac:chgData name="Teressa Chikohora" userId="b3d6fc4f-c441-4d4a-9d20-d537ea1209df" providerId="ADAL" clId="{354E66D2-B69B-428E-91F6-1B93502C8B79}" dt="2024-03-24T01:26:28.805" v="5589" actId="13900"/>
          <ac:spMkLst>
            <pc:docMk/>
            <pc:sldMk cId="1103012597" sldId="293"/>
            <ac:spMk id="12" creationId="{EC280E4C-2102-8F47-ADB5-8E91D630DE7C}"/>
          </ac:spMkLst>
        </pc:spChg>
      </pc:sldChg>
      <pc:sldChg chg="del">
        <pc:chgData name="Teressa Chikohora" userId="b3d6fc4f-c441-4d4a-9d20-d537ea1209df" providerId="ADAL" clId="{354E66D2-B69B-428E-91F6-1B93502C8B79}" dt="2024-03-23T19:14:31.434" v="1479" actId="47"/>
        <pc:sldMkLst>
          <pc:docMk/>
          <pc:sldMk cId="2082604417" sldId="294"/>
        </pc:sldMkLst>
      </pc:sldChg>
      <pc:sldChg chg="add modTransition modNotesTx">
        <pc:chgData name="Teressa Chikohora" userId="b3d6fc4f-c441-4d4a-9d20-d537ea1209df" providerId="ADAL" clId="{354E66D2-B69B-428E-91F6-1B93502C8B79}" dt="2024-03-24T01:08:02.884" v="5454"/>
        <pc:sldMkLst>
          <pc:docMk/>
          <pc:sldMk cId="4010869022" sldId="294"/>
        </pc:sldMkLst>
      </pc:sldChg>
      <pc:sldChg chg="add modTransition">
        <pc:chgData name="Teressa Chikohora" userId="b3d6fc4f-c441-4d4a-9d20-d537ea1209df" providerId="ADAL" clId="{354E66D2-B69B-428E-91F6-1B93502C8B79}" dt="2024-03-24T00:25:25.111" v="4733"/>
        <pc:sldMkLst>
          <pc:docMk/>
          <pc:sldMk cId="245213258" sldId="295"/>
        </pc:sldMkLst>
      </pc:sldChg>
      <pc:sldChg chg="del">
        <pc:chgData name="Teressa Chikohora" userId="b3d6fc4f-c441-4d4a-9d20-d537ea1209df" providerId="ADAL" clId="{354E66D2-B69B-428E-91F6-1B93502C8B79}" dt="2024-03-23T19:14:31.434" v="1479" actId="47"/>
        <pc:sldMkLst>
          <pc:docMk/>
          <pc:sldMk cId="968164737" sldId="295"/>
        </pc:sldMkLst>
      </pc:sldChg>
      <pc:sldChg chg="del">
        <pc:chgData name="Teressa Chikohora" userId="b3d6fc4f-c441-4d4a-9d20-d537ea1209df" providerId="ADAL" clId="{354E66D2-B69B-428E-91F6-1B93502C8B79}" dt="2024-03-23T19:14:31.434" v="1479" actId="47"/>
        <pc:sldMkLst>
          <pc:docMk/>
          <pc:sldMk cId="1626800005" sldId="296"/>
        </pc:sldMkLst>
      </pc:sldChg>
      <pc:sldChg chg="add modTransition">
        <pc:chgData name="Teressa Chikohora" userId="b3d6fc4f-c441-4d4a-9d20-d537ea1209df" providerId="ADAL" clId="{354E66D2-B69B-428E-91F6-1B93502C8B79}" dt="2024-03-24T00:25:25.111" v="4733"/>
        <pc:sldMkLst>
          <pc:docMk/>
          <pc:sldMk cId="2940988048" sldId="296"/>
        </pc:sldMkLst>
      </pc:sldChg>
      <pc:sldChg chg="del">
        <pc:chgData name="Teressa Chikohora" userId="b3d6fc4f-c441-4d4a-9d20-d537ea1209df" providerId="ADAL" clId="{354E66D2-B69B-428E-91F6-1B93502C8B79}" dt="2024-03-23T19:14:31.434" v="1479" actId="47"/>
        <pc:sldMkLst>
          <pc:docMk/>
          <pc:sldMk cId="1508873547" sldId="297"/>
        </pc:sldMkLst>
      </pc:sldChg>
      <pc:sldChg chg="modSp add mod modTransition modNotesTx">
        <pc:chgData name="Teressa Chikohora" userId="b3d6fc4f-c441-4d4a-9d20-d537ea1209df" providerId="ADAL" clId="{354E66D2-B69B-428E-91F6-1B93502C8B79}" dt="2024-03-24T01:50:00.514" v="5856" actId="14100"/>
        <pc:sldMkLst>
          <pc:docMk/>
          <pc:sldMk cId="2603990478" sldId="297"/>
        </pc:sldMkLst>
        <pc:spChg chg="mod">
          <ac:chgData name="Teressa Chikohora" userId="b3d6fc4f-c441-4d4a-9d20-d537ea1209df" providerId="ADAL" clId="{354E66D2-B69B-428E-91F6-1B93502C8B79}" dt="2024-03-24T01:50:00.514" v="5856" actId="14100"/>
          <ac:spMkLst>
            <pc:docMk/>
            <pc:sldMk cId="2603990478" sldId="297"/>
            <ac:spMk id="5" creationId="{F2BA55F1-BD58-554E-8C85-6B7BE5D494A3}"/>
          </ac:spMkLst>
        </pc:spChg>
      </pc:sldChg>
      <pc:sldChg chg="del">
        <pc:chgData name="Teressa Chikohora" userId="b3d6fc4f-c441-4d4a-9d20-d537ea1209df" providerId="ADAL" clId="{354E66D2-B69B-428E-91F6-1B93502C8B79}" dt="2024-03-23T19:14:31.434" v="1479" actId="47"/>
        <pc:sldMkLst>
          <pc:docMk/>
          <pc:sldMk cId="909404657" sldId="298"/>
        </pc:sldMkLst>
      </pc:sldChg>
      <pc:sldChg chg="modSp add del mod modTransition">
        <pc:chgData name="Teressa Chikohora" userId="b3d6fc4f-c441-4d4a-9d20-d537ea1209df" providerId="ADAL" clId="{354E66D2-B69B-428E-91F6-1B93502C8B79}" dt="2024-03-24T01:50:11.851" v="5857" actId="47"/>
        <pc:sldMkLst>
          <pc:docMk/>
          <pc:sldMk cId="2403131104" sldId="298"/>
        </pc:sldMkLst>
        <pc:spChg chg="mod">
          <ac:chgData name="Teressa Chikohora" userId="b3d6fc4f-c441-4d4a-9d20-d537ea1209df" providerId="ADAL" clId="{354E66D2-B69B-428E-91F6-1B93502C8B79}" dt="2024-03-24T01:49:00.542" v="5843" actId="21"/>
          <ac:spMkLst>
            <pc:docMk/>
            <pc:sldMk cId="2403131104" sldId="298"/>
            <ac:spMk id="5" creationId="{F2BA55F1-BD58-554E-8C85-6B7BE5D494A3}"/>
          </ac:spMkLst>
        </pc:spChg>
      </pc:sldChg>
      <pc:sldChg chg="del">
        <pc:chgData name="Teressa Chikohora" userId="b3d6fc4f-c441-4d4a-9d20-d537ea1209df" providerId="ADAL" clId="{354E66D2-B69B-428E-91F6-1B93502C8B79}" dt="2024-03-23T19:14:31.434" v="1479" actId="47"/>
        <pc:sldMkLst>
          <pc:docMk/>
          <pc:sldMk cId="1053441824" sldId="299"/>
        </pc:sldMkLst>
      </pc:sldChg>
      <pc:sldChg chg="add del modTransition">
        <pc:chgData name="Teressa Chikohora" userId="b3d6fc4f-c441-4d4a-9d20-d537ea1209df" providerId="ADAL" clId="{354E66D2-B69B-428E-91F6-1B93502C8B79}" dt="2024-03-24T01:54:29.383" v="5926" actId="47"/>
        <pc:sldMkLst>
          <pc:docMk/>
          <pc:sldMk cId="3602558421" sldId="299"/>
        </pc:sldMkLst>
      </pc:sldChg>
      <pc:sldChg chg="del">
        <pc:chgData name="Teressa Chikohora" userId="b3d6fc4f-c441-4d4a-9d20-d537ea1209df" providerId="ADAL" clId="{354E66D2-B69B-428E-91F6-1B93502C8B79}" dt="2024-03-23T19:14:31.434" v="1479" actId="47"/>
        <pc:sldMkLst>
          <pc:docMk/>
          <pc:sldMk cId="1946890359" sldId="300"/>
        </pc:sldMkLst>
      </pc:sldChg>
      <pc:sldChg chg="del">
        <pc:chgData name="Teressa Chikohora" userId="b3d6fc4f-c441-4d4a-9d20-d537ea1209df" providerId="ADAL" clId="{354E66D2-B69B-428E-91F6-1B93502C8B79}" dt="2024-03-23T19:14:31.434" v="1479" actId="47"/>
        <pc:sldMkLst>
          <pc:docMk/>
          <pc:sldMk cId="2939544503" sldId="301"/>
        </pc:sldMkLst>
      </pc:sldChg>
      <pc:sldChg chg="modSp add del mod modTransition">
        <pc:chgData name="Teressa Chikohora" userId="b3d6fc4f-c441-4d4a-9d20-d537ea1209df" providerId="ADAL" clId="{354E66D2-B69B-428E-91F6-1B93502C8B79}" dt="2024-03-24T01:02:40.434" v="5435" actId="47"/>
        <pc:sldMkLst>
          <pc:docMk/>
          <pc:sldMk cId="3229445933" sldId="393"/>
        </pc:sldMkLst>
        <pc:spChg chg="mod">
          <ac:chgData name="Teressa Chikohora" userId="b3d6fc4f-c441-4d4a-9d20-d537ea1209df" providerId="ADAL" clId="{354E66D2-B69B-428E-91F6-1B93502C8B79}" dt="2024-03-24T01:02:31.099" v="5433" actId="21"/>
          <ac:spMkLst>
            <pc:docMk/>
            <pc:sldMk cId="3229445933" sldId="393"/>
            <ac:spMk id="3" creationId="{D3A3FFF9-038E-7B3A-F9D3-FEF3E33416F8}"/>
          </ac:spMkLst>
        </pc:spChg>
      </pc:sldChg>
      <pc:sldChg chg="modSp add mod modTransition modNotesTx">
        <pc:chgData name="Teressa Chikohora" userId="b3d6fc4f-c441-4d4a-9d20-d537ea1209df" providerId="ADAL" clId="{354E66D2-B69B-428E-91F6-1B93502C8B79}" dt="2024-03-24T01:19:38.224" v="5505" actId="732"/>
        <pc:sldMkLst>
          <pc:docMk/>
          <pc:sldMk cId="3251003936" sldId="394"/>
        </pc:sldMkLst>
        <pc:spChg chg="mod">
          <ac:chgData name="Teressa Chikohora" userId="b3d6fc4f-c441-4d4a-9d20-d537ea1209df" providerId="ADAL" clId="{354E66D2-B69B-428E-91F6-1B93502C8B79}" dt="2024-03-24T01:19:23.745" v="5504" actId="20577"/>
          <ac:spMkLst>
            <pc:docMk/>
            <pc:sldMk cId="3251003936" sldId="394"/>
            <ac:spMk id="2" creationId="{5B6408A6-CA29-6A5F-2660-AB6D6528BE48}"/>
          </ac:spMkLst>
        </pc:spChg>
        <pc:picChg chg="mod modCrop">
          <ac:chgData name="Teressa Chikohora" userId="b3d6fc4f-c441-4d4a-9d20-d537ea1209df" providerId="ADAL" clId="{354E66D2-B69B-428E-91F6-1B93502C8B79}" dt="2024-03-24T01:19:38.224" v="5505" actId="732"/>
          <ac:picMkLst>
            <pc:docMk/>
            <pc:sldMk cId="3251003936" sldId="394"/>
            <ac:picMk id="8" creationId="{A689D8DE-072E-EE70-7DCB-6BB6B4A36F54}"/>
          </ac:picMkLst>
        </pc:picChg>
      </pc:sldChg>
      <pc:sldChg chg="modSp add mod modTransition">
        <pc:chgData name="Teressa Chikohora" userId="b3d6fc4f-c441-4d4a-9d20-d537ea1209df" providerId="ADAL" clId="{354E66D2-B69B-428E-91F6-1B93502C8B79}" dt="2024-03-24T01:26:08.915" v="5586" actId="20577"/>
        <pc:sldMkLst>
          <pc:docMk/>
          <pc:sldMk cId="59939422" sldId="395"/>
        </pc:sldMkLst>
        <pc:spChg chg="mod">
          <ac:chgData name="Teressa Chikohora" userId="b3d6fc4f-c441-4d4a-9d20-d537ea1209df" providerId="ADAL" clId="{354E66D2-B69B-428E-91F6-1B93502C8B79}" dt="2024-03-24T01:26:08.915" v="5586" actId="20577"/>
          <ac:spMkLst>
            <pc:docMk/>
            <pc:sldMk cId="59939422" sldId="395"/>
            <ac:spMk id="2" creationId="{3C1A51C4-BC78-0ADA-0EDF-2C2AEB026CAE}"/>
          </ac:spMkLst>
        </pc:spChg>
      </pc:sldChg>
      <pc:sldChg chg="modSp mod modTransition">
        <pc:chgData name="Teressa Chikohora" userId="b3d6fc4f-c441-4d4a-9d20-d537ea1209df" providerId="ADAL" clId="{354E66D2-B69B-428E-91F6-1B93502C8B79}" dt="2024-03-23T18:44:42.518" v="251" actId="20577"/>
        <pc:sldMkLst>
          <pc:docMk/>
          <pc:sldMk cId="2876794319" sldId="415"/>
        </pc:sldMkLst>
        <pc:spChg chg="mod">
          <ac:chgData name="Teressa Chikohora" userId="b3d6fc4f-c441-4d4a-9d20-d537ea1209df" providerId="ADAL" clId="{354E66D2-B69B-428E-91F6-1B93502C8B79}" dt="2024-03-23T18:44:42.518" v="251" actId="20577"/>
          <ac:spMkLst>
            <pc:docMk/>
            <pc:sldMk cId="2876794319" sldId="415"/>
            <ac:spMk id="3" creationId="{F1A6EC89-A99A-65F9-1422-B49E03B72199}"/>
          </ac:spMkLst>
        </pc:spChg>
        <pc:spChg chg="mod">
          <ac:chgData name="Teressa Chikohora" userId="b3d6fc4f-c441-4d4a-9d20-d537ea1209df" providerId="ADAL" clId="{354E66D2-B69B-428E-91F6-1B93502C8B79}" dt="2024-03-23T18:01:51.172" v="45"/>
          <ac:spMkLst>
            <pc:docMk/>
            <pc:sldMk cId="2876794319" sldId="415"/>
            <ac:spMk id="19460" creationId="{1183FDFA-7F48-B6E2-A10F-E91BFF7544E4}"/>
          </ac:spMkLst>
        </pc:spChg>
      </pc:sldChg>
      <pc:sldChg chg="del">
        <pc:chgData name="Teressa Chikohora" userId="b3d6fc4f-c441-4d4a-9d20-d537ea1209df" providerId="ADAL" clId="{354E66D2-B69B-428E-91F6-1B93502C8B79}" dt="2024-03-23T18:03:26.636" v="72" actId="47"/>
        <pc:sldMkLst>
          <pc:docMk/>
          <pc:sldMk cId="3730909514" sldId="418"/>
        </pc:sldMkLst>
      </pc:sldChg>
      <pc:sldChg chg="del">
        <pc:chgData name="Teressa Chikohora" userId="b3d6fc4f-c441-4d4a-9d20-d537ea1209df" providerId="ADAL" clId="{354E66D2-B69B-428E-91F6-1B93502C8B79}" dt="2024-03-23T18:03:42.506" v="74" actId="47"/>
        <pc:sldMkLst>
          <pc:docMk/>
          <pc:sldMk cId="1026563837" sldId="431"/>
        </pc:sldMkLst>
      </pc:sldChg>
      <pc:sldChg chg="modSp mod">
        <pc:chgData name="Teressa Chikohora" userId="b3d6fc4f-c441-4d4a-9d20-d537ea1209df" providerId="ADAL" clId="{354E66D2-B69B-428E-91F6-1B93502C8B79}" dt="2024-03-23T23:59:56.880" v="4356" actId="20577"/>
        <pc:sldMkLst>
          <pc:docMk/>
          <pc:sldMk cId="219589166" sldId="433"/>
        </pc:sldMkLst>
        <pc:graphicFrameChg chg="mod modGraphic">
          <ac:chgData name="Teressa Chikohora" userId="b3d6fc4f-c441-4d4a-9d20-d537ea1209df" providerId="ADAL" clId="{354E66D2-B69B-428E-91F6-1B93502C8B79}" dt="2024-03-23T23:59:56.880" v="4356" actId="20577"/>
          <ac:graphicFrameMkLst>
            <pc:docMk/>
            <pc:sldMk cId="219589166" sldId="433"/>
            <ac:graphicFrameMk id="6" creationId="{01A74134-38CD-7A18-861D-694A843807F2}"/>
          </ac:graphicFrameMkLst>
        </pc:graphicFrameChg>
      </pc:sldChg>
      <pc:sldChg chg="modSp mod modNotesTx">
        <pc:chgData name="Teressa Chikohora" userId="b3d6fc4f-c441-4d4a-9d20-d537ea1209df" providerId="ADAL" clId="{354E66D2-B69B-428E-91F6-1B93502C8B79}" dt="2024-03-24T02:18:10.857" v="6758" actId="20577"/>
        <pc:sldMkLst>
          <pc:docMk/>
          <pc:sldMk cId="1358750296" sldId="434"/>
        </pc:sldMkLst>
        <pc:spChg chg="mod">
          <ac:chgData name="Teressa Chikohora" userId="b3d6fc4f-c441-4d4a-9d20-d537ea1209df" providerId="ADAL" clId="{354E66D2-B69B-428E-91F6-1B93502C8B79}" dt="2024-03-23T18:05:07.068" v="219" actId="20577"/>
          <ac:spMkLst>
            <pc:docMk/>
            <pc:sldMk cId="1358750296" sldId="434"/>
            <ac:spMk id="2" creationId="{DB5FD27D-ED17-4BAA-724E-AC74AA5FAA95}"/>
          </ac:spMkLst>
        </pc:spChg>
        <pc:spChg chg="mod">
          <ac:chgData name="Teressa Chikohora" userId="b3d6fc4f-c441-4d4a-9d20-d537ea1209df" providerId="ADAL" clId="{354E66D2-B69B-428E-91F6-1B93502C8B79}" dt="2024-03-24T02:17:48.070" v="6755" actId="255"/>
          <ac:spMkLst>
            <pc:docMk/>
            <pc:sldMk cId="1358750296" sldId="434"/>
            <ac:spMk id="3" creationId="{EE3EB230-5D15-874A-5B92-6A495C813A04}"/>
          </ac:spMkLst>
        </pc:spChg>
      </pc:sldChg>
      <pc:sldChg chg="modSp add del mod">
        <pc:chgData name="Teressa Chikohora" userId="b3d6fc4f-c441-4d4a-9d20-d537ea1209df" providerId="ADAL" clId="{354E66D2-B69B-428E-91F6-1B93502C8B79}" dt="2024-03-24T01:54:52.097" v="5931" actId="47"/>
        <pc:sldMkLst>
          <pc:docMk/>
          <pc:sldMk cId="2946696267" sldId="436"/>
        </pc:sldMkLst>
        <pc:spChg chg="mod">
          <ac:chgData name="Teressa Chikohora" userId="b3d6fc4f-c441-4d4a-9d20-d537ea1209df" providerId="ADAL" clId="{354E66D2-B69B-428E-91F6-1B93502C8B79}" dt="2024-03-23T19:13:53.223" v="1463" actId="20577"/>
          <ac:spMkLst>
            <pc:docMk/>
            <pc:sldMk cId="2946696267" sldId="436"/>
            <ac:spMk id="2" creationId="{315C6238-BD29-4F2F-D998-9642B650A8B1}"/>
          </ac:spMkLst>
        </pc:spChg>
        <pc:spChg chg="mod">
          <ac:chgData name="Teressa Chikohora" userId="b3d6fc4f-c441-4d4a-9d20-d537ea1209df" providerId="ADAL" clId="{354E66D2-B69B-428E-91F6-1B93502C8B79}" dt="2024-03-23T20:38:40.854" v="2941" actId="6549"/>
          <ac:spMkLst>
            <pc:docMk/>
            <pc:sldMk cId="2946696267" sldId="436"/>
            <ac:spMk id="3" creationId="{CAD56BFC-0328-137C-48CF-6F40A07CC349}"/>
          </ac:spMkLst>
        </pc:spChg>
      </pc:sldChg>
      <pc:sldChg chg="del">
        <pc:chgData name="Teressa Chikohora" userId="b3d6fc4f-c441-4d4a-9d20-d537ea1209df" providerId="ADAL" clId="{354E66D2-B69B-428E-91F6-1B93502C8B79}" dt="2024-03-23T18:03:37.918" v="73" actId="47"/>
        <pc:sldMkLst>
          <pc:docMk/>
          <pc:sldMk cId="368540360" sldId="438"/>
        </pc:sldMkLst>
      </pc:sldChg>
      <pc:sldChg chg="modSp del mod">
        <pc:chgData name="Teressa Chikohora" userId="b3d6fc4f-c441-4d4a-9d20-d537ea1209df" providerId="ADAL" clId="{354E66D2-B69B-428E-91F6-1B93502C8B79}" dt="2024-03-24T01:54:39.072" v="5927" actId="47"/>
        <pc:sldMkLst>
          <pc:docMk/>
          <pc:sldMk cId="2921427685" sldId="439"/>
        </pc:sldMkLst>
        <pc:spChg chg="mod">
          <ac:chgData name="Teressa Chikohora" userId="b3d6fc4f-c441-4d4a-9d20-d537ea1209df" providerId="ADAL" clId="{354E66D2-B69B-428E-91F6-1B93502C8B79}" dt="2024-03-23T20:38:28.587" v="2940" actId="6549"/>
          <ac:spMkLst>
            <pc:docMk/>
            <pc:sldMk cId="2921427685" sldId="439"/>
            <ac:spMk id="3" creationId="{63497F75-C95A-BA49-59DC-7811FFBC556A}"/>
          </ac:spMkLst>
        </pc:spChg>
      </pc:sldChg>
      <pc:sldChg chg="modSp del mod ord">
        <pc:chgData name="Teressa Chikohora" userId="b3d6fc4f-c441-4d4a-9d20-d537ea1209df" providerId="ADAL" clId="{354E66D2-B69B-428E-91F6-1B93502C8B79}" dt="2024-03-24T00:25:11.490" v="4730" actId="47"/>
        <pc:sldMkLst>
          <pc:docMk/>
          <pc:sldMk cId="2497480888" sldId="441"/>
        </pc:sldMkLst>
        <pc:spChg chg="mod">
          <ac:chgData name="Teressa Chikohora" userId="b3d6fc4f-c441-4d4a-9d20-d537ea1209df" providerId="ADAL" clId="{354E66D2-B69B-428E-91F6-1B93502C8B79}" dt="2024-03-23T18:05:20.394" v="224" actId="20577"/>
          <ac:spMkLst>
            <pc:docMk/>
            <pc:sldMk cId="2497480888" sldId="441"/>
            <ac:spMk id="2" creationId="{A60C4BC9-3635-7415-F72C-A9DB1081EF29}"/>
          </ac:spMkLst>
        </pc:spChg>
        <pc:spChg chg="mod">
          <ac:chgData name="Teressa Chikohora" userId="b3d6fc4f-c441-4d4a-9d20-d537ea1209df" providerId="ADAL" clId="{354E66D2-B69B-428E-91F6-1B93502C8B79}" dt="2024-03-23T19:13:01.337" v="1452" actId="20577"/>
          <ac:spMkLst>
            <pc:docMk/>
            <pc:sldMk cId="2497480888" sldId="441"/>
            <ac:spMk id="3" creationId="{759DB9DA-9F2A-664A-A4CD-BB659476D990}"/>
          </ac:spMkLst>
        </pc:spChg>
      </pc:sldChg>
      <pc:sldChg chg="modSp add del mod">
        <pc:chgData name="Teressa Chikohora" userId="b3d6fc4f-c441-4d4a-9d20-d537ea1209df" providerId="ADAL" clId="{354E66D2-B69B-428E-91F6-1B93502C8B79}" dt="2024-03-24T01:00:12.943" v="5343" actId="47"/>
        <pc:sldMkLst>
          <pc:docMk/>
          <pc:sldMk cId="1207889549" sldId="443"/>
        </pc:sldMkLst>
        <pc:spChg chg="mod">
          <ac:chgData name="Teressa Chikohora" userId="b3d6fc4f-c441-4d4a-9d20-d537ea1209df" providerId="ADAL" clId="{354E66D2-B69B-428E-91F6-1B93502C8B79}" dt="2024-03-24T00:37:12.763" v="4856" actId="20577"/>
          <ac:spMkLst>
            <pc:docMk/>
            <pc:sldMk cId="1207889549" sldId="443"/>
            <ac:spMk id="3" creationId="{3E333A3D-D919-368F-CD47-123DB4700C55}"/>
          </ac:spMkLst>
        </pc:spChg>
      </pc:sldChg>
      <pc:sldChg chg="delSp modSp del mod modNotesTx">
        <pc:chgData name="Teressa Chikohora" userId="b3d6fc4f-c441-4d4a-9d20-d537ea1209df" providerId="ADAL" clId="{354E66D2-B69B-428E-91F6-1B93502C8B79}" dt="2024-03-24T00:25:58.231" v="4737" actId="2696"/>
        <pc:sldMkLst>
          <pc:docMk/>
          <pc:sldMk cId="3469460106" sldId="443"/>
        </pc:sldMkLst>
        <pc:spChg chg="mod">
          <ac:chgData name="Teressa Chikohora" userId="b3d6fc4f-c441-4d4a-9d20-d537ea1209df" providerId="ADAL" clId="{354E66D2-B69B-428E-91F6-1B93502C8B79}" dt="2024-03-23T18:05:27.323" v="229" actId="20577"/>
          <ac:spMkLst>
            <pc:docMk/>
            <pc:sldMk cId="3469460106" sldId="443"/>
            <ac:spMk id="2" creationId="{A655A430-58C1-2602-A411-8071253C7D2B}"/>
          </ac:spMkLst>
        </pc:spChg>
        <pc:spChg chg="mod">
          <ac:chgData name="Teressa Chikohora" userId="b3d6fc4f-c441-4d4a-9d20-d537ea1209df" providerId="ADAL" clId="{354E66D2-B69B-428E-91F6-1B93502C8B79}" dt="2024-03-23T19:11:50.657" v="1445" actId="5793"/>
          <ac:spMkLst>
            <pc:docMk/>
            <pc:sldMk cId="3469460106" sldId="443"/>
            <ac:spMk id="3" creationId="{3E333A3D-D919-368F-CD47-123DB4700C55}"/>
          </ac:spMkLst>
        </pc:spChg>
        <pc:graphicFrameChg chg="del">
          <ac:chgData name="Teressa Chikohora" userId="b3d6fc4f-c441-4d4a-9d20-d537ea1209df" providerId="ADAL" clId="{354E66D2-B69B-428E-91F6-1B93502C8B79}" dt="2024-03-23T18:58:25.285" v="316" actId="478"/>
          <ac:graphicFrameMkLst>
            <pc:docMk/>
            <pc:sldMk cId="3469460106" sldId="443"/>
            <ac:graphicFrameMk id="5" creationId="{8B6F5A48-DEDA-6840-9508-636746EA4F2D}"/>
          </ac:graphicFrameMkLst>
        </pc:graphicFrameChg>
      </pc:sldChg>
      <pc:sldChg chg="modSp del mod">
        <pc:chgData name="Teressa Chikohora" userId="b3d6fc4f-c441-4d4a-9d20-d537ea1209df" providerId="ADAL" clId="{354E66D2-B69B-428E-91F6-1B93502C8B79}" dt="2024-03-24T01:54:43.213" v="5928" actId="47"/>
        <pc:sldMkLst>
          <pc:docMk/>
          <pc:sldMk cId="1495603129" sldId="444"/>
        </pc:sldMkLst>
        <pc:spChg chg="mod">
          <ac:chgData name="Teressa Chikohora" userId="b3d6fc4f-c441-4d4a-9d20-d537ea1209df" providerId="ADAL" clId="{354E66D2-B69B-428E-91F6-1B93502C8B79}" dt="2024-03-23T19:13:45.329" v="1458" actId="20577"/>
          <ac:spMkLst>
            <pc:docMk/>
            <pc:sldMk cId="1495603129" sldId="444"/>
            <ac:spMk id="2" creationId="{1403B687-98FF-5529-BCD2-163BD4630C95}"/>
          </ac:spMkLst>
        </pc:spChg>
        <pc:spChg chg="mod">
          <ac:chgData name="Teressa Chikohora" userId="b3d6fc4f-c441-4d4a-9d20-d537ea1209df" providerId="ADAL" clId="{354E66D2-B69B-428E-91F6-1B93502C8B79}" dt="2024-03-23T19:13:40.401" v="1453" actId="6549"/>
          <ac:spMkLst>
            <pc:docMk/>
            <pc:sldMk cId="1495603129" sldId="444"/>
            <ac:spMk id="3" creationId="{133E0469-B663-9D49-1F22-C5B33BA9720D}"/>
          </ac:spMkLst>
        </pc:spChg>
      </pc:sldChg>
      <pc:sldChg chg="del">
        <pc:chgData name="Teressa Chikohora" userId="b3d6fc4f-c441-4d4a-9d20-d537ea1209df" providerId="ADAL" clId="{354E66D2-B69B-428E-91F6-1B93502C8B79}" dt="2024-03-23T19:14:31.434" v="1479" actId="47"/>
        <pc:sldMkLst>
          <pc:docMk/>
          <pc:sldMk cId="4270364825" sldId="446"/>
        </pc:sldMkLst>
      </pc:sldChg>
      <pc:sldChg chg="del">
        <pc:chgData name="Teressa Chikohora" userId="b3d6fc4f-c441-4d4a-9d20-d537ea1209df" providerId="ADAL" clId="{354E66D2-B69B-428E-91F6-1B93502C8B79}" dt="2024-03-23T19:14:31.434" v="1479" actId="47"/>
        <pc:sldMkLst>
          <pc:docMk/>
          <pc:sldMk cId="2467799118" sldId="447"/>
        </pc:sldMkLst>
      </pc:sldChg>
      <pc:sldChg chg="modSp mod ord">
        <pc:chgData name="Teressa Chikohora" userId="b3d6fc4f-c441-4d4a-9d20-d537ea1209df" providerId="ADAL" clId="{354E66D2-B69B-428E-91F6-1B93502C8B79}" dt="2024-03-24T02:21:53.043" v="6868"/>
        <pc:sldMkLst>
          <pc:docMk/>
          <pc:sldMk cId="1733902353" sldId="452"/>
        </pc:sldMkLst>
        <pc:spChg chg="mod">
          <ac:chgData name="Teressa Chikohora" userId="b3d6fc4f-c441-4d4a-9d20-d537ea1209df" providerId="ADAL" clId="{354E66D2-B69B-428E-91F6-1B93502C8B79}" dt="2024-03-24T01:56:37.299" v="6097" actId="20577"/>
          <ac:spMkLst>
            <pc:docMk/>
            <pc:sldMk cId="1733902353" sldId="452"/>
            <ac:spMk id="3" creationId="{A553CA8A-3C81-A30B-520C-FB53FAD8218B}"/>
          </ac:spMkLst>
        </pc:spChg>
      </pc:sldChg>
      <pc:sldChg chg="del">
        <pc:chgData name="Teressa Chikohora" userId="b3d6fc4f-c441-4d4a-9d20-d537ea1209df" providerId="ADAL" clId="{354E66D2-B69B-428E-91F6-1B93502C8B79}" dt="2024-03-23T19:14:31.434" v="1479" actId="47"/>
        <pc:sldMkLst>
          <pc:docMk/>
          <pc:sldMk cId="2359854024" sldId="453"/>
        </pc:sldMkLst>
      </pc:sldChg>
      <pc:sldChg chg="del">
        <pc:chgData name="Teressa Chikohora" userId="b3d6fc4f-c441-4d4a-9d20-d537ea1209df" providerId="ADAL" clId="{354E66D2-B69B-428E-91F6-1B93502C8B79}" dt="2024-03-23T19:14:31.434" v="1479" actId="47"/>
        <pc:sldMkLst>
          <pc:docMk/>
          <pc:sldMk cId="679229593" sldId="455"/>
        </pc:sldMkLst>
      </pc:sldChg>
      <pc:sldChg chg="del">
        <pc:chgData name="Teressa Chikohora" userId="b3d6fc4f-c441-4d4a-9d20-d537ea1209df" providerId="ADAL" clId="{354E66D2-B69B-428E-91F6-1B93502C8B79}" dt="2024-03-23T19:14:31.434" v="1479" actId="47"/>
        <pc:sldMkLst>
          <pc:docMk/>
          <pc:sldMk cId="2230667202" sldId="456"/>
        </pc:sldMkLst>
      </pc:sldChg>
      <pc:sldChg chg="modSp del">
        <pc:chgData name="Teressa Chikohora" userId="b3d6fc4f-c441-4d4a-9d20-d537ea1209df" providerId="ADAL" clId="{354E66D2-B69B-428E-91F6-1B93502C8B79}" dt="2024-03-24T01:55:19.453" v="5942" actId="47"/>
        <pc:sldMkLst>
          <pc:docMk/>
          <pc:sldMk cId="2701127255" sldId="457"/>
        </pc:sldMkLst>
        <pc:graphicFrameChg chg="mod">
          <ac:chgData name="Teressa Chikohora" userId="b3d6fc4f-c441-4d4a-9d20-d537ea1209df" providerId="ADAL" clId="{354E66D2-B69B-428E-91F6-1B93502C8B79}" dt="2024-03-24T01:55:03.113" v="5932" actId="20577"/>
          <ac:graphicFrameMkLst>
            <pc:docMk/>
            <pc:sldMk cId="2701127255" sldId="457"/>
            <ac:graphicFrameMk id="6" creationId="{01A74134-38CD-7A18-861D-694A843807F2}"/>
          </ac:graphicFrameMkLst>
        </pc:graphicFrameChg>
      </pc:sldChg>
      <pc:sldChg chg="del">
        <pc:chgData name="Teressa Chikohora" userId="b3d6fc4f-c441-4d4a-9d20-d537ea1209df" providerId="ADAL" clId="{354E66D2-B69B-428E-91F6-1B93502C8B79}" dt="2024-03-24T02:00:38.313" v="6381" actId="47"/>
        <pc:sldMkLst>
          <pc:docMk/>
          <pc:sldMk cId="29318981" sldId="458"/>
        </pc:sldMkLst>
      </pc:sldChg>
      <pc:sldChg chg="modSp add del mod setBg">
        <pc:chgData name="Teressa Chikohora" userId="b3d6fc4f-c441-4d4a-9d20-d537ea1209df" providerId="ADAL" clId="{354E66D2-B69B-428E-91F6-1B93502C8B79}" dt="2024-03-24T02:01:04.073" v="6382" actId="47"/>
        <pc:sldMkLst>
          <pc:docMk/>
          <pc:sldMk cId="3179161702" sldId="459"/>
        </pc:sldMkLst>
        <pc:spChg chg="mod">
          <ac:chgData name="Teressa Chikohora" userId="b3d6fc4f-c441-4d4a-9d20-d537ea1209df" providerId="ADAL" clId="{354E66D2-B69B-428E-91F6-1B93502C8B79}" dt="2024-03-23T18:02:14.536" v="53" actId="20577"/>
          <ac:spMkLst>
            <pc:docMk/>
            <pc:sldMk cId="3179161702" sldId="459"/>
            <ac:spMk id="22530" creationId="{70A3768C-4FAA-1866-9ECD-56A85010C43E}"/>
          </ac:spMkLst>
        </pc:spChg>
        <pc:spChg chg="mod">
          <ac:chgData name="Teressa Chikohora" userId="b3d6fc4f-c441-4d4a-9d20-d537ea1209df" providerId="ADAL" clId="{354E66D2-B69B-428E-91F6-1B93502C8B79}" dt="2024-03-23T18:02:01.188" v="46"/>
          <ac:spMkLst>
            <pc:docMk/>
            <pc:sldMk cId="3179161702" sldId="459"/>
            <ac:spMk id="22532" creationId="{0F92C3BD-39D4-C288-C3A3-46DE0E65CCB1}"/>
          </ac:spMkLst>
        </pc:spChg>
        <pc:graphicFrameChg chg="mod">
          <ac:chgData name="Teressa Chikohora" userId="b3d6fc4f-c441-4d4a-9d20-d537ea1209df" providerId="ADAL" clId="{354E66D2-B69B-428E-91F6-1B93502C8B79}" dt="2024-03-23T18:03:12.286" v="71" actId="20577"/>
          <ac:graphicFrameMkLst>
            <pc:docMk/>
            <pc:sldMk cId="3179161702" sldId="459"/>
            <ac:graphicFrameMk id="6" creationId="{01A74134-38CD-7A18-861D-694A843807F2}"/>
          </ac:graphicFrameMkLst>
        </pc:graphicFrameChg>
      </pc:sldChg>
      <pc:sldChg chg="modSp new del mod">
        <pc:chgData name="Teressa Chikohora" userId="b3d6fc4f-c441-4d4a-9d20-d537ea1209df" providerId="ADAL" clId="{354E66D2-B69B-428E-91F6-1B93502C8B79}" dt="2024-03-24T00:25:58.231" v="4737" actId="2696"/>
        <pc:sldMkLst>
          <pc:docMk/>
          <pc:sldMk cId="217567215" sldId="460"/>
        </pc:sldMkLst>
        <pc:spChg chg="mod">
          <ac:chgData name="Teressa Chikohora" userId="b3d6fc4f-c441-4d4a-9d20-d537ea1209df" providerId="ADAL" clId="{354E66D2-B69B-428E-91F6-1B93502C8B79}" dt="2024-03-23T19:10:49.774" v="1371"/>
          <ac:spMkLst>
            <pc:docMk/>
            <pc:sldMk cId="217567215" sldId="460"/>
            <ac:spMk id="3" creationId="{34E65014-DDDC-4737-4F46-76D62A9DFE5B}"/>
          </ac:spMkLst>
        </pc:spChg>
      </pc:sldChg>
      <pc:sldChg chg="modSp add mod modNotesTx">
        <pc:chgData name="Teressa Chikohora" userId="b3d6fc4f-c441-4d4a-9d20-d537ea1209df" providerId="ADAL" clId="{354E66D2-B69B-428E-91F6-1B93502C8B79}" dt="2024-03-24T01:16:58.997" v="5482" actId="255"/>
        <pc:sldMkLst>
          <pc:docMk/>
          <pc:sldMk cId="2495376576" sldId="460"/>
        </pc:sldMkLst>
        <pc:spChg chg="mod">
          <ac:chgData name="Teressa Chikohora" userId="b3d6fc4f-c441-4d4a-9d20-d537ea1209df" providerId="ADAL" clId="{354E66D2-B69B-428E-91F6-1B93502C8B79}" dt="2024-03-24T00:38:18.833" v="4862" actId="20577"/>
          <ac:spMkLst>
            <pc:docMk/>
            <pc:sldMk cId="2495376576" sldId="460"/>
            <ac:spMk id="2" creationId="{34C8A717-62E8-B6E4-2545-B2CC997585EA}"/>
          </ac:spMkLst>
        </pc:spChg>
        <pc:spChg chg="mod">
          <ac:chgData name="Teressa Chikohora" userId="b3d6fc4f-c441-4d4a-9d20-d537ea1209df" providerId="ADAL" clId="{354E66D2-B69B-428E-91F6-1B93502C8B79}" dt="2024-03-24T01:16:58.997" v="5482" actId="255"/>
          <ac:spMkLst>
            <pc:docMk/>
            <pc:sldMk cId="2495376576" sldId="460"/>
            <ac:spMk id="3" creationId="{34E65014-DDDC-4737-4F46-76D62A9DFE5B}"/>
          </ac:spMkLst>
        </pc:spChg>
      </pc:sldChg>
      <pc:sldChg chg="modSp new mod modNotesTx">
        <pc:chgData name="Teressa Chikohora" userId="b3d6fc4f-c441-4d4a-9d20-d537ea1209df" providerId="ADAL" clId="{354E66D2-B69B-428E-91F6-1B93502C8B79}" dt="2024-03-24T00:34:25.103" v="4851" actId="14100"/>
        <pc:sldMkLst>
          <pc:docMk/>
          <pc:sldMk cId="2968015691" sldId="461"/>
        </pc:sldMkLst>
        <pc:spChg chg="mod">
          <ac:chgData name="Teressa Chikohora" userId="b3d6fc4f-c441-4d4a-9d20-d537ea1209df" providerId="ADAL" clId="{354E66D2-B69B-428E-91F6-1B93502C8B79}" dt="2024-03-24T00:32:19.504" v="4841" actId="20577"/>
          <ac:spMkLst>
            <pc:docMk/>
            <pc:sldMk cId="2968015691" sldId="461"/>
            <ac:spMk id="2" creationId="{D21ED255-73FF-7DF1-A2E1-A0614172A34E}"/>
          </ac:spMkLst>
        </pc:spChg>
        <pc:spChg chg="mod">
          <ac:chgData name="Teressa Chikohora" userId="b3d6fc4f-c441-4d4a-9d20-d537ea1209df" providerId="ADAL" clId="{354E66D2-B69B-428E-91F6-1B93502C8B79}" dt="2024-03-24T00:34:25.103" v="4851" actId="14100"/>
          <ac:spMkLst>
            <pc:docMk/>
            <pc:sldMk cId="2968015691" sldId="461"/>
            <ac:spMk id="3" creationId="{96AC0536-712E-B062-7BEC-443CD4F0EF0E}"/>
          </ac:spMkLst>
        </pc:spChg>
      </pc:sldChg>
      <pc:sldChg chg="addSp delSp modSp new mod ord modNotesTx">
        <pc:chgData name="Teressa Chikohora" userId="b3d6fc4f-c441-4d4a-9d20-d537ea1209df" providerId="ADAL" clId="{354E66D2-B69B-428E-91F6-1B93502C8B79}" dt="2024-03-24T00:00:35.010" v="4359" actId="20577"/>
        <pc:sldMkLst>
          <pc:docMk/>
          <pc:sldMk cId="275215430" sldId="462"/>
        </pc:sldMkLst>
        <pc:spChg chg="mod">
          <ac:chgData name="Teressa Chikohora" userId="b3d6fc4f-c441-4d4a-9d20-d537ea1209df" providerId="ADAL" clId="{354E66D2-B69B-428E-91F6-1B93502C8B79}" dt="2024-03-23T23:52:25.286" v="4080" actId="14100"/>
          <ac:spMkLst>
            <pc:docMk/>
            <pc:sldMk cId="275215430" sldId="462"/>
            <ac:spMk id="2" creationId="{0B60E86B-0C0C-4A62-47C0-D2C205533E56}"/>
          </ac:spMkLst>
        </pc:spChg>
        <pc:spChg chg="del mod">
          <ac:chgData name="Teressa Chikohora" userId="b3d6fc4f-c441-4d4a-9d20-d537ea1209df" providerId="ADAL" clId="{354E66D2-B69B-428E-91F6-1B93502C8B79}" dt="2024-03-23T19:27:24.107" v="1623" actId="22"/>
          <ac:spMkLst>
            <pc:docMk/>
            <pc:sldMk cId="275215430" sldId="462"/>
            <ac:spMk id="3" creationId="{CE02B246-C159-4777-1CE8-7E2D486BE294}"/>
          </ac:spMkLst>
        </pc:spChg>
        <pc:spChg chg="add del mod">
          <ac:chgData name="Teressa Chikohora" userId="b3d6fc4f-c441-4d4a-9d20-d537ea1209df" providerId="ADAL" clId="{354E66D2-B69B-428E-91F6-1B93502C8B79}" dt="2024-03-23T19:29:21.590" v="1629"/>
          <ac:spMkLst>
            <pc:docMk/>
            <pc:sldMk cId="275215430" sldId="462"/>
            <ac:spMk id="7" creationId="{28A896FB-4F3E-2385-6E40-0DD3D34A6960}"/>
          </ac:spMkLst>
        </pc:spChg>
        <pc:spChg chg="add mod">
          <ac:chgData name="Teressa Chikohora" userId="b3d6fc4f-c441-4d4a-9d20-d537ea1209df" providerId="ADAL" clId="{354E66D2-B69B-428E-91F6-1B93502C8B79}" dt="2024-03-24T00:00:35.010" v="4359" actId="20577"/>
          <ac:spMkLst>
            <pc:docMk/>
            <pc:sldMk cId="275215430" sldId="462"/>
            <ac:spMk id="8" creationId="{2E67EDA5-A419-ED14-E198-BF8A0479D925}"/>
          </ac:spMkLst>
        </pc:spChg>
        <pc:picChg chg="add mod ord">
          <ac:chgData name="Teressa Chikohora" userId="b3d6fc4f-c441-4d4a-9d20-d537ea1209df" providerId="ADAL" clId="{354E66D2-B69B-428E-91F6-1B93502C8B79}" dt="2024-03-23T23:52:34.508" v="4082" actId="1076"/>
          <ac:picMkLst>
            <pc:docMk/>
            <pc:sldMk cId="275215430" sldId="462"/>
            <ac:picMk id="6" creationId="{F7ACA55E-C1DD-85B1-100B-D71691214BB5}"/>
          </ac:picMkLst>
        </pc:picChg>
      </pc:sldChg>
      <pc:sldChg chg="addSp delSp modSp new mod modNotesTx">
        <pc:chgData name="Teressa Chikohora" userId="b3d6fc4f-c441-4d4a-9d20-d537ea1209df" providerId="ADAL" clId="{354E66D2-B69B-428E-91F6-1B93502C8B79}" dt="2024-03-23T23:51:52.524" v="4075" actId="14100"/>
        <pc:sldMkLst>
          <pc:docMk/>
          <pc:sldMk cId="3772645025" sldId="463"/>
        </pc:sldMkLst>
        <pc:spChg chg="mod">
          <ac:chgData name="Teressa Chikohora" userId="b3d6fc4f-c441-4d4a-9d20-d537ea1209df" providerId="ADAL" clId="{354E66D2-B69B-428E-91F6-1B93502C8B79}" dt="2024-03-23T23:51:52.524" v="4075" actId="14100"/>
          <ac:spMkLst>
            <pc:docMk/>
            <pc:sldMk cId="3772645025" sldId="463"/>
            <ac:spMk id="2" creationId="{4CAC3A8E-4EA9-02F2-90DE-165F64D2189A}"/>
          </ac:spMkLst>
        </pc:spChg>
        <pc:spChg chg="del">
          <ac:chgData name="Teressa Chikohora" userId="b3d6fc4f-c441-4d4a-9d20-d537ea1209df" providerId="ADAL" clId="{354E66D2-B69B-428E-91F6-1B93502C8B79}" dt="2024-03-23T19:27:51.096" v="1624" actId="22"/>
          <ac:spMkLst>
            <pc:docMk/>
            <pc:sldMk cId="3772645025" sldId="463"/>
            <ac:spMk id="3" creationId="{D5892136-364D-7A50-39E7-D0F74B551C35}"/>
          </ac:spMkLst>
        </pc:spChg>
        <pc:spChg chg="add del mod">
          <ac:chgData name="Teressa Chikohora" userId="b3d6fc4f-c441-4d4a-9d20-d537ea1209df" providerId="ADAL" clId="{354E66D2-B69B-428E-91F6-1B93502C8B79}" dt="2024-03-23T19:41:16.035" v="2200"/>
          <ac:spMkLst>
            <pc:docMk/>
            <pc:sldMk cId="3772645025" sldId="463"/>
            <ac:spMk id="7" creationId="{E16B7795-D4F9-8369-0330-9C324191125A}"/>
          </ac:spMkLst>
        </pc:spChg>
        <pc:spChg chg="add mod">
          <ac:chgData name="Teressa Chikohora" userId="b3d6fc4f-c441-4d4a-9d20-d537ea1209df" providerId="ADAL" clId="{354E66D2-B69B-428E-91F6-1B93502C8B79}" dt="2024-03-23T23:51:38.131" v="4072" actId="207"/>
          <ac:spMkLst>
            <pc:docMk/>
            <pc:sldMk cId="3772645025" sldId="463"/>
            <ac:spMk id="8" creationId="{FFAA319B-405C-1D19-B3C5-DABE88EDED7D}"/>
          </ac:spMkLst>
        </pc:spChg>
        <pc:picChg chg="add mod ord">
          <ac:chgData name="Teressa Chikohora" userId="b3d6fc4f-c441-4d4a-9d20-d537ea1209df" providerId="ADAL" clId="{354E66D2-B69B-428E-91F6-1B93502C8B79}" dt="2024-03-23T20:16:21.399" v="2525" actId="14100"/>
          <ac:picMkLst>
            <pc:docMk/>
            <pc:sldMk cId="3772645025" sldId="463"/>
            <ac:picMk id="6" creationId="{B77F44A3-DC50-51CF-E600-AACB655B8393}"/>
          </ac:picMkLst>
        </pc:picChg>
      </pc:sldChg>
      <pc:sldChg chg="addSp delSp modSp new mod modNotesTx">
        <pc:chgData name="Teressa Chikohora" userId="b3d6fc4f-c441-4d4a-9d20-d537ea1209df" providerId="ADAL" clId="{354E66D2-B69B-428E-91F6-1B93502C8B79}" dt="2024-03-24T00:06:11.028" v="4389"/>
        <pc:sldMkLst>
          <pc:docMk/>
          <pc:sldMk cId="1602726312" sldId="464"/>
        </pc:sldMkLst>
        <pc:spChg chg="mod">
          <ac:chgData name="Teressa Chikohora" userId="b3d6fc4f-c441-4d4a-9d20-d537ea1209df" providerId="ADAL" clId="{354E66D2-B69B-428E-91F6-1B93502C8B79}" dt="2024-03-23T23:54:54.041" v="4188" actId="113"/>
          <ac:spMkLst>
            <pc:docMk/>
            <pc:sldMk cId="1602726312" sldId="464"/>
            <ac:spMk id="2" creationId="{49CD239C-7D8C-0686-C940-5FC27F2CF1EC}"/>
          </ac:spMkLst>
        </pc:spChg>
        <pc:spChg chg="del">
          <ac:chgData name="Teressa Chikohora" userId="b3d6fc4f-c441-4d4a-9d20-d537ea1209df" providerId="ADAL" clId="{354E66D2-B69B-428E-91F6-1B93502C8B79}" dt="2024-03-23T19:28:12.219" v="1625" actId="22"/>
          <ac:spMkLst>
            <pc:docMk/>
            <pc:sldMk cId="1602726312" sldId="464"/>
            <ac:spMk id="3" creationId="{C9824C48-AD27-E09D-4F2A-7E7AE3C2259E}"/>
          </ac:spMkLst>
        </pc:spChg>
        <pc:spChg chg="add mod">
          <ac:chgData name="Teressa Chikohora" userId="b3d6fc4f-c441-4d4a-9d20-d537ea1209df" providerId="ADAL" clId="{354E66D2-B69B-428E-91F6-1B93502C8B79}" dt="2024-03-23T23:55:33.605" v="4194" actId="113"/>
          <ac:spMkLst>
            <pc:docMk/>
            <pc:sldMk cId="1602726312" sldId="464"/>
            <ac:spMk id="7" creationId="{45E1E5E3-6093-3353-56E2-556077A09237}"/>
          </ac:spMkLst>
        </pc:spChg>
        <pc:picChg chg="add mod ord">
          <ac:chgData name="Teressa Chikohora" userId="b3d6fc4f-c441-4d4a-9d20-d537ea1209df" providerId="ADAL" clId="{354E66D2-B69B-428E-91F6-1B93502C8B79}" dt="2024-03-23T20:37:40.299" v="2939" actId="14100"/>
          <ac:picMkLst>
            <pc:docMk/>
            <pc:sldMk cId="1602726312" sldId="464"/>
            <ac:picMk id="6" creationId="{45E8E6A8-F762-334E-F55A-B3E5FB85AB33}"/>
          </ac:picMkLst>
        </pc:picChg>
      </pc:sldChg>
      <pc:sldChg chg="new del">
        <pc:chgData name="Teressa Chikohora" userId="b3d6fc4f-c441-4d4a-9d20-d537ea1209df" providerId="ADAL" clId="{354E66D2-B69B-428E-91F6-1B93502C8B79}" dt="2024-03-23T19:23:42.581" v="1621" actId="47"/>
        <pc:sldMkLst>
          <pc:docMk/>
          <pc:sldMk cId="1975069258" sldId="465"/>
        </pc:sldMkLst>
      </pc:sldChg>
      <pc:sldChg chg="new del">
        <pc:chgData name="Teressa Chikohora" userId="b3d6fc4f-c441-4d4a-9d20-d537ea1209df" providerId="ADAL" clId="{354E66D2-B69B-428E-91F6-1B93502C8B79}" dt="2024-03-23T19:23:00.394" v="1613" actId="680"/>
        <pc:sldMkLst>
          <pc:docMk/>
          <pc:sldMk cId="953272504" sldId="466"/>
        </pc:sldMkLst>
      </pc:sldChg>
      <pc:sldChg chg="addSp delSp modSp add mod modNotesTx">
        <pc:chgData name="Teressa Chikohora" userId="b3d6fc4f-c441-4d4a-9d20-d537ea1209df" providerId="ADAL" clId="{354E66D2-B69B-428E-91F6-1B93502C8B79}" dt="2024-03-24T00:05:21.903" v="4385"/>
        <pc:sldMkLst>
          <pc:docMk/>
          <pc:sldMk cId="1111063984" sldId="466"/>
        </pc:sldMkLst>
        <pc:spChg chg="mod">
          <ac:chgData name="Teressa Chikohora" userId="b3d6fc4f-c441-4d4a-9d20-d537ea1209df" providerId="ADAL" clId="{354E66D2-B69B-428E-91F6-1B93502C8B79}" dt="2024-03-23T23:52:07.578" v="4077" actId="113"/>
          <ac:spMkLst>
            <pc:docMk/>
            <pc:sldMk cId="1111063984" sldId="466"/>
            <ac:spMk id="2" creationId="{0B60E86B-0C0C-4A62-47C0-D2C205533E56}"/>
          </ac:spMkLst>
        </pc:spChg>
        <pc:spChg chg="del">
          <ac:chgData name="Teressa Chikohora" userId="b3d6fc4f-c441-4d4a-9d20-d537ea1209df" providerId="ADAL" clId="{354E66D2-B69B-428E-91F6-1B93502C8B79}" dt="2024-03-23T20:17:27.881" v="2526"/>
          <ac:spMkLst>
            <pc:docMk/>
            <pc:sldMk cId="1111063984" sldId="466"/>
            <ac:spMk id="3" creationId="{CE02B246-C159-4777-1CE8-7E2D486BE294}"/>
          </ac:spMkLst>
        </pc:spChg>
        <pc:spChg chg="add mod">
          <ac:chgData name="Teressa Chikohora" userId="b3d6fc4f-c441-4d4a-9d20-d537ea1209df" providerId="ADAL" clId="{354E66D2-B69B-428E-91F6-1B93502C8B79}" dt="2024-03-23T23:50:56.595" v="4069" actId="207"/>
          <ac:spMkLst>
            <pc:docMk/>
            <pc:sldMk cId="1111063984" sldId="466"/>
            <ac:spMk id="6" creationId="{62397FC4-BAC1-00DF-8F45-79BAECDEB5DA}"/>
          </ac:spMkLst>
        </pc:spChg>
        <pc:picChg chg="add mod">
          <ac:chgData name="Teressa Chikohora" userId="b3d6fc4f-c441-4d4a-9d20-d537ea1209df" providerId="ADAL" clId="{354E66D2-B69B-428E-91F6-1B93502C8B79}" dt="2024-03-23T20:17:36.165" v="2528" actId="1076"/>
          <ac:picMkLst>
            <pc:docMk/>
            <pc:sldMk cId="1111063984" sldId="466"/>
            <ac:picMk id="5" creationId="{F477A954-6C53-A1CD-0EC3-4707886AD5C8}"/>
          </ac:picMkLst>
        </pc:picChg>
      </pc:sldChg>
      <pc:sldChg chg="addSp delSp modSp add mod modNotesTx">
        <pc:chgData name="Teressa Chikohora" userId="b3d6fc4f-c441-4d4a-9d20-d537ea1209df" providerId="ADAL" clId="{354E66D2-B69B-428E-91F6-1B93502C8B79}" dt="2024-03-24T00:05:45.679" v="4386"/>
        <pc:sldMkLst>
          <pc:docMk/>
          <pc:sldMk cId="867888050" sldId="467"/>
        </pc:sldMkLst>
        <pc:spChg chg="mod">
          <ac:chgData name="Teressa Chikohora" userId="b3d6fc4f-c441-4d4a-9d20-d537ea1209df" providerId="ADAL" clId="{354E66D2-B69B-428E-91F6-1B93502C8B79}" dt="2024-03-23T23:52:52.274" v="4083" actId="108"/>
          <ac:spMkLst>
            <pc:docMk/>
            <pc:sldMk cId="867888050" sldId="467"/>
            <ac:spMk id="2" creationId="{4CAC3A8E-4EA9-02F2-90DE-165F64D2189A}"/>
          </ac:spMkLst>
        </pc:spChg>
        <pc:spChg chg="del mod">
          <ac:chgData name="Teressa Chikohora" userId="b3d6fc4f-c441-4d4a-9d20-d537ea1209df" providerId="ADAL" clId="{354E66D2-B69B-428E-91F6-1B93502C8B79}" dt="2024-03-23T20:18:19.818" v="2530"/>
          <ac:spMkLst>
            <pc:docMk/>
            <pc:sldMk cId="867888050" sldId="467"/>
            <ac:spMk id="3" creationId="{D5892136-364D-7A50-39E7-D0F74B551C35}"/>
          </ac:spMkLst>
        </pc:spChg>
        <pc:spChg chg="add mod">
          <ac:chgData name="Teressa Chikohora" userId="b3d6fc4f-c441-4d4a-9d20-d537ea1209df" providerId="ADAL" clId="{354E66D2-B69B-428E-91F6-1B93502C8B79}" dt="2024-03-23T23:54:33.657" v="4185" actId="2710"/>
          <ac:spMkLst>
            <pc:docMk/>
            <pc:sldMk cId="867888050" sldId="467"/>
            <ac:spMk id="6" creationId="{862EAAE7-ED55-6271-96EB-1E4E2177333D}"/>
          </ac:spMkLst>
        </pc:spChg>
        <pc:picChg chg="add mod">
          <ac:chgData name="Teressa Chikohora" userId="b3d6fc4f-c441-4d4a-9d20-d537ea1209df" providerId="ADAL" clId="{354E66D2-B69B-428E-91F6-1B93502C8B79}" dt="2024-03-23T23:52:56.641" v="4084" actId="1076"/>
          <ac:picMkLst>
            <pc:docMk/>
            <pc:sldMk cId="867888050" sldId="467"/>
            <ac:picMk id="5" creationId="{51DFD244-3827-E7C5-3881-E5E903CF491D}"/>
          </ac:picMkLst>
        </pc:picChg>
      </pc:sldChg>
      <pc:sldChg chg="modSp add mod modNotesTx">
        <pc:chgData name="Teressa Chikohora" userId="b3d6fc4f-c441-4d4a-9d20-d537ea1209df" providerId="ADAL" clId="{354E66D2-B69B-428E-91F6-1B93502C8B79}" dt="2024-03-23T23:58:21.458" v="4335" actId="2710"/>
        <pc:sldMkLst>
          <pc:docMk/>
          <pc:sldMk cId="3899210809" sldId="468"/>
        </pc:sldMkLst>
        <pc:spChg chg="mod">
          <ac:chgData name="Teressa Chikohora" userId="b3d6fc4f-c441-4d4a-9d20-d537ea1209df" providerId="ADAL" clId="{354E66D2-B69B-428E-91F6-1B93502C8B79}" dt="2024-03-23T23:57:01.458" v="4216" actId="20577"/>
          <ac:spMkLst>
            <pc:docMk/>
            <pc:sldMk cId="3899210809" sldId="468"/>
            <ac:spMk id="2" creationId="{49CD239C-7D8C-0686-C940-5FC27F2CF1EC}"/>
          </ac:spMkLst>
        </pc:spChg>
        <pc:spChg chg="mod">
          <ac:chgData name="Teressa Chikohora" userId="b3d6fc4f-c441-4d4a-9d20-d537ea1209df" providerId="ADAL" clId="{354E66D2-B69B-428E-91F6-1B93502C8B79}" dt="2024-03-23T23:58:21.458" v="4335" actId="2710"/>
          <ac:spMkLst>
            <pc:docMk/>
            <pc:sldMk cId="3899210809" sldId="468"/>
            <ac:spMk id="3" creationId="{C9824C48-AD27-E09D-4F2A-7E7AE3C2259E}"/>
          </ac:spMkLst>
        </pc:spChg>
      </pc:sldChg>
      <pc:sldChg chg="add del">
        <pc:chgData name="Teressa Chikohora" userId="b3d6fc4f-c441-4d4a-9d20-d537ea1209df" providerId="ADAL" clId="{354E66D2-B69B-428E-91F6-1B93502C8B79}" dt="2024-03-24T00:25:12.980" v="4731" actId="47"/>
        <pc:sldMkLst>
          <pc:docMk/>
          <pc:sldMk cId="3458390616" sldId="469"/>
        </pc:sldMkLst>
      </pc:sldChg>
      <pc:sldChg chg="add del">
        <pc:chgData name="Teressa Chikohora" userId="b3d6fc4f-c441-4d4a-9d20-d537ea1209df" providerId="ADAL" clId="{354E66D2-B69B-428E-91F6-1B93502C8B79}" dt="2024-03-24T00:25:14.651" v="4732" actId="47"/>
        <pc:sldMkLst>
          <pc:docMk/>
          <pc:sldMk cId="4257422489" sldId="470"/>
        </pc:sldMkLst>
      </pc:sldChg>
      <pc:sldChg chg="modSp new del mod modNotesTx">
        <pc:chgData name="Teressa Chikohora" userId="b3d6fc4f-c441-4d4a-9d20-d537ea1209df" providerId="ADAL" clId="{354E66D2-B69B-428E-91F6-1B93502C8B79}" dt="2024-03-23T23:40:46.907" v="3845" actId="47"/>
        <pc:sldMkLst>
          <pc:docMk/>
          <pc:sldMk cId="3476681358" sldId="471"/>
        </pc:sldMkLst>
        <pc:spChg chg="mod">
          <ac:chgData name="Teressa Chikohora" userId="b3d6fc4f-c441-4d4a-9d20-d537ea1209df" providerId="ADAL" clId="{354E66D2-B69B-428E-91F6-1B93502C8B79}" dt="2024-03-23T20:33:21.476" v="2734" actId="20577"/>
          <ac:spMkLst>
            <pc:docMk/>
            <pc:sldMk cId="3476681358" sldId="471"/>
            <ac:spMk id="2" creationId="{5B271B3F-B810-E784-6C8C-AB744F6EC977}"/>
          </ac:spMkLst>
        </pc:spChg>
        <pc:spChg chg="mod">
          <ac:chgData name="Teressa Chikohora" userId="b3d6fc4f-c441-4d4a-9d20-d537ea1209df" providerId="ADAL" clId="{354E66D2-B69B-428E-91F6-1B93502C8B79}" dt="2024-03-23T20:35:46.475" v="2930" actId="12"/>
          <ac:spMkLst>
            <pc:docMk/>
            <pc:sldMk cId="3476681358" sldId="471"/>
            <ac:spMk id="3" creationId="{6F9D806C-3C94-42E8-254E-AC21146FCD09}"/>
          </ac:spMkLst>
        </pc:spChg>
      </pc:sldChg>
      <pc:sldChg chg="modSp new mod ord modNotesTx">
        <pc:chgData name="Teressa Chikohora" userId="b3d6fc4f-c441-4d4a-9d20-d537ea1209df" providerId="ADAL" clId="{354E66D2-B69B-428E-91F6-1B93502C8B79}" dt="2024-03-23T23:56:37.855" v="4203" actId="113"/>
        <pc:sldMkLst>
          <pc:docMk/>
          <pc:sldMk cId="88113721" sldId="472"/>
        </pc:sldMkLst>
        <pc:spChg chg="mod">
          <ac:chgData name="Teressa Chikohora" userId="b3d6fc4f-c441-4d4a-9d20-d537ea1209df" providerId="ADAL" clId="{354E66D2-B69B-428E-91F6-1B93502C8B79}" dt="2024-03-23T23:56:09.450" v="4199" actId="113"/>
          <ac:spMkLst>
            <pc:docMk/>
            <pc:sldMk cId="88113721" sldId="472"/>
            <ac:spMk id="2" creationId="{91B73734-68F6-43BD-6F0A-C344791F0FC0}"/>
          </ac:spMkLst>
        </pc:spChg>
        <pc:spChg chg="mod">
          <ac:chgData name="Teressa Chikohora" userId="b3d6fc4f-c441-4d4a-9d20-d537ea1209df" providerId="ADAL" clId="{354E66D2-B69B-428E-91F6-1B93502C8B79}" dt="2024-03-23T23:56:37.855" v="4203" actId="113"/>
          <ac:spMkLst>
            <pc:docMk/>
            <pc:sldMk cId="88113721" sldId="472"/>
            <ac:spMk id="3" creationId="{033D595F-3555-A274-C278-89C87B14079A}"/>
          </ac:spMkLst>
        </pc:spChg>
      </pc:sldChg>
      <pc:sldChg chg="addSp delSp modSp new mod">
        <pc:chgData name="Teressa Chikohora" userId="b3d6fc4f-c441-4d4a-9d20-d537ea1209df" providerId="ADAL" clId="{354E66D2-B69B-428E-91F6-1B93502C8B79}" dt="2024-03-23T23:40:44.287" v="3844" actId="478"/>
        <pc:sldMkLst>
          <pc:docMk/>
          <pc:sldMk cId="4228225821" sldId="473"/>
        </pc:sldMkLst>
        <pc:spChg chg="mod">
          <ac:chgData name="Teressa Chikohora" userId="b3d6fc4f-c441-4d4a-9d20-d537ea1209df" providerId="ADAL" clId="{354E66D2-B69B-428E-91F6-1B93502C8B79}" dt="2024-03-23T23:37:15.031" v="3826" actId="14100"/>
          <ac:spMkLst>
            <pc:docMk/>
            <pc:sldMk cId="4228225821" sldId="473"/>
            <ac:spMk id="2" creationId="{DD758656-3D49-F3DD-CDE9-F0DFDF7B2CF7}"/>
          </ac:spMkLst>
        </pc:spChg>
        <pc:spChg chg="del">
          <ac:chgData name="Teressa Chikohora" userId="b3d6fc4f-c441-4d4a-9d20-d537ea1209df" providerId="ADAL" clId="{354E66D2-B69B-428E-91F6-1B93502C8B79}" dt="2024-03-23T23:35:35.811" v="3708" actId="1032"/>
          <ac:spMkLst>
            <pc:docMk/>
            <pc:sldMk cId="4228225821" sldId="473"/>
            <ac:spMk id="3" creationId="{1BBB5806-A919-B6C4-DB40-5B2D00444DBF}"/>
          </ac:spMkLst>
        </pc:spChg>
        <pc:spChg chg="add mod">
          <ac:chgData name="Teressa Chikohora" userId="b3d6fc4f-c441-4d4a-9d20-d537ea1209df" providerId="ADAL" clId="{354E66D2-B69B-428E-91F6-1B93502C8B79}" dt="2024-03-23T23:39:01.185" v="3841" actId="207"/>
          <ac:spMkLst>
            <pc:docMk/>
            <pc:sldMk cId="4228225821" sldId="473"/>
            <ac:spMk id="6" creationId="{00320C8A-5A62-BD83-C850-F4C796341B38}"/>
          </ac:spMkLst>
        </pc:spChg>
        <pc:spChg chg="add del mod">
          <ac:chgData name="Teressa Chikohora" userId="b3d6fc4f-c441-4d4a-9d20-d537ea1209df" providerId="ADAL" clId="{354E66D2-B69B-428E-91F6-1B93502C8B79}" dt="2024-03-23T23:40:44.287" v="3844" actId="478"/>
          <ac:spMkLst>
            <pc:docMk/>
            <pc:sldMk cId="4228225821" sldId="473"/>
            <ac:spMk id="7" creationId="{FE6F2693-7B2D-CAC7-FC49-A700B64C6AA4}"/>
          </ac:spMkLst>
        </pc:spChg>
        <pc:graphicFrameChg chg="add mod modGraphic">
          <ac:chgData name="Teressa Chikohora" userId="b3d6fc4f-c441-4d4a-9d20-d537ea1209df" providerId="ADAL" clId="{354E66D2-B69B-428E-91F6-1B93502C8B79}" dt="2024-03-23T23:39:07.386" v="3842" actId="14100"/>
          <ac:graphicFrameMkLst>
            <pc:docMk/>
            <pc:sldMk cId="4228225821" sldId="473"/>
            <ac:graphicFrameMk id="5" creationId="{8F04849F-6B7D-AB1E-DCAB-114E430ECE6F}"/>
          </ac:graphicFrameMkLst>
        </pc:graphicFrameChg>
      </pc:sldChg>
      <pc:sldChg chg="addSp delSp modSp new mod">
        <pc:chgData name="Teressa Chikohora" userId="b3d6fc4f-c441-4d4a-9d20-d537ea1209df" providerId="ADAL" clId="{354E66D2-B69B-428E-91F6-1B93502C8B79}" dt="2024-03-24T02:16:47.251" v="6753" actId="20577"/>
        <pc:sldMkLst>
          <pc:docMk/>
          <pc:sldMk cId="623419254" sldId="474"/>
        </pc:sldMkLst>
        <pc:spChg chg="mod">
          <ac:chgData name="Teressa Chikohora" userId="b3d6fc4f-c441-4d4a-9d20-d537ea1209df" providerId="ADAL" clId="{354E66D2-B69B-428E-91F6-1B93502C8B79}" dt="2024-03-24T00:01:11.406" v="4375" actId="20577"/>
          <ac:spMkLst>
            <pc:docMk/>
            <pc:sldMk cId="623419254" sldId="474"/>
            <ac:spMk id="2" creationId="{E2D23F28-CF2A-37C7-0427-D6C59EE8250B}"/>
          </ac:spMkLst>
        </pc:spChg>
        <pc:spChg chg="del">
          <ac:chgData name="Teressa Chikohora" userId="b3d6fc4f-c441-4d4a-9d20-d537ea1209df" providerId="ADAL" clId="{354E66D2-B69B-428E-91F6-1B93502C8B79}" dt="2024-03-24T02:09:44.711" v="6543" actId="1032"/>
          <ac:spMkLst>
            <pc:docMk/>
            <pc:sldMk cId="623419254" sldId="474"/>
            <ac:spMk id="3" creationId="{621ACF86-3500-E3A0-F567-D9C1C2CF2369}"/>
          </ac:spMkLst>
        </pc:spChg>
        <pc:graphicFrameChg chg="add mod modGraphic">
          <ac:chgData name="Teressa Chikohora" userId="b3d6fc4f-c441-4d4a-9d20-d537ea1209df" providerId="ADAL" clId="{354E66D2-B69B-428E-91F6-1B93502C8B79}" dt="2024-03-24T02:16:47.251" v="6753" actId="20577"/>
          <ac:graphicFrameMkLst>
            <pc:docMk/>
            <pc:sldMk cId="623419254" sldId="474"/>
            <ac:graphicFrameMk id="5" creationId="{459700C5-0D03-BA12-E8E7-52E9F5F999F0}"/>
          </ac:graphicFrameMkLst>
        </pc:graphicFrameChg>
      </pc:sldChg>
      <pc:sldChg chg="modSp add del mod modTransition">
        <pc:chgData name="Teressa Chikohora" userId="b3d6fc4f-c441-4d4a-9d20-d537ea1209df" providerId="ADAL" clId="{354E66D2-B69B-428E-91F6-1B93502C8B79}" dt="2024-03-24T01:19:08.569" v="5489" actId="47"/>
        <pc:sldMkLst>
          <pc:docMk/>
          <pc:sldMk cId="3049488014" sldId="475"/>
        </pc:sldMkLst>
        <pc:spChg chg="mod">
          <ac:chgData name="Teressa Chikohora" userId="b3d6fc4f-c441-4d4a-9d20-d537ea1209df" providerId="ADAL" clId="{354E66D2-B69B-428E-91F6-1B93502C8B79}" dt="2024-03-24T01:18:59.529" v="5487" actId="21"/>
          <ac:spMkLst>
            <pc:docMk/>
            <pc:sldMk cId="3049488014" sldId="475"/>
            <ac:spMk id="6" creationId="{9A61D8EF-2D5F-0B42-9F40-CF715C8FF79A}"/>
          </ac:spMkLst>
        </pc:spChg>
      </pc:sldChg>
      <pc:sldChg chg="modSp add del mod modTransition">
        <pc:chgData name="Teressa Chikohora" userId="b3d6fc4f-c441-4d4a-9d20-d537ea1209df" providerId="ADAL" clId="{354E66D2-B69B-428E-91F6-1B93502C8B79}" dt="2024-03-24T01:25:59.134" v="5579" actId="47"/>
        <pc:sldMkLst>
          <pc:docMk/>
          <pc:sldMk cId="4270364825" sldId="476"/>
        </pc:sldMkLst>
        <pc:spChg chg="mod">
          <ac:chgData name="Teressa Chikohora" userId="b3d6fc4f-c441-4d4a-9d20-d537ea1209df" providerId="ADAL" clId="{354E66D2-B69B-428E-91F6-1B93502C8B79}" dt="2024-03-24T01:23:02.409" v="5545" actId="21"/>
          <ac:spMkLst>
            <pc:docMk/>
            <pc:sldMk cId="4270364825" sldId="476"/>
            <ac:spMk id="12" creationId="{EC280E4C-2102-8F47-ADB5-8E91D630DE7C}"/>
          </ac:spMkLst>
        </pc:spChg>
      </pc:sldChg>
      <pc:sldChg chg="addSp delSp modSp new mod modNotesTx">
        <pc:chgData name="Teressa Chikohora" userId="b3d6fc4f-c441-4d4a-9d20-d537ea1209df" providerId="ADAL" clId="{354E66D2-B69B-428E-91F6-1B93502C8B79}" dt="2024-03-24T01:15:04.295" v="5463" actId="108"/>
        <pc:sldMkLst>
          <pc:docMk/>
          <pc:sldMk cId="560387415" sldId="477"/>
        </pc:sldMkLst>
        <pc:spChg chg="mod">
          <ac:chgData name="Teressa Chikohora" userId="b3d6fc4f-c441-4d4a-9d20-d537ea1209df" providerId="ADAL" clId="{354E66D2-B69B-428E-91F6-1B93502C8B79}" dt="2024-03-24T00:32:28.184" v="4846" actId="20577"/>
          <ac:spMkLst>
            <pc:docMk/>
            <pc:sldMk cId="560387415" sldId="477"/>
            <ac:spMk id="2" creationId="{DF535E37-B63F-956B-D184-38A1EA451E85}"/>
          </ac:spMkLst>
        </pc:spChg>
        <pc:spChg chg="mod">
          <ac:chgData name="Teressa Chikohora" userId="b3d6fc4f-c441-4d4a-9d20-d537ea1209df" providerId="ADAL" clId="{354E66D2-B69B-428E-91F6-1B93502C8B79}" dt="2024-03-24T01:15:04.295" v="5463" actId="108"/>
          <ac:spMkLst>
            <pc:docMk/>
            <pc:sldMk cId="560387415" sldId="477"/>
            <ac:spMk id="3" creationId="{A077D71B-550E-7A2F-8627-48A19B37DD6F}"/>
          </ac:spMkLst>
        </pc:spChg>
        <pc:graphicFrameChg chg="add del mod modGraphic">
          <ac:chgData name="Teressa Chikohora" userId="b3d6fc4f-c441-4d4a-9d20-d537ea1209df" providerId="ADAL" clId="{354E66D2-B69B-428E-91F6-1B93502C8B79}" dt="2024-03-24T00:43:32.572" v="5003" actId="478"/>
          <ac:graphicFrameMkLst>
            <pc:docMk/>
            <pc:sldMk cId="560387415" sldId="477"/>
            <ac:graphicFrameMk id="5" creationId="{21442F8F-8071-F07F-0549-78F5270B86DF}"/>
          </ac:graphicFrameMkLst>
        </pc:graphicFrameChg>
      </pc:sldChg>
      <pc:sldChg chg="modSp new del mod">
        <pc:chgData name="Teressa Chikohora" userId="b3d6fc4f-c441-4d4a-9d20-d537ea1209df" providerId="ADAL" clId="{354E66D2-B69B-428E-91F6-1B93502C8B79}" dt="2024-03-24T00:52:00.724" v="5184" actId="47"/>
        <pc:sldMkLst>
          <pc:docMk/>
          <pc:sldMk cId="530866571" sldId="478"/>
        </pc:sldMkLst>
        <pc:spChg chg="mod">
          <ac:chgData name="Teressa Chikohora" userId="b3d6fc4f-c441-4d4a-9d20-d537ea1209df" providerId="ADAL" clId="{354E66D2-B69B-428E-91F6-1B93502C8B79}" dt="2024-03-24T00:47:57.331" v="5040" actId="20577"/>
          <ac:spMkLst>
            <pc:docMk/>
            <pc:sldMk cId="530866571" sldId="478"/>
            <ac:spMk id="2" creationId="{A896137B-1383-7BEB-9CCA-5FA62DA631AF}"/>
          </ac:spMkLst>
        </pc:spChg>
        <pc:spChg chg="mod">
          <ac:chgData name="Teressa Chikohora" userId="b3d6fc4f-c441-4d4a-9d20-d537ea1209df" providerId="ADAL" clId="{354E66D2-B69B-428E-91F6-1B93502C8B79}" dt="2024-03-24T00:47:41.830" v="5037" actId="20577"/>
          <ac:spMkLst>
            <pc:docMk/>
            <pc:sldMk cId="530866571" sldId="478"/>
            <ac:spMk id="3" creationId="{2FFCC5A1-4081-2355-F468-10B5CBF59298}"/>
          </ac:spMkLst>
        </pc:spChg>
      </pc:sldChg>
      <pc:sldChg chg="modSp new mod modNotesTx">
        <pc:chgData name="Teressa Chikohora" userId="b3d6fc4f-c441-4d4a-9d20-d537ea1209df" providerId="ADAL" clId="{354E66D2-B69B-428E-91F6-1B93502C8B79}" dt="2024-03-24T01:00:02.663" v="5342" actId="5793"/>
        <pc:sldMkLst>
          <pc:docMk/>
          <pc:sldMk cId="3244244981" sldId="479"/>
        </pc:sldMkLst>
        <pc:spChg chg="mod">
          <ac:chgData name="Teressa Chikohora" userId="b3d6fc4f-c441-4d4a-9d20-d537ea1209df" providerId="ADAL" clId="{354E66D2-B69B-428E-91F6-1B93502C8B79}" dt="2024-03-24T00:49:42.320" v="5087" actId="14100"/>
          <ac:spMkLst>
            <pc:docMk/>
            <pc:sldMk cId="3244244981" sldId="479"/>
            <ac:spMk id="2" creationId="{7FA94A6B-6F09-98E9-A328-7B66428F5FC2}"/>
          </ac:spMkLst>
        </pc:spChg>
        <pc:spChg chg="mod">
          <ac:chgData name="Teressa Chikohora" userId="b3d6fc4f-c441-4d4a-9d20-d537ea1209df" providerId="ADAL" clId="{354E66D2-B69B-428E-91F6-1B93502C8B79}" dt="2024-03-24T01:00:02.663" v="5342" actId="5793"/>
          <ac:spMkLst>
            <pc:docMk/>
            <pc:sldMk cId="3244244981" sldId="479"/>
            <ac:spMk id="3" creationId="{151971E8-8F7D-3F9E-242C-839F19B5C86C}"/>
          </ac:spMkLst>
        </pc:spChg>
        <pc:spChg chg="mod">
          <ac:chgData name="Teressa Chikohora" userId="b3d6fc4f-c441-4d4a-9d20-d537ea1209df" providerId="ADAL" clId="{354E66D2-B69B-428E-91F6-1B93502C8B79}" dt="2024-03-24T00:58:53.064" v="5341" actId="113"/>
          <ac:spMkLst>
            <pc:docMk/>
            <pc:sldMk cId="3244244981" sldId="479"/>
            <ac:spMk id="4" creationId="{B66AF710-770F-8607-3688-8A872C1576DB}"/>
          </ac:spMkLst>
        </pc:spChg>
      </pc:sldChg>
      <pc:sldChg chg="modSp new mod">
        <pc:chgData name="Teressa Chikohora" userId="b3d6fc4f-c441-4d4a-9d20-d537ea1209df" providerId="ADAL" clId="{354E66D2-B69B-428E-91F6-1B93502C8B79}" dt="2024-03-24T01:58:42.534" v="6363" actId="2710"/>
        <pc:sldMkLst>
          <pc:docMk/>
          <pc:sldMk cId="97753158" sldId="480"/>
        </pc:sldMkLst>
        <pc:spChg chg="mod">
          <ac:chgData name="Teressa Chikohora" userId="b3d6fc4f-c441-4d4a-9d20-d537ea1209df" providerId="ADAL" clId="{354E66D2-B69B-428E-91F6-1B93502C8B79}" dt="2024-03-24T01:02:53.503" v="5453" actId="20577"/>
          <ac:spMkLst>
            <pc:docMk/>
            <pc:sldMk cId="97753158" sldId="480"/>
            <ac:spMk id="2" creationId="{2BA490EC-BEA0-E457-299F-14FA6C0E81DD}"/>
          </ac:spMkLst>
        </pc:spChg>
        <pc:spChg chg="mod">
          <ac:chgData name="Teressa Chikohora" userId="b3d6fc4f-c441-4d4a-9d20-d537ea1209df" providerId="ADAL" clId="{354E66D2-B69B-428E-91F6-1B93502C8B79}" dt="2024-03-24T01:58:42.534" v="6363" actId="2710"/>
          <ac:spMkLst>
            <pc:docMk/>
            <pc:sldMk cId="97753158" sldId="480"/>
            <ac:spMk id="3" creationId="{BC1C9C43-33BE-3C82-722E-B3C4C87CCFF9}"/>
          </ac:spMkLst>
        </pc:spChg>
      </pc:sldChg>
      <pc:sldChg chg="modSp new mod">
        <pc:chgData name="Teressa Chikohora" userId="b3d6fc4f-c441-4d4a-9d20-d537ea1209df" providerId="ADAL" clId="{354E66D2-B69B-428E-91F6-1B93502C8B79}" dt="2024-03-24T01:21:29.122" v="5528" actId="5793"/>
        <pc:sldMkLst>
          <pc:docMk/>
          <pc:sldMk cId="518783322" sldId="481"/>
        </pc:sldMkLst>
        <pc:spChg chg="mod">
          <ac:chgData name="Teressa Chikohora" userId="b3d6fc4f-c441-4d4a-9d20-d537ea1209df" providerId="ADAL" clId="{354E66D2-B69B-428E-91F6-1B93502C8B79}" dt="2024-03-24T01:20:01.951" v="5513" actId="20577"/>
          <ac:spMkLst>
            <pc:docMk/>
            <pc:sldMk cId="518783322" sldId="481"/>
            <ac:spMk id="2" creationId="{7905C266-6213-A5CF-6FE2-DA953CED6A3E}"/>
          </ac:spMkLst>
        </pc:spChg>
        <pc:spChg chg="mod">
          <ac:chgData name="Teressa Chikohora" userId="b3d6fc4f-c441-4d4a-9d20-d537ea1209df" providerId="ADAL" clId="{354E66D2-B69B-428E-91F6-1B93502C8B79}" dt="2024-03-24T01:21:29.122" v="5528" actId="5793"/>
          <ac:spMkLst>
            <pc:docMk/>
            <pc:sldMk cId="518783322" sldId="481"/>
            <ac:spMk id="3" creationId="{F978E1BC-A1E6-82C5-2C5E-41F8207DDFE8}"/>
          </ac:spMkLst>
        </pc:spChg>
        <pc:spChg chg="mod">
          <ac:chgData name="Teressa Chikohora" userId="b3d6fc4f-c441-4d4a-9d20-d537ea1209df" providerId="ADAL" clId="{354E66D2-B69B-428E-91F6-1B93502C8B79}" dt="2024-03-24T01:20:24.495" v="5517"/>
          <ac:spMkLst>
            <pc:docMk/>
            <pc:sldMk cId="518783322" sldId="481"/>
            <ac:spMk id="4" creationId="{DD722968-DD2F-0C57-C6E7-BCB3F5231318}"/>
          </ac:spMkLst>
        </pc:spChg>
      </pc:sldChg>
      <pc:sldChg chg="addSp delSp modSp new mod">
        <pc:chgData name="Teressa Chikohora" userId="b3d6fc4f-c441-4d4a-9d20-d537ea1209df" providerId="ADAL" clId="{354E66D2-B69B-428E-91F6-1B93502C8B79}" dt="2024-03-24T01:25:53.394" v="5578" actId="2710"/>
        <pc:sldMkLst>
          <pc:docMk/>
          <pc:sldMk cId="432694486" sldId="482"/>
        </pc:sldMkLst>
        <pc:spChg chg="mod">
          <ac:chgData name="Teressa Chikohora" userId="b3d6fc4f-c441-4d4a-9d20-d537ea1209df" providerId="ADAL" clId="{354E66D2-B69B-428E-91F6-1B93502C8B79}" dt="2024-03-24T01:22:54.674" v="5544" actId="20577"/>
          <ac:spMkLst>
            <pc:docMk/>
            <pc:sldMk cId="432694486" sldId="482"/>
            <ac:spMk id="2" creationId="{D17DE40E-CD7A-2711-9D31-C2E6BA794C43}"/>
          </ac:spMkLst>
        </pc:spChg>
        <pc:spChg chg="del">
          <ac:chgData name="Teressa Chikohora" userId="b3d6fc4f-c441-4d4a-9d20-d537ea1209df" providerId="ADAL" clId="{354E66D2-B69B-428E-91F6-1B93502C8B79}" dt="2024-03-24T01:24:13.503" v="5554"/>
          <ac:spMkLst>
            <pc:docMk/>
            <pc:sldMk cId="432694486" sldId="482"/>
            <ac:spMk id="3" creationId="{DE0136CB-EC7C-2886-B2AA-E2DDE949DA24}"/>
          </ac:spMkLst>
        </pc:spChg>
        <pc:spChg chg="mod">
          <ac:chgData name="Teressa Chikohora" userId="b3d6fc4f-c441-4d4a-9d20-d537ea1209df" providerId="ADAL" clId="{354E66D2-B69B-428E-91F6-1B93502C8B79}" dt="2024-03-24T01:25:53.394" v="5578" actId="2710"/>
          <ac:spMkLst>
            <pc:docMk/>
            <pc:sldMk cId="432694486" sldId="482"/>
            <ac:spMk id="4" creationId="{210407D1-6597-3BD3-A84E-BE678120CFE7}"/>
          </ac:spMkLst>
        </pc:spChg>
        <pc:picChg chg="add mod">
          <ac:chgData name="Teressa Chikohora" userId="b3d6fc4f-c441-4d4a-9d20-d537ea1209df" providerId="ADAL" clId="{354E66D2-B69B-428E-91F6-1B93502C8B79}" dt="2024-03-24T01:24:34.024" v="5560" actId="14100"/>
          <ac:picMkLst>
            <pc:docMk/>
            <pc:sldMk cId="432694486" sldId="482"/>
            <ac:picMk id="6" creationId="{9E3E8D05-6BEA-EBB4-A3AD-0A197A6C4192}"/>
          </ac:picMkLst>
        </pc:picChg>
      </pc:sldChg>
      <pc:sldChg chg="addSp delSp modSp new mod setBg">
        <pc:chgData name="Teressa Chikohora" userId="b3d6fc4f-c441-4d4a-9d20-d537ea1209df" providerId="ADAL" clId="{354E66D2-B69B-428E-91F6-1B93502C8B79}" dt="2024-03-24T01:54:04.413" v="5925" actId="732"/>
        <pc:sldMkLst>
          <pc:docMk/>
          <pc:sldMk cId="3402624441" sldId="483"/>
        </pc:sldMkLst>
        <pc:spChg chg="mod">
          <ac:chgData name="Teressa Chikohora" userId="b3d6fc4f-c441-4d4a-9d20-d537ea1209df" providerId="ADAL" clId="{354E66D2-B69B-428E-91F6-1B93502C8B79}" dt="2024-03-24T01:53:44.533" v="5923" actId="26606"/>
          <ac:spMkLst>
            <pc:docMk/>
            <pc:sldMk cId="3402624441" sldId="483"/>
            <ac:spMk id="2" creationId="{4F897B3B-488B-B313-59FE-EE12CC9454F3}"/>
          </ac:spMkLst>
        </pc:spChg>
        <pc:spChg chg="del">
          <ac:chgData name="Teressa Chikohora" userId="b3d6fc4f-c441-4d4a-9d20-d537ea1209df" providerId="ADAL" clId="{354E66D2-B69B-428E-91F6-1B93502C8B79}" dt="2024-03-24T01:51:16.963" v="5877"/>
          <ac:spMkLst>
            <pc:docMk/>
            <pc:sldMk cId="3402624441" sldId="483"/>
            <ac:spMk id="3" creationId="{52148C86-CB36-1FB1-5B30-A40FE3D5C916}"/>
          </ac:spMkLst>
        </pc:spChg>
        <pc:spChg chg="mod">
          <ac:chgData name="Teressa Chikohora" userId="b3d6fc4f-c441-4d4a-9d20-d537ea1209df" providerId="ADAL" clId="{354E66D2-B69B-428E-91F6-1B93502C8B79}" dt="2024-03-24T01:53:44.533" v="5923" actId="26606"/>
          <ac:spMkLst>
            <pc:docMk/>
            <pc:sldMk cId="3402624441" sldId="483"/>
            <ac:spMk id="4" creationId="{BB7F2684-9C27-6B68-665A-F12E295C7CD8}"/>
          </ac:spMkLst>
        </pc:spChg>
        <pc:spChg chg="mod ord">
          <ac:chgData name="Teressa Chikohora" userId="b3d6fc4f-c441-4d4a-9d20-d537ea1209df" providerId="ADAL" clId="{354E66D2-B69B-428E-91F6-1B93502C8B79}" dt="2024-03-24T01:53:44.533" v="5923" actId="26606"/>
          <ac:spMkLst>
            <pc:docMk/>
            <pc:sldMk cId="3402624441" sldId="483"/>
            <ac:spMk id="5" creationId="{1E05FB6F-AC3F-930E-8C6E-A417F2C2625D}"/>
          </ac:spMkLst>
        </pc:spChg>
        <pc:spChg chg="add del">
          <ac:chgData name="Teressa Chikohora" userId="b3d6fc4f-c441-4d4a-9d20-d537ea1209df" providerId="ADAL" clId="{354E66D2-B69B-428E-91F6-1B93502C8B79}" dt="2024-03-24T01:53:39.414" v="5920" actId="26606"/>
          <ac:spMkLst>
            <pc:docMk/>
            <pc:sldMk cId="3402624441" sldId="483"/>
            <ac:spMk id="11" creationId="{7ED7575E-88D2-B771-681D-46A7E55415DD}"/>
          </ac:spMkLst>
        </pc:spChg>
        <pc:grpChg chg="add del">
          <ac:chgData name="Teressa Chikohora" userId="b3d6fc4f-c441-4d4a-9d20-d537ea1209df" providerId="ADAL" clId="{354E66D2-B69B-428E-91F6-1B93502C8B79}" dt="2024-03-24T01:53:44.522" v="5922" actId="26606"/>
          <ac:grpSpMkLst>
            <pc:docMk/>
            <pc:sldMk cId="3402624441" sldId="483"/>
            <ac:grpSpMk id="15" creationId="{6258F736-B256-8039-9DC6-F4E49A5C5AD5}"/>
          </ac:grpSpMkLst>
        </pc:grpChg>
        <pc:grpChg chg="add">
          <ac:chgData name="Teressa Chikohora" userId="b3d6fc4f-c441-4d4a-9d20-d537ea1209df" providerId="ADAL" clId="{354E66D2-B69B-428E-91F6-1B93502C8B79}" dt="2024-03-24T01:53:44.533" v="5923" actId="26606"/>
          <ac:grpSpMkLst>
            <pc:docMk/>
            <pc:sldMk cId="3402624441" sldId="483"/>
            <ac:grpSpMk id="18" creationId="{31C49F18-8757-4E87-5C2E-9D6D7B82BA3B}"/>
          </ac:grpSpMkLst>
        </pc:grpChg>
        <pc:picChg chg="add mod ord modCrop">
          <ac:chgData name="Teressa Chikohora" userId="b3d6fc4f-c441-4d4a-9d20-d537ea1209df" providerId="ADAL" clId="{354E66D2-B69B-428E-91F6-1B93502C8B79}" dt="2024-03-24T01:54:04.413" v="5925" actId="732"/>
          <ac:picMkLst>
            <pc:docMk/>
            <pc:sldMk cId="3402624441" sldId="483"/>
            <ac:picMk id="6" creationId="{57CF30DD-062C-3BE4-ED89-9467170B1645}"/>
          </ac:picMkLst>
        </pc:picChg>
        <pc:cxnChg chg="add del">
          <ac:chgData name="Teressa Chikohora" userId="b3d6fc4f-c441-4d4a-9d20-d537ea1209df" providerId="ADAL" clId="{354E66D2-B69B-428E-91F6-1B93502C8B79}" dt="2024-03-24T01:53:39.414" v="5920" actId="26606"/>
          <ac:cxnSpMkLst>
            <pc:docMk/>
            <pc:sldMk cId="3402624441" sldId="483"/>
            <ac:cxnSpMk id="13" creationId="{249EDD1B-F94D-B4E6-ACAA-566B9A26FDE3}"/>
          </ac:cxnSpMkLst>
        </pc:cxnChg>
      </pc:sldChg>
      <pc:sldChg chg="addSp delSp modSp new del mod">
        <pc:chgData name="Teressa Chikohora" userId="b3d6fc4f-c441-4d4a-9d20-d537ea1209df" providerId="ADAL" clId="{354E66D2-B69B-428E-91F6-1B93502C8B79}" dt="2024-03-24T02:00:29.613" v="6380" actId="47"/>
        <pc:sldMkLst>
          <pc:docMk/>
          <pc:sldMk cId="3914022302" sldId="484"/>
        </pc:sldMkLst>
        <pc:spChg chg="mod">
          <ac:chgData name="Teressa Chikohora" userId="b3d6fc4f-c441-4d4a-9d20-d537ea1209df" providerId="ADAL" clId="{354E66D2-B69B-428E-91F6-1B93502C8B79}" dt="2024-03-24T01:55:15.830" v="5941" actId="20577"/>
          <ac:spMkLst>
            <pc:docMk/>
            <pc:sldMk cId="3914022302" sldId="484"/>
            <ac:spMk id="2" creationId="{1C8D1ED2-1AAF-ED40-BC8D-E099128F7C13}"/>
          </ac:spMkLst>
        </pc:spChg>
        <pc:spChg chg="add del mod">
          <ac:chgData name="Teressa Chikohora" userId="b3d6fc4f-c441-4d4a-9d20-d537ea1209df" providerId="ADAL" clId="{354E66D2-B69B-428E-91F6-1B93502C8B79}" dt="2024-03-24T01:59:31.262" v="6367" actId="1076"/>
          <ac:spMkLst>
            <pc:docMk/>
            <pc:sldMk cId="3914022302" sldId="484"/>
            <ac:spMk id="3" creationId="{C48C806C-B724-EE6F-F809-80D1DBF16585}"/>
          </ac:spMkLst>
        </pc:spChg>
        <pc:picChg chg="add mod">
          <ac:chgData name="Teressa Chikohora" userId="b3d6fc4f-c441-4d4a-9d20-d537ea1209df" providerId="ADAL" clId="{354E66D2-B69B-428E-91F6-1B93502C8B79}" dt="2024-03-24T01:59:26.624" v="6366"/>
          <ac:picMkLst>
            <pc:docMk/>
            <pc:sldMk cId="3914022302" sldId="484"/>
            <ac:picMk id="5" creationId="{D878DC0D-DDA5-A785-17CF-A6ED7DF284E4}"/>
          </ac:picMkLst>
        </pc:picChg>
      </pc:sldChg>
      <pc:sldChg chg="modSp add mod">
        <pc:chgData name="Teressa Chikohora" userId="b3d6fc4f-c441-4d4a-9d20-d537ea1209df" providerId="ADAL" clId="{354E66D2-B69B-428E-91F6-1B93502C8B79}" dt="2024-03-24T02:00:24.124" v="6379" actId="20577"/>
        <pc:sldMkLst>
          <pc:docMk/>
          <pc:sldMk cId="227507456" sldId="485"/>
        </pc:sldMkLst>
        <pc:spChg chg="mod">
          <ac:chgData name="Teressa Chikohora" userId="b3d6fc4f-c441-4d4a-9d20-d537ea1209df" providerId="ADAL" clId="{354E66D2-B69B-428E-91F6-1B93502C8B79}" dt="2024-03-24T02:00:24.124" v="6379" actId="20577"/>
          <ac:spMkLst>
            <pc:docMk/>
            <pc:sldMk cId="227507456" sldId="485"/>
            <ac:spMk id="22530" creationId="{70A3768C-4FAA-1866-9ECD-56A85010C43E}"/>
          </ac:spMkLst>
        </pc:spChg>
        <pc:graphicFrameChg chg="mod">
          <ac:chgData name="Teressa Chikohora" userId="b3d6fc4f-c441-4d4a-9d20-d537ea1209df" providerId="ADAL" clId="{354E66D2-B69B-428E-91F6-1B93502C8B79}" dt="2024-03-24T02:00:05.333" v="6371" actId="20577"/>
          <ac:graphicFrameMkLst>
            <pc:docMk/>
            <pc:sldMk cId="227507456" sldId="485"/>
            <ac:graphicFrameMk id="6" creationId="{01A74134-38CD-7A18-861D-694A843807F2}"/>
          </ac:graphicFrameMkLst>
        </pc:graphicFrameChg>
      </pc:sldChg>
    </pc:docChg>
  </pc:docChgLst>
</pc:chgInfo>
</file>

<file path=ppt/diagrams/colors1.xml><?xml version="1.0" encoding="utf-8"?>
<dgm:colorsDef xmlns:dgm="http://schemas.openxmlformats.org/drawingml/2006/diagram" xmlns:a="http://schemas.openxmlformats.org/drawingml/2006/main" uniqueId="urn:microsoft.com/office/officeart/2005/8/colors/accent1_4">
  <dgm:title val=""/>
  <dgm:desc val=""/>
  <dgm:catLst>
    <dgm:cat type="accent1" pri="11400"/>
  </dgm:catLst>
  <dgm:styleLbl name="node0">
    <dgm:fillClrLst meth="cycle">
      <a:schemeClr val="accent1">
        <a:shade val="60000"/>
      </a:schemeClr>
    </dgm:fillClrLst>
    <dgm:linClrLst meth="repeat">
      <a:schemeClr val="lt1"/>
    </dgm:linClrLst>
    <dgm:effectClrLst/>
    <dgm:txLinClrLst/>
    <dgm:txFillClrLst/>
    <dgm:txEffectClrLst/>
  </dgm:styleLbl>
  <dgm:styleLbl name="node1">
    <dgm:fillClrLst meth="cycle">
      <a:schemeClr val="accent1">
        <a:shade val="50000"/>
      </a:schemeClr>
      <a:schemeClr val="accent1">
        <a:tint val="55000"/>
      </a:schemeClr>
    </dgm:fillClrLst>
    <dgm:linClrLst meth="repeat">
      <a:schemeClr val="lt1"/>
    </dgm:linClrLst>
    <dgm:effectClrLst/>
    <dgm:txLinClrLst/>
    <dgm:txFillClrLst/>
    <dgm:txEffectClrLst/>
  </dgm:styleLbl>
  <dgm:styleLbl name="alignNode1">
    <dgm:fillClrLst meth="cycle">
      <a:schemeClr val="accent1">
        <a:shade val="50000"/>
      </a:schemeClr>
      <a:schemeClr val="accent1">
        <a:tint val="55000"/>
      </a:schemeClr>
    </dgm:fillClrLst>
    <dgm:linClrLst meth="cycle">
      <a:schemeClr val="accent1">
        <a:shade val="50000"/>
      </a:schemeClr>
      <a:schemeClr val="accent1">
        <a:tint val="55000"/>
      </a:schemeClr>
    </dgm:linClrLst>
    <dgm:effectClrLst/>
    <dgm:txLinClrLst/>
    <dgm:txFillClrLst/>
    <dgm:txEffectClrLst/>
  </dgm:styleLbl>
  <dgm:styleLbl name="lnNode1">
    <dgm:fillClrLst meth="cycle">
      <a:schemeClr val="accent1">
        <a:shade val="50000"/>
      </a:schemeClr>
      <a:schemeClr val="accent1">
        <a:tint val="55000"/>
      </a:schemeClr>
    </dgm:fillClrLst>
    <dgm:linClrLst meth="repeat">
      <a:schemeClr val="lt1"/>
    </dgm:linClrLst>
    <dgm:effectClrLst/>
    <dgm:txLinClrLst/>
    <dgm:txFillClrLst/>
    <dgm:txEffectClrLst/>
  </dgm:styleLbl>
  <dgm:styleLbl name="vennNode1">
    <dgm:fillClrLst meth="cycle">
      <a:schemeClr val="accent1">
        <a:shade val="80000"/>
        <a:alpha val="50000"/>
      </a:schemeClr>
      <a:schemeClr val="accent1">
        <a:tint val="50000"/>
        <a:alpha val="50000"/>
      </a:schemeClr>
    </dgm:fillClrLst>
    <dgm:linClrLst meth="repeat">
      <a:schemeClr val="lt1"/>
    </dgm:linClrLst>
    <dgm:effectClrLst/>
    <dgm:txLinClrLst/>
    <dgm:txFillClrLst/>
    <dgm:txEffectClrLst/>
  </dgm:styleLbl>
  <dgm:styleLbl name="node2">
    <dgm:fillClrLst>
      <a:schemeClr val="accent1">
        <a:shade val="80000"/>
      </a:schemeClr>
    </dgm:fillClrLst>
    <dgm:linClrLst meth="repeat">
      <a:schemeClr val="lt1"/>
    </dgm:linClrLst>
    <dgm:effectClrLst/>
    <dgm:txLinClrLst/>
    <dgm:txFillClrLst/>
    <dgm:txEffectClrLst/>
  </dgm:styleLbl>
  <dgm:styleLbl name="node3">
    <dgm:fillClrLst>
      <a:schemeClr val="accent1">
        <a:tint val="99000"/>
      </a:schemeClr>
    </dgm:fillClrLst>
    <dgm:linClrLst meth="repeat">
      <a:schemeClr val="lt1"/>
    </dgm:linClrLst>
    <dgm:effectClrLst/>
    <dgm:txLinClrLst/>
    <dgm:txFillClrLst/>
    <dgm:txEffectClrLst/>
  </dgm:styleLbl>
  <dgm:styleLbl name="node4">
    <dgm:fillClrLst>
      <a:schemeClr val="accent1">
        <a:tint val="70000"/>
      </a:schemeClr>
    </dgm:fillClrLst>
    <dgm:linClrLst meth="repeat">
      <a:schemeClr val="lt1"/>
    </dgm:linClrLst>
    <dgm:effectClrLst/>
    <dgm:txLinClrLst/>
    <dgm:txFillClrLst/>
    <dgm:txEffectClrLst/>
  </dgm:styleLbl>
  <dgm:styleLbl name="fgImgPlace1">
    <dgm:fillClrLst>
      <a:schemeClr val="accent1">
        <a:tint val="50000"/>
      </a:schemeClr>
      <a:schemeClr val="accent1">
        <a:tint val="55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1">
        <a:tint val="55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1">
        <a:tint val="55000"/>
      </a:schemeClr>
    </dgm:fillClrLst>
    <dgm:linClrLst meth="repeat">
      <a:schemeClr val="lt1"/>
    </dgm:linClrLst>
    <dgm:effectClrLst/>
    <dgm:txLinClrLst/>
    <dgm:txFillClrLst meth="repeat">
      <a:schemeClr val="lt1"/>
    </dgm:txFillClrLst>
    <dgm:txEffectClrLst/>
  </dgm:styleLbl>
  <dgm:styleLbl name="sibTrans2D1">
    <dgm:fillClrLst meth="cycle">
      <a:schemeClr val="accent1">
        <a:shade val="90000"/>
      </a:schemeClr>
      <a:schemeClr val="accent1">
        <a:tint val="50000"/>
      </a:schemeClr>
    </dgm:fillClrLst>
    <dgm:linClrLst meth="cycle">
      <a:schemeClr val="accent1">
        <a:shade val="90000"/>
      </a:schemeClr>
      <a:schemeClr val="accent1">
        <a:tint val="50000"/>
      </a:schemeClr>
    </dgm:linClrLst>
    <dgm:effectClrLst/>
    <dgm:txLinClrLst/>
    <dgm:txFillClrLst/>
    <dgm:txEffectClrLst/>
  </dgm:styleLbl>
  <dgm:styleLbl name="fgSibTrans2D1">
    <dgm:fillClrLst meth="cycle">
      <a:schemeClr val="accent1">
        <a:shade val="90000"/>
      </a:schemeClr>
      <a:schemeClr val="accent1">
        <a:tint val="50000"/>
      </a:schemeClr>
    </dgm:fillClrLst>
    <dgm:linClrLst meth="cycle">
      <a:schemeClr val="accent1">
        <a:shade val="90000"/>
      </a:schemeClr>
      <a:schemeClr val="accent1">
        <a:tint val="50000"/>
      </a:schemeClr>
    </dgm:linClrLst>
    <dgm:effectClrLst/>
    <dgm:txLinClrLst/>
    <dgm:txFillClrLst/>
    <dgm:txEffectClrLst/>
  </dgm:styleLbl>
  <dgm:styleLbl name="bgSibTrans2D1">
    <dgm:fillClrLst meth="cycle">
      <a:schemeClr val="accent1">
        <a:shade val="90000"/>
      </a:schemeClr>
      <a:schemeClr val="accent1">
        <a:tint val="50000"/>
      </a:schemeClr>
    </dgm:fillClrLst>
    <dgm:linClrLst meth="cycle">
      <a:schemeClr val="accent1">
        <a:shade val="90000"/>
      </a:schemeClr>
      <a:schemeClr val="accent1">
        <a:tint val="50000"/>
      </a:schemeClr>
    </dgm:linClrLst>
    <dgm:effectClrLst/>
    <dgm:txLinClrLst/>
    <dgm:txFillClrLst/>
    <dgm:txEffectClrLst/>
  </dgm:styleLbl>
  <dgm:styleLbl name="sibTrans1D1">
    <dgm:fillClrLst meth="cycle">
      <a:schemeClr val="accent1">
        <a:shade val="90000"/>
      </a:schemeClr>
      <a:schemeClr val="accent1">
        <a:tint val="50000"/>
      </a:schemeClr>
    </dgm:fillClrLst>
    <dgm:linClrLst meth="cycle">
      <a:schemeClr val="accent1">
        <a:shade val="90000"/>
      </a:schemeClr>
      <a:schemeClr val="accent1">
        <a:tint val="50000"/>
      </a:schemeClr>
    </dgm:linClrLst>
    <dgm:effectClrLst/>
    <dgm:txLinClrLst/>
    <dgm:txFillClrLst meth="repeat">
      <a:schemeClr val="tx1"/>
    </dgm:txFillClrLst>
    <dgm:txEffectClrLst/>
  </dgm:styleLbl>
  <dgm:styleLbl name="callout">
    <dgm:fillClrLst meth="repeat">
      <a:schemeClr val="accent1"/>
    </dgm:fillClrLst>
    <dgm:linClrLst meth="repeat">
      <a:schemeClr val="accent1"/>
    </dgm:linClrLst>
    <dgm:effectClrLst/>
    <dgm:txLinClrLst/>
    <dgm:txFillClrLst meth="repeat">
      <a:schemeClr val="tx1"/>
    </dgm:txFillClrLst>
    <dgm:txEffectClrLst/>
  </dgm:styleLbl>
  <dgm:styleLbl name="asst0">
    <dgm:fillClrLst meth="repeat">
      <a:schemeClr val="accent1">
        <a:shade val="80000"/>
      </a:schemeClr>
    </dgm:fillClrLst>
    <dgm:linClrLst meth="repeat">
      <a:schemeClr val="lt1"/>
    </dgm:linClrLst>
    <dgm:effectClrLst/>
    <dgm:txLinClrLst/>
    <dgm:txFillClrLst/>
    <dgm:txEffectClrLst/>
  </dgm:styleLbl>
  <dgm:styleLbl name="asst1">
    <dgm:fillClrLst meth="repeat">
      <a:schemeClr val="accent1">
        <a:shade val="80000"/>
      </a:schemeClr>
    </dgm:fillClrLst>
    <dgm:linClrLst meth="repeat">
      <a:schemeClr val="lt1"/>
    </dgm:linClrLst>
    <dgm:effectClrLst/>
    <dgm:txLinClrLst/>
    <dgm:txFillClrLst/>
    <dgm:txEffectClrLst/>
  </dgm:styleLbl>
  <dgm:styleLbl name="asst2">
    <dgm:fillClrLst>
      <a:schemeClr val="accent1">
        <a:tint val="90000"/>
      </a:schemeClr>
    </dgm:fillClrLst>
    <dgm:linClrLst meth="repeat">
      <a:schemeClr val="lt1"/>
    </dgm:linClrLst>
    <dgm:effectClrLst/>
    <dgm:txLinClrLst/>
    <dgm:txFillClrLst/>
    <dgm:txEffectClrLst/>
  </dgm:styleLbl>
  <dgm:styleLbl name="asst3">
    <dgm:fillClrLst>
      <a:schemeClr val="accent1">
        <a:tint val="70000"/>
      </a:schemeClr>
    </dgm:fillClrLst>
    <dgm:linClrLst meth="repeat">
      <a:schemeClr val="lt1"/>
    </dgm:linClrLst>
    <dgm:effectClrLst/>
    <dgm:txLinClrLst/>
    <dgm:txFillClrLst/>
    <dgm:txEffectClrLst/>
  </dgm:styleLbl>
  <dgm:styleLbl name="asst4">
    <dgm:fillClrLst>
      <a:schemeClr val="accent1">
        <a:tint val="50000"/>
      </a:schemeClr>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shade val="80000"/>
      </a:schemeClr>
    </dgm:linClrLst>
    <dgm:effectClrLst/>
    <dgm:txLinClrLst/>
    <dgm:txFillClrLst/>
    <dgm:txEffectClrLst/>
  </dgm:styleLbl>
  <dgm:styleLbl name="parChTrans2D2">
    <dgm:fillClrLst meth="repeat">
      <a:schemeClr val="accent1">
        <a:tint val="90000"/>
      </a:schemeClr>
    </dgm:fillClrLst>
    <dgm:linClrLst meth="repeat">
      <a:schemeClr val="accent1">
        <a:tint val="90000"/>
      </a:schemeClr>
    </dgm:linClrLst>
    <dgm:effectClrLst/>
    <dgm:txLinClrLst/>
    <dgm:txFillClrLst/>
    <dgm:txEffectClrLst/>
  </dgm:styleLbl>
  <dgm:styleLbl name="parChTrans2D3">
    <dgm:fillClrLst meth="repeat">
      <a:schemeClr val="accent1">
        <a:tint val="70000"/>
      </a:schemeClr>
    </dgm:fillClrLst>
    <dgm:linClrLst meth="repeat">
      <a:schemeClr val="accent1">
        <a:tint val="70000"/>
      </a:schemeClr>
    </dgm:linClrLst>
    <dgm:effectClrLst/>
    <dgm:txLinClrLst/>
    <dgm:txFillClrLst/>
    <dgm:txEffectClrLst/>
  </dgm:styleLbl>
  <dgm:styleLbl name="parChTrans2D4">
    <dgm:fillClrLst meth="repeat">
      <a:schemeClr val="accent1">
        <a:tint val="50000"/>
      </a:schemeClr>
    </dgm:fillClrLst>
    <dgm:linClrLst meth="repeat">
      <a:schemeClr val="accent1">
        <a:tint val="50000"/>
      </a:schemeClr>
    </dgm:linClrLst>
    <dgm:effectClrLst/>
    <dgm:txLinClrLst/>
    <dgm:txFillClrLst meth="repeat">
      <a:schemeClr val="dk1"/>
    </dgm:txFillClrLst>
    <dgm:txEffectClrLst/>
  </dgm:styleLbl>
  <dgm:styleLbl name="parChTrans1D1">
    <dgm:fillClrLst meth="repeat">
      <a:schemeClr val="accent1">
        <a:shade val="80000"/>
      </a:schemeClr>
    </dgm:fillClrLst>
    <dgm:linClrLst meth="repeat">
      <a:schemeClr val="accent1">
        <a:shade val="80000"/>
      </a:schemeClr>
    </dgm:linClrLst>
    <dgm:effectClrLst/>
    <dgm:txLinClrLst/>
    <dgm:txFillClrLst meth="repeat">
      <a:schemeClr val="tx1"/>
    </dgm:txFillClrLst>
    <dgm:txEffectClrLst/>
  </dgm:styleLbl>
  <dgm:styleLbl name="parChTrans1D2">
    <dgm:fillClrLst meth="repeat">
      <a:schemeClr val="accent1">
        <a:tint val="90000"/>
      </a:schemeClr>
    </dgm:fillClrLst>
    <dgm:linClrLst meth="repeat">
      <a:schemeClr val="accent1">
        <a:tint val="90000"/>
      </a:schemeClr>
    </dgm:linClrLst>
    <dgm:effectClrLst/>
    <dgm:txLinClrLst/>
    <dgm:txFillClrLst meth="repeat">
      <a:schemeClr val="tx1"/>
    </dgm:txFillClrLst>
    <dgm:txEffectClrLst/>
  </dgm:styleLbl>
  <dgm:styleLbl name="parChTrans1D3">
    <dgm:fillClrLst meth="repeat">
      <a:schemeClr val="accent1">
        <a:tint val="70000"/>
      </a:schemeClr>
    </dgm:fillClrLst>
    <dgm:linClrLst meth="repeat">
      <a:schemeClr val="accent1">
        <a:tint val="70000"/>
      </a:schemeClr>
    </dgm:linClrLst>
    <dgm:effectClrLst/>
    <dgm:txLinClrLst/>
    <dgm:txFillClrLst meth="repeat">
      <a:schemeClr val="tx1"/>
    </dgm:txFillClrLst>
    <dgm:txEffectClrLst/>
  </dgm:styleLbl>
  <dgm:styleLbl name="parChTrans1D4">
    <dgm:fillClrLst meth="repeat">
      <a:schemeClr val="accent1">
        <a:tint val="50000"/>
      </a:schemeClr>
    </dgm:fillClrLst>
    <dgm:linClrLst meth="repeat">
      <a:schemeClr val="accent1">
        <a:tint val="50000"/>
      </a:schemeClr>
    </dgm:linClrLst>
    <dgm:effectClrLst/>
    <dgm:txLinClrLst/>
    <dgm:txFillClrLst meth="repeat">
      <a:schemeClr val="tx1"/>
    </dgm:txFillClrLst>
    <dgm:txEffectClrLst/>
  </dgm:styleLbl>
  <dgm:styleLbl name="fgAcc1">
    <dgm:fillClrLst meth="repeat">
      <a:schemeClr val="lt1">
        <a:alpha val="90000"/>
      </a:schemeClr>
    </dgm:fillClrLst>
    <dgm:linClrLst meth="cycle">
      <a:schemeClr val="accent1">
        <a:shade val="50000"/>
      </a:schemeClr>
      <a:schemeClr val="accent1">
        <a:tint val="55000"/>
      </a:schemeClr>
    </dgm:linClrLst>
    <dgm:effectClrLst/>
    <dgm:txLinClrLst/>
    <dgm:txFillClrLst meth="repeat">
      <a:schemeClr val="dk1"/>
    </dgm:txFillClrLst>
    <dgm:txEffectClrLst/>
  </dgm:styleLbl>
  <dgm:styleLbl name="conFgAcc1">
    <dgm:fillClrLst meth="repeat">
      <a:schemeClr val="lt1">
        <a:alpha val="90000"/>
      </a:schemeClr>
    </dgm:fillClrLst>
    <dgm:linClrLst meth="cycle">
      <a:schemeClr val="accent1">
        <a:shade val="50000"/>
      </a:schemeClr>
      <a:schemeClr val="accent1">
        <a:tint val="55000"/>
      </a:schemeClr>
    </dgm:linClrLst>
    <dgm:effectClrLst/>
    <dgm:txLinClrLst/>
    <dgm:txFillClrLst meth="repeat">
      <a:schemeClr val="dk1"/>
    </dgm:txFillClrLst>
    <dgm:txEffectClrLst/>
  </dgm:styleLbl>
  <dgm:styleLbl name="alignAcc1">
    <dgm:fillClrLst meth="repeat">
      <a:schemeClr val="lt1">
        <a:alpha val="90000"/>
      </a:schemeClr>
    </dgm:fillClrLst>
    <dgm:linClrLst meth="cycle">
      <a:schemeClr val="accent1">
        <a:shade val="50000"/>
      </a:schemeClr>
      <a:schemeClr val="accent1">
        <a:tint val="55000"/>
      </a:schemeClr>
    </dgm:linClrLst>
    <dgm:effectClrLst/>
    <dgm:txLinClrLst/>
    <dgm:txFillClrLst meth="repeat">
      <a:schemeClr val="dk1"/>
    </dgm:txFillClrLst>
    <dgm:txEffectClrLst/>
  </dgm:styleLbl>
  <dgm:styleLbl name="trAlignAcc1">
    <dgm:fillClrLst meth="repeat">
      <a:schemeClr val="lt1">
        <a:alpha val="55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cycle">
      <a:schemeClr val="accent1">
        <a:shade val="50000"/>
      </a:schemeClr>
      <a:schemeClr val="accent1">
        <a:tint val="55000"/>
      </a:schemeClr>
    </dgm:linClrLst>
    <dgm:effectClrLst/>
    <dgm:txLinClrLst/>
    <dgm:txFillClrLst meth="repeat">
      <a:schemeClr val="dk1"/>
    </dgm:txFillClrLst>
    <dgm:txEffectClrLst/>
  </dgm:styleLbl>
  <dgm:styleLbl name="solidFgAcc1">
    <dgm:fillClrLst meth="repeat">
      <a:schemeClr val="lt1"/>
    </dgm:fillClrLst>
    <dgm:linClrLst meth="cycle">
      <a:schemeClr val="accent1">
        <a:shade val="50000"/>
      </a:schemeClr>
      <a:schemeClr val="accent1">
        <a:tint val="55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55000"/>
      </a:schemeClr>
    </dgm:fillClrLst>
    <dgm:linClrLst meth="repeat">
      <a:schemeClr val="accent1">
        <a:alpha val="90000"/>
        <a:tint val="55000"/>
      </a:schemeClr>
    </dgm:linClrLst>
    <dgm:effectClrLst/>
    <dgm:txLinClrLst/>
    <dgm:txFillClrLst meth="repeat">
      <a:schemeClr val="dk1"/>
    </dgm:txFillClrLst>
    <dgm:txEffectClrLst/>
  </dgm:styleLbl>
  <dgm:styleLbl name="alignAccFollowNode1">
    <dgm:fillClrLst meth="repeat">
      <a:schemeClr val="accent1">
        <a:alpha val="90000"/>
        <a:tint val="55000"/>
      </a:schemeClr>
    </dgm:fillClrLst>
    <dgm:linClrLst meth="repeat">
      <a:schemeClr val="accent1">
        <a:alpha val="90000"/>
        <a:tint val="55000"/>
      </a:schemeClr>
    </dgm:linClrLst>
    <dgm:effectClrLst/>
    <dgm:txLinClrLst/>
    <dgm:txFillClrLst meth="repeat">
      <a:schemeClr val="dk1"/>
    </dgm:txFillClrLst>
    <dgm:txEffectClrLst/>
  </dgm:styleLbl>
  <dgm:styleLbl name="bgAccFollowNode1">
    <dgm:fillClrLst meth="repeat">
      <a:schemeClr val="accent1">
        <a:alpha val="90000"/>
        <a:tint val="55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a:tint val="90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a:tint val="7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a:tint val="50000"/>
      </a:schemeClr>
    </dgm:linClrLst>
    <dgm:effectClrLst/>
    <dgm:txLinClrLst/>
    <dgm:txFillClrLst meth="repeat">
      <a:schemeClr val="dk1"/>
    </dgm:txFillClrLst>
    <dgm:txEffectClrLst/>
  </dgm:styleLbl>
  <dgm:styleLbl name="bgShp">
    <dgm:fillClrLst meth="repeat">
      <a:schemeClr val="accent1">
        <a:tint val="55000"/>
      </a:schemeClr>
    </dgm:fillClrLst>
    <dgm:linClrLst meth="repeat">
      <a:schemeClr val="dk1"/>
    </dgm:linClrLst>
    <dgm:effectClrLst/>
    <dgm:txLinClrLst/>
    <dgm:txFillClrLst meth="repeat">
      <a:schemeClr val="dk1"/>
    </dgm:txFillClrLst>
    <dgm:txEffectClrLst/>
  </dgm:styleLbl>
  <dgm:styleLbl name="dkBgShp">
    <dgm:fillClrLst meth="repeat">
      <a:schemeClr val="accent1">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55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55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3">
  <dgm:title val=""/>
  <dgm:desc val=""/>
  <dgm:catLst>
    <dgm:cat type="colorful" pri="10300"/>
  </dgm:catLst>
  <dgm:styleLbl name="node0">
    <dgm:fillClrLst meth="repeat">
      <a:schemeClr val="accent2"/>
    </dgm:fillClrLst>
    <dgm:linClrLst meth="repeat">
      <a:schemeClr val="lt1"/>
    </dgm:linClrLst>
    <dgm:effectClrLst/>
    <dgm:txLinClrLst/>
    <dgm:txFillClrLst/>
    <dgm:txEffectClrLst/>
  </dgm:styleLbl>
  <dgm:styleLbl name="node1">
    <dgm:fillClrLst>
      <a:schemeClr val="accent3"/>
      <a:schemeClr val="accent4"/>
    </dgm:fillClrLst>
    <dgm:linClrLst meth="repeat">
      <a:schemeClr val="lt1"/>
    </dgm:linClrLst>
    <dgm:effectClrLst/>
    <dgm:txLinClrLst/>
    <dgm:txFillClrLst/>
    <dgm:txEffectClrLst/>
  </dgm:styleLbl>
  <dgm:styleLbl name="alignNode1">
    <dgm:fillClrLst>
      <a:schemeClr val="accent3"/>
      <a:schemeClr val="accent4"/>
    </dgm:fillClrLst>
    <dgm:linClrLst>
      <a:schemeClr val="accent3"/>
      <a:schemeClr val="accent4"/>
    </dgm:linClrLst>
    <dgm:effectClrLst/>
    <dgm:txLinClrLst/>
    <dgm:txFillClrLst/>
    <dgm:txEffectClrLst/>
  </dgm:styleLbl>
  <dgm:styleLbl name="lnNode1">
    <dgm:fillClrLst>
      <a:schemeClr val="accent3"/>
      <a:schemeClr val="accent4"/>
    </dgm:fillClrLst>
    <dgm:linClrLst meth="repeat">
      <a:schemeClr val="lt1"/>
    </dgm:linClrLst>
    <dgm:effectClrLst/>
    <dgm:txLinClrLst/>
    <dgm:txFillClrLst/>
    <dgm:txEffectClrLst/>
  </dgm:styleLbl>
  <dgm:styleLbl name="vennNode1">
    <dgm:fillClrLst>
      <a:schemeClr val="accent3">
        <a:alpha val="50000"/>
      </a:schemeClr>
      <a:schemeClr val="accent4">
        <a:alpha val="50000"/>
      </a:schemeClr>
    </dgm:fillClrLst>
    <dgm:linClrLst meth="repeat">
      <a:schemeClr val="lt1"/>
    </dgm:linClrLst>
    <dgm:effectClrLst/>
    <dgm:txLinClrLst/>
    <dgm:txFillClrLst/>
    <dgm:txEffectClrLst/>
  </dgm:styleLbl>
  <dgm:styleLbl name="node2">
    <dgm:fillClrLst>
      <a:schemeClr val="accent4"/>
    </dgm:fillClrLst>
    <dgm:linClrLst meth="repeat">
      <a:schemeClr val="lt1"/>
    </dgm:linClrLst>
    <dgm:effectClrLst/>
    <dgm:txLinClrLst/>
    <dgm:txFillClrLst/>
    <dgm:txEffectClrLst/>
  </dgm:styleLbl>
  <dgm:styleLbl name="node3">
    <dgm:fillClrLst>
      <a:schemeClr val="accent5"/>
    </dgm:fillClrLst>
    <dgm:linClrLst meth="repeat">
      <a:schemeClr val="lt1"/>
    </dgm:linClrLst>
    <dgm:effectClrLst/>
    <dgm:txLinClrLst/>
    <dgm:txFillClrLst/>
    <dgm:txEffectClrLst/>
  </dgm:styleLbl>
  <dgm:styleLbl name="node4">
    <dgm:fillClrLst>
      <a:schemeClr val="accent6"/>
    </dgm:fillClrLst>
    <dgm:linClrLst meth="repeat">
      <a:schemeClr val="lt1"/>
    </dgm:linClrLst>
    <dgm:effectClrLst/>
    <dgm:txLinClrLst/>
    <dgm:txFillClrLst/>
    <dgm:txEffectClrLst/>
  </dgm:styleLbl>
  <dgm:styleLbl name="fgImgPlace1">
    <dgm:fillClrLst>
      <a:schemeClr val="accent3">
        <a:tint val="50000"/>
      </a:schemeClr>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3"/>
      <a:schemeClr val="accent4"/>
    </dgm:fillClrLst>
    <dgm:linClrLst meth="repeat">
      <a:schemeClr val="lt1"/>
    </dgm:linClrLst>
    <dgm:effectClrLst/>
    <dgm:txLinClrLst/>
    <dgm:txFillClrLst/>
    <dgm:txEffectClrLst/>
  </dgm:styleLbl>
  <dgm:styleLbl name="fgSibTrans2D1">
    <dgm:fillClrLst>
      <a:schemeClr val="accent3"/>
      <a:schemeClr val="accent4"/>
    </dgm:fillClrLst>
    <dgm:linClrLst meth="repeat">
      <a:schemeClr val="lt1"/>
    </dgm:linClrLst>
    <dgm:effectClrLst/>
    <dgm:txLinClrLst/>
    <dgm:txFillClrLst meth="repeat">
      <a:schemeClr val="lt1"/>
    </dgm:txFillClrLst>
    <dgm:txEffectClrLst/>
  </dgm:styleLbl>
  <dgm:styleLbl name="bgSibTrans2D1">
    <dgm:fillClrLst>
      <a:schemeClr val="accent3"/>
      <a:schemeClr val="accent4"/>
    </dgm:fillClrLst>
    <dgm:linClrLst meth="repeat">
      <a:schemeClr val="lt1"/>
    </dgm:linClrLst>
    <dgm:effectClrLst/>
    <dgm:txLinClrLst/>
    <dgm:txFillClrLst meth="repeat">
      <a:schemeClr val="lt1"/>
    </dgm:txFillClrLst>
    <dgm:txEffectClrLst/>
  </dgm:styleLbl>
  <dgm:styleLbl name="sibTrans1D1">
    <dgm:fillClrLst/>
    <dgm:linClrLst>
      <a:schemeClr val="accent3"/>
      <a:schemeClr val="accent4"/>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a:shade val="80000"/>
      </a:schemeClr>
    </dgm:linClrLst>
    <dgm:effectClrLst/>
    <dgm:txLinClrLst/>
    <dgm:txFillClrLst/>
    <dgm:txEffectClrLst/>
  </dgm:styleLbl>
  <dgm:styleLbl name="asst1">
    <dgm:fillClrLst meth="repeat">
      <a:schemeClr val="accent4"/>
    </dgm:fillClrLst>
    <dgm:linClrLst meth="repeat">
      <a:schemeClr val="lt1">
        <a:shade val="80000"/>
      </a:schemeClr>
    </dgm:linClrLst>
    <dgm:effectClrLst/>
    <dgm:txLinClrLst/>
    <dgm:txFillClrLst/>
    <dgm:txEffectClrLst/>
  </dgm:styleLbl>
  <dgm:styleLbl name="asst2">
    <dgm:fillClrLst>
      <a:schemeClr val="accent5"/>
    </dgm:fillClrLst>
    <dgm:linClrLst meth="repeat">
      <a:schemeClr val="lt1"/>
    </dgm:linClrLst>
    <dgm:effectClrLst/>
    <dgm:txLinClrLst/>
    <dgm:txFillClrLst/>
    <dgm:txEffectClrLst/>
  </dgm:styleLbl>
  <dgm:styleLbl name="asst3">
    <dgm:fillClrLst>
      <a:schemeClr val="accent6"/>
    </dgm:fillClrLst>
    <dgm:linClrLst meth="repeat">
      <a:schemeClr val="lt1"/>
    </dgm:linClrLst>
    <dgm:effectClrLst/>
    <dgm:txLinClrLst/>
    <dgm:txFillClrLst/>
    <dgm:txEffectClrLst/>
  </dgm:styleLbl>
  <dgm:styleLbl name="asst4">
    <dgm:fillClrLst>
      <a:schemeClr val="accent1"/>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3"/>
    </dgm:fillClrLst>
    <dgm:linClrLst meth="repeat">
      <a:schemeClr val="accent3"/>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4"/>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5"/>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6"/>
    </dgm:linClrLst>
    <dgm:effectClrLst/>
    <dgm:txLinClrLst/>
    <dgm:txFillClrLst meth="repeat">
      <a:schemeClr val="tx1"/>
    </dgm:txFillClrLst>
    <dgm:txEffectClrLst/>
  </dgm:styleLbl>
  <dgm:styleLbl name="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solidFgAcc1">
    <dgm:fillClrLst meth="repeat">
      <a:schemeClr val="lt1"/>
    </dgm:fillClrLst>
    <dgm:linClrLst>
      <a:schemeClr val="accent3"/>
      <a:schemeClr val="accent4"/>
    </dgm:linClrLst>
    <dgm:effectClrLst/>
    <dgm:txLinClrLst/>
    <dgm:txFillClrLst meth="repeat">
      <a:schemeClr val="dk1"/>
    </dgm:txFillClrLst>
    <dgm:txEffectClrLst/>
  </dgm:styleLbl>
  <dgm:styleLbl name="solidAlignAcc1">
    <dgm:fillClrLst meth="repeat">
      <a:schemeClr val="lt1"/>
    </dgm:fillClrLst>
    <dgm:linClrLst>
      <a:schemeClr val="accent3"/>
      <a:schemeClr val="accent4"/>
    </dgm:linClrLst>
    <dgm:effectClrLst/>
    <dgm:txLinClrLst/>
    <dgm:txFillClrLst meth="repeat">
      <a:schemeClr val="dk1"/>
    </dgm:txFillClrLst>
    <dgm:txEffectClrLst/>
  </dgm:styleLbl>
  <dgm:styleLbl name="solidBgAcc1">
    <dgm:fillClrLst meth="repeat">
      <a:schemeClr val="lt1"/>
    </dgm:fillClrLst>
    <dgm:linClrLst>
      <a:schemeClr val="accent3"/>
      <a:schemeClr val="accent4"/>
    </dgm:linClrLst>
    <dgm:effectClrLst/>
    <dgm:txLinClrLst/>
    <dgm:txFillClrLst meth="repeat">
      <a:schemeClr val="dk1"/>
    </dgm:txFillClrLst>
    <dgm:txEffectClrLst/>
  </dgm:styleLbl>
  <dgm:styleLbl name="f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align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b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2"/>
    </dgm:linClrLst>
    <dgm:effectClrLst/>
    <dgm:txLinClrLst/>
    <dgm:txFillClrLst meth="repeat">
      <a:schemeClr val="dk1"/>
    </dgm:txFillClrLst>
    <dgm:txEffectClrLst/>
  </dgm:styleLbl>
  <dgm:styleLbl name="fgAcc2">
    <dgm:fillClrLst meth="repeat">
      <a:schemeClr val="lt1">
        <a:alpha val="90000"/>
      </a:schemeClr>
    </dgm:fillClrLst>
    <dgm:linClrLst>
      <a:schemeClr val="accent4"/>
    </dgm:linClrLst>
    <dgm:effectClrLst/>
    <dgm:txLinClrLst/>
    <dgm:txFillClrLst meth="repeat">
      <a:schemeClr val="dk1"/>
    </dgm:txFillClrLst>
    <dgm:txEffectClrLst/>
  </dgm:styleLbl>
  <dgm:styleLbl name="fgAcc3">
    <dgm:fillClrLst meth="repeat">
      <a:schemeClr val="lt1">
        <a:alpha val="90000"/>
      </a:schemeClr>
    </dgm:fillClrLst>
    <dgm:linClrLst>
      <a:schemeClr val="accent5"/>
    </dgm:linClrLst>
    <dgm:effectClrLst/>
    <dgm:txLinClrLst/>
    <dgm:txFillClrLst meth="repeat">
      <a:schemeClr val="dk1"/>
    </dgm:txFillClrLst>
    <dgm:txEffectClrLst/>
  </dgm:styleLbl>
  <dgm:styleLbl name="fgAcc4">
    <dgm:fillClrLst meth="repeat">
      <a:schemeClr val="lt1">
        <a:alpha val="90000"/>
      </a:schemeClr>
    </dgm:fillClrLst>
    <dgm:linClrLst>
      <a:schemeClr val="accent6"/>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4">
  <dgm:title val=""/>
  <dgm:desc val=""/>
  <dgm:catLst>
    <dgm:cat type="accent1" pri="11400"/>
  </dgm:catLst>
  <dgm:styleLbl name="node0">
    <dgm:fillClrLst meth="cycle">
      <a:schemeClr val="accent1">
        <a:shade val="60000"/>
      </a:schemeClr>
    </dgm:fillClrLst>
    <dgm:linClrLst meth="repeat">
      <a:schemeClr val="lt1"/>
    </dgm:linClrLst>
    <dgm:effectClrLst/>
    <dgm:txLinClrLst/>
    <dgm:txFillClrLst/>
    <dgm:txEffectClrLst/>
  </dgm:styleLbl>
  <dgm:styleLbl name="node1">
    <dgm:fillClrLst meth="cycle">
      <a:schemeClr val="accent1">
        <a:shade val="50000"/>
      </a:schemeClr>
      <a:schemeClr val="accent1">
        <a:tint val="55000"/>
      </a:schemeClr>
    </dgm:fillClrLst>
    <dgm:linClrLst meth="repeat">
      <a:schemeClr val="lt1"/>
    </dgm:linClrLst>
    <dgm:effectClrLst/>
    <dgm:txLinClrLst/>
    <dgm:txFillClrLst/>
    <dgm:txEffectClrLst/>
  </dgm:styleLbl>
  <dgm:styleLbl name="alignNode1">
    <dgm:fillClrLst meth="cycle">
      <a:schemeClr val="accent1">
        <a:shade val="50000"/>
      </a:schemeClr>
      <a:schemeClr val="accent1">
        <a:tint val="55000"/>
      </a:schemeClr>
    </dgm:fillClrLst>
    <dgm:linClrLst meth="cycle">
      <a:schemeClr val="accent1">
        <a:shade val="50000"/>
      </a:schemeClr>
      <a:schemeClr val="accent1">
        <a:tint val="55000"/>
      </a:schemeClr>
    </dgm:linClrLst>
    <dgm:effectClrLst/>
    <dgm:txLinClrLst/>
    <dgm:txFillClrLst/>
    <dgm:txEffectClrLst/>
  </dgm:styleLbl>
  <dgm:styleLbl name="lnNode1">
    <dgm:fillClrLst meth="cycle">
      <a:schemeClr val="accent1">
        <a:shade val="50000"/>
      </a:schemeClr>
      <a:schemeClr val="accent1">
        <a:tint val="55000"/>
      </a:schemeClr>
    </dgm:fillClrLst>
    <dgm:linClrLst meth="repeat">
      <a:schemeClr val="lt1"/>
    </dgm:linClrLst>
    <dgm:effectClrLst/>
    <dgm:txLinClrLst/>
    <dgm:txFillClrLst/>
    <dgm:txEffectClrLst/>
  </dgm:styleLbl>
  <dgm:styleLbl name="vennNode1">
    <dgm:fillClrLst meth="cycle">
      <a:schemeClr val="accent1">
        <a:shade val="80000"/>
        <a:alpha val="50000"/>
      </a:schemeClr>
      <a:schemeClr val="accent1">
        <a:tint val="50000"/>
        <a:alpha val="50000"/>
      </a:schemeClr>
    </dgm:fillClrLst>
    <dgm:linClrLst meth="repeat">
      <a:schemeClr val="lt1"/>
    </dgm:linClrLst>
    <dgm:effectClrLst/>
    <dgm:txLinClrLst/>
    <dgm:txFillClrLst/>
    <dgm:txEffectClrLst/>
  </dgm:styleLbl>
  <dgm:styleLbl name="node2">
    <dgm:fillClrLst>
      <a:schemeClr val="accent1">
        <a:shade val="80000"/>
      </a:schemeClr>
    </dgm:fillClrLst>
    <dgm:linClrLst meth="repeat">
      <a:schemeClr val="lt1"/>
    </dgm:linClrLst>
    <dgm:effectClrLst/>
    <dgm:txLinClrLst/>
    <dgm:txFillClrLst/>
    <dgm:txEffectClrLst/>
  </dgm:styleLbl>
  <dgm:styleLbl name="node3">
    <dgm:fillClrLst>
      <a:schemeClr val="accent1">
        <a:tint val="99000"/>
      </a:schemeClr>
    </dgm:fillClrLst>
    <dgm:linClrLst meth="repeat">
      <a:schemeClr val="lt1"/>
    </dgm:linClrLst>
    <dgm:effectClrLst/>
    <dgm:txLinClrLst/>
    <dgm:txFillClrLst/>
    <dgm:txEffectClrLst/>
  </dgm:styleLbl>
  <dgm:styleLbl name="node4">
    <dgm:fillClrLst>
      <a:schemeClr val="accent1">
        <a:tint val="70000"/>
      </a:schemeClr>
    </dgm:fillClrLst>
    <dgm:linClrLst meth="repeat">
      <a:schemeClr val="lt1"/>
    </dgm:linClrLst>
    <dgm:effectClrLst/>
    <dgm:txLinClrLst/>
    <dgm:txFillClrLst/>
    <dgm:txEffectClrLst/>
  </dgm:styleLbl>
  <dgm:styleLbl name="fgImgPlace1">
    <dgm:fillClrLst>
      <a:schemeClr val="accent1">
        <a:tint val="50000"/>
      </a:schemeClr>
      <a:schemeClr val="accent1">
        <a:tint val="55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1">
        <a:tint val="55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1">
        <a:tint val="55000"/>
      </a:schemeClr>
    </dgm:fillClrLst>
    <dgm:linClrLst meth="repeat">
      <a:schemeClr val="lt1"/>
    </dgm:linClrLst>
    <dgm:effectClrLst/>
    <dgm:txLinClrLst/>
    <dgm:txFillClrLst meth="repeat">
      <a:schemeClr val="lt1"/>
    </dgm:txFillClrLst>
    <dgm:txEffectClrLst/>
  </dgm:styleLbl>
  <dgm:styleLbl name="sibTrans2D1">
    <dgm:fillClrLst meth="cycle">
      <a:schemeClr val="accent1">
        <a:shade val="90000"/>
      </a:schemeClr>
      <a:schemeClr val="accent1">
        <a:tint val="50000"/>
      </a:schemeClr>
    </dgm:fillClrLst>
    <dgm:linClrLst meth="cycle">
      <a:schemeClr val="accent1">
        <a:shade val="90000"/>
      </a:schemeClr>
      <a:schemeClr val="accent1">
        <a:tint val="50000"/>
      </a:schemeClr>
    </dgm:linClrLst>
    <dgm:effectClrLst/>
    <dgm:txLinClrLst/>
    <dgm:txFillClrLst/>
    <dgm:txEffectClrLst/>
  </dgm:styleLbl>
  <dgm:styleLbl name="fgSibTrans2D1">
    <dgm:fillClrLst meth="cycle">
      <a:schemeClr val="accent1">
        <a:shade val="90000"/>
      </a:schemeClr>
      <a:schemeClr val="accent1">
        <a:tint val="50000"/>
      </a:schemeClr>
    </dgm:fillClrLst>
    <dgm:linClrLst meth="cycle">
      <a:schemeClr val="accent1">
        <a:shade val="90000"/>
      </a:schemeClr>
      <a:schemeClr val="accent1">
        <a:tint val="50000"/>
      </a:schemeClr>
    </dgm:linClrLst>
    <dgm:effectClrLst/>
    <dgm:txLinClrLst/>
    <dgm:txFillClrLst/>
    <dgm:txEffectClrLst/>
  </dgm:styleLbl>
  <dgm:styleLbl name="bgSibTrans2D1">
    <dgm:fillClrLst meth="cycle">
      <a:schemeClr val="accent1">
        <a:shade val="90000"/>
      </a:schemeClr>
      <a:schemeClr val="accent1">
        <a:tint val="50000"/>
      </a:schemeClr>
    </dgm:fillClrLst>
    <dgm:linClrLst meth="cycle">
      <a:schemeClr val="accent1">
        <a:shade val="90000"/>
      </a:schemeClr>
      <a:schemeClr val="accent1">
        <a:tint val="50000"/>
      </a:schemeClr>
    </dgm:linClrLst>
    <dgm:effectClrLst/>
    <dgm:txLinClrLst/>
    <dgm:txFillClrLst/>
    <dgm:txEffectClrLst/>
  </dgm:styleLbl>
  <dgm:styleLbl name="sibTrans1D1">
    <dgm:fillClrLst meth="cycle">
      <a:schemeClr val="accent1">
        <a:shade val="90000"/>
      </a:schemeClr>
      <a:schemeClr val="accent1">
        <a:tint val="50000"/>
      </a:schemeClr>
    </dgm:fillClrLst>
    <dgm:linClrLst meth="cycle">
      <a:schemeClr val="accent1">
        <a:shade val="90000"/>
      </a:schemeClr>
      <a:schemeClr val="accent1">
        <a:tint val="50000"/>
      </a:schemeClr>
    </dgm:linClrLst>
    <dgm:effectClrLst/>
    <dgm:txLinClrLst/>
    <dgm:txFillClrLst meth="repeat">
      <a:schemeClr val="tx1"/>
    </dgm:txFillClrLst>
    <dgm:txEffectClrLst/>
  </dgm:styleLbl>
  <dgm:styleLbl name="callout">
    <dgm:fillClrLst meth="repeat">
      <a:schemeClr val="accent1"/>
    </dgm:fillClrLst>
    <dgm:linClrLst meth="repeat">
      <a:schemeClr val="accent1"/>
    </dgm:linClrLst>
    <dgm:effectClrLst/>
    <dgm:txLinClrLst/>
    <dgm:txFillClrLst meth="repeat">
      <a:schemeClr val="tx1"/>
    </dgm:txFillClrLst>
    <dgm:txEffectClrLst/>
  </dgm:styleLbl>
  <dgm:styleLbl name="asst0">
    <dgm:fillClrLst meth="repeat">
      <a:schemeClr val="accent1">
        <a:shade val="80000"/>
      </a:schemeClr>
    </dgm:fillClrLst>
    <dgm:linClrLst meth="repeat">
      <a:schemeClr val="lt1"/>
    </dgm:linClrLst>
    <dgm:effectClrLst/>
    <dgm:txLinClrLst/>
    <dgm:txFillClrLst/>
    <dgm:txEffectClrLst/>
  </dgm:styleLbl>
  <dgm:styleLbl name="asst1">
    <dgm:fillClrLst meth="repeat">
      <a:schemeClr val="accent1">
        <a:shade val="80000"/>
      </a:schemeClr>
    </dgm:fillClrLst>
    <dgm:linClrLst meth="repeat">
      <a:schemeClr val="lt1"/>
    </dgm:linClrLst>
    <dgm:effectClrLst/>
    <dgm:txLinClrLst/>
    <dgm:txFillClrLst/>
    <dgm:txEffectClrLst/>
  </dgm:styleLbl>
  <dgm:styleLbl name="asst2">
    <dgm:fillClrLst>
      <a:schemeClr val="accent1">
        <a:tint val="90000"/>
      </a:schemeClr>
    </dgm:fillClrLst>
    <dgm:linClrLst meth="repeat">
      <a:schemeClr val="lt1"/>
    </dgm:linClrLst>
    <dgm:effectClrLst/>
    <dgm:txLinClrLst/>
    <dgm:txFillClrLst/>
    <dgm:txEffectClrLst/>
  </dgm:styleLbl>
  <dgm:styleLbl name="asst3">
    <dgm:fillClrLst>
      <a:schemeClr val="accent1">
        <a:tint val="70000"/>
      </a:schemeClr>
    </dgm:fillClrLst>
    <dgm:linClrLst meth="repeat">
      <a:schemeClr val="lt1"/>
    </dgm:linClrLst>
    <dgm:effectClrLst/>
    <dgm:txLinClrLst/>
    <dgm:txFillClrLst/>
    <dgm:txEffectClrLst/>
  </dgm:styleLbl>
  <dgm:styleLbl name="asst4">
    <dgm:fillClrLst>
      <a:schemeClr val="accent1">
        <a:tint val="50000"/>
      </a:schemeClr>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shade val="80000"/>
      </a:schemeClr>
    </dgm:linClrLst>
    <dgm:effectClrLst/>
    <dgm:txLinClrLst/>
    <dgm:txFillClrLst/>
    <dgm:txEffectClrLst/>
  </dgm:styleLbl>
  <dgm:styleLbl name="parChTrans2D2">
    <dgm:fillClrLst meth="repeat">
      <a:schemeClr val="accent1">
        <a:tint val="90000"/>
      </a:schemeClr>
    </dgm:fillClrLst>
    <dgm:linClrLst meth="repeat">
      <a:schemeClr val="accent1">
        <a:tint val="90000"/>
      </a:schemeClr>
    </dgm:linClrLst>
    <dgm:effectClrLst/>
    <dgm:txLinClrLst/>
    <dgm:txFillClrLst/>
    <dgm:txEffectClrLst/>
  </dgm:styleLbl>
  <dgm:styleLbl name="parChTrans2D3">
    <dgm:fillClrLst meth="repeat">
      <a:schemeClr val="accent1">
        <a:tint val="70000"/>
      </a:schemeClr>
    </dgm:fillClrLst>
    <dgm:linClrLst meth="repeat">
      <a:schemeClr val="accent1">
        <a:tint val="70000"/>
      </a:schemeClr>
    </dgm:linClrLst>
    <dgm:effectClrLst/>
    <dgm:txLinClrLst/>
    <dgm:txFillClrLst/>
    <dgm:txEffectClrLst/>
  </dgm:styleLbl>
  <dgm:styleLbl name="parChTrans2D4">
    <dgm:fillClrLst meth="repeat">
      <a:schemeClr val="accent1">
        <a:tint val="50000"/>
      </a:schemeClr>
    </dgm:fillClrLst>
    <dgm:linClrLst meth="repeat">
      <a:schemeClr val="accent1">
        <a:tint val="50000"/>
      </a:schemeClr>
    </dgm:linClrLst>
    <dgm:effectClrLst/>
    <dgm:txLinClrLst/>
    <dgm:txFillClrLst meth="repeat">
      <a:schemeClr val="dk1"/>
    </dgm:txFillClrLst>
    <dgm:txEffectClrLst/>
  </dgm:styleLbl>
  <dgm:styleLbl name="parChTrans1D1">
    <dgm:fillClrLst meth="repeat">
      <a:schemeClr val="accent1">
        <a:shade val="80000"/>
      </a:schemeClr>
    </dgm:fillClrLst>
    <dgm:linClrLst meth="repeat">
      <a:schemeClr val="accent1">
        <a:shade val="80000"/>
      </a:schemeClr>
    </dgm:linClrLst>
    <dgm:effectClrLst/>
    <dgm:txLinClrLst/>
    <dgm:txFillClrLst meth="repeat">
      <a:schemeClr val="tx1"/>
    </dgm:txFillClrLst>
    <dgm:txEffectClrLst/>
  </dgm:styleLbl>
  <dgm:styleLbl name="parChTrans1D2">
    <dgm:fillClrLst meth="repeat">
      <a:schemeClr val="accent1">
        <a:tint val="90000"/>
      </a:schemeClr>
    </dgm:fillClrLst>
    <dgm:linClrLst meth="repeat">
      <a:schemeClr val="accent1">
        <a:tint val="90000"/>
      </a:schemeClr>
    </dgm:linClrLst>
    <dgm:effectClrLst/>
    <dgm:txLinClrLst/>
    <dgm:txFillClrLst meth="repeat">
      <a:schemeClr val="tx1"/>
    </dgm:txFillClrLst>
    <dgm:txEffectClrLst/>
  </dgm:styleLbl>
  <dgm:styleLbl name="parChTrans1D3">
    <dgm:fillClrLst meth="repeat">
      <a:schemeClr val="accent1">
        <a:tint val="70000"/>
      </a:schemeClr>
    </dgm:fillClrLst>
    <dgm:linClrLst meth="repeat">
      <a:schemeClr val="accent1">
        <a:tint val="70000"/>
      </a:schemeClr>
    </dgm:linClrLst>
    <dgm:effectClrLst/>
    <dgm:txLinClrLst/>
    <dgm:txFillClrLst meth="repeat">
      <a:schemeClr val="tx1"/>
    </dgm:txFillClrLst>
    <dgm:txEffectClrLst/>
  </dgm:styleLbl>
  <dgm:styleLbl name="parChTrans1D4">
    <dgm:fillClrLst meth="repeat">
      <a:schemeClr val="accent1">
        <a:tint val="50000"/>
      </a:schemeClr>
    </dgm:fillClrLst>
    <dgm:linClrLst meth="repeat">
      <a:schemeClr val="accent1">
        <a:tint val="50000"/>
      </a:schemeClr>
    </dgm:linClrLst>
    <dgm:effectClrLst/>
    <dgm:txLinClrLst/>
    <dgm:txFillClrLst meth="repeat">
      <a:schemeClr val="tx1"/>
    </dgm:txFillClrLst>
    <dgm:txEffectClrLst/>
  </dgm:styleLbl>
  <dgm:styleLbl name="fgAcc1">
    <dgm:fillClrLst meth="repeat">
      <a:schemeClr val="lt1">
        <a:alpha val="90000"/>
      </a:schemeClr>
    </dgm:fillClrLst>
    <dgm:linClrLst meth="cycle">
      <a:schemeClr val="accent1">
        <a:shade val="50000"/>
      </a:schemeClr>
      <a:schemeClr val="accent1">
        <a:tint val="55000"/>
      </a:schemeClr>
    </dgm:linClrLst>
    <dgm:effectClrLst/>
    <dgm:txLinClrLst/>
    <dgm:txFillClrLst meth="repeat">
      <a:schemeClr val="dk1"/>
    </dgm:txFillClrLst>
    <dgm:txEffectClrLst/>
  </dgm:styleLbl>
  <dgm:styleLbl name="conFgAcc1">
    <dgm:fillClrLst meth="repeat">
      <a:schemeClr val="lt1">
        <a:alpha val="90000"/>
      </a:schemeClr>
    </dgm:fillClrLst>
    <dgm:linClrLst meth="cycle">
      <a:schemeClr val="accent1">
        <a:shade val="50000"/>
      </a:schemeClr>
      <a:schemeClr val="accent1">
        <a:tint val="55000"/>
      </a:schemeClr>
    </dgm:linClrLst>
    <dgm:effectClrLst/>
    <dgm:txLinClrLst/>
    <dgm:txFillClrLst meth="repeat">
      <a:schemeClr val="dk1"/>
    </dgm:txFillClrLst>
    <dgm:txEffectClrLst/>
  </dgm:styleLbl>
  <dgm:styleLbl name="alignAcc1">
    <dgm:fillClrLst meth="repeat">
      <a:schemeClr val="lt1">
        <a:alpha val="90000"/>
      </a:schemeClr>
    </dgm:fillClrLst>
    <dgm:linClrLst meth="cycle">
      <a:schemeClr val="accent1">
        <a:shade val="50000"/>
      </a:schemeClr>
      <a:schemeClr val="accent1">
        <a:tint val="55000"/>
      </a:schemeClr>
    </dgm:linClrLst>
    <dgm:effectClrLst/>
    <dgm:txLinClrLst/>
    <dgm:txFillClrLst meth="repeat">
      <a:schemeClr val="dk1"/>
    </dgm:txFillClrLst>
    <dgm:txEffectClrLst/>
  </dgm:styleLbl>
  <dgm:styleLbl name="trAlignAcc1">
    <dgm:fillClrLst meth="repeat">
      <a:schemeClr val="lt1">
        <a:alpha val="55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cycle">
      <a:schemeClr val="accent1">
        <a:shade val="50000"/>
      </a:schemeClr>
      <a:schemeClr val="accent1">
        <a:tint val="55000"/>
      </a:schemeClr>
    </dgm:linClrLst>
    <dgm:effectClrLst/>
    <dgm:txLinClrLst/>
    <dgm:txFillClrLst meth="repeat">
      <a:schemeClr val="dk1"/>
    </dgm:txFillClrLst>
    <dgm:txEffectClrLst/>
  </dgm:styleLbl>
  <dgm:styleLbl name="solidFgAcc1">
    <dgm:fillClrLst meth="repeat">
      <a:schemeClr val="lt1"/>
    </dgm:fillClrLst>
    <dgm:linClrLst meth="cycle">
      <a:schemeClr val="accent1">
        <a:shade val="50000"/>
      </a:schemeClr>
      <a:schemeClr val="accent1">
        <a:tint val="55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55000"/>
      </a:schemeClr>
    </dgm:fillClrLst>
    <dgm:linClrLst meth="repeat">
      <a:schemeClr val="accent1">
        <a:alpha val="90000"/>
        <a:tint val="55000"/>
      </a:schemeClr>
    </dgm:linClrLst>
    <dgm:effectClrLst/>
    <dgm:txLinClrLst/>
    <dgm:txFillClrLst meth="repeat">
      <a:schemeClr val="dk1"/>
    </dgm:txFillClrLst>
    <dgm:txEffectClrLst/>
  </dgm:styleLbl>
  <dgm:styleLbl name="alignAccFollowNode1">
    <dgm:fillClrLst meth="repeat">
      <a:schemeClr val="accent1">
        <a:alpha val="90000"/>
        <a:tint val="55000"/>
      </a:schemeClr>
    </dgm:fillClrLst>
    <dgm:linClrLst meth="repeat">
      <a:schemeClr val="accent1">
        <a:alpha val="90000"/>
        <a:tint val="55000"/>
      </a:schemeClr>
    </dgm:linClrLst>
    <dgm:effectClrLst/>
    <dgm:txLinClrLst/>
    <dgm:txFillClrLst meth="repeat">
      <a:schemeClr val="dk1"/>
    </dgm:txFillClrLst>
    <dgm:txEffectClrLst/>
  </dgm:styleLbl>
  <dgm:styleLbl name="bgAccFollowNode1">
    <dgm:fillClrLst meth="repeat">
      <a:schemeClr val="accent1">
        <a:alpha val="90000"/>
        <a:tint val="55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a:tint val="90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a:tint val="7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a:tint val="50000"/>
      </a:schemeClr>
    </dgm:linClrLst>
    <dgm:effectClrLst/>
    <dgm:txLinClrLst/>
    <dgm:txFillClrLst meth="repeat">
      <a:schemeClr val="dk1"/>
    </dgm:txFillClrLst>
    <dgm:txEffectClrLst/>
  </dgm:styleLbl>
  <dgm:styleLbl name="bgShp">
    <dgm:fillClrLst meth="repeat">
      <a:schemeClr val="accent1">
        <a:tint val="55000"/>
      </a:schemeClr>
    </dgm:fillClrLst>
    <dgm:linClrLst meth="repeat">
      <a:schemeClr val="dk1"/>
    </dgm:linClrLst>
    <dgm:effectClrLst/>
    <dgm:txLinClrLst/>
    <dgm:txFillClrLst meth="repeat">
      <a:schemeClr val="dk1"/>
    </dgm:txFillClrLst>
    <dgm:txEffectClrLst/>
  </dgm:styleLbl>
  <dgm:styleLbl name="dkBgShp">
    <dgm:fillClrLst meth="repeat">
      <a:schemeClr val="accent1">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55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55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A91911FF-494C-47DF-ADBD-ECAF705B18CA}" type="doc">
      <dgm:prSet loTypeId="urn:microsoft.com/office/officeart/2008/layout/PictureAccentList" loCatId="list" qsTypeId="urn:microsoft.com/office/officeart/2005/8/quickstyle/3d4" qsCatId="3D" csTypeId="urn:microsoft.com/office/officeart/2005/8/colors/accent1_4" csCatId="accent1" phldr="1"/>
      <dgm:spPr/>
      <dgm:t>
        <a:bodyPr/>
        <a:lstStyle/>
        <a:p>
          <a:endParaRPr lang="en-GB"/>
        </a:p>
      </dgm:t>
    </dgm:pt>
    <dgm:pt modelId="{1378B4BD-9382-4478-986D-2DA211DF6BDF}">
      <dgm:prSet phldrT="[Text]"/>
      <dgm:spPr/>
      <dgm:t>
        <a:bodyPr/>
        <a:lstStyle/>
        <a:p>
          <a:pPr>
            <a:buNone/>
          </a:pPr>
          <a:r>
            <a:rPr lang="en-GB" dirty="0">
              <a:solidFill>
                <a:schemeClr val="tx1"/>
              </a:solidFill>
            </a:rPr>
            <a:t>By the end of this session, students should be able to:</a:t>
          </a:r>
        </a:p>
      </dgm:t>
    </dgm:pt>
    <dgm:pt modelId="{B1AAC19A-7C66-4560-97F2-A1BFE01234B8}" type="parTrans" cxnId="{2984247A-91FE-439A-B7BA-5C3FFDF0F307}">
      <dgm:prSet/>
      <dgm:spPr/>
      <dgm:t>
        <a:bodyPr/>
        <a:lstStyle/>
        <a:p>
          <a:endParaRPr lang="en-GB"/>
        </a:p>
      </dgm:t>
    </dgm:pt>
    <dgm:pt modelId="{3D36429E-D5FE-4F81-9CAB-6B4ED43179F3}" type="sibTrans" cxnId="{2984247A-91FE-439A-B7BA-5C3FFDF0F307}">
      <dgm:prSet/>
      <dgm:spPr/>
      <dgm:t>
        <a:bodyPr/>
        <a:lstStyle/>
        <a:p>
          <a:endParaRPr lang="en-GB"/>
        </a:p>
      </dgm:t>
    </dgm:pt>
    <dgm:pt modelId="{3126695D-695D-46BC-8154-E9E547E49328}">
      <dgm:prSet phldrT="[Text]"/>
      <dgm:spPr/>
      <dgm:t>
        <a:bodyPr/>
        <a:lstStyle/>
        <a:p>
          <a:r>
            <a:rPr lang="en-GB" dirty="0">
              <a:solidFill>
                <a:schemeClr val="tx1"/>
              </a:solidFill>
            </a:rPr>
            <a:t>Describe storage technologies</a:t>
          </a:r>
        </a:p>
      </dgm:t>
    </dgm:pt>
    <dgm:pt modelId="{F7F6E9ED-8620-4C24-9AE8-C85CCBBC3403}" type="parTrans" cxnId="{5A308654-BFB8-468E-BFE3-2580E624F418}">
      <dgm:prSet/>
      <dgm:spPr/>
      <dgm:t>
        <a:bodyPr/>
        <a:lstStyle/>
        <a:p>
          <a:endParaRPr lang="en-GB"/>
        </a:p>
      </dgm:t>
    </dgm:pt>
    <dgm:pt modelId="{DE3165C0-EB43-48FB-A121-9ADC40F1DF99}" type="sibTrans" cxnId="{5A308654-BFB8-468E-BFE3-2580E624F418}">
      <dgm:prSet/>
      <dgm:spPr/>
      <dgm:t>
        <a:bodyPr/>
        <a:lstStyle/>
        <a:p>
          <a:endParaRPr lang="en-GB"/>
        </a:p>
      </dgm:t>
    </dgm:pt>
    <dgm:pt modelId="{10C54C7C-289D-4A7C-9658-78A2E2DEB3C2}">
      <dgm:prSet phldrT="[Text]"/>
      <dgm:spPr/>
      <dgm:t>
        <a:bodyPr/>
        <a:lstStyle/>
        <a:p>
          <a:r>
            <a:rPr lang="en-GB" dirty="0">
              <a:solidFill>
                <a:schemeClr val="tx1"/>
              </a:solidFill>
            </a:rPr>
            <a:t>Discuss the advantages of the RAID levels</a:t>
          </a:r>
        </a:p>
      </dgm:t>
    </dgm:pt>
    <dgm:pt modelId="{72EACBBC-42A1-4479-8885-D7F8D8018AF2}" type="parTrans" cxnId="{C504E587-8C44-4B2C-9AD0-94119E34BD50}">
      <dgm:prSet/>
      <dgm:spPr/>
      <dgm:t>
        <a:bodyPr/>
        <a:lstStyle/>
        <a:p>
          <a:endParaRPr lang="en-GB"/>
        </a:p>
      </dgm:t>
    </dgm:pt>
    <dgm:pt modelId="{6E143F3B-9B80-43BD-A161-D37C49141795}" type="sibTrans" cxnId="{C504E587-8C44-4B2C-9AD0-94119E34BD50}">
      <dgm:prSet/>
      <dgm:spPr/>
      <dgm:t>
        <a:bodyPr/>
        <a:lstStyle/>
        <a:p>
          <a:endParaRPr lang="en-GB"/>
        </a:p>
      </dgm:t>
    </dgm:pt>
    <dgm:pt modelId="{BB94D6F0-F00B-4DCE-AF96-9B4F14F5C7A7}">
      <dgm:prSet phldrT="[Text]"/>
      <dgm:spPr/>
      <dgm:t>
        <a:bodyPr/>
        <a:lstStyle/>
        <a:p>
          <a:r>
            <a:rPr lang="en-GB" dirty="0">
              <a:solidFill>
                <a:schemeClr val="tx1"/>
              </a:solidFill>
            </a:rPr>
            <a:t>Describe the RAID levels</a:t>
          </a:r>
        </a:p>
      </dgm:t>
    </dgm:pt>
    <dgm:pt modelId="{8C341B0D-399C-45DC-A73C-4AA90A806E3E}" type="parTrans" cxnId="{ABAC9D7A-108B-4405-AE3A-FE7137AFBBB8}">
      <dgm:prSet/>
      <dgm:spPr/>
      <dgm:t>
        <a:bodyPr/>
        <a:lstStyle/>
        <a:p>
          <a:endParaRPr lang="en-GB"/>
        </a:p>
      </dgm:t>
    </dgm:pt>
    <dgm:pt modelId="{6C9A72A4-F532-44E8-A7A2-3FF103FB9DC3}" type="sibTrans" cxnId="{ABAC9D7A-108B-4405-AE3A-FE7137AFBBB8}">
      <dgm:prSet/>
      <dgm:spPr/>
      <dgm:t>
        <a:bodyPr/>
        <a:lstStyle/>
        <a:p>
          <a:endParaRPr lang="en-GB"/>
        </a:p>
      </dgm:t>
    </dgm:pt>
    <dgm:pt modelId="{9150E204-B44E-4DE0-ACB0-205E5B6AE6B2}">
      <dgm:prSet/>
      <dgm:spPr/>
      <dgm:t>
        <a:bodyPr/>
        <a:lstStyle/>
        <a:p>
          <a:r>
            <a:rPr lang="en-GB" dirty="0">
              <a:solidFill>
                <a:schemeClr val="tx1"/>
              </a:solidFill>
            </a:rPr>
            <a:t>DAS, NAS, SAN, Cloud </a:t>
          </a:r>
        </a:p>
      </dgm:t>
    </dgm:pt>
    <dgm:pt modelId="{2C533587-B0FB-4CF9-ABF8-C3A5A3FDCE64}" type="parTrans" cxnId="{86C348BB-5114-4DAD-B0EC-954E92340303}">
      <dgm:prSet/>
      <dgm:spPr/>
      <dgm:t>
        <a:bodyPr/>
        <a:lstStyle/>
        <a:p>
          <a:endParaRPr lang="en-GB"/>
        </a:p>
      </dgm:t>
    </dgm:pt>
    <dgm:pt modelId="{944D24ED-96E6-4E41-B94A-6BEEF9EB622D}" type="sibTrans" cxnId="{86C348BB-5114-4DAD-B0EC-954E92340303}">
      <dgm:prSet/>
      <dgm:spPr/>
      <dgm:t>
        <a:bodyPr/>
        <a:lstStyle/>
        <a:p>
          <a:endParaRPr lang="en-GB"/>
        </a:p>
      </dgm:t>
    </dgm:pt>
    <dgm:pt modelId="{456B4F3F-E229-442A-B08E-5B17AF1AECDB}">
      <dgm:prSet/>
      <dgm:spPr/>
      <dgm:t>
        <a:bodyPr/>
        <a:lstStyle/>
        <a:p>
          <a:r>
            <a:rPr lang="en-GB">
              <a:solidFill>
                <a:schemeClr val="tx1"/>
              </a:solidFill>
            </a:rPr>
            <a:t>Describe  RAID </a:t>
          </a:r>
          <a:endParaRPr lang="en-GB" dirty="0">
            <a:solidFill>
              <a:schemeClr val="tx1"/>
            </a:solidFill>
          </a:endParaRPr>
        </a:p>
      </dgm:t>
    </dgm:pt>
    <dgm:pt modelId="{DED41957-1D7B-4E08-A1B0-7C7AB2F5670C}" type="parTrans" cxnId="{ED274D58-7501-4727-B255-B2495768D3F1}">
      <dgm:prSet/>
      <dgm:spPr/>
      <dgm:t>
        <a:bodyPr/>
        <a:lstStyle/>
        <a:p>
          <a:endParaRPr lang="en-GB"/>
        </a:p>
      </dgm:t>
    </dgm:pt>
    <dgm:pt modelId="{4F8C710E-C2B1-4A85-BDB9-EF13822C4449}" type="sibTrans" cxnId="{ED274D58-7501-4727-B255-B2495768D3F1}">
      <dgm:prSet/>
      <dgm:spPr/>
      <dgm:t>
        <a:bodyPr/>
        <a:lstStyle/>
        <a:p>
          <a:endParaRPr lang="en-GB"/>
        </a:p>
      </dgm:t>
    </dgm:pt>
    <dgm:pt modelId="{2D190605-F9AB-4877-93F7-73CDC50FB5AE}" type="pres">
      <dgm:prSet presAssocID="{A91911FF-494C-47DF-ADBD-ECAF705B18CA}" presName="layout" presStyleCnt="0">
        <dgm:presLayoutVars>
          <dgm:chMax/>
          <dgm:chPref/>
          <dgm:dir/>
          <dgm:animOne val="branch"/>
          <dgm:animLvl val="lvl"/>
          <dgm:resizeHandles/>
        </dgm:presLayoutVars>
      </dgm:prSet>
      <dgm:spPr/>
    </dgm:pt>
    <dgm:pt modelId="{6E7D90BD-E56B-4BCF-B6C0-636062AFB4D0}" type="pres">
      <dgm:prSet presAssocID="{1378B4BD-9382-4478-986D-2DA211DF6BDF}" presName="root" presStyleCnt="0">
        <dgm:presLayoutVars>
          <dgm:chMax/>
          <dgm:chPref val="4"/>
        </dgm:presLayoutVars>
      </dgm:prSet>
      <dgm:spPr/>
    </dgm:pt>
    <dgm:pt modelId="{8C12FAD5-40E2-431C-9390-142E9FFDF01E}" type="pres">
      <dgm:prSet presAssocID="{1378B4BD-9382-4478-986D-2DA211DF6BDF}" presName="rootComposite" presStyleCnt="0">
        <dgm:presLayoutVars/>
      </dgm:prSet>
      <dgm:spPr/>
    </dgm:pt>
    <dgm:pt modelId="{69CD9B64-9599-4CBC-BD5E-DABE690299D7}" type="pres">
      <dgm:prSet presAssocID="{1378B4BD-9382-4478-986D-2DA211DF6BDF}" presName="rootText" presStyleLbl="node0" presStyleIdx="0" presStyleCnt="1" custScaleX="145148">
        <dgm:presLayoutVars>
          <dgm:chMax/>
          <dgm:chPref val="4"/>
        </dgm:presLayoutVars>
      </dgm:prSet>
      <dgm:spPr/>
    </dgm:pt>
    <dgm:pt modelId="{7B6A0FD3-715B-461C-B21A-A9330CEA45D5}" type="pres">
      <dgm:prSet presAssocID="{1378B4BD-9382-4478-986D-2DA211DF6BDF}" presName="childShape" presStyleCnt="0">
        <dgm:presLayoutVars>
          <dgm:chMax val="0"/>
          <dgm:chPref val="0"/>
        </dgm:presLayoutVars>
      </dgm:prSet>
      <dgm:spPr/>
    </dgm:pt>
    <dgm:pt modelId="{A7CC9F90-16CB-46B2-B75A-3CDCA906D834}" type="pres">
      <dgm:prSet presAssocID="{3126695D-695D-46BC-8154-E9E547E49328}" presName="childComposite" presStyleCnt="0">
        <dgm:presLayoutVars>
          <dgm:chMax val="0"/>
          <dgm:chPref val="0"/>
        </dgm:presLayoutVars>
      </dgm:prSet>
      <dgm:spPr/>
    </dgm:pt>
    <dgm:pt modelId="{82047841-DCF3-4002-BDFA-D267047FD099}" type="pres">
      <dgm:prSet presAssocID="{3126695D-695D-46BC-8154-E9E547E49328}" presName="Image" presStyleLbl="node1" presStyleIdx="0" presStyleCnt="5"/>
      <dgm:spPr/>
    </dgm:pt>
    <dgm:pt modelId="{8787EF5E-8FDF-489A-9463-80F5F76C309D}" type="pres">
      <dgm:prSet presAssocID="{3126695D-695D-46BC-8154-E9E547E49328}" presName="childText" presStyleLbl="lnNode1" presStyleIdx="0" presStyleCnt="5">
        <dgm:presLayoutVars>
          <dgm:chMax val="0"/>
          <dgm:chPref val="0"/>
          <dgm:bulletEnabled val="1"/>
        </dgm:presLayoutVars>
      </dgm:prSet>
      <dgm:spPr/>
    </dgm:pt>
    <dgm:pt modelId="{FC000921-ED8E-4FA0-ACC2-2C0CD4260591}" type="pres">
      <dgm:prSet presAssocID="{9150E204-B44E-4DE0-ACB0-205E5B6AE6B2}" presName="childComposite" presStyleCnt="0">
        <dgm:presLayoutVars>
          <dgm:chMax val="0"/>
          <dgm:chPref val="0"/>
        </dgm:presLayoutVars>
      </dgm:prSet>
      <dgm:spPr/>
    </dgm:pt>
    <dgm:pt modelId="{AE5B2E7B-019A-400B-B0EC-151A0EEE63AF}" type="pres">
      <dgm:prSet presAssocID="{9150E204-B44E-4DE0-ACB0-205E5B6AE6B2}" presName="Image" presStyleLbl="node1" presStyleIdx="1" presStyleCnt="5"/>
      <dgm:spPr/>
    </dgm:pt>
    <dgm:pt modelId="{99AB7751-43A1-4118-B797-B6A1EC0C3EE9}" type="pres">
      <dgm:prSet presAssocID="{9150E204-B44E-4DE0-ACB0-205E5B6AE6B2}" presName="childText" presStyleLbl="lnNode1" presStyleIdx="1" presStyleCnt="5">
        <dgm:presLayoutVars>
          <dgm:chMax val="0"/>
          <dgm:chPref val="0"/>
          <dgm:bulletEnabled val="1"/>
        </dgm:presLayoutVars>
      </dgm:prSet>
      <dgm:spPr/>
    </dgm:pt>
    <dgm:pt modelId="{9EFFBA93-E92C-4AFB-82C9-DDE571E6DB90}" type="pres">
      <dgm:prSet presAssocID="{456B4F3F-E229-442A-B08E-5B17AF1AECDB}" presName="childComposite" presStyleCnt="0">
        <dgm:presLayoutVars>
          <dgm:chMax val="0"/>
          <dgm:chPref val="0"/>
        </dgm:presLayoutVars>
      </dgm:prSet>
      <dgm:spPr/>
    </dgm:pt>
    <dgm:pt modelId="{87127EA1-0E94-459D-ADF3-51D8B8D8F09A}" type="pres">
      <dgm:prSet presAssocID="{456B4F3F-E229-442A-B08E-5B17AF1AECDB}" presName="Image" presStyleLbl="node1" presStyleIdx="2" presStyleCnt="5"/>
      <dgm:spPr/>
    </dgm:pt>
    <dgm:pt modelId="{996A40B4-21BC-41EF-BBFF-C6E8C1B1DC4B}" type="pres">
      <dgm:prSet presAssocID="{456B4F3F-E229-442A-B08E-5B17AF1AECDB}" presName="childText" presStyleLbl="lnNode1" presStyleIdx="2" presStyleCnt="5">
        <dgm:presLayoutVars>
          <dgm:chMax val="0"/>
          <dgm:chPref val="0"/>
          <dgm:bulletEnabled val="1"/>
        </dgm:presLayoutVars>
      </dgm:prSet>
      <dgm:spPr/>
    </dgm:pt>
    <dgm:pt modelId="{2A96110F-C457-4D18-8BDB-E1B97D715C2A}" type="pres">
      <dgm:prSet presAssocID="{BB94D6F0-F00B-4DCE-AF96-9B4F14F5C7A7}" presName="childComposite" presStyleCnt="0">
        <dgm:presLayoutVars>
          <dgm:chMax val="0"/>
          <dgm:chPref val="0"/>
        </dgm:presLayoutVars>
      </dgm:prSet>
      <dgm:spPr/>
    </dgm:pt>
    <dgm:pt modelId="{084AA1D7-565F-4F3C-B4F9-5B970120DFE1}" type="pres">
      <dgm:prSet presAssocID="{BB94D6F0-F00B-4DCE-AF96-9B4F14F5C7A7}" presName="Image" presStyleLbl="node1" presStyleIdx="3" presStyleCnt="5"/>
      <dgm:spPr/>
    </dgm:pt>
    <dgm:pt modelId="{D4B90DEA-D7F2-41BD-BC87-A6A274EDC36D}" type="pres">
      <dgm:prSet presAssocID="{BB94D6F0-F00B-4DCE-AF96-9B4F14F5C7A7}" presName="childText" presStyleLbl="lnNode1" presStyleIdx="3" presStyleCnt="5">
        <dgm:presLayoutVars>
          <dgm:chMax val="0"/>
          <dgm:chPref val="0"/>
          <dgm:bulletEnabled val="1"/>
        </dgm:presLayoutVars>
      </dgm:prSet>
      <dgm:spPr/>
    </dgm:pt>
    <dgm:pt modelId="{2B465801-8F96-439C-A41A-72BFA5C70344}" type="pres">
      <dgm:prSet presAssocID="{10C54C7C-289D-4A7C-9658-78A2E2DEB3C2}" presName="childComposite" presStyleCnt="0">
        <dgm:presLayoutVars>
          <dgm:chMax val="0"/>
          <dgm:chPref val="0"/>
        </dgm:presLayoutVars>
      </dgm:prSet>
      <dgm:spPr/>
    </dgm:pt>
    <dgm:pt modelId="{599C8862-34ED-4999-9C37-4A6CD3ACDCBC}" type="pres">
      <dgm:prSet presAssocID="{10C54C7C-289D-4A7C-9658-78A2E2DEB3C2}" presName="Image" presStyleLbl="node1" presStyleIdx="4" presStyleCnt="5"/>
      <dgm:spPr/>
    </dgm:pt>
    <dgm:pt modelId="{9CC29851-37E9-49FD-BB99-9ACE88A332A8}" type="pres">
      <dgm:prSet presAssocID="{10C54C7C-289D-4A7C-9658-78A2E2DEB3C2}" presName="childText" presStyleLbl="lnNode1" presStyleIdx="4" presStyleCnt="5" custLinFactNeighborX="-36" custLinFactNeighborY="2650">
        <dgm:presLayoutVars>
          <dgm:chMax val="0"/>
          <dgm:chPref val="0"/>
          <dgm:bulletEnabled val="1"/>
        </dgm:presLayoutVars>
      </dgm:prSet>
      <dgm:spPr/>
    </dgm:pt>
  </dgm:ptLst>
  <dgm:cxnLst>
    <dgm:cxn modelId="{97EE4A07-94F8-4352-A63C-129E7647B508}" type="presOf" srcId="{1378B4BD-9382-4478-986D-2DA211DF6BDF}" destId="{69CD9B64-9599-4CBC-BD5E-DABE690299D7}" srcOrd="0" destOrd="0" presId="urn:microsoft.com/office/officeart/2008/layout/PictureAccentList"/>
    <dgm:cxn modelId="{0DF5CD13-7E1D-45D6-A3A9-C968BB9702B9}" type="presOf" srcId="{9150E204-B44E-4DE0-ACB0-205E5B6AE6B2}" destId="{99AB7751-43A1-4118-B797-B6A1EC0C3EE9}" srcOrd="0" destOrd="0" presId="urn:microsoft.com/office/officeart/2008/layout/PictureAccentList"/>
    <dgm:cxn modelId="{CE511316-16E0-4AB7-B0E0-C15A68B87325}" type="presOf" srcId="{BB94D6F0-F00B-4DCE-AF96-9B4F14F5C7A7}" destId="{D4B90DEA-D7F2-41BD-BC87-A6A274EDC36D}" srcOrd="0" destOrd="0" presId="urn:microsoft.com/office/officeart/2008/layout/PictureAccentList"/>
    <dgm:cxn modelId="{5A308654-BFB8-468E-BFE3-2580E624F418}" srcId="{1378B4BD-9382-4478-986D-2DA211DF6BDF}" destId="{3126695D-695D-46BC-8154-E9E547E49328}" srcOrd="0" destOrd="0" parTransId="{F7F6E9ED-8620-4C24-9AE8-C85CCBBC3403}" sibTransId="{DE3165C0-EB43-48FB-A121-9ADC40F1DF99}"/>
    <dgm:cxn modelId="{ED274D58-7501-4727-B255-B2495768D3F1}" srcId="{1378B4BD-9382-4478-986D-2DA211DF6BDF}" destId="{456B4F3F-E229-442A-B08E-5B17AF1AECDB}" srcOrd="2" destOrd="0" parTransId="{DED41957-1D7B-4E08-A1B0-7C7AB2F5670C}" sibTransId="{4F8C710E-C2B1-4A85-BDB9-EF13822C4449}"/>
    <dgm:cxn modelId="{2984247A-91FE-439A-B7BA-5C3FFDF0F307}" srcId="{A91911FF-494C-47DF-ADBD-ECAF705B18CA}" destId="{1378B4BD-9382-4478-986D-2DA211DF6BDF}" srcOrd="0" destOrd="0" parTransId="{B1AAC19A-7C66-4560-97F2-A1BFE01234B8}" sibTransId="{3D36429E-D5FE-4F81-9CAB-6B4ED43179F3}"/>
    <dgm:cxn modelId="{ABAC9D7A-108B-4405-AE3A-FE7137AFBBB8}" srcId="{1378B4BD-9382-4478-986D-2DA211DF6BDF}" destId="{BB94D6F0-F00B-4DCE-AF96-9B4F14F5C7A7}" srcOrd="3" destOrd="0" parTransId="{8C341B0D-399C-45DC-A73C-4AA90A806E3E}" sibTransId="{6C9A72A4-F532-44E8-A7A2-3FF103FB9DC3}"/>
    <dgm:cxn modelId="{C504E587-8C44-4B2C-9AD0-94119E34BD50}" srcId="{1378B4BD-9382-4478-986D-2DA211DF6BDF}" destId="{10C54C7C-289D-4A7C-9658-78A2E2DEB3C2}" srcOrd="4" destOrd="0" parTransId="{72EACBBC-42A1-4479-8885-D7F8D8018AF2}" sibTransId="{6E143F3B-9B80-43BD-A161-D37C49141795}"/>
    <dgm:cxn modelId="{87F4BF9F-067B-4367-8228-458E742FE83A}" type="presOf" srcId="{456B4F3F-E229-442A-B08E-5B17AF1AECDB}" destId="{996A40B4-21BC-41EF-BBFF-C6E8C1B1DC4B}" srcOrd="0" destOrd="0" presId="urn:microsoft.com/office/officeart/2008/layout/PictureAccentList"/>
    <dgm:cxn modelId="{C4E4C8AA-7C6C-43DC-9166-D84ABECA3EBD}" type="presOf" srcId="{A91911FF-494C-47DF-ADBD-ECAF705B18CA}" destId="{2D190605-F9AB-4877-93F7-73CDC50FB5AE}" srcOrd="0" destOrd="0" presId="urn:microsoft.com/office/officeart/2008/layout/PictureAccentList"/>
    <dgm:cxn modelId="{2C76D2B5-988C-4039-A18C-35445C180994}" type="presOf" srcId="{10C54C7C-289D-4A7C-9658-78A2E2DEB3C2}" destId="{9CC29851-37E9-49FD-BB99-9ACE88A332A8}" srcOrd="0" destOrd="0" presId="urn:microsoft.com/office/officeart/2008/layout/PictureAccentList"/>
    <dgm:cxn modelId="{86C348BB-5114-4DAD-B0EC-954E92340303}" srcId="{1378B4BD-9382-4478-986D-2DA211DF6BDF}" destId="{9150E204-B44E-4DE0-ACB0-205E5B6AE6B2}" srcOrd="1" destOrd="0" parTransId="{2C533587-B0FB-4CF9-ABF8-C3A5A3FDCE64}" sibTransId="{944D24ED-96E6-4E41-B94A-6BEEF9EB622D}"/>
    <dgm:cxn modelId="{3D5123F9-5375-41E5-B54B-264F2A0638CD}" type="presOf" srcId="{3126695D-695D-46BC-8154-E9E547E49328}" destId="{8787EF5E-8FDF-489A-9463-80F5F76C309D}" srcOrd="0" destOrd="0" presId="urn:microsoft.com/office/officeart/2008/layout/PictureAccentList"/>
    <dgm:cxn modelId="{EDC20521-44F1-4337-BDBE-602BE5D837AA}" type="presParOf" srcId="{2D190605-F9AB-4877-93F7-73CDC50FB5AE}" destId="{6E7D90BD-E56B-4BCF-B6C0-636062AFB4D0}" srcOrd="0" destOrd="0" presId="urn:microsoft.com/office/officeart/2008/layout/PictureAccentList"/>
    <dgm:cxn modelId="{55152A75-A265-4EC8-B039-CD15047BE992}" type="presParOf" srcId="{6E7D90BD-E56B-4BCF-B6C0-636062AFB4D0}" destId="{8C12FAD5-40E2-431C-9390-142E9FFDF01E}" srcOrd="0" destOrd="0" presId="urn:microsoft.com/office/officeart/2008/layout/PictureAccentList"/>
    <dgm:cxn modelId="{028A6AFC-B6FC-4A27-87D3-6AFA03BB83BE}" type="presParOf" srcId="{8C12FAD5-40E2-431C-9390-142E9FFDF01E}" destId="{69CD9B64-9599-4CBC-BD5E-DABE690299D7}" srcOrd="0" destOrd="0" presId="urn:microsoft.com/office/officeart/2008/layout/PictureAccentList"/>
    <dgm:cxn modelId="{6BE13CA2-2458-4E66-8FC1-C12553E921AF}" type="presParOf" srcId="{6E7D90BD-E56B-4BCF-B6C0-636062AFB4D0}" destId="{7B6A0FD3-715B-461C-B21A-A9330CEA45D5}" srcOrd="1" destOrd="0" presId="urn:microsoft.com/office/officeart/2008/layout/PictureAccentList"/>
    <dgm:cxn modelId="{A32F6498-8CA7-4487-ABA5-5DD89456FCAD}" type="presParOf" srcId="{7B6A0FD3-715B-461C-B21A-A9330CEA45D5}" destId="{A7CC9F90-16CB-46B2-B75A-3CDCA906D834}" srcOrd="0" destOrd="0" presId="urn:microsoft.com/office/officeart/2008/layout/PictureAccentList"/>
    <dgm:cxn modelId="{98CAA431-11D5-4A37-9A44-36B60F5F29C2}" type="presParOf" srcId="{A7CC9F90-16CB-46B2-B75A-3CDCA906D834}" destId="{82047841-DCF3-4002-BDFA-D267047FD099}" srcOrd="0" destOrd="0" presId="urn:microsoft.com/office/officeart/2008/layout/PictureAccentList"/>
    <dgm:cxn modelId="{9D3F3B21-54AD-40EA-94C7-865C011DEF01}" type="presParOf" srcId="{A7CC9F90-16CB-46B2-B75A-3CDCA906D834}" destId="{8787EF5E-8FDF-489A-9463-80F5F76C309D}" srcOrd="1" destOrd="0" presId="urn:microsoft.com/office/officeart/2008/layout/PictureAccentList"/>
    <dgm:cxn modelId="{128AEEB9-7707-4DB6-8662-01DE62EC7981}" type="presParOf" srcId="{7B6A0FD3-715B-461C-B21A-A9330CEA45D5}" destId="{FC000921-ED8E-4FA0-ACC2-2C0CD4260591}" srcOrd="1" destOrd="0" presId="urn:microsoft.com/office/officeart/2008/layout/PictureAccentList"/>
    <dgm:cxn modelId="{FE3C4642-8199-4639-A0CB-0CCDAE3E396A}" type="presParOf" srcId="{FC000921-ED8E-4FA0-ACC2-2C0CD4260591}" destId="{AE5B2E7B-019A-400B-B0EC-151A0EEE63AF}" srcOrd="0" destOrd="0" presId="urn:microsoft.com/office/officeart/2008/layout/PictureAccentList"/>
    <dgm:cxn modelId="{DFBE401B-0496-4114-8958-85A6D2C2DF42}" type="presParOf" srcId="{FC000921-ED8E-4FA0-ACC2-2C0CD4260591}" destId="{99AB7751-43A1-4118-B797-B6A1EC0C3EE9}" srcOrd="1" destOrd="0" presId="urn:microsoft.com/office/officeart/2008/layout/PictureAccentList"/>
    <dgm:cxn modelId="{08BD0B9B-B02C-4C35-8D82-F2F17306B36A}" type="presParOf" srcId="{7B6A0FD3-715B-461C-B21A-A9330CEA45D5}" destId="{9EFFBA93-E92C-4AFB-82C9-DDE571E6DB90}" srcOrd="2" destOrd="0" presId="urn:microsoft.com/office/officeart/2008/layout/PictureAccentList"/>
    <dgm:cxn modelId="{5FA40F0C-F6E5-4BB5-AE25-11FDFB9D3DC9}" type="presParOf" srcId="{9EFFBA93-E92C-4AFB-82C9-DDE571E6DB90}" destId="{87127EA1-0E94-459D-ADF3-51D8B8D8F09A}" srcOrd="0" destOrd="0" presId="urn:microsoft.com/office/officeart/2008/layout/PictureAccentList"/>
    <dgm:cxn modelId="{064EF05E-6C79-4256-A513-19006C53DC71}" type="presParOf" srcId="{9EFFBA93-E92C-4AFB-82C9-DDE571E6DB90}" destId="{996A40B4-21BC-41EF-BBFF-C6E8C1B1DC4B}" srcOrd="1" destOrd="0" presId="urn:microsoft.com/office/officeart/2008/layout/PictureAccentList"/>
    <dgm:cxn modelId="{1B3224C3-9B0C-4F7A-A0C9-3C12C4231202}" type="presParOf" srcId="{7B6A0FD3-715B-461C-B21A-A9330CEA45D5}" destId="{2A96110F-C457-4D18-8BDB-E1B97D715C2A}" srcOrd="3" destOrd="0" presId="urn:microsoft.com/office/officeart/2008/layout/PictureAccentList"/>
    <dgm:cxn modelId="{B1DAC3DD-0CD5-40BE-900E-D571D6FEAACD}" type="presParOf" srcId="{2A96110F-C457-4D18-8BDB-E1B97D715C2A}" destId="{084AA1D7-565F-4F3C-B4F9-5B970120DFE1}" srcOrd="0" destOrd="0" presId="urn:microsoft.com/office/officeart/2008/layout/PictureAccentList"/>
    <dgm:cxn modelId="{2E26780C-6C66-44EB-B714-369B2ACEEDB8}" type="presParOf" srcId="{2A96110F-C457-4D18-8BDB-E1B97D715C2A}" destId="{D4B90DEA-D7F2-41BD-BC87-A6A274EDC36D}" srcOrd="1" destOrd="0" presId="urn:microsoft.com/office/officeart/2008/layout/PictureAccentList"/>
    <dgm:cxn modelId="{EC19A3DE-97E8-4410-AC46-79D3B0AF2798}" type="presParOf" srcId="{7B6A0FD3-715B-461C-B21A-A9330CEA45D5}" destId="{2B465801-8F96-439C-A41A-72BFA5C70344}" srcOrd="4" destOrd="0" presId="urn:microsoft.com/office/officeart/2008/layout/PictureAccentList"/>
    <dgm:cxn modelId="{CB580006-58CC-438E-B7FF-BD30172C6438}" type="presParOf" srcId="{2B465801-8F96-439C-A41A-72BFA5C70344}" destId="{599C8862-34ED-4999-9C37-4A6CD3ACDCBC}" srcOrd="0" destOrd="0" presId="urn:microsoft.com/office/officeart/2008/layout/PictureAccentList"/>
    <dgm:cxn modelId="{1AC86AD2-66CB-4100-902E-1FB2FDAA7581}" type="presParOf" srcId="{2B465801-8F96-439C-A41A-72BFA5C70344}" destId="{9CC29851-37E9-49FD-BB99-9ACE88A332A8}" srcOrd="1" destOrd="0" presId="urn:microsoft.com/office/officeart/2008/layout/PictureAccent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6FA91EEA-FA5A-4CC7-BBDD-540D2B99BE26}" type="doc">
      <dgm:prSet loTypeId="urn:microsoft.com/office/officeart/2005/8/layout/hierarchy2" loCatId="hierarchy" qsTypeId="urn:microsoft.com/office/officeart/2005/8/quickstyle/simple1" qsCatId="simple" csTypeId="urn:microsoft.com/office/officeart/2005/8/colors/colorful3" csCatId="colorful" phldr="1"/>
      <dgm:spPr/>
      <dgm:t>
        <a:bodyPr/>
        <a:lstStyle/>
        <a:p>
          <a:endParaRPr lang="en-GB"/>
        </a:p>
      </dgm:t>
    </dgm:pt>
    <dgm:pt modelId="{86301A74-9BB7-4A7A-9B50-4409E4BE177E}">
      <dgm:prSet phldrT="[Text]"/>
      <dgm:spPr/>
      <dgm:t>
        <a:bodyPr/>
        <a:lstStyle/>
        <a:p>
          <a:r>
            <a:rPr lang="en-GB" dirty="0"/>
            <a:t>Storage devices </a:t>
          </a:r>
        </a:p>
      </dgm:t>
    </dgm:pt>
    <dgm:pt modelId="{8D1FD75C-CFD1-48C9-B6FC-E5070E30E691}" type="parTrans" cxnId="{751A8E67-D036-4F70-810D-3BF25308718C}">
      <dgm:prSet/>
      <dgm:spPr/>
      <dgm:t>
        <a:bodyPr/>
        <a:lstStyle/>
        <a:p>
          <a:endParaRPr lang="en-GB"/>
        </a:p>
      </dgm:t>
    </dgm:pt>
    <dgm:pt modelId="{E30112E1-B133-46DA-BC32-32FF0E59A11E}" type="sibTrans" cxnId="{751A8E67-D036-4F70-810D-3BF25308718C}">
      <dgm:prSet/>
      <dgm:spPr/>
      <dgm:t>
        <a:bodyPr/>
        <a:lstStyle/>
        <a:p>
          <a:endParaRPr lang="en-GB"/>
        </a:p>
      </dgm:t>
    </dgm:pt>
    <dgm:pt modelId="{F669EC42-919F-4E77-8A1E-399074EF07B1}">
      <dgm:prSet phldrT="[Text]"/>
      <dgm:spPr/>
      <dgm:t>
        <a:bodyPr/>
        <a:lstStyle/>
        <a:p>
          <a:r>
            <a:rPr lang="en-GB" dirty="0"/>
            <a:t>magnetic</a:t>
          </a:r>
        </a:p>
      </dgm:t>
    </dgm:pt>
    <dgm:pt modelId="{C7F3E309-C30B-4CEE-8DD3-CFF8DBBE57D5}" type="parTrans" cxnId="{5C1405FE-19EB-4A4E-9349-94E7A6137981}">
      <dgm:prSet/>
      <dgm:spPr/>
      <dgm:t>
        <a:bodyPr/>
        <a:lstStyle/>
        <a:p>
          <a:endParaRPr lang="en-GB"/>
        </a:p>
      </dgm:t>
    </dgm:pt>
    <dgm:pt modelId="{CB2B4E12-64C1-4785-B377-910AC81ABCD6}" type="sibTrans" cxnId="{5C1405FE-19EB-4A4E-9349-94E7A6137981}">
      <dgm:prSet/>
      <dgm:spPr/>
      <dgm:t>
        <a:bodyPr/>
        <a:lstStyle/>
        <a:p>
          <a:endParaRPr lang="en-GB"/>
        </a:p>
      </dgm:t>
    </dgm:pt>
    <dgm:pt modelId="{FE1E2DEE-42FF-46F5-97C6-D338FF6ECEBA}">
      <dgm:prSet phldrT="[Text]"/>
      <dgm:spPr/>
      <dgm:t>
        <a:bodyPr/>
        <a:lstStyle/>
        <a:p>
          <a:r>
            <a:rPr lang="en-GB" dirty="0"/>
            <a:t>Optical</a:t>
          </a:r>
        </a:p>
      </dgm:t>
    </dgm:pt>
    <dgm:pt modelId="{BE7AA2F6-25DF-4C43-9E5B-756E3BEC2BAB}" type="parTrans" cxnId="{7DDAC84D-ECD9-4147-8998-776934666380}">
      <dgm:prSet/>
      <dgm:spPr/>
      <dgm:t>
        <a:bodyPr/>
        <a:lstStyle/>
        <a:p>
          <a:endParaRPr lang="en-GB"/>
        </a:p>
      </dgm:t>
    </dgm:pt>
    <dgm:pt modelId="{FA5B3352-9686-4D8B-9142-57EC00127DFD}" type="sibTrans" cxnId="{7DDAC84D-ECD9-4147-8998-776934666380}">
      <dgm:prSet/>
      <dgm:spPr/>
      <dgm:t>
        <a:bodyPr/>
        <a:lstStyle/>
        <a:p>
          <a:endParaRPr lang="en-GB"/>
        </a:p>
      </dgm:t>
    </dgm:pt>
    <dgm:pt modelId="{95C249D8-C44D-4745-8082-F271F718B1B3}">
      <dgm:prSet phldrT="[Text]"/>
      <dgm:spPr/>
      <dgm:t>
        <a:bodyPr/>
        <a:lstStyle/>
        <a:p>
          <a:r>
            <a:rPr lang="en-GB" dirty="0"/>
            <a:t>Flash </a:t>
          </a:r>
        </a:p>
      </dgm:t>
    </dgm:pt>
    <dgm:pt modelId="{50503D87-3692-46AF-8711-7A50776B4CC1}" type="parTrans" cxnId="{2D2D4689-1061-4D54-968E-A0C78C8F56BE}">
      <dgm:prSet/>
      <dgm:spPr/>
      <dgm:t>
        <a:bodyPr/>
        <a:lstStyle/>
        <a:p>
          <a:endParaRPr lang="en-GB"/>
        </a:p>
      </dgm:t>
    </dgm:pt>
    <dgm:pt modelId="{876F3F4C-FF44-4103-AA4C-97E13F81A3BB}" type="sibTrans" cxnId="{2D2D4689-1061-4D54-968E-A0C78C8F56BE}">
      <dgm:prSet/>
      <dgm:spPr/>
      <dgm:t>
        <a:bodyPr/>
        <a:lstStyle/>
        <a:p>
          <a:endParaRPr lang="en-GB"/>
        </a:p>
      </dgm:t>
    </dgm:pt>
    <dgm:pt modelId="{94D1E418-F6ED-4C00-800E-58DE07014860}">
      <dgm:prSet/>
      <dgm:spPr/>
      <dgm:t>
        <a:bodyPr/>
        <a:lstStyle/>
        <a:p>
          <a:r>
            <a:rPr lang="en-GB" dirty="0"/>
            <a:t>Floppy, magnetic disks</a:t>
          </a:r>
        </a:p>
      </dgm:t>
    </dgm:pt>
    <dgm:pt modelId="{D54B24E1-71AB-4E2D-907D-A23355941786}" type="parTrans" cxnId="{0446F800-8BE9-4C84-BDD6-FBEF900BC90F}">
      <dgm:prSet/>
      <dgm:spPr/>
      <dgm:t>
        <a:bodyPr/>
        <a:lstStyle/>
        <a:p>
          <a:endParaRPr lang="en-GB"/>
        </a:p>
      </dgm:t>
    </dgm:pt>
    <dgm:pt modelId="{91E488D0-E6CA-4891-ADE0-FC2A240E9062}" type="sibTrans" cxnId="{0446F800-8BE9-4C84-BDD6-FBEF900BC90F}">
      <dgm:prSet/>
      <dgm:spPr/>
      <dgm:t>
        <a:bodyPr/>
        <a:lstStyle/>
        <a:p>
          <a:endParaRPr lang="en-GB"/>
        </a:p>
      </dgm:t>
    </dgm:pt>
    <dgm:pt modelId="{21D096A8-01FF-47CA-AC0B-8FA54A8CB878}">
      <dgm:prSet/>
      <dgm:spPr/>
      <dgm:t>
        <a:bodyPr/>
        <a:lstStyle/>
        <a:p>
          <a:r>
            <a:rPr lang="en-GB" dirty="0"/>
            <a:t>CDs, DVDs</a:t>
          </a:r>
        </a:p>
      </dgm:t>
    </dgm:pt>
    <dgm:pt modelId="{9DFD56C1-A893-49A0-A20F-A1A022B1D84F}" type="parTrans" cxnId="{9ECB59B6-0ACD-490C-905A-C54EBCD55452}">
      <dgm:prSet/>
      <dgm:spPr/>
      <dgm:t>
        <a:bodyPr/>
        <a:lstStyle/>
        <a:p>
          <a:endParaRPr lang="en-GB"/>
        </a:p>
      </dgm:t>
    </dgm:pt>
    <dgm:pt modelId="{2813951A-FB2E-46AF-AE9F-D25A7F6A7BF3}" type="sibTrans" cxnId="{9ECB59B6-0ACD-490C-905A-C54EBCD55452}">
      <dgm:prSet/>
      <dgm:spPr/>
      <dgm:t>
        <a:bodyPr/>
        <a:lstStyle/>
        <a:p>
          <a:endParaRPr lang="en-GB"/>
        </a:p>
      </dgm:t>
    </dgm:pt>
    <dgm:pt modelId="{AA99A0C5-06FA-4552-9DB0-919B8717F3D2}">
      <dgm:prSet/>
      <dgm:spPr/>
      <dgm:t>
        <a:bodyPr/>
        <a:lstStyle/>
        <a:p>
          <a:r>
            <a:rPr lang="en-GB" dirty="0"/>
            <a:t>Memory stick, USB flash drives  </a:t>
          </a:r>
        </a:p>
      </dgm:t>
    </dgm:pt>
    <dgm:pt modelId="{54B7E2B6-DD3D-46D4-9D4D-4FD044B78F50}" type="parTrans" cxnId="{165169AB-F0DD-476E-B474-0A8FF8F88046}">
      <dgm:prSet/>
      <dgm:spPr/>
      <dgm:t>
        <a:bodyPr/>
        <a:lstStyle/>
        <a:p>
          <a:endParaRPr lang="en-GB"/>
        </a:p>
      </dgm:t>
    </dgm:pt>
    <dgm:pt modelId="{DDE4433D-E2B6-42DA-9C58-9441778D046C}" type="sibTrans" cxnId="{165169AB-F0DD-476E-B474-0A8FF8F88046}">
      <dgm:prSet/>
      <dgm:spPr/>
      <dgm:t>
        <a:bodyPr/>
        <a:lstStyle/>
        <a:p>
          <a:endParaRPr lang="en-GB"/>
        </a:p>
      </dgm:t>
    </dgm:pt>
    <dgm:pt modelId="{5B5CEF09-5283-4B41-9852-CBEEC655A212}">
      <dgm:prSet/>
      <dgm:spPr/>
      <dgm:t>
        <a:bodyPr/>
        <a:lstStyle/>
        <a:p>
          <a:r>
            <a:rPr lang="en-GB" dirty="0"/>
            <a:t>Online and cloud</a:t>
          </a:r>
        </a:p>
      </dgm:t>
    </dgm:pt>
    <dgm:pt modelId="{4E45C473-F15E-47C0-95BE-1C4FA7ABB07F}" type="parTrans" cxnId="{14992498-7E2C-493F-96CC-FA8B4402C1B8}">
      <dgm:prSet/>
      <dgm:spPr/>
      <dgm:t>
        <a:bodyPr/>
        <a:lstStyle/>
        <a:p>
          <a:endParaRPr lang="en-GB"/>
        </a:p>
      </dgm:t>
    </dgm:pt>
    <dgm:pt modelId="{450ABE05-D32F-4901-A42E-05697AB80BE1}" type="sibTrans" cxnId="{14992498-7E2C-493F-96CC-FA8B4402C1B8}">
      <dgm:prSet/>
      <dgm:spPr/>
      <dgm:t>
        <a:bodyPr/>
        <a:lstStyle/>
        <a:p>
          <a:endParaRPr lang="en-GB"/>
        </a:p>
      </dgm:t>
    </dgm:pt>
    <dgm:pt modelId="{AD69E1DF-FC8B-4AC9-9DAB-CC2E2B2CA6AC}">
      <dgm:prSet/>
      <dgm:spPr/>
      <dgm:t>
        <a:bodyPr/>
        <a:lstStyle/>
        <a:p>
          <a:r>
            <a:rPr lang="en-GB" dirty="0"/>
            <a:t>Cloud storage</a:t>
          </a:r>
        </a:p>
        <a:p>
          <a:r>
            <a:rPr lang="en-GB" dirty="0"/>
            <a:t>Network storage</a:t>
          </a:r>
        </a:p>
      </dgm:t>
    </dgm:pt>
    <dgm:pt modelId="{9F0F01A1-1600-417F-8ECD-25A6EA037AD8}" type="parTrans" cxnId="{752A1D80-B611-4A9C-9B93-75BCF98ABE79}">
      <dgm:prSet/>
      <dgm:spPr/>
      <dgm:t>
        <a:bodyPr/>
        <a:lstStyle/>
        <a:p>
          <a:endParaRPr lang="en-GB"/>
        </a:p>
      </dgm:t>
    </dgm:pt>
    <dgm:pt modelId="{A6648208-FC37-4844-8A9D-263D91CDBDD0}" type="sibTrans" cxnId="{752A1D80-B611-4A9C-9B93-75BCF98ABE79}">
      <dgm:prSet/>
      <dgm:spPr/>
      <dgm:t>
        <a:bodyPr/>
        <a:lstStyle/>
        <a:p>
          <a:endParaRPr lang="en-GB"/>
        </a:p>
      </dgm:t>
    </dgm:pt>
    <dgm:pt modelId="{A378B457-2284-4FFB-A426-DB93C003A6BE}" type="pres">
      <dgm:prSet presAssocID="{6FA91EEA-FA5A-4CC7-BBDD-540D2B99BE26}" presName="diagram" presStyleCnt="0">
        <dgm:presLayoutVars>
          <dgm:chPref val="1"/>
          <dgm:dir/>
          <dgm:animOne val="branch"/>
          <dgm:animLvl val="lvl"/>
          <dgm:resizeHandles val="exact"/>
        </dgm:presLayoutVars>
      </dgm:prSet>
      <dgm:spPr/>
    </dgm:pt>
    <dgm:pt modelId="{DBD25DAB-E501-49FA-98A4-7688CA7B9BC5}" type="pres">
      <dgm:prSet presAssocID="{86301A74-9BB7-4A7A-9B50-4409E4BE177E}" presName="root1" presStyleCnt="0"/>
      <dgm:spPr/>
    </dgm:pt>
    <dgm:pt modelId="{E1EE9DC2-744F-4BAB-8CBF-D1D7E1A08CFB}" type="pres">
      <dgm:prSet presAssocID="{86301A74-9BB7-4A7A-9B50-4409E4BE177E}" presName="LevelOneTextNode" presStyleLbl="node0" presStyleIdx="0" presStyleCnt="1">
        <dgm:presLayoutVars>
          <dgm:chPref val="3"/>
        </dgm:presLayoutVars>
      </dgm:prSet>
      <dgm:spPr/>
    </dgm:pt>
    <dgm:pt modelId="{54E6EFCE-4D6C-48A7-A1A3-756B040724BF}" type="pres">
      <dgm:prSet presAssocID="{86301A74-9BB7-4A7A-9B50-4409E4BE177E}" presName="level2hierChild" presStyleCnt="0"/>
      <dgm:spPr/>
    </dgm:pt>
    <dgm:pt modelId="{462089E7-FE67-4739-BF23-141D61523406}" type="pres">
      <dgm:prSet presAssocID="{C7F3E309-C30B-4CEE-8DD3-CFF8DBBE57D5}" presName="conn2-1" presStyleLbl="parChTrans1D2" presStyleIdx="0" presStyleCnt="4"/>
      <dgm:spPr/>
    </dgm:pt>
    <dgm:pt modelId="{4BC1AE62-EEF5-4514-8A85-3A2A7CF3830F}" type="pres">
      <dgm:prSet presAssocID="{C7F3E309-C30B-4CEE-8DD3-CFF8DBBE57D5}" presName="connTx" presStyleLbl="parChTrans1D2" presStyleIdx="0" presStyleCnt="4"/>
      <dgm:spPr/>
    </dgm:pt>
    <dgm:pt modelId="{BE1988FA-81C1-4D29-A6D3-FBFFA7AB46C3}" type="pres">
      <dgm:prSet presAssocID="{F669EC42-919F-4E77-8A1E-399074EF07B1}" presName="root2" presStyleCnt="0"/>
      <dgm:spPr/>
    </dgm:pt>
    <dgm:pt modelId="{EF50CF89-9B87-41BA-A304-00D096F9E703}" type="pres">
      <dgm:prSet presAssocID="{F669EC42-919F-4E77-8A1E-399074EF07B1}" presName="LevelTwoTextNode" presStyleLbl="node2" presStyleIdx="0" presStyleCnt="4">
        <dgm:presLayoutVars>
          <dgm:chPref val="3"/>
        </dgm:presLayoutVars>
      </dgm:prSet>
      <dgm:spPr/>
    </dgm:pt>
    <dgm:pt modelId="{A8ADFFBA-9007-420E-986F-4EC82CC8BF8A}" type="pres">
      <dgm:prSet presAssocID="{F669EC42-919F-4E77-8A1E-399074EF07B1}" presName="level3hierChild" presStyleCnt="0"/>
      <dgm:spPr/>
    </dgm:pt>
    <dgm:pt modelId="{DAD6B397-136C-453D-BBF3-B6D04D4D0945}" type="pres">
      <dgm:prSet presAssocID="{D54B24E1-71AB-4E2D-907D-A23355941786}" presName="conn2-1" presStyleLbl="parChTrans1D3" presStyleIdx="0" presStyleCnt="4"/>
      <dgm:spPr/>
    </dgm:pt>
    <dgm:pt modelId="{73490911-0E50-4ECA-9D1C-97AA8FA1DD44}" type="pres">
      <dgm:prSet presAssocID="{D54B24E1-71AB-4E2D-907D-A23355941786}" presName="connTx" presStyleLbl="parChTrans1D3" presStyleIdx="0" presStyleCnt="4"/>
      <dgm:spPr/>
    </dgm:pt>
    <dgm:pt modelId="{D2B294F5-C46E-4A42-BD46-8EDEAEE6427E}" type="pres">
      <dgm:prSet presAssocID="{94D1E418-F6ED-4C00-800E-58DE07014860}" presName="root2" presStyleCnt="0"/>
      <dgm:spPr/>
    </dgm:pt>
    <dgm:pt modelId="{496C4234-857A-46C7-8DD0-FBF47BBA4EC8}" type="pres">
      <dgm:prSet presAssocID="{94D1E418-F6ED-4C00-800E-58DE07014860}" presName="LevelTwoTextNode" presStyleLbl="node3" presStyleIdx="0" presStyleCnt="4">
        <dgm:presLayoutVars>
          <dgm:chPref val="3"/>
        </dgm:presLayoutVars>
      </dgm:prSet>
      <dgm:spPr/>
    </dgm:pt>
    <dgm:pt modelId="{773452C0-6E5A-4257-9371-CA7BCDE866B1}" type="pres">
      <dgm:prSet presAssocID="{94D1E418-F6ED-4C00-800E-58DE07014860}" presName="level3hierChild" presStyleCnt="0"/>
      <dgm:spPr/>
    </dgm:pt>
    <dgm:pt modelId="{ADBE2F53-102D-4716-B487-AFDFBD184144}" type="pres">
      <dgm:prSet presAssocID="{BE7AA2F6-25DF-4C43-9E5B-756E3BEC2BAB}" presName="conn2-1" presStyleLbl="parChTrans1D2" presStyleIdx="1" presStyleCnt="4"/>
      <dgm:spPr/>
    </dgm:pt>
    <dgm:pt modelId="{BABB347C-BE7E-406D-A242-703511E36BA1}" type="pres">
      <dgm:prSet presAssocID="{BE7AA2F6-25DF-4C43-9E5B-756E3BEC2BAB}" presName="connTx" presStyleLbl="parChTrans1D2" presStyleIdx="1" presStyleCnt="4"/>
      <dgm:spPr/>
    </dgm:pt>
    <dgm:pt modelId="{6CA0845B-D879-4525-94D6-E4D464CEF239}" type="pres">
      <dgm:prSet presAssocID="{FE1E2DEE-42FF-46F5-97C6-D338FF6ECEBA}" presName="root2" presStyleCnt="0"/>
      <dgm:spPr/>
    </dgm:pt>
    <dgm:pt modelId="{DA4C3CC3-4502-4A61-9A25-71467ED0A87E}" type="pres">
      <dgm:prSet presAssocID="{FE1E2DEE-42FF-46F5-97C6-D338FF6ECEBA}" presName="LevelTwoTextNode" presStyleLbl="node2" presStyleIdx="1" presStyleCnt="4">
        <dgm:presLayoutVars>
          <dgm:chPref val="3"/>
        </dgm:presLayoutVars>
      </dgm:prSet>
      <dgm:spPr/>
    </dgm:pt>
    <dgm:pt modelId="{6DC7FEAE-F08B-4C9E-90A4-D4126A85DAEF}" type="pres">
      <dgm:prSet presAssocID="{FE1E2DEE-42FF-46F5-97C6-D338FF6ECEBA}" presName="level3hierChild" presStyleCnt="0"/>
      <dgm:spPr/>
    </dgm:pt>
    <dgm:pt modelId="{F26625ED-340B-497C-A26D-8E63015BE63E}" type="pres">
      <dgm:prSet presAssocID="{9DFD56C1-A893-49A0-A20F-A1A022B1D84F}" presName="conn2-1" presStyleLbl="parChTrans1D3" presStyleIdx="1" presStyleCnt="4"/>
      <dgm:spPr/>
    </dgm:pt>
    <dgm:pt modelId="{97760F21-9EA9-41A7-9E19-19243775CB73}" type="pres">
      <dgm:prSet presAssocID="{9DFD56C1-A893-49A0-A20F-A1A022B1D84F}" presName="connTx" presStyleLbl="parChTrans1D3" presStyleIdx="1" presStyleCnt="4"/>
      <dgm:spPr/>
    </dgm:pt>
    <dgm:pt modelId="{6ED9D5DE-7137-494C-9E01-947F92D8319B}" type="pres">
      <dgm:prSet presAssocID="{21D096A8-01FF-47CA-AC0B-8FA54A8CB878}" presName="root2" presStyleCnt="0"/>
      <dgm:spPr/>
    </dgm:pt>
    <dgm:pt modelId="{BB5D2A14-6CF0-40FE-9676-D8BEF00A5024}" type="pres">
      <dgm:prSet presAssocID="{21D096A8-01FF-47CA-AC0B-8FA54A8CB878}" presName="LevelTwoTextNode" presStyleLbl="node3" presStyleIdx="1" presStyleCnt="4">
        <dgm:presLayoutVars>
          <dgm:chPref val="3"/>
        </dgm:presLayoutVars>
      </dgm:prSet>
      <dgm:spPr/>
    </dgm:pt>
    <dgm:pt modelId="{45878E51-166D-4C91-A2AE-87FDE43F5420}" type="pres">
      <dgm:prSet presAssocID="{21D096A8-01FF-47CA-AC0B-8FA54A8CB878}" presName="level3hierChild" presStyleCnt="0"/>
      <dgm:spPr/>
    </dgm:pt>
    <dgm:pt modelId="{B296A124-905B-4422-BDA6-A996DAAEDCFD}" type="pres">
      <dgm:prSet presAssocID="{50503D87-3692-46AF-8711-7A50776B4CC1}" presName="conn2-1" presStyleLbl="parChTrans1D2" presStyleIdx="2" presStyleCnt="4"/>
      <dgm:spPr/>
    </dgm:pt>
    <dgm:pt modelId="{0075ED57-AFA3-4857-A011-70547B57ABDA}" type="pres">
      <dgm:prSet presAssocID="{50503D87-3692-46AF-8711-7A50776B4CC1}" presName="connTx" presStyleLbl="parChTrans1D2" presStyleIdx="2" presStyleCnt="4"/>
      <dgm:spPr/>
    </dgm:pt>
    <dgm:pt modelId="{396D94EA-AD3B-4740-B358-21820FC86464}" type="pres">
      <dgm:prSet presAssocID="{95C249D8-C44D-4745-8082-F271F718B1B3}" presName="root2" presStyleCnt="0"/>
      <dgm:spPr/>
    </dgm:pt>
    <dgm:pt modelId="{DB8BD62C-E74F-4075-B57F-67D234E6201C}" type="pres">
      <dgm:prSet presAssocID="{95C249D8-C44D-4745-8082-F271F718B1B3}" presName="LevelTwoTextNode" presStyleLbl="node2" presStyleIdx="2" presStyleCnt="4">
        <dgm:presLayoutVars>
          <dgm:chPref val="3"/>
        </dgm:presLayoutVars>
      </dgm:prSet>
      <dgm:spPr/>
    </dgm:pt>
    <dgm:pt modelId="{C570D3DE-D661-42E9-B4E6-0932CC876EA8}" type="pres">
      <dgm:prSet presAssocID="{95C249D8-C44D-4745-8082-F271F718B1B3}" presName="level3hierChild" presStyleCnt="0"/>
      <dgm:spPr/>
    </dgm:pt>
    <dgm:pt modelId="{C55B38AF-C078-4396-9433-2B45EF16EC93}" type="pres">
      <dgm:prSet presAssocID="{54B7E2B6-DD3D-46D4-9D4D-4FD044B78F50}" presName="conn2-1" presStyleLbl="parChTrans1D3" presStyleIdx="2" presStyleCnt="4"/>
      <dgm:spPr/>
    </dgm:pt>
    <dgm:pt modelId="{7BA264D2-C03C-4AB3-9F27-C22CEC113A1F}" type="pres">
      <dgm:prSet presAssocID="{54B7E2B6-DD3D-46D4-9D4D-4FD044B78F50}" presName="connTx" presStyleLbl="parChTrans1D3" presStyleIdx="2" presStyleCnt="4"/>
      <dgm:spPr/>
    </dgm:pt>
    <dgm:pt modelId="{F4937931-D8BC-458B-B2E7-CBA91A83D146}" type="pres">
      <dgm:prSet presAssocID="{AA99A0C5-06FA-4552-9DB0-919B8717F3D2}" presName="root2" presStyleCnt="0"/>
      <dgm:spPr/>
    </dgm:pt>
    <dgm:pt modelId="{EDE8EE04-0DAE-4759-A1A2-D2A6E5489C05}" type="pres">
      <dgm:prSet presAssocID="{AA99A0C5-06FA-4552-9DB0-919B8717F3D2}" presName="LevelTwoTextNode" presStyleLbl="node3" presStyleIdx="2" presStyleCnt="4">
        <dgm:presLayoutVars>
          <dgm:chPref val="3"/>
        </dgm:presLayoutVars>
      </dgm:prSet>
      <dgm:spPr/>
    </dgm:pt>
    <dgm:pt modelId="{7A686A29-01C3-4E48-8DA0-7CD8A6FB4E7F}" type="pres">
      <dgm:prSet presAssocID="{AA99A0C5-06FA-4552-9DB0-919B8717F3D2}" presName="level3hierChild" presStyleCnt="0"/>
      <dgm:spPr/>
    </dgm:pt>
    <dgm:pt modelId="{792A47FC-E2E2-4605-8761-35671BBABF9F}" type="pres">
      <dgm:prSet presAssocID="{4E45C473-F15E-47C0-95BE-1C4FA7ABB07F}" presName="conn2-1" presStyleLbl="parChTrans1D2" presStyleIdx="3" presStyleCnt="4"/>
      <dgm:spPr/>
    </dgm:pt>
    <dgm:pt modelId="{61AB9845-0DD1-4D72-8119-ED64BE38892D}" type="pres">
      <dgm:prSet presAssocID="{4E45C473-F15E-47C0-95BE-1C4FA7ABB07F}" presName="connTx" presStyleLbl="parChTrans1D2" presStyleIdx="3" presStyleCnt="4"/>
      <dgm:spPr/>
    </dgm:pt>
    <dgm:pt modelId="{59F32B02-A9F4-4BCA-A49F-C5BBE42DD41C}" type="pres">
      <dgm:prSet presAssocID="{5B5CEF09-5283-4B41-9852-CBEEC655A212}" presName="root2" presStyleCnt="0"/>
      <dgm:spPr/>
    </dgm:pt>
    <dgm:pt modelId="{8E0A1D90-AB06-474F-AE29-DA0CC46EB822}" type="pres">
      <dgm:prSet presAssocID="{5B5CEF09-5283-4B41-9852-CBEEC655A212}" presName="LevelTwoTextNode" presStyleLbl="node2" presStyleIdx="3" presStyleCnt="4">
        <dgm:presLayoutVars>
          <dgm:chPref val="3"/>
        </dgm:presLayoutVars>
      </dgm:prSet>
      <dgm:spPr/>
    </dgm:pt>
    <dgm:pt modelId="{2F8EEE2D-5032-4375-8E35-A8A5E87716C1}" type="pres">
      <dgm:prSet presAssocID="{5B5CEF09-5283-4B41-9852-CBEEC655A212}" presName="level3hierChild" presStyleCnt="0"/>
      <dgm:spPr/>
    </dgm:pt>
    <dgm:pt modelId="{2550C5F2-5229-4690-B327-7BC0F812581B}" type="pres">
      <dgm:prSet presAssocID="{9F0F01A1-1600-417F-8ECD-25A6EA037AD8}" presName="conn2-1" presStyleLbl="parChTrans1D3" presStyleIdx="3" presStyleCnt="4"/>
      <dgm:spPr/>
    </dgm:pt>
    <dgm:pt modelId="{862026B8-DD80-405E-A0FE-8F98F0341A07}" type="pres">
      <dgm:prSet presAssocID="{9F0F01A1-1600-417F-8ECD-25A6EA037AD8}" presName="connTx" presStyleLbl="parChTrans1D3" presStyleIdx="3" presStyleCnt="4"/>
      <dgm:spPr/>
    </dgm:pt>
    <dgm:pt modelId="{DA8247CD-93CA-432E-9F59-65FFB15A6F34}" type="pres">
      <dgm:prSet presAssocID="{AD69E1DF-FC8B-4AC9-9DAB-CC2E2B2CA6AC}" presName="root2" presStyleCnt="0"/>
      <dgm:spPr/>
    </dgm:pt>
    <dgm:pt modelId="{8AB27BCA-72D6-4145-AE01-E3403795C1B2}" type="pres">
      <dgm:prSet presAssocID="{AD69E1DF-FC8B-4AC9-9DAB-CC2E2B2CA6AC}" presName="LevelTwoTextNode" presStyleLbl="node3" presStyleIdx="3" presStyleCnt="4">
        <dgm:presLayoutVars>
          <dgm:chPref val="3"/>
        </dgm:presLayoutVars>
      </dgm:prSet>
      <dgm:spPr/>
    </dgm:pt>
    <dgm:pt modelId="{18DA1109-5DF8-494C-A990-19CB56AB9D2C}" type="pres">
      <dgm:prSet presAssocID="{AD69E1DF-FC8B-4AC9-9DAB-CC2E2B2CA6AC}" presName="level3hierChild" presStyleCnt="0"/>
      <dgm:spPr/>
    </dgm:pt>
  </dgm:ptLst>
  <dgm:cxnLst>
    <dgm:cxn modelId="{0446F800-8BE9-4C84-BDD6-FBEF900BC90F}" srcId="{F669EC42-919F-4E77-8A1E-399074EF07B1}" destId="{94D1E418-F6ED-4C00-800E-58DE07014860}" srcOrd="0" destOrd="0" parTransId="{D54B24E1-71AB-4E2D-907D-A23355941786}" sibTransId="{91E488D0-E6CA-4891-ADE0-FC2A240E9062}"/>
    <dgm:cxn modelId="{E7AAF408-82A5-4DDE-BF30-D72D5872505D}" type="presOf" srcId="{9DFD56C1-A893-49A0-A20F-A1A022B1D84F}" destId="{97760F21-9EA9-41A7-9E19-19243775CB73}" srcOrd="1" destOrd="0" presId="urn:microsoft.com/office/officeart/2005/8/layout/hierarchy2"/>
    <dgm:cxn modelId="{710E5B11-C553-4B1F-95E2-37DA3B46790D}" type="presOf" srcId="{AA99A0C5-06FA-4552-9DB0-919B8717F3D2}" destId="{EDE8EE04-0DAE-4759-A1A2-D2A6E5489C05}" srcOrd="0" destOrd="0" presId="urn:microsoft.com/office/officeart/2005/8/layout/hierarchy2"/>
    <dgm:cxn modelId="{46461114-A1A0-4BB2-B185-C3A08AC51745}" type="presOf" srcId="{C7F3E309-C30B-4CEE-8DD3-CFF8DBBE57D5}" destId="{4BC1AE62-EEF5-4514-8A85-3A2A7CF3830F}" srcOrd="1" destOrd="0" presId="urn:microsoft.com/office/officeart/2005/8/layout/hierarchy2"/>
    <dgm:cxn modelId="{27B78216-D29E-47C8-A206-322057173675}" type="presOf" srcId="{9F0F01A1-1600-417F-8ECD-25A6EA037AD8}" destId="{2550C5F2-5229-4690-B327-7BC0F812581B}" srcOrd="0" destOrd="0" presId="urn:microsoft.com/office/officeart/2005/8/layout/hierarchy2"/>
    <dgm:cxn modelId="{B8FED31A-4734-48F4-9378-E215C8A858CF}" type="presOf" srcId="{54B7E2B6-DD3D-46D4-9D4D-4FD044B78F50}" destId="{C55B38AF-C078-4396-9433-2B45EF16EC93}" srcOrd="0" destOrd="0" presId="urn:microsoft.com/office/officeart/2005/8/layout/hierarchy2"/>
    <dgm:cxn modelId="{587E8E1E-5402-4D17-8321-15937EC653BD}" type="presOf" srcId="{50503D87-3692-46AF-8711-7A50776B4CC1}" destId="{B296A124-905B-4422-BDA6-A996DAAEDCFD}" srcOrd="0" destOrd="0" presId="urn:microsoft.com/office/officeart/2005/8/layout/hierarchy2"/>
    <dgm:cxn modelId="{B0A2151F-103C-4ABB-B005-E40E5B9BF770}" type="presOf" srcId="{4E45C473-F15E-47C0-95BE-1C4FA7ABB07F}" destId="{792A47FC-E2E2-4605-8761-35671BBABF9F}" srcOrd="0" destOrd="0" presId="urn:microsoft.com/office/officeart/2005/8/layout/hierarchy2"/>
    <dgm:cxn modelId="{A864D11F-0B79-4160-ACA5-9C3F183C4BE4}" type="presOf" srcId="{C7F3E309-C30B-4CEE-8DD3-CFF8DBBE57D5}" destId="{462089E7-FE67-4739-BF23-141D61523406}" srcOrd="0" destOrd="0" presId="urn:microsoft.com/office/officeart/2005/8/layout/hierarchy2"/>
    <dgm:cxn modelId="{57B5E321-D37D-4000-B591-4C667AF27F49}" type="presOf" srcId="{9DFD56C1-A893-49A0-A20F-A1A022B1D84F}" destId="{F26625ED-340B-497C-A26D-8E63015BE63E}" srcOrd="0" destOrd="0" presId="urn:microsoft.com/office/officeart/2005/8/layout/hierarchy2"/>
    <dgm:cxn modelId="{D59FFC27-3144-4415-B0B6-06C56A0909B2}" type="presOf" srcId="{FE1E2DEE-42FF-46F5-97C6-D338FF6ECEBA}" destId="{DA4C3CC3-4502-4A61-9A25-71467ED0A87E}" srcOrd="0" destOrd="0" presId="urn:microsoft.com/office/officeart/2005/8/layout/hierarchy2"/>
    <dgm:cxn modelId="{A6C53C3E-67F5-4F4B-85BA-D21275651226}" type="presOf" srcId="{9F0F01A1-1600-417F-8ECD-25A6EA037AD8}" destId="{862026B8-DD80-405E-A0FE-8F98F0341A07}" srcOrd="1" destOrd="0" presId="urn:microsoft.com/office/officeart/2005/8/layout/hierarchy2"/>
    <dgm:cxn modelId="{751A8E67-D036-4F70-810D-3BF25308718C}" srcId="{6FA91EEA-FA5A-4CC7-BBDD-540D2B99BE26}" destId="{86301A74-9BB7-4A7A-9B50-4409E4BE177E}" srcOrd="0" destOrd="0" parTransId="{8D1FD75C-CFD1-48C9-B6FC-E5070E30E691}" sibTransId="{E30112E1-B133-46DA-BC32-32FF0E59A11E}"/>
    <dgm:cxn modelId="{7DDAC84D-ECD9-4147-8998-776934666380}" srcId="{86301A74-9BB7-4A7A-9B50-4409E4BE177E}" destId="{FE1E2DEE-42FF-46F5-97C6-D338FF6ECEBA}" srcOrd="1" destOrd="0" parTransId="{BE7AA2F6-25DF-4C43-9E5B-756E3BEC2BAB}" sibTransId="{FA5B3352-9686-4D8B-9142-57EC00127DFD}"/>
    <dgm:cxn modelId="{20224D76-2F59-4CF9-B16A-0136007679DC}" type="presOf" srcId="{21D096A8-01FF-47CA-AC0B-8FA54A8CB878}" destId="{BB5D2A14-6CF0-40FE-9676-D8BEF00A5024}" srcOrd="0" destOrd="0" presId="urn:microsoft.com/office/officeart/2005/8/layout/hierarchy2"/>
    <dgm:cxn modelId="{0926D97B-C4C9-481A-8E21-09CF698FE844}" type="presOf" srcId="{86301A74-9BB7-4A7A-9B50-4409E4BE177E}" destId="{E1EE9DC2-744F-4BAB-8CBF-D1D7E1A08CFB}" srcOrd="0" destOrd="0" presId="urn:microsoft.com/office/officeart/2005/8/layout/hierarchy2"/>
    <dgm:cxn modelId="{752A1D80-B611-4A9C-9B93-75BCF98ABE79}" srcId="{5B5CEF09-5283-4B41-9852-CBEEC655A212}" destId="{AD69E1DF-FC8B-4AC9-9DAB-CC2E2B2CA6AC}" srcOrd="0" destOrd="0" parTransId="{9F0F01A1-1600-417F-8ECD-25A6EA037AD8}" sibTransId="{A6648208-FC37-4844-8A9D-263D91CDBDD0}"/>
    <dgm:cxn modelId="{2D2D4689-1061-4D54-968E-A0C78C8F56BE}" srcId="{86301A74-9BB7-4A7A-9B50-4409E4BE177E}" destId="{95C249D8-C44D-4745-8082-F271F718B1B3}" srcOrd="2" destOrd="0" parTransId="{50503D87-3692-46AF-8711-7A50776B4CC1}" sibTransId="{876F3F4C-FF44-4103-AA4C-97E13F81A3BB}"/>
    <dgm:cxn modelId="{EFDC6D8E-4783-4903-8729-3AE284C1A18C}" type="presOf" srcId="{4E45C473-F15E-47C0-95BE-1C4FA7ABB07F}" destId="{61AB9845-0DD1-4D72-8119-ED64BE38892D}" srcOrd="1" destOrd="0" presId="urn:microsoft.com/office/officeart/2005/8/layout/hierarchy2"/>
    <dgm:cxn modelId="{14992498-7E2C-493F-96CC-FA8B4402C1B8}" srcId="{86301A74-9BB7-4A7A-9B50-4409E4BE177E}" destId="{5B5CEF09-5283-4B41-9852-CBEEC655A212}" srcOrd="3" destOrd="0" parTransId="{4E45C473-F15E-47C0-95BE-1C4FA7ABB07F}" sibTransId="{450ABE05-D32F-4901-A42E-05697AB80BE1}"/>
    <dgm:cxn modelId="{32699898-CB09-4578-9EFD-076F14CEB6E3}" type="presOf" srcId="{50503D87-3692-46AF-8711-7A50776B4CC1}" destId="{0075ED57-AFA3-4857-A011-70547B57ABDA}" srcOrd="1" destOrd="0" presId="urn:microsoft.com/office/officeart/2005/8/layout/hierarchy2"/>
    <dgm:cxn modelId="{595EBFA6-A5B6-48CE-B6CD-DF0DA323E735}" type="presOf" srcId="{94D1E418-F6ED-4C00-800E-58DE07014860}" destId="{496C4234-857A-46C7-8DD0-FBF47BBA4EC8}" srcOrd="0" destOrd="0" presId="urn:microsoft.com/office/officeart/2005/8/layout/hierarchy2"/>
    <dgm:cxn modelId="{9A8F51A7-229B-49E1-9091-365AE1BC1FB2}" type="presOf" srcId="{5B5CEF09-5283-4B41-9852-CBEEC655A212}" destId="{8E0A1D90-AB06-474F-AE29-DA0CC46EB822}" srcOrd="0" destOrd="0" presId="urn:microsoft.com/office/officeart/2005/8/layout/hierarchy2"/>
    <dgm:cxn modelId="{A9C42DAB-6B85-4F4D-9BE6-2E7AC9A696CD}" type="presOf" srcId="{D54B24E1-71AB-4E2D-907D-A23355941786}" destId="{73490911-0E50-4ECA-9D1C-97AA8FA1DD44}" srcOrd="1" destOrd="0" presId="urn:microsoft.com/office/officeart/2005/8/layout/hierarchy2"/>
    <dgm:cxn modelId="{165169AB-F0DD-476E-B474-0A8FF8F88046}" srcId="{95C249D8-C44D-4745-8082-F271F718B1B3}" destId="{AA99A0C5-06FA-4552-9DB0-919B8717F3D2}" srcOrd="0" destOrd="0" parTransId="{54B7E2B6-DD3D-46D4-9D4D-4FD044B78F50}" sibTransId="{DDE4433D-E2B6-42DA-9C58-9441778D046C}"/>
    <dgm:cxn modelId="{758808B3-BC61-4909-B2CB-0DA89E1EAF36}" type="presOf" srcId="{BE7AA2F6-25DF-4C43-9E5B-756E3BEC2BAB}" destId="{ADBE2F53-102D-4716-B487-AFDFBD184144}" srcOrd="0" destOrd="0" presId="urn:microsoft.com/office/officeart/2005/8/layout/hierarchy2"/>
    <dgm:cxn modelId="{9ECB59B6-0ACD-490C-905A-C54EBCD55452}" srcId="{FE1E2DEE-42FF-46F5-97C6-D338FF6ECEBA}" destId="{21D096A8-01FF-47CA-AC0B-8FA54A8CB878}" srcOrd="0" destOrd="0" parTransId="{9DFD56C1-A893-49A0-A20F-A1A022B1D84F}" sibTransId="{2813951A-FB2E-46AF-AE9F-D25A7F6A7BF3}"/>
    <dgm:cxn modelId="{2079ECD4-5F73-41C2-B906-0A600F55DBDD}" type="presOf" srcId="{BE7AA2F6-25DF-4C43-9E5B-756E3BEC2BAB}" destId="{BABB347C-BE7E-406D-A242-703511E36BA1}" srcOrd="1" destOrd="0" presId="urn:microsoft.com/office/officeart/2005/8/layout/hierarchy2"/>
    <dgm:cxn modelId="{60D09CDE-FD12-4772-97E4-F698C9B9783B}" type="presOf" srcId="{54B7E2B6-DD3D-46D4-9D4D-4FD044B78F50}" destId="{7BA264D2-C03C-4AB3-9F27-C22CEC113A1F}" srcOrd="1" destOrd="0" presId="urn:microsoft.com/office/officeart/2005/8/layout/hierarchy2"/>
    <dgm:cxn modelId="{B777D4E2-8527-4A58-8F37-F8A10FA6DB36}" type="presOf" srcId="{6FA91EEA-FA5A-4CC7-BBDD-540D2B99BE26}" destId="{A378B457-2284-4FFB-A426-DB93C003A6BE}" srcOrd="0" destOrd="0" presId="urn:microsoft.com/office/officeart/2005/8/layout/hierarchy2"/>
    <dgm:cxn modelId="{CE22B5E3-480C-48F2-B2E4-9CCB232DBE45}" type="presOf" srcId="{AD69E1DF-FC8B-4AC9-9DAB-CC2E2B2CA6AC}" destId="{8AB27BCA-72D6-4145-AE01-E3403795C1B2}" srcOrd="0" destOrd="0" presId="urn:microsoft.com/office/officeart/2005/8/layout/hierarchy2"/>
    <dgm:cxn modelId="{086309EE-70DA-44FA-A995-66F4770AA5FE}" type="presOf" srcId="{D54B24E1-71AB-4E2D-907D-A23355941786}" destId="{DAD6B397-136C-453D-BBF3-B6D04D4D0945}" srcOrd="0" destOrd="0" presId="urn:microsoft.com/office/officeart/2005/8/layout/hierarchy2"/>
    <dgm:cxn modelId="{A3F0BDF0-F8D8-4D66-9F22-7CEEF2C55CFC}" type="presOf" srcId="{F669EC42-919F-4E77-8A1E-399074EF07B1}" destId="{EF50CF89-9B87-41BA-A304-00D096F9E703}" srcOrd="0" destOrd="0" presId="urn:microsoft.com/office/officeart/2005/8/layout/hierarchy2"/>
    <dgm:cxn modelId="{DE5260F3-E17F-4E7A-A2D8-370C338FB7CA}" type="presOf" srcId="{95C249D8-C44D-4745-8082-F271F718B1B3}" destId="{DB8BD62C-E74F-4075-B57F-67D234E6201C}" srcOrd="0" destOrd="0" presId="urn:microsoft.com/office/officeart/2005/8/layout/hierarchy2"/>
    <dgm:cxn modelId="{5C1405FE-19EB-4A4E-9349-94E7A6137981}" srcId="{86301A74-9BB7-4A7A-9B50-4409E4BE177E}" destId="{F669EC42-919F-4E77-8A1E-399074EF07B1}" srcOrd="0" destOrd="0" parTransId="{C7F3E309-C30B-4CEE-8DD3-CFF8DBBE57D5}" sibTransId="{CB2B4E12-64C1-4785-B377-910AC81ABCD6}"/>
    <dgm:cxn modelId="{C0C6B950-D3FC-482E-AB2C-EF51EED653C1}" type="presParOf" srcId="{A378B457-2284-4FFB-A426-DB93C003A6BE}" destId="{DBD25DAB-E501-49FA-98A4-7688CA7B9BC5}" srcOrd="0" destOrd="0" presId="urn:microsoft.com/office/officeart/2005/8/layout/hierarchy2"/>
    <dgm:cxn modelId="{BE22358B-4575-4623-8121-46884558BE17}" type="presParOf" srcId="{DBD25DAB-E501-49FA-98A4-7688CA7B9BC5}" destId="{E1EE9DC2-744F-4BAB-8CBF-D1D7E1A08CFB}" srcOrd="0" destOrd="0" presId="urn:microsoft.com/office/officeart/2005/8/layout/hierarchy2"/>
    <dgm:cxn modelId="{917F4201-6538-4E1C-B170-242AA02A8857}" type="presParOf" srcId="{DBD25DAB-E501-49FA-98A4-7688CA7B9BC5}" destId="{54E6EFCE-4D6C-48A7-A1A3-756B040724BF}" srcOrd="1" destOrd="0" presId="urn:microsoft.com/office/officeart/2005/8/layout/hierarchy2"/>
    <dgm:cxn modelId="{09E2B100-7FE9-4665-A9A3-6C7915F2000F}" type="presParOf" srcId="{54E6EFCE-4D6C-48A7-A1A3-756B040724BF}" destId="{462089E7-FE67-4739-BF23-141D61523406}" srcOrd="0" destOrd="0" presId="urn:microsoft.com/office/officeart/2005/8/layout/hierarchy2"/>
    <dgm:cxn modelId="{107D5497-848F-4DB2-9B4F-0D089E2D50B9}" type="presParOf" srcId="{462089E7-FE67-4739-BF23-141D61523406}" destId="{4BC1AE62-EEF5-4514-8A85-3A2A7CF3830F}" srcOrd="0" destOrd="0" presId="urn:microsoft.com/office/officeart/2005/8/layout/hierarchy2"/>
    <dgm:cxn modelId="{C8A3F5D2-0E3E-49F4-AD5B-10E7307DF341}" type="presParOf" srcId="{54E6EFCE-4D6C-48A7-A1A3-756B040724BF}" destId="{BE1988FA-81C1-4D29-A6D3-FBFFA7AB46C3}" srcOrd="1" destOrd="0" presId="urn:microsoft.com/office/officeart/2005/8/layout/hierarchy2"/>
    <dgm:cxn modelId="{1F457F1E-693A-4742-AB5E-790263CC81C9}" type="presParOf" srcId="{BE1988FA-81C1-4D29-A6D3-FBFFA7AB46C3}" destId="{EF50CF89-9B87-41BA-A304-00D096F9E703}" srcOrd="0" destOrd="0" presId="urn:microsoft.com/office/officeart/2005/8/layout/hierarchy2"/>
    <dgm:cxn modelId="{FE03C399-D131-4794-9178-A7CED7C6EE81}" type="presParOf" srcId="{BE1988FA-81C1-4D29-A6D3-FBFFA7AB46C3}" destId="{A8ADFFBA-9007-420E-986F-4EC82CC8BF8A}" srcOrd="1" destOrd="0" presId="urn:microsoft.com/office/officeart/2005/8/layout/hierarchy2"/>
    <dgm:cxn modelId="{CD8AA387-BDF1-4317-9821-74FE9FE8FDD6}" type="presParOf" srcId="{A8ADFFBA-9007-420E-986F-4EC82CC8BF8A}" destId="{DAD6B397-136C-453D-BBF3-B6D04D4D0945}" srcOrd="0" destOrd="0" presId="urn:microsoft.com/office/officeart/2005/8/layout/hierarchy2"/>
    <dgm:cxn modelId="{4AE261CC-4B23-46E0-9561-22F6542BC43F}" type="presParOf" srcId="{DAD6B397-136C-453D-BBF3-B6D04D4D0945}" destId="{73490911-0E50-4ECA-9D1C-97AA8FA1DD44}" srcOrd="0" destOrd="0" presId="urn:microsoft.com/office/officeart/2005/8/layout/hierarchy2"/>
    <dgm:cxn modelId="{0D66593B-272F-496B-B821-EEC5FF266BB0}" type="presParOf" srcId="{A8ADFFBA-9007-420E-986F-4EC82CC8BF8A}" destId="{D2B294F5-C46E-4A42-BD46-8EDEAEE6427E}" srcOrd="1" destOrd="0" presId="urn:microsoft.com/office/officeart/2005/8/layout/hierarchy2"/>
    <dgm:cxn modelId="{E41A8CFB-6278-4CFF-AB4D-B08CD3D53701}" type="presParOf" srcId="{D2B294F5-C46E-4A42-BD46-8EDEAEE6427E}" destId="{496C4234-857A-46C7-8DD0-FBF47BBA4EC8}" srcOrd="0" destOrd="0" presId="urn:microsoft.com/office/officeart/2005/8/layout/hierarchy2"/>
    <dgm:cxn modelId="{62AD442E-9F84-4F03-A22A-285BF304F337}" type="presParOf" srcId="{D2B294F5-C46E-4A42-BD46-8EDEAEE6427E}" destId="{773452C0-6E5A-4257-9371-CA7BCDE866B1}" srcOrd="1" destOrd="0" presId="urn:microsoft.com/office/officeart/2005/8/layout/hierarchy2"/>
    <dgm:cxn modelId="{3548D905-E390-4E9A-9418-92808A6162A5}" type="presParOf" srcId="{54E6EFCE-4D6C-48A7-A1A3-756B040724BF}" destId="{ADBE2F53-102D-4716-B487-AFDFBD184144}" srcOrd="2" destOrd="0" presId="urn:microsoft.com/office/officeart/2005/8/layout/hierarchy2"/>
    <dgm:cxn modelId="{88A7D04F-1877-4180-9D1E-1487EDA2001B}" type="presParOf" srcId="{ADBE2F53-102D-4716-B487-AFDFBD184144}" destId="{BABB347C-BE7E-406D-A242-703511E36BA1}" srcOrd="0" destOrd="0" presId="urn:microsoft.com/office/officeart/2005/8/layout/hierarchy2"/>
    <dgm:cxn modelId="{4C637258-B450-4DC7-A3FB-0EBA6D447E8F}" type="presParOf" srcId="{54E6EFCE-4D6C-48A7-A1A3-756B040724BF}" destId="{6CA0845B-D879-4525-94D6-E4D464CEF239}" srcOrd="3" destOrd="0" presId="urn:microsoft.com/office/officeart/2005/8/layout/hierarchy2"/>
    <dgm:cxn modelId="{82172A52-1842-4BB7-8B09-33CA91180880}" type="presParOf" srcId="{6CA0845B-D879-4525-94D6-E4D464CEF239}" destId="{DA4C3CC3-4502-4A61-9A25-71467ED0A87E}" srcOrd="0" destOrd="0" presId="urn:microsoft.com/office/officeart/2005/8/layout/hierarchy2"/>
    <dgm:cxn modelId="{14023C79-9210-4499-BD64-577A53978D24}" type="presParOf" srcId="{6CA0845B-D879-4525-94D6-E4D464CEF239}" destId="{6DC7FEAE-F08B-4C9E-90A4-D4126A85DAEF}" srcOrd="1" destOrd="0" presId="urn:microsoft.com/office/officeart/2005/8/layout/hierarchy2"/>
    <dgm:cxn modelId="{82AF256E-D921-4CCB-B804-D3908552C0B7}" type="presParOf" srcId="{6DC7FEAE-F08B-4C9E-90A4-D4126A85DAEF}" destId="{F26625ED-340B-497C-A26D-8E63015BE63E}" srcOrd="0" destOrd="0" presId="urn:microsoft.com/office/officeart/2005/8/layout/hierarchy2"/>
    <dgm:cxn modelId="{C84B0B3E-DBAB-4A0D-B92B-642725469184}" type="presParOf" srcId="{F26625ED-340B-497C-A26D-8E63015BE63E}" destId="{97760F21-9EA9-41A7-9E19-19243775CB73}" srcOrd="0" destOrd="0" presId="urn:microsoft.com/office/officeart/2005/8/layout/hierarchy2"/>
    <dgm:cxn modelId="{3DD393D2-A01D-4B11-8533-6A588C022FCE}" type="presParOf" srcId="{6DC7FEAE-F08B-4C9E-90A4-D4126A85DAEF}" destId="{6ED9D5DE-7137-494C-9E01-947F92D8319B}" srcOrd="1" destOrd="0" presId="urn:microsoft.com/office/officeart/2005/8/layout/hierarchy2"/>
    <dgm:cxn modelId="{3E862085-D65A-4598-B4A9-65901BCA7353}" type="presParOf" srcId="{6ED9D5DE-7137-494C-9E01-947F92D8319B}" destId="{BB5D2A14-6CF0-40FE-9676-D8BEF00A5024}" srcOrd="0" destOrd="0" presId="urn:microsoft.com/office/officeart/2005/8/layout/hierarchy2"/>
    <dgm:cxn modelId="{56432314-5071-487E-834F-60A376E742FB}" type="presParOf" srcId="{6ED9D5DE-7137-494C-9E01-947F92D8319B}" destId="{45878E51-166D-4C91-A2AE-87FDE43F5420}" srcOrd="1" destOrd="0" presId="urn:microsoft.com/office/officeart/2005/8/layout/hierarchy2"/>
    <dgm:cxn modelId="{2556F7BA-4AF7-4FD5-9D6A-F5640358DFB2}" type="presParOf" srcId="{54E6EFCE-4D6C-48A7-A1A3-756B040724BF}" destId="{B296A124-905B-4422-BDA6-A996DAAEDCFD}" srcOrd="4" destOrd="0" presId="urn:microsoft.com/office/officeart/2005/8/layout/hierarchy2"/>
    <dgm:cxn modelId="{32843689-A770-40EB-B09C-7C489955F8C7}" type="presParOf" srcId="{B296A124-905B-4422-BDA6-A996DAAEDCFD}" destId="{0075ED57-AFA3-4857-A011-70547B57ABDA}" srcOrd="0" destOrd="0" presId="urn:microsoft.com/office/officeart/2005/8/layout/hierarchy2"/>
    <dgm:cxn modelId="{9F9EA9E6-C27A-4E47-81E8-CEE1732A9F6D}" type="presParOf" srcId="{54E6EFCE-4D6C-48A7-A1A3-756B040724BF}" destId="{396D94EA-AD3B-4740-B358-21820FC86464}" srcOrd="5" destOrd="0" presId="urn:microsoft.com/office/officeart/2005/8/layout/hierarchy2"/>
    <dgm:cxn modelId="{BB2EE88A-13C8-4205-A457-CA1012E0F049}" type="presParOf" srcId="{396D94EA-AD3B-4740-B358-21820FC86464}" destId="{DB8BD62C-E74F-4075-B57F-67D234E6201C}" srcOrd="0" destOrd="0" presId="urn:microsoft.com/office/officeart/2005/8/layout/hierarchy2"/>
    <dgm:cxn modelId="{1390F6A7-970B-47E1-967A-4E5BB3D089F0}" type="presParOf" srcId="{396D94EA-AD3B-4740-B358-21820FC86464}" destId="{C570D3DE-D661-42E9-B4E6-0932CC876EA8}" srcOrd="1" destOrd="0" presId="urn:microsoft.com/office/officeart/2005/8/layout/hierarchy2"/>
    <dgm:cxn modelId="{551A1ADD-9297-4CDD-A390-59142233FBEB}" type="presParOf" srcId="{C570D3DE-D661-42E9-B4E6-0932CC876EA8}" destId="{C55B38AF-C078-4396-9433-2B45EF16EC93}" srcOrd="0" destOrd="0" presId="urn:microsoft.com/office/officeart/2005/8/layout/hierarchy2"/>
    <dgm:cxn modelId="{5F699664-4C10-452A-A390-5941725C0EB6}" type="presParOf" srcId="{C55B38AF-C078-4396-9433-2B45EF16EC93}" destId="{7BA264D2-C03C-4AB3-9F27-C22CEC113A1F}" srcOrd="0" destOrd="0" presId="urn:microsoft.com/office/officeart/2005/8/layout/hierarchy2"/>
    <dgm:cxn modelId="{23DCDA28-C958-478C-83C1-654B89227D48}" type="presParOf" srcId="{C570D3DE-D661-42E9-B4E6-0932CC876EA8}" destId="{F4937931-D8BC-458B-B2E7-CBA91A83D146}" srcOrd="1" destOrd="0" presId="urn:microsoft.com/office/officeart/2005/8/layout/hierarchy2"/>
    <dgm:cxn modelId="{14D6BE79-94BE-46E8-9452-3BDC28F51B73}" type="presParOf" srcId="{F4937931-D8BC-458B-B2E7-CBA91A83D146}" destId="{EDE8EE04-0DAE-4759-A1A2-D2A6E5489C05}" srcOrd="0" destOrd="0" presId="urn:microsoft.com/office/officeart/2005/8/layout/hierarchy2"/>
    <dgm:cxn modelId="{94701188-34C6-43C7-9CD4-6B0764ED3DF4}" type="presParOf" srcId="{F4937931-D8BC-458B-B2E7-CBA91A83D146}" destId="{7A686A29-01C3-4E48-8DA0-7CD8A6FB4E7F}" srcOrd="1" destOrd="0" presId="urn:microsoft.com/office/officeart/2005/8/layout/hierarchy2"/>
    <dgm:cxn modelId="{CB832B1D-8549-4839-9F0A-447438FE0644}" type="presParOf" srcId="{54E6EFCE-4D6C-48A7-A1A3-756B040724BF}" destId="{792A47FC-E2E2-4605-8761-35671BBABF9F}" srcOrd="6" destOrd="0" presId="urn:microsoft.com/office/officeart/2005/8/layout/hierarchy2"/>
    <dgm:cxn modelId="{BB0047A6-FBCC-4AA6-9AAD-D9E6422EC392}" type="presParOf" srcId="{792A47FC-E2E2-4605-8761-35671BBABF9F}" destId="{61AB9845-0DD1-4D72-8119-ED64BE38892D}" srcOrd="0" destOrd="0" presId="urn:microsoft.com/office/officeart/2005/8/layout/hierarchy2"/>
    <dgm:cxn modelId="{809F4CE0-7535-4205-9466-BE0C27AC7B65}" type="presParOf" srcId="{54E6EFCE-4D6C-48A7-A1A3-756B040724BF}" destId="{59F32B02-A9F4-4BCA-A49F-C5BBE42DD41C}" srcOrd="7" destOrd="0" presId="urn:microsoft.com/office/officeart/2005/8/layout/hierarchy2"/>
    <dgm:cxn modelId="{5FA3A578-6A62-4212-B47B-2B7E42A3D918}" type="presParOf" srcId="{59F32B02-A9F4-4BCA-A49F-C5BBE42DD41C}" destId="{8E0A1D90-AB06-474F-AE29-DA0CC46EB822}" srcOrd="0" destOrd="0" presId="urn:microsoft.com/office/officeart/2005/8/layout/hierarchy2"/>
    <dgm:cxn modelId="{0B2E961E-81F0-40D6-BDE3-1BF5896D9111}" type="presParOf" srcId="{59F32B02-A9F4-4BCA-A49F-C5BBE42DD41C}" destId="{2F8EEE2D-5032-4375-8E35-A8A5E87716C1}" srcOrd="1" destOrd="0" presId="urn:microsoft.com/office/officeart/2005/8/layout/hierarchy2"/>
    <dgm:cxn modelId="{5E0CD4B3-3EE1-40A9-B170-D85328748F14}" type="presParOf" srcId="{2F8EEE2D-5032-4375-8E35-A8A5E87716C1}" destId="{2550C5F2-5229-4690-B327-7BC0F812581B}" srcOrd="0" destOrd="0" presId="urn:microsoft.com/office/officeart/2005/8/layout/hierarchy2"/>
    <dgm:cxn modelId="{FC6B8FDC-AB00-4EFA-9008-18BED2228467}" type="presParOf" srcId="{2550C5F2-5229-4690-B327-7BC0F812581B}" destId="{862026B8-DD80-405E-A0FE-8F98F0341A07}" srcOrd="0" destOrd="0" presId="urn:microsoft.com/office/officeart/2005/8/layout/hierarchy2"/>
    <dgm:cxn modelId="{32C6A18E-365A-4432-BF75-DDCE24E43B5C}" type="presParOf" srcId="{2F8EEE2D-5032-4375-8E35-A8A5E87716C1}" destId="{DA8247CD-93CA-432E-9F59-65FFB15A6F34}" srcOrd="1" destOrd="0" presId="urn:microsoft.com/office/officeart/2005/8/layout/hierarchy2"/>
    <dgm:cxn modelId="{FC356D24-CAA6-48FD-9E7D-60A6654F5661}" type="presParOf" srcId="{DA8247CD-93CA-432E-9F59-65FFB15A6F34}" destId="{8AB27BCA-72D6-4145-AE01-E3403795C1B2}" srcOrd="0" destOrd="0" presId="urn:microsoft.com/office/officeart/2005/8/layout/hierarchy2"/>
    <dgm:cxn modelId="{FAF9C256-3F0D-47DB-92C4-43D15E08BA8D}" type="presParOf" srcId="{DA8247CD-93CA-432E-9F59-65FFB15A6F34}" destId="{18DA1109-5DF8-494C-A990-19CB56AB9D2C}" srcOrd="1" destOrd="0" presId="urn:microsoft.com/office/officeart/2005/8/layout/hierarchy2"/>
  </dgm:cxnLst>
  <dgm:bg/>
  <dgm:whole/>
  <dgm:extLst>
    <a:ext uri="http://schemas.microsoft.com/office/drawing/2008/diagram">
      <dsp:dataModelExt xmlns:dsp="http://schemas.microsoft.com/office/drawing/2008/diagram" relId="rId7" minVer="http://schemas.openxmlformats.org/drawingml/2006/diagram"/>
    </a:ext>
    <a:ext uri="{C62137D5-CB1D-491B-B009-E17868A290BF}">
      <dgm14:recolorImg xmlns:dgm14="http://schemas.microsoft.com/office/drawing/2010/diagram" val="1"/>
    </a:ext>
  </dgm:extLst>
</dgm:dataModel>
</file>

<file path=ppt/diagrams/data3.xml><?xml version="1.0" encoding="utf-8"?>
<dgm:dataModel xmlns:dgm="http://schemas.openxmlformats.org/drawingml/2006/diagram" xmlns:a="http://schemas.openxmlformats.org/drawingml/2006/main">
  <dgm:ptLst>
    <dgm:pt modelId="{873C44B5-91C4-4D95-BBE2-54259F0D1616}" type="doc">
      <dgm:prSet loTypeId="urn:microsoft.com/office/officeart/2005/8/layout/radial1" loCatId="cycle" qsTypeId="urn:microsoft.com/office/officeart/2005/8/quickstyle/simple1" qsCatId="simple" csTypeId="urn:microsoft.com/office/officeart/2005/8/colors/colorful1" csCatId="colorful" phldr="1"/>
      <dgm:spPr/>
      <dgm:t>
        <a:bodyPr/>
        <a:lstStyle/>
        <a:p>
          <a:endParaRPr lang="en-GB"/>
        </a:p>
      </dgm:t>
    </dgm:pt>
    <dgm:pt modelId="{929E6611-6FF9-42DA-B0FF-3872DA4873F4}">
      <dgm:prSet phldrT="[Text]"/>
      <dgm:spPr/>
      <dgm:t>
        <a:bodyPr/>
        <a:lstStyle/>
        <a:p>
          <a:r>
            <a:rPr lang="en-GB" dirty="0"/>
            <a:t>Storage architecture</a:t>
          </a:r>
        </a:p>
      </dgm:t>
    </dgm:pt>
    <dgm:pt modelId="{52322CEB-E670-43F7-BE1F-DCCBCCA50B84}" type="parTrans" cxnId="{B715D217-C80D-479B-B425-879591B8C232}">
      <dgm:prSet/>
      <dgm:spPr/>
      <dgm:t>
        <a:bodyPr/>
        <a:lstStyle/>
        <a:p>
          <a:endParaRPr lang="en-GB"/>
        </a:p>
      </dgm:t>
    </dgm:pt>
    <dgm:pt modelId="{04483741-2D08-471E-90F9-4DEA42C348C7}" type="sibTrans" cxnId="{B715D217-C80D-479B-B425-879591B8C232}">
      <dgm:prSet/>
      <dgm:spPr/>
      <dgm:t>
        <a:bodyPr/>
        <a:lstStyle/>
        <a:p>
          <a:endParaRPr lang="en-GB"/>
        </a:p>
      </dgm:t>
    </dgm:pt>
    <dgm:pt modelId="{7B75F788-56C8-44A8-8AA7-77597A5CAABC}">
      <dgm:prSet phldrT="[Text]"/>
      <dgm:spPr/>
      <dgm:t>
        <a:bodyPr/>
        <a:lstStyle/>
        <a:p>
          <a:r>
            <a:rPr lang="en-GB" dirty="0"/>
            <a:t>Cost </a:t>
          </a:r>
        </a:p>
      </dgm:t>
    </dgm:pt>
    <dgm:pt modelId="{564328A3-257F-469A-9136-199FEFDC907D}" type="parTrans" cxnId="{B1A718C9-C25F-44F5-9CC0-1E1944BB0C8E}">
      <dgm:prSet/>
      <dgm:spPr/>
      <dgm:t>
        <a:bodyPr/>
        <a:lstStyle/>
        <a:p>
          <a:endParaRPr lang="en-GB"/>
        </a:p>
      </dgm:t>
    </dgm:pt>
    <dgm:pt modelId="{B47D49BC-C30D-4154-9C3F-6C8230F31A3A}" type="sibTrans" cxnId="{B1A718C9-C25F-44F5-9CC0-1E1944BB0C8E}">
      <dgm:prSet/>
      <dgm:spPr/>
      <dgm:t>
        <a:bodyPr/>
        <a:lstStyle/>
        <a:p>
          <a:endParaRPr lang="en-GB"/>
        </a:p>
      </dgm:t>
    </dgm:pt>
    <dgm:pt modelId="{24DCD0E3-B895-4808-B59F-5F87843BB478}">
      <dgm:prSet phldrT="[Text]"/>
      <dgm:spPr/>
      <dgm:t>
        <a:bodyPr/>
        <a:lstStyle/>
        <a:p>
          <a:r>
            <a:rPr lang="en-GB" dirty="0"/>
            <a:t>performance</a:t>
          </a:r>
        </a:p>
      </dgm:t>
    </dgm:pt>
    <dgm:pt modelId="{BDA9ED66-F671-46B4-8E8E-99CD50DE21AF}" type="parTrans" cxnId="{AB00F779-CA5B-41B5-9BBF-A89D5296C5F9}">
      <dgm:prSet/>
      <dgm:spPr/>
      <dgm:t>
        <a:bodyPr/>
        <a:lstStyle/>
        <a:p>
          <a:endParaRPr lang="en-GB"/>
        </a:p>
      </dgm:t>
    </dgm:pt>
    <dgm:pt modelId="{A29DB3CB-F4CF-4BDC-840D-19784355C556}" type="sibTrans" cxnId="{AB00F779-CA5B-41B5-9BBF-A89D5296C5F9}">
      <dgm:prSet/>
      <dgm:spPr/>
      <dgm:t>
        <a:bodyPr/>
        <a:lstStyle/>
        <a:p>
          <a:endParaRPr lang="en-GB"/>
        </a:p>
      </dgm:t>
    </dgm:pt>
    <dgm:pt modelId="{301C7000-0DA1-4FBB-9D3F-F2686E5C4CCC}">
      <dgm:prSet phldrT="[Text]"/>
      <dgm:spPr/>
      <dgm:t>
        <a:bodyPr/>
        <a:lstStyle/>
        <a:p>
          <a:r>
            <a:rPr lang="en-GB" dirty="0"/>
            <a:t>capacity</a:t>
          </a:r>
        </a:p>
      </dgm:t>
    </dgm:pt>
    <dgm:pt modelId="{1F161C00-DCA8-4F06-8722-E6FE52239CD1}" type="parTrans" cxnId="{7BA3A9B2-8B0A-4562-BCAB-F8D04884C32D}">
      <dgm:prSet/>
      <dgm:spPr/>
      <dgm:t>
        <a:bodyPr/>
        <a:lstStyle/>
        <a:p>
          <a:endParaRPr lang="en-GB"/>
        </a:p>
      </dgm:t>
    </dgm:pt>
    <dgm:pt modelId="{C6FDEC4A-755F-4C88-A53C-1F6714E1DEF5}" type="sibTrans" cxnId="{7BA3A9B2-8B0A-4562-BCAB-F8D04884C32D}">
      <dgm:prSet/>
      <dgm:spPr/>
      <dgm:t>
        <a:bodyPr/>
        <a:lstStyle/>
        <a:p>
          <a:endParaRPr lang="en-GB"/>
        </a:p>
      </dgm:t>
    </dgm:pt>
    <dgm:pt modelId="{0514A72C-EDD2-4DFA-A2DF-BAC5E863EB21}">
      <dgm:prSet phldrT="[Text]"/>
      <dgm:spPr/>
      <dgm:t>
        <a:bodyPr/>
        <a:lstStyle/>
        <a:p>
          <a:r>
            <a:rPr lang="en-GB" dirty="0"/>
            <a:t>availability</a:t>
          </a:r>
        </a:p>
      </dgm:t>
    </dgm:pt>
    <dgm:pt modelId="{70BBE51D-4EDE-4251-99C2-9631C8D1CDA9}" type="parTrans" cxnId="{71AC264A-DEDB-4A6E-8E80-0C22F2858AFC}">
      <dgm:prSet/>
      <dgm:spPr/>
      <dgm:t>
        <a:bodyPr/>
        <a:lstStyle/>
        <a:p>
          <a:endParaRPr lang="en-GB"/>
        </a:p>
      </dgm:t>
    </dgm:pt>
    <dgm:pt modelId="{0ECF5E62-3226-40E8-B375-2C29BA8E3867}" type="sibTrans" cxnId="{71AC264A-DEDB-4A6E-8E80-0C22F2858AFC}">
      <dgm:prSet/>
      <dgm:spPr/>
      <dgm:t>
        <a:bodyPr/>
        <a:lstStyle/>
        <a:p>
          <a:endParaRPr lang="en-GB"/>
        </a:p>
      </dgm:t>
    </dgm:pt>
    <dgm:pt modelId="{8F0035B1-E04A-4D60-9516-48F6EFF89046}">
      <dgm:prSet/>
      <dgm:spPr/>
      <dgm:t>
        <a:bodyPr/>
        <a:lstStyle/>
        <a:p>
          <a:r>
            <a:rPr lang="en-GB" dirty="0"/>
            <a:t>security</a:t>
          </a:r>
        </a:p>
      </dgm:t>
    </dgm:pt>
    <dgm:pt modelId="{D0DC1907-3130-4FE2-99EF-F29B91FF2D6C}" type="parTrans" cxnId="{3C7B13D5-B161-4E3A-8C4F-9157BB7AE4E0}">
      <dgm:prSet/>
      <dgm:spPr/>
      <dgm:t>
        <a:bodyPr/>
        <a:lstStyle/>
        <a:p>
          <a:endParaRPr lang="en-GB"/>
        </a:p>
      </dgm:t>
    </dgm:pt>
    <dgm:pt modelId="{6A3AC409-9A4F-4ED9-89D1-596F74F2D9F2}" type="sibTrans" cxnId="{3C7B13D5-B161-4E3A-8C4F-9157BB7AE4E0}">
      <dgm:prSet/>
      <dgm:spPr/>
      <dgm:t>
        <a:bodyPr/>
        <a:lstStyle/>
        <a:p>
          <a:endParaRPr lang="en-GB"/>
        </a:p>
      </dgm:t>
    </dgm:pt>
    <dgm:pt modelId="{9E5DBA40-0D78-42DD-A07E-D6BA19C1846C}">
      <dgm:prSet/>
      <dgm:spPr/>
      <dgm:t>
        <a:bodyPr/>
        <a:lstStyle/>
        <a:p>
          <a:r>
            <a:rPr lang="en-GB" dirty="0"/>
            <a:t>backup</a:t>
          </a:r>
        </a:p>
      </dgm:t>
    </dgm:pt>
    <dgm:pt modelId="{AE81D1AD-5212-40B3-AC0B-BAE77D007DDC}" type="parTrans" cxnId="{896E0D10-3E8D-4A0A-9B0B-3E56DA4C71C4}">
      <dgm:prSet/>
      <dgm:spPr/>
      <dgm:t>
        <a:bodyPr/>
        <a:lstStyle/>
        <a:p>
          <a:endParaRPr lang="en-GB"/>
        </a:p>
      </dgm:t>
    </dgm:pt>
    <dgm:pt modelId="{9EF860DC-561C-4218-83F4-F9F86250AA3D}" type="sibTrans" cxnId="{896E0D10-3E8D-4A0A-9B0B-3E56DA4C71C4}">
      <dgm:prSet/>
      <dgm:spPr/>
      <dgm:t>
        <a:bodyPr/>
        <a:lstStyle/>
        <a:p>
          <a:endParaRPr lang="en-GB"/>
        </a:p>
      </dgm:t>
    </dgm:pt>
    <dgm:pt modelId="{B6418AB9-C89A-4E0D-9D28-E89C1F29F7CE}">
      <dgm:prSet/>
      <dgm:spPr/>
      <dgm:t>
        <a:bodyPr/>
        <a:lstStyle/>
        <a:p>
          <a:r>
            <a:rPr lang="en-GB" dirty="0"/>
            <a:t>scalability</a:t>
          </a:r>
        </a:p>
      </dgm:t>
    </dgm:pt>
    <dgm:pt modelId="{43723A10-614B-4C6B-8DA1-6D5EADE1237D}" type="parTrans" cxnId="{3670CD40-47B4-4DD9-AF44-DADD9EA36DC8}">
      <dgm:prSet/>
      <dgm:spPr/>
      <dgm:t>
        <a:bodyPr/>
        <a:lstStyle/>
        <a:p>
          <a:endParaRPr lang="en-GB"/>
        </a:p>
      </dgm:t>
    </dgm:pt>
    <dgm:pt modelId="{84E91B13-83B9-4E53-BF07-49C46D57313B}" type="sibTrans" cxnId="{3670CD40-47B4-4DD9-AF44-DADD9EA36DC8}">
      <dgm:prSet/>
      <dgm:spPr/>
      <dgm:t>
        <a:bodyPr/>
        <a:lstStyle/>
        <a:p>
          <a:endParaRPr lang="en-GB"/>
        </a:p>
      </dgm:t>
    </dgm:pt>
    <dgm:pt modelId="{916BDC81-3BAA-4EBD-848C-C4709CE54EF7}" type="pres">
      <dgm:prSet presAssocID="{873C44B5-91C4-4D95-BBE2-54259F0D1616}" presName="cycle" presStyleCnt="0">
        <dgm:presLayoutVars>
          <dgm:chMax val="1"/>
          <dgm:dir/>
          <dgm:animLvl val="ctr"/>
          <dgm:resizeHandles val="exact"/>
        </dgm:presLayoutVars>
      </dgm:prSet>
      <dgm:spPr/>
    </dgm:pt>
    <dgm:pt modelId="{D9DAAE03-B5B3-4624-9C89-9981798B4C18}" type="pres">
      <dgm:prSet presAssocID="{929E6611-6FF9-42DA-B0FF-3872DA4873F4}" presName="centerShape" presStyleLbl="node0" presStyleIdx="0" presStyleCnt="1"/>
      <dgm:spPr/>
    </dgm:pt>
    <dgm:pt modelId="{C7E1C0D1-4DCB-4524-B249-81822A899FA2}" type="pres">
      <dgm:prSet presAssocID="{564328A3-257F-469A-9136-199FEFDC907D}" presName="Name9" presStyleLbl="parChTrans1D2" presStyleIdx="0" presStyleCnt="7"/>
      <dgm:spPr/>
    </dgm:pt>
    <dgm:pt modelId="{DCC3FBF0-3FD5-442C-8EE5-BB0390DC0031}" type="pres">
      <dgm:prSet presAssocID="{564328A3-257F-469A-9136-199FEFDC907D}" presName="connTx" presStyleLbl="parChTrans1D2" presStyleIdx="0" presStyleCnt="7"/>
      <dgm:spPr/>
    </dgm:pt>
    <dgm:pt modelId="{92248D3E-FC49-431E-9144-757E1FB66C00}" type="pres">
      <dgm:prSet presAssocID="{7B75F788-56C8-44A8-8AA7-77597A5CAABC}" presName="node" presStyleLbl="node1" presStyleIdx="0" presStyleCnt="7">
        <dgm:presLayoutVars>
          <dgm:bulletEnabled val="1"/>
        </dgm:presLayoutVars>
      </dgm:prSet>
      <dgm:spPr/>
    </dgm:pt>
    <dgm:pt modelId="{5EE2F7CF-6F67-4DD4-8B6D-C384D0034395}" type="pres">
      <dgm:prSet presAssocID="{BDA9ED66-F671-46B4-8E8E-99CD50DE21AF}" presName="Name9" presStyleLbl="parChTrans1D2" presStyleIdx="1" presStyleCnt="7"/>
      <dgm:spPr/>
    </dgm:pt>
    <dgm:pt modelId="{F6932CBB-6FC5-4D95-9489-AD515823A6B5}" type="pres">
      <dgm:prSet presAssocID="{BDA9ED66-F671-46B4-8E8E-99CD50DE21AF}" presName="connTx" presStyleLbl="parChTrans1D2" presStyleIdx="1" presStyleCnt="7"/>
      <dgm:spPr/>
    </dgm:pt>
    <dgm:pt modelId="{C9116AAE-A76D-484E-9BAD-642FB967C288}" type="pres">
      <dgm:prSet presAssocID="{24DCD0E3-B895-4808-B59F-5F87843BB478}" presName="node" presStyleLbl="node1" presStyleIdx="1" presStyleCnt="7">
        <dgm:presLayoutVars>
          <dgm:bulletEnabled val="1"/>
        </dgm:presLayoutVars>
      </dgm:prSet>
      <dgm:spPr/>
    </dgm:pt>
    <dgm:pt modelId="{58176644-152C-4314-A3FD-D2B58571AE62}" type="pres">
      <dgm:prSet presAssocID="{1F161C00-DCA8-4F06-8722-E6FE52239CD1}" presName="Name9" presStyleLbl="parChTrans1D2" presStyleIdx="2" presStyleCnt="7"/>
      <dgm:spPr/>
    </dgm:pt>
    <dgm:pt modelId="{42693D22-1A01-4778-8160-EE7A57519723}" type="pres">
      <dgm:prSet presAssocID="{1F161C00-DCA8-4F06-8722-E6FE52239CD1}" presName="connTx" presStyleLbl="parChTrans1D2" presStyleIdx="2" presStyleCnt="7"/>
      <dgm:spPr/>
    </dgm:pt>
    <dgm:pt modelId="{077B56B5-73DF-4A0F-A8F8-F2616C2F2301}" type="pres">
      <dgm:prSet presAssocID="{301C7000-0DA1-4FBB-9D3F-F2686E5C4CCC}" presName="node" presStyleLbl="node1" presStyleIdx="2" presStyleCnt="7">
        <dgm:presLayoutVars>
          <dgm:bulletEnabled val="1"/>
        </dgm:presLayoutVars>
      </dgm:prSet>
      <dgm:spPr/>
    </dgm:pt>
    <dgm:pt modelId="{0DD6B83E-AE70-45A0-B096-B4D0E7FC9CE5}" type="pres">
      <dgm:prSet presAssocID="{70BBE51D-4EDE-4251-99C2-9631C8D1CDA9}" presName="Name9" presStyleLbl="parChTrans1D2" presStyleIdx="3" presStyleCnt="7"/>
      <dgm:spPr/>
    </dgm:pt>
    <dgm:pt modelId="{3A9901AB-9885-444D-808B-3F87C859E77B}" type="pres">
      <dgm:prSet presAssocID="{70BBE51D-4EDE-4251-99C2-9631C8D1CDA9}" presName="connTx" presStyleLbl="parChTrans1D2" presStyleIdx="3" presStyleCnt="7"/>
      <dgm:spPr/>
    </dgm:pt>
    <dgm:pt modelId="{97B89A60-2E4A-4C9D-955C-C9840BF5A37F}" type="pres">
      <dgm:prSet presAssocID="{0514A72C-EDD2-4DFA-A2DF-BAC5E863EB21}" presName="node" presStyleLbl="node1" presStyleIdx="3" presStyleCnt="7">
        <dgm:presLayoutVars>
          <dgm:bulletEnabled val="1"/>
        </dgm:presLayoutVars>
      </dgm:prSet>
      <dgm:spPr/>
    </dgm:pt>
    <dgm:pt modelId="{4C1E7CD0-F10B-40AC-B03D-C6956F8B2EED}" type="pres">
      <dgm:prSet presAssocID="{D0DC1907-3130-4FE2-99EF-F29B91FF2D6C}" presName="Name9" presStyleLbl="parChTrans1D2" presStyleIdx="4" presStyleCnt="7"/>
      <dgm:spPr/>
    </dgm:pt>
    <dgm:pt modelId="{77BF3F5E-5584-4646-9E27-3BD9E76F0A8A}" type="pres">
      <dgm:prSet presAssocID="{D0DC1907-3130-4FE2-99EF-F29B91FF2D6C}" presName="connTx" presStyleLbl="parChTrans1D2" presStyleIdx="4" presStyleCnt="7"/>
      <dgm:spPr/>
    </dgm:pt>
    <dgm:pt modelId="{5D49C9BD-6257-4763-BD66-A7CB6A33E262}" type="pres">
      <dgm:prSet presAssocID="{8F0035B1-E04A-4D60-9516-48F6EFF89046}" presName="node" presStyleLbl="node1" presStyleIdx="4" presStyleCnt="7">
        <dgm:presLayoutVars>
          <dgm:bulletEnabled val="1"/>
        </dgm:presLayoutVars>
      </dgm:prSet>
      <dgm:spPr/>
    </dgm:pt>
    <dgm:pt modelId="{7CF95CDA-B8AB-46CB-9417-A9008590F010}" type="pres">
      <dgm:prSet presAssocID="{AE81D1AD-5212-40B3-AC0B-BAE77D007DDC}" presName="Name9" presStyleLbl="parChTrans1D2" presStyleIdx="5" presStyleCnt="7"/>
      <dgm:spPr/>
    </dgm:pt>
    <dgm:pt modelId="{1E4174F4-C681-41BB-83A8-615BF15B20B8}" type="pres">
      <dgm:prSet presAssocID="{AE81D1AD-5212-40B3-AC0B-BAE77D007DDC}" presName="connTx" presStyleLbl="parChTrans1D2" presStyleIdx="5" presStyleCnt="7"/>
      <dgm:spPr/>
    </dgm:pt>
    <dgm:pt modelId="{4F8E32D4-953E-46FE-9C27-5FFB027213D6}" type="pres">
      <dgm:prSet presAssocID="{9E5DBA40-0D78-42DD-A07E-D6BA19C1846C}" presName="node" presStyleLbl="node1" presStyleIdx="5" presStyleCnt="7">
        <dgm:presLayoutVars>
          <dgm:bulletEnabled val="1"/>
        </dgm:presLayoutVars>
      </dgm:prSet>
      <dgm:spPr/>
    </dgm:pt>
    <dgm:pt modelId="{8437082D-B45C-4AE6-B624-44CC05876049}" type="pres">
      <dgm:prSet presAssocID="{43723A10-614B-4C6B-8DA1-6D5EADE1237D}" presName="Name9" presStyleLbl="parChTrans1D2" presStyleIdx="6" presStyleCnt="7"/>
      <dgm:spPr/>
    </dgm:pt>
    <dgm:pt modelId="{13D57E58-3B10-4FBD-A28B-FE5680F97140}" type="pres">
      <dgm:prSet presAssocID="{43723A10-614B-4C6B-8DA1-6D5EADE1237D}" presName="connTx" presStyleLbl="parChTrans1D2" presStyleIdx="6" presStyleCnt="7"/>
      <dgm:spPr/>
    </dgm:pt>
    <dgm:pt modelId="{44664DF0-2FC1-48D9-8A94-BD5D886C57E7}" type="pres">
      <dgm:prSet presAssocID="{B6418AB9-C89A-4E0D-9D28-E89C1F29F7CE}" presName="node" presStyleLbl="node1" presStyleIdx="6" presStyleCnt="7">
        <dgm:presLayoutVars>
          <dgm:bulletEnabled val="1"/>
        </dgm:presLayoutVars>
      </dgm:prSet>
      <dgm:spPr/>
    </dgm:pt>
  </dgm:ptLst>
  <dgm:cxnLst>
    <dgm:cxn modelId="{32980A03-A6B5-4266-B13F-5E8EDE4CC2C3}" type="presOf" srcId="{9E5DBA40-0D78-42DD-A07E-D6BA19C1846C}" destId="{4F8E32D4-953E-46FE-9C27-5FFB027213D6}" srcOrd="0" destOrd="0" presId="urn:microsoft.com/office/officeart/2005/8/layout/radial1"/>
    <dgm:cxn modelId="{D20E920B-A5DA-491A-BE10-10FDFC96DBDC}" type="presOf" srcId="{B6418AB9-C89A-4E0D-9D28-E89C1F29F7CE}" destId="{44664DF0-2FC1-48D9-8A94-BD5D886C57E7}" srcOrd="0" destOrd="0" presId="urn:microsoft.com/office/officeart/2005/8/layout/radial1"/>
    <dgm:cxn modelId="{896E0D10-3E8D-4A0A-9B0B-3E56DA4C71C4}" srcId="{929E6611-6FF9-42DA-B0FF-3872DA4873F4}" destId="{9E5DBA40-0D78-42DD-A07E-D6BA19C1846C}" srcOrd="5" destOrd="0" parTransId="{AE81D1AD-5212-40B3-AC0B-BAE77D007DDC}" sibTransId="{9EF860DC-561C-4218-83F4-F9F86250AA3D}"/>
    <dgm:cxn modelId="{4A6EE111-719C-4710-A96D-895DAB32EA8D}" type="presOf" srcId="{24DCD0E3-B895-4808-B59F-5F87843BB478}" destId="{C9116AAE-A76D-484E-9BAD-642FB967C288}" srcOrd="0" destOrd="0" presId="urn:microsoft.com/office/officeart/2005/8/layout/radial1"/>
    <dgm:cxn modelId="{EAB3DA15-E430-4FC6-92BA-9F2C57198477}" type="presOf" srcId="{564328A3-257F-469A-9136-199FEFDC907D}" destId="{C7E1C0D1-4DCB-4524-B249-81822A899FA2}" srcOrd="0" destOrd="0" presId="urn:microsoft.com/office/officeart/2005/8/layout/radial1"/>
    <dgm:cxn modelId="{F607B616-2916-400A-92E0-7ECEF55A97E0}" type="presOf" srcId="{BDA9ED66-F671-46B4-8E8E-99CD50DE21AF}" destId="{F6932CBB-6FC5-4D95-9489-AD515823A6B5}" srcOrd="1" destOrd="0" presId="urn:microsoft.com/office/officeart/2005/8/layout/radial1"/>
    <dgm:cxn modelId="{B715D217-C80D-479B-B425-879591B8C232}" srcId="{873C44B5-91C4-4D95-BBE2-54259F0D1616}" destId="{929E6611-6FF9-42DA-B0FF-3872DA4873F4}" srcOrd="0" destOrd="0" parTransId="{52322CEB-E670-43F7-BE1F-DCCBCCA50B84}" sibTransId="{04483741-2D08-471E-90F9-4DEA42C348C7}"/>
    <dgm:cxn modelId="{06D65719-95F3-4714-8532-BB5F57712400}" type="presOf" srcId="{70BBE51D-4EDE-4251-99C2-9631C8D1CDA9}" destId="{0DD6B83E-AE70-45A0-B096-B4D0E7FC9CE5}" srcOrd="0" destOrd="0" presId="urn:microsoft.com/office/officeart/2005/8/layout/radial1"/>
    <dgm:cxn modelId="{2D77C31D-D267-449A-B717-84E801D6130A}" type="presOf" srcId="{301C7000-0DA1-4FBB-9D3F-F2686E5C4CCC}" destId="{077B56B5-73DF-4A0F-A8F8-F2616C2F2301}" srcOrd="0" destOrd="0" presId="urn:microsoft.com/office/officeart/2005/8/layout/radial1"/>
    <dgm:cxn modelId="{03F31B22-E6EF-4FCE-98FB-4E77D29C32A8}" type="presOf" srcId="{564328A3-257F-469A-9136-199FEFDC907D}" destId="{DCC3FBF0-3FD5-442C-8EE5-BB0390DC0031}" srcOrd="1" destOrd="0" presId="urn:microsoft.com/office/officeart/2005/8/layout/radial1"/>
    <dgm:cxn modelId="{C423742F-EA55-4A8A-9CAB-E384A003AA3D}" type="presOf" srcId="{1F161C00-DCA8-4F06-8722-E6FE52239CD1}" destId="{58176644-152C-4314-A3FD-D2B58571AE62}" srcOrd="0" destOrd="0" presId="urn:microsoft.com/office/officeart/2005/8/layout/radial1"/>
    <dgm:cxn modelId="{3670CD40-47B4-4DD9-AF44-DADD9EA36DC8}" srcId="{929E6611-6FF9-42DA-B0FF-3872DA4873F4}" destId="{B6418AB9-C89A-4E0D-9D28-E89C1F29F7CE}" srcOrd="6" destOrd="0" parTransId="{43723A10-614B-4C6B-8DA1-6D5EADE1237D}" sibTransId="{84E91B13-83B9-4E53-BF07-49C46D57313B}"/>
    <dgm:cxn modelId="{7BAA925D-C203-4DF7-AE79-2A6404348807}" type="presOf" srcId="{70BBE51D-4EDE-4251-99C2-9631C8D1CDA9}" destId="{3A9901AB-9885-444D-808B-3F87C859E77B}" srcOrd="1" destOrd="0" presId="urn:microsoft.com/office/officeart/2005/8/layout/radial1"/>
    <dgm:cxn modelId="{BF3AE165-44C9-420C-BC70-34848BE8E8FA}" type="presOf" srcId="{43723A10-614B-4C6B-8DA1-6D5EADE1237D}" destId="{8437082D-B45C-4AE6-B624-44CC05876049}" srcOrd="0" destOrd="0" presId="urn:microsoft.com/office/officeart/2005/8/layout/radial1"/>
    <dgm:cxn modelId="{71AC264A-DEDB-4A6E-8E80-0C22F2858AFC}" srcId="{929E6611-6FF9-42DA-B0FF-3872DA4873F4}" destId="{0514A72C-EDD2-4DFA-A2DF-BAC5E863EB21}" srcOrd="3" destOrd="0" parTransId="{70BBE51D-4EDE-4251-99C2-9631C8D1CDA9}" sibTransId="{0ECF5E62-3226-40E8-B375-2C29BA8E3867}"/>
    <dgm:cxn modelId="{664BB774-24F8-479E-AC70-DF8FB25FD32F}" type="presOf" srcId="{929E6611-6FF9-42DA-B0FF-3872DA4873F4}" destId="{D9DAAE03-B5B3-4624-9C89-9981798B4C18}" srcOrd="0" destOrd="0" presId="urn:microsoft.com/office/officeart/2005/8/layout/radial1"/>
    <dgm:cxn modelId="{AB00F779-CA5B-41B5-9BBF-A89D5296C5F9}" srcId="{929E6611-6FF9-42DA-B0FF-3872DA4873F4}" destId="{24DCD0E3-B895-4808-B59F-5F87843BB478}" srcOrd="1" destOrd="0" parTransId="{BDA9ED66-F671-46B4-8E8E-99CD50DE21AF}" sibTransId="{A29DB3CB-F4CF-4BDC-840D-19784355C556}"/>
    <dgm:cxn modelId="{9F78287A-3175-4A86-80B0-7A46790847B5}" type="presOf" srcId="{AE81D1AD-5212-40B3-AC0B-BAE77D007DDC}" destId="{1E4174F4-C681-41BB-83A8-615BF15B20B8}" srcOrd="1" destOrd="0" presId="urn:microsoft.com/office/officeart/2005/8/layout/radial1"/>
    <dgm:cxn modelId="{656CD282-0BDD-47C6-84D9-E7E123B72C92}" type="presOf" srcId="{7B75F788-56C8-44A8-8AA7-77597A5CAABC}" destId="{92248D3E-FC49-431E-9144-757E1FB66C00}" srcOrd="0" destOrd="0" presId="urn:microsoft.com/office/officeart/2005/8/layout/radial1"/>
    <dgm:cxn modelId="{B3C7F28A-D1EF-4CEC-8CA6-3C366E59E91F}" type="presOf" srcId="{0514A72C-EDD2-4DFA-A2DF-BAC5E863EB21}" destId="{97B89A60-2E4A-4C9D-955C-C9840BF5A37F}" srcOrd="0" destOrd="0" presId="urn:microsoft.com/office/officeart/2005/8/layout/radial1"/>
    <dgm:cxn modelId="{FFFB5A8F-A5AD-47EE-9591-D356728BC056}" type="presOf" srcId="{873C44B5-91C4-4D95-BBE2-54259F0D1616}" destId="{916BDC81-3BAA-4EBD-848C-C4709CE54EF7}" srcOrd="0" destOrd="0" presId="urn:microsoft.com/office/officeart/2005/8/layout/radial1"/>
    <dgm:cxn modelId="{1A80EDA1-5FCB-4796-96CA-E723FD353001}" type="presOf" srcId="{AE81D1AD-5212-40B3-AC0B-BAE77D007DDC}" destId="{7CF95CDA-B8AB-46CB-9417-A9008590F010}" srcOrd="0" destOrd="0" presId="urn:microsoft.com/office/officeart/2005/8/layout/radial1"/>
    <dgm:cxn modelId="{816396AD-F1ED-4148-A915-27420D16752A}" type="presOf" srcId="{D0DC1907-3130-4FE2-99EF-F29B91FF2D6C}" destId="{77BF3F5E-5584-4646-9E27-3BD9E76F0A8A}" srcOrd="1" destOrd="0" presId="urn:microsoft.com/office/officeart/2005/8/layout/radial1"/>
    <dgm:cxn modelId="{7BA3A9B2-8B0A-4562-BCAB-F8D04884C32D}" srcId="{929E6611-6FF9-42DA-B0FF-3872DA4873F4}" destId="{301C7000-0DA1-4FBB-9D3F-F2686E5C4CCC}" srcOrd="2" destOrd="0" parTransId="{1F161C00-DCA8-4F06-8722-E6FE52239CD1}" sibTransId="{C6FDEC4A-755F-4C88-A53C-1F6714E1DEF5}"/>
    <dgm:cxn modelId="{AB76A2B4-619C-44A2-9F72-4C993EBCDF42}" type="presOf" srcId="{BDA9ED66-F671-46B4-8E8E-99CD50DE21AF}" destId="{5EE2F7CF-6F67-4DD4-8B6D-C384D0034395}" srcOrd="0" destOrd="0" presId="urn:microsoft.com/office/officeart/2005/8/layout/radial1"/>
    <dgm:cxn modelId="{128838B9-7B87-477D-89A4-05EB1A000585}" type="presOf" srcId="{1F161C00-DCA8-4F06-8722-E6FE52239CD1}" destId="{42693D22-1A01-4778-8160-EE7A57519723}" srcOrd="1" destOrd="0" presId="urn:microsoft.com/office/officeart/2005/8/layout/radial1"/>
    <dgm:cxn modelId="{B1A718C9-C25F-44F5-9CC0-1E1944BB0C8E}" srcId="{929E6611-6FF9-42DA-B0FF-3872DA4873F4}" destId="{7B75F788-56C8-44A8-8AA7-77597A5CAABC}" srcOrd="0" destOrd="0" parTransId="{564328A3-257F-469A-9136-199FEFDC907D}" sibTransId="{B47D49BC-C30D-4154-9C3F-6C8230F31A3A}"/>
    <dgm:cxn modelId="{3C7B13D5-B161-4E3A-8C4F-9157BB7AE4E0}" srcId="{929E6611-6FF9-42DA-B0FF-3872DA4873F4}" destId="{8F0035B1-E04A-4D60-9516-48F6EFF89046}" srcOrd="4" destOrd="0" parTransId="{D0DC1907-3130-4FE2-99EF-F29B91FF2D6C}" sibTransId="{6A3AC409-9A4F-4ED9-89D1-596F74F2D9F2}"/>
    <dgm:cxn modelId="{D5E526EF-2D17-4940-89A4-162119D100FC}" type="presOf" srcId="{D0DC1907-3130-4FE2-99EF-F29B91FF2D6C}" destId="{4C1E7CD0-F10B-40AC-B03D-C6956F8B2EED}" srcOrd="0" destOrd="0" presId="urn:microsoft.com/office/officeart/2005/8/layout/radial1"/>
    <dgm:cxn modelId="{EE66AEEF-74C9-409B-BAB6-24AC00D72453}" type="presOf" srcId="{8F0035B1-E04A-4D60-9516-48F6EFF89046}" destId="{5D49C9BD-6257-4763-BD66-A7CB6A33E262}" srcOrd="0" destOrd="0" presId="urn:microsoft.com/office/officeart/2005/8/layout/radial1"/>
    <dgm:cxn modelId="{40EEDDFF-9601-47AE-94BB-B0663BD05D17}" type="presOf" srcId="{43723A10-614B-4C6B-8DA1-6D5EADE1237D}" destId="{13D57E58-3B10-4FBD-A28B-FE5680F97140}" srcOrd="1" destOrd="0" presId="urn:microsoft.com/office/officeart/2005/8/layout/radial1"/>
    <dgm:cxn modelId="{771602CE-17C8-4BAE-933B-AD564BF3A983}" type="presParOf" srcId="{916BDC81-3BAA-4EBD-848C-C4709CE54EF7}" destId="{D9DAAE03-B5B3-4624-9C89-9981798B4C18}" srcOrd="0" destOrd="0" presId="urn:microsoft.com/office/officeart/2005/8/layout/radial1"/>
    <dgm:cxn modelId="{1A6495D3-A571-4752-BE1B-01345DCB260C}" type="presParOf" srcId="{916BDC81-3BAA-4EBD-848C-C4709CE54EF7}" destId="{C7E1C0D1-4DCB-4524-B249-81822A899FA2}" srcOrd="1" destOrd="0" presId="urn:microsoft.com/office/officeart/2005/8/layout/radial1"/>
    <dgm:cxn modelId="{150ABC1D-E1AF-4F58-B8D8-E0D3E631F65E}" type="presParOf" srcId="{C7E1C0D1-4DCB-4524-B249-81822A899FA2}" destId="{DCC3FBF0-3FD5-442C-8EE5-BB0390DC0031}" srcOrd="0" destOrd="0" presId="urn:microsoft.com/office/officeart/2005/8/layout/radial1"/>
    <dgm:cxn modelId="{03047F77-8803-492B-B035-F583B8996A21}" type="presParOf" srcId="{916BDC81-3BAA-4EBD-848C-C4709CE54EF7}" destId="{92248D3E-FC49-431E-9144-757E1FB66C00}" srcOrd="2" destOrd="0" presId="urn:microsoft.com/office/officeart/2005/8/layout/radial1"/>
    <dgm:cxn modelId="{D53039B4-F541-42DB-9168-1E0548D78569}" type="presParOf" srcId="{916BDC81-3BAA-4EBD-848C-C4709CE54EF7}" destId="{5EE2F7CF-6F67-4DD4-8B6D-C384D0034395}" srcOrd="3" destOrd="0" presId="urn:microsoft.com/office/officeart/2005/8/layout/radial1"/>
    <dgm:cxn modelId="{A2198C40-DF3F-460D-BDA9-866A4B7FF988}" type="presParOf" srcId="{5EE2F7CF-6F67-4DD4-8B6D-C384D0034395}" destId="{F6932CBB-6FC5-4D95-9489-AD515823A6B5}" srcOrd="0" destOrd="0" presId="urn:microsoft.com/office/officeart/2005/8/layout/radial1"/>
    <dgm:cxn modelId="{5E15823F-DB5A-40E1-A3EA-9F3D985731CD}" type="presParOf" srcId="{916BDC81-3BAA-4EBD-848C-C4709CE54EF7}" destId="{C9116AAE-A76D-484E-9BAD-642FB967C288}" srcOrd="4" destOrd="0" presId="urn:microsoft.com/office/officeart/2005/8/layout/radial1"/>
    <dgm:cxn modelId="{874A21B9-805E-47B1-AE16-602960E1728F}" type="presParOf" srcId="{916BDC81-3BAA-4EBD-848C-C4709CE54EF7}" destId="{58176644-152C-4314-A3FD-D2B58571AE62}" srcOrd="5" destOrd="0" presId="urn:microsoft.com/office/officeart/2005/8/layout/radial1"/>
    <dgm:cxn modelId="{48EDCC32-232F-4901-A1CD-804DC16A3F8E}" type="presParOf" srcId="{58176644-152C-4314-A3FD-D2B58571AE62}" destId="{42693D22-1A01-4778-8160-EE7A57519723}" srcOrd="0" destOrd="0" presId="urn:microsoft.com/office/officeart/2005/8/layout/radial1"/>
    <dgm:cxn modelId="{145AEE44-2A16-4445-BC5C-8782335BE17C}" type="presParOf" srcId="{916BDC81-3BAA-4EBD-848C-C4709CE54EF7}" destId="{077B56B5-73DF-4A0F-A8F8-F2616C2F2301}" srcOrd="6" destOrd="0" presId="urn:microsoft.com/office/officeart/2005/8/layout/radial1"/>
    <dgm:cxn modelId="{6F2E0C19-0C26-4CC9-809B-600C45CE1EC0}" type="presParOf" srcId="{916BDC81-3BAA-4EBD-848C-C4709CE54EF7}" destId="{0DD6B83E-AE70-45A0-B096-B4D0E7FC9CE5}" srcOrd="7" destOrd="0" presId="urn:microsoft.com/office/officeart/2005/8/layout/radial1"/>
    <dgm:cxn modelId="{4AA65777-51CA-48CE-A5A0-DCCF33B732FB}" type="presParOf" srcId="{0DD6B83E-AE70-45A0-B096-B4D0E7FC9CE5}" destId="{3A9901AB-9885-444D-808B-3F87C859E77B}" srcOrd="0" destOrd="0" presId="urn:microsoft.com/office/officeart/2005/8/layout/radial1"/>
    <dgm:cxn modelId="{8FEB259E-8895-4C3B-ABFE-D4EF1390DE30}" type="presParOf" srcId="{916BDC81-3BAA-4EBD-848C-C4709CE54EF7}" destId="{97B89A60-2E4A-4C9D-955C-C9840BF5A37F}" srcOrd="8" destOrd="0" presId="urn:microsoft.com/office/officeart/2005/8/layout/radial1"/>
    <dgm:cxn modelId="{B3B91896-B427-45B6-8C1B-A8703A57D789}" type="presParOf" srcId="{916BDC81-3BAA-4EBD-848C-C4709CE54EF7}" destId="{4C1E7CD0-F10B-40AC-B03D-C6956F8B2EED}" srcOrd="9" destOrd="0" presId="urn:microsoft.com/office/officeart/2005/8/layout/radial1"/>
    <dgm:cxn modelId="{258F4495-48BD-439B-AEA1-CEB4330AF247}" type="presParOf" srcId="{4C1E7CD0-F10B-40AC-B03D-C6956F8B2EED}" destId="{77BF3F5E-5584-4646-9E27-3BD9E76F0A8A}" srcOrd="0" destOrd="0" presId="urn:microsoft.com/office/officeart/2005/8/layout/radial1"/>
    <dgm:cxn modelId="{029978A8-025F-437B-8D27-35057890ABA4}" type="presParOf" srcId="{916BDC81-3BAA-4EBD-848C-C4709CE54EF7}" destId="{5D49C9BD-6257-4763-BD66-A7CB6A33E262}" srcOrd="10" destOrd="0" presId="urn:microsoft.com/office/officeart/2005/8/layout/radial1"/>
    <dgm:cxn modelId="{C9414924-6352-4487-8F1A-2CB639429022}" type="presParOf" srcId="{916BDC81-3BAA-4EBD-848C-C4709CE54EF7}" destId="{7CF95CDA-B8AB-46CB-9417-A9008590F010}" srcOrd="11" destOrd="0" presId="urn:microsoft.com/office/officeart/2005/8/layout/radial1"/>
    <dgm:cxn modelId="{CF58E73A-097E-4753-BF84-46394C2E9E7F}" type="presParOf" srcId="{7CF95CDA-B8AB-46CB-9417-A9008590F010}" destId="{1E4174F4-C681-41BB-83A8-615BF15B20B8}" srcOrd="0" destOrd="0" presId="urn:microsoft.com/office/officeart/2005/8/layout/radial1"/>
    <dgm:cxn modelId="{450027FB-CF05-4F7A-92C0-A5CB417C9434}" type="presParOf" srcId="{916BDC81-3BAA-4EBD-848C-C4709CE54EF7}" destId="{4F8E32D4-953E-46FE-9C27-5FFB027213D6}" srcOrd="12" destOrd="0" presId="urn:microsoft.com/office/officeart/2005/8/layout/radial1"/>
    <dgm:cxn modelId="{328894EE-6010-44AF-950F-9310BFDEB0D5}" type="presParOf" srcId="{916BDC81-3BAA-4EBD-848C-C4709CE54EF7}" destId="{8437082D-B45C-4AE6-B624-44CC05876049}" srcOrd="13" destOrd="0" presId="urn:microsoft.com/office/officeart/2005/8/layout/radial1"/>
    <dgm:cxn modelId="{8DB64F77-DF67-4EA0-BBFB-78AFA22EE235}" type="presParOf" srcId="{8437082D-B45C-4AE6-B624-44CC05876049}" destId="{13D57E58-3B10-4FBD-A28B-FE5680F97140}" srcOrd="0" destOrd="0" presId="urn:microsoft.com/office/officeart/2005/8/layout/radial1"/>
    <dgm:cxn modelId="{D19ABC61-6B14-4CC8-9711-233467AC582D}" type="presParOf" srcId="{916BDC81-3BAA-4EBD-848C-C4709CE54EF7}" destId="{44664DF0-2FC1-48D9-8A94-BD5D886C57E7}" srcOrd="14" destOrd="0" presId="urn:microsoft.com/office/officeart/2005/8/layout/radial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A91911FF-494C-47DF-ADBD-ECAF705B18CA}" type="doc">
      <dgm:prSet loTypeId="urn:microsoft.com/office/officeart/2008/layout/PictureAccentList" loCatId="list" qsTypeId="urn:microsoft.com/office/officeart/2005/8/quickstyle/3d4" qsCatId="3D" csTypeId="urn:microsoft.com/office/officeart/2005/8/colors/accent1_4" csCatId="accent1" phldr="1"/>
      <dgm:spPr/>
      <dgm:t>
        <a:bodyPr/>
        <a:lstStyle/>
        <a:p>
          <a:endParaRPr lang="en-GB"/>
        </a:p>
      </dgm:t>
    </dgm:pt>
    <dgm:pt modelId="{1378B4BD-9382-4478-986D-2DA211DF6BDF}">
      <dgm:prSet phldrT="[Text]"/>
      <dgm:spPr/>
      <dgm:t>
        <a:bodyPr/>
        <a:lstStyle/>
        <a:p>
          <a:pPr>
            <a:buNone/>
          </a:pPr>
          <a:r>
            <a:rPr lang="en-GB" dirty="0">
              <a:solidFill>
                <a:schemeClr val="tx1"/>
              </a:solidFill>
            </a:rPr>
            <a:t>By now, students should be able to:</a:t>
          </a:r>
        </a:p>
      </dgm:t>
    </dgm:pt>
    <dgm:pt modelId="{B1AAC19A-7C66-4560-97F2-A1BFE01234B8}" type="parTrans" cxnId="{2984247A-91FE-439A-B7BA-5C3FFDF0F307}">
      <dgm:prSet/>
      <dgm:spPr/>
      <dgm:t>
        <a:bodyPr/>
        <a:lstStyle/>
        <a:p>
          <a:endParaRPr lang="en-GB"/>
        </a:p>
      </dgm:t>
    </dgm:pt>
    <dgm:pt modelId="{3D36429E-D5FE-4F81-9CAB-6B4ED43179F3}" type="sibTrans" cxnId="{2984247A-91FE-439A-B7BA-5C3FFDF0F307}">
      <dgm:prSet/>
      <dgm:spPr/>
      <dgm:t>
        <a:bodyPr/>
        <a:lstStyle/>
        <a:p>
          <a:endParaRPr lang="en-GB"/>
        </a:p>
      </dgm:t>
    </dgm:pt>
    <dgm:pt modelId="{3126695D-695D-46BC-8154-E9E547E49328}">
      <dgm:prSet phldrT="[Text]"/>
      <dgm:spPr/>
      <dgm:t>
        <a:bodyPr/>
        <a:lstStyle/>
        <a:p>
          <a:r>
            <a:rPr lang="en-GB" dirty="0">
              <a:solidFill>
                <a:schemeClr val="tx1"/>
              </a:solidFill>
            </a:rPr>
            <a:t>Describe storage technologies</a:t>
          </a:r>
        </a:p>
      </dgm:t>
    </dgm:pt>
    <dgm:pt modelId="{F7F6E9ED-8620-4C24-9AE8-C85CCBBC3403}" type="parTrans" cxnId="{5A308654-BFB8-468E-BFE3-2580E624F418}">
      <dgm:prSet/>
      <dgm:spPr/>
      <dgm:t>
        <a:bodyPr/>
        <a:lstStyle/>
        <a:p>
          <a:endParaRPr lang="en-GB"/>
        </a:p>
      </dgm:t>
    </dgm:pt>
    <dgm:pt modelId="{DE3165C0-EB43-48FB-A121-9ADC40F1DF99}" type="sibTrans" cxnId="{5A308654-BFB8-468E-BFE3-2580E624F418}">
      <dgm:prSet/>
      <dgm:spPr/>
      <dgm:t>
        <a:bodyPr/>
        <a:lstStyle/>
        <a:p>
          <a:endParaRPr lang="en-GB"/>
        </a:p>
      </dgm:t>
    </dgm:pt>
    <dgm:pt modelId="{10C54C7C-289D-4A7C-9658-78A2E2DEB3C2}">
      <dgm:prSet phldrT="[Text]"/>
      <dgm:spPr/>
      <dgm:t>
        <a:bodyPr/>
        <a:lstStyle/>
        <a:p>
          <a:r>
            <a:rPr lang="en-GB" dirty="0">
              <a:solidFill>
                <a:schemeClr val="tx1"/>
              </a:solidFill>
            </a:rPr>
            <a:t>Discuss the advantages of the RAID levels</a:t>
          </a:r>
        </a:p>
      </dgm:t>
    </dgm:pt>
    <dgm:pt modelId="{72EACBBC-42A1-4479-8885-D7F8D8018AF2}" type="parTrans" cxnId="{C504E587-8C44-4B2C-9AD0-94119E34BD50}">
      <dgm:prSet/>
      <dgm:spPr/>
      <dgm:t>
        <a:bodyPr/>
        <a:lstStyle/>
        <a:p>
          <a:endParaRPr lang="en-GB"/>
        </a:p>
      </dgm:t>
    </dgm:pt>
    <dgm:pt modelId="{6E143F3B-9B80-43BD-A161-D37C49141795}" type="sibTrans" cxnId="{C504E587-8C44-4B2C-9AD0-94119E34BD50}">
      <dgm:prSet/>
      <dgm:spPr/>
      <dgm:t>
        <a:bodyPr/>
        <a:lstStyle/>
        <a:p>
          <a:endParaRPr lang="en-GB"/>
        </a:p>
      </dgm:t>
    </dgm:pt>
    <dgm:pt modelId="{BB94D6F0-F00B-4DCE-AF96-9B4F14F5C7A7}">
      <dgm:prSet phldrT="[Text]"/>
      <dgm:spPr/>
      <dgm:t>
        <a:bodyPr/>
        <a:lstStyle/>
        <a:p>
          <a:r>
            <a:rPr lang="en-GB" dirty="0">
              <a:solidFill>
                <a:schemeClr val="tx1"/>
              </a:solidFill>
            </a:rPr>
            <a:t>Describe the RAID levels</a:t>
          </a:r>
        </a:p>
      </dgm:t>
    </dgm:pt>
    <dgm:pt modelId="{8C341B0D-399C-45DC-A73C-4AA90A806E3E}" type="parTrans" cxnId="{ABAC9D7A-108B-4405-AE3A-FE7137AFBBB8}">
      <dgm:prSet/>
      <dgm:spPr/>
      <dgm:t>
        <a:bodyPr/>
        <a:lstStyle/>
        <a:p>
          <a:endParaRPr lang="en-GB"/>
        </a:p>
      </dgm:t>
    </dgm:pt>
    <dgm:pt modelId="{6C9A72A4-F532-44E8-A7A2-3FF103FB9DC3}" type="sibTrans" cxnId="{ABAC9D7A-108B-4405-AE3A-FE7137AFBBB8}">
      <dgm:prSet/>
      <dgm:spPr/>
      <dgm:t>
        <a:bodyPr/>
        <a:lstStyle/>
        <a:p>
          <a:endParaRPr lang="en-GB"/>
        </a:p>
      </dgm:t>
    </dgm:pt>
    <dgm:pt modelId="{9150E204-B44E-4DE0-ACB0-205E5B6AE6B2}">
      <dgm:prSet/>
      <dgm:spPr/>
      <dgm:t>
        <a:bodyPr/>
        <a:lstStyle/>
        <a:p>
          <a:r>
            <a:rPr lang="en-GB" dirty="0">
              <a:solidFill>
                <a:schemeClr val="tx1"/>
              </a:solidFill>
            </a:rPr>
            <a:t>DAS, NAS, SAN, Cloud </a:t>
          </a:r>
        </a:p>
      </dgm:t>
    </dgm:pt>
    <dgm:pt modelId="{2C533587-B0FB-4CF9-ABF8-C3A5A3FDCE64}" type="parTrans" cxnId="{86C348BB-5114-4DAD-B0EC-954E92340303}">
      <dgm:prSet/>
      <dgm:spPr/>
      <dgm:t>
        <a:bodyPr/>
        <a:lstStyle/>
        <a:p>
          <a:endParaRPr lang="en-GB"/>
        </a:p>
      </dgm:t>
    </dgm:pt>
    <dgm:pt modelId="{944D24ED-96E6-4E41-B94A-6BEEF9EB622D}" type="sibTrans" cxnId="{86C348BB-5114-4DAD-B0EC-954E92340303}">
      <dgm:prSet/>
      <dgm:spPr/>
      <dgm:t>
        <a:bodyPr/>
        <a:lstStyle/>
        <a:p>
          <a:endParaRPr lang="en-GB"/>
        </a:p>
      </dgm:t>
    </dgm:pt>
    <dgm:pt modelId="{456B4F3F-E229-442A-B08E-5B17AF1AECDB}">
      <dgm:prSet/>
      <dgm:spPr/>
      <dgm:t>
        <a:bodyPr/>
        <a:lstStyle/>
        <a:p>
          <a:r>
            <a:rPr lang="en-GB">
              <a:solidFill>
                <a:schemeClr val="tx1"/>
              </a:solidFill>
            </a:rPr>
            <a:t>Describe  RAID </a:t>
          </a:r>
          <a:endParaRPr lang="en-GB" dirty="0">
            <a:solidFill>
              <a:schemeClr val="tx1"/>
            </a:solidFill>
          </a:endParaRPr>
        </a:p>
      </dgm:t>
    </dgm:pt>
    <dgm:pt modelId="{DED41957-1D7B-4E08-A1B0-7C7AB2F5670C}" type="parTrans" cxnId="{ED274D58-7501-4727-B255-B2495768D3F1}">
      <dgm:prSet/>
      <dgm:spPr/>
      <dgm:t>
        <a:bodyPr/>
        <a:lstStyle/>
        <a:p>
          <a:endParaRPr lang="en-GB"/>
        </a:p>
      </dgm:t>
    </dgm:pt>
    <dgm:pt modelId="{4F8C710E-C2B1-4A85-BDB9-EF13822C4449}" type="sibTrans" cxnId="{ED274D58-7501-4727-B255-B2495768D3F1}">
      <dgm:prSet/>
      <dgm:spPr/>
      <dgm:t>
        <a:bodyPr/>
        <a:lstStyle/>
        <a:p>
          <a:endParaRPr lang="en-GB"/>
        </a:p>
      </dgm:t>
    </dgm:pt>
    <dgm:pt modelId="{2D190605-F9AB-4877-93F7-73CDC50FB5AE}" type="pres">
      <dgm:prSet presAssocID="{A91911FF-494C-47DF-ADBD-ECAF705B18CA}" presName="layout" presStyleCnt="0">
        <dgm:presLayoutVars>
          <dgm:chMax/>
          <dgm:chPref/>
          <dgm:dir/>
          <dgm:animOne val="branch"/>
          <dgm:animLvl val="lvl"/>
          <dgm:resizeHandles/>
        </dgm:presLayoutVars>
      </dgm:prSet>
      <dgm:spPr/>
    </dgm:pt>
    <dgm:pt modelId="{6E7D90BD-E56B-4BCF-B6C0-636062AFB4D0}" type="pres">
      <dgm:prSet presAssocID="{1378B4BD-9382-4478-986D-2DA211DF6BDF}" presName="root" presStyleCnt="0">
        <dgm:presLayoutVars>
          <dgm:chMax/>
          <dgm:chPref val="4"/>
        </dgm:presLayoutVars>
      </dgm:prSet>
      <dgm:spPr/>
    </dgm:pt>
    <dgm:pt modelId="{8C12FAD5-40E2-431C-9390-142E9FFDF01E}" type="pres">
      <dgm:prSet presAssocID="{1378B4BD-9382-4478-986D-2DA211DF6BDF}" presName="rootComposite" presStyleCnt="0">
        <dgm:presLayoutVars/>
      </dgm:prSet>
      <dgm:spPr/>
    </dgm:pt>
    <dgm:pt modelId="{69CD9B64-9599-4CBC-BD5E-DABE690299D7}" type="pres">
      <dgm:prSet presAssocID="{1378B4BD-9382-4478-986D-2DA211DF6BDF}" presName="rootText" presStyleLbl="node0" presStyleIdx="0" presStyleCnt="1" custScaleX="145148">
        <dgm:presLayoutVars>
          <dgm:chMax/>
          <dgm:chPref val="4"/>
        </dgm:presLayoutVars>
      </dgm:prSet>
      <dgm:spPr/>
    </dgm:pt>
    <dgm:pt modelId="{7B6A0FD3-715B-461C-B21A-A9330CEA45D5}" type="pres">
      <dgm:prSet presAssocID="{1378B4BD-9382-4478-986D-2DA211DF6BDF}" presName="childShape" presStyleCnt="0">
        <dgm:presLayoutVars>
          <dgm:chMax val="0"/>
          <dgm:chPref val="0"/>
        </dgm:presLayoutVars>
      </dgm:prSet>
      <dgm:spPr/>
    </dgm:pt>
    <dgm:pt modelId="{A7CC9F90-16CB-46B2-B75A-3CDCA906D834}" type="pres">
      <dgm:prSet presAssocID="{3126695D-695D-46BC-8154-E9E547E49328}" presName="childComposite" presStyleCnt="0">
        <dgm:presLayoutVars>
          <dgm:chMax val="0"/>
          <dgm:chPref val="0"/>
        </dgm:presLayoutVars>
      </dgm:prSet>
      <dgm:spPr/>
    </dgm:pt>
    <dgm:pt modelId="{82047841-DCF3-4002-BDFA-D267047FD099}" type="pres">
      <dgm:prSet presAssocID="{3126695D-695D-46BC-8154-E9E547E49328}" presName="Image" presStyleLbl="node1" presStyleIdx="0" presStyleCnt="5"/>
      <dgm:spPr/>
    </dgm:pt>
    <dgm:pt modelId="{8787EF5E-8FDF-489A-9463-80F5F76C309D}" type="pres">
      <dgm:prSet presAssocID="{3126695D-695D-46BC-8154-E9E547E49328}" presName="childText" presStyleLbl="lnNode1" presStyleIdx="0" presStyleCnt="5">
        <dgm:presLayoutVars>
          <dgm:chMax val="0"/>
          <dgm:chPref val="0"/>
          <dgm:bulletEnabled val="1"/>
        </dgm:presLayoutVars>
      </dgm:prSet>
      <dgm:spPr/>
    </dgm:pt>
    <dgm:pt modelId="{FC000921-ED8E-4FA0-ACC2-2C0CD4260591}" type="pres">
      <dgm:prSet presAssocID="{9150E204-B44E-4DE0-ACB0-205E5B6AE6B2}" presName="childComposite" presStyleCnt="0">
        <dgm:presLayoutVars>
          <dgm:chMax val="0"/>
          <dgm:chPref val="0"/>
        </dgm:presLayoutVars>
      </dgm:prSet>
      <dgm:spPr/>
    </dgm:pt>
    <dgm:pt modelId="{AE5B2E7B-019A-400B-B0EC-151A0EEE63AF}" type="pres">
      <dgm:prSet presAssocID="{9150E204-B44E-4DE0-ACB0-205E5B6AE6B2}" presName="Image" presStyleLbl="node1" presStyleIdx="1" presStyleCnt="5"/>
      <dgm:spPr/>
    </dgm:pt>
    <dgm:pt modelId="{99AB7751-43A1-4118-B797-B6A1EC0C3EE9}" type="pres">
      <dgm:prSet presAssocID="{9150E204-B44E-4DE0-ACB0-205E5B6AE6B2}" presName="childText" presStyleLbl="lnNode1" presStyleIdx="1" presStyleCnt="5">
        <dgm:presLayoutVars>
          <dgm:chMax val="0"/>
          <dgm:chPref val="0"/>
          <dgm:bulletEnabled val="1"/>
        </dgm:presLayoutVars>
      </dgm:prSet>
      <dgm:spPr/>
    </dgm:pt>
    <dgm:pt modelId="{9EFFBA93-E92C-4AFB-82C9-DDE571E6DB90}" type="pres">
      <dgm:prSet presAssocID="{456B4F3F-E229-442A-B08E-5B17AF1AECDB}" presName="childComposite" presStyleCnt="0">
        <dgm:presLayoutVars>
          <dgm:chMax val="0"/>
          <dgm:chPref val="0"/>
        </dgm:presLayoutVars>
      </dgm:prSet>
      <dgm:spPr/>
    </dgm:pt>
    <dgm:pt modelId="{87127EA1-0E94-459D-ADF3-51D8B8D8F09A}" type="pres">
      <dgm:prSet presAssocID="{456B4F3F-E229-442A-B08E-5B17AF1AECDB}" presName="Image" presStyleLbl="node1" presStyleIdx="2" presStyleCnt="5"/>
      <dgm:spPr/>
    </dgm:pt>
    <dgm:pt modelId="{996A40B4-21BC-41EF-BBFF-C6E8C1B1DC4B}" type="pres">
      <dgm:prSet presAssocID="{456B4F3F-E229-442A-B08E-5B17AF1AECDB}" presName="childText" presStyleLbl="lnNode1" presStyleIdx="2" presStyleCnt="5">
        <dgm:presLayoutVars>
          <dgm:chMax val="0"/>
          <dgm:chPref val="0"/>
          <dgm:bulletEnabled val="1"/>
        </dgm:presLayoutVars>
      </dgm:prSet>
      <dgm:spPr/>
    </dgm:pt>
    <dgm:pt modelId="{2A96110F-C457-4D18-8BDB-E1B97D715C2A}" type="pres">
      <dgm:prSet presAssocID="{BB94D6F0-F00B-4DCE-AF96-9B4F14F5C7A7}" presName="childComposite" presStyleCnt="0">
        <dgm:presLayoutVars>
          <dgm:chMax val="0"/>
          <dgm:chPref val="0"/>
        </dgm:presLayoutVars>
      </dgm:prSet>
      <dgm:spPr/>
    </dgm:pt>
    <dgm:pt modelId="{084AA1D7-565F-4F3C-B4F9-5B970120DFE1}" type="pres">
      <dgm:prSet presAssocID="{BB94D6F0-F00B-4DCE-AF96-9B4F14F5C7A7}" presName="Image" presStyleLbl="node1" presStyleIdx="3" presStyleCnt="5"/>
      <dgm:spPr/>
    </dgm:pt>
    <dgm:pt modelId="{D4B90DEA-D7F2-41BD-BC87-A6A274EDC36D}" type="pres">
      <dgm:prSet presAssocID="{BB94D6F0-F00B-4DCE-AF96-9B4F14F5C7A7}" presName="childText" presStyleLbl="lnNode1" presStyleIdx="3" presStyleCnt="5">
        <dgm:presLayoutVars>
          <dgm:chMax val="0"/>
          <dgm:chPref val="0"/>
          <dgm:bulletEnabled val="1"/>
        </dgm:presLayoutVars>
      </dgm:prSet>
      <dgm:spPr/>
    </dgm:pt>
    <dgm:pt modelId="{2B465801-8F96-439C-A41A-72BFA5C70344}" type="pres">
      <dgm:prSet presAssocID="{10C54C7C-289D-4A7C-9658-78A2E2DEB3C2}" presName="childComposite" presStyleCnt="0">
        <dgm:presLayoutVars>
          <dgm:chMax val="0"/>
          <dgm:chPref val="0"/>
        </dgm:presLayoutVars>
      </dgm:prSet>
      <dgm:spPr/>
    </dgm:pt>
    <dgm:pt modelId="{599C8862-34ED-4999-9C37-4A6CD3ACDCBC}" type="pres">
      <dgm:prSet presAssocID="{10C54C7C-289D-4A7C-9658-78A2E2DEB3C2}" presName="Image" presStyleLbl="node1" presStyleIdx="4" presStyleCnt="5"/>
      <dgm:spPr/>
    </dgm:pt>
    <dgm:pt modelId="{9CC29851-37E9-49FD-BB99-9ACE88A332A8}" type="pres">
      <dgm:prSet presAssocID="{10C54C7C-289D-4A7C-9658-78A2E2DEB3C2}" presName="childText" presStyleLbl="lnNode1" presStyleIdx="4" presStyleCnt="5" custLinFactNeighborX="-36" custLinFactNeighborY="2650">
        <dgm:presLayoutVars>
          <dgm:chMax val="0"/>
          <dgm:chPref val="0"/>
          <dgm:bulletEnabled val="1"/>
        </dgm:presLayoutVars>
      </dgm:prSet>
      <dgm:spPr/>
    </dgm:pt>
  </dgm:ptLst>
  <dgm:cxnLst>
    <dgm:cxn modelId="{97EE4A07-94F8-4352-A63C-129E7647B508}" type="presOf" srcId="{1378B4BD-9382-4478-986D-2DA211DF6BDF}" destId="{69CD9B64-9599-4CBC-BD5E-DABE690299D7}" srcOrd="0" destOrd="0" presId="urn:microsoft.com/office/officeart/2008/layout/PictureAccentList"/>
    <dgm:cxn modelId="{0DF5CD13-7E1D-45D6-A3A9-C968BB9702B9}" type="presOf" srcId="{9150E204-B44E-4DE0-ACB0-205E5B6AE6B2}" destId="{99AB7751-43A1-4118-B797-B6A1EC0C3EE9}" srcOrd="0" destOrd="0" presId="urn:microsoft.com/office/officeart/2008/layout/PictureAccentList"/>
    <dgm:cxn modelId="{CE511316-16E0-4AB7-B0E0-C15A68B87325}" type="presOf" srcId="{BB94D6F0-F00B-4DCE-AF96-9B4F14F5C7A7}" destId="{D4B90DEA-D7F2-41BD-BC87-A6A274EDC36D}" srcOrd="0" destOrd="0" presId="urn:microsoft.com/office/officeart/2008/layout/PictureAccentList"/>
    <dgm:cxn modelId="{5A308654-BFB8-468E-BFE3-2580E624F418}" srcId="{1378B4BD-9382-4478-986D-2DA211DF6BDF}" destId="{3126695D-695D-46BC-8154-E9E547E49328}" srcOrd="0" destOrd="0" parTransId="{F7F6E9ED-8620-4C24-9AE8-C85CCBBC3403}" sibTransId="{DE3165C0-EB43-48FB-A121-9ADC40F1DF99}"/>
    <dgm:cxn modelId="{ED274D58-7501-4727-B255-B2495768D3F1}" srcId="{1378B4BD-9382-4478-986D-2DA211DF6BDF}" destId="{456B4F3F-E229-442A-B08E-5B17AF1AECDB}" srcOrd="2" destOrd="0" parTransId="{DED41957-1D7B-4E08-A1B0-7C7AB2F5670C}" sibTransId="{4F8C710E-C2B1-4A85-BDB9-EF13822C4449}"/>
    <dgm:cxn modelId="{2984247A-91FE-439A-B7BA-5C3FFDF0F307}" srcId="{A91911FF-494C-47DF-ADBD-ECAF705B18CA}" destId="{1378B4BD-9382-4478-986D-2DA211DF6BDF}" srcOrd="0" destOrd="0" parTransId="{B1AAC19A-7C66-4560-97F2-A1BFE01234B8}" sibTransId="{3D36429E-D5FE-4F81-9CAB-6B4ED43179F3}"/>
    <dgm:cxn modelId="{ABAC9D7A-108B-4405-AE3A-FE7137AFBBB8}" srcId="{1378B4BD-9382-4478-986D-2DA211DF6BDF}" destId="{BB94D6F0-F00B-4DCE-AF96-9B4F14F5C7A7}" srcOrd="3" destOrd="0" parTransId="{8C341B0D-399C-45DC-A73C-4AA90A806E3E}" sibTransId="{6C9A72A4-F532-44E8-A7A2-3FF103FB9DC3}"/>
    <dgm:cxn modelId="{C504E587-8C44-4B2C-9AD0-94119E34BD50}" srcId="{1378B4BD-9382-4478-986D-2DA211DF6BDF}" destId="{10C54C7C-289D-4A7C-9658-78A2E2DEB3C2}" srcOrd="4" destOrd="0" parTransId="{72EACBBC-42A1-4479-8885-D7F8D8018AF2}" sibTransId="{6E143F3B-9B80-43BD-A161-D37C49141795}"/>
    <dgm:cxn modelId="{87F4BF9F-067B-4367-8228-458E742FE83A}" type="presOf" srcId="{456B4F3F-E229-442A-B08E-5B17AF1AECDB}" destId="{996A40B4-21BC-41EF-BBFF-C6E8C1B1DC4B}" srcOrd="0" destOrd="0" presId="urn:microsoft.com/office/officeart/2008/layout/PictureAccentList"/>
    <dgm:cxn modelId="{C4E4C8AA-7C6C-43DC-9166-D84ABECA3EBD}" type="presOf" srcId="{A91911FF-494C-47DF-ADBD-ECAF705B18CA}" destId="{2D190605-F9AB-4877-93F7-73CDC50FB5AE}" srcOrd="0" destOrd="0" presId="urn:microsoft.com/office/officeart/2008/layout/PictureAccentList"/>
    <dgm:cxn modelId="{2C76D2B5-988C-4039-A18C-35445C180994}" type="presOf" srcId="{10C54C7C-289D-4A7C-9658-78A2E2DEB3C2}" destId="{9CC29851-37E9-49FD-BB99-9ACE88A332A8}" srcOrd="0" destOrd="0" presId="urn:microsoft.com/office/officeart/2008/layout/PictureAccentList"/>
    <dgm:cxn modelId="{86C348BB-5114-4DAD-B0EC-954E92340303}" srcId="{1378B4BD-9382-4478-986D-2DA211DF6BDF}" destId="{9150E204-B44E-4DE0-ACB0-205E5B6AE6B2}" srcOrd="1" destOrd="0" parTransId="{2C533587-B0FB-4CF9-ABF8-C3A5A3FDCE64}" sibTransId="{944D24ED-96E6-4E41-B94A-6BEEF9EB622D}"/>
    <dgm:cxn modelId="{3D5123F9-5375-41E5-B54B-264F2A0638CD}" type="presOf" srcId="{3126695D-695D-46BC-8154-E9E547E49328}" destId="{8787EF5E-8FDF-489A-9463-80F5F76C309D}" srcOrd="0" destOrd="0" presId="urn:microsoft.com/office/officeart/2008/layout/PictureAccentList"/>
    <dgm:cxn modelId="{EDC20521-44F1-4337-BDBE-602BE5D837AA}" type="presParOf" srcId="{2D190605-F9AB-4877-93F7-73CDC50FB5AE}" destId="{6E7D90BD-E56B-4BCF-B6C0-636062AFB4D0}" srcOrd="0" destOrd="0" presId="urn:microsoft.com/office/officeart/2008/layout/PictureAccentList"/>
    <dgm:cxn modelId="{55152A75-A265-4EC8-B039-CD15047BE992}" type="presParOf" srcId="{6E7D90BD-E56B-4BCF-B6C0-636062AFB4D0}" destId="{8C12FAD5-40E2-431C-9390-142E9FFDF01E}" srcOrd="0" destOrd="0" presId="urn:microsoft.com/office/officeart/2008/layout/PictureAccentList"/>
    <dgm:cxn modelId="{028A6AFC-B6FC-4A27-87D3-6AFA03BB83BE}" type="presParOf" srcId="{8C12FAD5-40E2-431C-9390-142E9FFDF01E}" destId="{69CD9B64-9599-4CBC-BD5E-DABE690299D7}" srcOrd="0" destOrd="0" presId="urn:microsoft.com/office/officeart/2008/layout/PictureAccentList"/>
    <dgm:cxn modelId="{6BE13CA2-2458-4E66-8FC1-C12553E921AF}" type="presParOf" srcId="{6E7D90BD-E56B-4BCF-B6C0-636062AFB4D0}" destId="{7B6A0FD3-715B-461C-B21A-A9330CEA45D5}" srcOrd="1" destOrd="0" presId="urn:microsoft.com/office/officeart/2008/layout/PictureAccentList"/>
    <dgm:cxn modelId="{A32F6498-8CA7-4487-ABA5-5DD89456FCAD}" type="presParOf" srcId="{7B6A0FD3-715B-461C-B21A-A9330CEA45D5}" destId="{A7CC9F90-16CB-46B2-B75A-3CDCA906D834}" srcOrd="0" destOrd="0" presId="urn:microsoft.com/office/officeart/2008/layout/PictureAccentList"/>
    <dgm:cxn modelId="{98CAA431-11D5-4A37-9A44-36B60F5F29C2}" type="presParOf" srcId="{A7CC9F90-16CB-46B2-B75A-3CDCA906D834}" destId="{82047841-DCF3-4002-BDFA-D267047FD099}" srcOrd="0" destOrd="0" presId="urn:microsoft.com/office/officeart/2008/layout/PictureAccentList"/>
    <dgm:cxn modelId="{9D3F3B21-54AD-40EA-94C7-865C011DEF01}" type="presParOf" srcId="{A7CC9F90-16CB-46B2-B75A-3CDCA906D834}" destId="{8787EF5E-8FDF-489A-9463-80F5F76C309D}" srcOrd="1" destOrd="0" presId="urn:microsoft.com/office/officeart/2008/layout/PictureAccentList"/>
    <dgm:cxn modelId="{128AEEB9-7707-4DB6-8662-01DE62EC7981}" type="presParOf" srcId="{7B6A0FD3-715B-461C-B21A-A9330CEA45D5}" destId="{FC000921-ED8E-4FA0-ACC2-2C0CD4260591}" srcOrd="1" destOrd="0" presId="urn:microsoft.com/office/officeart/2008/layout/PictureAccentList"/>
    <dgm:cxn modelId="{FE3C4642-8199-4639-A0CB-0CCDAE3E396A}" type="presParOf" srcId="{FC000921-ED8E-4FA0-ACC2-2C0CD4260591}" destId="{AE5B2E7B-019A-400B-B0EC-151A0EEE63AF}" srcOrd="0" destOrd="0" presId="urn:microsoft.com/office/officeart/2008/layout/PictureAccentList"/>
    <dgm:cxn modelId="{DFBE401B-0496-4114-8958-85A6D2C2DF42}" type="presParOf" srcId="{FC000921-ED8E-4FA0-ACC2-2C0CD4260591}" destId="{99AB7751-43A1-4118-B797-B6A1EC0C3EE9}" srcOrd="1" destOrd="0" presId="urn:microsoft.com/office/officeart/2008/layout/PictureAccentList"/>
    <dgm:cxn modelId="{08BD0B9B-B02C-4C35-8D82-F2F17306B36A}" type="presParOf" srcId="{7B6A0FD3-715B-461C-B21A-A9330CEA45D5}" destId="{9EFFBA93-E92C-4AFB-82C9-DDE571E6DB90}" srcOrd="2" destOrd="0" presId="urn:microsoft.com/office/officeart/2008/layout/PictureAccentList"/>
    <dgm:cxn modelId="{5FA40F0C-F6E5-4BB5-AE25-11FDFB9D3DC9}" type="presParOf" srcId="{9EFFBA93-E92C-4AFB-82C9-DDE571E6DB90}" destId="{87127EA1-0E94-459D-ADF3-51D8B8D8F09A}" srcOrd="0" destOrd="0" presId="urn:microsoft.com/office/officeart/2008/layout/PictureAccentList"/>
    <dgm:cxn modelId="{064EF05E-6C79-4256-A513-19006C53DC71}" type="presParOf" srcId="{9EFFBA93-E92C-4AFB-82C9-DDE571E6DB90}" destId="{996A40B4-21BC-41EF-BBFF-C6E8C1B1DC4B}" srcOrd="1" destOrd="0" presId="urn:microsoft.com/office/officeart/2008/layout/PictureAccentList"/>
    <dgm:cxn modelId="{1B3224C3-9B0C-4F7A-A0C9-3C12C4231202}" type="presParOf" srcId="{7B6A0FD3-715B-461C-B21A-A9330CEA45D5}" destId="{2A96110F-C457-4D18-8BDB-E1B97D715C2A}" srcOrd="3" destOrd="0" presId="urn:microsoft.com/office/officeart/2008/layout/PictureAccentList"/>
    <dgm:cxn modelId="{B1DAC3DD-0CD5-40BE-900E-D571D6FEAACD}" type="presParOf" srcId="{2A96110F-C457-4D18-8BDB-E1B97D715C2A}" destId="{084AA1D7-565F-4F3C-B4F9-5B970120DFE1}" srcOrd="0" destOrd="0" presId="urn:microsoft.com/office/officeart/2008/layout/PictureAccentList"/>
    <dgm:cxn modelId="{2E26780C-6C66-44EB-B714-369B2ACEEDB8}" type="presParOf" srcId="{2A96110F-C457-4D18-8BDB-E1B97D715C2A}" destId="{D4B90DEA-D7F2-41BD-BC87-A6A274EDC36D}" srcOrd="1" destOrd="0" presId="urn:microsoft.com/office/officeart/2008/layout/PictureAccentList"/>
    <dgm:cxn modelId="{EC19A3DE-97E8-4410-AC46-79D3B0AF2798}" type="presParOf" srcId="{7B6A0FD3-715B-461C-B21A-A9330CEA45D5}" destId="{2B465801-8F96-439C-A41A-72BFA5C70344}" srcOrd="4" destOrd="0" presId="urn:microsoft.com/office/officeart/2008/layout/PictureAccentList"/>
    <dgm:cxn modelId="{CB580006-58CC-438E-B7FF-BD30172C6438}" type="presParOf" srcId="{2B465801-8F96-439C-A41A-72BFA5C70344}" destId="{599C8862-34ED-4999-9C37-4A6CD3ACDCBC}" srcOrd="0" destOrd="0" presId="urn:microsoft.com/office/officeart/2008/layout/PictureAccentList"/>
    <dgm:cxn modelId="{1AC86AD2-66CB-4100-902E-1FB2FDAA7581}" type="presParOf" srcId="{2B465801-8F96-439C-A41A-72BFA5C70344}" destId="{9CC29851-37E9-49FD-BB99-9ACE88A332A8}" srcOrd="1" destOrd="0" presId="urn:microsoft.com/office/officeart/2008/layout/PictureAccent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9CD9B64-9599-4CBC-BD5E-DABE690299D7}">
      <dsp:nvSpPr>
        <dsp:cNvPr id="0" name=""/>
        <dsp:cNvSpPr/>
      </dsp:nvSpPr>
      <dsp:spPr>
        <a:xfrm>
          <a:off x="312637" y="36"/>
          <a:ext cx="4249732" cy="443957"/>
        </a:xfrm>
        <a:prstGeom prst="roundRect">
          <a:avLst>
            <a:gd name="adj" fmla="val 10000"/>
          </a:avLst>
        </a:prstGeom>
        <a:solidFill>
          <a:schemeClr val="accent1">
            <a:shade val="60000"/>
            <a:hueOff val="0"/>
            <a:satOff val="0"/>
            <a:lumOff val="0"/>
            <a:alphaOff val="0"/>
          </a:schemeClr>
        </a:solidFill>
        <a:ln>
          <a:noFill/>
        </a:ln>
        <a:effectLst/>
        <a:scene3d>
          <a:camera prst="orthographicFront"/>
          <a:lightRig rig="chilly" dir="t"/>
        </a:scene3d>
        <a:sp3d prstMaterial="translucentPowder">
          <a:bevelT w="127000" h="25400" prst="softRound"/>
        </a:sp3d>
      </dsp:spPr>
      <dsp:style>
        <a:lnRef idx="0">
          <a:scrgbClr r="0" g="0" b="0"/>
        </a:lnRef>
        <a:fillRef idx="1">
          <a:scrgbClr r="0" g="0" b="0"/>
        </a:fillRef>
        <a:effectRef idx="0">
          <a:scrgbClr r="0" g="0" b="0"/>
        </a:effectRef>
        <a:fontRef idx="minor">
          <a:schemeClr val="lt1"/>
        </a:fontRef>
      </dsp:style>
      <dsp:txBody>
        <a:bodyPr spcFirstLastPara="0" vert="horz" wrap="square" lIns="28575" tIns="19050" rIns="28575" bIns="19050" numCol="1" spcCol="1270" anchor="ctr" anchorCtr="0">
          <a:noAutofit/>
        </a:bodyPr>
        <a:lstStyle/>
        <a:p>
          <a:pPr marL="0" lvl="0" indent="0" algn="ctr" defTabSz="666750">
            <a:lnSpc>
              <a:spcPct val="90000"/>
            </a:lnSpc>
            <a:spcBef>
              <a:spcPct val="0"/>
            </a:spcBef>
            <a:spcAft>
              <a:spcPct val="35000"/>
            </a:spcAft>
            <a:buNone/>
          </a:pPr>
          <a:r>
            <a:rPr lang="en-GB" sz="1500" kern="1200" dirty="0">
              <a:solidFill>
                <a:schemeClr val="tx1"/>
              </a:solidFill>
            </a:rPr>
            <a:t>By the end of this session, students should be able to:</a:t>
          </a:r>
        </a:p>
      </dsp:txBody>
      <dsp:txXfrm>
        <a:off x="325640" y="13039"/>
        <a:ext cx="4223726" cy="417951"/>
      </dsp:txXfrm>
    </dsp:sp>
    <dsp:sp modelId="{82047841-DCF3-4002-BDFA-D267047FD099}">
      <dsp:nvSpPr>
        <dsp:cNvPr id="0" name=""/>
        <dsp:cNvSpPr/>
      </dsp:nvSpPr>
      <dsp:spPr>
        <a:xfrm>
          <a:off x="973573" y="523905"/>
          <a:ext cx="443957" cy="443957"/>
        </a:xfrm>
        <a:prstGeom prst="roundRect">
          <a:avLst>
            <a:gd name="adj" fmla="val 16670"/>
          </a:avLst>
        </a:prstGeom>
        <a:solidFill>
          <a:schemeClr val="accent1">
            <a:shade val="50000"/>
            <a:hueOff val="0"/>
            <a:satOff val="0"/>
            <a:lumOff val="0"/>
            <a:alphaOff val="0"/>
          </a:schemeClr>
        </a:solidFill>
        <a:ln>
          <a:noFill/>
        </a:ln>
        <a:effectLst/>
        <a:scene3d>
          <a:camera prst="orthographicFront"/>
          <a:lightRig rig="chilly" dir="t"/>
        </a:scene3d>
        <a:sp3d prstMaterial="translucentPowder">
          <a:bevelT w="127000" h="25400" prst="softRound"/>
        </a:sp3d>
      </dsp:spPr>
      <dsp:style>
        <a:lnRef idx="0">
          <a:scrgbClr r="0" g="0" b="0"/>
        </a:lnRef>
        <a:fillRef idx="1">
          <a:scrgbClr r="0" g="0" b="0"/>
        </a:fillRef>
        <a:effectRef idx="0">
          <a:scrgbClr r="0" g="0" b="0"/>
        </a:effectRef>
        <a:fontRef idx="minor">
          <a:schemeClr val="lt1"/>
        </a:fontRef>
      </dsp:style>
    </dsp:sp>
    <dsp:sp modelId="{8787EF5E-8FDF-489A-9463-80F5F76C309D}">
      <dsp:nvSpPr>
        <dsp:cNvPr id="0" name=""/>
        <dsp:cNvSpPr/>
      </dsp:nvSpPr>
      <dsp:spPr>
        <a:xfrm>
          <a:off x="1444168" y="523905"/>
          <a:ext cx="2457266" cy="443957"/>
        </a:xfrm>
        <a:prstGeom prst="roundRect">
          <a:avLst>
            <a:gd name="adj" fmla="val 16670"/>
          </a:avLst>
        </a:prstGeom>
        <a:solidFill>
          <a:schemeClr val="accent1">
            <a:shade val="50000"/>
            <a:hueOff val="0"/>
            <a:satOff val="0"/>
            <a:lumOff val="0"/>
            <a:alphaOff val="0"/>
          </a:schemeClr>
        </a:solidFill>
        <a:ln>
          <a:noFill/>
        </a:ln>
        <a:effectLst/>
        <a:scene3d>
          <a:camera prst="orthographicFront"/>
          <a:lightRig rig="chilly" dir="t"/>
        </a:scene3d>
        <a:sp3d prstMaterial="translucentPowder">
          <a:bevelT w="127000" h="25400" prst="softRound"/>
        </a:sp3d>
      </dsp:spPr>
      <dsp:style>
        <a:lnRef idx="0">
          <a:scrgbClr r="0" g="0" b="0"/>
        </a:lnRef>
        <a:fillRef idx="1">
          <a:scrgbClr r="0" g="0" b="0"/>
        </a:fillRef>
        <a:effectRef idx="0">
          <a:scrgbClr r="0" g="0" b="0"/>
        </a:effectRef>
        <a:fontRef idx="minor">
          <a:schemeClr val="lt1"/>
        </a:fontRef>
      </dsp:style>
      <dsp:txBody>
        <a:bodyPr spcFirstLastPara="0" vert="horz" wrap="square" lIns="71120" tIns="71120" rIns="71120" bIns="71120" numCol="1" spcCol="1270" anchor="ctr" anchorCtr="0">
          <a:noAutofit/>
        </a:bodyPr>
        <a:lstStyle/>
        <a:p>
          <a:pPr marL="0" lvl="0" indent="0" algn="ctr" defTabSz="444500">
            <a:lnSpc>
              <a:spcPct val="90000"/>
            </a:lnSpc>
            <a:spcBef>
              <a:spcPct val="0"/>
            </a:spcBef>
            <a:spcAft>
              <a:spcPct val="35000"/>
            </a:spcAft>
            <a:buNone/>
          </a:pPr>
          <a:r>
            <a:rPr lang="en-GB" sz="1000" kern="1200" dirty="0">
              <a:solidFill>
                <a:schemeClr val="tx1"/>
              </a:solidFill>
            </a:rPr>
            <a:t>Describe storage technologies</a:t>
          </a:r>
        </a:p>
      </dsp:txBody>
      <dsp:txXfrm>
        <a:off x="1465844" y="545581"/>
        <a:ext cx="2413914" cy="400605"/>
      </dsp:txXfrm>
    </dsp:sp>
    <dsp:sp modelId="{AE5B2E7B-019A-400B-B0EC-151A0EEE63AF}">
      <dsp:nvSpPr>
        <dsp:cNvPr id="0" name=""/>
        <dsp:cNvSpPr/>
      </dsp:nvSpPr>
      <dsp:spPr>
        <a:xfrm>
          <a:off x="973573" y="1021138"/>
          <a:ext cx="443957" cy="443957"/>
        </a:xfrm>
        <a:prstGeom prst="roundRect">
          <a:avLst>
            <a:gd name="adj" fmla="val 16670"/>
          </a:avLst>
        </a:prstGeom>
        <a:solidFill>
          <a:schemeClr val="accent1">
            <a:shade val="50000"/>
            <a:hueOff val="119885"/>
            <a:satOff val="-5944"/>
            <a:lumOff val="17475"/>
            <a:alphaOff val="0"/>
          </a:schemeClr>
        </a:solidFill>
        <a:ln>
          <a:noFill/>
        </a:ln>
        <a:effectLst/>
        <a:scene3d>
          <a:camera prst="orthographicFront"/>
          <a:lightRig rig="chilly" dir="t"/>
        </a:scene3d>
        <a:sp3d prstMaterial="translucentPowder">
          <a:bevelT w="127000" h="25400" prst="softRound"/>
        </a:sp3d>
      </dsp:spPr>
      <dsp:style>
        <a:lnRef idx="0">
          <a:scrgbClr r="0" g="0" b="0"/>
        </a:lnRef>
        <a:fillRef idx="1">
          <a:scrgbClr r="0" g="0" b="0"/>
        </a:fillRef>
        <a:effectRef idx="0">
          <a:scrgbClr r="0" g="0" b="0"/>
        </a:effectRef>
        <a:fontRef idx="minor">
          <a:schemeClr val="lt1"/>
        </a:fontRef>
      </dsp:style>
    </dsp:sp>
    <dsp:sp modelId="{99AB7751-43A1-4118-B797-B6A1EC0C3EE9}">
      <dsp:nvSpPr>
        <dsp:cNvPr id="0" name=""/>
        <dsp:cNvSpPr/>
      </dsp:nvSpPr>
      <dsp:spPr>
        <a:xfrm>
          <a:off x="1444168" y="1021138"/>
          <a:ext cx="2457266" cy="443957"/>
        </a:xfrm>
        <a:prstGeom prst="roundRect">
          <a:avLst>
            <a:gd name="adj" fmla="val 16670"/>
          </a:avLst>
        </a:prstGeom>
        <a:solidFill>
          <a:schemeClr val="accent1">
            <a:shade val="50000"/>
            <a:hueOff val="119885"/>
            <a:satOff val="-5944"/>
            <a:lumOff val="17475"/>
            <a:alphaOff val="0"/>
          </a:schemeClr>
        </a:solidFill>
        <a:ln>
          <a:noFill/>
        </a:ln>
        <a:effectLst/>
        <a:scene3d>
          <a:camera prst="orthographicFront"/>
          <a:lightRig rig="chilly" dir="t"/>
        </a:scene3d>
        <a:sp3d prstMaterial="translucentPowder">
          <a:bevelT w="127000" h="25400" prst="softRound"/>
        </a:sp3d>
      </dsp:spPr>
      <dsp:style>
        <a:lnRef idx="0">
          <a:scrgbClr r="0" g="0" b="0"/>
        </a:lnRef>
        <a:fillRef idx="1">
          <a:scrgbClr r="0" g="0" b="0"/>
        </a:fillRef>
        <a:effectRef idx="0">
          <a:scrgbClr r="0" g="0" b="0"/>
        </a:effectRef>
        <a:fontRef idx="minor">
          <a:schemeClr val="lt1"/>
        </a:fontRef>
      </dsp:style>
      <dsp:txBody>
        <a:bodyPr spcFirstLastPara="0" vert="horz" wrap="square" lIns="71120" tIns="71120" rIns="71120" bIns="71120" numCol="1" spcCol="1270" anchor="ctr" anchorCtr="0">
          <a:noAutofit/>
        </a:bodyPr>
        <a:lstStyle/>
        <a:p>
          <a:pPr marL="0" lvl="0" indent="0" algn="ctr" defTabSz="444500">
            <a:lnSpc>
              <a:spcPct val="90000"/>
            </a:lnSpc>
            <a:spcBef>
              <a:spcPct val="0"/>
            </a:spcBef>
            <a:spcAft>
              <a:spcPct val="35000"/>
            </a:spcAft>
            <a:buNone/>
          </a:pPr>
          <a:r>
            <a:rPr lang="en-GB" sz="1000" kern="1200" dirty="0">
              <a:solidFill>
                <a:schemeClr val="tx1"/>
              </a:solidFill>
            </a:rPr>
            <a:t>DAS, NAS, SAN, Cloud </a:t>
          </a:r>
        </a:p>
      </dsp:txBody>
      <dsp:txXfrm>
        <a:off x="1465844" y="1042814"/>
        <a:ext cx="2413914" cy="400605"/>
      </dsp:txXfrm>
    </dsp:sp>
    <dsp:sp modelId="{87127EA1-0E94-459D-ADF3-51D8B8D8F09A}">
      <dsp:nvSpPr>
        <dsp:cNvPr id="0" name=""/>
        <dsp:cNvSpPr/>
      </dsp:nvSpPr>
      <dsp:spPr>
        <a:xfrm>
          <a:off x="973573" y="1518370"/>
          <a:ext cx="443957" cy="443957"/>
        </a:xfrm>
        <a:prstGeom prst="roundRect">
          <a:avLst>
            <a:gd name="adj" fmla="val 16670"/>
          </a:avLst>
        </a:prstGeom>
        <a:solidFill>
          <a:schemeClr val="accent1">
            <a:shade val="50000"/>
            <a:hueOff val="239770"/>
            <a:satOff val="-11887"/>
            <a:lumOff val="34950"/>
            <a:alphaOff val="0"/>
          </a:schemeClr>
        </a:solidFill>
        <a:ln>
          <a:noFill/>
        </a:ln>
        <a:effectLst/>
        <a:scene3d>
          <a:camera prst="orthographicFront"/>
          <a:lightRig rig="chilly" dir="t"/>
        </a:scene3d>
        <a:sp3d prstMaterial="translucentPowder">
          <a:bevelT w="127000" h="25400" prst="softRound"/>
        </a:sp3d>
      </dsp:spPr>
      <dsp:style>
        <a:lnRef idx="0">
          <a:scrgbClr r="0" g="0" b="0"/>
        </a:lnRef>
        <a:fillRef idx="1">
          <a:scrgbClr r="0" g="0" b="0"/>
        </a:fillRef>
        <a:effectRef idx="0">
          <a:scrgbClr r="0" g="0" b="0"/>
        </a:effectRef>
        <a:fontRef idx="minor">
          <a:schemeClr val="lt1"/>
        </a:fontRef>
      </dsp:style>
    </dsp:sp>
    <dsp:sp modelId="{996A40B4-21BC-41EF-BBFF-C6E8C1B1DC4B}">
      <dsp:nvSpPr>
        <dsp:cNvPr id="0" name=""/>
        <dsp:cNvSpPr/>
      </dsp:nvSpPr>
      <dsp:spPr>
        <a:xfrm>
          <a:off x="1444168" y="1518370"/>
          <a:ext cx="2457266" cy="443957"/>
        </a:xfrm>
        <a:prstGeom prst="roundRect">
          <a:avLst>
            <a:gd name="adj" fmla="val 16670"/>
          </a:avLst>
        </a:prstGeom>
        <a:solidFill>
          <a:schemeClr val="accent1">
            <a:shade val="50000"/>
            <a:hueOff val="239770"/>
            <a:satOff val="-11887"/>
            <a:lumOff val="34950"/>
            <a:alphaOff val="0"/>
          </a:schemeClr>
        </a:solidFill>
        <a:ln>
          <a:noFill/>
        </a:ln>
        <a:effectLst/>
        <a:scene3d>
          <a:camera prst="orthographicFront"/>
          <a:lightRig rig="chilly" dir="t"/>
        </a:scene3d>
        <a:sp3d prstMaterial="translucentPowder">
          <a:bevelT w="127000" h="25400" prst="softRound"/>
        </a:sp3d>
      </dsp:spPr>
      <dsp:style>
        <a:lnRef idx="0">
          <a:scrgbClr r="0" g="0" b="0"/>
        </a:lnRef>
        <a:fillRef idx="1">
          <a:scrgbClr r="0" g="0" b="0"/>
        </a:fillRef>
        <a:effectRef idx="0">
          <a:scrgbClr r="0" g="0" b="0"/>
        </a:effectRef>
        <a:fontRef idx="minor">
          <a:schemeClr val="lt1"/>
        </a:fontRef>
      </dsp:style>
      <dsp:txBody>
        <a:bodyPr spcFirstLastPara="0" vert="horz" wrap="square" lIns="71120" tIns="71120" rIns="71120" bIns="71120" numCol="1" spcCol="1270" anchor="ctr" anchorCtr="0">
          <a:noAutofit/>
        </a:bodyPr>
        <a:lstStyle/>
        <a:p>
          <a:pPr marL="0" lvl="0" indent="0" algn="ctr" defTabSz="444500">
            <a:lnSpc>
              <a:spcPct val="90000"/>
            </a:lnSpc>
            <a:spcBef>
              <a:spcPct val="0"/>
            </a:spcBef>
            <a:spcAft>
              <a:spcPct val="35000"/>
            </a:spcAft>
            <a:buNone/>
          </a:pPr>
          <a:r>
            <a:rPr lang="en-GB" sz="1000" kern="1200">
              <a:solidFill>
                <a:schemeClr val="tx1"/>
              </a:solidFill>
            </a:rPr>
            <a:t>Describe  RAID </a:t>
          </a:r>
          <a:endParaRPr lang="en-GB" sz="1000" kern="1200" dirty="0">
            <a:solidFill>
              <a:schemeClr val="tx1"/>
            </a:solidFill>
          </a:endParaRPr>
        </a:p>
      </dsp:txBody>
      <dsp:txXfrm>
        <a:off x="1465844" y="1540046"/>
        <a:ext cx="2413914" cy="400605"/>
      </dsp:txXfrm>
    </dsp:sp>
    <dsp:sp modelId="{084AA1D7-565F-4F3C-B4F9-5B970120DFE1}">
      <dsp:nvSpPr>
        <dsp:cNvPr id="0" name=""/>
        <dsp:cNvSpPr/>
      </dsp:nvSpPr>
      <dsp:spPr>
        <a:xfrm>
          <a:off x="973573" y="2015603"/>
          <a:ext cx="443957" cy="443957"/>
        </a:xfrm>
        <a:prstGeom prst="roundRect">
          <a:avLst>
            <a:gd name="adj" fmla="val 16670"/>
          </a:avLst>
        </a:prstGeom>
        <a:solidFill>
          <a:schemeClr val="accent1">
            <a:shade val="50000"/>
            <a:hueOff val="239770"/>
            <a:satOff val="-11887"/>
            <a:lumOff val="34950"/>
            <a:alphaOff val="0"/>
          </a:schemeClr>
        </a:solidFill>
        <a:ln>
          <a:noFill/>
        </a:ln>
        <a:effectLst/>
        <a:scene3d>
          <a:camera prst="orthographicFront"/>
          <a:lightRig rig="chilly" dir="t"/>
        </a:scene3d>
        <a:sp3d prstMaterial="translucentPowder">
          <a:bevelT w="127000" h="25400" prst="softRound"/>
        </a:sp3d>
      </dsp:spPr>
      <dsp:style>
        <a:lnRef idx="0">
          <a:scrgbClr r="0" g="0" b="0"/>
        </a:lnRef>
        <a:fillRef idx="1">
          <a:scrgbClr r="0" g="0" b="0"/>
        </a:fillRef>
        <a:effectRef idx="0">
          <a:scrgbClr r="0" g="0" b="0"/>
        </a:effectRef>
        <a:fontRef idx="minor">
          <a:schemeClr val="lt1"/>
        </a:fontRef>
      </dsp:style>
    </dsp:sp>
    <dsp:sp modelId="{D4B90DEA-D7F2-41BD-BC87-A6A274EDC36D}">
      <dsp:nvSpPr>
        <dsp:cNvPr id="0" name=""/>
        <dsp:cNvSpPr/>
      </dsp:nvSpPr>
      <dsp:spPr>
        <a:xfrm>
          <a:off x="1444168" y="2015603"/>
          <a:ext cx="2457266" cy="443957"/>
        </a:xfrm>
        <a:prstGeom prst="roundRect">
          <a:avLst>
            <a:gd name="adj" fmla="val 16670"/>
          </a:avLst>
        </a:prstGeom>
        <a:solidFill>
          <a:schemeClr val="accent1">
            <a:shade val="50000"/>
            <a:hueOff val="239770"/>
            <a:satOff val="-11887"/>
            <a:lumOff val="34950"/>
            <a:alphaOff val="0"/>
          </a:schemeClr>
        </a:solidFill>
        <a:ln>
          <a:noFill/>
        </a:ln>
        <a:effectLst/>
        <a:scene3d>
          <a:camera prst="orthographicFront"/>
          <a:lightRig rig="chilly" dir="t"/>
        </a:scene3d>
        <a:sp3d prstMaterial="translucentPowder">
          <a:bevelT w="127000" h="25400" prst="softRound"/>
        </a:sp3d>
      </dsp:spPr>
      <dsp:style>
        <a:lnRef idx="0">
          <a:scrgbClr r="0" g="0" b="0"/>
        </a:lnRef>
        <a:fillRef idx="1">
          <a:scrgbClr r="0" g="0" b="0"/>
        </a:fillRef>
        <a:effectRef idx="0">
          <a:scrgbClr r="0" g="0" b="0"/>
        </a:effectRef>
        <a:fontRef idx="minor">
          <a:schemeClr val="lt1"/>
        </a:fontRef>
      </dsp:style>
      <dsp:txBody>
        <a:bodyPr spcFirstLastPara="0" vert="horz" wrap="square" lIns="71120" tIns="71120" rIns="71120" bIns="71120" numCol="1" spcCol="1270" anchor="ctr" anchorCtr="0">
          <a:noAutofit/>
        </a:bodyPr>
        <a:lstStyle/>
        <a:p>
          <a:pPr marL="0" lvl="0" indent="0" algn="ctr" defTabSz="444500">
            <a:lnSpc>
              <a:spcPct val="90000"/>
            </a:lnSpc>
            <a:spcBef>
              <a:spcPct val="0"/>
            </a:spcBef>
            <a:spcAft>
              <a:spcPct val="35000"/>
            </a:spcAft>
            <a:buNone/>
          </a:pPr>
          <a:r>
            <a:rPr lang="en-GB" sz="1000" kern="1200" dirty="0">
              <a:solidFill>
                <a:schemeClr val="tx1"/>
              </a:solidFill>
            </a:rPr>
            <a:t>Describe the RAID levels</a:t>
          </a:r>
        </a:p>
      </dsp:txBody>
      <dsp:txXfrm>
        <a:off x="1465844" y="2037279"/>
        <a:ext cx="2413914" cy="400605"/>
      </dsp:txXfrm>
    </dsp:sp>
    <dsp:sp modelId="{599C8862-34ED-4999-9C37-4A6CD3ACDCBC}">
      <dsp:nvSpPr>
        <dsp:cNvPr id="0" name=""/>
        <dsp:cNvSpPr/>
      </dsp:nvSpPr>
      <dsp:spPr>
        <a:xfrm>
          <a:off x="973573" y="2512835"/>
          <a:ext cx="443957" cy="443957"/>
        </a:xfrm>
        <a:prstGeom prst="roundRect">
          <a:avLst>
            <a:gd name="adj" fmla="val 16670"/>
          </a:avLst>
        </a:prstGeom>
        <a:solidFill>
          <a:schemeClr val="accent1">
            <a:shade val="50000"/>
            <a:hueOff val="119885"/>
            <a:satOff val="-5944"/>
            <a:lumOff val="17475"/>
            <a:alphaOff val="0"/>
          </a:schemeClr>
        </a:solidFill>
        <a:ln>
          <a:noFill/>
        </a:ln>
        <a:effectLst/>
        <a:scene3d>
          <a:camera prst="orthographicFront"/>
          <a:lightRig rig="chilly" dir="t"/>
        </a:scene3d>
        <a:sp3d prstMaterial="translucentPowder">
          <a:bevelT w="127000" h="25400" prst="softRound"/>
        </a:sp3d>
      </dsp:spPr>
      <dsp:style>
        <a:lnRef idx="0">
          <a:scrgbClr r="0" g="0" b="0"/>
        </a:lnRef>
        <a:fillRef idx="1">
          <a:scrgbClr r="0" g="0" b="0"/>
        </a:fillRef>
        <a:effectRef idx="0">
          <a:scrgbClr r="0" g="0" b="0"/>
        </a:effectRef>
        <a:fontRef idx="minor">
          <a:schemeClr val="lt1"/>
        </a:fontRef>
      </dsp:style>
    </dsp:sp>
    <dsp:sp modelId="{9CC29851-37E9-49FD-BB99-9ACE88A332A8}">
      <dsp:nvSpPr>
        <dsp:cNvPr id="0" name=""/>
        <dsp:cNvSpPr/>
      </dsp:nvSpPr>
      <dsp:spPr>
        <a:xfrm>
          <a:off x="1443283" y="2512871"/>
          <a:ext cx="2457266" cy="443957"/>
        </a:xfrm>
        <a:prstGeom prst="roundRect">
          <a:avLst>
            <a:gd name="adj" fmla="val 16670"/>
          </a:avLst>
        </a:prstGeom>
        <a:solidFill>
          <a:schemeClr val="accent1">
            <a:shade val="50000"/>
            <a:hueOff val="119885"/>
            <a:satOff val="-5944"/>
            <a:lumOff val="17475"/>
            <a:alphaOff val="0"/>
          </a:schemeClr>
        </a:solidFill>
        <a:ln>
          <a:noFill/>
        </a:ln>
        <a:effectLst/>
        <a:scene3d>
          <a:camera prst="orthographicFront"/>
          <a:lightRig rig="chilly" dir="t"/>
        </a:scene3d>
        <a:sp3d prstMaterial="translucentPowder">
          <a:bevelT w="127000" h="25400" prst="softRound"/>
        </a:sp3d>
      </dsp:spPr>
      <dsp:style>
        <a:lnRef idx="0">
          <a:scrgbClr r="0" g="0" b="0"/>
        </a:lnRef>
        <a:fillRef idx="1">
          <a:scrgbClr r="0" g="0" b="0"/>
        </a:fillRef>
        <a:effectRef idx="0">
          <a:scrgbClr r="0" g="0" b="0"/>
        </a:effectRef>
        <a:fontRef idx="minor">
          <a:schemeClr val="lt1"/>
        </a:fontRef>
      </dsp:style>
      <dsp:txBody>
        <a:bodyPr spcFirstLastPara="0" vert="horz" wrap="square" lIns="71120" tIns="71120" rIns="71120" bIns="71120" numCol="1" spcCol="1270" anchor="ctr" anchorCtr="0">
          <a:noAutofit/>
        </a:bodyPr>
        <a:lstStyle/>
        <a:p>
          <a:pPr marL="0" lvl="0" indent="0" algn="ctr" defTabSz="444500">
            <a:lnSpc>
              <a:spcPct val="90000"/>
            </a:lnSpc>
            <a:spcBef>
              <a:spcPct val="0"/>
            </a:spcBef>
            <a:spcAft>
              <a:spcPct val="35000"/>
            </a:spcAft>
            <a:buNone/>
          </a:pPr>
          <a:r>
            <a:rPr lang="en-GB" sz="1000" kern="1200" dirty="0">
              <a:solidFill>
                <a:schemeClr val="tx1"/>
              </a:solidFill>
            </a:rPr>
            <a:t>Discuss the advantages of the RAID levels</a:t>
          </a:r>
        </a:p>
      </dsp:txBody>
      <dsp:txXfrm>
        <a:off x="1464959" y="2534547"/>
        <a:ext cx="2413914" cy="400605"/>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1EE9DC2-744F-4BAB-8CBF-D1D7E1A08CFB}">
      <dsp:nvSpPr>
        <dsp:cNvPr id="0" name=""/>
        <dsp:cNvSpPr/>
      </dsp:nvSpPr>
      <dsp:spPr>
        <a:xfrm>
          <a:off x="229415" y="1686993"/>
          <a:ext cx="1954702" cy="977351"/>
        </a:xfrm>
        <a:prstGeom prst="roundRect">
          <a:avLst>
            <a:gd name="adj" fmla="val 10000"/>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335" tIns="13335" rIns="13335" bIns="13335" numCol="1" spcCol="1270" anchor="ctr" anchorCtr="0">
          <a:noAutofit/>
        </a:bodyPr>
        <a:lstStyle/>
        <a:p>
          <a:pPr marL="0" lvl="0" indent="0" algn="ctr" defTabSz="933450">
            <a:lnSpc>
              <a:spcPct val="90000"/>
            </a:lnSpc>
            <a:spcBef>
              <a:spcPct val="0"/>
            </a:spcBef>
            <a:spcAft>
              <a:spcPct val="35000"/>
            </a:spcAft>
            <a:buNone/>
          </a:pPr>
          <a:r>
            <a:rPr lang="en-GB" sz="2100" kern="1200" dirty="0"/>
            <a:t>Storage devices </a:t>
          </a:r>
        </a:p>
      </dsp:txBody>
      <dsp:txXfrm>
        <a:off x="258041" y="1715619"/>
        <a:ext cx="1897450" cy="920099"/>
      </dsp:txXfrm>
    </dsp:sp>
    <dsp:sp modelId="{462089E7-FE67-4739-BF23-141D61523406}">
      <dsp:nvSpPr>
        <dsp:cNvPr id="0" name=""/>
        <dsp:cNvSpPr/>
      </dsp:nvSpPr>
      <dsp:spPr>
        <a:xfrm rot="17692822">
          <a:off x="1645851" y="1312488"/>
          <a:ext cx="1858413" cy="40429"/>
        </a:xfrm>
        <a:custGeom>
          <a:avLst/>
          <a:gdLst/>
          <a:ahLst/>
          <a:cxnLst/>
          <a:rect l="0" t="0" r="0" b="0"/>
          <a:pathLst>
            <a:path>
              <a:moveTo>
                <a:pt x="0" y="20214"/>
              </a:moveTo>
              <a:lnTo>
                <a:pt x="1858413" y="20214"/>
              </a:lnTo>
            </a:path>
          </a:pathLst>
        </a:custGeom>
        <a:noFill/>
        <a:ln w="12700" cap="flat" cmpd="sng" algn="ctr">
          <a:solidFill>
            <a:schemeClr val="accent4">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66700">
            <a:lnSpc>
              <a:spcPct val="90000"/>
            </a:lnSpc>
            <a:spcBef>
              <a:spcPct val="0"/>
            </a:spcBef>
            <a:spcAft>
              <a:spcPct val="35000"/>
            </a:spcAft>
            <a:buNone/>
          </a:pPr>
          <a:endParaRPr lang="en-GB" sz="600" kern="1200"/>
        </a:p>
      </dsp:txBody>
      <dsp:txXfrm>
        <a:off x="2528597" y="1286243"/>
        <a:ext cx="92920" cy="92920"/>
      </dsp:txXfrm>
    </dsp:sp>
    <dsp:sp modelId="{EF50CF89-9B87-41BA-A304-00D096F9E703}">
      <dsp:nvSpPr>
        <dsp:cNvPr id="0" name=""/>
        <dsp:cNvSpPr/>
      </dsp:nvSpPr>
      <dsp:spPr>
        <a:xfrm>
          <a:off x="2965998" y="1062"/>
          <a:ext cx="1954702" cy="977351"/>
        </a:xfrm>
        <a:prstGeom prst="roundRect">
          <a:avLst>
            <a:gd name="adj" fmla="val 10000"/>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335" tIns="13335" rIns="13335" bIns="13335" numCol="1" spcCol="1270" anchor="ctr" anchorCtr="0">
          <a:noAutofit/>
        </a:bodyPr>
        <a:lstStyle/>
        <a:p>
          <a:pPr marL="0" lvl="0" indent="0" algn="ctr" defTabSz="933450">
            <a:lnSpc>
              <a:spcPct val="90000"/>
            </a:lnSpc>
            <a:spcBef>
              <a:spcPct val="0"/>
            </a:spcBef>
            <a:spcAft>
              <a:spcPct val="35000"/>
            </a:spcAft>
            <a:buNone/>
          </a:pPr>
          <a:r>
            <a:rPr lang="en-GB" sz="2100" kern="1200" dirty="0"/>
            <a:t>magnetic</a:t>
          </a:r>
        </a:p>
      </dsp:txBody>
      <dsp:txXfrm>
        <a:off x="2994624" y="29688"/>
        <a:ext cx="1897450" cy="920099"/>
      </dsp:txXfrm>
    </dsp:sp>
    <dsp:sp modelId="{DAD6B397-136C-453D-BBF3-B6D04D4D0945}">
      <dsp:nvSpPr>
        <dsp:cNvPr id="0" name=""/>
        <dsp:cNvSpPr/>
      </dsp:nvSpPr>
      <dsp:spPr>
        <a:xfrm>
          <a:off x="4920701" y="469523"/>
          <a:ext cx="781881" cy="40429"/>
        </a:xfrm>
        <a:custGeom>
          <a:avLst/>
          <a:gdLst/>
          <a:ahLst/>
          <a:cxnLst/>
          <a:rect l="0" t="0" r="0" b="0"/>
          <a:pathLst>
            <a:path>
              <a:moveTo>
                <a:pt x="0" y="20214"/>
              </a:moveTo>
              <a:lnTo>
                <a:pt x="781881" y="20214"/>
              </a:lnTo>
            </a:path>
          </a:pathLst>
        </a:custGeom>
        <a:noFill/>
        <a:ln w="12700" cap="flat" cmpd="sng" algn="ctr">
          <a:solidFill>
            <a:schemeClr val="accent5">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a:off x="5292094" y="470190"/>
        <a:ext cx="39094" cy="39094"/>
      </dsp:txXfrm>
    </dsp:sp>
    <dsp:sp modelId="{496C4234-857A-46C7-8DD0-FBF47BBA4EC8}">
      <dsp:nvSpPr>
        <dsp:cNvPr id="0" name=""/>
        <dsp:cNvSpPr/>
      </dsp:nvSpPr>
      <dsp:spPr>
        <a:xfrm>
          <a:off x="5702582" y="1062"/>
          <a:ext cx="1954702" cy="977351"/>
        </a:xfrm>
        <a:prstGeom prst="roundRect">
          <a:avLst>
            <a:gd name="adj" fmla="val 10000"/>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335" tIns="13335" rIns="13335" bIns="13335" numCol="1" spcCol="1270" anchor="ctr" anchorCtr="0">
          <a:noAutofit/>
        </a:bodyPr>
        <a:lstStyle/>
        <a:p>
          <a:pPr marL="0" lvl="0" indent="0" algn="ctr" defTabSz="933450">
            <a:lnSpc>
              <a:spcPct val="90000"/>
            </a:lnSpc>
            <a:spcBef>
              <a:spcPct val="0"/>
            </a:spcBef>
            <a:spcAft>
              <a:spcPct val="35000"/>
            </a:spcAft>
            <a:buNone/>
          </a:pPr>
          <a:r>
            <a:rPr lang="en-GB" sz="2100" kern="1200" dirty="0"/>
            <a:t>Floppy, magnetic disks</a:t>
          </a:r>
        </a:p>
      </dsp:txBody>
      <dsp:txXfrm>
        <a:off x="5731208" y="29688"/>
        <a:ext cx="1897450" cy="920099"/>
      </dsp:txXfrm>
    </dsp:sp>
    <dsp:sp modelId="{ADBE2F53-102D-4716-B487-AFDFBD184144}">
      <dsp:nvSpPr>
        <dsp:cNvPr id="0" name=""/>
        <dsp:cNvSpPr/>
      </dsp:nvSpPr>
      <dsp:spPr>
        <a:xfrm rot="19457599">
          <a:off x="2093613" y="1874465"/>
          <a:ext cx="962889" cy="40429"/>
        </a:xfrm>
        <a:custGeom>
          <a:avLst/>
          <a:gdLst/>
          <a:ahLst/>
          <a:cxnLst/>
          <a:rect l="0" t="0" r="0" b="0"/>
          <a:pathLst>
            <a:path>
              <a:moveTo>
                <a:pt x="0" y="20214"/>
              </a:moveTo>
              <a:lnTo>
                <a:pt x="962889" y="20214"/>
              </a:lnTo>
            </a:path>
          </a:pathLst>
        </a:custGeom>
        <a:noFill/>
        <a:ln w="12700" cap="flat" cmpd="sng" algn="ctr">
          <a:solidFill>
            <a:schemeClr val="accent4">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a:off x="2550985" y="1870608"/>
        <a:ext cx="48144" cy="48144"/>
      </dsp:txXfrm>
    </dsp:sp>
    <dsp:sp modelId="{DA4C3CC3-4502-4A61-9A25-71467ED0A87E}">
      <dsp:nvSpPr>
        <dsp:cNvPr id="0" name=""/>
        <dsp:cNvSpPr/>
      </dsp:nvSpPr>
      <dsp:spPr>
        <a:xfrm>
          <a:off x="2965998" y="1125016"/>
          <a:ext cx="1954702" cy="977351"/>
        </a:xfrm>
        <a:prstGeom prst="roundRect">
          <a:avLst>
            <a:gd name="adj" fmla="val 10000"/>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335" tIns="13335" rIns="13335" bIns="13335" numCol="1" spcCol="1270" anchor="ctr" anchorCtr="0">
          <a:noAutofit/>
        </a:bodyPr>
        <a:lstStyle/>
        <a:p>
          <a:pPr marL="0" lvl="0" indent="0" algn="ctr" defTabSz="933450">
            <a:lnSpc>
              <a:spcPct val="90000"/>
            </a:lnSpc>
            <a:spcBef>
              <a:spcPct val="0"/>
            </a:spcBef>
            <a:spcAft>
              <a:spcPct val="35000"/>
            </a:spcAft>
            <a:buNone/>
          </a:pPr>
          <a:r>
            <a:rPr lang="en-GB" sz="2100" kern="1200" dirty="0"/>
            <a:t>Optical</a:t>
          </a:r>
        </a:p>
      </dsp:txBody>
      <dsp:txXfrm>
        <a:off x="2994624" y="1153642"/>
        <a:ext cx="1897450" cy="920099"/>
      </dsp:txXfrm>
    </dsp:sp>
    <dsp:sp modelId="{F26625ED-340B-497C-A26D-8E63015BE63E}">
      <dsp:nvSpPr>
        <dsp:cNvPr id="0" name=""/>
        <dsp:cNvSpPr/>
      </dsp:nvSpPr>
      <dsp:spPr>
        <a:xfrm>
          <a:off x="4920701" y="1593477"/>
          <a:ext cx="781881" cy="40429"/>
        </a:xfrm>
        <a:custGeom>
          <a:avLst/>
          <a:gdLst/>
          <a:ahLst/>
          <a:cxnLst/>
          <a:rect l="0" t="0" r="0" b="0"/>
          <a:pathLst>
            <a:path>
              <a:moveTo>
                <a:pt x="0" y="20214"/>
              </a:moveTo>
              <a:lnTo>
                <a:pt x="781881" y="20214"/>
              </a:lnTo>
            </a:path>
          </a:pathLst>
        </a:custGeom>
        <a:noFill/>
        <a:ln w="12700" cap="flat" cmpd="sng" algn="ctr">
          <a:solidFill>
            <a:schemeClr val="accent5">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a:off x="5292094" y="1594144"/>
        <a:ext cx="39094" cy="39094"/>
      </dsp:txXfrm>
    </dsp:sp>
    <dsp:sp modelId="{BB5D2A14-6CF0-40FE-9676-D8BEF00A5024}">
      <dsp:nvSpPr>
        <dsp:cNvPr id="0" name=""/>
        <dsp:cNvSpPr/>
      </dsp:nvSpPr>
      <dsp:spPr>
        <a:xfrm>
          <a:off x="5702582" y="1125016"/>
          <a:ext cx="1954702" cy="977351"/>
        </a:xfrm>
        <a:prstGeom prst="roundRect">
          <a:avLst>
            <a:gd name="adj" fmla="val 10000"/>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335" tIns="13335" rIns="13335" bIns="13335" numCol="1" spcCol="1270" anchor="ctr" anchorCtr="0">
          <a:noAutofit/>
        </a:bodyPr>
        <a:lstStyle/>
        <a:p>
          <a:pPr marL="0" lvl="0" indent="0" algn="ctr" defTabSz="933450">
            <a:lnSpc>
              <a:spcPct val="90000"/>
            </a:lnSpc>
            <a:spcBef>
              <a:spcPct val="0"/>
            </a:spcBef>
            <a:spcAft>
              <a:spcPct val="35000"/>
            </a:spcAft>
            <a:buNone/>
          </a:pPr>
          <a:r>
            <a:rPr lang="en-GB" sz="2100" kern="1200" dirty="0"/>
            <a:t>CDs, DVDs</a:t>
          </a:r>
        </a:p>
      </dsp:txBody>
      <dsp:txXfrm>
        <a:off x="5731208" y="1153642"/>
        <a:ext cx="1897450" cy="920099"/>
      </dsp:txXfrm>
    </dsp:sp>
    <dsp:sp modelId="{B296A124-905B-4422-BDA6-A996DAAEDCFD}">
      <dsp:nvSpPr>
        <dsp:cNvPr id="0" name=""/>
        <dsp:cNvSpPr/>
      </dsp:nvSpPr>
      <dsp:spPr>
        <a:xfrm rot="2142401">
          <a:off x="2093613" y="2436442"/>
          <a:ext cx="962889" cy="40429"/>
        </a:xfrm>
        <a:custGeom>
          <a:avLst/>
          <a:gdLst/>
          <a:ahLst/>
          <a:cxnLst/>
          <a:rect l="0" t="0" r="0" b="0"/>
          <a:pathLst>
            <a:path>
              <a:moveTo>
                <a:pt x="0" y="20214"/>
              </a:moveTo>
              <a:lnTo>
                <a:pt x="962889" y="20214"/>
              </a:lnTo>
            </a:path>
          </a:pathLst>
        </a:custGeom>
        <a:noFill/>
        <a:ln w="12700" cap="flat" cmpd="sng" algn="ctr">
          <a:solidFill>
            <a:schemeClr val="accent4">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a:off x="2550985" y="2432585"/>
        <a:ext cx="48144" cy="48144"/>
      </dsp:txXfrm>
    </dsp:sp>
    <dsp:sp modelId="{DB8BD62C-E74F-4075-B57F-67D234E6201C}">
      <dsp:nvSpPr>
        <dsp:cNvPr id="0" name=""/>
        <dsp:cNvSpPr/>
      </dsp:nvSpPr>
      <dsp:spPr>
        <a:xfrm>
          <a:off x="2965998" y="2248970"/>
          <a:ext cx="1954702" cy="977351"/>
        </a:xfrm>
        <a:prstGeom prst="roundRect">
          <a:avLst>
            <a:gd name="adj" fmla="val 10000"/>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335" tIns="13335" rIns="13335" bIns="13335" numCol="1" spcCol="1270" anchor="ctr" anchorCtr="0">
          <a:noAutofit/>
        </a:bodyPr>
        <a:lstStyle/>
        <a:p>
          <a:pPr marL="0" lvl="0" indent="0" algn="ctr" defTabSz="933450">
            <a:lnSpc>
              <a:spcPct val="90000"/>
            </a:lnSpc>
            <a:spcBef>
              <a:spcPct val="0"/>
            </a:spcBef>
            <a:spcAft>
              <a:spcPct val="35000"/>
            </a:spcAft>
            <a:buNone/>
          </a:pPr>
          <a:r>
            <a:rPr lang="en-GB" sz="2100" kern="1200" dirty="0"/>
            <a:t>Flash </a:t>
          </a:r>
        </a:p>
      </dsp:txBody>
      <dsp:txXfrm>
        <a:off x="2994624" y="2277596"/>
        <a:ext cx="1897450" cy="920099"/>
      </dsp:txXfrm>
    </dsp:sp>
    <dsp:sp modelId="{C55B38AF-C078-4396-9433-2B45EF16EC93}">
      <dsp:nvSpPr>
        <dsp:cNvPr id="0" name=""/>
        <dsp:cNvSpPr/>
      </dsp:nvSpPr>
      <dsp:spPr>
        <a:xfrm>
          <a:off x="4920701" y="2717431"/>
          <a:ext cx="781881" cy="40429"/>
        </a:xfrm>
        <a:custGeom>
          <a:avLst/>
          <a:gdLst/>
          <a:ahLst/>
          <a:cxnLst/>
          <a:rect l="0" t="0" r="0" b="0"/>
          <a:pathLst>
            <a:path>
              <a:moveTo>
                <a:pt x="0" y="20214"/>
              </a:moveTo>
              <a:lnTo>
                <a:pt x="781881" y="20214"/>
              </a:lnTo>
            </a:path>
          </a:pathLst>
        </a:custGeom>
        <a:noFill/>
        <a:ln w="12700" cap="flat" cmpd="sng" algn="ctr">
          <a:solidFill>
            <a:schemeClr val="accent5">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a:off x="5292094" y="2718098"/>
        <a:ext cx="39094" cy="39094"/>
      </dsp:txXfrm>
    </dsp:sp>
    <dsp:sp modelId="{EDE8EE04-0DAE-4759-A1A2-D2A6E5489C05}">
      <dsp:nvSpPr>
        <dsp:cNvPr id="0" name=""/>
        <dsp:cNvSpPr/>
      </dsp:nvSpPr>
      <dsp:spPr>
        <a:xfrm>
          <a:off x="5702582" y="2248970"/>
          <a:ext cx="1954702" cy="977351"/>
        </a:xfrm>
        <a:prstGeom prst="roundRect">
          <a:avLst>
            <a:gd name="adj" fmla="val 10000"/>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335" tIns="13335" rIns="13335" bIns="13335" numCol="1" spcCol="1270" anchor="ctr" anchorCtr="0">
          <a:noAutofit/>
        </a:bodyPr>
        <a:lstStyle/>
        <a:p>
          <a:pPr marL="0" lvl="0" indent="0" algn="ctr" defTabSz="933450">
            <a:lnSpc>
              <a:spcPct val="90000"/>
            </a:lnSpc>
            <a:spcBef>
              <a:spcPct val="0"/>
            </a:spcBef>
            <a:spcAft>
              <a:spcPct val="35000"/>
            </a:spcAft>
            <a:buNone/>
          </a:pPr>
          <a:r>
            <a:rPr lang="en-GB" sz="2100" kern="1200" dirty="0"/>
            <a:t>Memory stick, USB flash drives  </a:t>
          </a:r>
        </a:p>
      </dsp:txBody>
      <dsp:txXfrm>
        <a:off x="5731208" y="2277596"/>
        <a:ext cx="1897450" cy="920099"/>
      </dsp:txXfrm>
    </dsp:sp>
    <dsp:sp modelId="{792A47FC-E2E2-4605-8761-35671BBABF9F}">
      <dsp:nvSpPr>
        <dsp:cNvPr id="0" name=""/>
        <dsp:cNvSpPr/>
      </dsp:nvSpPr>
      <dsp:spPr>
        <a:xfrm rot="3907178">
          <a:off x="1645851" y="2998419"/>
          <a:ext cx="1858413" cy="40429"/>
        </a:xfrm>
        <a:custGeom>
          <a:avLst/>
          <a:gdLst/>
          <a:ahLst/>
          <a:cxnLst/>
          <a:rect l="0" t="0" r="0" b="0"/>
          <a:pathLst>
            <a:path>
              <a:moveTo>
                <a:pt x="0" y="20214"/>
              </a:moveTo>
              <a:lnTo>
                <a:pt x="1858413" y="20214"/>
              </a:lnTo>
            </a:path>
          </a:pathLst>
        </a:custGeom>
        <a:noFill/>
        <a:ln w="12700" cap="flat" cmpd="sng" algn="ctr">
          <a:solidFill>
            <a:schemeClr val="accent4">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66700">
            <a:lnSpc>
              <a:spcPct val="90000"/>
            </a:lnSpc>
            <a:spcBef>
              <a:spcPct val="0"/>
            </a:spcBef>
            <a:spcAft>
              <a:spcPct val="35000"/>
            </a:spcAft>
            <a:buNone/>
          </a:pPr>
          <a:endParaRPr lang="en-GB" sz="600" kern="1200"/>
        </a:p>
      </dsp:txBody>
      <dsp:txXfrm>
        <a:off x="2528597" y="2972174"/>
        <a:ext cx="92920" cy="92920"/>
      </dsp:txXfrm>
    </dsp:sp>
    <dsp:sp modelId="{8E0A1D90-AB06-474F-AE29-DA0CC46EB822}">
      <dsp:nvSpPr>
        <dsp:cNvPr id="0" name=""/>
        <dsp:cNvSpPr/>
      </dsp:nvSpPr>
      <dsp:spPr>
        <a:xfrm>
          <a:off x="2965998" y="3372924"/>
          <a:ext cx="1954702" cy="977351"/>
        </a:xfrm>
        <a:prstGeom prst="roundRect">
          <a:avLst>
            <a:gd name="adj" fmla="val 10000"/>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335" tIns="13335" rIns="13335" bIns="13335" numCol="1" spcCol="1270" anchor="ctr" anchorCtr="0">
          <a:noAutofit/>
        </a:bodyPr>
        <a:lstStyle/>
        <a:p>
          <a:pPr marL="0" lvl="0" indent="0" algn="ctr" defTabSz="933450">
            <a:lnSpc>
              <a:spcPct val="90000"/>
            </a:lnSpc>
            <a:spcBef>
              <a:spcPct val="0"/>
            </a:spcBef>
            <a:spcAft>
              <a:spcPct val="35000"/>
            </a:spcAft>
            <a:buNone/>
          </a:pPr>
          <a:r>
            <a:rPr lang="en-GB" sz="2100" kern="1200" dirty="0"/>
            <a:t>Online and cloud</a:t>
          </a:r>
        </a:p>
      </dsp:txBody>
      <dsp:txXfrm>
        <a:off x="2994624" y="3401550"/>
        <a:ext cx="1897450" cy="920099"/>
      </dsp:txXfrm>
    </dsp:sp>
    <dsp:sp modelId="{2550C5F2-5229-4690-B327-7BC0F812581B}">
      <dsp:nvSpPr>
        <dsp:cNvPr id="0" name=""/>
        <dsp:cNvSpPr/>
      </dsp:nvSpPr>
      <dsp:spPr>
        <a:xfrm>
          <a:off x="4920701" y="3841385"/>
          <a:ext cx="781881" cy="40429"/>
        </a:xfrm>
        <a:custGeom>
          <a:avLst/>
          <a:gdLst/>
          <a:ahLst/>
          <a:cxnLst/>
          <a:rect l="0" t="0" r="0" b="0"/>
          <a:pathLst>
            <a:path>
              <a:moveTo>
                <a:pt x="0" y="20214"/>
              </a:moveTo>
              <a:lnTo>
                <a:pt x="781881" y="20214"/>
              </a:lnTo>
            </a:path>
          </a:pathLst>
        </a:custGeom>
        <a:noFill/>
        <a:ln w="12700" cap="flat" cmpd="sng" algn="ctr">
          <a:solidFill>
            <a:schemeClr val="accent5">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a:off x="5292094" y="3842052"/>
        <a:ext cx="39094" cy="39094"/>
      </dsp:txXfrm>
    </dsp:sp>
    <dsp:sp modelId="{8AB27BCA-72D6-4145-AE01-E3403795C1B2}">
      <dsp:nvSpPr>
        <dsp:cNvPr id="0" name=""/>
        <dsp:cNvSpPr/>
      </dsp:nvSpPr>
      <dsp:spPr>
        <a:xfrm>
          <a:off x="5702582" y="3372924"/>
          <a:ext cx="1954702" cy="977351"/>
        </a:xfrm>
        <a:prstGeom prst="roundRect">
          <a:avLst>
            <a:gd name="adj" fmla="val 10000"/>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335" tIns="13335" rIns="13335" bIns="13335" numCol="1" spcCol="1270" anchor="ctr" anchorCtr="0">
          <a:noAutofit/>
        </a:bodyPr>
        <a:lstStyle/>
        <a:p>
          <a:pPr marL="0" lvl="0" indent="0" algn="ctr" defTabSz="933450">
            <a:lnSpc>
              <a:spcPct val="90000"/>
            </a:lnSpc>
            <a:spcBef>
              <a:spcPct val="0"/>
            </a:spcBef>
            <a:spcAft>
              <a:spcPct val="35000"/>
            </a:spcAft>
            <a:buNone/>
          </a:pPr>
          <a:r>
            <a:rPr lang="en-GB" sz="2100" kern="1200" dirty="0"/>
            <a:t>Cloud storage</a:t>
          </a:r>
        </a:p>
        <a:p>
          <a:pPr marL="0" lvl="0" indent="0" algn="ctr" defTabSz="933450">
            <a:lnSpc>
              <a:spcPct val="90000"/>
            </a:lnSpc>
            <a:spcBef>
              <a:spcPct val="0"/>
            </a:spcBef>
            <a:spcAft>
              <a:spcPct val="35000"/>
            </a:spcAft>
            <a:buNone/>
          </a:pPr>
          <a:r>
            <a:rPr lang="en-GB" sz="2100" kern="1200" dirty="0"/>
            <a:t>Network storage</a:t>
          </a:r>
        </a:p>
      </dsp:txBody>
      <dsp:txXfrm>
        <a:off x="5731208" y="3401550"/>
        <a:ext cx="1897450" cy="920099"/>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9DAAE03-B5B3-4624-9C89-9981798B4C18}">
      <dsp:nvSpPr>
        <dsp:cNvPr id="0" name=""/>
        <dsp:cNvSpPr/>
      </dsp:nvSpPr>
      <dsp:spPr>
        <a:xfrm>
          <a:off x="3617574" y="1803621"/>
          <a:ext cx="1189786" cy="1189786"/>
        </a:xfrm>
        <a:prstGeom prst="ellips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255" tIns="8255" rIns="8255" bIns="8255" numCol="1" spcCol="1270" anchor="ctr" anchorCtr="0">
          <a:noAutofit/>
        </a:bodyPr>
        <a:lstStyle/>
        <a:p>
          <a:pPr marL="0" lvl="0" indent="0" algn="ctr" defTabSz="577850">
            <a:lnSpc>
              <a:spcPct val="90000"/>
            </a:lnSpc>
            <a:spcBef>
              <a:spcPct val="0"/>
            </a:spcBef>
            <a:spcAft>
              <a:spcPct val="35000"/>
            </a:spcAft>
            <a:buNone/>
          </a:pPr>
          <a:r>
            <a:rPr lang="en-GB" sz="1300" kern="1200" dirty="0"/>
            <a:t>Storage architecture</a:t>
          </a:r>
        </a:p>
      </dsp:txBody>
      <dsp:txXfrm>
        <a:off x="3791814" y="1977861"/>
        <a:ext cx="841306" cy="841306"/>
      </dsp:txXfrm>
    </dsp:sp>
    <dsp:sp modelId="{C7E1C0D1-4DCB-4524-B249-81822A899FA2}">
      <dsp:nvSpPr>
        <dsp:cNvPr id="0" name=""/>
        <dsp:cNvSpPr/>
      </dsp:nvSpPr>
      <dsp:spPr>
        <a:xfrm rot="16200000">
          <a:off x="3914419" y="1492862"/>
          <a:ext cx="596097" cy="25419"/>
        </a:xfrm>
        <a:custGeom>
          <a:avLst/>
          <a:gdLst/>
          <a:ahLst/>
          <a:cxnLst/>
          <a:rect l="0" t="0" r="0" b="0"/>
          <a:pathLst>
            <a:path>
              <a:moveTo>
                <a:pt x="0" y="12709"/>
              </a:moveTo>
              <a:lnTo>
                <a:pt x="596097" y="12709"/>
              </a:lnTo>
            </a:path>
          </a:pathLst>
        </a:custGeom>
        <a:noFill/>
        <a:ln w="12700" cap="flat" cmpd="sng" algn="ctr">
          <a:solidFill>
            <a:schemeClr val="accent2">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a:off x="4197565" y="1490670"/>
        <a:ext cx="29804" cy="29804"/>
      </dsp:txXfrm>
    </dsp:sp>
    <dsp:sp modelId="{92248D3E-FC49-431E-9144-757E1FB66C00}">
      <dsp:nvSpPr>
        <dsp:cNvPr id="0" name=""/>
        <dsp:cNvSpPr/>
      </dsp:nvSpPr>
      <dsp:spPr>
        <a:xfrm>
          <a:off x="3617574" y="17737"/>
          <a:ext cx="1189786" cy="1189786"/>
        </a:xfrm>
        <a:prstGeom prst="ellipse">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 tIns="7620" rIns="7620" bIns="7620" numCol="1" spcCol="1270" anchor="ctr" anchorCtr="0">
          <a:noAutofit/>
        </a:bodyPr>
        <a:lstStyle/>
        <a:p>
          <a:pPr marL="0" lvl="0" indent="0" algn="ctr" defTabSz="533400">
            <a:lnSpc>
              <a:spcPct val="90000"/>
            </a:lnSpc>
            <a:spcBef>
              <a:spcPct val="0"/>
            </a:spcBef>
            <a:spcAft>
              <a:spcPct val="35000"/>
            </a:spcAft>
            <a:buNone/>
          </a:pPr>
          <a:r>
            <a:rPr lang="en-GB" sz="1200" kern="1200" dirty="0"/>
            <a:t>Cost </a:t>
          </a:r>
        </a:p>
      </dsp:txBody>
      <dsp:txXfrm>
        <a:off x="3791814" y="191977"/>
        <a:ext cx="841306" cy="841306"/>
      </dsp:txXfrm>
    </dsp:sp>
    <dsp:sp modelId="{5EE2F7CF-6F67-4DD4-8B6D-C384D0034395}">
      <dsp:nvSpPr>
        <dsp:cNvPr id="0" name=""/>
        <dsp:cNvSpPr/>
      </dsp:nvSpPr>
      <dsp:spPr>
        <a:xfrm rot="19285714">
          <a:off x="4612549" y="1829064"/>
          <a:ext cx="596097" cy="25419"/>
        </a:xfrm>
        <a:custGeom>
          <a:avLst/>
          <a:gdLst/>
          <a:ahLst/>
          <a:cxnLst/>
          <a:rect l="0" t="0" r="0" b="0"/>
          <a:pathLst>
            <a:path>
              <a:moveTo>
                <a:pt x="0" y="12709"/>
              </a:moveTo>
              <a:lnTo>
                <a:pt x="596097" y="12709"/>
              </a:lnTo>
            </a:path>
          </a:pathLst>
        </a:custGeom>
        <a:noFill/>
        <a:ln w="12700" cap="flat" cmpd="sng" algn="ctr">
          <a:solidFill>
            <a:schemeClr val="accent2">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a:off x="4895695" y="1826871"/>
        <a:ext cx="29804" cy="29804"/>
      </dsp:txXfrm>
    </dsp:sp>
    <dsp:sp modelId="{C9116AAE-A76D-484E-9BAD-642FB967C288}">
      <dsp:nvSpPr>
        <dsp:cNvPr id="0" name=""/>
        <dsp:cNvSpPr/>
      </dsp:nvSpPr>
      <dsp:spPr>
        <a:xfrm>
          <a:off x="5013835" y="690141"/>
          <a:ext cx="1189786" cy="1189786"/>
        </a:xfrm>
        <a:prstGeom prst="ellipse">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 tIns="7620" rIns="7620" bIns="7620" numCol="1" spcCol="1270" anchor="ctr" anchorCtr="0">
          <a:noAutofit/>
        </a:bodyPr>
        <a:lstStyle/>
        <a:p>
          <a:pPr marL="0" lvl="0" indent="0" algn="ctr" defTabSz="533400">
            <a:lnSpc>
              <a:spcPct val="90000"/>
            </a:lnSpc>
            <a:spcBef>
              <a:spcPct val="0"/>
            </a:spcBef>
            <a:spcAft>
              <a:spcPct val="35000"/>
            </a:spcAft>
            <a:buNone/>
          </a:pPr>
          <a:r>
            <a:rPr lang="en-GB" sz="1200" kern="1200" dirty="0"/>
            <a:t>performance</a:t>
          </a:r>
        </a:p>
      </dsp:txBody>
      <dsp:txXfrm>
        <a:off x="5188075" y="864381"/>
        <a:ext cx="841306" cy="841306"/>
      </dsp:txXfrm>
    </dsp:sp>
    <dsp:sp modelId="{58176644-152C-4314-A3FD-D2B58571AE62}">
      <dsp:nvSpPr>
        <dsp:cNvPr id="0" name=""/>
        <dsp:cNvSpPr/>
      </dsp:nvSpPr>
      <dsp:spPr>
        <a:xfrm rot="771429">
          <a:off x="4784973" y="2584502"/>
          <a:ext cx="596097" cy="25419"/>
        </a:xfrm>
        <a:custGeom>
          <a:avLst/>
          <a:gdLst/>
          <a:ahLst/>
          <a:cxnLst/>
          <a:rect l="0" t="0" r="0" b="0"/>
          <a:pathLst>
            <a:path>
              <a:moveTo>
                <a:pt x="0" y="12709"/>
              </a:moveTo>
              <a:lnTo>
                <a:pt x="596097" y="12709"/>
              </a:lnTo>
            </a:path>
          </a:pathLst>
        </a:custGeom>
        <a:noFill/>
        <a:ln w="12700" cap="flat" cmpd="sng" algn="ctr">
          <a:solidFill>
            <a:schemeClr val="accent2">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a:off x="5068119" y="2582310"/>
        <a:ext cx="29804" cy="29804"/>
      </dsp:txXfrm>
    </dsp:sp>
    <dsp:sp modelId="{077B56B5-73DF-4A0F-A8F8-F2616C2F2301}">
      <dsp:nvSpPr>
        <dsp:cNvPr id="0" name=""/>
        <dsp:cNvSpPr/>
      </dsp:nvSpPr>
      <dsp:spPr>
        <a:xfrm>
          <a:off x="5358682" y="2201017"/>
          <a:ext cx="1189786" cy="1189786"/>
        </a:xfrm>
        <a:prstGeom prst="ellipse">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 tIns="7620" rIns="7620" bIns="7620" numCol="1" spcCol="1270" anchor="ctr" anchorCtr="0">
          <a:noAutofit/>
        </a:bodyPr>
        <a:lstStyle/>
        <a:p>
          <a:pPr marL="0" lvl="0" indent="0" algn="ctr" defTabSz="533400">
            <a:lnSpc>
              <a:spcPct val="90000"/>
            </a:lnSpc>
            <a:spcBef>
              <a:spcPct val="0"/>
            </a:spcBef>
            <a:spcAft>
              <a:spcPct val="35000"/>
            </a:spcAft>
            <a:buNone/>
          </a:pPr>
          <a:r>
            <a:rPr lang="en-GB" sz="1200" kern="1200" dirty="0"/>
            <a:t>capacity</a:t>
          </a:r>
        </a:p>
      </dsp:txBody>
      <dsp:txXfrm>
        <a:off x="5532922" y="2375257"/>
        <a:ext cx="841306" cy="841306"/>
      </dsp:txXfrm>
    </dsp:sp>
    <dsp:sp modelId="{0DD6B83E-AE70-45A0-B096-B4D0E7FC9CE5}">
      <dsp:nvSpPr>
        <dsp:cNvPr id="0" name=""/>
        <dsp:cNvSpPr/>
      </dsp:nvSpPr>
      <dsp:spPr>
        <a:xfrm rot="3857143">
          <a:off x="4301852" y="3190317"/>
          <a:ext cx="596097" cy="25419"/>
        </a:xfrm>
        <a:custGeom>
          <a:avLst/>
          <a:gdLst/>
          <a:ahLst/>
          <a:cxnLst/>
          <a:rect l="0" t="0" r="0" b="0"/>
          <a:pathLst>
            <a:path>
              <a:moveTo>
                <a:pt x="0" y="12709"/>
              </a:moveTo>
              <a:lnTo>
                <a:pt x="596097" y="12709"/>
              </a:lnTo>
            </a:path>
          </a:pathLst>
        </a:custGeom>
        <a:noFill/>
        <a:ln w="12700" cap="flat" cmpd="sng" algn="ctr">
          <a:solidFill>
            <a:schemeClr val="accent2">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a:off x="4584998" y="3188124"/>
        <a:ext cx="29804" cy="29804"/>
      </dsp:txXfrm>
    </dsp:sp>
    <dsp:sp modelId="{97B89A60-2E4A-4C9D-955C-C9840BF5A37F}">
      <dsp:nvSpPr>
        <dsp:cNvPr id="0" name=""/>
        <dsp:cNvSpPr/>
      </dsp:nvSpPr>
      <dsp:spPr>
        <a:xfrm>
          <a:off x="4392440" y="3412647"/>
          <a:ext cx="1189786" cy="1189786"/>
        </a:xfrm>
        <a:prstGeom prst="ellipse">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 tIns="7620" rIns="7620" bIns="7620" numCol="1" spcCol="1270" anchor="ctr" anchorCtr="0">
          <a:noAutofit/>
        </a:bodyPr>
        <a:lstStyle/>
        <a:p>
          <a:pPr marL="0" lvl="0" indent="0" algn="ctr" defTabSz="533400">
            <a:lnSpc>
              <a:spcPct val="90000"/>
            </a:lnSpc>
            <a:spcBef>
              <a:spcPct val="0"/>
            </a:spcBef>
            <a:spcAft>
              <a:spcPct val="35000"/>
            </a:spcAft>
            <a:buNone/>
          </a:pPr>
          <a:r>
            <a:rPr lang="en-GB" sz="1200" kern="1200" dirty="0"/>
            <a:t>availability</a:t>
          </a:r>
        </a:p>
      </dsp:txBody>
      <dsp:txXfrm>
        <a:off x="4566680" y="3586887"/>
        <a:ext cx="841306" cy="841306"/>
      </dsp:txXfrm>
    </dsp:sp>
    <dsp:sp modelId="{4C1E7CD0-F10B-40AC-B03D-C6956F8B2EED}">
      <dsp:nvSpPr>
        <dsp:cNvPr id="0" name=""/>
        <dsp:cNvSpPr/>
      </dsp:nvSpPr>
      <dsp:spPr>
        <a:xfrm rot="6942857">
          <a:off x="3526986" y="3190317"/>
          <a:ext cx="596097" cy="25419"/>
        </a:xfrm>
        <a:custGeom>
          <a:avLst/>
          <a:gdLst/>
          <a:ahLst/>
          <a:cxnLst/>
          <a:rect l="0" t="0" r="0" b="0"/>
          <a:pathLst>
            <a:path>
              <a:moveTo>
                <a:pt x="0" y="12709"/>
              </a:moveTo>
              <a:lnTo>
                <a:pt x="596097" y="12709"/>
              </a:lnTo>
            </a:path>
          </a:pathLst>
        </a:custGeom>
        <a:noFill/>
        <a:ln w="12700" cap="flat" cmpd="sng" algn="ctr">
          <a:solidFill>
            <a:schemeClr val="accent2">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rot="10800000">
        <a:off x="3810132" y="3188124"/>
        <a:ext cx="29804" cy="29804"/>
      </dsp:txXfrm>
    </dsp:sp>
    <dsp:sp modelId="{5D49C9BD-6257-4763-BD66-A7CB6A33E262}">
      <dsp:nvSpPr>
        <dsp:cNvPr id="0" name=""/>
        <dsp:cNvSpPr/>
      </dsp:nvSpPr>
      <dsp:spPr>
        <a:xfrm>
          <a:off x="2842708" y="3412647"/>
          <a:ext cx="1189786" cy="1189786"/>
        </a:xfrm>
        <a:prstGeom prst="ellipse">
          <a:avLst/>
        </a:prstGeom>
        <a:solidFill>
          <a:schemeClr val="accent6">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 tIns="7620" rIns="7620" bIns="7620" numCol="1" spcCol="1270" anchor="ctr" anchorCtr="0">
          <a:noAutofit/>
        </a:bodyPr>
        <a:lstStyle/>
        <a:p>
          <a:pPr marL="0" lvl="0" indent="0" algn="ctr" defTabSz="533400">
            <a:lnSpc>
              <a:spcPct val="90000"/>
            </a:lnSpc>
            <a:spcBef>
              <a:spcPct val="0"/>
            </a:spcBef>
            <a:spcAft>
              <a:spcPct val="35000"/>
            </a:spcAft>
            <a:buNone/>
          </a:pPr>
          <a:r>
            <a:rPr lang="en-GB" sz="1200" kern="1200" dirty="0"/>
            <a:t>security</a:t>
          </a:r>
        </a:p>
      </dsp:txBody>
      <dsp:txXfrm>
        <a:off x="3016948" y="3586887"/>
        <a:ext cx="841306" cy="841306"/>
      </dsp:txXfrm>
    </dsp:sp>
    <dsp:sp modelId="{7CF95CDA-B8AB-46CB-9417-A9008590F010}">
      <dsp:nvSpPr>
        <dsp:cNvPr id="0" name=""/>
        <dsp:cNvSpPr/>
      </dsp:nvSpPr>
      <dsp:spPr>
        <a:xfrm rot="10028571">
          <a:off x="3043865" y="2584502"/>
          <a:ext cx="596097" cy="25419"/>
        </a:xfrm>
        <a:custGeom>
          <a:avLst/>
          <a:gdLst/>
          <a:ahLst/>
          <a:cxnLst/>
          <a:rect l="0" t="0" r="0" b="0"/>
          <a:pathLst>
            <a:path>
              <a:moveTo>
                <a:pt x="0" y="12709"/>
              </a:moveTo>
              <a:lnTo>
                <a:pt x="596097" y="12709"/>
              </a:lnTo>
            </a:path>
          </a:pathLst>
        </a:custGeom>
        <a:noFill/>
        <a:ln w="12700" cap="flat" cmpd="sng" algn="ctr">
          <a:solidFill>
            <a:schemeClr val="accent2">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rot="10800000">
        <a:off x="3327011" y="2582310"/>
        <a:ext cx="29804" cy="29804"/>
      </dsp:txXfrm>
    </dsp:sp>
    <dsp:sp modelId="{4F8E32D4-953E-46FE-9C27-5FFB027213D6}">
      <dsp:nvSpPr>
        <dsp:cNvPr id="0" name=""/>
        <dsp:cNvSpPr/>
      </dsp:nvSpPr>
      <dsp:spPr>
        <a:xfrm>
          <a:off x="1876466" y="2201017"/>
          <a:ext cx="1189786" cy="1189786"/>
        </a:xfrm>
        <a:prstGeom prst="ellipse">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 tIns="7620" rIns="7620" bIns="7620" numCol="1" spcCol="1270" anchor="ctr" anchorCtr="0">
          <a:noAutofit/>
        </a:bodyPr>
        <a:lstStyle/>
        <a:p>
          <a:pPr marL="0" lvl="0" indent="0" algn="ctr" defTabSz="533400">
            <a:lnSpc>
              <a:spcPct val="90000"/>
            </a:lnSpc>
            <a:spcBef>
              <a:spcPct val="0"/>
            </a:spcBef>
            <a:spcAft>
              <a:spcPct val="35000"/>
            </a:spcAft>
            <a:buNone/>
          </a:pPr>
          <a:r>
            <a:rPr lang="en-GB" sz="1200" kern="1200" dirty="0"/>
            <a:t>backup</a:t>
          </a:r>
        </a:p>
      </dsp:txBody>
      <dsp:txXfrm>
        <a:off x="2050706" y="2375257"/>
        <a:ext cx="841306" cy="841306"/>
      </dsp:txXfrm>
    </dsp:sp>
    <dsp:sp modelId="{8437082D-B45C-4AE6-B624-44CC05876049}">
      <dsp:nvSpPr>
        <dsp:cNvPr id="0" name=""/>
        <dsp:cNvSpPr/>
      </dsp:nvSpPr>
      <dsp:spPr>
        <a:xfrm rot="13114286">
          <a:off x="3216289" y="1829064"/>
          <a:ext cx="596097" cy="25419"/>
        </a:xfrm>
        <a:custGeom>
          <a:avLst/>
          <a:gdLst/>
          <a:ahLst/>
          <a:cxnLst/>
          <a:rect l="0" t="0" r="0" b="0"/>
          <a:pathLst>
            <a:path>
              <a:moveTo>
                <a:pt x="0" y="12709"/>
              </a:moveTo>
              <a:lnTo>
                <a:pt x="596097" y="12709"/>
              </a:lnTo>
            </a:path>
          </a:pathLst>
        </a:custGeom>
        <a:noFill/>
        <a:ln w="12700" cap="flat" cmpd="sng" algn="ctr">
          <a:solidFill>
            <a:schemeClr val="accent2">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rot="10800000">
        <a:off x="3499435" y="1826871"/>
        <a:ext cx="29804" cy="29804"/>
      </dsp:txXfrm>
    </dsp:sp>
    <dsp:sp modelId="{44664DF0-2FC1-48D9-8A94-BD5D886C57E7}">
      <dsp:nvSpPr>
        <dsp:cNvPr id="0" name=""/>
        <dsp:cNvSpPr/>
      </dsp:nvSpPr>
      <dsp:spPr>
        <a:xfrm>
          <a:off x="2221314" y="690141"/>
          <a:ext cx="1189786" cy="1189786"/>
        </a:xfrm>
        <a:prstGeom prst="ellipse">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 tIns="7620" rIns="7620" bIns="7620" numCol="1" spcCol="1270" anchor="ctr" anchorCtr="0">
          <a:noAutofit/>
        </a:bodyPr>
        <a:lstStyle/>
        <a:p>
          <a:pPr marL="0" lvl="0" indent="0" algn="ctr" defTabSz="533400">
            <a:lnSpc>
              <a:spcPct val="90000"/>
            </a:lnSpc>
            <a:spcBef>
              <a:spcPct val="0"/>
            </a:spcBef>
            <a:spcAft>
              <a:spcPct val="35000"/>
            </a:spcAft>
            <a:buNone/>
          </a:pPr>
          <a:r>
            <a:rPr lang="en-GB" sz="1200" kern="1200" dirty="0"/>
            <a:t>scalability</a:t>
          </a:r>
        </a:p>
      </dsp:txBody>
      <dsp:txXfrm>
        <a:off x="2395554" y="864381"/>
        <a:ext cx="841306" cy="841306"/>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9CD9B64-9599-4CBC-BD5E-DABE690299D7}">
      <dsp:nvSpPr>
        <dsp:cNvPr id="0" name=""/>
        <dsp:cNvSpPr/>
      </dsp:nvSpPr>
      <dsp:spPr>
        <a:xfrm>
          <a:off x="312637" y="36"/>
          <a:ext cx="4249732" cy="443957"/>
        </a:xfrm>
        <a:prstGeom prst="roundRect">
          <a:avLst>
            <a:gd name="adj" fmla="val 10000"/>
          </a:avLst>
        </a:prstGeom>
        <a:solidFill>
          <a:schemeClr val="accent1">
            <a:shade val="60000"/>
            <a:hueOff val="0"/>
            <a:satOff val="0"/>
            <a:lumOff val="0"/>
            <a:alphaOff val="0"/>
          </a:schemeClr>
        </a:solidFill>
        <a:ln>
          <a:noFill/>
        </a:ln>
        <a:effectLst/>
        <a:scene3d>
          <a:camera prst="orthographicFront"/>
          <a:lightRig rig="chilly" dir="t"/>
        </a:scene3d>
        <a:sp3d prstMaterial="translucentPowder">
          <a:bevelT w="127000" h="25400" prst="softRound"/>
        </a:sp3d>
      </dsp:spPr>
      <dsp:style>
        <a:lnRef idx="0">
          <a:scrgbClr r="0" g="0" b="0"/>
        </a:lnRef>
        <a:fillRef idx="1">
          <a:scrgbClr r="0" g="0" b="0"/>
        </a:fillRef>
        <a:effectRef idx="0">
          <a:scrgbClr r="0" g="0" b="0"/>
        </a:effectRef>
        <a:fontRef idx="minor">
          <a:schemeClr val="lt1"/>
        </a:fontRef>
      </dsp:style>
      <dsp:txBody>
        <a:bodyPr spcFirstLastPara="0" vert="horz" wrap="square" lIns="41910" tIns="27940" rIns="41910" bIns="27940" numCol="1" spcCol="1270" anchor="ctr" anchorCtr="0">
          <a:noAutofit/>
        </a:bodyPr>
        <a:lstStyle/>
        <a:p>
          <a:pPr marL="0" lvl="0" indent="0" algn="ctr" defTabSz="977900">
            <a:lnSpc>
              <a:spcPct val="90000"/>
            </a:lnSpc>
            <a:spcBef>
              <a:spcPct val="0"/>
            </a:spcBef>
            <a:spcAft>
              <a:spcPct val="35000"/>
            </a:spcAft>
            <a:buNone/>
          </a:pPr>
          <a:r>
            <a:rPr lang="en-GB" sz="2200" kern="1200" dirty="0">
              <a:solidFill>
                <a:schemeClr val="tx1"/>
              </a:solidFill>
            </a:rPr>
            <a:t>By now, students should be able to:</a:t>
          </a:r>
        </a:p>
      </dsp:txBody>
      <dsp:txXfrm>
        <a:off x="325640" y="13039"/>
        <a:ext cx="4223726" cy="417951"/>
      </dsp:txXfrm>
    </dsp:sp>
    <dsp:sp modelId="{82047841-DCF3-4002-BDFA-D267047FD099}">
      <dsp:nvSpPr>
        <dsp:cNvPr id="0" name=""/>
        <dsp:cNvSpPr/>
      </dsp:nvSpPr>
      <dsp:spPr>
        <a:xfrm>
          <a:off x="973573" y="523905"/>
          <a:ext cx="443957" cy="443957"/>
        </a:xfrm>
        <a:prstGeom prst="roundRect">
          <a:avLst>
            <a:gd name="adj" fmla="val 16670"/>
          </a:avLst>
        </a:prstGeom>
        <a:solidFill>
          <a:schemeClr val="accent1">
            <a:shade val="50000"/>
            <a:hueOff val="0"/>
            <a:satOff val="0"/>
            <a:lumOff val="0"/>
            <a:alphaOff val="0"/>
          </a:schemeClr>
        </a:solidFill>
        <a:ln>
          <a:noFill/>
        </a:ln>
        <a:effectLst/>
        <a:scene3d>
          <a:camera prst="orthographicFront"/>
          <a:lightRig rig="chilly" dir="t"/>
        </a:scene3d>
        <a:sp3d prstMaterial="translucentPowder">
          <a:bevelT w="127000" h="25400" prst="softRound"/>
        </a:sp3d>
      </dsp:spPr>
      <dsp:style>
        <a:lnRef idx="0">
          <a:scrgbClr r="0" g="0" b="0"/>
        </a:lnRef>
        <a:fillRef idx="1">
          <a:scrgbClr r="0" g="0" b="0"/>
        </a:fillRef>
        <a:effectRef idx="0">
          <a:scrgbClr r="0" g="0" b="0"/>
        </a:effectRef>
        <a:fontRef idx="minor">
          <a:schemeClr val="lt1"/>
        </a:fontRef>
      </dsp:style>
    </dsp:sp>
    <dsp:sp modelId="{8787EF5E-8FDF-489A-9463-80F5F76C309D}">
      <dsp:nvSpPr>
        <dsp:cNvPr id="0" name=""/>
        <dsp:cNvSpPr/>
      </dsp:nvSpPr>
      <dsp:spPr>
        <a:xfrm>
          <a:off x="1444168" y="523905"/>
          <a:ext cx="2457266" cy="443957"/>
        </a:xfrm>
        <a:prstGeom prst="roundRect">
          <a:avLst>
            <a:gd name="adj" fmla="val 16670"/>
          </a:avLst>
        </a:prstGeom>
        <a:solidFill>
          <a:schemeClr val="accent1">
            <a:shade val="50000"/>
            <a:hueOff val="0"/>
            <a:satOff val="0"/>
            <a:lumOff val="0"/>
            <a:alphaOff val="0"/>
          </a:schemeClr>
        </a:solidFill>
        <a:ln>
          <a:noFill/>
        </a:ln>
        <a:effectLst/>
        <a:scene3d>
          <a:camera prst="orthographicFront"/>
          <a:lightRig rig="chilly" dir="t"/>
        </a:scene3d>
        <a:sp3d prstMaterial="translucentPowder">
          <a:bevelT w="127000" h="25400" prst="softRound"/>
        </a:sp3d>
      </dsp:spPr>
      <dsp:style>
        <a:lnRef idx="0">
          <a:scrgbClr r="0" g="0" b="0"/>
        </a:lnRef>
        <a:fillRef idx="1">
          <a:scrgbClr r="0" g="0" b="0"/>
        </a:fillRef>
        <a:effectRef idx="0">
          <a:scrgbClr r="0" g="0" b="0"/>
        </a:effectRef>
        <a:fontRef idx="minor">
          <a:schemeClr val="lt1"/>
        </a:fontRef>
      </dsp:style>
      <dsp:txBody>
        <a:bodyPr spcFirstLastPara="0" vert="horz" wrap="square" lIns="71120" tIns="71120" rIns="71120" bIns="71120" numCol="1" spcCol="1270" anchor="ctr" anchorCtr="0">
          <a:noAutofit/>
        </a:bodyPr>
        <a:lstStyle/>
        <a:p>
          <a:pPr marL="0" lvl="0" indent="0" algn="ctr" defTabSz="444500">
            <a:lnSpc>
              <a:spcPct val="90000"/>
            </a:lnSpc>
            <a:spcBef>
              <a:spcPct val="0"/>
            </a:spcBef>
            <a:spcAft>
              <a:spcPct val="35000"/>
            </a:spcAft>
            <a:buNone/>
          </a:pPr>
          <a:r>
            <a:rPr lang="en-GB" sz="1000" kern="1200" dirty="0">
              <a:solidFill>
                <a:schemeClr val="tx1"/>
              </a:solidFill>
            </a:rPr>
            <a:t>Describe storage technologies</a:t>
          </a:r>
        </a:p>
      </dsp:txBody>
      <dsp:txXfrm>
        <a:off x="1465844" y="545581"/>
        <a:ext cx="2413914" cy="400605"/>
      </dsp:txXfrm>
    </dsp:sp>
    <dsp:sp modelId="{AE5B2E7B-019A-400B-B0EC-151A0EEE63AF}">
      <dsp:nvSpPr>
        <dsp:cNvPr id="0" name=""/>
        <dsp:cNvSpPr/>
      </dsp:nvSpPr>
      <dsp:spPr>
        <a:xfrm>
          <a:off x="973573" y="1021138"/>
          <a:ext cx="443957" cy="443957"/>
        </a:xfrm>
        <a:prstGeom prst="roundRect">
          <a:avLst>
            <a:gd name="adj" fmla="val 16670"/>
          </a:avLst>
        </a:prstGeom>
        <a:solidFill>
          <a:schemeClr val="accent1">
            <a:shade val="50000"/>
            <a:hueOff val="119885"/>
            <a:satOff val="-5944"/>
            <a:lumOff val="17475"/>
            <a:alphaOff val="0"/>
          </a:schemeClr>
        </a:solidFill>
        <a:ln>
          <a:noFill/>
        </a:ln>
        <a:effectLst/>
        <a:scene3d>
          <a:camera prst="orthographicFront"/>
          <a:lightRig rig="chilly" dir="t"/>
        </a:scene3d>
        <a:sp3d prstMaterial="translucentPowder">
          <a:bevelT w="127000" h="25400" prst="softRound"/>
        </a:sp3d>
      </dsp:spPr>
      <dsp:style>
        <a:lnRef idx="0">
          <a:scrgbClr r="0" g="0" b="0"/>
        </a:lnRef>
        <a:fillRef idx="1">
          <a:scrgbClr r="0" g="0" b="0"/>
        </a:fillRef>
        <a:effectRef idx="0">
          <a:scrgbClr r="0" g="0" b="0"/>
        </a:effectRef>
        <a:fontRef idx="minor">
          <a:schemeClr val="lt1"/>
        </a:fontRef>
      </dsp:style>
    </dsp:sp>
    <dsp:sp modelId="{99AB7751-43A1-4118-B797-B6A1EC0C3EE9}">
      <dsp:nvSpPr>
        <dsp:cNvPr id="0" name=""/>
        <dsp:cNvSpPr/>
      </dsp:nvSpPr>
      <dsp:spPr>
        <a:xfrm>
          <a:off x="1444168" y="1021138"/>
          <a:ext cx="2457266" cy="443957"/>
        </a:xfrm>
        <a:prstGeom prst="roundRect">
          <a:avLst>
            <a:gd name="adj" fmla="val 16670"/>
          </a:avLst>
        </a:prstGeom>
        <a:solidFill>
          <a:schemeClr val="accent1">
            <a:shade val="50000"/>
            <a:hueOff val="119885"/>
            <a:satOff val="-5944"/>
            <a:lumOff val="17475"/>
            <a:alphaOff val="0"/>
          </a:schemeClr>
        </a:solidFill>
        <a:ln>
          <a:noFill/>
        </a:ln>
        <a:effectLst/>
        <a:scene3d>
          <a:camera prst="orthographicFront"/>
          <a:lightRig rig="chilly" dir="t"/>
        </a:scene3d>
        <a:sp3d prstMaterial="translucentPowder">
          <a:bevelT w="127000" h="25400" prst="softRound"/>
        </a:sp3d>
      </dsp:spPr>
      <dsp:style>
        <a:lnRef idx="0">
          <a:scrgbClr r="0" g="0" b="0"/>
        </a:lnRef>
        <a:fillRef idx="1">
          <a:scrgbClr r="0" g="0" b="0"/>
        </a:fillRef>
        <a:effectRef idx="0">
          <a:scrgbClr r="0" g="0" b="0"/>
        </a:effectRef>
        <a:fontRef idx="minor">
          <a:schemeClr val="lt1"/>
        </a:fontRef>
      </dsp:style>
      <dsp:txBody>
        <a:bodyPr spcFirstLastPara="0" vert="horz" wrap="square" lIns="71120" tIns="71120" rIns="71120" bIns="71120" numCol="1" spcCol="1270" anchor="ctr" anchorCtr="0">
          <a:noAutofit/>
        </a:bodyPr>
        <a:lstStyle/>
        <a:p>
          <a:pPr marL="0" lvl="0" indent="0" algn="ctr" defTabSz="444500">
            <a:lnSpc>
              <a:spcPct val="90000"/>
            </a:lnSpc>
            <a:spcBef>
              <a:spcPct val="0"/>
            </a:spcBef>
            <a:spcAft>
              <a:spcPct val="35000"/>
            </a:spcAft>
            <a:buNone/>
          </a:pPr>
          <a:r>
            <a:rPr lang="en-GB" sz="1000" kern="1200" dirty="0">
              <a:solidFill>
                <a:schemeClr val="tx1"/>
              </a:solidFill>
            </a:rPr>
            <a:t>DAS, NAS, SAN, Cloud </a:t>
          </a:r>
        </a:p>
      </dsp:txBody>
      <dsp:txXfrm>
        <a:off x="1465844" y="1042814"/>
        <a:ext cx="2413914" cy="400605"/>
      </dsp:txXfrm>
    </dsp:sp>
    <dsp:sp modelId="{87127EA1-0E94-459D-ADF3-51D8B8D8F09A}">
      <dsp:nvSpPr>
        <dsp:cNvPr id="0" name=""/>
        <dsp:cNvSpPr/>
      </dsp:nvSpPr>
      <dsp:spPr>
        <a:xfrm>
          <a:off x="973573" y="1518370"/>
          <a:ext cx="443957" cy="443957"/>
        </a:xfrm>
        <a:prstGeom prst="roundRect">
          <a:avLst>
            <a:gd name="adj" fmla="val 16670"/>
          </a:avLst>
        </a:prstGeom>
        <a:solidFill>
          <a:schemeClr val="accent1">
            <a:shade val="50000"/>
            <a:hueOff val="239770"/>
            <a:satOff val="-11887"/>
            <a:lumOff val="34950"/>
            <a:alphaOff val="0"/>
          </a:schemeClr>
        </a:solidFill>
        <a:ln>
          <a:noFill/>
        </a:ln>
        <a:effectLst/>
        <a:scene3d>
          <a:camera prst="orthographicFront"/>
          <a:lightRig rig="chilly" dir="t"/>
        </a:scene3d>
        <a:sp3d prstMaterial="translucentPowder">
          <a:bevelT w="127000" h="25400" prst="softRound"/>
        </a:sp3d>
      </dsp:spPr>
      <dsp:style>
        <a:lnRef idx="0">
          <a:scrgbClr r="0" g="0" b="0"/>
        </a:lnRef>
        <a:fillRef idx="1">
          <a:scrgbClr r="0" g="0" b="0"/>
        </a:fillRef>
        <a:effectRef idx="0">
          <a:scrgbClr r="0" g="0" b="0"/>
        </a:effectRef>
        <a:fontRef idx="minor">
          <a:schemeClr val="lt1"/>
        </a:fontRef>
      </dsp:style>
    </dsp:sp>
    <dsp:sp modelId="{996A40B4-21BC-41EF-BBFF-C6E8C1B1DC4B}">
      <dsp:nvSpPr>
        <dsp:cNvPr id="0" name=""/>
        <dsp:cNvSpPr/>
      </dsp:nvSpPr>
      <dsp:spPr>
        <a:xfrm>
          <a:off x="1444168" y="1518370"/>
          <a:ext cx="2457266" cy="443957"/>
        </a:xfrm>
        <a:prstGeom prst="roundRect">
          <a:avLst>
            <a:gd name="adj" fmla="val 16670"/>
          </a:avLst>
        </a:prstGeom>
        <a:solidFill>
          <a:schemeClr val="accent1">
            <a:shade val="50000"/>
            <a:hueOff val="239770"/>
            <a:satOff val="-11887"/>
            <a:lumOff val="34950"/>
            <a:alphaOff val="0"/>
          </a:schemeClr>
        </a:solidFill>
        <a:ln>
          <a:noFill/>
        </a:ln>
        <a:effectLst/>
        <a:scene3d>
          <a:camera prst="orthographicFront"/>
          <a:lightRig rig="chilly" dir="t"/>
        </a:scene3d>
        <a:sp3d prstMaterial="translucentPowder">
          <a:bevelT w="127000" h="25400" prst="softRound"/>
        </a:sp3d>
      </dsp:spPr>
      <dsp:style>
        <a:lnRef idx="0">
          <a:scrgbClr r="0" g="0" b="0"/>
        </a:lnRef>
        <a:fillRef idx="1">
          <a:scrgbClr r="0" g="0" b="0"/>
        </a:fillRef>
        <a:effectRef idx="0">
          <a:scrgbClr r="0" g="0" b="0"/>
        </a:effectRef>
        <a:fontRef idx="minor">
          <a:schemeClr val="lt1"/>
        </a:fontRef>
      </dsp:style>
      <dsp:txBody>
        <a:bodyPr spcFirstLastPara="0" vert="horz" wrap="square" lIns="71120" tIns="71120" rIns="71120" bIns="71120" numCol="1" spcCol="1270" anchor="ctr" anchorCtr="0">
          <a:noAutofit/>
        </a:bodyPr>
        <a:lstStyle/>
        <a:p>
          <a:pPr marL="0" lvl="0" indent="0" algn="ctr" defTabSz="444500">
            <a:lnSpc>
              <a:spcPct val="90000"/>
            </a:lnSpc>
            <a:spcBef>
              <a:spcPct val="0"/>
            </a:spcBef>
            <a:spcAft>
              <a:spcPct val="35000"/>
            </a:spcAft>
            <a:buNone/>
          </a:pPr>
          <a:r>
            <a:rPr lang="en-GB" sz="1000" kern="1200">
              <a:solidFill>
                <a:schemeClr val="tx1"/>
              </a:solidFill>
            </a:rPr>
            <a:t>Describe  RAID </a:t>
          </a:r>
          <a:endParaRPr lang="en-GB" sz="1000" kern="1200" dirty="0">
            <a:solidFill>
              <a:schemeClr val="tx1"/>
            </a:solidFill>
          </a:endParaRPr>
        </a:p>
      </dsp:txBody>
      <dsp:txXfrm>
        <a:off x="1465844" y="1540046"/>
        <a:ext cx="2413914" cy="400605"/>
      </dsp:txXfrm>
    </dsp:sp>
    <dsp:sp modelId="{084AA1D7-565F-4F3C-B4F9-5B970120DFE1}">
      <dsp:nvSpPr>
        <dsp:cNvPr id="0" name=""/>
        <dsp:cNvSpPr/>
      </dsp:nvSpPr>
      <dsp:spPr>
        <a:xfrm>
          <a:off x="973573" y="2015603"/>
          <a:ext cx="443957" cy="443957"/>
        </a:xfrm>
        <a:prstGeom prst="roundRect">
          <a:avLst>
            <a:gd name="adj" fmla="val 16670"/>
          </a:avLst>
        </a:prstGeom>
        <a:solidFill>
          <a:schemeClr val="accent1">
            <a:shade val="50000"/>
            <a:hueOff val="239770"/>
            <a:satOff val="-11887"/>
            <a:lumOff val="34950"/>
            <a:alphaOff val="0"/>
          </a:schemeClr>
        </a:solidFill>
        <a:ln>
          <a:noFill/>
        </a:ln>
        <a:effectLst/>
        <a:scene3d>
          <a:camera prst="orthographicFront"/>
          <a:lightRig rig="chilly" dir="t"/>
        </a:scene3d>
        <a:sp3d prstMaterial="translucentPowder">
          <a:bevelT w="127000" h="25400" prst="softRound"/>
        </a:sp3d>
      </dsp:spPr>
      <dsp:style>
        <a:lnRef idx="0">
          <a:scrgbClr r="0" g="0" b="0"/>
        </a:lnRef>
        <a:fillRef idx="1">
          <a:scrgbClr r="0" g="0" b="0"/>
        </a:fillRef>
        <a:effectRef idx="0">
          <a:scrgbClr r="0" g="0" b="0"/>
        </a:effectRef>
        <a:fontRef idx="minor">
          <a:schemeClr val="lt1"/>
        </a:fontRef>
      </dsp:style>
    </dsp:sp>
    <dsp:sp modelId="{D4B90DEA-D7F2-41BD-BC87-A6A274EDC36D}">
      <dsp:nvSpPr>
        <dsp:cNvPr id="0" name=""/>
        <dsp:cNvSpPr/>
      </dsp:nvSpPr>
      <dsp:spPr>
        <a:xfrm>
          <a:off x="1444168" y="2015603"/>
          <a:ext cx="2457266" cy="443957"/>
        </a:xfrm>
        <a:prstGeom prst="roundRect">
          <a:avLst>
            <a:gd name="adj" fmla="val 16670"/>
          </a:avLst>
        </a:prstGeom>
        <a:solidFill>
          <a:schemeClr val="accent1">
            <a:shade val="50000"/>
            <a:hueOff val="239770"/>
            <a:satOff val="-11887"/>
            <a:lumOff val="34950"/>
            <a:alphaOff val="0"/>
          </a:schemeClr>
        </a:solidFill>
        <a:ln>
          <a:noFill/>
        </a:ln>
        <a:effectLst/>
        <a:scene3d>
          <a:camera prst="orthographicFront"/>
          <a:lightRig rig="chilly" dir="t"/>
        </a:scene3d>
        <a:sp3d prstMaterial="translucentPowder">
          <a:bevelT w="127000" h="25400" prst="softRound"/>
        </a:sp3d>
      </dsp:spPr>
      <dsp:style>
        <a:lnRef idx="0">
          <a:scrgbClr r="0" g="0" b="0"/>
        </a:lnRef>
        <a:fillRef idx="1">
          <a:scrgbClr r="0" g="0" b="0"/>
        </a:fillRef>
        <a:effectRef idx="0">
          <a:scrgbClr r="0" g="0" b="0"/>
        </a:effectRef>
        <a:fontRef idx="minor">
          <a:schemeClr val="lt1"/>
        </a:fontRef>
      </dsp:style>
      <dsp:txBody>
        <a:bodyPr spcFirstLastPara="0" vert="horz" wrap="square" lIns="71120" tIns="71120" rIns="71120" bIns="71120" numCol="1" spcCol="1270" anchor="ctr" anchorCtr="0">
          <a:noAutofit/>
        </a:bodyPr>
        <a:lstStyle/>
        <a:p>
          <a:pPr marL="0" lvl="0" indent="0" algn="ctr" defTabSz="444500">
            <a:lnSpc>
              <a:spcPct val="90000"/>
            </a:lnSpc>
            <a:spcBef>
              <a:spcPct val="0"/>
            </a:spcBef>
            <a:spcAft>
              <a:spcPct val="35000"/>
            </a:spcAft>
            <a:buNone/>
          </a:pPr>
          <a:r>
            <a:rPr lang="en-GB" sz="1000" kern="1200" dirty="0">
              <a:solidFill>
                <a:schemeClr val="tx1"/>
              </a:solidFill>
            </a:rPr>
            <a:t>Describe the RAID levels</a:t>
          </a:r>
        </a:p>
      </dsp:txBody>
      <dsp:txXfrm>
        <a:off x="1465844" y="2037279"/>
        <a:ext cx="2413914" cy="400605"/>
      </dsp:txXfrm>
    </dsp:sp>
    <dsp:sp modelId="{599C8862-34ED-4999-9C37-4A6CD3ACDCBC}">
      <dsp:nvSpPr>
        <dsp:cNvPr id="0" name=""/>
        <dsp:cNvSpPr/>
      </dsp:nvSpPr>
      <dsp:spPr>
        <a:xfrm>
          <a:off x="973573" y="2512835"/>
          <a:ext cx="443957" cy="443957"/>
        </a:xfrm>
        <a:prstGeom prst="roundRect">
          <a:avLst>
            <a:gd name="adj" fmla="val 16670"/>
          </a:avLst>
        </a:prstGeom>
        <a:solidFill>
          <a:schemeClr val="accent1">
            <a:shade val="50000"/>
            <a:hueOff val="119885"/>
            <a:satOff val="-5944"/>
            <a:lumOff val="17475"/>
            <a:alphaOff val="0"/>
          </a:schemeClr>
        </a:solidFill>
        <a:ln>
          <a:noFill/>
        </a:ln>
        <a:effectLst/>
        <a:scene3d>
          <a:camera prst="orthographicFront"/>
          <a:lightRig rig="chilly" dir="t"/>
        </a:scene3d>
        <a:sp3d prstMaterial="translucentPowder">
          <a:bevelT w="127000" h="25400" prst="softRound"/>
        </a:sp3d>
      </dsp:spPr>
      <dsp:style>
        <a:lnRef idx="0">
          <a:scrgbClr r="0" g="0" b="0"/>
        </a:lnRef>
        <a:fillRef idx="1">
          <a:scrgbClr r="0" g="0" b="0"/>
        </a:fillRef>
        <a:effectRef idx="0">
          <a:scrgbClr r="0" g="0" b="0"/>
        </a:effectRef>
        <a:fontRef idx="minor">
          <a:schemeClr val="lt1"/>
        </a:fontRef>
      </dsp:style>
    </dsp:sp>
    <dsp:sp modelId="{9CC29851-37E9-49FD-BB99-9ACE88A332A8}">
      <dsp:nvSpPr>
        <dsp:cNvPr id="0" name=""/>
        <dsp:cNvSpPr/>
      </dsp:nvSpPr>
      <dsp:spPr>
        <a:xfrm>
          <a:off x="1443283" y="2512871"/>
          <a:ext cx="2457266" cy="443957"/>
        </a:xfrm>
        <a:prstGeom prst="roundRect">
          <a:avLst>
            <a:gd name="adj" fmla="val 16670"/>
          </a:avLst>
        </a:prstGeom>
        <a:solidFill>
          <a:schemeClr val="accent1">
            <a:shade val="50000"/>
            <a:hueOff val="119885"/>
            <a:satOff val="-5944"/>
            <a:lumOff val="17475"/>
            <a:alphaOff val="0"/>
          </a:schemeClr>
        </a:solidFill>
        <a:ln>
          <a:noFill/>
        </a:ln>
        <a:effectLst/>
        <a:scene3d>
          <a:camera prst="orthographicFront"/>
          <a:lightRig rig="chilly" dir="t"/>
        </a:scene3d>
        <a:sp3d prstMaterial="translucentPowder">
          <a:bevelT w="127000" h="25400" prst="softRound"/>
        </a:sp3d>
      </dsp:spPr>
      <dsp:style>
        <a:lnRef idx="0">
          <a:scrgbClr r="0" g="0" b="0"/>
        </a:lnRef>
        <a:fillRef idx="1">
          <a:scrgbClr r="0" g="0" b="0"/>
        </a:fillRef>
        <a:effectRef idx="0">
          <a:scrgbClr r="0" g="0" b="0"/>
        </a:effectRef>
        <a:fontRef idx="minor">
          <a:schemeClr val="lt1"/>
        </a:fontRef>
      </dsp:style>
      <dsp:txBody>
        <a:bodyPr spcFirstLastPara="0" vert="horz" wrap="square" lIns="71120" tIns="71120" rIns="71120" bIns="71120" numCol="1" spcCol="1270" anchor="ctr" anchorCtr="0">
          <a:noAutofit/>
        </a:bodyPr>
        <a:lstStyle/>
        <a:p>
          <a:pPr marL="0" lvl="0" indent="0" algn="ctr" defTabSz="444500">
            <a:lnSpc>
              <a:spcPct val="90000"/>
            </a:lnSpc>
            <a:spcBef>
              <a:spcPct val="0"/>
            </a:spcBef>
            <a:spcAft>
              <a:spcPct val="35000"/>
            </a:spcAft>
            <a:buNone/>
          </a:pPr>
          <a:r>
            <a:rPr lang="en-GB" sz="1000" kern="1200" dirty="0">
              <a:solidFill>
                <a:schemeClr val="tx1"/>
              </a:solidFill>
            </a:rPr>
            <a:t>Discuss the advantages of the RAID levels</a:t>
          </a:r>
        </a:p>
      </dsp:txBody>
      <dsp:txXfrm>
        <a:off x="1464959" y="2534547"/>
        <a:ext cx="2413914" cy="400605"/>
      </dsp:txXfrm>
    </dsp:sp>
  </dsp:spTree>
</dsp:drawing>
</file>

<file path=ppt/diagrams/layout1.xml><?xml version="1.0" encoding="utf-8"?>
<dgm:layoutDef xmlns:dgm="http://schemas.openxmlformats.org/drawingml/2006/diagram" xmlns:a="http://schemas.openxmlformats.org/drawingml/2006/main" uniqueId="urn:microsoft.com/office/officeart/2008/layout/PictureAccentList">
  <dgm:title val=""/>
  <dgm:desc val=""/>
  <dgm:catLst>
    <dgm:cat type="picture" pri="14000"/>
    <dgm:cat type="list" pri="14500"/>
  </dgm:catLst>
  <dgm:sampData>
    <dgm:dataModel>
      <dgm:ptLst>
        <dgm:pt modelId="0" type="doc"/>
        <dgm:pt modelId="1">
          <dgm:prSet phldr="1"/>
        </dgm:pt>
        <dgm:pt modelId="11">
          <dgm:prSet phldr="1"/>
        </dgm:pt>
        <dgm:pt modelId="12">
          <dgm:prSet phldr="1"/>
        </dgm:pt>
      </dgm:ptLst>
      <dgm:cxnLst>
        <dgm:cxn modelId="4" srcId="0" destId="1" srcOrd="0" destOrd="0"/>
        <dgm:cxn modelId="5" srcId="1" destId="11" srcOrd="0" destOrd="0"/>
        <dgm:cxn modelId="6" srcId="1" destId="12" srcOrd="1" destOrd="0"/>
      </dgm:cxnLst>
      <dgm:bg/>
      <dgm:whole/>
    </dgm:dataModel>
  </dgm:sampData>
  <dgm:styleData>
    <dgm:dataModel>
      <dgm:ptLst>
        <dgm:pt modelId="0" type="doc"/>
        <dgm:pt modelId="1"/>
        <dgm:pt modelId="11"/>
        <dgm:pt modelId="12"/>
        <dgm:pt modelId="13"/>
      </dgm:ptLst>
      <dgm:cxnLst>
        <dgm:cxn modelId="4" srcId="0" destId="1" srcOrd="0" destOrd="0"/>
        <dgm:cxn modelId="5" srcId="1" destId="11" srcOrd="0" destOrd="0"/>
        <dgm:cxn modelId="6" srcId="1" destId="12" srcOrd="0" destOrd="0"/>
        <dgm:cxn modelId="14" srcId="1" destId="13" srcOrd="0" destOrd="0"/>
      </dgm:cxnLst>
      <dgm:bg/>
      <dgm:whole/>
    </dgm:dataModel>
  </dgm:styleData>
  <dgm:clrData>
    <dgm:dataModel>
      <dgm:ptLst>
        <dgm:pt modelId="0" type="doc"/>
        <dgm:pt modelId="1"/>
        <dgm:pt modelId="11"/>
        <dgm:pt modelId="12"/>
        <dgm:pt modelId="13"/>
      </dgm:ptLst>
      <dgm:cxnLst>
        <dgm:cxn modelId="4" srcId="0" destId="1" srcOrd="0" destOrd="0"/>
        <dgm:cxn modelId="5" srcId="1" destId="11" srcOrd="0" destOrd="0"/>
        <dgm:cxn modelId="6" srcId="1" destId="12" srcOrd="0" destOrd="0"/>
        <dgm:cxn modelId="14" srcId="1" destId="13" srcOrd="0" destOrd="0"/>
      </dgm:cxnLst>
      <dgm:bg/>
      <dgm:whole/>
    </dgm:dataModel>
  </dgm:clrData>
  <dgm:layoutNode name="layout">
    <dgm:varLst>
      <dgm:chMax/>
      <dgm:chPref/>
      <dgm:dir/>
      <dgm:animOne val="branch"/>
      <dgm:animLvl val="lvl"/>
      <dgm:resizeHandles/>
    </dgm:varLst>
    <dgm:choose name="Name0">
      <dgm:if name="Name1" func="var" arg="dir" op="equ" val="norm">
        <dgm:alg type="hierChild">
          <dgm:param type="linDir" val="fromL"/>
        </dgm:alg>
      </dgm:if>
      <dgm:else name="Name2">
        <dgm:alg type="hierChild">
          <dgm:param type="linDir" val="fromL"/>
        </dgm:alg>
      </dgm:else>
    </dgm:choose>
    <dgm:shape xmlns:r="http://schemas.openxmlformats.org/officeDocument/2006/relationships" r:blip="">
      <dgm:adjLst/>
    </dgm:shape>
    <dgm:presOf/>
    <dgm:constrLst>
      <dgm:constr type="primFontSz" for="des" forName="rootText" op="equ" val="65"/>
      <dgm:constr type="primFontSz" for="des" forName="childText" op="equ" val="65"/>
      <dgm:constr type="primFontSz" for="des" forName="childText" refType="primFontSz" refFor="des" refForName="rootText" op="lte"/>
      <dgm:constr type="w" for="des" forName="rootComposite" refType="w" fact="4"/>
      <dgm:constr type="h" for="des" forName="rootComposite" refType="h"/>
      <dgm:constr type="w" for="des" forName="childComposite" refType="w" refFor="des" refForName="rootComposite"/>
      <dgm:constr type="h" for="des" forName="childComposite" refType="h" refFor="des" refForName="rootComposite"/>
      <dgm:constr type="sibSp" refType="w" refFor="des" refForName="rootComposite" fact="0.1"/>
      <dgm:constr type="sibSp" for="des" forName="childShape" refType="h" refFor="des" refForName="rootComposite" fact="0.12"/>
      <dgm:constr type="sp" for="des" forName="root" refType="h" refFor="des" refForName="rootComposite" fact="0.18"/>
    </dgm:constrLst>
    <dgm:ruleLst/>
    <dgm:forEach name="Name3" axis="ch">
      <dgm:forEach name="Name4" axis="self" ptType="node" cnt="1">
        <dgm:layoutNode name="root">
          <dgm:varLst>
            <dgm:chMax/>
            <dgm:chPref val="4"/>
          </dgm:varLst>
          <dgm:alg type="hierRoot"/>
          <dgm:shape xmlns:r="http://schemas.openxmlformats.org/officeDocument/2006/relationships" r:blip="">
            <dgm:adjLst/>
          </dgm:shape>
          <dgm:presOf/>
          <dgm:constrLst/>
          <dgm:ruleLst/>
          <dgm:layoutNode name="rootComposite">
            <dgm:varLst/>
            <dgm:alg type="composite"/>
            <dgm:shape xmlns:r="http://schemas.openxmlformats.org/officeDocument/2006/relationships" r:blip="">
              <dgm:adjLst/>
            </dgm:shape>
            <dgm:presOf axis="self" ptType="node" cnt="1"/>
            <dgm:constrLst>
              <dgm:constr type="l" for="ch" forName="rootText"/>
              <dgm:constr type="t" for="ch" forName="rootText"/>
              <dgm:constr type="w" for="ch" forName="rootText" refType="w"/>
              <dgm:constr type="h" for="ch" forName="rootText" refType="h"/>
            </dgm:constrLst>
            <dgm:ruleLst/>
            <dgm:layoutNode name="rootText" styleLbl="node0">
              <dgm:varLst>
                <dgm:chMax/>
                <dgm:chPref val="4"/>
              </dgm:varLst>
              <dgm:alg type="tx"/>
              <dgm:shape xmlns:r="http://schemas.openxmlformats.org/officeDocument/2006/relationships" type="roundRect" r:blip="">
                <dgm:adjLst>
                  <dgm:adj idx="1" val="0.1"/>
                </dgm:adjLst>
              </dgm:shape>
              <dgm:presOf axis="self" ptType="node" cnt="1"/>
              <dgm:constrLst>
                <dgm:constr type="tMarg" refType="primFontSz" fact="0.1"/>
                <dgm:constr type="bMarg" refType="primFontSz" fact="0.1"/>
                <dgm:constr type="lMarg" refType="primFontSz" fact="0.15"/>
                <dgm:constr type="rMarg" refType="primFontSz" fact="0.15"/>
              </dgm:constrLst>
              <dgm:ruleLst>
                <dgm:rule type="primFontSz" val="5" fact="NaN" max="NaN"/>
                <dgm:rule type="primFontSz" val="65" fact="NaN" max="NaN"/>
              </dgm:ruleLst>
            </dgm:layoutNode>
          </dgm:layoutNode>
          <dgm:layoutNode name="childShape">
            <dgm:varLst>
              <dgm:chMax val="0"/>
              <dgm:chPref val="0"/>
            </dgm:varLst>
            <dgm:alg type="hierChild">
              <dgm:param type="chAlign" val="r"/>
              <dgm:param type="linDir" val="fromT"/>
              <dgm:param type="fallback" val="2D"/>
            </dgm:alg>
            <dgm:shape xmlns:r="http://schemas.openxmlformats.org/officeDocument/2006/relationships" r:blip="">
              <dgm:adjLst/>
            </dgm:shape>
            <dgm:presOf/>
            <dgm:constrLst/>
            <dgm:ruleLst/>
            <dgm:forEach name="Name5" axis="ch">
              <dgm:forEach name="Name6" axis="self" ptType="node">
                <dgm:layoutNode name="childComposite">
                  <dgm:varLst>
                    <dgm:chMax val="0"/>
                    <dgm:chPref val="0"/>
                  </dgm:varLst>
                  <dgm:alg type="composite"/>
                  <dgm:shape xmlns:r="http://schemas.openxmlformats.org/officeDocument/2006/relationships" r:blip="">
                    <dgm:adjLst/>
                  </dgm:shape>
                  <dgm:presOf/>
                  <dgm:choose name="Name7">
                    <dgm:if name="Name8" func="var" arg="dir" op="equ" val="norm">
                      <dgm:constrLst>
                        <dgm:constr type="w" for="ch" forName="Image" refType="h"/>
                        <dgm:constr type="h" for="ch" forName="Image" refType="h"/>
                        <dgm:constr type="l" for="ch" forName="Image"/>
                        <dgm:constr type="t" for="ch" forName="Image"/>
                        <dgm:constr type="h" for="ch" forName="childText" refType="h"/>
                        <dgm:constr type="l" for="ch" forName="childText" refType="w" refFor="ch" refForName="Image" fact="1.06"/>
                        <dgm:constr type="t" for="ch" forName="childText"/>
                      </dgm:constrLst>
                    </dgm:if>
                    <dgm:else name="Name9">
                      <dgm:constrLst>
                        <dgm:constr type="w" for="ch" forName="Image" refType="h"/>
                        <dgm:constr type="h" for="ch" forName="Image" refType="h"/>
                        <dgm:constr type="r" for="ch" forName="Image" refType="w"/>
                        <dgm:constr type="t" for="ch" forName="Image"/>
                        <dgm:constr type="h" for="ch" forName="childText" refType="h"/>
                        <dgm:constr type="t" for="ch" forName="childText"/>
                        <dgm:constr type="wOff" for="ch" forName="childText" refType="w" refFor="ch" refForName="Image" fact="-1.06"/>
                      </dgm:constrLst>
                    </dgm:else>
                  </dgm:choose>
                  <dgm:ruleLst/>
                  <dgm:layoutNode name="Image" styleLbl="node1">
                    <dgm:alg type="sp"/>
                    <dgm:shape xmlns:r="http://schemas.openxmlformats.org/officeDocument/2006/relationships" type="roundRect" r:blip="" blipPhldr="1">
                      <dgm:adjLst>
                        <dgm:adj idx="1" val="0.1667"/>
                      </dgm:adjLst>
                    </dgm:shape>
                    <dgm:presOf/>
                  </dgm:layoutNode>
                  <dgm:layoutNode name="childText" styleLbl="lnNode1">
                    <dgm:varLst>
                      <dgm:chMax val="0"/>
                      <dgm:chPref val="0"/>
                      <dgm:bulletEnabled val="1"/>
                    </dgm:varLst>
                    <dgm:alg type="tx"/>
                    <dgm:shape xmlns:r="http://schemas.openxmlformats.org/officeDocument/2006/relationships" type="roundRect" r:blip="">
                      <dgm:adjLst>
                        <dgm:adj idx="1" val="0.1667"/>
                      </dgm:adjLst>
                    </dgm:shape>
                    <dgm:presOf axis="self desOrSelf" ptType="node node" st="1 1" cnt="1 0"/>
                    <dgm:ruleLst>
                      <dgm:rule type="primFontSz" val="5" fact="NaN" max="NaN"/>
                    </dgm:ruleLst>
                  </dgm:layoutNode>
                </dgm:layoutNode>
              </dgm:forEach>
            </dgm:forEach>
          </dgm:layoutNode>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hierarchy2">
  <dgm:title val=""/>
  <dgm:desc val=""/>
  <dgm:catLst>
    <dgm:cat type="hierarchy" pri="5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diagram">
    <dgm:varLst>
      <dgm:chPref val="1"/>
      <dgm:dir/>
      <dgm:animOne val="branch"/>
      <dgm:animLvl val="lvl"/>
      <dgm:resizeHandles val="exact"/>
    </dgm:varLst>
    <dgm:choose name="Name0">
      <dgm:if name="Name1" func="var" arg="dir" op="equ" val="norm">
        <dgm:alg type="hierChild">
          <dgm:param type="linDir" val="fromT"/>
          <dgm:param type="chAlign" val="l"/>
        </dgm:alg>
      </dgm:if>
      <dgm:else name="Name2">
        <dgm:alg type="hierChild">
          <dgm:param type="linDir" val="fromT"/>
          <dgm:param type="chAlign" val="r"/>
        </dgm:alg>
      </dgm:else>
    </dgm:choose>
    <dgm:shape xmlns:r="http://schemas.openxmlformats.org/officeDocument/2006/relationships" r:blip="">
      <dgm:adjLst/>
    </dgm:shape>
    <dgm:presOf/>
    <dgm:constrLst>
      <dgm:constr type="h" for="des" ptType="node" refType="h"/>
      <dgm:constr type="w" for="des" ptType="node" refType="h" refFor="des" refPtType="node" fact="2"/>
      <dgm:constr type="sibSp" refType="h" refFor="des" refPtType="node" op="equ" fact="0.15"/>
      <dgm:constr type="sibSp" for="des" forName="level2hierChild" refType="h" refFor="des" refPtType="node" op="equ" fact="0.15"/>
      <dgm:constr type="sibSp" for="des" forName="level3hierChild" refType="h" refFor="des" refPtType="node" op="equ" fact="0.15"/>
      <dgm:constr type="sp" for="des" forName="root1" refType="w" refFor="des" refPtType="node" fact="0.4"/>
      <dgm:constr type="sp" for="des" forName="root2" refType="sp" refFor="des" refForName="root1" op="equ"/>
      <dgm:constr type="primFontSz" for="des" ptType="node" op="equ" val="65"/>
      <dgm:constr type="primFontSz" for="des" forName="connTx" op="equ" val="55"/>
      <dgm:constr type="primFontSz" for="des" forName="connTx" refType="primFontSz" refFor="des" refPtType="node" op="lte" fact="0.8"/>
    </dgm:constrLst>
    <dgm:ruleLst/>
    <dgm:forEach name="Name3" axis="ch">
      <dgm:forEach name="Name4" axis="self" ptType="node">
        <dgm:layoutNode name="root1">
          <dgm:choose name="Name5">
            <dgm:if name="Name6" func="var" arg="dir" op="equ" val="norm">
              <dgm:alg type="hierRoot">
                <dgm:param type="hierAlign" val="lCtrCh"/>
              </dgm:alg>
            </dgm:if>
            <dgm:else name="Name7">
              <dgm:alg type="hierRoot">
                <dgm:param type="hierAlign" val="rCtrCh"/>
              </dgm:alg>
            </dgm:else>
          </dgm:choose>
          <dgm:shape xmlns:r="http://schemas.openxmlformats.org/officeDocument/2006/relationships" r:blip="">
            <dgm:adjLst/>
          </dgm:shape>
          <dgm:presOf/>
          <dgm:constrLst/>
          <dgm:ruleLst/>
          <dgm:layoutNode name="LevelOneTextNode" styleLbl="node0">
            <dgm:varLst>
              <dgm:chPref val="3"/>
            </dgm:varLst>
            <dgm:alg type="tx"/>
            <dgm:shape xmlns:r="http://schemas.openxmlformats.org/officeDocument/2006/relationships" type="roundRect" r:blip="">
              <dgm:adjLst>
                <dgm:adj idx="1" val="0.1"/>
              </dgm:adjLst>
            </dgm:shape>
            <dgm:presOf axis="self"/>
            <dgm:constrLst>
              <dgm:constr type="tMarg" refType="primFontSz" fact="0.05"/>
              <dgm:constr type="bMarg" refType="primFontSz" fact="0.05"/>
              <dgm:constr type="lMarg" refType="primFontSz" fact="0.05"/>
              <dgm:constr type="rMarg" refType="primFontSz" fact="0.05"/>
            </dgm:constrLst>
            <dgm:ruleLst>
              <dgm:rule type="primFontSz" val="5" fact="NaN" max="NaN"/>
            </dgm:ruleLst>
          </dgm:layoutNode>
          <dgm:layoutNode name="level2hierChild">
            <dgm:choose name="Name8">
              <dgm:if name="Name9" func="var" arg="dir" op="equ" val="norm">
                <dgm:alg type="hierChild">
                  <dgm:param type="linDir" val="fromT"/>
                  <dgm:param type="chAlign" val="l"/>
                </dgm:alg>
              </dgm:if>
              <dgm:else name="Name10">
                <dgm:alg type="hierChild">
                  <dgm:param type="linDir" val="fromT"/>
                  <dgm:param type="chAlign" val="r"/>
                </dgm:alg>
              </dgm:else>
            </dgm:choose>
            <dgm:shape xmlns:r="http://schemas.openxmlformats.org/officeDocument/2006/relationships" r:blip="">
              <dgm:adjLst/>
            </dgm:shape>
            <dgm:presOf/>
            <dgm:constrLst/>
            <dgm:ruleLst/>
            <dgm:forEach name="repeat" axis="ch">
              <dgm:forEach name="Name11" axis="self" ptType="parTrans" cnt="1">
                <dgm:layoutNode name="conn2-1">
                  <dgm:choose name="Name12">
                    <dgm:if name="Name13" func="var" arg="dir" op="equ" val="norm">
                      <dgm:alg type="conn">
                        <dgm:param type="dim" val="1D"/>
                        <dgm:param type="begPts" val="midR"/>
                        <dgm:param type="endPts" val="midL"/>
                        <dgm:param type="endSty" val="noArr"/>
                      </dgm:alg>
                    </dgm:if>
                    <dgm:else name="Name14">
                      <dgm:alg type="conn">
                        <dgm:param type="dim" val="1D"/>
                        <dgm:param type="begPts" val="midL"/>
                        <dgm:param type="endPts" val="midR"/>
                        <dgm:param type="endSty" val="noArr"/>
                      </dgm:alg>
                    </dgm:else>
                  </dgm:choose>
                  <dgm:shape xmlns:r="http://schemas.openxmlformats.org/officeDocument/2006/relationships" type="conn" r:blip="">
                    <dgm:adjLst/>
                  </dgm:shape>
                  <dgm:presOf axis="self"/>
                  <dgm:constrLst>
                    <dgm:constr type="w" val="1"/>
                    <dgm:constr type="h" val="5"/>
                    <dgm:constr type="connDist"/>
                    <dgm:constr type="begPad"/>
                    <dgm:constr type="endPad"/>
                    <dgm:constr type="userA" for="ch" refType="connDist"/>
                  </dgm:constrLst>
                  <dgm:ruleLst/>
                  <dgm:layoutNode name="connTx">
                    <dgm:alg type="tx">
                      <dgm:param type="autoTxRot" val="grav"/>
                    </dgm:alg>
                    <dgm:shape xmlns:r="http://schemas.openxmlformats.org/officeDocument/2006/relationships" type="rect" r:blip="" hideGeom="1">
                      <dgm:adjLst/>
                    </dgm:shape>
                    <dgm:presOf axis="self"/>
                    <dgm:constrLst>
                      <dgm:constr type="userA"/>
                      <dgm:constr type="w" refType="userA" fact="0.05"/>
                      <dgm:constr type="h" refType="userA" fact="0.05"/>
                      <dgm:constr type="lMarg" val="1"/>
                      <dgm:constr type="rMarg" val="1"/>
                      <dgm:constr type="tMarg"/>
                      <dgm:constr type="bMarg"/>
                    </dgm:constrLst>
                    <dgm:ruleLst>
                      <dgm:rule type="h" val="NaN" fact="0.25" max="NaN"/>
                      <dgm:rule type="w" val="NaN" fact="0.8" max="NaN"/>
                      <dgm:rule type="primFontSz" val="5" fact="NaN" max="NaN"/>
                    </dgm:ruleLst>
                  </dgm:layoutNode>
                </dgm:layoutNode>
              </dgm:forEach>
              <dgm:forEach name="Name15" axis="self" ptType="node">
                <dgm:layoutNode name="root2">
                  <dgm:choose name="Name16">
                    <dgm:if name="Name17" func="var" arg="dir" op="equ" val="norm">
                      <dgm:alg type="hierRoot">
                        <dgm:param type="hierAlign" val="lCtrCh"/>
                      </dgm:alg>
                    </dgm:if>
                    <dgm:else name="Name18">
                      <dgm:alg type="hierRoot">
                        <dgm:param type="hierAlign" val="rCtrCh"/>
                      </dgm:alg>
                    </dgm:else>
                  </dgm:choose>
                  <dgm:shape xmlns:r="http://schemas.openxmlformats.org/officeDocument/2006/relationships" r:blip="">
                    <dgm:adjLst/>
                  </dgm:shape>
                  <dgm:presOf/>
                  <dgm:constrLst/>
                  <dgm:ruleLst/>
                  <dgm:layoutNode name="LevelTwoTextNode">
                    <dgm:varLst>
                      <dgm:chPref val="3"/>
                    </dgm:varLst>
                    <dgm:alg type="tx"/>
                    <dgm:shape xmlns:r="http://schemas.openxmlformats.org/officeDocument/2006/relationships" type="roundRect" r:blip="">
                      <dgm:adjLst>
                        <dgm:adj idx="1" val="0.1"/>
                      </dgm:adjLst>
                    </dgm:shape>
                    <dgm:presOf axis="self"/>
                    <dgm:constrLst>
                      <dgm:constr type="tMarg" refType="primFontSz" fact="0.05"/>
                      <dgm:constr type="bMarg" refType="primFontSz" fact="0.05"/>
                      <dgm:constr type="lMarg" refType="primFontSz" fact="0.05"/>
                      <dgm:constr type="rMarg" refType="primFontSz" fact="0.05"/>
                    </dgm:constrLst>
                    <dgm:ruleLst>
                      <dgm:rule type="primFontSz" val="5" fact="NaN" max="NaN"/>
                    </dgm:ruleLst>
                  </dgm:layoutNode>
                  <dgm:layoutNode name="level3hierChild">
                    <dgm:choose name="Name19">
                      <dgm:if name="Name20" func="var" arg="dir" op="equ" val="norm">
                        <dgm:alg type="hierChild">
                          <dgm:param type="linDir" val="fromT"/>
                          <dgm:param type="chAlign" val="l"/>
                        </dgm:alg>
                      </dgm:if>
                      <dgm:else name="Name21">
                        <dgm:alg type="hierChild">
                          <dgm:param type="linDir" val="fromT"/>
                          <dgm:param type="chAlign" val="r"/>
                        </dgm:alg>
                      </dgm:else>
                    </dgm:choose>
                    <dgm:shape xmlns:r="http://schemas.openxmlformats.org/officeDocument/2006/relationships" r:blip="">
                      <dgm:adjLst/>
                    </dgm:shape>
                    <dgm:presOf/>
                    <dgm:constrLst/>
                    <dgm:ruleLst/>
                    <dgm:forEach name="Name22" ref="repeat"/>
                  </dgm:layoutNode>
                </dgm:layoutNode>
              </dgm:forEach>
            </dgm:forEach>
          </dgm:layoutNode>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radial1">
  <dgm:title val=""/>
  <dgm:desc val=""/>
  <dgm:catLst>
    <dgm:cat type="relationship" pri="22000"/>
    <dgm:cat type="cycle" pri="10000"/>
  </dgm:catLst>
  <dgm:sampData>
    <dgm:dataModel>
      <dgm:ptLst>
        <dgm:pt modelId="0" type="doc"/>
        <dgm:pt modelId="1">
          <dgm:prSet phldr="1"/>
        </dgm:pt>
        <dgm:pt modelId="11">
          <dgm:prSet phldr="1"/>
        </dgm:pt>
        <dgm:pt modelId="12">
          <dgm:prSet phldr="1"/>
        </dgm:pt>
        <dgm:pt modelId="13">
          <dgm:prSet phldr="1"/>
        </dgm:pt>
        <dgm:pt modelId="14">
          <dgm:prSet phldr="1"/>
        </dgm:pt>
      </dgm:ptLst>
      <dgm:cxnLst>
        <dgm:cxn modelId="2" srcId="0" destId="1" srcOrd="0" destOrd="0"/>
        <dgm:cxn modelId="3" srcId="1" destId="11" srcOrd="0" destOrd="0"/>
        <dgm:cxn modelId="4" srcId="1" destId="12" srcOrd="1" destOrd="0"/>
        <dgm:cxn modelId="5" srcId="1" destId="13" srcOrd="2" destOrd="0"/>
        <dgm:cxn modelId="6" srcId="1" destId="14" srcOrd="3" destOrd="0"/>
      </dgm:cxnLst>
      <dgm:bg/>
      <dgm:whole/>
    </dgm:dataModel>
  </dgm:sampData>
  <dgm:styleData>
    <dgm:dataModel>
      <dgm:ptLst>
        <dgm:pt modelId="0" type="doc"/>
        <dgm:pt modelId="1"/>
        <dgm:pt modelId="11"/>
        <dgm:pt modelId="12"/>
        <dgm:pt modelId="13"/>
      </dgm:ptLst>
      <dgm:cxnLst>
        <dgm:cxn modelId="2" srcId="0" destId="1" srcOrd="0" destOrd="0"/>
        <dgm:cxn modelId="15" srcId="1" destId="11" srcOrd="0" destOrd="0"/>
        <dgm:cxn modelId="16" srcId="1" destId="12" srcOrd="1" destOrd="0"/>
        <dgm:cxn modelId="17" srcId="1" destId="13" srcOrd="2" destOrd="0"/>
      </dgm:cxnLst>
      <dgm:bg/>
      <dgm:whole/>
    </dgm:dataModel>
  </dgm:styleData>
  <dgm:clrData>
    <dgm:dataModel>
      <dgm:ptLst>
        <dgm:pt modelId="0" type="doc"/>
        <dgm:pt modelId="1"/>
        <dgm:pt modelId="11"/>
        <dgm:pt modelId="12"/>
        <dgm:pt modelId="13"/>
        <dgm:pt modelId="14"/>
        <dgm:pt modelId="15"/>
        <dgm:pt modelId="16"/>
      </dgm:ptLst>
      <dgm:cxnLst>
        <dgm:cxn modelId="2" srcId="0" destId="1" srcOrd="0" destOrd="0"/>
        <dgm:cxn modelId="16" srcId="1" destId="11" srcOrd="0" destOrd="0"/>
        <dgm:cxn modelId="17" srcId="1" destId="12" srcOrd="1" destOrd="0"/>
        <dgm:cxn modelId="18" srcId="1" destId="13" srcOrd="2" destOrd="0"/>
        <dgm:cxn modelId="19" srcId="1" destId="14" srcOrd="3" destOrd="0"/>
        <dgm:cxn modelId="20" srcId="1" destId="15" srcOrd="4" destOrd="0"/>
        <dgm:cxn modelId="21" srcId="1" destId="16" srcOrd="5" destOrd="0"/>
      </dgm:cxnLst>
      <dgm:bg/>
      <dgm:whole/>
    </dgm:dataModel>
  </dgm:clrData>
  <dgm:layoutNode name="cycle">
    <dgm:varLst>
      <dgm:chMax val="1"/>
      <dgm:dir/>
      <dgm:animLvl val="ctr"/>
      <dgm:resizeHandles val="exact"/>
    </dgm:varLst>
    <dgm:choose name="Name0">
      <dgm:if name="Name1" func="var" arg="dir" op="equ" val="norm">
        <dgm:choose name="Name2">
          <dgm:if name="Name3" axis="ch ch" ptType="node node" st="1 1" cnt="1 0" func="cnt" op="lte" val="1">
            <dgm:alg type="cycle">
              <dgm:param type="stAng" val="90"/>
              <dgm:param type="spanAng" val="360"/>
              <dgm:param type="ctrShpMap" val="fNode"/>
            </dgm:alg>
          </dgm:if>
          <dgm:else name="Name4">
            <dgm:alg type="cycle">
              <dgm:param type="stAng" val="0"/>
              <dgm:param type="spanAng" val="360"/>
              <dgm:param type="ctrShpMap" val="fNode"/>
            </dgm:alg>
          </dgm:else>
        </dgm:choose>
      </dgm:if>
      <dgm:else name="Name5">
        <dgm:alg type="cycle">
          <dgm:param type="stAng" val="0"/>
          <dgm:param type="spanAng" val="-360"/>
          <dgm:param type="ctrShpMap" val="fNode"/>
        </dgm:alg>
      </dgm:else>
    </dgm:choose>
    <dgm:shape xmlns:r="http://schemas.openxmlformats.org/officeDocument/2006/relationships" r:blip="">
      <dgm:adjLst/>
    </dgm:shape>
    <dgm:presOf/>
    <dgm:constrLst>
      <dgm:constr type="w" for="ch" forName="centerShape" refType="w"/>
      <dgm:constr type="w" for="ch" forName="node" refType="w" refFor="ch" refForName="centerShape" op="equ"/>
      <dgm:constr type="sp" refType="w" refFor="ch" refForName="node" fact="0.3"/>
      <dgm:constr type="sibSp" refType="w" refFor="ch" refForName="node" fact="0.3"/>
      <dgm:constr type="primFontSz" for="ch" forName="centerShape" val="65"/>
      <dgm:constr type="primFontSz" for="des" forName="node" op="equ" val="65"/>
      <dgm:constr type="primFontSz" for="des" forName="connTx" val="55"/>
      <dgm:constr type="primFontSz" for="des" forName="connTx" refType="primFontSz" refFor="ch" refForName="centerShape" op="lte" fact="0.8"/>
    </dgm:constrLst>
    <dgm:ruleLst/>
    <dgm:forEach name="Name6" axis="ch" ptType="node" cnt="1">
      <dgm:layoutNode name="centerShape" styleLbl="node0">
        <dgm:alg type="tx"/>
        <dgm:shape xmlns:r="http://schemas.openxmlformats.org/officeDocument/2006/relationships" type="ellipse" r:blip="">
          <dgm:adjLst/>
        </dgm:shape>
        <dgm:presOf axis="self"/>
        <dgm:constrLst>
          <dgm:constr type="h" refType="w"/>
          <dgm:constr type="tMarg" refType="primFontSz" fact="0.05"/>
          <dgm:constr type="bMarg" refType="primFontSz" fact="0.05"/>
          <dgm:constr type="lMarg" refType="primFontSz" fact="0.05"/>
          <dgm:constr type="rMarg" refType="primFontSz" fact="0.05"/>
        </dgm:constrLst>
        <dgm:ruleLst>
          <dgm:rule type="primFontSz" val="5" fact="NaN" max="NaN"/>
        </dgm:ruleLst>
      </dgm:layoutNode>
      <dgm:forEach name="Name7" axis="ch">
        <dgm:forEach name="Name8" axis="self" ptType="parTrans">
          <dgm:layoutNode name="Name9">
            <dgm:alg type="conn">
              <dgm:param type="dim" val="1D"/>
              <dgm:param type="begPts" val="auto"/>
              <dgm:param type="endPts" val="auto"/>
              <dgm:param type="begSty" val="noArr"/>
              <dgm:param type="endSty" val="noArr"/>
            </dgm:alg>
            <dgm:shape xmlns:r="http://schemas.openxmlformats.org/officeDocument/2006/relationships" type="conn" r:blip="">
              <dgm:adjLst/>
            </dgm:shape>
            <dgm:presOf axis="self"/>
            <dgm:constrLst>
              <dgm:constr type="connDist"/>
              <dgm:constr type="userA" for="ch" refType="connDist"/>
              <dgm:constr type="w" val="1"/>
              <dgm:constr type="h" val="5"/>
              <dgm:constr type="begPad"/>
              <dgm:constr type="endPad"/>
            </dgm:constrLst>
            <dgm:ruleLst/>
            <dgm:layoutNode name="connTx">
              <dgm:alg type="tx">
                <dgm:param type="autoTxRot" val="grav"/>
              </dgm:alg>
              <dgm:shape xmlns:r="http://schemas.openxmlformats.org/officeDocument/2006/relationships" type="rect" r:blip="" hideGeom="1">
                <dgm:adjLst/>
              </dgm:shape>
              <dgm:presOf axis="self"/>
              <dgm:constrLst>
                <dgm:constr type="userA"/>
                <dgm:constr type="w" refType="userA" fact="0.05"/>
                <dgm:constr type="h" refType="userA" fact="0.05"/>
                <dgm:constr type="lMarg" val="1"/>
                <dgm:constr type="rMarg" val="1"/>
                <dgm:constr type="tMarg"/>
                <dgm:constr type="bMarg"/>
              </dgm:constrLst>
              <dgm:ruleLst>
                <dgm:rule type="w" val="NaN" fact="0.8" max="NaN"/>
                <dgm:rule type="h" val="NaN" fact="1" max="NaN"/>
                <dgm:rule type="primFontSz" val="5" fact="NaN" max="NaN"/>
              </dgm:ruleLst>
            </dgm:layoutNode>
          </dgm:layoutNode>
        </dgm:forEach>
        <dgm:forEach name="Name10" axis="self" ptType="node">
          <dgm:layoutNode name="node" styleLbl="node1">
            <dgm:varLst>
              <dgm:bulletEnabled val="1"/>
            </dgm:varLst>
            <dgm:alg type="tx">
              <dgm:param type="txAnchorVertCh" val="mid"/>
            </dgm:alg>
            <dgm:shape xmlns:r="http://schemas.openxmlformats.org/officeDocument/2006/relationships" type="ellipse" r:blip="">
              <dgm:adjLst/>
            </dgm:shape>
            <dgm:presOf axis="desOrSelf" ptType="node"/>
            <dgm:constrLst>
              <dgm:constr type="h" refType="w"/>
              <dgm:constr type="tMarg" refType="primFontSz" fact="0.05"/>
              <dgm:constr type="bMarg" refType="primFontSz" fact="0.05"/>
              <dgm:constr type="lMarg" refType="primFontSz" fact="0.05"/>
              <dgm:constr type="rMarg" refType="primFontSz" fact="0.05"/>
            </dgm:constrLst>
            <dgm:ruleLst>
              <dgm:rule type="primFontSz" val="5" fact="NaN" max="NaN"/>
            </dgm:ruleLst>
          </dgm:layoutNode>
        </dgm:forEach>
      </dgm:forEach>
    </dgm:forEach>
  </dgm:layoutNode>
</dgm:layoutDef>
</file>

<file path=ppt/diagrams/layout4.xml><?xml version="1.0" encoding="utf-8"?>
<dgm:layoutDef xmlns:dgm="http://schemas.openxmlformats.org/drawingml/2006/diagram" xmlns:a="http://schemas.openxmlformats.org/drawingml/2006/main" uniqueId="urn:microsoft.com/office/officeart/2008/layout/PictureAccentList">
  <dgm:title val=""/>
  <dgm:desc val=""/>
  <dgm:catLst>
    <dgm:cat type="picture" pri="14000"/>
    <dgm:cat type="list" pri="14500"/>
  </dgm:catLst>
  <dgm:sampData>
    <dgm:dataModel>
      <dgm:ptLst>
        <dgm:pt modelId="0" type="doc"/>
        <dgm:pt modelId="1">
          <dgm:prSet phldr="1"/>
        </dgm:pt>
        <dgm:pt modelId="11">
          <dgm:prSet phldr="1"/>
        </dgm:pt>
        <dgm:pt modelId="12">
          <dgm:prSet phldr="1"/>
        </dgm:pt>
      </dgm:ptLst>
      <dgm:cxnLst>
        <dgm:cxn modelId="4" srcId="0" destId="1" srcOrd="0" destOrd="0"/>
        <dgm:cxn modelId="5" srcId="1" destId="11" srcOrd="0" destOrd="0"/>
        <dgm:cxn modelId="6" srcId="1" destId="12" srcOrd="1" destOrd="0"/>
      </dgm:cxnLst>
      <dgm:bg/>
      <dgm:whole/>
    </dgm:dataModel>
  </dgm:sampData>
  <dgm:styleData>
    <dgm:dataModel>
      <dgm:ptLst>
        <dgm:pt modelId="0" type="doc"/>
        <dgm:pt modelId="1"/>
        <dgm:pt modelId="11"/>
        <dgm:pt modelId="12"/>
        <dgm:pt modelId="13"/>
      </dgm:ptLst>
      <dgm:cxnLst>
        <dgm:cxn modelId="4" srcId="0" destId="1" srcOrd="0" destOrd="0"/>
        <dgm:cxn modelId="5" srcId="1" destId="11" srcOrd="0" destOrd="0"/>
        <dgm:cxn modelId="6" srcId="1" destId="12" srcOrd="0" destOrd="0"/>
        <dgm:cxn modelId="14" srcId="1" destId="13" srcOrd="0" destOrd="0"/>
      </dgm:cxnLst>
      <dgm:bg/>
      <dgm:whole/>
    </dgm:dataModel>
  </dgm:styleData>
  <dgm:clrData>
    <dgm:dataModel>
      <dgm:ptLst>
        <dgm:pt modelId="0" type="doc"/>
        <dgm:pt modelId="1"/>
        <dgm:pt modelId="11"/>
        <dgm:pt modelId="12"/>
        <dgm:pt modelId="13"/>
      </dgm:ptLst>
      <dgm:cxnLst>
        <dgm:cxn modelId="4" srcId="0" destId="1" srcOrd="0" destOrd="0"/>
        <dgm:cxn modelId="5" srcId="1" destId="11" srcOrd="0" destOrd="0"/>
        <dgm:cxn modelId="6" srcId="1" destId="12" srcOrd="0" destOrd="0"/>
        <dgm:cxn modelId="14" srcId="1" destId="13" srcOrd="0" destOrd="0"/>
      </dgm:cxnLst>
      <dgm:bg/>
      <dgm:whole/>
    </dgm:dataModel>
  </dgm:clrData>
  <dgm:layoutNode name="layout">
    <dgm:varLst>
      <dgm:chMax/>
      <dgm:chPref/>
      <dgm:dir/>
      <dgm:animOne val="branch"/>
      <dgm:animLvl val="lvl"/>
      <dgm:resizeHandles/>
    </dgm:varLst>
    <dgm:choose name="Name0">
      <dgm:if name="Name1" func="var" arg="dir" op="equ" val="norm">
        <dgm:alg type="hierChild">
          <dgm:param type="linDir" val="fromL"/>
        </dgm:alg>
      </dgm:if>
      <dgm:else name="Name2">
        <dgm:alg type="hierChild">
          <dgm:param type="linDir" val="fromL"/>
        </dgm:alg>
      </dgm:else>
    </dgm:choose>
    <dgm:shape xmlns:r="http://schemas.openxmlformats.org/officeDocument/2006/relationships" r:blip="">
      <dgm:adjLst/>
    </dgm:shape>
    <dgm:presOf/>
    <dgm:constrLst>
      <dgm:constr type="primFontSz" for="des" forName="rootText" op="equ" val="65"/>
      <dgm:constr type="primFontSz" for="des" forName="childText" op="equ" val="65"/>
      <dgm:constr type="primFontSz" for="des" forName="childText" refType="primFontSz" refFor="des" refForName="rootText" op="lte"/>
      <dgm:constr type="w" for="des" forName="rootComposite" refType="w" fact="4"/>
      <dgm:constr type="h" for="des" forName="rootComposite" refType="h"/>
      <dgm:constr type="w" for="des" forName="childComposite" refType="w" refFor="des" refForName="rootComposite"/>
      <dgm:constr type="h" for="des" forName="childComposite" refType="h" refFor="des" refForName="rootComposite"/>
      <dgm:constr type="sibSp" refType="w" refFor="des" refForName="rootComposite" fact="0.1"/>
      <dgm:constr type="sibSp" for="des" forName="childShape" refType="h" refFor="des" refForName="rootComposite" fact="0.12"/>
      <dgm:constr type="sp" for="des" forName="root" refType="h" refFor="des" refForName="rootComposite" fact="0.18"/>
    </dgm:constrLst>
    <dgm:ruleLst/>
    <dgm:forEach name="Name3" axis="ch">
      <dgm:forEach name="Name4" axis="self" ptType="node" cnt="1">
        <dgm:layoutNode name="root">
          <dgm:varLst>
            <dgm:chMax/>
            <dgm:chPref val="4"/>
          </dgm:varLst>
          <dgm:alg type="hierRoot"/>
          <dgm:shape xmlns:r="http://schemas.openxmlformats.org/officeDocument/2006/relationships" r:blip="">
            <dgm:adjLst/>
          </dgm:shape>
          <dgm:presOf/>
          <dgm:constrLst/>
          <dgm:ruleLst/>
          <dgm:layoutNode name="rootComposite">
            <dgm:varLst/>
            <dgm:alg type="composite"/>
            <dgm:shape xmlns:r="http://schemas.openxmlformats.org/officeDocument/2006/relationships" r:blip="">
              <dgm:adjLst/>
            </dgm:shape>
            <dgm:presOf axis="self" ptType="node" cnt="1"/>
            <dgm:constrLst>
              <dgm:constr type="l" for="ch" forName="rootText"/>
              <dgm:constr type="t" for="ch" forName="rootText"/>
              <dgm:constr type="w" for="ch" forName="rootText" refType="w"/>
              <dgm:constr type="h" for="ch" forName="rootText" refType="h"/>
            </dgm:constrLst>
            <dgm:ruleLst/>
            <dgm:layoutNode name="rootText" styleLbl="node0">
              <dgm:varLst>
                <dgm:chMax/>
                <dgm:chPref val="4"/>
              </dgm:varLst>
              <dgm:alg type="tx"/>
              <dgm:shape xmlns:r="http://schemas.openxmlformats.org/officeDocument/2006/relationships" type="roundRect" r:blip="">
                <dgm:adjLst>
                  <dgm:adj idx="1" val="0.1"/>
                </dgm:adjLst>
              </dgm:shape>
              <dgm:presOf axis="self" ptType="node" cnt="1"/>
              <dgm:constrLst>
                <dgm:constr type="tMarg" refType="primFontSz" fact="0.1"/>
                <dgm:constr type="bMarg" refType="primFontSz" fact="0.1"/>
                <dgm:constr type="lMarg" refType="primFontSz" fact="0.15"/>
                <dgm:constr type="rMarg" refType="primFontSz" fact="0.15"/>
              </dgm:constrLst>
              <dgm:ruleLst>
                <dgm:rule type="primFontSz" val="5" fact="NaN" max="NaN"/>
                <dgm:rule type="primFontSz" val="65" fact="NaN" max="NaN"/>
              </dgm:ruleLst>
            </dgm:layoutNode>
          </dgm:layoutNode>
          <dgm:layoutNode name="childShape">
            <dgm:varLst>
              <dgm:chMax val="0"/>
              <dgm:chPref val="0"/>
            </dgm:varLst>
            <dgm:alg type="hierChild">
              <dgm:param type="chAlign" val="r"/>
              <dgm:param type="linDir" val="fromT"/>
              <dgm:param type="fallback" val="2D"/>
            </dgm:alg>
            <dgm:shape xmlns:r="http://schemas.openxmlformats.org/officeDocument/2006/relationships" r:blip="">
              <dgm:adjLst/>
            </dgm:shape>
            <dgm:presOf/>
            <dgm:constrLst/>
            <dgm:ruleLst/>
            <dgm:forEach name="Name5" axis="ch">
              <dgm:forEach name="Name6" axis="self" ptType="node">
                <dgm:layoutNode name="childComposite">
                  <dgm:varLst>
                    <dgm:chMax val="0"/>
                    <dgm:chPref val="0"/>
                  </dgm:varLst>
                  <dgm:alg type="composite"/>
                  <dgm:shape xmlns:r="http://schemas.openxmlformats.org/officeDocument/2006/relationships" r:blip="">
                    <dgm:adjLst/>
                  </dgm:shape>
                  <dgm:presOf/>
                  <dgm:choose name="Name7">
                    <dgm:if name="Name8" func="var" arg="dir" op="equ" val="norm">
                      <dgm:constrLst>
                        <dgm:constr type="w" for="ch" forName="Image" refType="h"/>
                        <dgm:constr type="h" for="ch" forName="Image" refType="h"/>
                        <dgm:constr type="l" for="ch" forName="Image"/>
                        <dgm:constr type="t" for="ch" forName="Image"/>
                        <dgm:constr type="h" for="ch" forName="childText" refType="h"/>
                        <dgm:constr type="l" for="ch" forName="childText" refType="w" refFor="ch" refForName="Image" fact="1.06"/>
                        <dgm:constr type="t" for="ch" forName="childText"/>
                      </dgm:constrLst>
                    </dgm:if>
                    <dgm:else name="Name9">
                      <dgm:constrLst>
                        <dgm:constr type="w" for="ch" forName="Image" refType="h"/>
                        <dgm:constr type="h" for="ch" forName="Image" refType="h"/>
                        <dgm:constr type="r" for="ch" forName="Image" refType="w"/>
                        <dgm:constr type="t" for="ch" forName="Image"/>
                        <dgm:constr type="h" for="ch" forName="childText" refType="h"/>
                        <dgm:constr type="t" for="ch" forName="childText"/>
                        <dgm:constr type="wOff" for="ch" forName="childText" refType="w" refFor="ch" refForName="Image" fact="-1.06"/>
                      </dgm:constrLst>
                    </dgm:else>
                  </dgm:choose>
                  <dgm:ruleLst/>
                  <dgm:layoutNode name="Image" styleLbl="node1">
                    <dgm:alg type="sp"/>
                    <dgm:shape xmlns:r="http://schemas.openxmlformats.org/officeDocument/2006/relationships" type="roundRect" r:blip="" blipPhldr="1">
                      <dgm:adjLst>
                        <dgm:adj idx="1" val="0.1667"/>
                      </dgm:adjLst>
                    </dgm:shape>
                    <dgm:presOf/>
                  </dgm:layoutNode>
                  <dgm:layoutNode name="childText" styleLbl="lnNode1">
                    <dgm:varLst>
                      <dgm:chMax val="0"/>
                      <dgm:chPref val="0"/>
                      <dgm:bulletEnabled val="1"/>
                    </dgm:varLst>
                    <dgm:alg type="tx"/>
                    <dgm:shape xmlns:r="http://schemas.openxmlformats.org/officeDocument/2006/relationships" type="roundRect" r:blip="">
                      <dgm:adjLst>
                        <dgm:adj idx="1" val="0.1667"/>
                      </dgm:adjLst>
                    </dgm:shape>
                    <dgm:presOf axis="self desOrSelf" ptType="node node" st="1 1" cnt="1 0"/>
                    <dgm:ruleLst>
                      <dgm:rule type="primFontSz" val="5" fact="NaN" max="NaN"/>
                    </dgm:ruleLst>
                  </dgm:layoutNode>
                </dgm:layoutNode>
              </dgm:forEach>
            </dgm:forEach>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3d4">
  <dgm:title val=""/>
  <dgm:desc val=""/>
  <dgm:catLst>
    <dgm:cat type="3D" pri="11400"/>
  </dgm:catLst>
  <dgm:scene3d>
    <a:camera prst="orthographicFront"/>
    <a:lightRig rig="threePt" dir="t"/>
  </dgm:scene3d>
  <dgm:styleLbl name="node0">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lt1"/>
      </a:fontRef>
    </dgm:style>
  </dgm:styleLbl>
  <dgm:styleLbl name="lnNode1">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lt1"/>
      </a:fontRef>
    </dgm:style>
  </dgm:styleLbl>
  <dgm:styleLbl name="vennNode1">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tx1"/>
      </a:fontRef>
    </dgm:style>
  </dgm:styleLbl>
  <dgm:styleLbl name="alignNode1">
    <dgm:scene3d>
      <a:camera prst="orthographicFront"/>
      <a:lightRig rig="chilly" dir="t"/>
    </dgm:scene3d>
    <dgm:sp3d prstMaterial="translucentPowder">
      <a:bevelT w="127000" h="25400" prst="softRound"/>
    </dgm:sp3d>
    <dgm:txPr/>
    <dgm:style>
      <a:lnRef idx="1">
        <a:scrgbClr r="0" g="0" b="0"/>
      </a:lnRef>
      <a:fillRef idx="1">
        <a:scrgbClr r="0" g="0" b="0"/>
      </a:fillRef>
      <a:effectRef idx="0">
        <a:scrgbClr r="0" g="0" b="0"/>
      </a:effectRef>
      <a:fontRef idx="minor">
        <a:schemeClr val="lt1"/>
      </a:fontRef>
    </dgm:style>
  </dgm:styleLbl>
  <dgm:styleLbl name="node1">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lt1"/>
      </a:fontRef>
    </dgm:style>
  </dgm:styleLbl>
  <dgm:styleLbl name="node2">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lt1"/>
      </a:fontRef>
    </dgm:style>
  </dgm:styleLbl>
  <dgm:styleLbl name="node3">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lt1"/>
      </a:fontRef>
    </dgm:style>
  </dgm:styleLbl>
  <dgm:styleLbl name="node4">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lt1"/>
      </a:fontRef>
    </dgm:style>
  </dgm:styleLbl>
  <dgm:styleLbl name="fgImgPlace1">
    <dgm:scene3d>
      <a:camera prst="orthographicFront"/>
      <a:lightRig rig="chilly" dir="t"/>
    </dgm:scene3d>
    <dgm:sp3d z="12700" extrusionH="12700" prstMaterial="translucentPowder">
      <a:bevelT w="25400" h="6350" prst="softRound"/>
      <a:bevelB w="0" h="0" prst="convex"/>
    </dgm:sp3d>
    <dgm:txPr/>
    <dgm:style>
      <a:lnRef idx="0">
        <a:scrgbClr r="0" g="0" b="0"/>
      </a:lnRef>
      <a:fillRef idx="1">
        <a:scrgbClr r="0" g="0" b="0"/>
      </a:fillRef>
      <a:effectRef idx="0">
        <a:scrgbClr r="0" g="0" b="0"/>
      </a:effectRef>
      <a:fontRef idx="minor"/>
    </dgm:style>
  </dgm:styleLbl>
  <dgm:styleLbl name="alignImgPlace1">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lt1"/>
      </a:fontRef>
    </dgm:style>
  </dgm:styleLbl>
  <dgm:styleLbl name="bgImgPlace1">
    <dgm:scene3d>
      <a:camera prst="orthographicFront"/>
      <a:lightRig rig="chilly" dir="t"/>
    </dgm:scene3d>
    <dgm:sp3d z="-25700" extrusionH="63500" contourW="12700" prstMaterial="matte">
      <a:contourClr>
        <a:schemeClr val="lt1"/>
      </a:contourClr>
    </dgm:sp3d>
    <dgm:txPr/>
    <dgm:style>
      <a:lnRef idx="0">
        <a:scrgbClr r="0" g="0" b="0"/>
      </a:lnRef>
      <a:fillRef idx="1">
        <a:scrgbClr r="0" g="0" b="0"/>
      </a:fillRef>
      <a:effectRef idx="0">
        <a:scrgbClr r="0" g="0" b="0"/>
      </a:effectRef>
      <a:fontRef idx="minor"/>
    </dgm:style>
  </dgm:styleLbl>
  <dgm:styleLbl name="sibTrans2D1">
    <dgm:scene3d>
      <a:camera prst="orthographicFront"/>
      <a:lightRig rig="chilly" dir="t"/>
    </dgm:scene3d>
    <dgm:sp3d z="-70000" extrusionH="1700" prstMaterial="translucentPowder">
      <a:bevelT w="25400" h="6350" prst="softRound"/>
      <a:bevelB w="0" h="0" prst="convex"/>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chilly" dir="t"/>
    </dgm:scene3d>
    <dgm:sp3d z="12700" extrusionH="1700" prstMaterial="translucentPowder">
      <a:bevelT w="25400" h="6350" prst="softRound"/>
      <a:bevelB w="0" h="0" prst="convex"/>
    </dgm:sp3d>
    <dgm:txPr/>
    <dgm:style>
      <a:lnRef idx="0">
        <a:scrgbClr r="0" g="0" b="0"/>
      </a:lnRef>
      <a:fillRef idx="1">
        <a:scrgbClr r="0" g="0" b="0"/>
      </a:fillRef>
      <a:effectRef idx="0">
        <a:scrgbClr r="0" g="0" b="0"/>
      </a:effectRef>
      <a:fontRef idx="minor"/>
    </dgm:style>
  </dgm:styleLbl>
  <dgm:styleLbl name="bgSibTrans2D1">
    <dgm:scene3d>
      <a:camera prst="orthographicFront"/>
      <a:lightRig rig="chilly" dir="t"/>
    </dgm:scene3d>
    <dgm:sp3d z="-25700" extrusionH="1700" prstMaterial="translucentPowder">
      <a:bevelT w="25400" h="6350" prst="softRound"/>
      <a:bevelB w="0" h="0" prst="convex"/>
    </dgm:sp3d>
    <dgm:txPr/>
    <dgm:style>
      <a:lnRef idx="0">
        <a:scrgbClr r="0" g="0" b="0"/>
      </a:lnRef>
      <a:fillRef idx="1">
        <a:scrgbClr r="0" g="0" b="0"/>
      </a:fillRef>
      <a:effectRef idx="0">
        <a:scrgbClr r="0" g="0" b="0"/>
      </a:effectRef>
      <a:fontRef idx="minor"/>
    </dgm:style>
  </dgm:styleLbl>
  <dgm:styleLbl name="sibTrans1D1">
    <dgm:scene3d>
      <a:camera prst="orthographicFront"/>
      <a:lightRig rig="chilly" dir="t"/>
    </dgm:scene3d>
    <dgm:sp3d z="-40000" prstMaterial="matte"/>
    <dgm:txPr/>
    <dgm:style>
      <a:lnRef idx="1">
        <a:scrgbClr r="0" g="0" b="0"/>
      </a:lnRef>
      <a:fillRef idx="0">
        <a:scrgbClr r="0" g="0" b="0"/>
      </a:fillRef>
      <a:effectRef idx="0">
        <a:scrgbClr r="0" g="0" b="0"/>
      </a:effectRef>
      <a:fontRef idx="minor"/>
    </dgm:style>
  </dgm:styleLbl>
  <dgm:styleLbl name="callout">
    <dgm:scene3d>
      <a:camera prst="orthographicFront"/>
      <a:lightRig rig="chilly" dir="t"/>
    </dgm:scene3d>
    <dgm:sp3d z="127000" prstMaterial="matte"/>
    <dgm:txPr/>
    <dgm:style>
      <a:lnRef idx="2">
        <a:scrgbClr r="0" g="0" b="0"/>
      </a:lnRef>
      <a:fillRef idx="1">
        <a:scrgbClr r="0" g="0" b="0"/>
      </a:fillRef>
      <a:effectRef idx="0">
        <a:scrgbClr r="0" g="0" b="0"/>
      </a:effectRef>
      <a:fontRef idx="minor"/>
    </dgm:style>
  </dgm:styleLbl>
  <dgm:styleLbl name="asst0">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lt1"/>
      </a:fontRef>
    </dgm:style>
  </dgm:styleLbl>
  <dgm:styleLbl name="asst1">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lt1"/>
      </a:fontRef>
    </dgm:style>
  </dgm:styleLbl>
  <dgm:styleLbl name="asst2">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lt1"/>
      </a:fontRef>
    </dgm:style>
  </dgm:styleLbl>
  <dgm:styleLbl name="asst3">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lt1"/>
      </a:fontRef>
    </dgm:style>
  </dgm:styleLbl>
  <dgm:styleLbl name="parChTrans2D1">
    <dgm:scene3d>
      <a:camera prst="orthographicFront"/>
      <a:lightRig rig="chilly" dir="t"/>
    </dgm:scene3d>
    <dgm:sp3d z="1700" extrusionH="1700" prstMaterial="translucentPowder">
      <a:bevelT w="25400" h="6350" prst="softRound"/>
      <a:bevelB w="0" h="0" prst="convex"/>
    </dgm:sp3d>
    <dgm:txPr/>
    <dgm:style>
      <a:lnRef idx="0">
        <a:scrgbClr r="0" g="0" b="0"/>
      </a:lnRef>
      <a:fillRef idx="1">
        <a:scrgbClr r="0" g="0" b="0"/>
      </a:fillRef>
      <a:effectRef idx="0">
        <a:scrgbClr r="0" g="0" b="0"/>
      </a:effectRef>
      <a:fontRef idx="minor"/>
    </dgm:style>
  </dgm:styleLbl>
  <dgm:styleLbl name="parChTrans2D2">
    <dgm:scene3d>
      <a:camera prst="orthographicFront"/>
      <a:lightRig rig="chilly" dir="t"/>
    </dgm:scene3d>
    <dgm:sp3d z="1700" extrusionH="1700" prstMaterial="translucentPowder">
      <a:bevelT w="25400" h="6350" prst="softRound"/>
      <a:bevelB w="0" h="0" prst="convex"/>
    </dgm:sp3d>
    <dgm:txPr/>
    <dgm:style>
      <a:lnRef idx="0">
        <a:scrgbClr r="0" g="0" b="0"/>
      </a:lnRef>
      <a:fillRef idx="1">
        <a:scrgbClr r="0" g="0" b="0"/>
      </a:fillRef>
      <a:effectRef idx="0">
        <a:scrgbClr r="0" g="0" b="0"/>
      </a:effectRef>
      <a:fontRef idx="minor"/>
    </dgm:style>
  </dgm:styleLbl>
  <dgm:styleLbl name="parChTrans2D3">
    <dgm:scene3d>
      <a:camera prst="orthographicFront"/>
      <a:lightRig rig="chilly" dir="t"/>
    </dgm:scene3d>
    <dgm:sp3d extrusionH="1700" prstMaterial="translucentPowder">
      <a:bevelT w="25400" h="6350" prst="softRound"/>
      <a:bevelB w="0" h="0" prst="convex"/>
    </dgm:sp3d>
    <dgm:txPr/>
    <dgm:style>
      <a:lnRef idx="0">
        <a:scrgbClr r="0" g="0" b="0"/>
      </a:lnRef>
      <a:fillRef idx="1">
        <a:scrgbClr r="0" g="0" b="0"/>
      </a:fillRef>
      <a:effectRef idx="0">
        <a:scrgbClr r="0" g="0" b="0"/>
      </a:effectRef>
      <a:fontRef idx="minor"/>
    </dgm:style>
  </dgm:styleLbl>
  <dgm:styleLbl name="parChTrans2D4">
    <dgm:scene3d>
      <a:camera prst="orthographicFront"/>
      <a:lightRig rig="chilly" dir="t"/>
    </dgm:scene3d>
    <dgm:sp3d extrusionH="1700" prstMaterial="translucentPowder">
      <a:bevelT w="25400" h="6350" prst="softRound"/>
      <a:bevelB w="0" h="0" prst="convex"/>
    </dgm:sp3d>
    <dgm:txPr/>
    <dgm:style>
      <a:lnRef idx="0">
        <a:scrgbClr r="0" g="0" b="0"/>
      </a:lnRef>
      <a:fillRef idx="1">
        <a:scrgbClr r="0" g="0" b="0"/>
      </a:fillRef>
      <a:effectRef idx="0">
        <a:scrgbClr r="0" g="0" b="0"/>
      </a:effectRef>
      <a:fontRef idx="minor"/>
    </dgm:style>
  </dgm:styleLbl>
  <dgm:styleLbl name="parChTrans1D1">
    <dgm:scene3d>
      <a:camera prst="orthographicFront"/>
      <a:lightRig rig="chilly" dir="t"/>
    </dgm:scene3d>
    <dgm:sp3d z="-40000" prstMaterial="matte"/>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z="-40000" prstMaterial="matte"/>
    <dgm:txPr/>
    <dgm:style>
      <a:lnRef idx="2">
        <a:scrgbClr r="0" g="0" b="0"/>
      </a:lnRef>
      <a:fillRef idx="0">
        <a:scrgbClr r="0" g="0" b="0"/>
      </a:fillRef>
      <a:effectRef idx="0">
        <a:scrgbClr r="0" g="0" b="0"/>
      </a:effectRef>
      <a:fontRef idx="minor"/>
    </dgm:style>
  </dgm:styleLbl>
  <dgm:styleLbl name="parChTrans1D3">
    <dgm:scene3d>
      <a:camera prst="orthographicFront"/>
      <a:lightRig rig="chilly" dir="t"/>
    </dgm:scene3d>
    <dgm:sp3d z="-40000" prstMaterial="matte"/>
    <dgm:txPr/>
    <dgm:style>
      <a:lnRef idx="2">
        <a:scrgbClr r="0" g="0" b="0"/>
      </a:lnRef>
      <a:fillRef idx="0">
        <a:scrgbClr r="0" g="0" b="0"/>
      </a:fillRef>
      <a:effectRef idx="0">
        <a:scrgbClr r="0" g="0" b="0"/>
      </a:effectRef>
      <a:fontRef idx="minor"/>
    </dgm:style>
  </dgm:styleLbl>
  <dgm:styleLbl name="parChTrans1D4">
    <dgm:scene3d>
      <a:camera prst="orthographicFront"/>
      <a:lightRig rig="chilly" dir="t"/>
    </dgm:scene3d>
    <dgm:sp3d z="-40000" prstMaterial="matte"/>
    <dgm:txPr/>
    <dgm:style>
      <a:lnRef idx="2">
        <a:scrgbClr r="0" g="0" b="0"/>
      </a:lnRef>
      <a:fillRef idx="0">
        <a:scrgbClr r="0" g="0" b="0"/>
      </a:fillRef>
      <a:effectRef idx="0">
        <a:scrgbClr r="0" g="0" b="0"/>
      </a:effectRef>
      <a:fontRef idx="minor"/>
    </dgm:style>
  </dgm:styleLbl>
  <dgm:styleLbl name="fgAcc1">
    <dgm:scene3d>
      <a:camera prst="orthographicFront"/>
      <a:lightRig rig="chilly" dir="t"/>
    </dgm:scene3d>
    <dgm:sp3d z="12700"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conFgAcc1">
    <dgm:scene3d>
      <a:camera prst="orthographicFront"/>
      <a:lightRig rig="chilly" dir="t"/>
    </dgm:scene3d>
    <dgm:sp3d z="12700"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alignAcc1">
    <dgm:scene3d>
      <a:camera prst="orthographicFront"/>
      <a:lightRig rig="chilly" dir="t"/>
    </dgm:scene3d>
    <dgm:sp3d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trAlignAcc1">
    <dgm:scene3d>
      <a:camera prst="orthographicFront"/>
      <a:lightRig rig="chilly" dir="t"/>
    </dgm:scene3d>
    <dgm:sp3d prstMaterial="dkEdge">
      <a:bevelT w="127000" h="25400"/>
    </dgm:sp3d>
    <dgm:txPr/>
    <dgm:style>
      <a:lnRef idx="1">
        <a:scrgbClr r="0" g="0" b="0"/>
      </a:lnRef>
      <a:fillRef idx="1">
        <a:scrgbClr r="0" g="0" b="0"/>
      </a:fillRef>
      <a:effectRef idx="0">
        <a:scrgbClr r="0" g="0" b="0"/>
      </a:effectRef>
      <a:fontRef idx="minor">
        <a:schemeClr val="lt1"/>
      </a:fontRef>
    </dgm:style>
  </dgm:styleLbl>
  <dgm:styleLbl name="bgAcc1">
    <dgm:scene3d>
      <a:camera prst="orthographicFront"/>
      <a:lightRig rig="chilly" dir="t"/>
    </dgm:scene3d>
    <dgm:sp3d z="-12700"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solidFgAcc1">
    <dgm:scene3d>
      <a:camera prst="orthographicFront"/>
      <a:lightRig rig="chilly" dir="t"/>
    </dgm:scene3d>
    <dgm:sp3d z="12700"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solidAlignAcc1">
    <dgm:scene3d>
      <a:camera prst="orthographicFront"/>
      <a:lightRig rig="chilly" dir="t"/>
    </dgm:scene3d>
    <dgm:sp3d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solidBgAcc1">
    <dgm:scene3d>
      <a:camera prst="orthographicFront"/>
      <a:lightRig rig="chilly" dir="t"/>
    </dgm:scene3d>
    <dgm:sp3d z="-12700"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fgAccFollowNode1">
    <dgm:scene3d>
      <a:camera prst="orthographicFront"/>
      <a:lightRig rig="chilly" dir="t"/>
    </dgm:scene3d>
    <dgm:sp3d z="12700"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chilly" dir="t"/>
    </dgm:scene3d>
    <dgm:sp3d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bgAccFollowNode1">
    <dgm:scene3d>
      <a:camera prst="orthographicFront"/>
      <a:lightRig rig="chilly" dir="t"/>
    </dgm:scene3d>
    <dgm:sp3d z="-12700"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fgAcc0">
    <dgm:scene3d>
      <a:camera prst="orthographicFront"/>
      <a:lightRig rig="chilly" dir="t"/>
    </dgm:scene3d>
    <dgm:sp3d z="12700"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fgAcc2">
    <dgm:scene3d>
      <a:camera prst="orthographicFront"/>
      <a:lightRig rig="chilly" dir="t"/>
    </dgm:scene3d>
    <dgm:sp3d z="12700"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fgAcc3">
    <dgm:scene3d>
      <a:camera prst="orthographicFront"/>
      <a:lightRig rig="chilly" dir="t"/>
    </dgm:scene3d>
    <dgm:sp3d z="12700"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fgAcc4">
    <dgm:scene3d>
      <a:camera prst="orthographicFront"/>
      <a:lightRig rig="chilly" dir="t"/>
    </dgm:scene3d>
    <dgm:sp3d z="12700"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bgShp">
    <dgm:scene3d>
      <a:camera prst="orthographicFront"/>
      <a:lightRig rig="chilly" dir="t"/>
    </dgm:scene3d>
    <dgm:sp3d z="-12700" extrusionH="1700" prstMaterial="translucentPowder">
      <a:bevelT w="25400" h="6350" prst="softRound"/>
      <a:bevelB w="0" h="0" prst="convex"/>
    </dgm:sp3d>
    <dgm:txPr/>
    <dgm:style>
      <a:lnRef idx="0">
        <a:scrgbClr r="0" g="0" b="0"/>
      </a:lnRef>
      <a:fillRef idx="1">
        <a:scrgbClr r="0" g="0" b="0"/>
      </a:fillRef>
      <a:effectRef idx="0">
        <a:scrgbClr r="0" g="0" b="0"/>
      </a:effectRef>
      <a:fontRef idx="minor"/>
    </dgm:style>
  </dgm:styleLbl>
  <dgm:styleLbl name="dkBgShp">
    <dgm:scene3d>
      <a:camera prst="orthographicFront"/>
      <a:lightRig rig="chilly" dir="t"/>
    </dgm:scene3d>
    <dgm:sp3d extrusionH="1700" prstMaterial="translucentPowder">
      <a:bevelT w="25400" h="6350" prst="softRound"/>
      <a:bevelB w="0" h="0" prst="convex"/>
    </dgm:sp3d>
    <dgm:txPr/>
    <dgm:style>
      <a:lnRef idx="0">
        <a:scrgbClr r="0" g="0" b="0"/>
      </a:lnRef>
      <a:fillRef idx="1">
        <a:scrgbClr r="0" g="0" b="0"/>
      </a:fillRef>
      <a:effectRef idx="0">
        <a:scrgbClr r="0" g="0" b="0"/>
      </a:effectRef>
      <a:fontRef idx="minor"/>
    </dgm:style>
  </dgm:styleLbl>
  <dgm:styleLbl name="trBgShp">
    <dgm:scene3d>
      <a:camera prst="orthographicFront"/>
      <a:lightRig rig="chilly" dir="t"/>
    </dgm:scene3d>
    <dgm:sp3d z="-152400" prstMaterial="matte"/>
    <dgm:txPr/>
    <dgm:style>
      <a:lnRef idx="0">
        <a:scrgbClr r="0" g="0" b="0"/>
      </a:lnRef>
      <a:fillRef idx="1">
        <a:scrgbClr r="0" g="0" b="0"/>
      </a:fillRef>
      <a:effectRef idx="0">
        <a:scrgbClr r="0" g="0" b="0"/>
      </a:effectRef>
      <a:fontRef idx="minor"/>
    </dgm:style>
  </dgm:styleLbl>
  <dgm:styleLbl name="fgShp">
    <dgm:scene3d>
      <a:camera prst="orthographicFront"/>
      <a:lightRig rig="chilly" dir="t"/>
    </dgm:scene3d>
    <dgm:sp3d z="12700" extrusionH="1700" prstMaterial="translucentPowder">
      <a:bevelT w="25400" h="6350" prst="softRound"/>
      <a:bevelB w="0" h="0" prst="convex"/>
    </dgm:sp3d>
    <dgm:txPr/>
    <dgm:style>
      <a:lnRef idx="0">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3d4">
  <dgm:title val=""/>
  <dgm:desc val=""/>
  <dgm:catLst>
    <dgm:cat type="3D" pri="11400"/>
  </dgm:catLst>
  <dgm:scene3d>
    <a:camera prst="orthographicFront"/>
    <a:lightRig rig="threePt" dir="t"/>
  </dgm:scene3d>
  <dgm:styleLbl name="node0">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lt1"/>
      </a:fontRef>
    </dgm:style>
  </dgm:styleLbl>
  <dgm:styleLbl name="lnNode1">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lt1"/>
      </a:fontRef>
    </dgm:style>
  </dgm:styleLbl>
  <dgm:styleLbl name="vennNode1">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tx1"/>
      </a:fontRef>
    </dgm:style>
  </dgm:styleLbl>
  <dgm:styleLbl name="alignNode1">
    <dgm:scene3d>
      <a:camera prst="orthographicFront"/>
      <a:lightRig rig="chilly" dir="t"/>
    </dgm:scene3d>
    <dgm:sp3d prstMaterial="translucentPowder">
      <a:bevelT w="127000" h="25400" prst="softRound"/>
    </dgm:sp3d>
    <dgm:txPr/>
    <dgm:style>
      <a:lnRef idx="1">
        <a:scrgbClr r="0" g="0" b="0"/>
      </a:lnRef>
      <a:fillRef idx="1">
        <a:scrgbClr r="0" g="0" b="0"/>
      </a:fillRef>
      <a:effectRef idx="0">
        <a:scrgbClr r="0" g="0" b="0"/>
      </a:effectRef>
      <a:fontRef idx="minor">
        <a:schemeClr val="lt1"/>
      </a:fontRef>
    </dgm:style>
  </dgm:styleLbl>
  <dgm:styleLbl name="node1">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lt1"/>
      </a:fontRef>
    </dgm:style>
  </dgm:styleLbl>
  <dgm:styleLbl name="node2">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lt1"/>
      </a:fontRef>
    </dgm:style>
  </dgm:styleLbl>
  <dgm:styleLbl name="node3">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lt1"/>
      </a:fontRef>
    </dgm:style>
  </dgm:styleLbl>
  <dgm:styleLbl name="node4">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lt1"/>
      </a:fontRef>
    </dgm:style>
  </dgm:styleLbl>
  <dgm:styleLbl name="fgImgPlace1">
    <dgm:scene3d>
      <a:camera prst="orthographicFront"/>
      <a:lightRig rig="chilly" dir="t"/>
    </dgm:scene3d>
    <dgm:sp3d z="12700" extrusionH="12700" prstMaterial="translucentPowder">
      <a:bevelT w="25400" h="6350" prst="softRound"/>
      <a:bevelB w="0" h="0" prst="convex"/>
    </dgm:sp3d>
    <dgm:txPr/>
    <dgm:style>
      <a:lnRef idx="0">
        <a:scrgbClr r="0" g="0" b="0"/>
      </a:lnRef>
      <a:fillRef idx="1">
        <a:scrgbClr r="0" g="0" b="0"/>
      </a:fillRef>
      <a:effectRef idx="0">
        <a:scrgbClr r="0" g="0" b="0"/>
      </a:effectRef>
      <a:fontRef idx="minor"/>
    </dgm:style>
  </dgm:styleLbl>
  <dgm:styleLbl name="alignImgPlace1">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lt1"/>
      </a:fontRef>
    </dgm:style>
  </dgm:styleLbl>
  <dgm:styleLbl name="bgImgPlace1">
    <dgm:scene3d>
      <a:camera prst="orthographicFront"/>
      <a:lightRig rig="chilly" dir="t"/>
    </dgm:scene3d>
    <dgm:sp3d z="-25700" extrusionH="63500" contourW="12700" prstMaterial="matte">
      <a:contourClr>
        <a:schemeClr val="lt1"/>
      </a:contourClr>
    </dgm:sp3d>
    <dgm:txPr/>
    <dgm:style>
      <a:lnRef idx="0">
        <a:scrgbClr r="0" g="0" b="0"/>
      </a:lnRef>
      <a:fillRef idx="1">
        <a:scrgbClr r="0" g="0" b="0"/>
      </a:fillRef>
      <a:effectRef idx="0">
        <a:scrgbClr r="0" g="0" b="0"/>
      </a:effectRef>
      <a:fontRef idx="minor"/>
    </dgm:style>
  </dgm:styleLbl>
  <dgm:styleLbl name="sibTrans2D1">
    <dgm:scene3d>
      <a:camera prst="orthographicFront"/>
      <a:lightRig rig="chilly" dir="t"/>
    </dgm:scene3d>
    <dgm:sp3d z="-70000" extrusionH="1700" prstMaterial="translucentPowder">
      <a:bevelT w="25400" h="6350" prst="softRound"/>
      <a:bevelB w="0" h="0" prst="convex"/>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chilly" dir="t"/>
    </dgm:scene3d>
    <dgm:sp3d z="12700" extrusionH="1700" prstMaterial="translucentPowder">
      <a:bevelT w="25400" h="6350" prst="softRound"/>
      <a:bevelB w="0" h="0" prst="convex"/>
    </dgm:sp3d>
    <dgm:txPr/>
    <dgm:style>
      <a:lnRef idx="0">
        <a:scrgbClr r="0" g="0" b="0"/>
      </a:lnRef>
      <a:fillRef idx="1">
        <a:scrgbClr r="0" g="0" b="0"/>
      </a:fillRef>
      <a:effectRef idx="0">
        <a:scrgbClr r="0" g="0" b="0"/>
      </a:effectRef>
      <a:fontRef idx="minor"/>
    </dgm:style>
  </dgm:styleLbl>
  <dgm:styleLbl name="bgSibTrans2D1">
    <dgm:scene3d>
      <a:camera prst="orthographicFront"/>
      <a:lightRig rig="chilly" dir="t"/>
    </dgm:scene3d>
    <dgm:sp3d z="-25700" extrusionH="1700" prstMaterial="translucentPowder">
      <a:bevelT w="25400" h="6350" prst="softRound"/>
      <a:bevelB w="0" h="0" prst="convex"/>
    </dgm:sp3d>
    <dgm:txPr/>
    <dgm:style>
      <a:lnRef idx="0">
        <a:scrgbClr r="0" g="0" b="0"/>
      </a:lnRef>
      <a:fillRef idx="1">
        <a:scrgbClr r="0" g="0" b="0"/>
      </a:fillRef>
      <a:effectRef idx="0">
        <a:scrgbClr r="0" g="0" b="0"/>
      </a:effectRef>
      <a:fontRef idx="minor"/>
    </dgm:style>
  </dgm:styleLbl>
  <dgm:styleLbl name="sibTrans1D1">
    <dgm:scene3d>
      <a:camera prst="orthographicFront"/>
      <a:lightRig rig="chilly" dir="t"/>
    </dgm:scene3d>
    <dgm:sp3d z="-40000" prstMaterial="matte"/>
    <dgm:txPr/>
    <dgm:style>
      <a:lnRef idx="1">
        <a:scrgbClr r="0" g="0" b="0"/>
      </a:lnRef>
      <a:fillRef idx="0">
        <a:scrgbClr r="0" g="0" b="0"/>
      </a:fillRef>
      <a:effectRef idx="0">
        <a:scrgbClr r="0" g="0" b="0"/>
      </a:effectRef>
      <a:fontRef idx="minor"/>
    </dgm:style>
  </dgm:styleLbl>
  <dgm:styleLbl name="callout">
    <dgm:scene3d>
      <a:camera prst="orthographicFront"/>
      <a:lightRig rig="chilly" dir="t"/>
    </dgm:scene3d>
    <dgm:sp3d z="127000" prstMaterial="matte"/>
    <dgm:txPr/>
    <dgm:style>
      <a:lnRef idx="2">
        <a:scrgbClr r="0" g="0" b="0"/>
      </a:lnRef>
      <a:fillRef idx="1">
        <a:scrgbClr r="0" g="0" b="0"/>
      </a:fillRef>
      <a:effectRef idx="0">
        <a:scrgbClr r="0" g="0" b="0"/>
      </a:effectRef>
      <a:fontRef idx="minor"/>
    </dgm:style>
  </dgm:styleLbl>
  <dgm:styleLbl name="asst0">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lt1"/>
      </a:fontRef>
    </dgm:style>
  </dgm:styleLbl>
  <dgm:styleLbl name="asst1">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lt1"/>
      </a:fontRef>
    </dgm:style>
  </dgm:styleLbl>
  <dgm:styleLbl name="asst2">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lt1"/>
      </a:fontRef>
    </dgm:style>
  </dgm:styleLbl>
  <dgm:styleLbl name="asst3">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lt1"/>
      </a:fontRef>
    </dgm:style>
  </dgm:styleLbl>
  <dgm:styleLbl name="parChTrans2D1">
    <dgm:scene3d>
      <a:camera prst="orthographicFront"/>
      <a:lightRig rig="chilly" dir="t"/>
    </dgm:scene3d>
    <dgm:sp3d z="1700" extrusionH="1700" prstMaterial="translucentPowder">
      <a:bevelT w="25400" h="6350" prst="softRound"/>
      <a:bevelB w="0" h="0" prst="convex"/>
    </dgm:sp3d>
    <dgm:txPr/>
    <dgm:style>
      <a:lnRef idx="0">
        <a:scrgbClr r="0" g="0" b="0"/>
      </a:lnRef>
      <a:fillRef idx="1">
        <a:scrgbClr r="0" g="0" b="0"/>
      </a:fillRef>
      <a:effectRef idx="0">
        <a:scrgbClr r="0" g="0" b="0"/>
      </a:effectRef>
      <a:fontRef idx="minor"/>
    </dgm:style>
  </dgm:styleLbl>
  <dgm:styleLbl name="parChTrans2D2">
    <dgm:scene3d>
      <a:camera prst="orthographicFront"/>
      <a:lightRig rig="chilly" dir="t"/>
    </dgm:scene3d>
    <dgm:sp3d z="1700" extrusionH="1700" prstMaterial="translucentPowder">
      <a:bevelT w="25400" h="6350" prst="softRound"/>
      <a:bevelB w="0" h="0" prst="convex"/>
    </dgm:sp3d>
    <dgm:txPr/>
    <dgm:style>
      <a:lnRef idx="0">
        <a:scrgbClr r="0" g="0" b="0"/>
      </a:lnRef>
      <a:fillRef idx="1">
        <a:scrgbClr r="0" g="0" b="0"/>
      </a:fillRef>
      <a:effectRef idx="0">
        <a:scrgbClr r="0" g="0" b="0"/>
      </a:effectRef>
      <a:fontRef idx="minor"/>
    </dgm:style>
  </dgm:styleLbl>
  <dgm:styleLbl name="parChTrans2D3">
    <dgm:scene3d>
      <a:camera prst="orthographicFront"/>
      <a:lightRig rig="chilly" dir="t"/>
    </dgm:scene3d>
    <dgm:sp3d extrusionH="1700" prstMaterial="translucentPowder">
      <a:bevelT w="25400" h="6350" prst="softRound"/>
      <a:bevelB w="0" h="0" prst="convex"/>
    </dgm:sp3d>
    <dgm:txPr/>
    <dgm:style>
      <a:lnRef idx="0">
        <a:scrgbClr r="0" g="0" b="0"/>
      </a:lnRef>
      <a:fillRef idx="1">
        <a:scrgbClr r="0" g="0" b="0"/>
      </a:fillRef>
      <a:effectRef idx="0">
        <a:scrgbClr r="0" g="0" b="0"/>
      </a:effectRef>
      <a:fontRef idx="minor"/>
    </dgm:style>
  </dgm:styleLbl>
  <dgm:styleLbl name="parChTrans2D4">
    <dgm:scene3d>
      <a:camera prst="orthographicFront"/>
      <a:lightRig rig="chilly" dir="t"/>
    </dgm:scene3d>
    <dgm:sp3d extrusionH="1700" prstMaterial="translucentPowder">
      <a:bevelT w="25400" h="6350" prst="softRound"/>
      <a:bevelB w="0" h="0" prst="convex"/>
    </dgm:sp3d>
    <dgm:txPr/>
    <dgm:style>
      <a:lnRef idx="0">
        <a:scrgbClr r="0" g="0" b="0"/>
      </a:lnRef>
      <a:fillRef idx="1">
        <a:scrgbClr r="0" g="0" b="0"/>
      </a:fillRef>
      <a:effectRef idx="0">
        <a:scrgbClr r="0" g="0" b="0"/>
      </a:effectRef>
      <a:fontRef idx="minor"/>
    </dgm:style>
  </dgm:styleLbl>
  <dgm:styleLbl name="parChTrans1D1">
    <dgm:scene3d>
      <a:camera prst="orthographicFront"/>
      <a:lightRig rig="chilly" dir="t"/>
    </dgm:scene3d>
    <dgm:sp3d z="-40000" prstMaterial="matte"/>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z="-40000" prstMaterial="matte"/>
    <dgm:txPr/>
    <dgm:style>
      <a:lnRef idx="2">
        <a:scrgbClr r="0" g="0" b="0"/>
      </a:lnRef>
      <a:fillRef idx="0">
        <a:scrgbClr r="0" g="0" b="0"/>
      </a:fillRef>
      <a:effectRef idx="0">
        <a:scrgbClr r="0" g="0" b="0"/>
      </a:effectRef>
      <a:fontRef idx="minor"/>
    </dgm:style>
  </dgm:styleLbl>
  <dgm:styleLbl name="parChTrans1D3">
    <dgm:scene3d>
      <a:camera prst="orthographicFront"/>
      <a:lightRig rig="chilly" dir="t"/>
    </dgm:scene3d>
    <dgm:sp3d z="-40000" prstMaterial="matte"/>
    <dgm:txPr/>
    <dgm:style>
      <a:lnRef idx="2">
        <a:scrgbClr r="0" g="0" b="0"/>
      </a:lnRef>
      <a:fillRef idx="0">
        <a:scrgbClr r="0" g="0" b="0"/>
      </a:fillRef>
      <a:effectRef idx="0">
        <a:scrgbClr r="0" g="0" b="0"/>
      </a:effectRef>
      <a:fontRef idx="minor"/>
    </dgm:style>
  </dgm:styleLbl>
  <dgm:styleLbl name="parChTrans1D4">
    <dgm:scene3d>
      <a:camera prst="orthographicFront"/>
      <a:lightRig rig="chilly" dir="t"/>
    </dgm:scene3d>
    <dgm:sp3d z="-40000" prstMaterial="matte"/>
    <dgm:txPr/>
    <dgm:style>
      <a:lnRef idx="2">
        <a:scrgbClr r="0" g="0" b="0"/>
      </a:lnRef>
      <a:fillRef idx="0">
        <a:scrgbClr r="0" g="0" b="0"/>
      </a:fillRef>
      <a:effectRef idx="0">
        <a:scrgbClr r="0" g="0" b="0"/>
      </a:effectRef>
      <a:fontRef idx="minor"/>
    </dgm:style>
  </dgm:styleLbl>
  <dgm:styleLbl name="fgAcc1">
    <dgm:scene3d>
      <a:camera prst="orthographicFront"/>
      <a:lightRig rig="chilly" dir="t"/>
    </dgm:scene3d>
    <dgm:sp3d z="12700"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conFgAcc1">
    <dgm:scene3d>
      <a:camera prst="orthographicFront"/>
      <a:lightRig rig="chilly" dir="t"/>
    </dgm:scene3d>
    <dgm:sp3d z="12700"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alignAcc1">
    <dgm:scene3d>
      <a:camera prst="orthographicFront"/>
      <a:lightRig rig="chilly" dir="t"/>
    </dgm:scene3d>
    <dgm:sp3d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trAlignAcc1">
    <dgm:scene3d>
      <a:camera prst="orthographicFront"/>
      <a:lightRig rig="chilly" dir="t"/>
    </dgm:scene3d>
    <dgm:sp3d prstMaterial="dkEdge">
      <a:bevelT w="127000" h="25400"/>
    </dgm:sp3d>
    <dgm:txPr/>
    <dgm:style>
      <a:lnRef idx="1">
        <a:scrgbClr r="0" g="0" b="0"/>
      </a:lnRef>
      <a:fillRef idx="1">
        <a:scrgbClr r="0" g="0" b="0"/>
      </a:fillRef>
      <a:effectRef idx="0">
        <a:scrgbClr r="0" g="0" b="0"/>
      </a:effectRef>
      <a:fontRef idx="minor">
        <a:schemeClr val="lt1"/>
      </a:fontRef>
    </dgm:style>
  </dgm:styleLbl>
  <dgm:styleLbl name="bgAcc1">
    <dgm:scene3d>
      <a:camera prst="orthographicFront"/>
      <a:lightRig rig="chilly" dir="t"/>
    </dgm:scene3d>
    <dgm:sp3d z="-12700"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solidFgAcc1">
    <dgm:scene3d>
      <a:camera prst="orthographicFront"/>
      <a:lightRig rig="chilly" dir="t"/>
    </dgm:scene3d>
    <dgm:sp3d z="12700"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solidAlignAcc1">
    <dgm:scene3d>
      <a:camera prst="orthographicFront"/>
      <a:lightRig rig="chilly" dir="t"/>
    </dgm:scene3d>
    <dgm:sp3d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solidBgAcc1">
    <dgm:scene3d>
      <a:camera prst="orthographicFront"/>
      <a:lightRig rig="chilly" dir="t"/>
    </dgm:scene3d>
    <dgm:sp3d z="-12700"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fgAccFollowNode1">
    <dgm:scene3d>
      <a:camera prst="orthographicFront"/>
      <a:lightRig rig="chilly" dir="t"/>
    </dgm:scene3d>
    <dgm:sp3d z="12700"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chilly" dir="t"/>
    </dgm:scene3d>
    <dgm:sp3d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bgAccFollowNode1">
    <dgm:scene3d>
      <a:camera prst="orthographicFront"/>
      <a:lightRig rig="chilly" dir="t"/>
    </dgm:scene3d>
    <dgm:sp3d z="-12700"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fgAcc0">
    <dgm:scene3d>
      <a:camera prst="orthographicFront"/>
      <a:lightRig rig="chilly" dir="t"/>
    </dgm:scene3d>
    <dgm:sp3d z="12700"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fgAcc2">
    <dgm:scene3d>
      <a:camera prst="orthographicFront"/>
      <a:lightRig rig="chilly" dir="t"/>
    </dgm:scene3d>
    <dgm:sp3d z="12700"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fgAcc3">
    <dgm:scene3d>
      <a:camera prst="orthographicFront"/>
      <a:lightRig rig="chilly" dir="t"/>
    </dgm:scene3d>
    <dgm:sp3d z="12700"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fgAcc4">
    <dgm:scene3d>
      <a:camera prst="orthographicFront"/>
      <a:lightRig rig="chilly" dir="t"/>
    </dgm:scene3d>
    <dgm:sp3d z="12700"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bgShp">
    <dgm:scene3d>
      <a:camera prst="orthographicFront"/>
      <a:lightRig rig="chilly" dir="t"/>
    </dgm:scene3d>
    <dgm:sp3d z="-12700" extrusionH="1700" prstMaterial="translucentPowder">
      <a:bevelT w="25400" h="6350" prst="softRound"/>
      <a:bevelB w="0" h="0" prst="convex"/>
    </dgm:sp3d>
    <dgm:txPr/>
    <dgm:style>
      <a:lnRef idx="0">
        <a:scrgbClr r="0" g="0" b="0"/>
      </a:lnRef>
      <a:fillRef idx="1">
        <a:scrgbClr r="0" g="0" b="0"/>
      </a:fillRef>
      <a:effectRef idx="0">
        <a:scrgbClr r="0" g="0" b="0"/>
      </a:effectRef>
      <a:fontRef idx="minor"/>
    </dgm:style>
  </dgm:styleLbl>
  <dgm:styleLbl name="dkBgShp">
    <dgm:scene3d>
      <a:camera prst="orthographicFront"/>
      <a:lightRig rig="chilly" dir="t"/>
    </dgm:scene3d>
    <dgm:sp3d extrusionH="1700" prstMaterial="translucentPowder">
      <a:bevelT w="25400" h="6350" prst="softRound"/>
      <a:bevelB w="0" h="0" prst="convex"/>
    </dgm:sp3d>
    <dgm:txPr/>
    <dgm:style>
      <a:lnRef idx="0">
        <a:scrgbClr r="0" g="0" b="0"/>
      </a:lnRef>
      <a:fillRef idx="1">
        <a:scrgbClr r="0" g="0" b="0"/>
      </a:fillRef>
      <a:effectRef idx="0">
        <a:scrgbClr r="0" g="0" b="0"/>
      </a:effectRef>
      <a:fontRef idx="minor"/>
    </dgm:style>
  </dgm:styleLbl>
  <dgm:styleLbl name="trBgShp">
    <dgm:scene3d>
      <a:camera prst="orthographicFront"/>
      <a:lightRig rig="chilly" dir="t"/>
    </dgm:scene3d>
    <dgm:sp3d z="-152400" prstMaterial="matte"/>
    <dgm:txPr/>
    <dgm:style>
      <a:lnRef idx="0">
        <a:scrgbClr r="0" g="0" b="0"/>
      </a:lnRef>
      <a:fillRef idx="1">
        <a:scrgbClr r="0" g="0" b="0"/>
      </a:fillRef>
      <a:effectRef idx="0">
        <a:scrgbClr r="0" g="0" b="0"/>
      </a:effectRef>
      <a:fontRef idx="minor"/>
    </dgm:style>
  </dgm:styleLbl>
  <dgm:styleLbl name="fgShp">
    <dgm:scene3d>
      <a:camera prst="orthographicFront"/>
      <a:lightRig rig="chilly" dir="t"/>
    </dgm:scene3d>
    <dgm:sp3d z="12700" extrusionH="1700" prstMaterial="translucentPowder">
      <a:bevelT w="25400" h="6350" prst="softRound"/>
      <a:bevelB w="0" h="0" prst="convex"/>
    </dgm:sp3d>
    <dgm:txPr/>
    <dgm:style>
      <a:lnRef idx="0">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4.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fld id="{96D292DE-8B7A-4254-AA83-74C1F4DD4AF0}" type="datetimeFigureOut">
              <a:rPr lang="en-GB" smtClean="0"/>
              <a:t>23/03/2024</a:t>
            </a:fld>
            <a:endParaRPr lang="en-GB"/>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fld id="{A3C3D8D3-17FF-4C88-A759-00DBF3A84646}" type="slidenum">
              <a:rPr lang="en-GB" smtClean="0"/>
              <a:t>‹#›</a:t>
            </a:fld>
            <a:endParaRPr lang="en-GB"/>
          </a:p>
        </p:txBody>
      </p:sp>
    </p:spTree>
    <p:extLst>
      <p:ext uri="{BB962C8B-B14F-4D97-AF65-F5344CB8AC3E}">
        <p14:creationId xmlns:p14="http://schemas.microsoft.com/office/powerpoint/2010/main" val="290633507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42C52AA0-F73F-F045-97A6-855AB18EE645}" type="datetimeFigureOut">
              <a:rPr lang="en-US" smtClean="0"/>
              <a:t>3/23/2024</a:t>
            </a:fld>
            <a:endParaRPr lang="en-US"/>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6936E1E2-17D2-5E4C-B96D-EEDAC0EF77DB}" type="slidenum">
              <a:rPr lang="en-US" smtClean="0"/>
              <a:t>‹#›</a:t>
            </a:fld>
            <a:endParaRPr lang="en-US"/>
          </a:p>
        </p:txBody>
      </p:sp>
    </p:spTree>
    <p:extLst>
      <p:ext uri="{BB962C8B-B14F-4D97-AF65-F5344CB8AC3E}">
        <p14:creationId xmlns:p14="http://schemas.microsoft.com/office/powerpoint/2010/main" val="2420248085"/>
      </p:ext>
    </p:extLst>
  </p:cSld>
  <p:clrMap bg1="lt1" tx1="dk1" bg2="lt2" tx2="dk2" accent1="accent1" accent2="accent2" accent3="accent3" accent4="accent4" accent5="accent5" accent6="accent6" hlink="hlink" folHlink="folHlink"/>
  <p:notesStyle>
    <a:lvl1pPr marL="0" algn="l" defTabSz="457200" rtl="0" eaLnBrk="1" latinLnBrk="0" hangingPunct="1">
      <a:defRPr sz="1200" kern="1200">
        <a:solidFill>
          <a:schemeClr val="tx1"/>
        </a:solidFill>
        <a:latin typeface="+mn-lt"/>
        <a:ea typeface="+mn-ea"/>
        <a:cs typeface="+mn-cs"/>
      </a:defRPr>
    </a:lvl1pPr>
    <a:lvl2pPr marL="457200" algn="l" defTabSz="457200" rtl="0" eaLnBrk="1" latinLnBrk="0" hangingPunct="1">
      <a:defRPr sz="1200" kern="1200">
        <a:solidFill>
          <a:schemeClr val="tx1"/>
        </a:solidFill>
        <a:latin typeface="+mn-lt"/>
        <a:ea typeface="+mn-ea"/>
        <a:cs typeface="+mn-cs"/>
      </a:defRPr>
    </a:lvl2pPr>
    <a:lvl3pPr marL="914400" algn="l" defTabSz="457200" rtl="0" eaLnBrk="1" latinLnBrk="0" hangingPunct="1">
      <a:defRPr sz="1200" kern="1200">
        <a:solidFill>
          <a:schemeClr val="tx1"/>
        </a:solidFill>
        <a:latin typeface="+mn-lt"/>
        <a:ea typeface="+mn-ea"/>
        <a:cs typeface="+mn-cs"/>
      </a:defRPr>
    </a:lvl3pPr>
    <a:lvl4pPr marL="1371600" algn="l" defTabSz="457200" rtl="0" eaLnBrk="1" latinLnBrk="0" hangingPunct="1">
      <a:defRPr sz="1200" kern="1200">
        <a:solidFill>
          <a:schemeClr val="tx1"/>
        </a:solidFill>
        <a:latin typeface="+mn-lt"/>
        <a:ea typeface="+mn-ea"/>
        <a:cs typeface="+mn-cs"/>
      </a:defRPr>
    </a:lvl4pPr>
    <a:lvl5pPr marL="1828800" algn="l" defTabSz="457200" rtl="0" eaLnBrk="1" latinLnBrk="0" hangingPunct="1">
      <a:defRPr sz="1200" kern="1200">
        <a:solidFill>
          <a:schemeClr val="tx1"/>
        </a:solidFill>
        <a:latin typeface="+mn-lt"/>
        <a:ea typeface="+mn-ea"/>
        <a:cs typeface="+mn-cs"/>
      </a:defRPr>
    </a:lvl5pPr>
    <a:lvl6pPr marL="2286000" algn="l" defTabSz="457200" rtl="0" eaLnBrk="1" latinLnBrk="0" hangingPunct="1">
      <a:defRPr sz="1200" kern="1200">
        <a:solidFill>
          <a:schemeClr val="tx1"/>
        </a:solidFill>
        <a:latin typeface="+mn-lt"/>
        <a:ea typeface="+mn-ea"/>
        <a:cs typeface="+mn-cs"/>
      </a:defRPr>
    </a:lvl6pPr>
    <a:lvl7pPr marL="2743200" algn="l" defTabSz="457200" rtl="0" eaLnBrk="1" latinLnBrk="0" hangingPunct="1">
      <a:defRPr sz="1200" kern="1200">
        <a:solidFill>
          <a:schemeClr val="tx1"/>
        </a:solidFill>
        <a:latin typeface="+mn-lt"/>
        <a:ea typeface="+mn-ea"/>
        <a:cs typeface="+mn-cs"/>
      </a:defRPr>
    </a:lvl7pPr>
    <a:lvl8pPr marL="3200400" algn="l" defTabSz="457200" rtl="0" eaLnBrk="1" latinLnBrk="0" hangingPunct="1">
      <a:defRPr sz="1200" kern="1200">
        <a:solidFill>
          <a:schemeClr val="tx1"/>
        </a:solidFill>
        <a:latin typeface="+mn-lt"/>
        <a:ea typeface="+mn-ea"/>
        <a:cs typeface="+mn-cs"/>
      </a:defRPr>
    </a:lvl8pPr>
    <a:lvl9pPr marL="3657600" algn="l" defTabSz="4572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3" Type="http://schemas.openxmlformats.org/officeDocument/2006/relationships/hyperlink" Target="https://www.techtarget.com/searchstorage/definition/SCSI" TargetMode="External"/><Relationship Id="rId7" Type="http://schemas.openxmlformats.org/officeDocument/2006/relationships/hyperlink" Target="https://www.techtarget.com/searchstorage/definition/SSD-solid-state-drive" TargetMode="External"/><Relationship Id="rId2" Type="http://schemas.openxmlformats.org/officeDocument/2006/relationships/slide" Target="../slides/slide5.xml"/><Relationship Id="rId1" Type="http://schemas.openxmlformats.org/officeDocument/2006/relationships/notesMaster" Target="../notesMasters/notesMaster1.xml"/><Relationship Id="rId6" Type="http://schemas.openxmlformats.org/officeDocument/2006/relationships/hyperlink" Target="https://www.techtarget.com/searchstorage/definition/hard-disk-drive" TargetMode="External"/><Relationship Id="rId5" Type="http://schemas.openxmlformats.org/officeDocument/2006/relationships/hyperlink" Target="https://www.techtarget.com/searchstorage/definition/serial-attached-SCSI" TargetMode="External"/><Relationship Id="rId4" Type="http://schemas.openxmlformats.org/officeDocument/2006/relationships/hyperlink" Target="https://www.techtarget.com/searchstorage/definition/Serial-ATA" TargetMode="Externa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3" Type="http://schemas.openxmlformats.org/officeDocument/2006/relationships/hyperlink" Target="https://www.cloudflare.com/learning/cloud/what-is-the-cloud/" TargetMode="External"/><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6936E1E2-17D2-5E4C-B96D-EEDAC0EF77DB}" type="slidenum">
              <a:rPr lang="en-US" smtClean="0"/>
              <a:t>1</a:t>
            </a:fld>
            <a:endParaRPr lang="en-US"/>
          </a:p>
        </p:txBody>
      </p:sp>
    </p:spTree>
    <p:extLst>
      <p:ext uri="{BB962C8B-B14F-4D97-AF65-F5344CB8AC3E}">
        <p14:creationId xmlns:p14="http://schemas.microsoft.com/office/powerpoint/2010/main" val="376333310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6936E1E2-17D2-5E4C-B96D-EEDAC0EF77DB}" type="slidenum">
              <a:rPr lang="en-US" smtClean="0"/>
              <a:t>3</a:t>
            </a:fld>
            <a:endParaRPr lang="en-US"/>
          </a:p>
        </p:txBody>
      </p:sp>
    </p:spTree>
    <p:extLst>
      <p:ext uri="{BB962C8B-B14F-4D97-AF65-F5344CB8AC3E}">
        <p14:creationId xmlns:p14="http://schemas.microsoft.com/office/powerpoint/2010/main" val="422561561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6936E1E2-17D2-5E4C-B96D-EEDAC0EF77DB}" type="slidenum">
              <a:rPr lang="en-US" smtClean="0"/>
              <a:t>4</a:t>
            </a:fld>
            <a:endParaRPr lang="en-US"/>
          </a:p>
        </p:txBody>
      </p:sp>
    </p:spTree>
    <p:extLst>
      <p:ext uri="{BB962C8B-B14F-4D97-AF65-F5344CB8AC3E}">
        <p14:creationId xmlns:p14="http://schemas.microsoft.com/office/powerpoint/2010/main" val="25367995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dirty="0">
                <a:solidFill>
                  <a:srgbClr val="666666"/>
                </a:solidFill>
                <a:effectLst/>
                <a:latin typeface="Arial" panose="020B0604020202020204" pitchFamily="34" charset="0"/>
              </a:rPr>
              <a:t>Small Computer System Interface (</a:t>
            </a:r>
            <a:r>
              <a:rPr lang="en-GB" b="0" i="0" u="sng" dirty="0">
                <a:solidFill>
                  <a:srgbClr val="007CAD"/>
                </a:solidFill>
                <a:effectLst/>
                <a:latin typeface="Arial" panose="020B0604020202020204" pitchFamily="34" charset="0"/>
                <a:hlinkClick r:id="rId3"/>
              </a:rPr>
              <a:t>SCSI</a:t>
            </a:r>
            <a:r>
              <a:rPr lang="en-GB" b="0" i="0" dirty="0">
                <a:solidFill>
                  <a:srgbClr val="666666"/>
                </a:solidFill>
                <a:effectLst/>
                <a:latin typeface="Arial" panose="020B0604020202020204" pitchFamily="34" charset="0"/>
              </a:rPr>
              <a:t>), Serial Advanced Technology Attachment (</a:t>
            </a:r>
            <a:r>
              <a:rPr lang="en-GB" b="0" i="0" u="sng" dirty="0">
                <a:solidFill>
                  <a:srgbClr val="007CAD"/>
                </a:solidFill>
                <a:effectLst/>
                <a:latin typeface="Arial" panose="020B0604020202020204" pitchFamily="34" charset="0"/>
                <a:hlinkClick r:id="rId4"/>
              </a:rPr>
              <a:t>SATA</a:t>
            </a:r>
            <a:r>
              <a:rPr lang="en-GB" b="0" i="0" dirty="0">
                <a:solidFill>
                  <a:srgbClr val="666666"/>
                </a:solidFill>
                <a:effectLst/>
                <a:latin typeface="Arial" panose="020B0604020202020204" pitchFamily="34" charset="0"/>
              </a:rPr>
              <a:t>), Serial-Attached SCSI (</a:t>
            </a:r>
            <a:r>
              <a:rPr lang="en-GB" b="0" i="0" u="sng" dirty="0">
                <a:solidFill>
                  <a:srgbClr val="007CAD"/>
                </a:solidFill>
                <a:effectLst/>
                <a:latin typeface="Arial" panose="020B0604020202020204" pitchFamily="34" charset="0"/>
                <a:hlinkClick r:id="rId5"/>
              </a:rPr>
              <a:t>SAS</a:t>
            </a:r>
            <a:r>
              <a:rPr lang="en-GB" b="0" i="0" dirty="0">
                <a:solidFill>
                  <a:srgbClr val="666666"/>
                </a:solidFill>
                <a:effectLst/>
                <a:latin typeface="Arial" panose="020B0604020202020204" pitchFamily="34" charset="0"/>
              </a:rPr>
              <a:t>),</a:t>
            </a:r>
          </a:p>
          <a:p>
            <a:r>
              <a:rPr lang="en-GB" b="0" i="0" dirty="0">
                <a:solidFill>
                  <a:srgbClr val="666666"/>
                </a:solidFill>
                <a:effectLst/>
                <a:latin typeface="Arial" panose="020B0604020202020204" pitchFamily="34" charset="0"/>
              </a:rPr>
              <a:t>hard disk drive (</a:t>
            </a:r>
            <a:r>
              <a:rPr lang="en-GB" b="0" i="0" u="sng" dirty="0">
                <a:solidFill>
                  <a:srgbClr val="007CAD"/>
                </a:solidFill>
                <a:effectLst/>
                <a:latin typeface="Arial" panose="020B0604020202020204" pitchFamily="34" charset="0"/>
                <a:hlinkClick r:id="rId6"/>
              </a:rPr>
              <a:t>HDD</a:t>
            </a:r>
            <a:r>
              <a:rPr lang="en-GB" b="0" i="0" dirty="0">
                <a:solidFill>
                  <a:srgbClr val="666666"/>
                </a:solidFill>
                <a:effectLst/>
                <a:latin typeface="Arial" panose="020B0604020202020204" pitchFamily="34" charset="0"/>
              </a:rPr>
              <a:t>) or solid-state drive (</a:t>
            </a:r>
            <a:r>
              <a:rPr lang="en-GB" b="0" i="0" u="sng" dirty="0">
                <a:solidFill>
                  <a:srgbClr val="007CAD"/>
                </a:solidFill>
                <a:effectLst/>
                <a:latin typeface="Arial" panose="020B0604020202020204" pitchFamily="34" charset="0"/>
                <a:hlinkClick r:id="rId7"/>
              </a:rPr>
              <a:t>SSD</a:t>
            </a:r>
            <a:r>
              <a:rPr lang="en-GB" b="0" i="0" dirty="0">
                <a:solidFill>
                  <a:srgbClr val="666666"/>
                </a:solidFill>
                <a:effectLst/>
                <a:latin typeface="Arial" panose="020B0604020202020204" pitchFamily="34" charset="0"/>
              </a:rPr>
              <a:t>).</a:t>
            </a:r>
            <a:endParaRPr lang="en-GB" dirty="0"/>
          </a:p>
        </p:txBody>
      </p:sp>
      <p:sp>
        <p:nvSpPr>
          <p:cNvPr id="4" name="Slide Number Placeholder 3"/>
          <p:cNvSpPr>
            <a:spLocks noGrp="1"/>
          </p:cNvSpPr>
          <p:nvPr>
            <p:ph type="sldNum" sz="quarter" idx="5"/>
          </p:nvPr>
        </p:nvSpPr>
        <p:spPr/>
        <p:txBody>
          <a:bodyPr/>
          <a:lstStyle/>
          <a:p>
            <a:fld id="{6936E1E2-17D2-5E4C-B96D-EEDAC0EF77DB}" type="slidenum">
              <a:rPr lang="en-US" smtClean="0"/>
              <a:t>5</a:t>
            </a:fld>
            <a:endParaRPr lang="en-US"/>
          </a:p>
        </p:txBody>
      </p:sp>
    </p:spTree>
    <p:extLst>
      <p:ext uri="{BB962C8B-B14F-4D97-AF65-F5344CB8AC3E}">
        <p14:creationId xmlns:p14="http://schemas.microsoft.com/office/powerpoint/2010/main" val="254272385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b="0" i="0" dirty="0">
                <a:solidFill>
                  <a:srgbClr val="AA0000"/>
                </a:solidFill>
                <a:effectLst/>
                <a:latin typeface="Merriweather Sans" panose="020F0502020204030204" pitchFamily="2" charset="0"/>
              </a:rPr>
              <a:t>Advantages of DAS</a:t>
            </a:r>
          </a:p>
          <a:p>
            <a:pPr algn="l">
              <a:buFont typeface="Arial" panose="020B0604020202020204" pitchFamily="34" charset="0"/>
              <a:buChar char="•"/>
            </a:pPr>
            <a:r>
              <a:rPr lang="en-GB" b="0" i="0" dirty="0">
                <a:solidFill>
                  <a:srgbClr val="666666"/>
                </a:solidFill>
                <a:effectLst/>
                <a:latin typeface="Open Sans" panose="020B0606030504020204" pitchFamily="34" charset="0"/>
              </a:rPr>
              <a:t>It is simpler to setup and configure over NAS / SAN</a:t>
            </a:r>
          </a:p>
          <a:p>
            <a:pPr algn="l">
              <a:buFont typeface="Arial" panose="020B0604020202020204" pitchFamily="34" charset="0"/>
              <a:buChar char="•"/>
            </a:pPr>
            <a:r>
              <a:rPr lang="en-GB" b="0" i="0" dirty="0">
                <a:solidFill>
                  <a:srgbClr val="666666"/>
                </a:solidFill>
                <a:effectLst/>
                <a:latin typeface="Open Sans" panose="020B0606030504020204" pitchFamily="34" charset="0"/>
              </a:rPr>
              <a:t>It is very cost effective than NAS / SAN in terms of raw storage medium</a:t>
            </a:r>
          </a:p>
          <a:p>
            <a:pPr algn="l">
              <a:buFont typeface="Arial" panose="020B0604020202020204" pitchFamily="34" charset="0"/>
              <a:buChar char="•"/>
            </a:pPr>
            <a:r>
              <a:rPr lang="en-GB" b="0" i="0" dirty="0">
                <a:solidFill>
                  <a:srgbClr val="666666"/>
                </a:solidFill>
                <a:effectLst/>
                <a:latin typeface="Open Sans" panose="020B0606030504020204" pitchFamily="34" charset="0"/>
              </a:rPr>
              <a:t>It does not use IP addresses. Network is not necessary, Faster, more preformat and better latency over SAN / NAS</a:t>
            </a:r>
          </a:p>
          <a:p>
            <a:pPr algn="l">
              <a:buFont typeface="Arial" panose="020B0604020202020204" pitchFamily="34" charset="0"/>
              <a:buChar char="•"/>
            </a:pPr>
            <a:r>
              <a:rPr lang="en-GB" b="0" i="0" dirty="0">
                <a:solidFill>
                  <a:srgbClr val="666666"/>
                </a:solidFill>
                <a:effectLst/>
                <a:latin typeface="Open Sans" panose="020B0606030504020204" pitchFamily="34" charset="0"/>
              </a:rPr>
              <a:t>Easier to deal with overall considering all things</a:t>
            </a:r>
          </a:p>
          <a:p>
            <a:pPr algn="l"/>
            <a:r>
              <a:rPr lang="en-GB" b="0" i="0" dirty="0">
                <a:solidFill>
                  <a:srgbClr val="AA0000"/>
                </a:solidFill>
                <a:effectLst/>
                <a:latin typeface="Merriweather Sans" panose="020F0502020204030204" pitchFamily="2" charset="0"/>
              </a:rPr>
              <a:t>Disadvantages of DAS</a:t>
            </a:r>
          </a:p>
          <a:p>
            <a:pPr algn="l">
              <a:buFont typeface="Arial" panose="020B0604020202020204" pitchFamily="34" charset="0"/>
              <a:buChar char="•"/>
            </a:pPr>
            <a:r>
              <a:rPr lang="en-GB" b="0" i="0" dirty="0">
                <a:solidFill>
                  <a:srgbClr val="666666"/>
                </a:solidFill>
                <a:effectLst/>
                <a:latin typeface="Open Sans" panose="020B0606030504020204" pitchFamily="34" charset="0"/>
              </a:rPr>
              <a:t>Dedicated resources are needed for a single computer</a:t>
            </a:r>
          </a:p>
          <a:p>
            <a:pPr algn="l">
              <a:buFont typeface="Arial" panose="020B0604020202020204" pitchFamily="34" charset="0"/>
              <a:buChar char="•"/>
            </a:pPr>
            <a:r>
              <a:rPr lang="en-GB" b="0" i="0" dirty="0">
                <a:solidFill>
                  <a:srgbClr val="666666"/>
                </a:solidFill>
                <a:effectLst/>
                <a:latin typeface="Open Sans" panose="020B0606030504020204" pitchFamily="34" charset="0"/>
              </a:rPr>
              <a:t>No economies of scale in sharing the storage</a:t>
            </a:r>
          </a:p>
          <a:p>
            <a:pPr algn="l">
              <a:buFont typeface="Arial" panose="020B0604020202020204" pitchFamily="34" charset="0"/>
              <a:buChar char="•"/>
            </a:pPr>
            <a:r>
              <a:rPr lang="en-GB" b="0" i="0" dirty="0">
                <a:solidFill>
                  <a:srgbClr val="666666"/>
                </a:solidFill>
                <a:effectLst/>
                <a:latin typeface="Open Sans" panose="020B0606030504020204" pitchFamily="34" charset="0"/>
              </a:rPr>
              <a:t>We cannot manage the DAS via a network</a:t>
            </a:r>
          </a:p>
          <a:p>
            <a:pPr algn="l">
              <a:buFont typeface="Arial" panose="020B0604020202020204" pitchFamily="34" charset="0"/>
              <a:buChar char="•"/>
            </a:pPr>
            <a:r>
              <a:rPr lang="en-GB" b="0" i="0" dirty="0">
                <a:solidFill>
                  <a:srgbClr val="666666"/>
                </a:solidFill>
                <a:effectLst/>
                <a:latin typeface="Open Sans" panose="020B0606030504020204" pitchFamily="34" charset="0"/>
              </a:rPr>
              <a:t>DAS needs a special hardware connection</a:t>
            </a:r>
          </a:p>
          <a:p>
            <a:pPr algn="l"/>
            <a:r>
              <a:rPr lang="en-GB" b="0" i="0" dirty="0">
                <a:solidFill>
                  <a:srgbClr val="666666"/>
                </a:solidFill>
                <a:effectLst/>
                <a:latin typeface="Open Sans" panose="020B0606030504020204" pitchFamily="34" charset="0"/>
              </a:rPr>
              <a:t> </a:t>
            </a:r>
          </a:p>
          <a:p>
            <a:endParaRPr lang="en-GB" dirty="0"/>
          </a:p>
        </p:txBody>
      </p:sp>
      <p:sp>
        <p:nvSpPr>
          <p:cNvPr id="4" name="Slide Number Placeholder 3"/>
          <p:cNvSpPr>
            <a:spLocks noGrp="1"/>
          </p:cNvSpPr>
          <p:nvPr>
            <p:ph type="sldNum" sz="quarter" idx="5"/>
          </p:nvPr>
        </p:nvSpPr>
        <p:spPr/>
        <p:txBody>
          <a:bodyPr/>
          <a:lstStyle/>
          <a:p>
            <a:fld id="{6936E1E2-17D2-5E4C-B96D-EEDAC0EF77DB}" type="slidenum">
              <a:rPr lang="en-US" smtClean="0"/>
              <a:t>6</a:t>
            </a:fld>
            <a:endParaRPr lang="en-US"/>
          </a:p>
        </p:txBody>
      </p:sp>
    </p:spTree>
    <p:extLst>
      <p:ext uri="{BB962C8B-B14F-4D97-AF65-F5344CB8AC3E}">
        <p14:creationId xmlns:p14="http://schemas.microsoft.com/office/powerpoint/2010/main" val="313136956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dirty="0">
                <a:solidFill>
                  <a:srgbClr val="666666"/>
                </a:solidFill>
                <a:effectLst/>
                <a:latin typeface="Open Sans" panose="020B0606030504020204" pitchFamily="34" charset="0"/>
              </a:rPr>
              <a:t>Every computer that is irrespective of number of disks and the size of storage space available, can be considered a NAS if it acts as a file server on the network. Another way, a network attached storage (NAS) device is just a computer that shares files over the network.</a:t>
            </a:r>
          </a:p>
          <a:p>
            <a:r>
              <a:rPr lang="en-GB" b="0" i="0" dirty="0">
                <a:solidFill>
                  <a:srgbClr val="666666"/>
                </a:solidFill>
                <a:effectLst/>
                <a:latin typeface="Open Sans" panose="020B0606030504020204" pitchFamily="34" charset="0"/>
              </a:rPr>
              <a:t>a NAS will be using an Ethernet connection or some networking cable like LAN. NAS devices have a shareable resource. Multiple users and computers can use that resource. The disk arrays in both NAS and DAS are similar in function and operation, meaning you can create similar RAIDS and partition styles on both.</a:t>
            </a:r>
          </a:p>
          <a:p>
            <a:r>
              <a:rPr lang="en-GB" b="0" i="0" dirty="0">
                <a:solidFill>
                  <a:srgbClr val="273239"/>
                </a:solidFill>
                <a:effectLst/>
                <a:latin typeface="Nunito" pitchFamily="2" charset="0"/>
              </a:rPr>
              <a:t>Instead of accessing data at the sector level, users can access information on file level over the network</a:t>
            </a:r>
            <a:endParaRPr lang="en-GB" dirty="0"/>
          </a:p>
        </p:txBody>
      </p:sp>
      <p:sp>
        <p:nvSpPr>
          <p:cNvPr id="4" name="Slide Number Placeholder 3"/>
          <p:cNvSpPr>
            <a:spLocks noGrp="1"/>
          </p:cNvSpPr>
          <p:nvPr>
            <p:ph type="sldNum" sz="quarter" idx="5"/>
          </p:nvPr>
        </p:nvSpPr>
        <p:spPr/>
        <p:txBody>
          <a:bodyPr/>
          <a:lstStyle/>
          <a:p>
            <a:fld id="{6936E1E2-17D2-5E4C-B96D-EEDAC0EF77DB}" type="slidenum">
              <a:rPr lang="en-US" smtClean="0"/>
              <a:t>7</a:t>
            </a:fld>
            <a:endParaRPr lang="en-US"/>
          </a:p>
        </p:txBody>
      </p:sp>
    </p:spTree>
    <p:extLst>
      <p:ext uri="{BB962C8B-B14F-4D97-AF65-F5344CB8AC3E}">
        <p14:creationId xmlns:p14="http://schemas.microsoft.com/office/powerpoint/2010/main" val="3248340070"/>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b="0" i="0" dirty="0">
                <a:solidFill>
                  <a:srgbClr val="AA0000"/>
                </a:solidFill>
                <a:effectLst/>
                <a:latin typeface="Merriweather Sans" pitchFamily="2" charset="0"/>
              </a:rPr>
              <a:t>Advantages of NAS</a:t>
            </a:r>
          </a:p>
          <a:p>
            <a:pPr algn="l">
              <a:buFont typeface="Arial" panose="020B0604020202020204" pitchFamily="34" charset="0"/>
              <a:buChar char="•"/>
            </a:pPr>
            <a:r>
              <a:rPr lang="en-GB" b="0" i="0" dirty="0">
                <a:solidFill>
                  <a:srgbClr val="666666"/>
                </a:solidFill>
                <a:effectLst/>
                <a:latin typeface="Open Sans" panose="020B0606030504020204" pitchFamily="34" charset="0"/>
              </a:rPr>
              <a:t>It is the economical way to provide large storage to many persons or computers</a:t>
            </a:r>
          </a:p>
          <a:p>
            <a:pPr algn="l">
              <a:buFont typeface="Arial" panose="020B0604020202020204" pitchFamily="34" charset="0"/>
              <a:buChar char="•"/>
            </a:pPr>
            <a:r>
              <a:rPr lang="en-GB" b="0" i="0" dirty="0">
                <a:solidFill>
                  <a:srgbClr val="666666"/>
                </a:solidFill>
                <a:effectLst/>
                <a:latin typeface="Open Sans" panose="020B0606030504020204" pitchFamily="34" charset="0"/>
              </a:rPr>
              <a:t>It is several times easier to setup and configure versus SAN</a:t>
            </a:r>
          </a:p>
          <a:p>
            <a:pPr algn="l">
              <a:buFont typeface="Arial" panose="020B0604020202020204" pitchFamily="34" charset="0"/>
              <a:buChar char="•"/>
            </a:pPr>
            <a:r>
              <a:rPr lang="en-GB" b="0" i="0" dirty="0">
                <a:solidFill>
                  <a:srgbClr val="666666"/>
                </a:solidFill>
                <a:effectLst/>
                <a:latin typeface="Open Sans" panose="020B0606030504020204" pitchFamily="34" charset="0"/>
              </a:rPr>
              <a:t>It is easier way to provide RAID redundancy to mass amount of users</a:t>
            </a:r>
          </a:p>
          <a:p>
            <a:pPr algn="l">
              <a:buFont typeface="Arial" panose="020B0604020202020204" pitchFamily="34" charset="0"/>
              <a:buChar char="•"/>
            </a:pPr>
            <a:r>
              <a:rPr lang="en-GB" b="0" i="0" dirty="0">
                <a:solidFill>
                  <a:srgbClr val="666666"/>
                </a:solidFill>
                <a:effectLst/>
                <a:latin typeface="Open Sans" panose="020B0606030504020204" pitchFamily="34" charset="0"/>
              </a:rPr>
              <a:t>It allows users permissions, folder privileges, restricted access to documents, etc</a:t>
            </a:r>
          </a:p>
          <a:p>
            <a:pPr algn="l">
              <a:buFont typeface="Arial" panose="020B0604020202020204" pitchFamily="34" charset="0"/>
              <a:buChar char="•"/>
            </a:pPr>
            <a:r>
              <a:rPr lang="en-GB" b="0" i="0" dirty="0">
                <a:solidFill>
                  <a:srgbClr val="666666"/>
                </a:solidFill>
                <a:effectLst/>
                <a:latin typeface="Open Sans" panose="020B0606030504020204" pitchFamily="34" charset="0"/>
              </a:rPr>
              <a:t>It has higher utilization of storage resources</a:t>
            </a:r>
          </a:p>
          <a:p>
            <a:pPr algn="l"/>
            <a:r>
              <a:rPr lang="en-GB" b="0" i="0" dirty="0">
                <a:solidFill>
                  <a:srgbClr val="AA0000"/>
                </a:solidFill>
                <a:effectLst/>
                <a:latin typeface="Merriweather Sans" pitchFamily="2" charset="0"/>
              </a:rPr>
              <a:t>Disadvantages of NAS</a:t>
            </a:r>
          </a:p>
          <a:p>
            <a:pPr algn="l">
              <a:buFont typeface="Arial" panose="020B0604020202020204" pitchFamily="34" charset="0"/>
              <a:buChar char="•"/>
            </a:pPr>
            <a:r>
              <a:rPr lang="en-GB" b="0" i="0" dirty="0">
                <a:solidFill>
                  <a:srgbClr val="666666"/>
                </a:solidFill>
                <a:effectLst/>
                <a:latin typeface="Open Sans" panose="020B0606030504020204" pitchFamily="34" charset="0"/>
              </a:rPr>
              <a:t>It requires IP Address and takes up network space</a:t>
            </a:r>
          </a:p>
          <a:p>
            <a:pPr algn="l">
              <a:buFont typeface="Arial" panose="020B0604020202020204" pitchFamily="34" charset="0"/>
              <a:buChar char="•"/>
            </a:pPr>
            <a:r>
              <a:rPr lang="en-GB" b="0" i="0" dirty="0">
                <a:solidFill>
                  <a:srgbClr val="666666"/>
                </a:solidFill>
                <a:effectLst/>
                <a:latin typeface="Open Sans" panose="020B0606030504020204" pitchFamily="34" charset="0"/>
              </a:rPr>
              <a:t>It has slower latency and potentially maximum data-transfer issues</a:t>
            </a:r>
          </a:p>
          <a:p>
            <a:pPr algn="l">
              <a:buFont typeface="Arial" panose="020B0604020202020204" pitchFamily="34" charset="0"/>
              <a:buChar char="•"/>
            </a:pPr>
            <a:r>
              <a:rPr lang="en-GB" b="0" i="0" dirty="0">
                <a:solidFill>
                  <a:srgbClr val="666666"/>
                </a:solidFill>
                <a:effectLst/>
                <a:latin typeface="Open Sans" panose="020B0606030504020204" pitchFamily="34" charset="0"/>
              </a:rPr>
              <a:t>It performance can be affected by network status</a:t>
            </a:r>
          </a:p>
          <a:p>
            <a:pPr algn="l"/>
            <a:r>
              <a:rPr lang="en-GB" b="0" i="0" dirty="0">
                <a:solidFill>
                  <a:srgbClr val="666666"/>
                </a:solidFill>
                <a:effectLst/>
                <a:latin typeface="Open Sans" panose="020B0606030504020204" pitchFamily="34" charset="0"/>
              </a:rPr>
              <a:t> </a:t>
            </a:r>
          </a:p>
          <a:p>
            <a:endParaRPr lang="en-GB" dirty="0"/>
          </a:p>
        </p:txBody>
      </p:sp>
      <p:sp>
        <p:nvSpPr>
          <p:cNvPr id="4" name="Slide Number Placeholder 3"/>
          <p:cNvSpPr>
            <a:spLocks noGrp="1"/>
          </p:cNvSpPr>
          <p:nvPr>
            <p:ph type="sldNum" sz="quarter" idx="5"/>
          </p:nvPr>
        </p:nvSpPr>
        <p:spPr/>
        <p:txBody>
          <a:bodyPr/>
          <a:lstStyle/>
          <a:p>
            <a:fld id="{6936E1E2-17D2-5E4C-B96D-EEDAC0EF77DB}" type="slidenum">
              <a:rPr lang="en-US" smtClean="0"/>
              <a:t>8</a:t>
            </a:fld>
            <a:endParaRPr lang="en-US"/>
          </a:p>
        </p:txBody>
      </p:sp>
    </p:spTree>
    <p:extLst>
      <p:ext uri="{BB962C8B-B14F-4D97-AF65-F5344CB8AC3E}">
        <p14:creationId xmlns:p14="http://schemas.microsoft.com/office/powerpoint/2010/main" val="1846208572"/>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dirty="0">
                <a:solidFill>
                  <a:srgbClr val="234B5C"/>
                </a:solidFill>
                <a:effectLst/>
                <a:latin typeface="Roboto" panose="02000000000000000000" pitchFamily="2" charset="0"/>
              </a:rPr>
              <a:t>Both DAS and NAS can be considered part of a Storage Area Network. These other terms describe the type of connection, while a SAN is any combination of storage drives and connections used to access them. However, SAN and NAS have key differences in their file structures. SANs basically consolidate many different dedicated storage units through high-speed networking. The file system on each section of a SAN is dedicated to a single server and dependent on that server’s system, simply relying on SCSI (small computer system interface) to transfer information.</a:t>
            </a:r>
          </a:p>
          <a:p>
            <a:pPr marL="0" marR="0" lvl="0" indent="0" algn="l" defTabSz="457200" rtl="0" eaLnBrk="1" fontAlgn="auto" latinLnBrk="0" hangingPunct="1">
              <a:lnSpc>
                <a:spcPct val="100000"/>
              </a:lnSpc>
              <a:spcBef>
                <a:spcPts val="0"/>
              </a:spcBef>
              <a:spcAft>
                <a:spcPts val="0"/>
              </a:spcAft>
              <a:buClrTx/>
              <a:buSzTx/>
              <a:buFontTx/>
              <a:buNone/>
              <a:tabLst/>
              <a:defRPr/>
            </a:pPr>
            <a:r>
              <a:rPr lang="en-GB" b="0" i="0" dirty="0">
                <a:solidFill>
                  <a:srgbClr val="234B5C"/>
                </a:solidFill>
                <a:effectLst/>
                <a:latin typeface="Roboto" panose="02000000000000000000" pitchFamily="2" charset="0"/>
              </a:rPr>
              <a:t>SAN is any combination of storage drives and connections used to access them. However, SAN and NAS have key differences in their file structures. SANs basically consolidate many different dedicated storage units through high-speed networking.</a:t>
            </a:r>
          </a:p>
          <a:p>
            <a:pPr marL="0" marR="0" lvl="0" indent="0" algn="l" defTabSz="457200" rtl="0" eaLnBrk="1" fontAlgn="auto" latinLnBrk="0" hangingPunct="1">
              <a:lnSpc>
                <a:spcPct val="100000"/>
              </a:lnSpc>
              <a:spcBef>
                <a:spcPts val="0"/>
              </a:spcBef>
              <a:spcAft>
                <a:spcPts val="0"/>
              </a:spcAft>
              <a:buClrTx/>
              <a:buSzTx/>
              <a:buFontTx/>
              <a:buNone/>
              <a:tabLst/>
              <a:defRPr/>
            </a:pPr>
            <a:endParaRPr lang="en-GB" b="0" i="0" dirty="0">
              <a:solidFill>
                <a:srgbClr val="234B5C"/>
              </a:solidFill>
              <a:effectLst/>
              <a:latin typeface="Roboto" panose="02000000000000000000" pitchFamily="2" charset="0"/>
            </a:endParaRPr>
          </a:p>
          <a:p>
            <a:pPr algn="l"/>
            <a:r>
              <a:rPr lang="en-GB" b="0" i="0" dirty="0">
                <a:solidFill>
                  <a:srgbClr val="AA0000"/>
                </a:solidFill>
                <a:effectLst/>
                <a:latin typeface="Merriweather Sans" pitchFamily="2" charset="0"/>
              </a:rPr>
              <a:t>Advantages of SAN</a:t>
            </a:r>
          </a:p>
          <a:p>
            <a:pPr algn="l">
              <a:buFont typeface="Arial" panose="020B0604020202020204" pitchFamily="34" charset="0"/>
              <a:buChar char="•"/>
            </a:pPr>
            <a:r>
              <a:rPr lang="en-GB" b="0" i="0" dirty="0">
                <a:solidFill>
                  <a:srgbClr val="666666"/>
                </a:solidFill>
                <a:effectLst/>
                <a:latin typeface="Open Sans" panose="020B0606030504020204" pitchFamily="34" charset="0"/>
              </a:rPr>
              <a:t>It has economies of scale similar to that of NAS</a:t>
            </a:r>
          </a:p>
          <a:p>
            <a:pPr algn="l">
              <a:buFont typeface="Arial" panose="020B0604020202020204" pitchFamily="34" charset="0"/>
              <a:buChar char="•"/>
            </a:pPr>
            <a:r>
              <a:rPr lang="en-GB" b="0" i="0" dirty="0">
                <a:solidFill>
                  <a:srgbClr val="666666"/>
                </a:solidFill>
                <a:effectLst/>
                <a:latin typeface="Open Sans" panose="020B0606030504020204" pitchFamily="34" charset="0"/>
              </a:rPr>
              <a:t>It has higher hardware utilization, similar to that of NAS</a:t>
            </a:r>
          </a:p>
          <a:p>
            <a:pPr algn="l">
              <a:buFont typeface="Arial" panose="020B0604020202020204" pitchFamily="34" charset="0"/>
              <a:buChar char="•"/>
            </a:pPr>
            <a:r>
              <a:rPr lang="en-GB" b="0" i="0" dirty="0">
                <a:solidFill>
                  <a:srgbClr val="666666"/>
                </a:solidFill>
                <a:effectLst/>
                <a:latin typeface="Open Sans" panose="020B0606030504020204" pitchFamily="34" charset="0"/>
              </a:rPr>
              <a:t>It has speed similar or comparable to DAS</a:t>
            </a:r>
          </a:p>
          <a:p>
            <a:pPr algn="l">
              <a:buFont typeface="Arial" panose="020B0604020202020204" pitchFamily="34" charset="0"/>
              <a:buChar char="•"/>
            </a:pPr>
            <a:r>
              <a:rPr lang="en-GB" b="0" i="0" dirty="0">
                <a:solidFill>
                  <a:srgbClr val="666666"/>
                </a:solidFill>
                <a:effectLst/>
                <a:latin typeface="Open Sans" panose="020B0606030504020204" pitchFamily="34" charset="0"/>
              </a:rPr>
              <a:t>It allows virtual environments, cloud computing, etc.</a:t>
            </a:r>
          </a:p>
          <a:p>
            <a:pPr algn="l"/>
            <a:r>
              <a:rPr lang="en-GB" b="0" i="0" dirty="0">
                <a:solidFill>
                  <a:srgbClr val="AA0000"/>
                </a:solidFill>
                <a:effectLst/>
                <a:latin typeface="Merriweather Sans" pitchFamily="2" charset="0"/>
              </a:rPr>
              <a:t>Disadvantages of SAN</a:t>
            </a:r>
          </a:p>
          <a:p>
            <a:pPr algn="l">
              <a:buFont typeface="Arial" panose="020B0604020202020204" pitchFamily="34" charset="0"/>
              <a:buChar char="•"/>
            </a:pPr>
            <a:r>
              <a:rPr lang="en-GB" b="0" i="0" dirty="0">
                <a:solidFill>
                  <a:srgbClr val="666666"/>
                </a:solidFill>
                <a:effectLst/>
                <a:latin typeface="Open Sans" panose="020B0606030504020204" pitchFamily="34" charset="0"/>
              </a:rPr>
              <a:t>Its performance is affected by other SAN users</a:t>
            </a:r>
          </a:p>
          <a:p>
            <a:pPr algn="l">
              <a:buFont typeface="Arial" panose="020B0604020202020204" pitchFamily="34" charset="0"/>
              <a:buChar char="•"/>
            </a:pPr>
            <a:r>
              <a:rPr lang="en-GB" b="0" i="0" dirty="0">
                <a:solidFill>
                  <a:srgbClr val="666666"/>
                </a:solidFill>
                <a:effectLst/>
                <a:latin typeface="Open Sans" panose="020B0606030504020204" pitchFamily="34" charset="0"/>
              </a:rPr>
              <a:t>Its performance is limited by network if configured incorrectly</a:t>
            </a:r>
          </a:p>
          <a:p>
            <a:pPr algn="l">
              <a:buFont typeface="Arial" panose="020B0604020202020204" pitchFamily="34" charset="0"/>
              <a:buChar char="•"/>
            </a:pPr>
            <a:r>
              <a:rPr lang="en-GB" b="0" i="0" dirty="0">
                <a:solidFill>
                  <a:srgbClr val="666666"/>
                </a:solidFill>
                <a:effectLst/>
                <a:latin typeface="Open Sans" panose="020B0606030504020204" pitchFamily="34" charset="0"/>
              </a:rPr>
              <a:t>Better performance will still be found using DAS hardware</a:t>
            </a:r>
          </a:p>
          <a:p>
            <a:pPr algn="l">
              <a:buFont typeface="Arial" panose="020B0604020202020204" pitchFamily="34" charset="0"/>
              <a:buChar char="•"/>
            </a:pPr>
            <a:r>
              <a:rPr lang="en-GB" b="0" i="0" dirty="0">
                <a:solidFill>
                  <a:srgbClr val="666666"/>
                </a:solidFill>
                <a:effectLst/>
                <a:latin typeface="Open Sans" panose="020B0606030504020204" pitchFamily="34" charset="0"/>
              </a:rPr>
              <a:t>It requires multiple static IP Addresses</a:t>
            </a:r>
          </a:p>
          <a:p>
            <a:pPr algn="l">
              <a:buFont typeface="Arial" panose="020B0604020202020204" pitchFamily="34" charset="0"/>
              <a:buChar char="•"/>
            </a:pPr>
            <a:r>
              <a:rPr lang="en-GB" b="0" i="0" dirty="0">
                <a:solidFill>
                  <a:srgbClr val="666666"/>
                </a:solidFill>
                <a:effectLst/>
                <a:latin typeface="Open Sans" panose="020B0606030504020204" pitchFamily="34" charset="0"/>
              </a:rPr>
              <a:t>It generally consumes more IP addresses than NAS devices</a:t>
            </a:r>
          </a:p>
          <a:p>
            <a:pPr algn="l"/>
            <a:r>
              <a:rPr lang="en-GB" b="0" i="0" dirty="0">
                <a:solidFill>
                  <a:srgbClr val="666666"/>
                </a:solidFill>
                <a:effectLst/>
                <a:latin typeface="Open Sans" panose="020B0606030504020204" pitchFamily="34" charset="0"/>
              </a:rPr>
              <a:t> </a:t>
            </a:r>
          </a:p>
          <a:p>
            <a:pPr marL="0" marR="0" lvl="0" indent="0" algn="l" defTabSz="457200" rtl="0" eaLnBrk="1" fontAlgn="auto" latinLnBrk="0" hangingPunct="1">
              <a:lnSpc>
                <a:spcPct val="100000"/>
              </a:lnSpc>
              <a:spcBef>
                <a:spcPts val="0"/>
              </a:spcBef>
              <a:spcAft>
                <a:spcPts val="0"/>
              </a:spcAft>
              <a:buClrTx/>
              <a:buSzTx/>
              <a:buFontTx/>
              <a:buNone/>
              <a:tabLst/>
              <a:defRPr/>
            </a:pPr>
            <a:endParaRPr lang="en-GB" dirty="0"/>
          </a:p>
          <a:p>
            <a:endParaRPr lang="en-GB" dirty="0"/>
          </a:p>
        </p:txBody>
      </p:sp>
      <p:sp>
        <p:nvSpPr>
          <p:cNvPr id="4" name="Slide Number Placeholder 3"/>
          <p:cNvSpPr>
            <a:spLocks noGrp="1"/>
          </p:cNvSpPr>
          <p:nvPr>
            <p:ph type="sldNum" sz="quarter" idx="5"/>
          </p:nvPr>
        </p:nvSpPr>
        <p:spPr/>
        <p:txBody>
          <a:bodyPr/>
          <a:lstStyle/>
          <a:p>
            <a:fld id="{6936E1E2-17D2-5E4C-B96D-EEDAC0EF77DB}" type="slidenum">
              <a:rPr lang="en-US" smtClean="0"/>
              <a:t>9</a:t>
            </a:fld>
            <a:endParaRPr lang="en-US"/>
          </a:p>
        </p:txBody>
      </p:sp>
    </p:spTree>
    <p:extLst>
      <p:ext uri="{BB962C8B-B14F-4D97-AF65-F5344CB8AC3E}">
        <p14:creationId xmlns:p14="http://schemas.microsoft.com/office/powerpoint/2010/main" val="1630334363"/>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dirty="0">
                <a:solidFill>
                  <a:srgbClr val="222222"/>
                </a:solidFill>
                <a:effectLst/>
                <a:latin typeface="-apple-system"/>
              </a:rPr>
              <a:t>Cloud storage is a method of data storage and organization that takes place in the </a:t>
            </a:r>
            <a:r>
              <a:rPr lang="en-GB" b="0" i="0" u="none" strike="noStrike" dirty="0">
                <a:effectLst/>
                <a:latin typeface="-apple-system"/>
                <a:hlinkClick r:id="rId3"/>
              </a:rPr>
              <a:t>cloud</a:t>
            </a:r>
            <a:r>
              <a:rPr lang="en-GB" b="0" i="0" dirty="0">
                <a:solidFill>
                  <a:srgbClr val="222222"/>
                </a:solidFill>
                <a:effectLst/>
                <a:latin typeface="-apple-system"/>
              </a:rPr>
              <a:t>, a network of remote servers that can be accessed over an Internet connection</a:t>
            </a:r>
          </a:p>
          <a:p>
            <a:r>
              <a:rPr lang="en-GB" b="0" i="0" dirty="0">
                <a:solidFill>
                  <a:srgbClr val="222222"/>
                </a:solidFill>
                <a:effectLst/>
                <a:latin typeface="-apple-system"/>
              </a:rPr>
              <a:t>users and businesses can store, access, and maintain their data from any location that offers an Internet connection, rather than confining their files to a single location or device.</a:t>
            </a:r>
          </a:p>
          <a:p>
            <a:r>
              <a:rPr lang="en-GB" b="0" i="0" dirty="0">
                <a:solidFill>
                  <a:srgbClr val="222222"/>
                </a:solidFill>
                <a:effectLst/>
                <a:latin typeface="-apple-system"/>
              </a:rPr>
              <a:t>Cloud storage vendors allow users to rent storage space on networks of remote data servers. Users pay cloud vendors for the ability to run applications, host services, and back up data to the cloud and usually adhere to usage limits that can be expanded for an additional fee, enabling them to scale their storage needs as necessary.</a:t>
            </a:r>
            <a:endParaRPr lang="en-GB" dirty="0"/>
          </a:p>
        </p:txBody>
      </p:sp>
      <p:sp>
        <p:nvSpPr>
          <p:cNvPr id="4" name="Slide Number Placeholder 3"/>
          <p:cNvSpPr>
            <a:spLocks noGrp="1"/>
          </p:cNvSpPr>
          <p:nvPr>
            <p:ph type="sldNum" sz="quarter" idx="5"/>
          </p:nvPr>
        </p:nvSpPr>
        <p:spPr/>
        <p:txBody>
          <a:bodyPr/>
          <a:lstStyle/>
          <a:p>
            <a:fld id="{6936E1E2-17D2-5E4C-B96D-EEDAC0EF77DB}" type="slidenum">
              <a:rPr lang="en-US" smtClean="0"/>
              <a:t>10</a:t>
            </a:fld>
            <a:endParaRPr lang="en-US"/>
          </a:p>
        </p:txBody>
      </p:sp>
    </p:spTree>
    <p:extLst>
      <p:ext uri="{BB962C8B-B14F-4D97-AF65-F5344CB8AC3E}">
        <p14:creationId xmlns:p14="http://schemas.microsoft.com/office/powerpoint/2010/main" val="3900092945"/>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6936E1E2-17D2-5E4C-B96D-EEDAC0EF77DB}" type="slidenum">
              <a:rPr lang="en-US" smtClean="0"/>
              <a:t>11</a:t>
            </a:fld>
            <a:endParaRPr lang="en-US"/>
          </a:p>
        </p:txBody>
      </p:sp>
    </p:spTree>
    <p:extLst>
      <p:ext uri="{BB962C8B-B14F-4D97-AF65-F5344CB8AC3E}">
        <p14:creationId xmlns:p14="http://schemas.microsoft.com/office/powerpoint/2010/main" val="2863126008"/>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dirty="0">
                <a:solidFill>
                  <a:srgbClr val="333333"/>
                </a:solidFill>
                <a:effectLst/>
                <a:latin typeface="inter-regular"/>
              </a:rPr>
              <a:t>.It is a technology which is used to connect multiple secondary storage devices for increased performance, data redundancy or both. </a:t>
            </a:r>
            <a:endParaRPr lang="en-GB" dirty="0"/>
          </a:p>
        </p:txBody>
      </p:sp>
      <p:sp>
        <p:nvSpPr>
          <p:cNvPr id="4" name="Slide Number Placeholder 3"/>
          <p:cNvSpPr>
            <a:spLocks noGrp="1"/>
          </p:cNvSpPr>
          <p:nvPr>
            <p:ph type="sldNum" sz="quarter" idx="5"/>
          </p:nvPr>
        </p:nvSpPr>
        <p:spPr/>
        <p:txBody>
          <a:bodyPr/>
          <a:lstStyle/>
          <a:p>
            <a:fld id="{6936E1E2-17D2-5E4C-B96D-EEDAC0EF77DB}" type="slidenum">
              <a:rPr lang="en-US" smtClean="0"/>
              <a:t>13</a:t>
            </a:fld>
            <a:endParaRPr lang="en-US"/>
          </a:p>
        </p:txBody>
      </p:sp>
    </p:spTree>
    <p:extLst>
      <p:ext uri="{BB962C8B-B14F-4D97-AF65-F5344CB8AC3E}">
        <p14:creationId xmlns:p14="http://schemas.microsoft.com/office/powerpoint/2010/main" val="3698429882"/>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GB" b="0" i="0" dirty="0">
                <a:solidFill>
                  <a:srgbClr val="333333"/>
                </a:solidFill>
                <a:effectLst/>
                <a:latin typeface="inter-regular"/>
              </a:rPr>
              <a:t>RAID arrays appear to the operating system as a single logical drive. RAID employs the techniques of disk mirroring or disk striping.</a:t>
            </a:r>
          </a:p>
          <a:p>
            <a:pPr algn="just">
              <a:buFont typeface="Arial" panose="020B0604020202020204" pitchFamily="34" charset="0"/>
              <a:buChar char="•"/>
            </a:pPr>
            <a:r>
              <a:rPr lang="en-GB" b="0" i="0" dirty="0">
                <a:solidFill>
                  <a:srgbClr val="000000"/>
                </a:solidFill>
                <a:effectLst/>
                <a:latin typeface="inter-regular"/>
              </a:rPr>
              <a:t>Disk Mirroring will copy identical data onto more than one drive.</a:t>
            </a:r>
          </a:p>
          <a:p>
            <a:pPr algn="just">
              <a:buFont typeface="Arial" panose="020B0604020202020204" pitchFamily="34" charset="0"/>
              <a:buChar char="•"/>
            </a:pPr>
            <a:r>
              <a:rPr lang="en-GB" b="0" i="0" dirty="0">
                <a:solidFill>
                  <a:srgbClr val="000000"/>
                </a:solidFill>
                <a:effectLst/>
                <a:latin typeface="inter-regular"/>
              </a:rPr>
              <a:t>Disk Striping partitions help spread data over multiple disk drives. Each drive's storage space is divided into units ranging from 512 bytes up to several megabytes. The stripes of all the disks are interleaved and addressed in order.</a:t>
            </a:r>
          </a:p>
          <a:p>
            <a:pPr algn="just">
              <a:buFont typeface="Arial" panose="020B0604020202020204" pitchFamily="34" charset="0"/>
              <a:buChar char="•"/>
            </a:pPr>
            <a:r>
              <a:rPr lang="en-GB" b="0" i="0" dirty="0">
                <a:solidFill>
                  <a:srgbClr val="000000"/>
                </a:solidFill>
                <a:effectLst/>
                <a:latin typeface="inter-regular"/>
              </a:rPr>
              <a:t>Disk mirroring and disk striping can also be combined in a RAID array.</a:t>
            </a:r>
          </a:p>
          <a:p>
            <a:endParaRPr lang="en-GB" dirty="0"/>
          </a:p>
        </p:txBody>
      </p:sp>
      <p:sp>
        <p:nvSpPr>
          <p:cNvPr id="4" name="Slide Number Placeholder 3"/>
          <p:cNvSpPr>
            <a:spLocks noGrp="1"/>
          </p:cNvSpPr>
          <p:nvPr>
            <p:ph type="sldNum" sz="quarter" idx="5"/>
          </p:nvPr>
        </p:nvSpPr>
        <p:spPr/>
        <p:txBody>
          <a:bodyPr/>
          <a:lstStyle/>
          <a:p>
            <a:fld id="{6936E1E2-17D2-5E4C-B96D-EEDAC0EF77DB}" type="slidenum">
              <a:rPr lang="en-US" smtClean="0"/>
              <a:t>14</a:t>
            </a:fld>
            <a:endParaRPr lang="en-US"/>
          </a:p>
        </p:txBody>
      </p:sp>
    </p:spTree>
    <p:extLst>
      <p:ext uri="{BB962C8B-B14F-4D97-AF65-F5344CB8AC3E}">
        <p14:creationId xmlns:p14="http://schemas.microsoft.com/office/powerpoint/2010/main" val="2138006612"/>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i="0" dirty="0">
                <a:solidFill>
                  <a:srgbClr val="273239"/>
                </a:solidFill>
                <a:effectLst/>
                <a:latin typeface="Nunito" pitchFamily="2" charset="0"/>
              </a:rPr>
              <a:t>involves the splitting of data into small blocks and spreading it across multiple disks in a way that allows for simultaneous read and write operations. In this configuration, each disk contains a portion of the data, and data is written to and read from the disks in parallel. RAID 0 does not provide fault tolerance, as there is no redundancy or backup copy of the data. If one disk fails, all data on the array is lost.</a:t>
            </a:r>
          </a:p>
          <a:p>
            <a:r>
              <a:rPr lang="en-GB" b="1" i="0" dirty="0">
                <a:solidFill>
                  <a:srgbClr val="273239"/>
                </a:solidFill>
                <a:effectLst/>
                <a:latin typeface="Nunito" pitchFamily="2" charset="0"/>
              </a:rPr>
              <a:t>involves the duplication of data on two or more disks. In this configuration, all data is written to two or more disks simultaneously, so that each disk contains an identical copy of the data. This provides fault tolerance, as if one disk fails, the system can continue to operate with the remaining disk(s) until the failed disk is replaced.</a:t>
            </a:r>
            <a:endParaRPr lang="en-GB" dirty="0"/>
          </a:p>
        </p:txBody>
      </p:sp>
      <p:sp>
        <p:nvSpPr>
          <p:cNvPr id="4" name="Slide Number Placeholder 3"/>
          <p:cNvSpPr>
            <a:spLocks noGrp="1"/>
          </p:cNvSpPr>
          <p:nvPr>
            <p:ph type="sldNum" sz="quarter" idx="5"/>
          </p:nvPr>
        </p:nvSpPr>
        <p:spPr/>
        <p:txBody>
          <a:bodyPr/>
          <a:lstStyle/>
          <a:p>
            <a:fld id="{6936E1E2-17D2-5E4C-B96D-EEDAC0EF77DB}" type="slidenum">
              <a:rPr lang="en-US" smtClean="0"/>
              <a:t>15</a:t>
            </a:fld>
            <a:endParaRPr lang="en-US"/>
          </a:p>
        </p:txBody>
      </p:sp>
    </p:spTree>
    <p:extLst>
      <p:ext uri="{BB962C8B-B14F-4D97-AF65-F5344CB8AC3E}">
        <p14:creationId xmlns:p14="http://schemas.microsoft.com/office/powerpoint/2010/main" val="1047565384"/>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457200" indent="-457200" algn="just">
              <a:lnSpc>
                <a:spcPct val="90000"/>
              </a:lnSpc>
              <a:buAutoNum type="arabicPeriod"/>
            </a:pPr>
            <a:r>
              <a:rPr lang="en-US" altLang="en-US" sz="1200" dirty="0"/>
              <a:t>There are several RAID schemes. These are called RAID 0, RAID 1, …… RAID 6</a:t>
            </a:r>
          </a:p>
          <a:p>
            <a:pPr marL="457200" indent="-457200" algn="just">
              <a:lnSpc>
                <a:spcPct val="90000"/>
              </a:lnSpc>
              <a:buAutoNum type="arabicPeriod"/>
            </a:pPr>
            <a:endParaRPr lang="en-US" altLang="en-US" sz="1200" dirty="0"/>
          </a:p>
          <a:p>
            <a:pPr marL="457200" indent="-457200" algn="just">
              <a:lnSpc>
                <a:spcPct val="90000"/>
              </a:lnSpc>
              <a:buAutoNum type="arabicPeriod"/>
            </a:pPr>
            <a:r>
              <a:rPr lang="en-US" altLang="en-US" sz="1200" dirty="0"/>
              <a:t>The most common characteristics in all these levels are: </a:t>
            </a:r>
          </a:p>
          <a:p>
            <a:pPr algn="just">
              <a:lnSpc>
                <a:spcPct val="90000"/>
              </a:lnSpc>
              <a:buFontTx/>
              <a:buChar char="-"/>
            </a:pPr>
            <a:r>
              <a:rPr lang="en-US" altLang="en-US" sz="1200" dirty="0"/>
              <a:t>A set of physical disk drives </a:t>
            </a:r>
          </a:p>
          <a:p>
            <a:pPr algn="just">
              <a:lnSpc>
                <a:spcPct val="90000"/>
              </a:lnSpc>
              <a:buFontTx/>
              <a:buChar char="-"/>
            </a:pPr>
            <a:r>
              <a:rPr lang="en-US" altLang="en-US" sz="1200" dirty="0"/>
              <a:t>The operating system views these separate disks as a single logical disk </a:t>
            </a:r>
          </a:p>
          <a:p>
            <a:pPr algn="just">
              <a:lnSpc>
                <a:spcPct val="90000"/>
              </a:lnSpc>
              <a:buFontTx/>
              <a:buChar char="-"/>
            </a:pPr>
            <a:r>
              <a:rPr lang="en-US" altLang="en-US" sz="1200" dirty="0"/>
              <a:t>Data is distributed across the physical drives of the array </a:t>
            </a:r>
          </a:p>
          <a:p>
            <a:pPr algn="just">
              <a:lnSpc>
                <a:spcPct val="90000"/>
              </a:lnSpc>
              <a:buFontTx/>
              <a:buChar char="-"/>
            </a:pPr>
            <a:r>
              <a:rPr lang="en-US" altLang="en-US" sz="1200" dirty="0"/>
              <a:t>Redundant disk capacity is used to store parity information </a:t>
            </a:r>
          </a:p>
          <a:p>
            <a:pPr algn="just">
              <a:lnSpc>
                <a:spcPct val="90000"/>
              </a:lnSpc>
              <a:buFontTx/>
              <a:buChar char="-"/>
            </a:pPr>
            <a:r>
              <a:rPr lang="en-US" altLang="en-US" sz="1200" dirty="0"/>
              <a:t>Parity information can help in recovering data in case of disk failure  </a:t>
            </a:r>
          </a:p>
          <a:p>
            <a:endParaRPr lang="en-GB" dirty="0"/>
          </a:p>
        </p:txBody>
      </p:sp>
      <p:sp>
        <p:nvSpPr>
          <p:cNvPr id="4" name="Slide Number Placeholder 3"/>
          <p:cNvSpPr>
            <a:spLocks noGrp="1"/>
          </p:cNvSpPr>
          <p:nvPr>
            <p:ph type="sldNum" sz="quarter" idx="5"/>
          </p:nvPr>
        </p:nvSpPr>
        <p:spPr/>
        <p:txBody>
          <a:bodyPr/>
          <a:lstStyle/>
          <a:p>
            <a:fld id="{6936E1E2-17D2-5E4C-B96D-EEDAC0EF77DB}" type="slidenum">
              <a:rPr lang="en-US" smtClean="0"/>
              <a:t>16</a:t>
            </a:fld>
            <a:endParaRPr lang="en-US"/>
          </a:p>
        </p:txBody>
      </p:sp>
    </p:spTree>
    <p:extLst>
      <p:ext uri="{BB962C8B-B14F-4D97-AF65-F5344CB8AC3E}">
        <p14:creationId xmlns:p14="http://schemas.microsoft.com/office/powerpoint/2010/main" val="2825832657"/>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90000"/>
              </a:lnSpc>
            </a:pPr>
            <a:r>
              <a:rPr lang="en-US" altLang="en-US" sz="1200" dirty="0"/>
              <a:t>There is no parity checking of data </a:t>
            </a:r>
          </a:p>
          <a:p>
            <a:pPr algn="just">
              <a:lnSpc>
                <a:spcPct val="90000"/>
              </a:lnSpc>
            </a:pPr>
            <a:endParaRPr lang="en-US" altLang="en-US" sz="1200" dirty="0"/>
          </a:p>
          <a:p>
            <a:pPr algn="just">
              <a:lnSpc>
                <a:spcPct val="90000"/>
              </a:lnSpc>
            </a:pPr>
            <a:r>
              <a:rPr lang="en-US" altLang="en-US" sz="1200" dirty="0"/>
              <a:t>So, if data in one drive gets corrupted then all the data would be lost. So, RAID 0 does not support data recovery </a:t>
            </a:r>
          </a:p>
          <a:p>
            <a:pPr algn="just">
              <a:lnSpc>
                <a:spcPct val="90000"/>
              </a:lnSpc>
            </a:pPr>
            <a:endParaRPr lang="en-US" altLang="en-US" sz="1200" dirty="0"/>
          </a:p>
          <a:p>
            <a:pPr algn="just">
              <a:lnSpc>
                <a:spcPct val="90000"/>
              </a:lnSpc>
            </a:pPr>
            <a:r>
              <a:rPr lang="en-US" altLang="en-US" sz="1200" dirty="0"/>
              <a:t>Spanning is another term that is used with RAID level 0 because the logical disk will span all the physical drives </a:t>
            </a:r>
          </a:p>
          <a:p>
            <a:pPr algn="just">
              <a:lnSpc>
                <a:spcPct val="90000"/>
              </a:lnSpc>
            </a:pPr>
            <a:endParaRPr lang="en-US" altLang="en-US" sz="1200" dirty="0"/>
          </a:p>
          <a:p>
            <a:pPr algn="just">
              <a:lnSpc>
                <a:spcPct val="90000"/>
              </a:lnSpc>
            </a:pPr>
            <a:r>
              <a:rPr lang="en-US" altLang="en-US" sz="1200" dirty="0"/>
              <a:t>RAID 0 implementation require minimum 2 disks </a:t>
            </a:r>
          </a:p>
          <a:p>
            <a:endParaRPr lang="en-GB" dirty="0"/>
          </a:p>
        </p:txBody>
      </p:sp>
      <p:sp>
        <p:nvSpPr>
          <p:cNvPr id="4" name="Slide Number Placeholder 3"/>
          <p:cNvSpPr>
            <a:spLocks noGrp="1"/>
          </p:cNvSpPr>
          <p:nvPr>
            <p:ph type="sldNum" sz="quarter" idx="5"/>
          </p:nvPr>
        </p:nvSpPr>
        <p:spPr/>
        <p:txBody>
          <a:bodyPr/>
          <a:lstStyle/>
          <a:p>
            <a:fld id="{6936E1E2-17D2-5E4C-B96D-EEDAC0EF77DB}" type="slidenum">
              <a:rPr lang="en-US" smtClean="0"/>
              <a:t>18</a:t>
            </a:fld>
            <a:endParaRPr lang="en-US"/>
          </a:p>
        </p:txBody>
      </p:sp>
    </p:spTree>
    <p:extLst>
      <p:ext uri="{BB962C8B-B14F-4D97-AF65-F5344CB8AC3E}">
        <p14:creationId xmlns:p14="http://schemas.microsoft.com/office/powerpoint/2010/main" val="2354307844"/>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6936E1E2-17D2-5E4C-B96D-EEDAC0EF77DB}" type="slidenum">
              <a:rPr lang="en-US" smtClean="0"/>
              <a:t>20</a:t>
            </a:fld>
            <a:endParaRPr lang="en-US"/>
          </a:p>
        </p:txBody>
      </p:sp>
    </p:spTree>
    <p:extLst>
      <p:ext uri="{BB962C8B-B14F-4D97-AF65-F5344CB8AC3E}">
        <p14:creationId xmlns:p14="http://schemas.microsoft.com/office/powerpoint/2010/main" val="1132185367"/>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dirty="0">
                <a:solidFill>
                  <a:srgbClr val="273239"/>
                </a:solidFill>
                <a:effectLst/>
                <a:latin typeface="Nunito" pitchFamily="2" charset="0"/>
              </a:rPr>
              <a:t>In RAID 2, data is divided into individual bits and then striped across multiple disks, with a dedicated parity disk that stores the parity information for all the data disks. The parity information is generated using Hamming code, which allows for single-bit error correction and double-bit error detection. This means that if a disk fails, the data can be reconstructed using the parity information from the dedicated parity disk.</a:t>
            </a:r>
            <a:endParaRPr lang="en-GB" dirty="0"/>
          </a:p>
        </p:txBody>
      </p:sp>
      <p:sp>
        <p:nvSpPr>
          <p:cNvPr id="4" name="Slide Number Placeholder 3"/>
          <p:cNvSpPr>
            <a:spLocks noGrp="1"/>
          </p:cNvSpPr>
          <p:nvPr>
            <p:ph type="sldNum" sz="quarter" idx="5"/>
          </p:nvPr>
        </p:nvSpPr>
        <p:spPr/>
        <p:txBody>
          <a:bodyPr/>
          <a:lstStyle/>
          <a:p>
            <a:fld id="{6936E1E2-17D2-5E4C-B96D-EEDAC0EF77DB}" type="slidenum">
              <a:rPr lang="en-US" smtClean="0"/>
              <a:t>24</a:t>
            </a:fld>
            <a:endParaRPr lang="en-US"/>
          </a:p>
        </p:txBody>
      </p:sp>
    </p:spTree>
    <p:extLst>
      <p:ext uri="{BB962C8B-B14F-4D97-AF65-F5344CB8AC3E}">
        <p14:creationId xmlns:p14="http://schemas.microsoft.com/office/powerpoint/2010/main" val="3202901646"/>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6936E1E2-17D2-5E4C-B96D-EEDAC0EF77DB}" type="slidenum">
              <a:rPr lang="en-US" smtClean="0"/>
              <a:t>27</a:t>
            </a:fld>
            <a:endParaRPr lang="en-US"/>
          </a:p>
        </p:txBody>
      </p:sp>
    </p:spTree>
    <p:extLst>
      <p:ext uri="{BB962C8B-B14F-4D97-AF65-F5344CB8AC3E}">
        <p14:creationId xmlns:p14="http://schemas.microsoft.com/office/powerpoint/2010/main" val="916666186"/>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dirty="0">
                <a:solidFill>
                  <a:srgbClr val="273239"/>
                </a:solidFill>
                <a:effectLst/>
                <a:latin typeface="Nunito" pitchFamily="2" charset="0"/>
              </a:rPr>
              <a:t>In RAID 3, data is striped across multiple disks, with one dedicated parity disk that stores the parity information for all the data disks. Unlike RAID 2, the data is not divided into individual bits, but rather into larger data blocks. This means that if a disk fails, the data can be reconstructed using the parity information from the dedicated parity disk.</a:t>
            </a:r>
            <a:endParaRPr lang="en-GB" dirty="0"/>
          </a:p>
        </p:txBody>
      </p:sp>
      <p:sp>
        <p:nvSpPr>
          <p:cNvPr id="4" name="Slide Number Placeholder 3"/>
          <p:cNvSpPr>
            <a:spLocks noGrp="1"/>
          </p:cNvSpPr>
          <p:nvPr>
            <p:ph type="sldNum" sz="quarter" idx="5"/>
          </p:nvPr>
        </p:nvSpPr>
        <p:spPr/>
        <p:txBody>
          <a:bodyPr/>
          <a:lstStyle/>
          <a:p>
            <a:fld id="{6936E1E2-17D2-5E4C-B96D-EEDAC0EF77DB}" type="slidenum">
              <a:rPr lang="en-US" smtClean="0"/>
              <a:t>28</a:t>
            </a:fld>
            <a:endParaRPr lang="en-US"/>
          </a:p>
        </p:txBody>
      </p:sp>
    </p:spTree>
    <p:extLst>
      <p:ext uri="{BB962C8B-B14F-4D97-AF65-F5344CB8AC3E}">
        <p14:creationId xmlns:p14="http://schemas.microsoft.com/office/powerpoint/2010/main" val="2764763382"/>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spcBef>
                <a:spcPct val="0"/>
              </a:spcBef>
            </a:pPr>
            <a:r>
              <a:rPr lang="en-US" altLang="en-US" sz="1200" dirty="0"/>
              <a:t>Data loss can be very dangerous for an organization </a:t>
            </a:r>
          </a:p>
          <a:p>
            <a:pPr algn="just">
              <a:spcBef>
                <a:spcPct val="0"/>
              </a:spcBef>
            </a:pPr>
            <a:endParaRPr lang="en-US" altLang="en-US" sz="1200" dirty="0"/>
          </a:p>
          <a:p>
            <a:pPr algn="just">
              <a:spcBef>
                <a:spcPct val="0"/>
              </a:spcBef>
            </a:pPr>
            <a:r>
              <a:rPr lang="en-US" altLang="en-US" sz="1200" dirty="0"/>
              <a:t>RAID technology prevents data loss </a:t>
            </a:r>
          </a:p>
          <a:p>
            <a:pPr algn="just">
              <a:spcBef>
                <a:spcPct val="0"/>
              </a:spcBef>
            </a:pPr>
            <a:endParaRPr lang="en-US" altLang="en-US" sz="1200" dirty="0"/>
          </a:p>
          <a:p>
            <a:pPr algn="just">
              <a:spcBef>
                <a:spcPct val="0"/>
              </a:spcBef>
            </a:pPr>
            <a:r>
              <a:rPr lang="en-US" altLang="en-US" sz="1200" dirty="0"/>
              <a:t>RAID technology can be implemented in hardware or software </a:t>
            </a:r>
          </a:p>
          <a:p>
            <a:pPr algn="just">
              <a:spcBef>
                <a:spcPct val="0"/>
              </a:spcBef>
            </a:pPr>
            <a:endParaRPr lang="en-US" altLang="en-US" sz="1200" dirty="0"/>
          </a:p>
          <a:p>
            <a:pPr algn="just">
              <a:spcBef>
                <a:spcPct val="0"/>
              </a:spcBef>
            </a:pPr>
            <a:r>
              <a:rPr lang="en-US" altLang="en-US" sz="1200" dirty="0"/>
              <a:t>Servers make use of RAID technology </a:t>
            </a:r>
          </a:p>
          <a:p>
            <a:endParaRPr lang="en-GB" dirty="0"/>
          </a:p>
        </p:txBody>
      </p:sp>
      <p:sp>
        <p:nvSpPr>
          <p:cNvPr id="4" name="Slide Number Placeholder 3"/>
          <p:cNvSpPr>
            <a:spLocks noGrp="1"/>
          </p:cNvSpPr>
          <p:nvPr>
            <p:ph type="sldNum" sz="quarter" idx="5"/>
          </p:nvPr>
        </p:nvSpPr>
        <p:spPr/>
        <p:txBody>
          <a:bodyPr/>
          <a:lstStyle/>
          <a:p>
            <a:fld id="{6936E1E2-17D2-5E4C-B96D-EEDAC0EF77DB}" type="slidenum">
              <a:rPr lang="en-US" smtClean="0"/>
              <a:t>30</a:t>
            </a:fld>
            <a:endParaRPr lang="en-US"/>
          </a:p>
        </p:txBody>
      </p:sp>
    </p:spTree>
    <p:extLst>
      <p:ext uri="{BB962C8B-B14F-4D97-AF65-F5344CB8AC3E}">
        <p14:creationId xmlns:p14="http://schemas.microsoft.com/office/powerpoint/2010/main" val="286143276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7C92A5-473A-C2D9-85D1-62B8C794CE62}"/>
              </a:ext>
            </a:extLst>
          </p:cNvPr>
          <p:cNvSpPr txBox="1">
            <a:spLocks/>
          </p:cNvSpPr>
          <p:nvPr userDrawn="1"/>
        </p:nvSpPr>
        <p:spPr>
          <a:xfrm>
            <a:off x="384177" y="1516067"/>
            <a:ext cx="3879850" cy="3608387"/>
          </a:xfrm>
          <a:prstGeom prst="rect">
            <a:avLst/>
          </a:prstGeom>
        </p:spPr>
        <p:txBody>
          <a:bodyPr/>
          <a:lstStyle>
            <a:lvl1pPr algn="l" defTabSz="914400" rtl="0" eaLnBrk="1" latinLnBrk="0" hangingPunct="1">
              <a:lnSpc>
                <a:spcPct val="90000"/>
              </a:lnSpc>
              <a:spcBef>
                <a:spcPct val="0"/>
              </a:spcBef>
              <a:buNone/>
              <a:defRPr sz="2500" kern="1200">
                <a:solidFill>
                  <a:schemeClr val="bg1"/>
                </a:solidFill>
                <a:latin typeface="Arial" panose="020B0604020202020204" pitchFamily="34" charset="0"/>
                <a:ea typeface="+mj-ea"/>
                <a:cs typeface="Arial" panose="020B0604020202020204" pitchFamily="34" charset="0"/>
              </a:defRPr>
            </a:lvl1pPr>
          </a:lstStyle>
          <a:p>
            <a:pPr>
              <a:defRPr/>
            </a:pPr>
            <a:endParaRPr lang="en-US" sz="1406" dirty="0"/>
          </a:p>
        </p:txBody>
      </p:sp>
    </p:spTree>
    <p:extLst>
      <p:ext uri="{BB962C8B-B14F-4D97-AF65-F5344CB8AC3E}">
        <p14:creationId xmlns:p14="http://schemas.microsoft.com/office/powerpoint/2010/main" val="999561657"/>
      </p:ext>
    </p:extLst>
  </p:cSld>
  <p:clrMapOvr>
    <a:masterClrMapping/>
  </p:clrMapOvr>
  <p:transition spd="med">
    <p:fade/>
  </p:transition>
</p:sldLayout>
</file>

<file path=ppt/slideLayouts/slideLayout2.xml><?xml version="1.0" encoding="utf-8"?>
<p:sldLayout xmlns:a="http://schemas.openxmlformats.org/drawingml/2006/main" xmlns:r="http://schemas.openxmlformats.org/officeDocument/2006/relationships" xmlns:p="http://schemas.openxmlformats.org/presentationml/2006/main" type="title">
  <p:cSld name="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4"/>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257175" indent="0" algn="ctr">
              <a:buNone/>
              <a:defRPr>
                <a:solidFill>
                  <a:schemeClr val="tx1">
                    <a:tint val="75000"/>
                  </a:schemeClr>
                </a:solidFill>
              </a:defRPr>
            </a:lvl2pPr>
            <a:lvl3pPr marL="514350" indent="0" algn="ctr">
              <a:buNone/>
              <a:defRPr>
                <a:solidFill>
                  <a:schemeClr val="tx1">
                    <a:tint val="75000"/>
                  </a:schemeClr>
                </a:solidFill>
              </a:defRPr>
            </a:lvl3pPr>
            <a:lvl4pPr marL="771525" indent="0" algn="ctr">
              <a:buNone/>
              <a:defRPr>
                <a:solidFill>
                  <a:schemeClr val="tx1">
                    <a:tint val="75000"/>
                  </a:schemeClr>
                </a:solidFill>
              </a:defRPr>
            </a:lvl4pPr>
            <a:lvl5pPr marL="1028700" indent="0" algn="ctr">
              <a:buNone/>
              <a:defRPr>
                <a:solidFill>
                  <a:schemeClr val="tx1">
                    <a:tint val="75000"/>
                  </a:schemeClr>
                </a:solidFill>
              </a:defRPr>
            </a:lvl5pPr>
            <a:lvl6pPr marL="1285875" indent="0" algn="ctr">
              <a:buNone/>
              <a:defRPr>
                <a:solidFill>
                  <a:schemeClr val="tx1">
                    <a:tint val="75000"/>
                  </a:schemeClr>
                </a:solidFill>
              </a:defRPr>
            </a:lvl6pPr>
            <a:lvl7pPr marL="1543050" indent="0" algn="ctr">
              <a:buNone/>
              <a:defRPr>
                <a:solidFill>
                  <a:schemeClr val="tx1">
                    <a:tint val="75000"/>
                  </a:schemeClr>
                </a:solidFill>
              </a:defRPr>
            </a:lvl7pPr>
            <a:lvl8pPr marL="1800225" indent="0" algn="ctr">
              <a:buNone/>
              <a:defRPr>
                <a:solidFill>
                  <a:schemeClr val="tx1">
                    <a:tint val="75000"/>
                  </a:schemeClr>
                </a:solidFill>
              </a:defRPr>
            </a:lvl8pPr>
            <a:lvl9pPr marL="20574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3181C12A-5607-B58A-5DC7-944C2BF99A0E}"/>
              </a:ext>
            </a:extLst>
          </p:cNvPr>
          <p:cNvSpPr>
            <a:spLocks noGrp="1"/>
          </p:cNvSpPr>
          <p:nvPr>
            <p:ph type="dt" sz="half" idx="10"/>
          </p:nvPr>
        </p:nvSpPr>
        <p:spPr>
          <a:xfrm>
            <a:off x="395288" y="6524629"/>
            <a:ext cx="971550" cy="219075"/>
          </a:xfrm>
        </p:spPr>
        <p:txBody>
          <a:bodyPr/>
          <a:lstStyle>
            <a:lvl1pPr>
              <a:defRPr smtClean="0"/>
            </a:lvl1pPr>
          </a:lstStyle>
          <a:p>
            <a:pPr>
              <a:defRPr/>
            </a:pPr>
            <a:fld id="{0CAE4AE3-C7F2-4619-AE16-6C1933D1023E}" type="datetime1">
              <a:rPr lang="en-GB" altLang="en-US"/>
              <a:pPr>
                <a:defRPr/>
              </a:pPr>
              <a:t>23/03/2024</a:t>
            </a:fld>
            <a:endParaRPr lang="en-GB" altLang="en-US"/>
          </a:p>
        </p:txBody>
      </p:sp>
      <p:sp>
        <p:nvSpPr>
          <p:cNvPr id="5" name="Footer Placeholder 4">
            <a:extLst>
              <a:ext uri="{FF2B5EF4-FFF2-40B4-BE49-F238E27FC236}">
                <a16:creationId xmlns:a16="http://schemas.microsoft.com/office/drawing/2014/main" id="{41702596-8192-D1AE-EBAC-0C523392D90E}"/>
              </a:ext>
            </a:extLst>
          </p:cNvPr>
          <p:cNvSpPr>
            <a:spLocks noGrp="1"/>
          </p:cNvSpPr>
          <p:nvPr>
            <p:ph type="ftr" sz="quarter" idx="11"/>
          </p:nvPr>
        </p:nvSpPr>
        <p:spPr>
          <a:xfrm>
            <a:off x="4140200" y="6381754"/>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8064360C-C829-3319-8C38-250E6D96BBFB}"/>
              </a:ext>
            </a:extLst>
          </p:cNvPr>
          <p:cNvSpPr>
            <a:spLocks noGrp="1"/>
          </p:cNvSpPr>
          <p:nvPr>
            <p:ph type="sldNum" sz="quarter" idx="12"/>
          </p:nvPr>
        </p:nvSpPr>
        <p:spPr>
          <a:xfrm>
            <a:off x="0" y="0"/>
            <a:ext cx="0" cy="0"/>
          </a:xfrm>
        </p:spPr>
        <p:txBody>
          <a:bodyPr/>
          <a:lstStyle>
            <a:lvl1pPr>
              <a:defRPr/>
            </a:lvl1pPr>
          </a:lstStyle>
          <a:p>
            <a:pPr>
              <a:defRPr/>
            </a:pPr>
            <a:fld id="{CB008186-BA29-472B-A6D1-EB980C2E5012}" type="slidenum">
              <a:rPr lang="en-GB" altLang="en-US"/>
              <a:pPr>
                <a:defRPr/>
              </a:pPr>
              <a:t>‹#›</a:t>
            </a:fld>
            <a:endParaRPr lang="en-GB" altLang="en-US"/>
          </a:p>
        </p:txBody>
      </p:sp>
    </p:spTree>
    <p:extLst>
      <p:ext uri="{BB962C8B-B14F-4D97-AF65-F5344CB8AC3E}">
        <p14:creationId xmlns:p14="http://schemas.microsoft.com/office/powerpoint/2010/main" val="67952369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CF21465-CA53-8C12-C9F4-AD288F640EBE}"/>
              </a:ext>
            </a:extLst>
          </p:cNvPr>
          <p:cNvSpPr>
            <a:spLocks noGrp="1"/>
          </p:cNvSpPr>
          <p:nvPr>
            <p:ph type="dt" sz="half" idx="10"/>
          </p:nvPr>
        </p:nvSpPr>
        <p:spPr>
          <a:xfrm>
            <a:off x="0" y="0"/>
            <a:ext cx="0" cy="0"/>
          </a:xfrm>
        </p:spPr>
        <p:txBody>
          <a:bodyPr/>
          <a:lstStyle>
            <a:lvl1pPr>
              <a:defRPr smtClean="0"/>
            </a:lvl1pPr>
          </a:lstStyle>
          <a:p>
            <a:pPr>
              <a:defRPr/>
            </a:pPr>
            <a:fld id="{EEC46477-1763-464C-9133-87CBC95CBBB3}" type="datetime1">
              <a:rPr lang="en-GB" altLang="en-US"/>
              <a:pPr>
                <a:defRPr/>
              </a:pPr>
              <a:t>23/03/2024</a:t>
            </a:fld>
            <a:endParaRPr lang="en-GB" altLang="en-US"/>
          </a:p>
        </p:txBody>
      </p:sp>
      <p:sp>
        <p:nvSpPr>
          <p:cNvPr id="5" name="Footer Placeholder 4">
            <a:extLst>
              <a:ext uri="{FF2B5EF4-FFF2-40B4-BE49-F238E27FC236}">
                <a16:creationId xmlns:a16="http://schemas.microsoft.com/office/drawing/2014/main" id="{23D7DC64-B2F2-CD09-83EC-3BDBE4F95E03}"/>
              </a:ext>
            </a:extLst>
          </p:cNvPr>
          <p:cNvSpPr>
            <a:spLocks noGrp="1"/>
          </p:cNvSpPr>
          <p:nvPr>
            <p:ph type="ftr" sz="quarter" idx="11"/>
          </p:nvPr>
        </p:nvSpPr>
        <p:spPr>
          <a:xfrm>
            <a:off x="3132138" y="6461129"/>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7B5978AC-DFD2-1685-7FAF-AE37F6D570D0}"/>
              </a:ext>
            </a:extLst>
          </p:cNvPr>
          <p:cNvSpPr>
            <a:spLocks noGrp="1"/>
          </p:cNvSpPr>
          <p:nvPr>
            <p:ph type="sldNum" sz="quarter" idx="12"/>
          </p:nvPr>
        </p:nvSpPr>
        <p:spPr>
          <a:xfrm>
            <a:off x="0" y="0"/>
            <a:ext cx="0" cy="0"/>
          </a:xfrm>
        </p:spPr>
        <p:txBody>
          <a:bodyPr/>
          <a:lstStyle>
            <a:lvl1pPr>
              <a:defRPr/>
            </a:lvl1pPr>
          </a:lstStyle>
          <a:p>
            <a:pPr>
              <a:defRPr/>
            </a:pPr>
            <a:fld id="{81AA61B2-040F-4109-ACBD-371ACF9CDA26}" type="slidenum">
              <a:rPr lang="en-GB" altLang="en-US"/>
              <a:pPr>
                <a:defRPr/>
              </a:pPr>
              <a:t>‹#›</a:t>
            </a:fld>
            <a:endParaRPr lang="en-GB" altLang="en-US"/>
          </a:p>
        </p:txBody>
      </p:sp>
    </p:spTree>
    <p:extLst>
      <p:ext uri="{BB962C8B-B14F-4D97-AF65-F5344CB8AC3E}">
        <p14:creationId xmlns:p14="http://schemas.microsoft.com/office/powerpoint/2010/main" val="298869309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43000" y="1122363"/>
            <a:ext cx="6858000" cy="2387600"/>
          </a:xfrm>
          <a:prstGeom prst="rect">
            <a:avLst/>
          </a:prstGeom>
        </p:spPr>
        <p:txBody>
          <a:bodyPr anchor="b"/>
          <a:lstStyle>
            <a:lvl1pPr algn="ctr">
              <a:defRPr sz="3375"/>
            </a:lvl1pPr>
          </a:lstStyle>
          <a:p>
            <a:r>
              <a:rPr lang="en-GB"/>
              <a:t>Click to edit Master title style</a:t>
            </a:r>
            <a:endParaRPr lang="en-US"/>
          </a:p>
        </p:txBody>
      </p:sp>
      <p:sp>
        <p:nvSpPr>
          <p:cNvPr id="3" name="Subtitle 2"/>
          <p:cNvSpPr>
            <a:spLocks noGrp="1"/>
          </p:cNvSpPr>
          <p:nvPr>
            <p:ph type="subTitle" idx="1"/>
          </p:nvPr>
        </p:nvSpPr>
        <p:spPr>
          <a:xfrm>
            <a:off x="1143000" y="3602038"/>
            <a:ext cx="6858000" cy="1655762"/>
          </a:xfrm>
          <a:prstGeom prst="rect">
            <a:avLst/>
          </a:prstGeom>
        </p:spPr>
        <p:txBody>
          <a:bodyPr/>
          <a:lstStyle>
            <a:lvl1pPr marL="0" indent="0" algn="ctr">
              <a:buNone/>
              <a:defRPr sz="1350"/>
            </a:lvl1pPr>
            <a:lvl2pPr marL="257175" indent="0" algn="ctr">
              <a:buNone/>
              <a:defRPr sz="1125"/>
            </a:lvl2pPr>
            <a:lvl3pPr marL="514350" indent="0" algn="ctr">
              <a:buNone/>
              <a:defRPr sz="1013"/>
            </a:lvl3pPr>
            <a:lvl4pPr marL="771525" indent="0" algn="ctr">
              <a:buNone/>
              <a:defRPr sz="900"/>
            </a:lvl4pPr>
            <a:lvl5pPr marL="1028700" indent="0" algn="ctr">
              <a:buNone/>
              <a:defRPr sz="900"/>
            </a:lvl5pPr>
            <a:lvl6pPr marL="1285875" indent="0" algn="ctr">
              <a:buNone/>
              <a:defRPr sz="900"/>
            </a:lvl6pPr>
            <a:lvl7pPr marL="1543050" indent="0" algn="ctr">
              <a:buNone/>
              <a:defRPr sz="900"/>
            </a:lvl7pPr>
            <a:lvl8pPr marL="1800225" indent="0" algn="ctr">
              <a:buNone/>
              <a:defRPr sz="900"/>
            </a:lvl8pPr>
            <a:lvl9pPr marL="2057400" indent="0" algn="ctr">
              <a:buNone/>
              <a:defRPr sz="9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E268965A-C213-6E5C-1EC1-7F8D71A14789}"/>
              </a:ext>
            </a:extLst>
          </p:cNvPr>
          <p:cNvSpPr>
            <a:spLocks noGrp="1"/>
          </p:cNvSpPr>
          <p:nvPr>
            <p:ph type="dt" sz="half" idx="10"/>
          </p:nvPr>
        </p:nvSpPr>
        <p:spPr>
          <a:xfrm>
            <a:off x="628650" y="6356354"/>
            <a:ext cx="2057400" cy="365125"/>
          </a:xfrm>
          <a:prstGeom prst="rect">
            <a:avLst/>
          </a:prstGeom>
        </p:spPr>
        <p:txBody>
          <a:bodyPr/>
          <a:lstStyle>
            <a:lvl1pPr>
              <a:defRPr/>
            </a:lvl1pPr>
          </a:lstStyle>
          <a:p>
            <a:pPr>
              <a:defRPr/>
            </a:pPr>
            <a:fld id="{C5CE65BD-DF93-4B36-9707-0056BF525288}" type="datetime1">
              <a:rPr lang="en-GB"/>
              <a:pPr>
                <a:defRPr/>
              </a:pPr>
              <a:t>23/03/2024</a:t>
            </a:fld>
            <a:endParaRPr lang="en-US"/>
          </a:p>
        </p:txBody>
      </p:sp>
      <p:sp>
        <p:nvSpPr>
          <p:cNvPr id="5" name="Footer Placeholder 4">
            <a:extLst>
              <a:ext uri="{FF2B5EF4-FFF2-40B4-BE49-F238E27FC236}">
                <a16:creationId xmlns:a16="http://schemas.microsoft.com/office/drawing/2014/main" id="{277C87EC-3535-270E-4A5C-CBA093F4DCD1}"/>
              </a:ext>
            </a:extLst>
          </p:cNvPr>
          <p:cNvSpPr>
            <a:spLocks noGrp="1"/>
          </p:cNvSpPr>
          <p:nvPr>
            <p:ph type="ftr" sz="quarter" idx="11"/>
          </p:nvPr>
        </p:nvSpPr>
        <p:spPr>
          <a:xfrm>
            <a:off x="3028950" y="6356354"/>
            <a:ext cx="3086100" cy="365125"/>
          </a:xfrm>
          <a:prstGeom prst="rect">
            <a:avLst/>
          </a:prstGeom>
        </p:spPr>
        <p:txBody>
          <a:bodyPr/>
          <a:lstStyle>
            <a:lvl1pPr>
              <a:defRPr/>
            </a:lvl1pPr>
          </a:lstStyle>
          <a:p>
            <a:pPr>
              <a:defRPr/>
            </a:pPr>
            <a:endParaRPr lang="en-US"/>
          </a:p>
        </p:txBody>
      </p:sp>
      <p:sp>
        <p:nvSpPr>
          <p:cNvPr id="6" name="Slide Number Placeholder 5">
            <a:extLst>
              <a:ext uri="{FF2B5EF4-FFF2-40B4-BE49-F238E27FC236}">
                <a16:creationId xmlns:a16="http://schemas.microsoft.com/office/drawing/2014/main" id="{733568FD-06CA-8AAB-4F8A-3121F80EDE4D}"/>
              </a:ext>
            </a:extLst>
          </p:cNvPr>
          <p:cNvSpPr>
            <a:spLocks noGrp="1"/>
          </p:cNvSpPr>
          <p:nvPr>
            <p:ph type="sldNum" sz="quarter" idx="12"/>
          </p:nvPr>
        </p:nvSpPr>
        <p:spPr>
          <a:xfrm>
            <a:off x="6457950" y="6356354"/>
            <a:ext cx="2057400" cy="365125"/>
          </a:xfrm>
          <a:prstGeom prst="rect">
            <a:avLst/>
          </a:prstGeom>
        </p:spPr>
        <p:txBody>
          <a:bodyPr/>
          <a:lstStyle>
            <a:lvl1pPr>
              <a:defRPr/>
            </a:lvl1pPr>
          </a:lstStyle>
          <a:p>
            <a:pPr>
              <a:defRPr/>
            </a:pPr>
            <a:fld id="{51B9E37D-3017-4B5B-B272-280B257C1EEB}" type="slidenum">
              <a:rPr lang="en-US"/>
              <a:pPr>
                <a:defRPr/>
              </a:pPr>
              <a:t>‹#›</a:t>
            </a:fld>
            <a:endParaRPr lang="en-US"/>
          </a:p>
        </p:txBody>
      </p:sp>
    </p:spTree>
    <p:extLst>
      <p:ext uri="{BB962C8B-B14F-4D97-AF65-F5344CB8AC3E}">
        <p14:creationId xmlns:p14="http://schemas.microsoft.com/office/powerpoint/2010/main" val="1095953572"/>
      </p:ext>
    </p:extLst>
  </p:cSld>
  <p:clrMapOvr>
    <a:masterClrMapping/>
  </p:clrMapOvr>
  <p:transition spd="med">
    <p:fade/>
  </p:transition>
</p:sldLayout>
</file>

<file path=ppt/slideLayouts/slideLayout5.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628650" y="365129"/>
            <a:ext cx="7886700" cy="1325563"/>
          </a:xfrm>
          <a:prstGeom prst="rect">
            <a:avLst/>
          </a:prstGeom>
        </p:spPr>
        <p:txBody>
          <a:bodyPr/>
          <a:lstStyle/>
          <a:p>
            <a:r>
              <a:rPr lang="en-GB"/>
              <a:t>Click to edit Master title style</a:t>
            </a:r>
            <a:endParaRPr lang="en-US"/>
          </a:p>
        </p:txBody>
      </p:sp>
      <p:sp>
        <p:nvSpPr>
          <p:cNvPr id="3" name="Content Placeholder 2"/>
          <p:cNvSpPr>
            <a:spLocks noGrp="1"/>
          </p:cNvSpPr>
          <p:nvPr>
            <p:ph idx="1"/>
          </p:nvPr>
        </p:nvSpPr>
        <p:spPr>
          <a:xfrm>
            <a:off x="628650" y="1825625"/>
            <a:ext cx="788670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BF314E64-521A-214E-9DD3-F527B4BFF3D9}"/>
              </a:ext>
            </a:extLst>
          </p:cNvPr>
          <p:cNvSpPr>
            <a:spLocks noGrp="1"/>
          </p:cNvSpPr>
          <p:nvPr>
            <p:ph type="dt" sz="half" idx="10"/>
          </p:nvPr>
        </p:nvSpPr>
        <p:spPr>
          <a:xfrm>
            <a:off x="628650" y="6356354"/>
            <a:ext cx="2057400" cy="365125"/>
          </a:xfrm>
          <a:prstGeom prst="rect">
            <a:avLst/>
          </a:prstGeom>
        </p:spPr>
        <p:txBody>
          <a:bodyPr/>
          <a:lstStyle>
            <a:lvl1pPr>
              <a:defRPr/>
            </a:lvl1pPr>
          </a:lstStyle>
          <a:p>
            <a:pPr>
              <a:defRPr/>
            </a:pPr>
            <a:fld id="{3C6C3D8B-BFB4-46E2-B99E-1BBCF963F4D4}" type="datetime1">
              <a:rPr lang="en-GB"/>
              <a:pPr>
                <a:defRPr/>
              </a:pPr>
              <a:t>23/03/2024</a:t>
            </a:fld>
            <a:endParaRPr lang="en-US"/>
          </a:p>
        </p:txBody>
      </p:sp>
      <p:sp>
        <p:nvSpPr>
          <p:cNvPr id="5" name="Footer Placeholder 4">
            <a:extLst>
              <a:ext uri="{FF2B5EF4-FFF2-40B4-BE49-F238E27FC236}">
                <a16:creationId xmlns:a16="http://schemas.microsoft.com/office/drawing/2014/main" id="{0C0C4980-2BFF-5DDA-516D-EB0954377358}"/>
              </a:ext>
            </a:extLst>
          </p:cNvPr>
          <p:cNvSpPr>
            <a:spLocks noGrp="1"/>
          </p:cNvSpPr>
          <p:nvPr>
            <p:ph type="ftr" sz="quarter" idx="11"/>
          </p:nvPr>
        </p:nvSpPr>
        <p:spPr>
          <a:xfrm>
            <a:off x="3028950" y="6356354"/>
            <a:ext cx="3086100" cy="365125"/>
          </a:xfrm>
          <a:prstGeom prst="rect">
            <a:avLst/>
          </a:prstGeom>
        </p:spPr>
        <p:txBody>
          <a:bodyPr/>
          <a:lstStyle>
            <a:lvl1pPr>
              <a:defRPr/>
            </a:lvl1pPr>
          </a:lstStyle>
          <a:p>
            <a:pPr>
              <a:defRPr/>
            </a:pPr>
            <a:endParaRPr lang="en-US"/>
          </a:p>
        </p:txBody>
      </p:sp>
      <p:sp>
        <p:nvSpPr>
          <p:cNvPr id="6" name="Slide Number Placeholder 5">
            <a:extLst>
              <a:ext uri="{FF2B5EF4-FFF2-40B4-BE49-F238E27FC236}">
                <a16:creationId xmlns:a16="http://schemas.microsoft.com/office/drawing/2014/main" id="{C2C4A19A-BE9A-3C06-DD54-52DD0736684F}"/>
              </a:ext>
            </a:extLst>
          </p:cNvPr>
          <p:cNvSpPr>
            <a:spLocks noGrp="1"/>
          </p:cNvSpPr>
          <p:nvPr>
            <p:ph type="sldNum" sz="quarter" idx="12"/>
          </p:nvPr>
        </p:nvSpPr>
        <p:spPr>
          <a:xfrm>
            <a:off x="6457950" y="6356354"/>
            <a:ext cx="2057400" cy="365125"/>
          </a:xfrm>
          <a:prstGeom prst="rect">
            <a:avLst/>
          </a:prstGeom>
        </p:spPr>
        <p:txBody>
          <a:bodyPr/>
          <a:lstStyle>
            <a:lvl1pPr>
              <a:defRPr/>
            </a:lvl1pPr>
          </a:lstStyle>
          <a:p>
            <a:pPr>
              <a:defRPr/>
            </a:pPr>
            <a:fld id="{209E3514-13E9-4799-AF64-73381773B862}" type="slidenum">
              <a:rPr lang="en-US"/>
              <a:pPr>
                <a:defRPr/>
              </a:pPr>
              <a:t>‹#›</a:t>
            </a:fld>
            <a:endParaRPr lang="en-US"/>
          </a:p>
        </p:txBody>
      </p:sp>
    </p:spTree>
    <p:extLst>
      <p:ext uri="{BB962C8B-B14F-4D97-AF65-F5344CB8AC3E}">
        <p14:creationId xmlns:p14="http://schemas.microsoft.com/office/powerpoint/2010/main" val="583431384"/>
      </p:ext>
    </p:extLst>
  </p:cSld>
  <p:clrMapOvr>
    <a:masterClrMapping/>
  </p:clrMapOvr>
  <p:transition spd="med">
    <p:fade/>
  </p:transition>
</p:sldLayout>
</file>

<file path=ppt/slideLayouts/slideLayout6.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23888" y="1709742"/>
            <a:ext cx="7886700" cy="2852737"/>
          </a:xfrm>
          <a:prstGeom prst="rect">
            <a:avLst/>
          </a:prstGeom>
        </p:spPr>
        <p:txBody>
          <a:bodyPr anchor="b"/>
          <a:lstStyle>
            <a:lvl1pPr>
              <a:defRPr sz="3375"/>
            </a:lvl1pPr>
          </a:lstStyle>
          <a:p>
            <a:r>
              <a:rPr lang="en-GB"/>
              <a:t>Click to edit Master title style</a:t>
            </a:r>
            <a:endParaRPr lang="en-US"/>
          </a:p>
        </p:txBody>
      </p:sp>
      <p:sp>
        <p:nvSpPr>
          <p:cNvPr id="3" name="Text Placeholder 2"/>
          <p:cNvSpPr>
            <a:spLocks noGrp="1"/>
          </p:cNvSpPr>
          <p:nvPr>
            <p:ph type="body" idx="1"/>
          </p:nvPr>
        </p:nvSpPr>
        <p:spPr>
          <a:xfrm>
            <a:off x="623888" y="4589467"/>
            <a:ext cx="7886700" cy="1500187"/>
          </a:xfrm>
          <a:prstGeom prst="rect">
            <a:avLst/>
          </a:prstGeom>
        </p:spPr>
        <p:txBody>
          <a:bodyPr/>
          <a:lstStyle>
            <a:lvl1pPr marL="0" indent="0">
              <a:buNone/>
              <a:defRPr sz="1350">
                <a:solidFill>
                  <a:schemeClr val="tx1">
                    <a:tint val="75000"/>
                  </a:schemeClr>
                </a:solidFill>
              </a:defRPr>
            </a:lvl1pPr>
            <a:lvl2pPr marL="257175" indent="0">
              <a:buNone/>
              <a:defRPr sz="1125">
                <a:solidFill>
                  <a:schemeClr val="tx1">
                    <a:tint val="75000"/>
                  </a:schemeClr>
                </a:solidFill>
              </a:defRPr>
            </a:lvl2pPr>
            <a:lvl3pPr marL="514350" indent="0">
              <a:buNone/>
              <a:defRPr sz="1013">
                <a:solidFill>
                  <a:schemeClr val="tx1">
                    <a:tint val="75000"/>
                  </a:schemeClr>
                </a:solidFill>
              </a:defRPr>
            </a:lvl3pPr>
            <a:lvl4pPr marL="771525" indent="0">
              <a:buNone/>
              <a:defRPr sz="900">
                <a:solidFill>
                  <a:schemeClr val="tx1">
                    <a:tint val="75000"/>
                  </a:schemeClr>
                </a:solidFill>
              </a:defRPr>
            </a:lvl4pPr>
            <a:lvl5pPr marL="1028700" indent="0">
              <a:buNone/>
              <a:defRPr sz="900">
                <a:solidFill>
                  <a:schemeClr val="tx1">
                    <a:tint val="75000"/>
                  </a:schemeClr>
                </a:solidFill>
              </a:defRPr>
            </a:lvl5pPr>
            <a:lvl6pPr marL="1285875" indent="0">
              <a:buNone/>
              <a:defRPr sz="900">
                <a:solidFill>
                  <a:schemeClr val="tx1">
                    <a:tint val="75000"/>
                  </a:schemeClr>
                </a:solidFill>
              </a:defRPr>
            </a:lvl6pPr>
            <a:lvl7pPr marL="1543050" indent="0">
              <a:buNone/>
              <a:defRPr sz="900">
                <a:solidFill>
                  <a:schemeClr val="tx1">
                    <a:tint val="75000"/>
                  </a:schemeClr>
                </a:solidFill>
              </a:defRPr>
            </a:lvl7pPr>
            <a:lvl8pPr marL="1800225" indent="0">
              <a:buNone/>
              <a:defRPr sz="900">
                <a:solidFill>
                  <a:schemeClr val="tx1">
                    <a:tint val="75000"/>
                  </a:schemeClr>
                </a:solidFill>
              </a:defRPr>
            </a:lvl8pPr>
            <a:lvl9pPr marL="2057400" indent="0">
              <a:buNone/>
              <a:defRPr sz="9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B00245FF-28D3-0682-7248-205FCDF09AD1}"/>
              </a:ext>
            </a:extLst>
          </p:cNvPr>
          <p:cNvSpPr>
            <a:spLocks noGrp="1"/>
          </p:cNvSpPr>
          <p:nvPr>
            <p:ph type="dt" sz="half" idx="10"/>
          </p:nvPr>
        </p:nvSpPr>
        <p:spPr>
          <a:xfrm>
            <a:off x="628650" y="6356354"/>
            <a:ext cx="2057400" cy="365125"/>
          </a:xfrm>
          <a:prstGeom prst="rect">
            <a:avLst/>
          </a:prstGeom>
        </p:spPr>
        <p:txBody>
          <a:bodyPr/>
          <a:lstStyle>
            <a:lvl1pPr>
              <a:defRPr/>
            </a:lvl1pPr>
          </a:lstStyle>
          <a:p>
            <a:pPr>
              <a:defRPr/>
            </a:pPr>
            <a:fld id="{3A4F331B-643C-4CF1-B6E1-BDEEAF9718F2}" type="datetime1">
              <a:rPr lang="en-GB"/>
              <a:pPr>
                <a:defRPr/>
              </a:pPr>
              <a:t>23/03/2024</a:t>
            </a:fld>
            <a:endParaRPr lang="en-US"/>
          </a:p>
        </p:txBody>
      </p:sp>
      <p:sp>
        <p:nvSpPr>
          <p:cNvPr id="5" name="Footer Placeholder 4">
            <a:extLst>
              <a:ext uri="{FF2B5EF4-FFF2-40B4-BE49-F238E27FC236}">
                <a16:creationId xmlns:a16="http://schemas.microsoft.com/office/drawing/2014/main" id="{D3E6D12B-E04C-10D4-B875-0CC1815BE68C}"/>
              </a:ext>
            </a:extLst>
          </p:cNvPr>
          <p:cNvSpPr>
            <a:spLocks noGrp="1"/>
          </p:cNvSpPr>
          <p:nvPr>
            <p:ph type="ftr" sz="quarter" idx="11"/>
          </p:nvPr>
        </p:nvSpPr>
        <p:spPr>
          <a:xfrm>
            <a:off x="3028950" y="6356354"/>
            <a:ext cx="3086100" cy="365125"/>
          </a:xfrm>
          <a:prstGeom prst="rect">
            <a:avLst/>
          </a:prstGeom>
        </p:spPr>
        <p:txBody>
          <a:bodyPr/>
          <a:lstStyle>
            <a:lvl1pPr>
              <a:defRPr/>
            </a:lvl1pPr>
          </a:lstStyle>
          <a:p>
            <a:pPr>
              <a:defRPr/>
            </a:pPr>
            <a:endParaRPr lang="en-US"/>
          </a:p>
        </p:txBody>
      </p:sp>
      <p:sp>
        <p:nvSpPr>
          <p:cNvPr id="6" name="Slide Number Placeholder 5">
            <a:extLst>
              <a:ext uri="{FF2B5EF4-FFF2-40B4-BE49-F238E27FC236}">
                <a16:creationId xmlns:a16="http://schemas.microsoft.com/office/drawing/2014/main" id="{054C9DC9-970C-0A67-C220-3364B50FE4DF}"/>
              </a:ext>
            </a:extLst>
          </p:cNvPr>
          <p:cNvSpPr>
            <a:spLocks noGrp="1"/>
          </p:cNvSpPr>
          <p:nvPr>
            <p:ph type="sldNum" sz="quarter" idx="12"/>
          </p:nvPr>
        </p:nvSpPr>
        <p:spPr>
          <a:xfrm>
            <a:off x="6457950" y="6356354"/>
            <a:ext cx="2057400" cy="365125"/>
          </a:xfrm>
          <a:prstGeom prst="rect">
            <a:avLst/>
          </a:prstGeom>
        </p:spPr>
        <p:txBody>
          <a:bodyPr/>
          <a:lstStyle>
            <a:lvl1pPr>
              <a:defRPr/>
            </a:lvl1pPr>
          </a:lstStyle>
          <a:p>
            <a:pPr>
              <a:defRPr/>
            </a:pPr>
            <a:fld id="{30578B7F-740B-4A32-9CA0-A73AE0C86761}" type="slidenum">
              <a:rPr lang="en-US"/>
              <a:pPr>
                <a:defRPr/>
              </a:pPr>
              <a:t>‹#›</a:t>
            </a:fld>
            <a:endParaRPr lang="en-US"/>
          </a:p>
        </p:txBody>
      </p:sp>
    </p:spTree>
    <p:extLst>
      <p:ext uri="{BB962C8B-B14F-4D97-AF65-F5344CB8AC3E}">
        <p14:creationId xmlns:p14="http://schemas.microsoft.com/office/powerpoint/2010/main" val="4173622866"/>
      </p:ext>
    </p:extLst>
  </p:cSld>
  <p:clrMapOvr>
    <a:masterClrMapping/>
  </p:clrMapOvr>
  <p:transition spd="med">
    <p:fade/>
  </p:transition>
</p:sldLayout>
</file>

<file path=ppt/slideLayouts/slideLayout7.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628650" y="365129"/>
            <a:ext cx="7886700" cy="1325563"/>
          </a:xfrm>
          <a:prstGeom prst="rect">
            <a:avLst/>
          </a:prstGeom>
        </p:spPr>
        <p:txBody>
          <a:bodyPr/>
          <a:lstStyle/>
          <a:p>
            <a:r>
              <a:rPr lang="en-GB"/>
              <a:t>Click to edit Master title style</a:t>
            </a:r>
            <a:endParaRPr lang="en-US"/>
          </a:p>
        </p:txBody>
      </p:sp>
      <p:sp>
        <p:nvSpPr>
          <p:cNvPr id="3" name="Content Placeholder 2"/>
          <p:cNvSpPr>
            <a:spLocks noGrp="1"/>
          </p:cNvSpPr>
          <p:nvPr>
            <p:ph sz="half" idx="1"/>
          </p:nvPr>
        </p:nvSpPr>
        <p:spPr>
          <a:xfrm>
            <a:off x="628650" y="1825625"/>
            <a:ext cx="386715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p:cNvSpPr>
            <a:spLocks noGrp="1"/>
          </p:cNvSpPr>
          <p:nvPr>
            <p:ph sz="half" idx="2"/>
          </p:nvPr>
        </p:nvSpPr>
        <p:spPr>
          <a:xfrm>
            <a:off x="4648200" y="1825625"/>
            <a:ext cx="386715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DCCAEEA1-6BD2-E4B4-7C13-B72BA94A7E9F}"/>
              </a:ext>
            </a:extLst>
          </p:cNvPr>
          <p:cNvSpPr>
            <a:spLocks noGrp="1"/>
          </p:cNvSpPr>
          <p:nvPr>
            <p:ph type="dt" sz="half" idx="10"/>
          </p:nvPr>
        </p:nvSpPr>
        <p:spPr>
          <a:xfrm>
            <a:off x="628650" y="6356354"/>
            <a:ext cx="2057400" cy="365125"/>
          </a:xfrm>
          <a:prstGeom prst="rect">
            <a:avLst/>
          </a:prstGeom>
        </p:spPr>
        <p:txBody>
          <a:bodyPr/>
          <a:lstStyle>
            <a:lvl1pPr>
              <a:defRPr/>
            </a:lvl1pPr>
          </a:lstStyle>
          <a:p>
            <a:pPr>
              <a:defRPr/>
            </a:pPr>
            <a:fld id="{69E6B3CA-3B51-42ED-A3AE-8FD9103D1C1D}" type="datetime1">
              <a:rPr lang="en-GB"/>
              <a:pPr>
                <a:defRPr/>
              </a:pPr>
              <a:t>23/03/2024</a:t>
            </a:fld>
            <a:endParaRPr lang="en-US"/>
          </a:p>
        </p:txBody>
      </p:sp>
      <p:sp>
        <p:nvSpPr>
          <p:cNvPr id="6" name="Footer Placeholder 5">
            <a:extLst>
              <a:ext uri="{FF2B5EF4-FFF2-40B4-BE49-F238E27FC236}">
                <a16:creationId xmlns:a16="http://schemas.microsoft.com/office/drawing/2014/main" id="{1FEE91FA-BACC-9C57-2F14-0B5A7C98FD83}"/>
              </a:ext>
            </a:extLst>
          </p:cNvPr>
          <p:cNvSpPr>
            <a:spLocks noGrp="1"/>
          </p:cNvSpPr>
          <p:nvPr>
            <p:ph type="ftr" sz="quarter" idx="11"/>
          </p:nvPr>
        </p:nvSpPr>
        <p:spPr>
          <a:xfrm>
            <a:off x="3028950" y="6356354"/>
            <a:ext cx="3086100" cy="365125"/>
          </a:xfrm>
          <a:prstGeom prst="rect">
            <a:avLst/>
          </a:prstGeom>
        </p:spPr>
        <p:txBody>
          <a:bodyPr/>
          <a:lstStyle>
            <a:lvl1pPr>
              <a:defRPr/>
            </a:lvl1pPr>
          </a:lstStyle>
          <a:p>
            <a:pPr>
              <a:defRPr/>
            </a:pPr>
            <a:endParaRPr lang="en-US"/>
          </a:p>
        </p:txBody>
      </p:sp>
      <p:sp>
        <p:nvSpPr>
          <p:cNvPr id="7" name="Slide Number Placeholder 6">
            <a:extLst>
              <a:ext uri="{FF2B5EF4-FFF2-40B4-BE49-F238E27FC236}">
                <a16:creationId xmlns:a16="http://schemas.microsoft.com/office/drawing/2014/main" id="{28745A65-5FDC-083A-4DA6-78327996A7F0}"/>
              </a:ext>
            </a:extLst>
          </p:cNvPr>
          <p:cNvSpPr>
            <a:spLocks noGrp="1"/>
          </p:cNvSpPr>
          <p:nvPr>
            <p:ph type="sldNum" sz="quarter" idx="12"/>
          </p:nvPr>
        </p:nvSpPr>
        <p:spPr>
          <a:xfrm>
            <a:off x="6457950" y="6356354"/>
            <a:ext cx="2057400" cy="365125"/>
          </a:xfrm>
          <a:prstGeom prst="rect">
            <a:avLst/>
          </a:prstGeom>
        </p:spPr>
        <p:txBody>
          <a:bodyPr/>
          <a:lstStyle>
            <a:lvl1pPr>
              <a:defRPr/>
            </a:lvl1pPr>
          </a:lstStyle>
          <a:p>
            <a:pPr>
              <a:defRPr/>
            </a:pPr>
            <a:fld id="{F5488494-61AD-493D-BA0E-63008E3761BA}" type="slidenum">
              <a:rPr lang="en-US"/>
              <a:pPr>
                <a:defRPr/>
              </a:pPr>
              <a:t>‹#›</a:t>
            </a:fld>
            <a:endParaRPr lang="en-US"/>
          </a:p>
        </p:txBody>
      </p:sp>
    </p:spTree>
    <p:extLst>
      <p:ext uri="{BB962C8B-B14F-4D97-AF65-F5344CB8AC3E}">
        <p14:creationId xmlns:p14="http://schemas.microsoft.com/office/powerpoint/2010/main" val="3646903621"/>
      </p:ext>
    </p:extLst>
  </p:cSld>
  <p:clrMapOvr>
    <a:masterClrMapping/>
  </p:clrMapOvr>
  <p:transition spd="med">
    <p:fade/>
  </p:transition>
</p:sldLayout>
</file>

<file path=ppt/slideLayouts/slideLayout8.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30238" y="365129"/>
            <a:ext cx="7886700" cy="1325563"/>
          </a:xfrm>
          <a:prstGeom prst="rect">
            <a:avLst/>
          </a:prstGeom>
        </p:spPr>
        <p:txBody>
          <a:bodyPr/>
          <a:lstStyle/>
          <a:p>
            <a:r>
              <a:rPr lang="en-GB"/>
              <a:t>Click to edit Master title style</a:t>
            </a:r>
            <a:endParaRPr lang="en-US"/>
          </a:p>
        </p:txBody>
      </p:sp>
      <p:sp>
        <p:nvSpPr>
          <p:cNvPr id="3" name="Text Placeholder 2"/>
          <p:cNvSpPr>
            <a:spLocks noGrp="1"/>
          </p:cNvSpPr>
          <p:nvPr>
            <p:ph type="body" idx="1"/>
          </p:nvPr>
        </p:nvSpPr>
        <p:spPr>
          <a:xfrm>
            <a:off x="630239" y="1681163"/>
            <a:ext cx="3868737" cy="823912"/>
          </a:xfrm>
          <a:prstGeom prst="rect">
            <a:avLst/>
          </a:prstGeom>
        </p:spPr>
        <p:txBody>
          <a:bodyPr anchor="b"/>
          <a:lstStyle>
            <a:lvl1pPr marL="0" indent="0">
              <a:buNone/>
              <a:defRPr sz="1350" b="1"/>
            </a:lvl1pPr>
            <a:lvl2pPr marL="257175" indent="0">
              <a:buNone/>
              <a:defRPr sz="1125" b="1"/>
            </a:lvl2pPr>
            <a:lvl3pPr marL="514350" indent="0">
              <a:buNone/>
              <a:defRPr sz="1013" b="1"/>
            </a:lvl3pPr>
            <a:lvl4pPr marL="771525" indent="0">
              <a:buNone/>
              <a:defRPr sz="900" b="1"/>
            </a:lvl4pPr>
            <a:lvl5pPr marL="1028700" indent="0">
              <a:buNone/>
              <a:defRPr sz="900" b="1"/>
            </a:lvl5pPr>
            <a:lvl6pPr marL="1285875" indent="0">
              <a:buNone/>
              <a:defRPr sz="900" b="1"/>
            </a:lvl6pPr>
            <a:lvl7pPr marL="1543050" indent="0">
              <a:buNone/>
              <a:defRPr sz="900" b="1"/>
            </a:lvl7pPr>
            <a:lvl8pPr marL="1800225" indent="0">
              <a:buNone/>
              <a:defRPr sz="900" b="1"/>
            </a:lvl8pPr>
            <a:lvl9pPr marL="2057400" indent="0">
              <a:buNone/>
              <a:defRPr sz="900" b="1"/>
            </a:lvl9pPr>
          </a:lstStyle>
          <a:p>
            <a:pPr lvl="0"/>
            <a:r>
              <a:rPr lang="en-GB"/>
              <a:t>Click to edit Master text styles</a:t>
            </a:r>
          </a:p>
        </p:txBody>
      </p:sp>
      <p:sp>
        <p:nvSpPr>
          <p:cNvPr id="4" name="Content Placeholder 3"/>
          <p:cNvSpPr>
            <a:spLocks noGrp="1"/>
          </p:cNvSpPr>
          <p:nvPr>
            <p:ph sz="half" idx="2"/>
          </p:nvPr>
        </p:nvSpPr>
        <p:spPr>
          <a:xfrm>
            <a:off x="630239" y="2505075"/>
            <a:ext cx="3868737" cy="368458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p:cNvSpPr>
            <a:spLocks noGrp="1"/>
          </p:cNvSpPr>
          <p:nvPr>
            <p:ph type="body" sz="quarter" idx="3"/>
          </p:nvPr>
        </p:nvSpPr>
        <p:spPr>
          <a:xfrm>
            <a:off x="4629150" y="1681163"/>
            <a:ext cx="3887788" cy="823912"/>
          </a:xfrm>
          <a:prstGeom prst="rect">
            <a:avLst/>
          </a:prstGeom>
        </p:spPr>
        <p:txBody>
          <a:bodyPr anchor="b"/>
          <a:lstStyle>
            <a:lvl1pPr marL="0" indent="0">
              <a:buNone/>
              <a:defRPr sz="1350" b="1"/>
            </a:lvl1pPr>
            <a:lvl2pPr marL="257175" indent="0">
              <a:buNone/>
              <a:defRPr sz="1125" b="1"/>
            </a:lvl2pPr>
            <a:lvl3pPr marL="514350" indent="0">
              <a:buNone/>
              <a:defRPr sz="1013" b="1"/>
            </a:lvl3pPr>
            <a:lvl4pPr marL="771525" indent="0">
              <a:buNone/>
              <a:defRPr sz="900" b="1"/>
            </a:lvl4pPr>
            <a:lvl5pPr marL="1028700" indent="0">
              <a:buNone/>
              <a:defRPr sz="900" b="1"/>
            </a:lvl5pPr>
            <a:lvl6pPr marL="1285875" indent="0">
              <a:buNone/>
              <a:defRPr sz="900" b="1"/>
            </a:lvl6pPr>
            <a:lvl7pPr marL="1543050" indent="0">
              <a:buNone/>
              <a:defRPr sz="900" b="1"/>
            </a:lvl7pPr>
            <a:lvl8pPr marL="1800225" indent="0">
              <a:buNone/>
              <a:defRPr sz="900" b="1"/>
            </a:lvl8pPr>
            <a:lvl9pPr marL="2057400" indent="0">
              <a:buNone/>
              <a:defRPr sz="900" b="1"/>
            </a:lvl9pPr>
          </a:lstStyle>
          <a:p>
            <a:pPr lvl="0"/>
            <a:r>
              <a:rPr lang="en-GB"/>
              <a:t>Click to edit Master text styles</a:t>
            </a:r>
          </a:p>
        </p:txBody>
      </p:sp>
      <p:sp>
        <p:nvSpPr>
          <p:cNvPr id="6" name="Content Placeholder 5"/>
          <p:cNvSpPr>
            <a:spLocks noGrp="1"/>
          </p:cNvSpPr>
          <p:nvPr>
            <p:ph sz="quarter" idx="4"/>
          </p:nvPr>
        </p:nvSpPr>
        <p:spPr>
          <a:xfrm>
            <a:off x="4629150" y="2505075"/>
            <a:ext cx="3887788" cy="368458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667F8E51-22F9-C96F-D0AA-52A2F769019D}"/>
              </a:ext>
            </a:extLst>
          </p:cNvPr>
          <p:cNvSpPr>
            <a:spLocks noGrp="1"/>
          </p:cNvSpPr>
          <p:nvPr>
            <p:ph type="dt" sz="half" idx="10"/>
          </p:nvPr>
        </p:nvSpPr>
        <p:spPr>
          <a:xfrm>
            <a:off x="628650" y="6356354"/>
            <a:ext cx="2057400" cy="365125"/>
          </a:xfrm>
          <a:prstGeom prst="rect">
            <a:avLst/>
          </a:prstGeom>
        </p:spPr>
        <p:txBody>
          <a:bodyPr/>
          <a:lstStyle>
            <a:lvl1pPr>
              <a:defRPr/>
            </a:lvl1pPr>
          </a:lstStyle>
          <a:p>
            <a:pPr>
              <a:defRPr/>
            </a:pPr>
            <a:fld id="{B93D1EEA-3FA2-46FA-A002-45A4D1F27516}" type="datetime1">
              <a:rPr lang="en-GB"/>
              <a:pPr>
                <a:defRPr/>
              </a:pPr>
              <a:t>23/03/2024</a:t>
            </a:fld>
            <a:endParaRPr lang="en-US"/>
          </a:p>
        </p:txBody>
      </p:sp>
      <p:sp>
        <p:nvSpPr>
          <p:cNvPr id="8" name="Footer Placeholder 7">
            <a:extLst>
              <a:ext uri="{FF2B5EF4-FFF2-40B4-BE49-F238E27FC236}">
                <a16:creationId xmlns:a16="http://schemas.microsoft.com/office/drawing/2014/main" id="{33567DFB-C87A-4D6F-30BE-906538A3008C}"/>
              </a:ext>
            </a:extLst>
          </p:cNvPr>
          <p:cNvSpPr>
            <a:spLocks noGrp="1"/>
          </p:cNvSpPr>
          <p:nvPr>
            <p:ph type="ftr" sz="quarter" idx="11"/>
          </p:nvPr>
        </p:nvSpPr>
        <p:spPr>
          <a:xfrm>
            <a:off x="3028950" y="6356354"/>
            <a:ext cx="3086100" cy="365125"/>
          </a:xfrm>
          <a:prstGeom prst="rect">
            <a:avLst/>
          </a:prstGeom>
        </p:spPr>
        <p:txBody>
          <a:bodyPr/>
          <a:lstStyle>
            <a:lvl1pPr>
              <a:defRPr/>
            </a:lvl1pPr>
          </a:lstStyle>
          <a:p>
            <a:pPr>
              <a:defRPr/>
            </a:pPr>
            <a:endParaRPr lang="en-US"/>
          </a:p>
        </p:txBody>
      </p:sp>
      <p:sp>
        <p:nvSpPr>
          <p:cNvPr id="9" name="Slide Number Placeholder 8">
            <a:extLst>
              <a:ext uri="{FF2B5EF4-FFF2-40B4-BE49-F238E27FC236}">
                <a16:creationId xmlns:a16="http://schemas.microsoft.com/office/drawing/2014/main" id="{E27B3055-CC06-BD3F-BC0B-F92C3C7C4096}"/>
              </a:ext>
            </a:extLst>
          </p:cNvPr>
          <p:cNvSpPr>
            <a:spLocks noGrp="1"/>
          </p:cNvSpPr>
          <p:nvPr>
            <p:ph type="sldNum" sz="quarter" idx="12"/>
          </p:nvPr>
        </p:nvSpPr>
        <p:spPr>
          <a:xfrm>
            <a:off x="6457950" y="6356354"/>
            <a:ext cx="2057400" cy="365125"/>
          </a:xfrm>
          <a:prstGeom prst="rect">
            <a:avLst/>
          </a:prstGeom>
        </p:spPr>
        <p:txBody>
          <a:bodyPr/>
          <a:lstStyle>
            <a:lvl1pPr>
              <a:defRPr/>
            </a:lvl1pPr>
          </a:lstStyle>
          <a:p>
            <a:pPr>
              <a:defRPr/>
            </a:pPr>
            <a:fld id="{154DEA85-A1CE-4FEE-B9E2-64A9973E1A9D}" type="slidenum">
              <a:rPr lang="en-US"/>
              <a:pPr>
                <a:defRPr/>
              </a:pPr>
              <a:t>‹#›</a:t>
            </a:fld>
            <a:endParaRPr lang="en-US"/>
          </a:p>
        </p:txBody>
      </p:sp>
    </p:spTree>
    <p:extLst>
      <p:ext uri="{BB962C8B-B14F-4D97-AF65-F5344CB8AC3E}">
        <p14:creationId xmlns:p14="http://schemas.microsoft.com/office/powerpoint/2010/main" val="1221863379"/>
      </p:ext>
    </p:extLst>
  </p:cSld>
  <p:clrMapOvr>
    <a:masterClrMapping/>
  </p:clrMapOvr>
  <p:transition spd="med">
    <p:fade/>
  </p:transition>
</p:sldLayout>
</file>

<file path=ppt/slideLayouts/slideLayout9.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28650" y="365129"/>
            <a:ext cx="7886700" cy="1325563"/>
          </a:xfrm>
          <a:prstGeom prst="rect">
            <a:avLst/>
          </a:prstGeom>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465320F3-B799-FFC2-4990-6EC9FDE78C87}"/>
              </a:ext>
            </a:extLst>
          </p:cNvPr>
          <p:cNvSpPr>
            <a:spLocks noGrp="1"/>
          </p:cNvSpPr>
          <p:nvPr>
            <p:ph type="dt" sz="half" idx="10"/>
          </p:nvPr>
        </p:nvSpPr>
        <p:spPr>
          <a:xfrm>
            <a:off x="628650" y="6356354"/>
            <a:ext cx="2057400" cy="365125"/>
          </a:xfrm>
          <a:prstGeom prst="rect">
            <a:avLst/>
          </a:prstGeom>
        </p:spPr>
        <p:txBody>
          <a:bodyPr/>
          <a:lstStyle>
            <a:lvl1pPr>
              <a:defRPr/>
            </a:lvl1pPr>
          </a:lstStyle>
          <a:p>
            <a:pPr>
              <a:defRPr/>
            </a:pPr>
            <a:fld id="{F8CC9827-E03A-4DED-82D3-561F53BEB361}" type="datetime1">
              <a:rPr lang="en-GB"/>
              <a:pPr>
                <a:defRPr/>
              </a:pPr>
              <a:t>23/03/2024</a:t>
            </a:fld>
            <a:endParaRPr lang="en-US"/>
          </a:p>
        </p:txBody>
      </p:sp>
      <p:sp>
        <p:nvSpPr>
          <p:cNvPr id="4" name="Footer Placeholder 3">
            <a:extLst>
              <a:ext uri="{FF2B5EF4-FFF2-40B4-BE49-F238E27FC236}">
                <a16:creationId xmlns:a16="http://schemas.microsoft.com/office/drawing/2014/main" id="{EABF5090-6B9F-8560-5FCA-43E2B2A22CB5}"/>
              </a:ext>
            </a:extLst>
          </p:cNvPr>
          <p:cNvSpPr>
            <a:spLocks noGrp="1"/>
          </p:cNvSpPr>
          <p:nvPr>
            <p:ph type="ftr" sz="quarter" idx="11"/>
          </p:nvPr>
        </p:nvSpPr>
        <p:spPr>
          <a:xfrm>
            <a:off x="3028950" y="6356354"/>
            <a:ext cx="3086100" cy="365125"/>
          </a:xfrm>
          <a:prstGeom prst="rect">
            <a:avLst/>
          </a:prstGeom>
        </p:spPr>
        <p:txBody>
          <a:bodyPr/>
          <a:lstStyle>
            <a:lvl1pPr>
              <a:defRPr/>
            </a:lvl1pPr>
          </a:lstStyle>
          <a:p>
            <a:pPr>
              <a:defRPr/>
            </a:pPr>
            <a:endParaRPr lang="en-US"/>
          </a:p>
        </p:txBody>
      </p:sp>
      <p:sp>
        <p:nvSpPr>
          <p:cNvPr id="5" name="Slide Number Placeholder 4">
            <a:extLst>
              <a:ext uri="{FF2B5EF4-FFF2-40B4-BE49-F238E27FC236}">
                <a16:creationId xmlns:a16="http://schemas.microsoft.com/office/drawing/2014/main" id="{EED790C3-4B56-8949-7CB4-9D7DF720E491}"/>
              </a:ext>
            </a:extLst>
          </p:cNvPr>
          <p:cNvSpPr>
            <a:spLocks noGrp="1"/>
          </p:cNvSpPr>
          <p:nvPr>
            <p:ph type="sldNum" sz="quarter" idx="12"/>
          </p:nvPr>
        </p:nvSpPr>
        <p:spPr>
          <a:xfrm>
            <a:off x="6457950" y="6356354"/>
            <a:ext cx="2057400" cy="365125"/>
          </a:xfrm>
          <a:prstGeom prst="rect">
            <a:avLst/>
          </a:prstGeom>
        </p:spPr>
        <p:txBody>
          <a:bodyPr/>
          <a:lstStyle>
            <a:lvl1pPr>
              <a:defRPr/>
            </a:lvl1pPr>
          </a:lstStyle>
          <a:p>
            <a:pPr>
              <a:defRPr/>
            </a:pPr>
            <a:fld id="{59D637A1-F74E-4E1B-911E-8E9D4E0442A0}" type="slidenum">
              <a:rPr lang="en-US"/>
              <a:pPr>
                <a:defRPr/>
              </a:pPr>
              <a:t>‹#›</a:t>
            </a:fld>
            <a:endParaRPr lang="en-US"/>
          </a:p>
        </p:txBody>
      </p:sp>
    </p:spTree>
    <p:extLst>
      <p:ext uri="{BB962C8B-B14F-4D97-AF65-F5344CB8AC3E}">
        <p14:creationId xmlns:p14="http://schemas.microsoft.com/office/powerpoint/2010/main" val="2485951156"/>
      </p:ext>
    </p:extLst>
  </p:cSld>
  <p:clrMapOvr>
    <a:masterClrMapping/>
  </p:clrMapOvr>
  <p:transition spd="med">
    <p:fade/>
  </p:transition>
</p:sldLayout>
</file>

<file path=ppt/slideLayouts/slideLayout10.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AA49ADB8-FB6B-5B6D-6349-DE6A2188655B}"/>
              </a:ext>
            </a:extLst>
          </p:cNvPr>
          <p:cNvSpPr>
            <a:spLocks noGrp="1"/>
          </p:cNvSpPr>
          <p:nvPr>
            <p:ph type="dt" sz="half" idx="10"/>
          </p:nvPr>
        </p:nvSpPr>
        <p:spPr>
          <a:xfrm>
            <a:off x="628650" y="6356354"/>
            <a:ext cx="2057400" cy="365125"/>
          </a:xfrm>
          <a:prstGeom prst="rect">
            <a:avLst/>
          </a:prstGeom>
        </p:spPr>
        <p:txBody>
          <a:bodyPr/>
          <a:lstStyle>
            <a:lvl1pPr>
              <a:defRPr/>
            </a:lvl1pPr>
          </a:lstStyle>
          <a:p>
            <a:pPr>
              <a:defRPr/>
            </a:pPr>
            <a:fld id="{D99197F5-1D9C-48D9-A9A6-3B3E8EB536A5}" type="datetime1">
              <a:rPr lang="en-GB"/>
              <a:pPr>
                <a:defRPr/>
              </a:pPr>
              <a:t>23/03/2024</a:t>
            </a:fld>
            <a:endParaRPr lang="en-US"/>
          </a:p>
        </p:txBody>
      </p:sp>
      <p:sp>
        <p:nvSpPr>
          <p:cNvPr id="3" name="Footer Placeholder 2">
            <a:extLst>
              <a:ext uri="{FF2B5EF4-FFF2-40B4-BE49-F238E27FC236}">
                <a16:creationId xmlns:a16="http://schemas.microsoft.com/office/drawing/2014/main" id="{B8407180-0945-D343-E0CA-C94D611DB85A}"/>
              </a:ext>
            </a:extLst>
          </p:cNvPr>
          <p:cNvSpPr>
            <a:spLocks noGrp="1"/>
          </p:cNvSpPr>
          <p:nvPr>
            <p:ph type="ftr" sz="quarter" idx="11"/>
          </p:nvPr>
        </p:nvSpPr>
        <p:spPr>
          <a:xfrm>
            <a:off x="3028950" y="6356354"/>
            <a:ext cx="3086100" cy="365125"/>
          </a:xfrm>
          <a:prstGeom prst="rect">
            <a:avLst/>
          </a:prstGeom>
        </p:spPr>
        <p:txBody>
          <a:bodyPr/>
          <a:lstStyle>
            <a:lvl1pPr>
              <a:defRPr/>
            </a:lvl1pPr>
          </a:lstStyle>
          <a:p>
            <a:pPr>
              <a:defRPr/>
            </a:pPr>
            <a:endParaRPr lang="en-US"/>
          </a:p>
        </p:txBody>
      </p:sp>
      <p:sp>
        <p:nvSpPr>
          <p:cNvPr id="4" name="Slide Number Placeholder 3">
            <a:extLst>
              <a:ext uri="{FF2B5EF4-FFF2-40B4-BE49-F238E27FC236}">
                <a16:creationId xmlns:a16="http://schemas.microsoft.com/office/drawing/2014/main" id="{76FF346B-09F9-89F7-B1EC-743F44FEB4EB}"/>
              </a:ext>
            </a:extLst>
          </p:cNvPr>
          <p:cNvSpPr>
            <a:spLocks noGrp="1"/>
          </p:cNvSpPr>
          <p:nvPr>
            <p:ph type="sldNum" sz="quarter" idx="12"/>
          </p:nvPr>
        </p:nvSpPr>
        <p:spPr>
          <a:xfrm>
            <a:off x="6457950" y="6356354"/>
            <a:ext cx="2057400" cy="365125"/>
          </a:xfrm>
          <a:prstGeom prst="rect">
            <a:avLst/>
          </a:prstGeom>
        </p:spPr>
        <p:txBody>
          <a:bodyPr/>
          <a:lstStyle>
            <a:lvl1pPr>
              <a:defRPr/>
            </a:lvl1pPr>
          </a:lstStyle>
          <a:p>
            <a:pPr>
              <a:defRPr/>
            </a:pPr>
            <a:fld id="{255C0B00-8329-42C9-A383-F2B082F24E48}" type="slidenum">
              <a:rPr lang="en-US"/>
              <a:pPr>
                <a:defRPr/>
              </a:pPr>
              <a:t>‹#›</a:t>
            </a:fld>
            <a:endParaRPr lang="en-US"/>
          </a:p>
        </p:txBody>
      </p:sp>
    </p:spTree>
    <p:extLst>
      <p:ext uri="{BB962C8B-B14F-4D97-AF65-F5344CB8AC3E}">
        <p14:creationId xmlns:p14="http://schemas.microsoft.com/office/powerpoint/2010/main" val="3669021810"/>
      </p:ext>
    </p:extLst>
  </p:cSld>
  <p:clrMapOvr>
    <a:masterClrMapping/>
  </p:clrMapOvr>
  <p:transition spd="med">
    <p:fade/>
  </p:transition>
</p:sldLayout>
</file>

<file path=ppt/slideLayouts/slideLayout11.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30240" y="457200"/>
            <a:ext cx="2949575" cy="1600200"/>
          </a:xfrm>
          <a:prstGeom prst="rect">
            <a:avLst/>
          </a:prstGeom>
        </p:spPr>
        <p:txBody>
          <a:bodyPr anchor="b"/>
          <a:lstStyle>
            <a:lvl1pPr>
              <a:defRPr sz="1800"/>
            </a:lvl1pPr>
          </a:lstStyle>
          <a:p>
            <a:r>
              <a:rPr lang="en-GB"/>
              <a:t>Click to edit Master title style</a:t>
            </a:r>
            <a:endParaRPr lang="en-US"/>
          </a:p>
        </p:txBody>
      </p:sp>
      <p:sp>
        <p:nvSpPr>
          <p:cNvPr id="3" name="Content Placeholder 2"/>
          <p:cNvSpPr>
            <a:spLocks noGrp="1"/>
          </p:cNvSpPr>
          <p:nvPr>
            <p:ph idx="1"/>
          </p:nvPr>
        </p:nvSpPr>
        <p:spPr>
          <a:xfrm>
            <a:off x="3887788" y="987429"/>
            <a:ext cx="4629150" cy="4873625"/>
          </a:xfrm>
          <a:prstGeom prst="rect">
            <a:avLst/>
          </a:prstGeom>
        </p:spPr>
        <p:txBody>
          <a:bodyPr/>
          <a:lstStyle>
            <a:lvl1pPr>
              <a:defRPr sz="1800"/>
            </a:lvl1pPr>
            <a:lvl2pPr>
              <a:defRPr sz="1575"/>
            </a:lvl2pPr>
            <a:lvl3pPr>
              <a:defRPr sz="1350"/>
            </a:lvl3pPr>
            <a:lvl4pPr>
              <a:defRPr sz="1125"/>
            </a:lvl4pPr>
            <a:lvl5pPr>
              <a:defRPr sz="1125"/>
            </a:lvl5pPr>
            <a:lvl6pPr>
              <a:defRPr sz="1125"/>
            </a:lvl6pPr>
            <a:lvl7pPr>
              <a:defRPr sz="1125"/>
            </a:lvl7pPr>
            <a:lvl8pPr>
              <a:defRPr sz="1125"/>
            </a:lvl8pPr>
            <a:lvl9pPr>
              <a:defRPr sz="1125"/>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p:cNvSpPr>
            <a:spLocks noGrp="1"/>
          </p:cNvSpPr>
          <p:nvPr>
            <p:ph type="body" sz="half" idx="2"/>
          </p:nvPr>
        </p:nvSpPr>
        <p:spPr>
          <a:xfrm>
            <a:off x="630240" y="2057400"/>
            <a:ext cx="2949575" cy="3811588"/>
          </a:xfrm>
          <a:prstGeom prst="rect">
            <a:avLst/>
          </a:prstGeom>
        </p:spPr>
        <p:txBody>
          <a:bodyPr/>
          <a:lstStyle>
            <a:lvl1pPr marL="0" indent="0">
              <a:buNone/>
              <a:defRPr sz="900"/>
            </a:lvl1pPr>
            <a:lvl2pPr marL="257175" indent="0">
              <a:buNone/>
              <a:defRPr sz="788"/>
            </a:lvl2pPr>
            <a:lvl3pPr marL="514350" indent="0">
              <a:buNone/>
              <a:defRPr sz="675"/>
            </a:lvl3pPr>
            <a:lvl4pPr marL="771525" indent="0">
              <a:buNone/>
              <a:defRPr sz="563"/>
            </a:lvl4pPr>
            <a:lvl5pPr marL="1028700" indent="0">
              <a:buNone/>
              <a:defRPr sz="563"/>
            </a:lvl5pPr>
            <a:lvl6pPr marL="1285875" indent="0">
              <a:buNone/>
              <a:defRPr sz="563"/>
            </a:lvl6pPr>
            <a:lvl7pPr marL="1543050" indent="0">
              <a:buNone/>
              <a:defRPr sz="563"/>
            </a:lvl7pPr>
            <a:lvl8pPr marL="1800225" indent="0">
              <a:buNone/>
              <a:defRPr sz="563"/>
            </a:lvl8pPr>
            <a:lvl9pPr marL="2057400" indent="0">
              <a:buNone/>
              <a:defRPr sz="563"/>
            </a:lvl9pPr>
          </a:lstStyle>
          <a:p>
            <a:pPr lvl="0"/>
            <a:r>
              <a:rPr lang="en-GB"/>
              <a:t>Click to edit Master text styles</a:t>
            </a:r>
          </a:p>
        </p:txBody>
      </p:sp>
      <p:sp>
        <p:nvSpPr>
          <p:cNvPr id="5" name="Date Placeholder 4">
            <a:extLst>
              <a:ext uri="{FF2B5EF4-FFF2-40B4-BE49-F238E27FC236}">
                <a16:creationId xmlns:a16="http://schemas.microsoft.com/office/drawing/2014/main" id="{53737D82-DF64-B485-BA05-F815F551B006}"/>
              </a:ext>
            </a:extLst>
          </p:cNvPr>
          <p:cNvSpPr>
            <a:spLocks noGrp="1"/>
          </p:cNvSpPr>
          <p:nvPr>
            <p:ph type="dt" sz="half" idx="10"/>
          </p:nvPr>
        </p:nvSpPr>
        <p:spPr>
          <a:xfrm>
            <a:off x="628650" y="6356354"/>
            <a:ext cx="2057400" cy="365125"/>
          </a:xfrm>
          <a:prstGeom prst="rect">
            <a:avLst/>
          </a:prstGeom>
        </p:spPr>
        <p:txBody>
          <a:bodyPr/>
          <a:lstStyle>
            <a:lvl1pPr>
              <a:defRPr/>
            </a:lvl1pPr>
          </a:lstStyle>
          <a:p>
            <a:pPr>
              <a:defRPr/>
            </a:pPr>
            <a:fld id="{C3D2BDAF-38E1-4253-86D9-AFA21C0CB0BC}" type="datetime1">
              <a:rPr lang="en-GB"/>
              <a:pPr>
                <a:defRPr/>
              </a:pPr>
              <a:t>23/03/2024</a:t>
            </a:fld>
            <a:endParaRPr lang="en-US"/>
          </a:p>
        </p:txBody>
      </p:sp>
      <p:sp>
        <p:nvSpPr>
          <p:cNvPr id="6" name="Footer Placeholder 5">
            <a:extLst>
              <a:ext uri="{FF2B5EF4-FFF2-40B4-BE49-F238E27FC236}">
                <a16:creationId xmlns:a16="http://schemas.microsoft.com/office/drawing/2014/main" id="{59497BC1-5B11-4282-1D2C-7D39E906BA1E}"/>
              </a:ext>
            </a:extLst>
          </p:cNvPr>
          <p:cNvSpPr>
            <a:spLocks noGrp="1"/>
          </p:cNvSpPr>
          <p:nvPr>
            <p:ph type="ftr" sz="quarter" idx="11"/>
          </p:nvPr>
        </p:nvSpPr>
        <p:spPr>
          <a:xfrm>
            <a:off x="3028950" y="6356354"/>
            <a:ext cx="3086100" cy="365125"/>
          </a:xfrm>
          <a:prstGeom prst="rect">
            <a:avLst/>
          </a:prstGeom>
        </p:spPr>
        <p:txBody>
          <a:bodyPr/>
          <a:lstStyle>
            <a:lvl1pPr>
              <a:defRPr/>
            </a:lvl1pPr>
          </a:lstStyle>
          <a:p>
            <a:pPr>
              <a:defRPr/>
            </a:pPr>
            <a:endParaRPr lang="en-US"/>
          </a:p>
        </p:txBody>
      </p:sp>
      <p:sp>
        <p:nvSpPr>
          <p:cNvPr id="7" name="Slide Number Placeholder 6">
            <a:extLst>
              <a:ext uri="{FF2B5EF4-FFF2-40B4-BE49-F238E27FC236}">
                <a16:creationId xmlns:a16="http://schemas.microsoft.com/office/drawing/2014/main" id="{61ECF3C1-4659-CA2F-E82E-8DDCFCE568D0}"/>
              </a:ext>
            </a:extLst>
          </p:cNvPr>
          <p:cNvSpPr>
            <a:spLocks noGrp="1"/>
          </p:cNvSpPr>
          <p:nvPr>
            <p:ph type="sldNum" sz="quarter" idx="12"/>
          </p:nvPr>
        </p:nvSpPr>
        <p:spPr>
          <a:xfrm>
            <a:off x="6457950" y="6356354"/>
            <a:ext cx="2057400" cy="365125"/>
          </a:xfrm>
          <a:prstGeom prst="rect">
            <a:avLst/>
          </a:prstGeom>
        </p:spPr>
        <p:txBody>
          <a:bodyPr/>
          <a:lstStyle>
            <a:lvl1pPr>
              <a:defRPr/>
            </a:lvl1pPr>
          </a:lstStyle>
          <a:p>
            <a:pPr>
              <a:defRPr/>
            </a:pPr>
            <a:fld id="{8032978E-004B-42D0-8DA9-79DAA828F582}" type="slidenum">
              <a:rPr lang="en-US"/>
              <a:pPr>
                <a:defRPr/>
              </a:pPr>
              <a:t>‹#›</a:t>
            </a:fld>
            <a:endParaRPr lang="en-US"/>
          </a:p>
        </p:txBody>
      </p:sp>
    </p:spTree>
    <p:extLst>
      <p:ext uri="{BB962C8B-B14F-4D97-AF65-F5344CB8AC3E}">
        <p14:creationId xmlns:p14="http://schemas.microsoft.com/office/powerpoint/2010/main" val="3548105281"/>
      </p:ext>
    </p:extLst>
  </p:cSld>
  <p:clrMapOvr>
    <a:masterClrMapping/>
  </p:clrMapOvr>
  <p:transition spd="med">
    <p:fade/>
  </p:transition>
</p:sldLayout>
</file>

<file path=ppt/slideLayouts/slideLayout12.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30240" y="457200"/>
            <a:ext cx="2949575" cy="1600200"/>
          </a:xfrm>
          <a:prstGeom prst="rect">
            <a:avLst/>
          </a:prstGeom>
        </p:spPr>
        <p:txBody>
          <a:bodyPr anchor="b"/>
          <a:lstStyle>
            <a:lvl1pPr>
              <a:defRPr sz="1800"/>
            </a:lvl1pPr>
          </a:lstStyle>
          <a:p>
            <a:r>
              <a:rPr lang="en-GB"/>
              <a:t>Click to edit Master title style</a:t>
            </a:r>
            <a:endParaRPr lang="en-US"/>
          </a:p>
        </p:txBody>
      </p:sp>
      <p:sp>
        <p:nvSpPr>
          <p:cNvPr id="3" name="Picture Placeholder 2"/>
          <p:cNvSpPr>
            <a:spLocks noGrp="1"/>
          </p:cNvSpPr>
          <p:nvPr>
            <p:ph type="pic" idx="1"/>
          </p:nvPr>
        </p:nvSpPr>
        <p:spPr>
          <a:xfrm>
            <a:off x="3887788" y="987429"/>
            <a:ext cx="4629150" cy="4873625"/>
          </a:xfrm>
          <a:prstGeom prst="rect">
            <a:avLst/>
          </a:prstGeom>
        </p:spPr>
        <p:txBody>
          <a:bodyPr/>
          <a:lstStyle>
            <a:lvl1pPr marL="0" indent="0">
              <a:buNone/>
              <a:defRPr sz="1800"/>
            </a:lvl1pPr>
            <a:lvl2pPr marL="257175" indent="0">
              <a:buNone/>
              <a:defRPr sz="1575"/>
            </a:lvl2pPr>
            <a:lvl3pPr marL="514350" indent="0">
              <a:buNone/>
              <a:defRPr sz="1350"/>
            </a:lvl3pPr>
            <a:lvl4pPr marL="771525" indent="0">
              <a:buNone/>
              <a:defRPr sz="1125"/>
            </a:lvl4pPr>
            <a:lvl5pPr marL="1028700" indent="0">
              <a:buNone/>
              <a:defRPr sz="1125"/>
            </a:lvl5pPr>
            <a:lvl6pPr marL="1285875" indent="0">
              <a:buNone/>
              <a:defRPr sz="1125"/>
            </a:lvl6pPr>
            <a:lvl7pPr marL="1543050" indent="0">
              <a:buNone/>
              <a:defRPr sz="1125"/>
            </a:lvl7pPr>
            <a:lvl8pPr marL="1800225" indent="0">
              <a:buNone/>
              <a:defRPr sz="1125"/>
            </a:lvl8pPr>
            <a:lvl9pPr marL="2057400" indent="0">
              <a:buNone/>
              <a:defRPr sz="1125"/>
            </a:lvl9pPr>
          </a:lstStyle>
          <a:p>
            <a:pPr lvl="0"/>
            <a:endParaRPr lang="en-US" noProof="0"/>
          </a:p>
        </p:txBody>
      </p:sp>
      <p:sp>
        <p:nvSpPr>
          <p:cNvPr id="4" name="Text Placeholder 3"/>
          <p:cNvSpPr>
            <a:spLocks noGrp="1"/>
          </p:cNvSpPr>
          <p:nvPr>
            <p:ph type="body" sz="half" idx="2"/>
          </p:nvPr>
        </p:nvSpPr>
        <p:spPr>
          <a:xfrm>
            <a:off x="630240" y="2057400"/>
            <a:ext cx="2949575" cy="3811588"/>
          </a:xfrm>
          <a:prstGeom prst="rect">
            <a:avLst/>
          </a:prstGeom>
        </p:spPr>
        <p:txBody>
          <a:bodyPr/>
          <a:lstStyle>
            <a:lvl1pPr marL="0" indent="0">
              <a:buNone/>
              <a:defRPr sz="900"/>
            </a:lvl1pPr>
            <a:lvl2pPr marL="257175" indent="0">
              <a:buNone/>
              <a:defRPr sz="788"/>
            </a:lvl2pPr>
            <a:lvl3pPr marL="514350" indent="0">
              <a:buNone/>
              <a:defRPr sz="675"/>
            </a:lvl3pPr>
            <a:lvl4pPr marL="771525" indent="0">
              <a:buNone/>
              <a:defRPr sz="563"/>
            </a:lvl4pPr>
            <a:lvl5pPr marL="1028700" indent="0">
              <a:buNone/>
              <a:defRPr sz="563"/>
            </a:lvl5pPr>
            <a:lvl6pPr marL="1285875" indent="0">
              <a:buNone/>
              <a:defRPr sz="563"/>
            </a:lvl6pPr>
            <a:lvl7pPr marL="1543050" indent="0">
              <a:buNone/>
              <a:defRPr sz="563"/>
            </a:lvl7pPr>
            <a:lvl8pPr marL="1800225" indent="0">
              <a:buNone/>
              <a:defRPr sz="563"/>
            </a:lvl8pPr>
            <a:lvl9pPr marL="2057400" indent="0">
              <a:buNone/>
              <a:defRPr sz="563"/>
            </a:lvl9pPr>
          </a:lstStyle>
          <a:p>
            <a:pPr lvl="0"/>
            <a:r>
              <a:rPr lang="en-GB"/>
              <a:t>Click to edit Master text styles</a:t>
            </a:r>
          </a:p>
        </p:txBody>
      </p:sp>
      <p:sp>
        <p:nvSpPr>
          <p:cNvPr id="5" name="Date Placeholder 4">
            <a:extLst>
              <a:ext uri="{FF2B5EF4-FFF2-40B4-BE49-F238E27FC236}">
                <a16:creationId xmlns:a16="http://schemas.microsoft.com/office/drawing/2014/main" id="{0681F6C1-113D-2FDA-4E97-10F53E7C230C}"/>
              </a:ext>
            </a:extLst>
          </p:cNvPr>
          <p:cNvSpPr>
            <a:spLocks noGrp="1"/>
          </p:cNvSpPr>
          <p:nvPr>
            <p:ph type="dt" sz="half" idx="10"/>
          </p:nvPr>
        </p:nvSpPr>
        <p:spPr>
          <a:xfrm>
            <a:off x="628650" y="6356354"/>
            <a:ext cx="2057400" cy="365125"/>
          </a:xfrm>
          <a:prstGeom prst="rect">
            <a:avLst/>
          </a:prstGeom>
        </p:spPr>
        <p:txBody>
          <a:bodyPr/>
          <a:lstStyle>
            <a:lvl1pPr>
              <a:defRPr/>
            </a:lvl1pPr>
          </a:lstStyle>
          <a:p>
            <a:pPr>
              <a:defRPr/>
            </a:pPr>
            <a:fld id="{A60BDE4A-C7E5-402C-BA40-2EDB04FAF6AA}" type="datetime1">
              <a:rPr lang="en-GB"/>
              <a:pPr>
                <a:defRPr/>
              </a:pPr>
              <a:t>23/03/2024</a:t>
            </a:fld>
            <a:endParaRPr lang="en-US"/>
          </a:p>
        </p:txBody>
      </p:sp>
      <p:sp>
        <p:nvSpPr>
          <p:cNvPr id="6" name="Footer Placeholder 5">
            <a:extLst>
              <a:ext uri="{FF2B5EF4-FFF2-40B4-BE49-F238E27FC236}">
                <a16:creationId xmlns:a16="http://schemas.microsoft.com/office/drawing/2014/main" id="{F4CB007F-0E46-C7E5-6DB7-16BA22449D4E}"/>
              </a:ext>
            </a:extLst>
          </p:cNvPr>
          <p:cNvSpPr>
            <a:spLocks noGrp="1"/>
          </p:cNvSpPr>
          <p:nvPr>
            <p:ph type="ftr" sz="quarter" idx="11"/>
          </p:nvPr>
        </p:nvSpPr>
        <p:spPr>
          <a:xfrm>
            <a:off x="3028950" y="6356354"/>
            <a:ext cx="3086100" cy="365125"/>
          </a:xfrm>
          <a:prstGeom prst="rect">
            <a:avLst/>
          </a:prstGeom>
        </p:spPr>
        <p:txBody>
          <a:bodyPr/>
          <a:lstStyle>
            <a:lvl1pPr>
              <a:defRPr/>
            </a:lvl1pPr>
          </a:lstStyle>
          <a:p>
            <a:pPr>
              <a:defRPr/>
            </a:pPr>
            <a:endParaRPr lang="en-US"/>
          </a:p>
        </p:txBody>
      </p:sp>
      <p:sp>
        <p:nvSpPr>
          <p:cNvPr id="7" name="Slide Number Placeholder 6">
            <a:extLst>
              <a:ext uri="{FF2B5EF4-FFF2-40B4-BE49-F238E27FC236}">
                <a16:creationId xmlns:a16="http://schemas.microsoft.com/office/drawing/2014/main" id="{DDC9D3AE-6C13-78DC-D71E-FC27665D5C7A}"/>
              </a:ext>
            </a:extLst>
          </p:cNvPr>
          <p:cNvSpPr>
            <a:spLocks noGrp="1"/>
          </p:cNvSpPr>
          <p:nvPr>
            <p:ph type="sldNum" sz="quarter" idx="12"/>
          </p:nvPr>
        </p:nvSpPr>
        <p:spPr>
          <a:xfrm>
            <a:off x="6457950" y="6356354"/>
            <a:ext cx="2057400" cy="365125"/>
          </a:xfrm>
          <a:prstGeom prst="rect">
            <a:avLst/>
          </a:prstGeom>
        </p:spPr>
        <p:txBody>
          <a:bodyPr/>
          <a:lstStyle>
            <a:lvl1pPr>
              <a:defRPr/>
            </a:lvl1pPr>
          </a:lstStyle>
          <a:p>
            <a:pPr>
              <a:defRPr/>
            </a:pPr>
            <a:fld id="{E9DB25D1-3757-4250-BEFC-4C8642882572}" type="slidenum">
              <a:rPr lang="en-US"/>
              <a:pPr>
                <a:defRPr/>
              </a:pPr>
              <a:t>‹#›</a:t>
            </a:fld>
            <a:endParaRPr lang="en-US"/>
          </a:p>
        </p:txBody>
      </p:sp>
    </p:spTree>
    <p:extLst>
      <p:ext uri="{BB962C8B-B14F-4D97-AF65-F5344CB8AC3E}">
        <p14:creationId xmlns:p14="http://schemas.microsoft.com/office/powerpoint/2010/main" val="3539296570"/>
      </p:ext>
    </p:extLst>
  </p:cSld>
  <p:clrMapOvr>
    <a:masterClrMapping/>
  </p:clrMapOvr>
  <p:transition spd="med">
    <p:fade/>
  </p:transition>
</p:sldLayout>
</file>

<file path=ppt/slideLayouts/slideLayout13.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a:xfrm>
            <a:off x="628650" y="365129"/>
            <a:ext cx="7886700" cy="1325563"/>
          </a:xfrm>
          <a:prstGeom prst="rect">
            <a:avLst/>
          </a:prstGeom>
        </p:spPr>
        <p:txBody>
          <a:bodyPr/>
          <a:lstStyle/>
          <a:p>
            <a:r>
              <a:rPr lang="en-GB"/>
              <a:t>Click to edit Master title style</a:t>
            </a:r>
            <a:endParaRPr lang="en-US"/>
          </a:p>
        </p:txBody>
      </p:sp>
      <p:sp>
        <p:nvSpPr>
          <p:cNvPr id="3" name="Vertical Text Placeholder 2"/>
          <p:cNvSpPr>
            <a:spLocks noGrp="1"/>
          </p:cNvSpPr>
          <p:nvPr>
            <p:ph type="body" orient="vert" idx="1"/>
          </p:nvPr>
        </p:nvSpPr>
        <p:spPr>
          <a:xfrm>
            <a:off x="628650" y="1825625"/>
            <a:ext cx="7886700" cy="4351338"/>
          </a:xfrm>
          <a:prstGeom prst="rect">
            <a:avLst/>
          </a:prstGeo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FF838009-5E27-C150-2536-3905F29AA010}"/>
              </a:ext>
            </a:extLst>
          </p:cNvPr>
          <p:cNvSpPr>
            <a:spLocks noGrp="1"/>
          </p:cNvSpPr>
          <p:nvPr>
            <p:ph type="dt" sz="half" idx="10"/>
          </p:nvPr>
        </p:nvSpPr>
        <p:spPr>
          <a:xfrm>
            <a:off x="628650" y="6356354"/>
            <a:ext cx="2057400" cy="365125"/>
          </a:xfrm>
          <a:prstGeom prst="rect">
            <a:avLst/>
          </a:prstGeom>
        </p:spPr>
        <p:txBody>
          <a:bodyPr/>
          <a:lstStyle>
            <a:lvl1pPr>
              <a:defRPr/>
            </a:lvl1pPr>
          </a:lstStyle>
          <a:p>
            <a:pPr>
              <a:defRPr/>
            </a:pPr>
            <a:fld id="{F9F39AFA-2E17-43B9-8C75-398EA975AD97}" type="datetime1">
              <a:rPr lang="en-GB"/>
              <a:pPr>
                <a:defRPr/>
              </a:pPr>
              <a:t>23/03/2024</a:t>
            </a:fld>
            <a:endParaRPr lang="en-US"/>
          </a:p>
        </p:txBody>
      </p:sp>
      <p:sp>
        <p:nvSpPr>
          <p:cNvPr id="5" name="Footer Placeholder 4">
            <a:extLst>
              <a:ext uri="{FF2B5EF4-FFF2-40B4-BE49-F238E27FC236}">
                <a16:creationId xmlns:a16="http://schemas.microsoft.com/office/drawing/2014/main" id="{F7A26F03-06FB-BD13-0938-B6F3F75E4589}"/>
              </a:ext>
            </a:extLst>
          </p:cNvPr>
          <p:cNvSpPr>
            <a:spLocks noGrp="1"/>
          </p:cNvSpPr>
          <p:nvPr>
            <p:ph type="ftr" sz="quarter" idx="11"/>
          </p:nvPr>
        </p:nvSpPr>
        <p:spPr>
          <a:xfrm>
            <a:off x="3028950" y="6356354"/>
            <a:ext cx="3086100" cy="365125"/>
          </a:xfrm>
          <a:prstGeom prst="rect">
            <a:avLst/>
          </a:prstGeom>
        </p:spPr>
        <p:txBody>
          <a:bodyPr/>
          <a:lstStyle>
            <a:lvl1pPr>
              <a:defRPr/>
            </a:lvl1pPr>
          </a:lstStyle>
          <a:p>
            <a:pPr>
              <a:defRPr/>
            </a:pPr>
            <a:endParaRPr lang="en-US"/>
          </a:p>
        </p:txBody>
      </p:sp>
      <p:sp>
        <p:nvSpPr>
          <p:cNvPr id="6" name="Slide Number Placeholder 5">
            <a:extLst>
              <a:ext uri="{FF2B5EF4-FFF2-40B4-BE49-F238E27FC236}">
                <a16:creationId xmlns:a16="http://schemas.microsoft.com/office/drawing/2014/main" id="{FE49ECC8-4FC5-413C-ABA2-6BD1EEE6FB62}"/>
              </a:ext>
            </a:extLst>
          </p:cNvPr>
          <p:cNvSpPr>
            <a:spLocks noGrp="1"/>
          </p:cNvSpPr>
          <p:nvPr>
            <p:ph type="sldNum" sz="quarter" idx="12"/>
          </p:nvPr>
        </p:nvSpPr>
        <p:spPr>
          <a:xfrm>
            <a:off x="6457950" y="6356354"/>
            <a:ext cx="2057400" cy="365125"/>
          </a:xfrm>
          <a:prstGeom prst="rect">
            <a:avLst/>
          </a:prstGeom>
        </p:spPr>
        <p:txBody>
          <a:bodyPr/>
          <a:lstStyle>
            <a:lvl1pPr>
              <a:defRPr/>
            </a:lvl1pPr>
          </a:lstStyle>
          <a:p>
            <a:pPr>
              <a:defRPr/>
            </a:pPr>
            <a:fld id="{2C8E72CE-A95E-4CC4-9AEA-70C2C9919E7B}" type="slidenum">
              <a:rPr lang="en-US"/>
              <a:pPr>
                <a:defRPr/>
              </a:pPr>
              <a:t>‹#›</a:t>
            </a:fld>
            <a:endParaRPr lang="en-US"/>
          </a:p>
        </p:txBody>
      </p:sp>
    </p:spTree>
    <p:extLst>
      <p:ext uri="{BB962C8B-B14F-4D97-AF65-F5344CB8AC3E}">
        <p14:creationId xmlns:p14="http://schemas.microsoft.com/office/powerpoint/2010/main" val="2398330054"/>
      </p:ext>
    </p:extLst>
  </p:cSld>
  <p:clrMapOvr>
    <a:masterClrMapping/>
  </p:clrMapOvr>
  <p:transition spd="med">
    <p:fade/>
  </p:transition>
</p:sldLayout>
</file>

<file path=ppt/slideLayouts/slideLayout14.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543676" y="365125"/>
            <a:ext cx="1971675" cy="5811838"/>
          </a:xfrm>
          <a:prstGeom prst="rect">
            <a:avLst/>
          </a:prstGeom>
        </p:spPr>
        <p:txBody>
          <a:bodyPr vert="eaVert"/>
          <a:lstStyle/>
          <a:p>
            <a:r>
              <a:rPr lang="en-GB"/>
              <a:t>Click to edit Master title style</a:t>
            </a:r>
            <a:endParaRPr lang="en-US"/>
          </a:p>
        </p:txBody>
      </p:sp>
      <p:sp>
        <p:nvSpPr>
          <p:cNvPr id="3" name="Vertical Text Placeholder 2"/>
          <p:cNvSpPr>
            <a:spLocks noGrp="1"/>
          </p:cNvSpPr>
          <p:nvPr>
            <p:ph type="body" orient="vert" idx="1"/>
          </p:nvPr>
        </p:nvSpPr>
        <p:spPr>
          <a:xfrm>
            <a:off x="628652" y="365125"/>
            <a:ext cx="5762625" cy="5811838"/>
          </a:xfrm>
          <a:prstGeom prst="rect">
            <a:avLst/>
          </a:prstGeo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E58AE1FA-FF97-851D-655F-709CBA27819A}"/>
              </a:ext>
            </a:extLst>
          </p:cNvPr>
          <p:cNvSpPr>
            <a:spLocks noGrp="1"/>
          </p:cNvSpPr>
          <p:nvPr>
            <p:ph type="dt" sz="half" idx="10"/>
          </p:nvPr>
        </p:nvSpPr>
        <p:spPr>
          <a:xfrm>
            <a:off x="628650" y="6356354"/>
            <a:ext cx="2057400" cy="365125"/>
          </a:xfrm>
          <a:prstGeom prst="rect">
            <a:avLst/>
          </a:prstGeom>
        </p:spPr>
        <p:txBody>
          <a:bodyPr/>
          <a:lstStyle>
            <a:lvl1pPr>
              <a:defRPr/>
            </a:lvl1pPr>
          </a:lstStyle>
          <a:p>
            <a:pPr>
              <a:defRPr/>
            </a:pPr>
            <a:fld id="{121ACB88-7445-48ED-A5FD-AAC2F3F47622}" type="datetime1">
              <a:rPr lang="en-GB"/>
              <a:pPr>
                <a:defRPr/>
              </a:pPr>
              <a:t>23/03/2024</a:t>
            </a:fld>
            <a:endParaRPr lang="en-US"/>
          </a:p>
        </p:txBody>
      </p:sp>
      <p:sp>
        <p:nvSpPr>
          <p:cNvPr id="5" name="Footer Placeholder 4">
            <a:extLst>
              <a:ext uri="{FF2B5EF4-FFF2-40B4-BE49-F238E27FC236}">
                <a16:creationId xmlns:a16="http://schemas.microsoft.com/office/drawing/2014/main" id="{85DE2414-8FDB-F995-BF5B-05C7767B54BF}"/>
              </a:ext>
            </a:extLst>
          </p:cNvPr>
          <p:cNvSpPr>
            <a:spLocks noGrp="1"/>
          </p:cNvSpPr>
          <p:nvPr>
            <p:ph type="ftr" sz="quarter" idx="11"/>
          </p:nvPr>
        </p:nvSpPr>
        <p:spPr>
          <a:xfrm>
            <a:off x="3028950" y="6356354"/>
            <a:ext cx="3086100" cy="365125"/>
          </a:xfrm>
          <a:prstGeom prst="rect">
            <a:avLst/>
          </a:prstGeom>
        </p:spPr>
        <p:txBody>
          <a:bodyPr/>
          <a:lstStyle>
            <a:lvl1pPr>
              <a:defRPr/>
            </a:lvl1pPr>
          </a:lstStyle>
          <a:p>
            <a:pPr>
              <a:defRPr/>
            </a:pPr>
            <a:endParaRPr lang="en-US"/>
          </a:p>
        </p:txBody>
      </p:sp>
      <p:sp>
        <p:nvSpPr>
          <p:cNvPr id="6" name="Slide Number Placeholder 5">
            <a:extLst>
              <a:ext uri="{FF2B5EF4-FFF2-40B4-BE49-F238E27FC236}">
                <a16:creationId xmlns:a16="http://schemas.microsoft.com/office/drawing/2014/main" id="{C1FD7F31-49F8-792E-A820-9C5D4D13E850}"/>
              </a:ext>
            </a:extLst>
          </p:cNvPr>
          <p:cNvSpPr>
            <a:spLocks noGrp="1"/>
          </p:cNvSpPr>
          <p:nvPr>
            <p:ph type="sldNum" sz="quarter" idx="12"/>
          </p:nvPr>
        </p:nvSpPr>
        <p:spPr>
          <a:xfrm>
            <a:off x="6457950" y="6356354"/>
            <a:ext cx="2057400" cy="365125"/>
          </a:xfrm>
          <a:prstGeom prst="rect">
            <a:avLst/>
          </a:prstGeom>
        </p:spPr>
        <p:txBody>
          <a:bodyPr/>
          <a:lstStyle>
            <a:lvl1pPr>
              <a:defRPr/>
            </a:lvl1pPr>
          </a:lstStyle>
          <a:p>
            <a:pPr>
              <a:defRPr/>
            </a:pPr>
            <a:fld id="{1418363B-DB79-43FC-865B-987659043DBC}" type="slidenum">
              <a:rPr lang="en-US"/>
              <a:pPr>
                <a:defRPr/>
              </a:pPr>
              <a:t>‹#›</a:t>
            </a:fld>
            <a:endParaRPr lang="en-US"/>
          </a:p>
        </p:txBody>
      </p:sp>
    </p:spTree>
    <p:extLst>
      <p:ext uri="{BB962C8B-B14F-4D97-AF65-F5344CB8AC3E}">
        <p14:creationId xmlns:p14="http://schemas.microsoft.com/office/powerpoint/2010/main" val="2940968646"/>
      </p:ext>
    </p:extLst>
  </p:cSld>
  <p:clrMapOvr>
    <a:masterClrMapping/>
  </p:clrMapOvr>
  <p:transition spd="med">
    <p:fade/>
  </p:transition>
</p:sldLayout>
</file>

<file path=ppt/slideMasters/_rels/slideMaster1.xml.rels><?xml version="1.0" encoding="UTF-8" standalone="yes"?>
<Relationships xmlns="http://schemas.openxmlformats.org/package/2006/relationships"><Relationship Id="rId3" Type="http://schemas.openxmlformats.org/officeDocument/2006/relationships/slideLayout" Target="../slideLayouts/slideLayout3.xml"/><Relationship Id="rId2" Type="http://schemas.openxmlformats.org/officeDocument/2006/relationships/slideLayout" Target="../slideLayouts/slideLayout2.xml"/><Relationship Id="rId1" Type="http://schemas.openxmlformats.org/officeDocument/2006/relationships/slideLayout" Target="../slideLayouts/slideLayout1.xml"/><Relationship Id="rId5" Type="http://schemas.openxmlformats.org/officeDocument/2006/relationships/image" Target="../media/image1.png"/><Relationship Id="rId4" Type="http://schemas.openxmlformats.org/officeDocument/2006/relationships/theme" Target="../theme/theme1.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1.xml"/><Relationship Id="rId13" Type="http://schemas.openxmlformats.org/officeDocument/2006/relationships/image" Target="../media/image3.png"/><Relationship Id="rId3" Type="http://schemas.openxmlformats.org/officeDocument/2006/relationships/slideLayout" Target="../slideLayouts/slideLayout6.xml"/><Relationship Id="rId7" Type="http://schemas.openxmlformats.org/officeDocument/2006/relationships/slideLayout" Target="../slideLayouts/slideLayout10.xml"/><Relationship Id="rId12" Type="http://schemas.openxmlformats.org/officeDocument/2006/relationships/theme" Target="../theme/theme2.xml"/><Relationship Id="rId2" Type="http://schemas.openxmlformats.org/officeDocument/2006/relationships/slideLayout" Target="../slideLayouts/slideLayout5.xml"/><Relationship Id="rId1" Type="http://schemas.openxmlformats.org/officeDocument/2006/relationships/slideLayout" Target="../slideLayouts/slideLayout4.xml"/><Relationship Id="rId6" Type="http://schemas.openxmlformats.org/officeDocument/2006/relationships/slideLayout" Target="../slideLayouts/slideLayout9.xml"/><Relationship Id="rId11" Type="http://schemas.openxmlformats.org/officeDocument/2006/relationships/slideLayout" Target="../slideLayouts/slideLayout14.xml"/><Relationship Id="rId5" Type="http://schemas.openxmlformats.org/officeDocument/2006/relationships/slideLayout" Target="../slideLayouts/slideLayout8.xml"/><Relationship Id="rId10" Type="http://schemas.openxmlformats.org/officeDocument/2006/relationships/slideLayout" Target="../slideLayouts/slideLayout13.xml"/><Relationship Id="rId4" Type="http://schemas.openxmlformats.org/officeDocument/2006/relationships/slideLayout" Target="../slideLayouts/slideLayout7.xml"/><Relationship Id="rId9" Type="http://schemas.openxmlformats.org/officeDocument/2006/relationships/slideLayout" Target="../slideLayouts/slideLayout12.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pic>
        <p:nvPicPr>
          <p:cNvPr id="1026" name="Picture 7" descr="Graphical user interface, application, website&#10;&#10;Description automatically generated">
            <a:extLst>
              <a:ext uri="{FF2B5EF4-FFF2-40B4-BE49-F238E27FC236}">
                <a16:creationId xmlns:a16="http://schemas.microsoft.com/office/drawing/2014/main" id="{E8E52BF5-2CD6-CC2F-5906-56A4C471D667}"/>
              </a:ext>
            </a:extLst>
          </p:cNvPr>
          <p:cNvPicPr>
            <a:picLocks noChangeAspect="1" noChangeArrowheads="1"/>
          </p:cNvPicPr>
          <p:nvPr userDrawn="1"/>
        </p:nvPicPr>
        <p:blipFill>
          <a:blip r:embed="rId5">
            <a:extLst>
              <a:ext uri="{28A0092B-C50C-407E-A947-70E740481C1C}">
                <a14:useLocalDpi xmlns:a14="http://schemas.microsoft.com/office/drawing/2010/main" val="0"/>
              </a:ext>
            </a:extLst>
          </a:blip>
          <a:srcRect/>
          <a:stretch>
            <a:fillRect/>
          </a:stretch>
        </p:blipFill>
        <p:spPr bwMode="auto">
          <a:xfrm>
            <a:off x="0" y="0"/>
            <a:ext cx="9144000" cy="6858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3430276831"/>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Lst>
  <p:transition spd="med">
    <p:fade/>
  </p:transition>
  <p:hf hdr="0" ftr="0" dt="0"/>
  <p:txStyles>
    <p:titleStyle>
      <a:lvl1pPr algn="l" rtl="0" fontAlgn="base">
        <a:lnSpc>
          <a:spcPct val="90000"/>
        </a:lnSpc>
        <a:spcBef>
          <a:spcPct val="0"/>
        </a:spcBef>
        <a:spcAft>
          <a:spcPct val="0"/>
        </a:spcAft>
        <a:defRPr sz="2475" kern="1200">
          <a:solidFill>
            <a:schemeClr val="tx1"/>
          </a:solidFill>
          <a:latin typeface="+mj-lt"/>
          <a:ea typeface="+mj-ea"/>
          <a:cs typeface="+mj-cs"/>
        </a:defRPr>
      </a:lvl1pPr>
      <a:lvl2pPr algn="l" rtl="0" fontAlgn="base">
        <a:lnSpc>
          <a:spcPct val="90000"/>
        </a:lnSpc>
        <a:spcBef>
          <a:spcPct val="0"/>
        </a:spcBef>
        <a:spcAft>
          <a:spcPct val="0"/>
        </a:spcAft>
        <a:defRPr sz="2475">
          <a:solidFill>
            <a:schemeClr val="tx1"/>
          </a:solidFill>
          <a:latin typeface="Calibri Light" panose="020F0302020204030204" pitchFamily="34" charset="0"/>
        </a:defRPr>
      </a:lvl2pPr>
      <a:lvl3pPr algn="l" rtl="0" fontAlgn="base">
        <a:lnSpc>
          <a:spcPct val="90000"/>
        </a:lnSpc>
        <a:spcBef>
          <a:spcPct val="0"/>
        </a:spcBef>
        <a:spcAft>
          <a:spcPct val="0"/>
        </a:spcAft>
        <a:defRPr sz="2475">
          <a:solidFill>
            <a:schemeClr val="tx1"/>
          </a:solidFill>
          <a:latin typeface="Calibri Light" panose="020F0302020204030204" pitchFamily="34" charset="0"/>
        </a:defRPr>
      </a:lvl3pPr>
      <a:lvl4pPr algn="l" rtl="0" fontAlgn="base">
        <a:lnSpc>
          <a:spcPct val="90000"/>
        </a:lnSpc>
        <a:spcBef>
          <a:spcPct val="0"/>
        </a:spcBef>
        <a:spcAft>
          <a:spcPct val="0"/>
        </a:spcAft>
        <a:defRPr sz="2475">
          <a:solidFill>
            <a:schemeClr val="tx1"/>
          </a:solidFill>
          <a:latin typeface="Calibri Light" panose="020F0302020204030204" pitchFamily="34" charset="0"/>
        </a:defRPr>
      </a:lvl4pPr>
      <a:lvl5pPr algn="l" rtl="0" fontAlgn="base">
        <a:lnSpc>
          <a:spcPct val="90000"/>
        </a:lnSpc>
        <a:spcBef>
          <a:spcPct val="0"/>
        </a:spcBef>
        <a:spcAft>
          <a:spcPct val="0"/>
        </a:spcAft>
        <a:defRPr sz="2475">
          <a:solidFill>
            <a:schemeClr val="tx1"/>
          </a:solidFill>
          <a:latin typeface="Calibri Light" panose="020F0302020204030204" pitchFamily="34" charset="0"/>
        </a:defRPr>
      </a:lvl5pPr>
      <a:lvl6pPr marL="257175" algn="l" rtl="0" fontAlgn="base">
        <a:lnSpc>
          <a:spcPct val="90000"/>
        </a:lnSpc>
        <a:spcBef>
          <a:spcPct val="0"/>
        </a:spcBef>
        <a:spcAft>
          <a:spcPct val="0"/>
        </a:spcAft>
        <a:defRPr sz="2475">
          <a:solidFill>
            <a:schemeClr val="tx1"/>
          </a:solidFill>
          <a:latin typeface="Calibri Light" panose="020F0302020204030204" pitchFamily="34" charset="0"/>
        </a:defRPr>
      </a:lvl6pPr>
      <a:lvl7pPr marL="514350" algn="l" rtl="0" fontAlgn="base">
        <a:lnSpc>
          <a:spcPct val="90000"/>
        </a:lnSpc>
        <a:spcBef>
          <a:spcPct val="0"/>
        </a:spcBef>
        <a:spcAft>
          <a:spcPct val="0"/>
        </a:spcAft>
        <a:defRPr sz="2475">
          <a:solidFill>
            <a:schemeClr val="tx1"/>
          </a:solidFill>
          <a:latin typeface="Calibri Light" panose="020F0302020204030204" pitchFamily="34" charset="0"/>
        </a:defRPr>
      </a:lvl7pPr>
      <a:lvl8pPr marL="771525" algn="l" rtl="0" fontAlgn="base">
        <a:lnSpc>
          <a:spcPct val="90000"/>
        </a:lnSpc>
        <a:spcBef>
          <a:spcPct val="0"/>
        </a:spcBef>
        <a:spcAft>
          <a:spcPct val="0"/>
        </a:spcAft>
        <a:defRPr sz="2475">
          <a:solidFill>
            <a:schemeClr val="tx1"/>
          </a:solidFill>
          <a:latin typeface="Calibri Light" panose="020F0302020204030204" pitchFamily="34" charset="0"/>
        </a:defRPr>
      </a:lvl8pPr>
      <a:lvl9pPr marL="1028700" algn="l" rtl="0" fontAlgn="base">
        <a:lnSpc>
          <a:spcPct val="90000"/>
        </a:lnSpc>
        <a:spcBef>
          <a:spcPct val="0"/>
        </a:spcBef>
        <a:spcAft>
          <a:spcPct val="0"/>
        </a:spcAft>
        <a:defRPr sz="2475">
          <a:solidFill>
            <a:schemeClr val="tx1"/>
          </a:solidFill>
          <a:latin typeface="Calibri Light" panose="020F0302020204030204" pitchFamily="34" charset="0"/>
        </a:defRPr>
      </a:lvl9pPr>
    </p:titleStyle>
    <p:bodyStyle>
      <a:lvl1pPr marL="128588" indent="-128588" algn="l" rtl="0" fontAlgn="base">
        <a:lnSpc>
          <a:spcPct val="90000"/>
        </a:lnSpc>
        <a:spcBef>
          <a:spcPts val="563"/>
        </a:spcBef>
        <a:spcAft>
          <a:spcPct val="0"/>
        </a:spcAft>
        <a:buFont typeface="Arial" panose="020B0604020202020204" pitchFamily="34" charset="0"/>
        <a:buChar char="•"/>
        <a:defRPr sz="1575" kern="1200">
          <a:solidFill>
            <a:schemeClr val="tx1"/>
          </a:solidFill>
          <a:latin typeface="+mn-lt"/>
          <a:ea typeface="+mn-ea"/>
          <a:cs typeface="+mn-cs"/>
        </a:defRPr>
      </a:lvl1pPr>
      <a:lvl2pPr marL="385763" indent="-128588" algn="l" rtl="0" fontAlgn="base">
        <a:lnSpc>
          <a:spcPct val="90000"/>
        </a:lnSpc>
        <a:spcBef>
          <a:spcPts val="281"/>
        </a:spcBef>
        <a:spcAft>
          <a:spcPct val="0"/>
        </a:spcAft>
        <a:buFont typeface="Arial" panose="020B0604020202020204" pitchFamily="34" charset="0"/>
        <a:buChar char="•"/>
        <a:defRPr sz="1350" kern="1200">
          <a:solidFill>
            <a:schemeClr val="tx1"/>
          </a:solidFill>
          <a:latin typeface="+mn-lt"/>
          <a:ea typeface="+mn-ea"/>
          <a:cs typeface="+mn-cs"/>
        </a:defRPr>
      </a:lvl2pPr>
      <a:lvl3pPr marL="642938" indent="-128588" algn="l" rtl="0" fontAlgn="base">
        <a:lnSpc>
          <a:spcPct val="90000"/>
        </a:lnSpc>
        <a:spcBef>
          <a:spcPts val="281"/>
        </a:spcBef>
        <a:spcAft>
          <a:spcPct val="0"/>
        </a:spcAft>
        <a:buFont typeface="Arial" panose="020B0604020202020204" pitchFamily="34" charset="0"/>
        <a:buChar char="•"/>
        <a:defRPr sz="1125" kern="1200">
          <a:solidFill>
            <a:schemeClr val="tx1"/>
          </a:solidFill>
          <a:latin typeface="+mn-lt"/>
          <a:ea typeface="+mn-ea"/>
          <a:cs typeface="+mn-cs"/>
        </a:defRPr>
      </a:lvl3pPr>
      <a:lvl4pPr marL="900113" indent="-128588" algn="l" rtl="0" fontAlgn="base">
        <a:lnSpc>
          <a:spcPct val="90000"/>
        </a:lnSpc>
        <a:spcBef>
          <a:spcPts val="281"/>
        </a:spcBef>
        <a:spcAft>
          <a:spcPct val="0"/>
        </a:spcAft>
        <a:buFont typeface="Arial" panose="020B0604020202020204" pitchFamily="34" charset="0"/>
        <a:buChar char="•"/>
        <a:defRPr kern="1200">
          <a:solidFill>
            <a:schemeClr val="tx1"/>
          </a:solidFill>
          <a:latin typeface="+mn-lt"/>
          <a:ea typeface="+mn-ea"/>
          <a:cs typeface="+mn-cs"/>
        </a:defRPr>
      </a:lvl4pPr>
      <a:lvl5pPr marL="1157288" indent="-128588" algn="l" rtl="0" fontAlgn="base">
        <a:lnSpc>
          <a:spcPct val="90000"/>
        </a:lnSpc>
        <a:spcBef>
          <a:spcPts val="281"/>
        </a:spcBef>
        <a:spcAft>
          <a:spcPct val="0"/>
        </a:spcAft>
        <a:buFont typeface="Arial" panose="020B0604020202020204" pitchFamily="34" charset="0"/>
        <a:buChar char="•"/>
        <a:defRPr kern="1200">
          <a:solidFill>
            <a:schemeClr val="tx1"/>
          </a:solidFill>
          <a:latin typeface="+mn-lt"/>
          <a:ea typeface="+mn-ea"/>
          <a:cs typeface="+mn-cs"/>
        </a:defRPr>
      </a:lvl5pPr>
      <a:lvl6pPr marL="1414463" indent="-128588" algn="l" defTabSz="514350" rtl="0" eaLnBrk="1" latinLnBrk="0" hangingPunct="1">
        <a:lnSpc>
          <a:spcPct val="90000"/>
        </a:lnSpc>
        <a:spcBef>
          <a:spcPts val="281"/>
        </a:spcBef>
        <a:buFont typeface="Arial" panose="020B0604020202020204" pitchFamily="34" charset="0"/>
        <a:buChar char="•"/>
        <a:defRPr sz="1013" kern="1200">
          <a:solidFill>
            <a:schemeClr val="tx1"/>
          </a:solidFill>
          <a:latin typeface="+mn-lt"/>
          <a:ea typeface="+mn-ea"/>
          <a:cs typeface="+mn-cs"/>
        </a:defRPr>
      </a:lvl6pPr>
      <a:lvl7pPr marL="1671638" indent="-128588" algn="l" defTabSz="514350" rtl="0" eaLnBrk="1" latinLnBrk="0" hangingPunct="1">
        <a:lnSpc>
          <a:spcPct val="90000"/>
        </a:lnSpc>
        <a:spcBef>
          <a:spcPts val="281"/>
        </a:spcBef>
        <a:buFont typeface="Arial" panose="020B0604020202020204" pitchFamily="34" charset="0"/>
        <a:buChar char="•"/>
        <a:defRPr sz="1013" kern="1200">
          <a:solidFill>
            <a:schemeClr val="tx1"/>
          </a:solidFill>
          <a:latin typeface="+mn-lt"/>
          <a:ea typeface="+mn-ea"/>
          <a:cs typeface="+mn-cs"/>
        </a:defRPr>
      </a:lvl7pPr>
      <a:lvl8pPr marL="1928813" indent="-128588" algn="l" defTabSz="514350" rtl="0" eaLnBrk="1" latinLnBrk="0" hangingPunct="1">
        <a:lnSpc>
          <a:spcPct val="90000"/>
        </a:lnSpc>
        <a:spcBef>
          <a:spcPts val="281"/>
        </a:spcBef>
        <a:buFont typeface="Arial" panose="020B0604020202020204" pitchFamily="34" charset="0"/>
        <a:buChar char="•"/>
        <a:defRPr sz="1013" kern="1200">
          <a:solidFill>
            <a:schemeClr val="tx1"/>
          </a:solidFill>
          <a:latin typeface="+mn-lt"/>
          <a:ea typeface="+mn-ea"/>
          <a:cs typeface="+mn-cs"/>
        </a:defRPr>
      </a:lvl8pPr>
      <a:lvl9pPr marL="2185988" indent="-128588" algn="l" defTabSz="514350" rtl="0" eaLnBrk="1" latinLnBrk="0" hangingPunct="1">
        <a:lnSpc>
          <a:spcPct val="90000"/>
        </a:lnSpc>
        <a:spcBef>
          <a:spcPts val="281"/>
        </a:spcBef>
        <a:buFont typeface="Arial" panose="020B0604020202020204" pitchFamily="34" charset="0"/>
        <a:buChar char="•"/>
        <a:defRPr sz="1013" kern="1200">
          <a:solidFill>
            <a:schemeClr val="tx1"/>
          </a:solidFill>
          <a:latin typeface="+mn-lt"/>
          <a:ea typeface="+mn-ea"/>
          <a:cs typeface="+mn-cs"/>
        </a:defRPr>
      </a:lvl9pPr>
    </p:bodyStyle>
    <p:otherStyle>
      <a:defPPr>
        <a:defRPr lang="en-US"/>
      </a:defPPr>
      <a:lvl1pPr marL="0" algn="l" defTabSz="514350" rtl="0" eaLnBrk="1" latinLnBrk="0" hangingPunct="1">
        <a:defRPr sz="1013" kern="1200">
          <a:solidFill>
            <a:schemeClr val="tx1"/>
          </a:solidFill>
          <a:latin typeface="+mn-lt"/>
          <a:ea typeface="+mn-ea"/>
          <a:cs typeface="+mn-cs"/>
        </a:defRPr>
      </a:lvl1pPr>
      <a:lvl2pPr marL="257175" algn="l" defTabSz="514350" rtl="0" eaLnBrk="1" latinLnBrk="0" hangingPunct="1">
        <a:defRPr sz="1013" kern="1200">
          <a:solidFill>
            <a:schemeClr val="tx1"/>
          </a:solidFill>
          <a:latin typeface="+mn-lt"/>
          <a:ea typeface="+mn-ea"/>
          <a:cs typeface="+mn-cs"/>
        </a:defRPr>
      </a:lvl2pPr>
      <a:lvl3pPr marL="514350" algn="l" defTabSz="514350" rtl="0" eaLnBrk="1" latinLnBrk="0" hangingPunct="1">
        <a:defRPr sz="1013" kern="1200">
          <a:solidFill>
            <a:schemeClr val="tx1"/>
          </a:solidFill>
          <a:latin typeface="+mn-lt"/>
          <a:ea typeface="+mn-ea"/>
          <a:cs typeface="+mn-cs"/>
        </a:defRPr>
      </a:lvl3pPr>
      <a:lvl4pPr marL="771525" algn="l" defTabSz="514350" rtl="0" eaLnBrk="1" latinLnBrk="0" hangingPunct="1">
        <a:defRPr sz="1013" kern="1200">
          <a:solidFill>
            <a:schemeClr val="tx1"/>
          </a:solidFill>
          <a:latin typeface="+mn-lt"/>
          <a:ea typeface="+mn-ea"/>
          <a:cs typeface="+mn-cs"/>
        </a:defRPr>
      </a:lvl4pPr>
      <a:lvl5pPr marL="1028700" algn="l" defTabSz="514350" rtl="0" eaLnBrk="1" latinLnBrk="0" hangingPunct="1">
        <a:defRPr sz="1013" kern="1200">
          <a:solidFill>
            <a:schemeClr val="tx1"/>
          </a:solidFill>
          <a:latin typeface="+mn-lt"/>
          <a:ea typeface="+mn-ea"/>
          <a:cs typeface="+mn-cs"/>
        </a:defRPr>
      </a:lvl5pPr>
      <a:lvl6pPr marL="1285875" algn="l" defTabSz="514350" rtl="0" eaLnBrk="1" latinLnBrk="0" hangingPunct="1">
        <a:defRPr sz="1013" kern="1200">
          <a:solidFill>
            <a:schemeClr val="tx1"/>
          </a:solidFill>
          <a:latin typeface="+mn-lt"/>
          <a:ea typeface="+mn-ea"/>
          <a:cs typeface="+mn-cs"/>
        </a:defRPr>
      </a:lvl6pPr>
      <a:lvl7pPr marL="1543050" algn="l" defTabSz="514350" rtl="0" eaLnBrk="1" latinLnBrk="0" hangingPunct="1">
        <a:defRPr sz="1013" kern="1200">
          <a:solidFill>
            <a:schemeClr val="tx1"/>
          </a:solidFill>
          <a:latin typeface="+mn-lt"/>
          <a:ea typeface="+mn-ea"/>
          <a:cs typeface="+mn-cs"/>
        </a:defRPr>
      </a:lvl7pPr>
      <a:lvl8pPr marL="1800225" algn="l" defTabSz="514350" rtl="0" eaLnBrk="1" latinLnBrk="0" hangingPunct="1">
        <a:defRPr sz="1013" kern="1200">
          <a:solidFill>
            <a:schemeClr val="tx1"/>
          </a:solidFill>
          <a:latin typeface="+mn-lt"/>
          <a:ea typeface="+mn-ea"/>
          <a:cs typeface="+mn-cs"/>
        </a:defRPr>
      </a:lvl8pPr>
      <a:lvl9pPr marL="2057400" algn="l" defTabSz="514350" rtl="0" eaLnBrk="1" latinLnBrk="0" hangingPunct="1">
        <a:defRPr sz="1013"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pic>
        <p:nvPicPr>
          <p:cNvPr id="2050" name="Picture 9" descr="Graphical user interface, text&#10;&#10;Description automatically generated">
            <a:extLst>
              <a:ext uri="{FF2B5EF4-FFF2-40B4-BE49-F238E27FC236}">
                <a16:creationId xmlns:a16="http://schemas.microsoft.com/office/drawing/2014/main" id="{3F5D1417-FFFE-4F5C-C29D-269BBA900C1C}"/>
              </a:ext>
            </a:extLst>
          </p:cNvPr>
          <p:cNvPicPr>
            <a:picLocks noChangeAspect="1" noChangeArrowheads="1"/>
          </p:cNvPicPr>
          <p:nvPr userDrawn="1"/>
        </p:nvPicPr>
        <p:blipFill>
          <a:blip r:embed="rId13">
            <a:extLst>
              <a:ext uri="{28A0092B-C50C-407E-A947-70E740481C1C}">
                <a14:useLocalDpi xmlns:a14="http://schemas.microsoft.com/office/drawing/2010/main" val="0"/>
              </a:ext>
            </a:extLst>
          </a:blip>
          <a:srcRect/>
          <a:stretch>
            <a:fillRect/>
          </a:stretch>
        </p:blipFill>
        <p:spPr bwMode="auto">
          <a:xfrm>
            <a:off x="0" y="0"/>
            <a:ext cx="9144000" cy="6858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3237329516"/>
      </p:ext>
    </p:extLst>
  </p:cSld>
  <p:clrMap bg1="lt1" tx1="dk1" bg2="lt2" tx2="dk2" accent1="accent1" accent2="accent2" accent3="accent3" accent4="accent4" accent5="accent5" accent6="accent6" hlink="hlink" folHlink="folHlink"/>
  <p:sldLayoutIdLst>
    <p:sldLayoutId id="2147483665" r:id="rId1"/>
    <p:sldLayoutId id="2147483666" r:id="rId2"/>
    <p:sldLayoutId id="2147483667" r:id="rId3"/>
    <p:sldLayoutId id="2147483668" r:id="rId4"/>
    <p:sldLayoutId id="2147483669" r:id="rId5"/>
    <p:sldLayoutId id="2147483670" r:id="rId6"/>
    <p:sldLayoutId id="2147483671" r:id="rId7"/>
    <p:sldLayoutId id="2147483672" r:id="rId8"/>
    <p:sldLayoutId id="2147483673" r:id="rId9"/>
    <p:sldLayoutId id="2147483674" r:id="rId10"/>
    <p:sldLayoutId id="2147483675" r:id="rId11"/>
  </p:sldLayoutIdLst>
  <p:transition spd="med">
    <p:fade/>
  </p:transition>
  <p:hf hdr="0" ftr="0" dt="0"/>
  <p:txStyles>
    <p:titleStyle>
      <a:lvl1pPr algn="l" rtl="0" fontAlgn="base">
        <a:lnSpc>
          <a:spcPct val="90000"/>
        </a:lnSpc>
        <a:spcBef>
          <a:spcPct val="0"/>
        </a:spcBef>
        <a:spcAft>
          <a:spcPct val="0"/>
        </a:spcAft>
        <a:defRPr sz="2475" kern="1200">
          <a:solidFill>
            <a:schemeClr val="tx1"/>
          </a:solidFill>
          <a:latin typeface="+mj-lt"/>
          <a:ea typeface="+mj-ea"/>
          <a:cs typeface="+mj-cs"/>
        </a:defRPr>
      </a:lvl1pPr>
      <a:lvl2pPr algn="l" rtl="0" fontAlgn="base">
        <a:lnSpc>
          <a:spcPct val="90000"/>
        </a:lnSpc>
        <a:spcBef>
          <a:spcPct val="0"/>
        </a:spcBef>
        <a:spcAft>
          <a:spcPct val="0"/>
        </a:spcAft>
        <a:defRPr sz="2475">
          <a:solidFill>
            <a:schemeClr val="tx1"/>
          </a:solidFill>
          <a:latin typeface="Calibri Light" panose="020F0302020204030204" pitchFamily="34" charset="0"/>
        </a:defRPr>
      </a:lvl2pPr>
      <a:lvl3pPr algn="l" rtl="0" fontAlgn="base">
        <a:lnSpc>
          <a:spcPct val="90000"/>
        </a:lnSpc>
        <a:spcBef>
          <a:spcPct val="0"/>
        </a:spcBef>
        <a:spcAft>
          <a:spcPct val="0"/>
        </a:spcAft>
        <a:defRPr sz="2475">
          <a:solidFill>
            <a:schemeClr val="tx1"/>
          </a:solidFill>
          <a:latin typeface="Calibri Light" panose="020F0302020204030204" pitchFamily="34" charset="0"/>
        </a:defRPr>
      </a:lvl3pPr>
      <a:lvl4pPr algn="l" rtl="0" fontAlgn="base">
        <a:lnSpc>
          <a:spcPct val="90000"/>
        </a:lnSpc>
        <a:spcBef>
          <a:spcPct val="0"/>
        </a:spcBef>
        <a:spcAft>
          <a:spcPct val="0"/>
        </a:spcAft>
        <a:defRPr sz="2475">
          <a:solidFill>
            <a:schemeClr val="tx1"/>
          </a:solidFill>
          <a:latin typeface="Calibri Light" panose="020F0302020204030204" pitchFamily="34" charset="0"/>
        </a:defRPr>
      </a:lvl4pPr>
      <a:lvl5pPr algn="l" rtl="0" fontAlgn="base">
        <a:lnSpc>
          <a:spcPct val="90000"/>
        </a:lnSpc>
        <a:spcBef>
          <a:spcPct val="0"/>
        </a:spcBef>
        <a:spcAft>
          <a:spcPct val="0"/>
        </a:spcAft>
        <a:defRPr sz="2475">
          <a:solidFill>
            <a:schemeClr val="tx1"/>
          </a:solidFill>
          <a:latin typeface="Calibri Light" panose="020F0302020204030204" pitchFamily="34" charset="0"/>
        </a:defRPr>
      </a:lvl5pPr>
      <a:lvl6pPr marL="257175" algn="l" rtl="0" fontAlgn="base">
        <a:lnSpc>
          <a:spcPct val="90000"/>
        </a:lnSpc>
        <a:spcBef>
          <a:spcPct val="0"/>
        </a:spcBef>
        <a:spcAft>
          <a:spcPct val="0"/>
        </a:spcAft>
        <a:defRPr sz="2475">
          <a:solidFill>
            <a:schemeClr val="tx1"/>
          </a:solidFill>
          <a:latin typeface="Calibri Light" panose="020F0302020204030204" pitchFamily="34" charset="0"/>
        </a:defRPr>
      </a:lvl6pPr>
      <a:lvl7pPr marL="514350" algn="l" rtl="0" fontAlgn="base">
        <a:lnSpc>
          <a:spcPct val="90000"/>
        </a:lnSpc>
        <a:spcBef>
          <a:spcPct val="0"/>
        </a:spcBef>
        <a:spcAft>
          <a:spcPct val="0"/>
        </a:spcAft>
        <a:defRPr sz="2475">
          <a:solidFill>
            <a:schemeClr val="tx1"/>
          </a:solidFill>
          <a:latin typeface="Calibri Light" panose="020F0302020204030204" pitchFamily="34" charset="0"/>
        </a:defRPr>
      </a:lvl7pPr>
      <a:lvl8pPr marL="771525" algn="l" rtl="0" fontAlgn="base">
        <a:lnSpc>
          <a:spcPct val="90000"/>
        </a:lnSpc>
        <a:spcBef>
          <a:spcPct val="0"/>
        </a:spcBef>
        <a:spcAft>
          <a:spcPct val="0"/>
        </a:spcAft>
        <a:defRPr sz="2475">
          <a:solidFill>
            <a:schemeClr val="tx1"/>
          </a:solidFill>
          <a:latin typeface="Calibri Light" panose="020F0302020204030204" pitchFamily="34" charset="0"/>
        </a:defRPr>
      </a:lvl8pPr>
      <a:lvl9pPr marL="1028700" algn="l" rtl="0" fontAlgn="base">
        <a:lnSpc>
          <a:spcPct val="90000"/>
        </a:lnSpc>
        <a:spcBef>
          <a:spcPct val="0"/>
        </a:spcBef>
        <a:spcAft>
          <a:spcPct val="0"/>
        </a:spcAft>
        <a:defRPr sz="2475">
          <a:solidFill>
            <a:schemeClr val="tx1"/>
          </a:solidFill>
          <a:latin typeface="Calibri Light" panose="020F0302020204030204" pitchFamily="34" charset="0"/>
        </a:defRPr>
      </a:lvl9pPr>
    </p:titleStyle>
    <p:bodyStyle>
      <a:lvl1pPr marL="128588" indent="-128588" algn="l" rtl="0" fontAlgn="base">
        <a:lnSpc>
          <a:spcPct val="90000"/>
        </a:lnSpc>
        <a:spcBef>
          <a:spcPts val="563"/>
        </a:spcBef>
        <a:spcAft>
          <a:spcPct val="0"/>
        </a:spcAft>
        <a:buFont typeface="Arial" panose="020B0604020202020204" pitchFamily="34" charset="0"/>
        <a:buChar char="•"/>
        <a:defRPr sz="1575" kern="1200">
          <a:solidFill>
            <a:schemeClr val="tx1"/>
          </a:solidFill>
          <a:latin typeface="+mn-lt"/>
          <a:ea typeface="+mn-ea"/>
          <a:cs typeface="+mn-cs"/>
        </a:defRPr>
      </a:lvl1pPr>
      <a:lvl2pPr marL="385763" indent="-128588" algn="l" rtl="0" fontAlgn="base">
        <a:lnSpc>
          <a:spcPct val="90000"/>
        </a:lnSpc>
        <a:spcBef>
          <a:spcPts val="281"/>
        </a:spcBef>
        <a:spcAft>
          <a:spcPct val="0"/>
        </a:spcAft>
        <a:buFont typeface="Arial" panose="020B0604020202020204" pitchFamily="34" charset="0"/>
        <a:buChar char="•"/>
        <a:defRPr sz="1350" kern="1200">
          <a:solidFill>
            <a:schemeClr val="tx1"/>
          </a:solidFill>
          <a:latin typeface="+mn-lt"/>
          <a:ea typeface="+mn-ea"/>
          <a:cs typeface="+mn-cs"/>
        </a:defRPr>
      </a:lvl2pPr>
      <a:lvl3pPr marL="642938" indent="-128588" algn="l" rtl="0" fontAlgn="base">
        <a:lnSpc>
          <a:spcPct val="90000"/>
        </a:lnSpc>
        <a:spcBef>
          <a:spcPts val="281"/>
        </a:spcBef>
        <a:spcAft>
          <a:spcPct val="0"/>
        </a:spcAft>
        <a:buFont typeface="Arial" panose="020B0604020202020204" pitchFamily="34" charset="0"/>
        <a:buChar char="•"/>
        <a:defRPr sz="1125" kern="1200">
          <a:solidFill>
            <a:schemeClr val="tx1"/>
          </a:solidFill>
          <a:latin typeface="+mn-lt"/>
          <a:ea typeface="+mn-ea"/>
          <a:cs typeface="+mn-cs"/>
        </a:defRPr>
      </a:lvl3pPr>
      <a:lvl4pPr marL="900113" indent="-128588" algn="l" rtl="0" fontAlgn="base">
        <a:lnSpc>
          <a:spcPct val="90000"/>
        </a:lnSpc>
        <a:spcBef>
          <a:spcPts val="281"/>
        </a:spcBef>
        <a:spcAft>
          <a:spcPct val="0"/>
        </a:spcAft>
        <a:buFont typeface="Arial" panose="020B0604020202020204" pitchFamily="34" charset="0"/>
        <a:buChar char="•"/>
        <a:defRPr kern="1200">
          <a:solidFill>
            <a:schemeClr val="tx1"/>
          </a:solidFill>
          <a:latin typeface="+mn-lt"/>
          <a:ea typeface="+mn-ea"/>
          <a:cs typeface="+mn-cs"/>
        </a:defRPr>
      </a:lvl4pPr>
      <a:lvl5pPr marL="1157288" indent="-128588" algn="l" rtl="0" fontAlgn="base">
        <a:lnSpc>
          <a:spcPct val="90000"/>
        </a:lnSpc>
        <a:spcBef>
          <a:spcPts val="281"/>
        </a:spcBef>
        <a:spcAft>
          <a:spcPct val="0"/>
        </a:spcAft>
        <a:buFont typeface="Arial" panose="020B0604020202020204" pitchFamily="34" charset="0"/>
        <a:buChar char="•"/>
        <a:defRPr kern="1200">
          <a:solidFill>
            <a:schemeClr val="tx1"/>
          </a:solidFill>
          <a:latin typeface="+mn-lt"/>
          <a:ea typeface="+mn-ea"/>
          <a:cs typeface="+mn-cs"/>
        </a:defRPr>
      </a:lvl5pPr>
      <a:lvl6pPr marL="1414463" indent="-128588" algn="l" defTabSz="514350" rtl="0" eaLnBrk="1" latinLnBrk="0" hangingPunct="1">
        <a:lnSpc>
          <a:spcPct val="90000"/>
        </a:lnSpc>
        <a:spcBef>
          <a:spcPts val="281"/>
        </a:spcBef>
        <a:buFont typeface="Arial" panose="020B0604020202020204" pitchFamily="34" charset="0"/>
        <a:buChar char="•"/>
        <a:defRPr sz="1013" kern="1200">
          <a:solidFill>
            <a:schemeClr val="tx1"/>
          </a:solidFill>
          <a:latin typeface="+mn-lt"/>
          <a:ea typeface="+mn-ea"/>
          <a:cs typeface="+mn-cs"/>
        </a:defRPr>
      </a:lvl6pPr>
      <a:lvl7pPr marL="1671638" indent="-128588" algn="l" defTabSz="514350" rtl="0" eaLnBrk="1" latinLnBrk="0" hangingPunct="1">
        <a:lnSpc>
          <a:spcPct val="90000"/>
        </a:lnSpc>
        <a:spcBef>
          <a:spcPts val="281"/>
        </a:spcBef>
        <a:buFont typeface="Arial" panose="020B0604020202020204" pitchFamily="34" charset="0"/>
        <a:buChar char="•"/>
        <a:defRPr sz="1013" kern="1200">
          <a:solidFill>
            <a:schemeClr val="tx1"/>
          </a:solidFill>
          <a:latin typeface="+mn-lt"/>
          <a:ea typeface="+mn-ea"/>
          <a:cs typeface="+mn-cs"/>
        </a:defRPr>
      </a:lvl7pPr>
      <a:lvl8pPr marL="1928813" indent="-128588" algn="l" defTabSz="514350" rtl="0" eaLnBrk="1" latinLnBrk="0" hangingPunct="1">
        <a:lnSpc>
          <a:spcPct val="90000"/>
        </a:lnSpc>
        <a:spcBef>
          <a:spcPts val="281"/>
        </a:spcBef>
        <a:buFont typeface="Arial" panose="020B0604020202020204" pitchFamily="34" charset="0"/>
        <a:buChar char="•"/>
        <a:defRPr sz="1013" kern="1200">
          <a:solidFill>
            <a:schemeClr val="tx1"/>
          </a:solidFill>
          <a:latin typeface="+mn-lt"/>
          <a:ea typeface="+mn-ea"/>
          <a:cs typeface="+mn-cs"/>
        </a:defRPr>
      </a:lvl8pPr>
      <a:lvl9pPr marL="2185988" indent="-128588" algn="l" defTabSz="514350" rtl="0" eaLnBrk="1" latinLnBrk="0" hangingPunct="1">
        <a:lnSpc>
          <a:spcPct val="90000"/>
        </a:lnSpc>
        <a:spcBef>
          <a:spcPts val="281"/>
        </a:spcBef>
        <a:buFont typeface="Arial" panose="020B0604020202020204" pitchFamily="34" charset="0"/>
        <a:buChar char="•"/>
        <a:defRPr sz="1013" kern="1200">
          <a:solidFill>
            <a:schemeClr val="tx1"/>
          </a:solidFill>
          <a:latin typeface="+mn-lt"/>
          <a:ea typeface="+mn-ea"/>
          <a:cs typeface="+mn-cs"/>
        </a:defRPr>
      </a:lvl9pPr>
    </p:bodyStyle>
    <p:otherStyle>
      <a:defPPr>
        <a:defRPr lang="en-US"/>
      </a:defPPr>
      <a:lvl1pPr marL="0" algn="l" defTabSz="514350" rtl="0" eaLnBrk="1" latinLnBrk="0" hangingPunct="1">
        <a:defRPr sz="1013" kern="1200">
          <a:solidFill>
            <a:schemeClr val="tx1"/>
          </a:solidFill>
          <a:latin typeface="+mn-lt"/>
          <a:ea typeface="+mn-ea"/>
          <a:cs typeface="+mn-cs"/>
        </a:defRPr>
      </a:lvl1pPr>
      <a:lvl2pPr marL="257175" algn="l" defTabSz="514350" rtl="0" eaLnBrk="1" latinLnBrk="0" hangingPunct="1">
        <a:defRPr sz="1013" kern="1200">
          <a:solidFill>
            <a:schemeClr val="tx1"/>
          </a:solidFill>
          <a:latin typeface="+mn-lt"/>
          <a:ea typeface="+mn-ea"/>
          <a:cs typeface="+mn-cs"/>
        </a:defRPr>
      </a:lvl2pPr>
      <a:lvl3pPr marL="514350" algn="l" defTabSz="514350" rtl="0" eaLnBrk="1" latinLnBrk="0" hangingPunct="1">
        <a:defRPr sz="1013" kern="1200">
          <a:solidFill>
            <a:schemeClr val="tx1"/>
          </a:solidFill>
          <a:latin typeface="+mn-lt"/>
          <a:ea typeface="+mn-ea"/>
          <a:cs typeface="+mn-cs"/>
        </a:defRPr>
      </a:lvl3pPr>
      <a:lvl4pPr marL="771525" algn="l" defTabSz="514350" rtl="0" eaLnBrk="1" latinLnBrk="0" hangingPunct="1">
        <a:defRPr sz="1013" kern="1200">
          <a:solidFill>
            <a:schemeClr val="tx1"/>
          </a:solidFill>
          <a:latin typeface="+mn-lt"/>
          <a:ea typeface="+mn-ea"/>
          <a:cs typeface="+mn-cs"/>
        </a:defRPr>
      </a:lvl4pPr>
      <a:lvl5pPr marL="1028700" algn="l" defTabSz="514350" rtl="0" eaLnBrk="1" latinLnBrk="0" hangingPunct="1">
        <a:defRPr sz="1013" kern="1200">
          <a:solidFill>
            <a:schemeClr val="tx1"/>
          </a:solidFill>
          <a:latin typeface="+mn-lt"/>
          <a:ea typeface="+mn-ea"/>
          <a:cs typeface="+mn-cs"/>
        </a:defRPr>
      </a:lvl5pPr>
      <a:lvl6pPr marL="1285875" algn="l" defTabSz="514350" rtl="0" eaLnBrk="1" latinLnBrk="0" hangingPunct="1">
        <a:defRPr sz="1013" kern="1200">
          <a:solidFill>
            <a:schemeClr val="tx1"/>
          </a:solidFill>
          <a:latin typeface="+mn-lt"/>
          <a:ea typeface="+mn-ea"/>
          <a:cs typeface="+mn-cs"/>
        </a:defRPr>
      </a:lvl6pPr>
      <a:lvl7pPr marL="1543050" algn="l" defTabSz="514350" rtl="0" eaLnBrk="1" latinLnBrk="0" hangingPunct="1">
        <a:defRPr sz="1013" kern="1200">
          <a:solidFill>
            <a:schemeClr val="tx1"/>
          </a:solidFill>
          <a:latin typeface="+mn-lt"/>
          <a:ea typeface="+mn-ea"/>
          <a:cs typeface="+mn-cs"/>
        </a:defRPr>
      </a:lvl7pPr>
      <a:lvl8pPr marL="1800225" algn="l" defTabSz="514350" rtl="0" eaLnBrk="1" latinLnBrk="0" hangingPunct="1">
        <a:defRPr sz="1013" kern="1200">
          <a:solidFill>
            <a:schemeClr val="tx1"/>
          </a:solidFill>
          <a:latin typeface="+mn-lt"/>
          <a:ea typeface="+mn-ea"/>
          <a:cs typeface="+mn-cs"/>
        </a:defRPr>
      </a:lvl8pPr>
      <a:lvl9pPr marL="2057400" algn="l" defTabSz="514350" rtl="0" eaLnBrk="1" latinLnBrk="0" hangingPunct="1">
        <a:defRPr sz="1013"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5.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5.xml"/></Relationships>
</file>

<file path=ppt/slides/_rels/slide4.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3.xml"/><Relationship Id="rId1" Type="http://schemas.openxmlformats.org/officeDocument/2006/relationships/slideLayout" Target="../slideLayouts/slideLayout5.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4.xml"/><Relationship Id="rId1" Type="http://schemas.openxmlformats.org/officeDocument/2006/relationships/slideLayout" Target="../slideLayouts/slideLayout5.xml"/></Relationships>
</file>

<file path=ppt/slides/_rels/slide6.xml.rels><?xml version="1.0" encoding="UTF-8" standalone="yes"?>
<Relationships xmlns="http://schemas.openxmlformats.org/package/2006/relationships"><Relationship Id="rId3" Type="http://schemas.openxmlformats.org/officeDocument/2006/relationships/image" Target="../media/image5.tiff"/><Relationship Id="rId2" Type="http://schemas.openxmlformats.org/officeDocument/2006/relationships/notesSlide" Target="../notesSlides/notesSlide5.xml"/><Relationship Id="rId1" Type="http://schemas.openxmlformats.org/officeDocument/2006/relationships/slideLayout" Target="../slideLayouts/slideLayout5.xml"/></Relationships>
</file>

<file path=ppt/slides/_rels/slide7.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6.xml"/><Relationship Id="rId1" Type="http://schemas.openxmlformats.org/officeDocument/2006/relationships/slideLayout" Target="../slideLayouts/slideLayout5.xml"/></Relationships>
</file>

<file path=ppt/slides/_rels/slide8.xml.rels><?xml version="1.0" encoding="UTF-8" standalone="yes"?>
<Relationships xmlns="http://schemas.openxmlformats.org/package/2006/relationships"><Relationship Id="rId3" Type="http://schemas.openxmlformats.org/officeDocument/2006/relationships/image" Target="../media/image7.tiff"/><Relationship Id="rId2" Type="http://schemas.openxmlformats.org/officeDocument/2006/relationships/notesSlide" Target="../notesSlides/notesSlide7.xml"/><Relationship Id="rId1" Type="http://schemas.openxmlformats.org/officeDocument/2006/relationships/slideLayout" Target="../slideLayouts/slideLayout5.xml"/></Relationships>
</file>

<file path=ppt/slides/_rels/slide9.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8.xml"/><Relationship Id="rId1" Type="http://schemas.openxmlformats.org/officeDocument/2006/relationships/slideLayout" Target="../slideLayouts/slideLayout5.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5.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5.xml"/></Relationships>
</file>

<file path=ppt/slides/_rels/slide12.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5.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5.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5.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5.xml"/></Relationships>
</file>

<file path=ppt/slides/_rels/slide17.xml.rels><?xml version="1.0" encoding="UTF-8" standalone="yes"?>
<Relationships xmlns="http://schemas.openxmlformats.org/package/2006/relationships"><Relationship Id="rId2" Type="http://schemas.openxmlformats.org/officeDocument/2006/relationships/image" Target="../media/image9.tiff"/><Relationship Id="rId1" Type="http://schemas.openxmlformats.org/officeDocument/2006/relationships/slideLayout" Target="../slideLayouts/slideLayout5.xml"/></Relationships>
</file>

<file path=ppt/slides/_rels/slide18.xml.rels><?xml version="1.0" encoding="UTF-8" standalone="yes"?>
<Relationships xmlns="http://schemas.openxmlformats.org/package/2006/relationships"><Relationship Id="rId3" Type="http://schemas.openxmlformats.org/officeDocument/2006/relationships/image" Target="../media/image9.tiff"/><Relationship Id="rId2" Type="http://schemas.openxmlformats.org/officeDocument/2006/relationships/notesSlide" Target="../notesSlides/notesSlide15.xml"/><Relationship Id="rId1" Type="http://schemas.openxmlformats.org/officeDocument/2006/relationships/slideLayout" Target="../slideLayouts/slideLayout7.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0.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16.xml"/><Relationship Id="rId1" Type="http://schemas.openxmlformats.org/officeDocument/2006/relationships/slideLayout" Target="../slideLayouts/slideLayout7.xml"/></Relationships>
</file>

<file path=ppt/slides/_rels/slide21.xml.rels><?xml version="1.0" encoding="UTF-8" standalone="yes"?>
<Relationships xmlns="http://schemas.openxmlformats.org/package/2006/relationships"><Relationship Id="rId2" Type="http://schemas.openxmlformats.org/officeDocument/2006/relationships/image" Target="../media/image11.tiff"/><Relationship Id="rId1" Type="http://schemas.openxmlformats.org/officeDocument/2006/relationships/slideLayout" Target="../slideLayouts/slideLayout7.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23.xml.rels><?xml version="1.0" encoding="UTF-8" standalone="yes"?>
<Relationships xmlns="http://schemas.openxmlformats.org/package/2006/relationships"><Relationship Id="rId3" Type="http://schemas.openxmlformats.org/officeDocument/2006/relationships/image" Target="../media/image11.tiff"/><Relationship Id="rId2" Type="http://schemas.openxmlformats.org/officeDocument/2006/relationships/image" Target="../media/image9.tiff"/><Relationship Id="rId1" Type="http://schemas.openxmlformats.org/officeDocument/2006/relationships/slideLayout" Target="../slideLayouts/slideLayout7.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5.xml"/></Relationships>
</file>

<file path=ppt/slides/_rels/slide25.xml.rels><?xml version="1.0" encoding="UTF-8" standalone="yes"?>
<Relationships xmlns="http://schemas.openxmlformats.org/package/2006/relationships"><Relationship Id="rId2" Type="http://schemas.openxmlformats.org/officeDocument/2006/relationships/image" Target="../media/image12.tiff"/><Relationship Id="rId1" Type="http://schemas.openxmlformats.org/officeDocument/2006/relationships/slideLayout" Target="../slideLayouts/slideLayout5.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27.xml.rels><?xml version="1.0" encoding="UTF-8" standalone="yes"?>
<Relationships xmlns="http://schemas.openxmlformats.org/package/2006/relationships"><Relationship Id="rId3" Type="http://schemas.openxmlformats.org/officeDocument/2006/relationships/image" Target="../media/image13.tiff"/><Relationship Id="rId2" Type="http://schemas.openxmlformats.org/officeDocument/2006/relationships/notesSlide" Target="../notesSlides/notesSlide18.xml"/><Relationship Id="rId1" Type="http://schemas.openxmlformats.org/officeDocument/2006/relationships/slideLayout" Target="../slideLayouts/slideLayout7.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5.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30.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5.xml"/></Relationships>
</file>

<file path=ppt/slides/_rels/slide31.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5.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DFC9583-199C-57D3-054C-68139B1F80F1}"/>
            </a:ext>
          </a:extLst>
        </p:cNvPr>
        <p:cNvGrpSpPr/>
        <p:nvPr/>
      </p:nvGrpSpPr>
      <p:grpSpPr>
        <a:xfrm>
          <a:off x="0" y="0"/>
          <a:ext cx="0" cy="0"/>
          <a:chOff x="0" y="0"/>
          <a:chExt cx="0" cy="0"/>
        </a:xfrm>
      </p:grpSpPr>
      <p:sp>
        <p:nvSpPr>
          <p:cNvPr id="19458" name="Title 1">
            <a:extLst>
              <a:ext uri="{FF2B5EF4-FFF2-40B4-BE49-F238E27FC236}">
                <a16:creationId xmlns:a16="http://schemas.microsoft.com/office/drawing/2014/main" id="{1C2CE578-23E2-26AD-4C28-13519CFF8484}"/>
              </a:ext>
            </a:extLst>
          </p:cNvPr>
          <p:cNvSpPr>
            <a:spLocks noGrp="1" noChangeArrowheads="1"/>
          </p:cNvSpPr>
          <p:nvPr>
            <p:ph type="ctrTitle"/>
          </p:nvPr>
        </p:nvSpPr>
        <p:spPr bwMode="auto">
          <a:xfrm>
            <a:off x="2425305" y="2092228"/>
            <a:ext cx="4496098" cy="826889"/>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51435" tIns="25718" rIns="51435" bIns="25718" numCol="1" anchor="t" anchorCtr="0" compatLnSpc="1">
            <a:prstTxWarp prst="textNoShape">
              <a:avLst/>
            </a:prstTxWarp>
          </a:bodyPr>
          <a:lstStyle/>
          <a:p>
            <a:r>
              <a:rPr lang="en-GB" altLang="en-US" b="1">
                <a:solidFill>
                  <a:schemeClr val="bg1"/>
                </a:solidFill>
              </a:rPr>
              <a:t>Computer Architecture &amp; OS  ACCA4022</a:t>
            </a:r>
          </a:p>
        </p:txBody>
      </p:sp>
      <p:sp>
        <p:nvSpPr>
          <p:cNvPr id="3" name="Title 1">
            <a:extLst>
              <a:ext uri="{FF2B5EF4-FFF2-40B4-BE49-F238E27FC236}">
                <a16:creationId xmlns:a16="http://schemas.microsoft.com/office/drawing/2014/main" id="{F1A6EC89-A99A-65F9-1422-B49E03B72199}"/>
              </a:ext>
            </a:extLst>
          </p:cNvPr>
          <p:cNvSpPr txBox="1">
            <a:spLocks/>
          </p:cNvSpPr>
          <p:nvPr/>
        </p:nvSpPr>
        <p:spPr>
          <a:xfrm>
            <a:off x="4734019" y="4563126"/>
            <a:ext cx="3024335" cy="665262"/>
          </a:xfrm>
          <a:prstGeom prst="rect">
            <a:avLst/>
          </a:prstGeom>
        </p:spPr>
        <p:txBody>
          <a:bodyPr anchor="ctr">
            <a:norm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pPr defTabSz="514350" fontAlgn="base">
              <a:spcAft>
                <a:spcPct val="0"/>
              </a:spcAft>
              <a:defRPr/>
            </a:pPr>
            <a:r>
              <a:rPr lang="en-GB" sz="1350" b="1" dirty="0">
                <a:solidFill>
                  <a:prstClr val="white"/>
                </a:solidFill>
                <a:latin typeface="Calibri Light" panose="020F0302020204030204"/>
              </a:rPr>
              <a:t>Week 6: Storage technologies</a:t>
            </a:r>
          </a:p>
          <a:p>
            <a:pPr defTabSz="514350" fontAlgn="base">
              <a:spcAft>
                <a:spcPct val="0"/>
              </a:spcAft>
              <a:defRPr/>
            </a:pPr>
            <a:endParaRPr lang="en-GB" sz="1350" dirty="0">
              <a:solidFill>
                <a:prstClr val="white"/>
              </a:solidFill>
              <a:latin typeface="Calibri Light" panose="020F0302020204030204"/>
            </a:endParaRPr>
          </a:p>
        </p:txBody>
      </p:sp>
      <p:sp>
        <p:nvSpPr>
          <p:cNvPr id="19460" name="Slide Number Placeholder 1">
            <a:extLst>
              <a:ext uri="{FF2B5EF4-FFF2-40B4-BE49-F238E27FC236}">
                <a16:creationId xmlns:a16="http://schemas.microsoft.com/office/drawing/2014/main" id="{1183FDFA-7F48-B6E2-A10F-E91BFF7544E4}"/>
              </a:ext>
            </a:extLst>
          </p:cNvPr>
          <p:cNvSpPr>
            <a:spLocks noGrp="1" noChangeArrowheads="1"/>
          </p:cNvSpPr>
          <p:nvPr>
            <p:ph type="sldNum" sz="quarter" idx="12"/>
          </p:nvPr>
        </p:nvSpPr>
        <p:spPr bwMode="auto">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51435" tIns="25718" rIns="51435" bIns="25718" numCol="1" anchor="t" anchorCtr="0" compatLnSpc="1">
            <a:prstTxWarp prst="textNoShape">
              <a:avLst/>
            </a:prstTxWarp>
          </a:bodyPr>
          <a:lstStyle>
            <a:lvl1pPr>
              <a:defRPr>
                <a:solidFill>
                  <a:schemeClr val="tx1"/>
                </a:solidFill>
                <a:latin typeface="Arial" panose="020B0604020202020204" pitchFamily="34" charset="0"/>
                <a:cs typeface="Arial" panose="020B0604020202020204" pitchFamily="34" charset="0"/>
              </a:defRPr>
            </a:lvl1pPr>
            <a:lvl2pPr marL="417910" indent="-160735">
              <a:defRPr>
                <a:solidFill>
                  <a:schemeClr val="tx1"/>
                </a:solidFill>
                <a:latin typeface="Arial" panose="020B0604020202020204" pitchFamily="34" charset="0"/>
                <a:cs typeface="Arial" panose="020B0604020202020204" pitchFamily="34" charset="0"/>
              </a:defRPr>
            </a:lvl2pPr>
            <a:lvl3pPr marL="642938" indent="-128588">
              <a:defRPr>
                <a:solidFill>
                  <a:schemeClr val="tx1"/>
                </a:solidFill>
                <a:latin typeface="Arial" panose="020B0604020202020204" pitchFamily="34" charset="0"/>
                <a:cs typeface="Arial" panose="020B0604020202020204" pitchFamily="34" charset="0"/>
              </a:defRPr>
            </a:lvl3pPr>
            <a:lvl4pPr marL="900113" indent="-128588">
              <a:defRPr>
                <a:solidFill>
                  <a:schemeClr val="tx1"/>
                </a:solidFill>
                <a:latin typeface="Arial" panose="020B0604020202020204" pitchFamily="34" charset="0"/>
                <a:cs typeface="Arial" panose="020B0604020202020204" pitchFamily="34" charset="0"/>
              </a:defRPr>
            </a:lvl4pPr>
            <a:lvl5pPr marL="1157288" indent="-128588">
              <a:defRPr>
                <a:solidFill>
                  <a:schemeClr val="tx1"/>
                </a:solidFill>
                <a:latin typeface="Arial" panose="020B0604020202020204" pitchFamily="34" charset="0"/>
                <a:cs typeface="Arial" panose="020B0604020202020204" pitchFamily="34" charset="0"/>
              </a:defRPr>
            </a:lvl5pPr>
            <a:lvl6pPr marL="1414463" indent="-12858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1671638" indent="-12858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1928813" indent="-12858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2185988" indent="-12858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defTabSz="514350" eaLnBrk="0" fontAlgn="base" hangingPunct="0">
              <a:spcBef>
                <a:spcPct val="0"/>
              </a:spcBef>
              <a:spcAft>
                <a:spcPct val="0"/>
              </a:spcAft>
            </a:pPr>
            <a:fld id="{BCD54672-6308-491A-9E54-975D29847670}" type="slidenum">
              <a:rPr lang="en-GB" altLang="en-US" sz="1013">
                <a:solidFill>
                  <a:prstClr val="black"/>
                </a:solidFill>
              </a:rPr>
              <a:pPr defTabSz="514350" eaLnBrk="0" fontAlgn="base" hangingPunct="0">
                <a:spcBef>
                  <a:spcPct val="0"/>
                </a:spcBef>
                <a:spcAft>
                  <a:spcPct val="0"/>
                </a:spcAft>
              </a:pPr>
              <a:t>1</a:t>
            </a:fld>
            <a:endParaRPr lang="en-GB" altLang="en-US" sz="1013">
              <a:solidFill>
                <a:prstClr val="black"/>
              </a:solidFill>
            </a:endParaRPr>
          </a:p>
        </p:txBody>
      </p:sp>
    </p:spTree>
    <p:extLst>
      <p:ext uri="{BB962C8B-B14F-4D97-AF65-F5344CB8AC3E}">
        <p14:creationId xmlns:p14="http://schemas.microsoft.com/office/powerpoint/2010/main" val="2876794319"/>
      </p:ext>
    </p:extLst>
  </p:cSld>
  <p:clrMapOvr>
    <a:masterClrMapping/>
  </p:clrMapOvr>
  <p:transition spd="med">
    <p:fade/>
  </p:transition>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D5D5C63-31C2-3FB8-D93A-357B4C2FDF41}"/>
            </a:ext>
          </a:extLst>
        </p:cNvPr>
        <p:cNvGrpSpPr/>
        <p:nvPr/>
      </p:nvGrpSpPr>
      <p:grpSpPr>
        <a:xfrm>
          <a:off x="0" y="0"/>
          <a:ext cx="0" cy="0"/>
          <a:chOff x="0" y="0"/>
          <a:chExt cx="0" cy="0"/>
        </a:xfrm>
      </p:grpSpPr>
      <p:sp>
        <p:nvSpPr>
          <p:cNvPr id="22530" name="Title 1">
            <a:extLst>
              <a:ext uri="{FF2B5EF4-FFF2-40B4-BE49-F238E27FC236}">
                <a16:creationId xmlns:a16="http://schemas.microsoft.com/office/drawing/2014/main" id="{70A3768C-4FAA-1866-9ECD-56A85010C43E}"/>
              </a:ext>
            </a:extLst>
          </p:cNvPr>
          <p:cNvSpPr>
            <a:spLocks noGrp="1" noChangeArrowheads="1"/>
          </p:cNvSpPr>
          <p:nvPr>
            <p:ph type="title"/>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51435" tIns="25718" rIns="51435" bIns="25718" numCol="1" anchor="t" anchorCtr="0" compatLnSpc="1">
            <a:prstTxWarp prst="textNoShape">
              <a:avLst/>
            </a:prstTxWarp>
          </a:bodyPr>
          <a:lstStyle/>
          <a:p>
            <a:r>
              <a:rPr lang="en-GB" altLang="en-US" dirty="0"/>
              <a:t>Objectives </a:t>
            </a:r>
          </a:p>
        </p:txBody>
      </p:sp>
      <p:graphicFrame>
        <p:nvGraphicFramePr>
          <p:cNvPr id="6" name="Content Placeholder 5">
            <a:extLst>
              <a:ext uri="{FF2B5EF4-FFF2-40B4-BE49-F238E27FC236}">
                <a16:creationId xmlns:a16="http://schemas.microsoft.com/office/drawing/2014/main" id="{01A74134-38CD-7A18-861D-694A843807F2}"/>
              </a:ext>
            </a:extLst>
          </p:cNvPr>
          <p:cNvGraphicFramePr>
            <a:graphicFrameLocks noGrp="1"/>
          </p:cNvGraphicFramePr>
          <p:nvPr>
            <p:ph idx="1"/>
            <p:extLst>
              <p:ext uri="{D42A27DB-BD31-4B8C-83A1-F6EECF244321}">
                <p14:modId xmlns:p14="http://schemas.microsoft.com/office/powerpoint/2010/main" val="419819620"/>
              </p:ext>
            </p:extLst>
          </p:nvPr>
        </p:nvGraphicFramePr>
        <p:xfrm>
          <a:off x="2343286" y="2254369"/>
          <a:ext cx="4875008" cy="2956829"/>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22532" name="Slide Number Placeholder 4">
            <a:extLst>
              <a:ext uri="{FF2B5EF4-FFF2-40B4-BE49-F238E27FC236}">
                <a16:creationId xmlns:a16="http://schemas.microsoft.com/office/drawing/2014/main" id="{0F92C3BD-39D4-C288-C3A3-46DE0E65CCB1}"/>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51435" tIns="25718" rIns="51435" bIns="25718" numCol="1" anchor="t" anchorCtr="0" compatLnSpc="1">
            <a:prstTxWarp prst="textNoShape">
              <a:avLst/>
            </a:prstTxWarp>
          </a:bodyPr>
          <a:lstStyle>
            <a:lvl1pPr>
              <a:defRPr>
                <a:solidFill>
                  <a:schemeClr val="tx1"/>
                </a:solidFill>
                <a:latin typeface="Arial" panose="020B0604020202020204" pitchFamily="34" charset="0"/>
                <a:cs typeface="Arial" panose="020B0604020202020204" pitchFamily="34" charset="0"/>
              </a:defRPr>
            </a:lvl1pPr>
            <a:lvl2pPr marL="417910" indent="-160735">
              <a:defRPr>
                <a:solidFill>
                  <a:schemeClr val="tx1"/>
                </a:solidFill>
                <a:latin typeface="Arial" panose="020B0604020202020204" pitchFamily="34" charset="0"/>
                <a:cs typeface="Arial" panose="020B0604020202020204" pitchFamily="34" charset="0"/>
              </a:defRPr>
            </a:lvl2pPr>
            <a:lvl3pPr marL="642938" indent="-128588">
              <a:defRPr>
                <a:solidFill>
                  <a:schemeClr val="tx1"/>
                </a:solidFill>
                <a:latin typeface="Arial" panose="020B0604020202020204" pitchFamily="34" charset="0"/>
                <a:cs typeface="Arial" panose="020B0604020202020204" pitchFamily="34" charset="0"/>
              </a:defRPr>
            </a:lvl3pPr>
            <a:lvl4pPr marL="900113" indent="-128588">
              <a:defRPr>
                <a:solidFill>
                  <a:schemeClr val="tx1"/>
                </a:solidFill>
                <a:latin typeface="Arial" panose="020B0604020202020204" pitchFamily="34" charset="0"/>
                <a:cs typeface="Arial" panose="020B0604020202020204" pitchFamily="34" charset="0"/>
              </a:defRPr>
            </a:lvl4pPr>
            <a:lvl5pPr marL="1157288" indent="-128588">
              <a:defRPr>
                <a:solidFill>
                  <a:schemeClr val="tx1"/>
                </a:solidFill>
                <a:latin typeface="Arial" panose="020B0604020202020204" pitchFamily="34" charset="0"/>
                <a:cs typeface="Arial" panose="020B0604020202020204" pitchFamily="34" charset="0"/>
              </a:defRPr>
            </a:lvl5pPr>
            <a:lvl6pPr marL="1414463" indent="-12858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1671638" indent="-12858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1928813" indent="-12858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2185988" indent="-12858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marL="0" marR="0" lvl="0" indent="0" algn="l" defTabSz="514350" rtl="0" eaLnBrk="0" fontAlgn="base" latinLnBrk="0" hangingPunct="0">
              <a:lnSpc>
                <a:spcPct val="100000"/>
              </a:lnSpc>
              <a:spcBef>
                <a:spcPct val="0"/>
              </a:spcBef>
              <a:spcAft>
                <a:spcPct val="0"/>
              </a:spcAft>
              <a:buClrTx/>
              <a:buSzTx/>
              <a:buFontTx/>
              <a:buNone/>
              <a:tabLst/>
              <a:defRPr/>
            </a:pPr>
            <a:fld id="{B68EC694-B0E9-4215-830C-0DCA493259A4}" type="slidenum">
              <a:rPr kumimoji="0" lang="en-GB" altLang="en-US" sz="1013" b="0" i="0" u="none" strike="noStrike" kern="1200" cap="none" spc="0" normalizeH="0" baseline="0" noProof="0">
                <a:ln>
                  <a:noFill/>
                </a:ln>
                <a:solidFill>
                  <a:srgbClr val="898989"/>
                </a:solidFill>
                <a:effectLst/>
                <a:uLnTx/>
                <a:uFillTx/>
                <a:latin typeface="Myriad Pro"/>
                <a:ea typeface="+mn-ea"/>
                <a:cs typeface="Arial" panose="020B0604020202020204" pitchFamily="34" charset="0"/>
              </a:rPr>
              <a:pPr marL="0" marR="0" lvl="0" indent="0" algn="l" defTabSz="514350" rtl="0" eaLnBrk="0" fontAlgn="base" latinLnBrk="0" hangingPunct="0">
                <a:lnSpc>
                  <a:spcPct val="100000"/>
                </a:lnSpc>
                <a:spcBef>
                  <a:spcPct val="0"/>
                </a:spcBef>
                <a:spcAft>
                  <a:spcPct val="0"/>
                </a:spcAft>
                <a:buClrTx/>
                <a:buSzTx/>
                <a:buFontTx/>
                <a:buNone/>
                <a:tabLst/>
                <a:defRPr/>
              </a:pPr>
              <a:t>2</a:t>
            </a:fld>
            <a:endParaRPr kumimoji="0" lang="en-GB" altLang="en-US" sz="1013" b="0" i="0" u="none" strike="noStrike" kern="1200" cap="none" spc="0" normalizeH="0" baseline="0" noProof="0">
              <a:ln>
                <a:noFill/>
              </a:ln>
              <a:solidFill>
                <a:srgbClr val="898989"/>
              </a:solidFill>
              <a:effectLst/>
              <a:uLnTx/>
              <a:uFillTx/>
              <a:latin typeface="Myriad Pro"/>
              <a:ea typeface="+mn-ea"/>
              <a:cs typeface="Arial" panose="020B0604020202020204" pitchFamily="34" charset="0"/>
            </a:endParaRPr>
          </a:p>
        </p:txBody>
      </p:sp>
    </p:spTree>
    <p:extLst>
      <p:ext uri="{BB962C8B-B14F-4D97-AF65-F5344CB8AC3E}">
        <p14:creationId xmlns:p14="http://schemas.microsoft.com/office/powerpoint/2010/main" val="219589166"/>
      </p:ext>
    </p:extLst>
  </p:cSld>
  <p:clrMapOvr>
    <a:masterClrMapping/>
  </p:clrMapOvr>
  <p:transition spd="slow">
    <p:wipe/>
  </p:transition>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5FD27D-ED17-4BAA-724E-AC74AA5FAA95}"/>
              </a:ext>
            </a:extLst>
          </p:cNvPr>
          <p:cNvSpPr>
            <a:spLocks noGrp="1"/>
          </p:cNvSpPr>
          <p:nvPr>
            <p:ph type="title"/>
          </p:nvPr>
        </p:nvSpPr>
        <p:spPr/>
        <p:txBody>
          <a:bodyPr/>
          <a:lstStyle/>
          <a:p>
            <a:r>
              <a:rPr lang="en-GB" dirty="0"/>
              <a:t>Introduction  </a:t>
            </a:r>
          </a:p>
        </p:txBody>
      </p:sp>
      <p:sp>
        <p:nvSpPr>
          <p:cNvPr id="3" name="Content Placeholder 2">
            <a:extLst>
              <a:ext uri="{FF2B5EF4-FFF2-40B4-BE49-F238E27FC236}">
                <a16:creationId xmlns:a16="http://schemas.microsoft.com/office/drawing/2014/main" id="{EE3EB230-5D15-874A-5B92-6A495C813A04}"/>
              </a:ext>
            </a:extLst>
          </p:cNvPr>
          <p:cNvSpPr>
            <a:spLocks noGrp="1"/>
          </p:cNvSpPr>
          <p:nvPr>
            <p:ph idx="1"/>
          </p:nvPr>
        </p:nvSpPr>
        <p:spPr>
          <a:xfrm>
            <a:off x="539552" y="1268760"/>
            <a:ext cx="7975798" cy="4908203"/>
          </a:xfrm>
        </p:spPr>
        <p:txBody>
          <a:bodyPr/>
          <a:lstStyle/>
          <a:p>
            <a:pPr algn="just">
              <a:lnSpc>
                <a:spcPct val="150000"/>
              </a:lnSpc>
            </a:pPr>
            <a:r>
              <a:rPr lang="en-GB" sz="1800" dirty="0"/>
              <a:t>A storage device is a piece of computer hardware used for saving, carrying and accessing data.</a:t>
            </a:r>
          </a:p>
          <a:p>
            <a:pPr algn="just">
              <a:lnSpc>
                <a:spcPct val="150000"/>
              </a:lnSpc>
            </a:pPr>
            <a:r>
              <a:rPr lang="en-GB" sz="1800" dirty="0"/>
              <a:t>Can keep data for a short or long term.</a:t>
            </a:r>
          </a:p>
          <a:p>
            <a:pPr algn="just">
              <a:lnSpc>
                <a:spcPct val="150000"/>
              </a:lnSpc>
            </a:pPr>
            <a:r>
              <a:rPr lang="en-GB" sz="1800" dirty="0"/>
              <a:t>Storage devices also referred to as secondary storage have evolved over time</a:t>
            </a:r>
          </a:p>
          <a:p>
            <a:pPr algn="just">
              <a:lnSpc>
                <a:spcPct val="150000"/>
              </a:lnSpc>
            </a:pPr>
            <a:r>
              <a:rPr lang="en-GB" sz="1800" dirty="0"/>
              <a:t>There are different types with different capacity, accessibility, scalability and performance</a:t>
            </a:r>
          </a:p>
          <a:p>
            <a:pPr algn="just">
              <a:lnSpc>
                <a:spcPct val="150000"/>
              </a:lnSpc>
            </a:pPr>
            <a:r>
              <a:rPr lang="en-GB" sz="1800" dirty="0"/>
              <a:t>They are important in computer systems nowadays to support the type of applications we run e.g. database applications </a:t>
            </a:r>
          </a:p>
          <a:p>
            <a:endParaRPr lang="en-GB" dirty="0"/>
          </a:p>
        </p:txBody>
      </p:sp>
      <p:sp>
        <p:nvSpPr>
          <p:cNvPr id="4" name="Slide Number Placeholder 3">
            <a:extLst>
              <a:ext uri="{FF2B5EF4-FFF2-40B4-BE49-F238E27FC236}">
                <a16:creationId xmlns:a16="http://schemas.microsoft.com/office/drawing/2014/main" id="{53E3145A-F4BF-17F2-D123-28E53D82DB9A}"/>
              </a:ext>
            </a:extLst>
          </p:cNvPr>
          <p:cNvSpPr>
            <a:spLocks noGrp="1"/>
          </p:cNvSpPr>
          <p:nvPr>
            <p:ph type="sldNum" sz="quarter" idx="12"/>
          </p:nvPr>
        </p:nvSpPr>
        <p:spPr/>
        <p:txBody>
          <a:bodyPr/>
          <a:lstStyle/>
          <a:p>
            <a:pPr>
              <a:defRPr/>
            </a:pPr>
            <a:fld id="{209E3514-13E9-4799-AF64-73381773B862}" type="slidenum">
              <a:rPr lang="en-US" smtClean="0"/>
              <a:pPr>
                <a:defRPr/>
              </a:pPr>
              <a:t>3</a:t>
            </a:fld>
            <a:endParaRPr lang="en-US"/>
          </a:p>
        </p:txBody>
      </p:sp>
    </p:spTree>
    <p:extLst>
      <p:ext uri="{BB962C8B-B14F-4D97-AF65-F5344CB8AC3E}">
        <p14:creationId xmlns:p14="http://schemas.microsoft.com/office/powerpoint/2010/main" val="1358750296"/>
      </p:ext>
    </p:extLst>
  </p:cSld>
  <p:clrMapOvr>
    <a:masterClrMapping/>
  </p:clrMapOvr>
  <p:transition spd="med">
    <p:fade/>
  </p:transition>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2D23F28-CF2A-37C7-0427-D6C59EE8250B}"/>
              </a:ext>
            </a:extLst>
          </p:cNvPr>
          <p:cNvSpPr>
            <a:spLocks noGrp="1"/>
          </p:cNvSpPr>
          <p:nvPr>
            <p:ph type="title"/>
          </p:nvPr>
        </p:nvSpPr>
        <p:spPr/>
        <p:txBody>
          <a:bodyPr/>
          <a:lstStyle/>
          <a:p>
            <a:r>
              <a:rPr lang="en-GB" dirty="0"/>
              <a:t>Storage Devices </a:t>
            </a:r>
          </a:p>
        </p:txBody>
      </p:sp>
      <p:graphicFrame>
        <p:nvGraphicFramePr>
          <p:cNvPr id="5" name="Content Placeholder 4">
            <a:extLst>
              <a:ext uri="{FF2B5EF4-FFF2-40B4-BE49-F238E27FC236}">
                <a16:creationId xmlns:a16="http://schemas.microsoft.com/office/drawing/2014/main" id="{459700C5-0D03-BA12-E8E7-52E9F5F999F0}"/>
              </a:ext>
            </a:extLst>
          </p:cNvPr>
          <p:cNvGraphicFramePr>
            <a:graphicFrameLocks noGrp="1"/>
          </p:cNvGraphicFramePr>
          <p:nvPr>
            <p:ph idx="1"/>
            <p:extLst>
              <p:ext uri="{D42A27DB-BD31-4B8C-83A1-F6EECF244321}">
                <p14:modId xmlns:p14="http://schemas.microsoft.com/office/powerpoint/2010/main" val="2461255779"/>
              </p:ext>
            </p:extLst>
          </p:nvPr>
        </p:nvGraphicFramePr>
        <p:xfrm>
          <a:off x="395536" y="1484784"/>
          <a:ext cx="7886700"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4" name="Slide Number Placeholder 3">
            <a:extLst>
              <a:ext uri="{FF2B5EF4-FFF2-40B4-BE49-F238E27FC236}">
                <a16:creationId xmlns:a16="http://schemas.microsoft.com/office/drawing/2014/main" id="{1E41ADEC-7AA3-ADC6-4AD6-C1A2AD4706C3}"/>
              </a:ext>
            </a:extLst>
          </p:cNvPr>
          <p:cNvSpPr>
            <a:spLocks noGrp="1"/>
          </p:cNvSpPr>
          <p:nvPr>
            <p:ph type="sldNum" sz="quarter" idx="12"/>
          </p:nvPr>
        </p:nvSpPr>
        <p:spPr/>
        <p:txBody>
          <a:bodyPr/>
          <a:lstStyle/>
          <a:p>
            <a:pPr>
              <a:defRPr/>
            </a:pPr>
            <a:fld id="{209E3514-13E9-4799-AF64-73381773B862}" type="slidenum">
              <a:rPr lang="en-US" smtClean="0"/>
              <a:pPr>
                <a:defRPr/>
              </a:pPr>
              <a:t>4</a:t>
            </a:fld>
            <a:endParaRPr lang="en-US"/>
          </a:p>
        </p:txBody>
      </p:sp>
    </p:spTree>
    <p:extLst>
      <p:ext uri="{BB962C8B-B14F-4D97-AF65-F5344CB8AC3E}">
        <p14:creationId xmlns:p14="http://schemas.microsoft.com/office/powerpoint/2010/main" val="623419254"/>
      </p:ext>
    </p:extLst>
  </p:cSld>
  <p:clrMapOvr>
    <a:masterClrMapping/>
  </p:clrMapOvr>
  <p:transition spd="med">
    <p:fade/>
  </p:transition>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B60E86B-0C0C-4A62-47C0-D2C205533E56}"/>
              </a:ext>
            </a:extLst>
          </p:cNvPr>
          <p:cNvSpPr>
            <a:spLocks noGrp="1"/>
          </p:cNvSpPr>
          <p:nvPr>
            <p:ph type="title"/>
          </p:nvPr>
        </p:nvSpPr>
        <p:spPr>
          <a:xfrm>
            <a:off x="628650" y="365129"/>
            <a:ext cx="7886700" cy="903631"/>
          </a:xfrm>
        </p:spPr>
        <p:txBody>
          <a:bodyPr/>
          <a:lstStyle/>
          <a:p>
            <a:r>
              <a:rPr lang="en-GB" b="1" dirty="0">
                <a:solidFill>
                  <a:srgbClr val="C00000"/>
                </a:solidFill>
              </a:rPr>
              <a:t>Directly Attached Storage (DAS</a:t>
            </a:r>
            <a:r>
              <a:rPr lang="en-GB" dirty="0"/>
              <a:t>)</a:t>
            </a:r>
          </a:p>
        </p:txBody>
      </p:sp>
      <p:pic>
        <p:nvPicPr>
          <p:cNvPr id="6" name="Content Placeholder 5">
            <a:extLst>
              <a:ext uri="{FF2B5EF4-FFF2-40B4-BE49-F238E27FC236}">
                <a16:creationId xmlns:a16="http://schemas.microsoft.com/office/drawing/2014/main" id="{F7ACA55E-C1DD-85B1-100B-D71691214BB5}"/>
              </a:ext>
            </a:extLst>
          </p:cNvPr>
          <p:cNvPicPr>
            <a:picLocks noGrp="1" noChangeAspect="1"/>
          </p:cNvPicPr>
          <p:nvPr>
            <p:ph idx="1"/>
          </p:nvPr>
        </p:nvPicPr>
        <p:blipFill>
          <a:blip r:embed="rId3"/>
          <a:stretch>
            <a:fillRect/>
          </a:stretch>
        </p:blipFill>
        <p:spPr>
          <a:xfrm>
            <a:off x="6319837" y="1802725"/>
            <a:ext cx="2333625" cy="4032448"/>
          </a:xfrm>
        </p:spPr>
      </p:pic>
      <p:sp>
        <p:nvSpPr>
          <p:cNvPr id="4" name="Slide Number Placeholder 3">
            <a:extLst>
              <a:ext uri="{FF2B5EF4-FFF2-40B4-BE49-F238E27FC236}">
                <a16:creationId xmlns:a16="http://schemas.microsoft.com/office/drawing/2014/main" id="{4CEE6D4D-AF40-1EDF-536B-AB2B858D7465}"/>
              </a:ext>
            </a:extLst>
          </p:cNvPr>
          <p:cNvSpPr>
            <a:spLocks noGrp="1"/>
          </p:cNvSpPr>
          <p:nvPr>
            <p:ph type="sldNum" sz="quarter" idx="12"/>
          </p:nvPr>
        </p:nvSpPr>
        <p:spPr/>
        <p:txBody>
          <a:bodyPr/>
          <a:lstStyle/>
          <a:p>
            <a:pPr>
              <a:defRPr/>
            </a:pPr>
            <a:fld id="{209E3514-13E9-4799-AF64-73381773B862}" type="slidenum">
              <a:rPr lang="en-US" smtClean="0"/>
              <a:pPr>
                <a:defRPr/>
              </a:pPr>
              <a:t>5</a:t>
            </a:fld>
            <a:endParaRPr lang="en-US"/>
          </a:p>
        </p:txBody>
      </p:sp>
      <p:sp>
        <p:nvSpPr>
          <p:cNvPr id="8" name="TextBox 7">
            <a:extLst>
              <a:ext uri="{FF2B5EF4-FFF2-40B4-BE49-F238E27FC236}">
                <a16:creationId xmlns:a16="http://schemas.microsoft.com/office/drawing/2014/main" id="{2E67EDA5-A419-ED14-E198-BF8A0479D925}"/>
              </a:ext>
            </a:extLst>
          </p:cNvPr>
          <p:cNvSpPr txBox="1"/>
          <p:nvPr/>
        </p:nvSpPr>
        <p:spPr>
          <a:xfrm>
            <a:off x="179512" y="1556792"/>
            <a:ext cx="6002213" cy="4524315"/>
          </a:xfrm>
          <a:prstGeom prst="rect">
            <a:avLst/>
          </a:prstGeom>
          <a:noFill/>
        </p:spPr>
        <p:txBody>
          <a:bodyPr wrap="square" rtlCol="0">
            <a:spAutoFit/>
          </a:bodyPr>
          <a:lstStyle/>
          <a:p>
            <a:pPr marL="285750" indent="-285750" algn="just">
              <a:lnSpc>
                <a:spcPct val="150000"/>
              </a:lnSpc>
              <a:buFont typeface="Arial" panose="020B0604020202020204" pitchFamily="34" charset="0"/>
              <a:buChar char="•"/>
            </a:pPr>
            <a:r>
              <a:rPr lang="en-GB" sz="2000" dirty="0"/>
              <a:t>Type of storage </a:t>
            </a:r>
            <a:r>
              <a:rPr lang="en-GB" sz="2000" b="1" dirty="0">
                <a:solidFill>
                  <a:schemeClr val="bg2">
                    <a:lumMod val="75000"/>
                  </a:schemeClr>
                </a:solidFill>
              </a:rPr>
              <a:t>directly attached </a:t>
            </a:r>
            <a:r>
              <a:rPr lang="en-GB" sz="2000" dirty="0"/>
              <a:t>to a computer</a:t>
            </a:r>
          </a:p>
          <a:p>
            <a:pPr marL="285750" indent="-285750" algn="just">
              <a:lnSpc>
                <a:spcPct val="150000"/>
              </a:lnSpc>
              <a:buFont typeface="Arial" panose="020B0604020202020204" pitchFamily="34" charset="0"/>
              <a:buChar char="•"/>
            </a:pPr>
            <a:r>
              <a:rPr lang="en-GB" sz="2000" dirty="0"/>
              <a:t>No network involved, the </a:t>
            </a:r>
            <a:r>
              <a:rPr lang="en-GB" sz="2000" b="1" dirty="0">
                <a:solidFill>
                  <a:srgbClr val="7030A0"/>
                </a:solidFill>
              </a:rPr>
              <a:t>host accesses the stored data directly</a:t>
            </a:r>
            <a:r>
              <a:rPr lang="en-GB" sz="2000" dirty="0"/>
              <a:t> whilst other </a:t>
            </a:r>
            <a:r>
              <a:rPr lang="en-GB" sz="2000" b="1" dirty="0">
                <a:solidFill>
                  <a:srgbClr val="7030A0"/>
                </a:solidFill>
              </a:rPr>
              <a:t>devices go through the host to gain access to the data.</a:t>
            </a:r>
          </a:p>
          <a:p>
            <a:pPr marL="285750" indent="-285750" algn="just">
              <a:lnSpc>
                <a:spcPct val="150000"/>
              </a:lnSpc>
              <a:buFont typeface="Arial" panose="020B0604020202020204" pitchFamily="34" charset="0"/>
              <a:buChar char="•"/>
            </a:pPr>
            <a:r>
              <a:rPr lang="en-GB" sz="2000" dirty="0"/>
              <a:t>A less complex architecture easy to implement</a:t>
            </a:r>
          </a:p>
          <a:p>
            <a:pPr marL="285750" indent="-285750" algn="just">
              <a:lnSpc>
                <a:spcPct val="150000"/>
              </a:lnSpc>
              <a:buFont typeface="Arial" panose="020B0604020202020204" pitchFamily="34" charset="0"/>
              <a:buChar char="•"/>
            </a:pPr>
            <a:r>
              <a:rPr lang="en-GB" sz="2000" dirty="0"/>
              <a:t>Can be </a:t>
            </a:r>
            <a:r>
              <a:rPr lang="en-GB" sz="2000" b="1" dirty="0">
                <a:solidFill>
                  <a:srgbClr val="C00000"/>
                </a:solidFill>
              </a:rPr>
              <a:t>internal</a:t>
            </a:r>
            <a:r>
              <a:rPr lang="en-GB" sz="2000" dirty="0"/>
              <a:t> as we have the HDD or SSD connected  or </a:t>
            </a:r>
            <a:r>
              <a:rPr lang="en-GB" sz="2000" b="1" dirty="0">
                <a:solidFill>
                  <a:srgbClr val="C00000"/>
                </a:solidFill>
              </a:rPr>
              <a:t>external</a:t>
            </a:r>
            <a:r>
              <a:rPr lang="en-GB" sz="2000" dirty="0"/>
              <a:t> where the storage device attaches to a card plugged into an internal bus on the computer through interfaces like SCSI, SATA</a:t>
            </a:r>
          </a:p>
          <a:p>
            <a:pPr marL="285750" indent="-285750">
              <a:buFont typeface="Arial" panose="020B0604020202020204" pitchFamily="34" charset="0"/>
              <a:buChar char="•"/>
            </a:pPr>
            <a:endParaRPr lang="en-GB" dirty="0"/>
          </a:p>
        </p:txBody>
      </p:sp>
    </p:spTree>
    <p:extLst>
      <p:ext uri="{BB962C8B-B14F-4D97-AF65-F5344CB8AC3E}">
        <p14:creationId xmlns:p14="http://schemas.microsoft.com/office/powerpoint/2010/main" val="275215430"/>
      </p:ext>
    </p:extLst>
  </p:cSld>
  <p:clrMapOvr>
    <a:masterClrMapping/>
  </p:clrMapOvr>
  <p:transition spd="med">
    <p:fade/>
  </p:transition>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B60E86B-0C0C-4A62-47C0-D2C205533E56}"/>
              </a:ext>
            </a:extLst>
          </p:cNvPr>
          <p:cNvSpPr>
            <a:spLocks noGrp="1"/>
          </p:cNvSpPr>
          <p:nvPr>
            <p:ph type="title"/>
          </p:nvPr>
        </p:nvSpPr>
        <p:spPr/>
        <p:txBody>
          <a:bodyPr/>
          <a:lstStyle/>
          <a:p>
            <a:r>
              <a:rPr lang="en-GB" b="1" dirty="0">
                <a:solidFill>
                  <a:srgbClr val="C00000"/>
                </a:solidFill>
              </a:rPr>
              <a:t>Directly Attached Storage (DAS)</a:t>
            </a:r>
          </a:p>
        </p:txBody>
      </p:sp>
      <p:sp>
        <p:nvSpPr>
          <p:cNvPr id="4" name="Slide Number Placeholder 3">
            <a:extLst>
              <a:ext uri="{FF2B5EF4-FFF2-40B4-BE49-F238E27FC236}">
                <a16:creationId xmlns:a16="http://schemas.microsoft.com/office/drawing/2014/main" id="{4CEE6D4D-AF40-1EDF-536B-AB2B858D7465}"/>
              </a:ext>
            </a:extLst>
          </p:cNvPr>
          <p:cNvSpPr>
            <a:spLocks noGrp="1"/>
          </p:cNvSpPr>
          <p:nvPr>
            <p:ph type="sldNum" sz="quarter" idx="12"/>
          </p:nvPr>
        </p:nvSpPr>
        <p:spPr/>
        <p:txBody>
          <a:bodyPr/>
          <a:lstStyle/>
          <a:p>
            <a:pPr>
              <a:defRPr/>
            </a:pPr>
            <a:fld id="{209E3514-13E9-4799-AF64-73381773B862}" type="slidenum">
              <a:rPr lang="en-US" smtClean="0"/>
              <a:pPr>
                <a:defRPr/>
              </a:pPr>
              <a:t>6</a:t>
            </a:fld>
            <a:endParaRPr lang="en-US"/>
          </a:p>
        </p:txBody>
      </p:sp>
      <p:pic>
        <p:nvPicPr>
          <p:cNvPr id="5" name="Content Placeholder 4">
            <a:extLst>
              <a:ext uri="{FF2B5EF4-FFF2-40B4-BE49-F238E27FC236}">
                <a16:creationId xmlns:a16="http://schemas.microsoft.com/office/drawing/2014/main" id="{F477A954-6C53-A1CD-0EC3-4707886AD5C8}"/>
              </a:ext>
            </a:extLst>
          </p:cNvPr>
          <p:cNvPicPr>
            <a:picLocks noGrp="1" noChangeAspect="1"/>
          </p:cNvPicPr>
          <p:nvPr>
            <p:ph idx="1"/>
          </p:nvPr>
        </p:nvPicPr>
        <p:blipFill>
          <a:blip r:embed="rId3"/>
          <a:stretch>
            <a:fillRect/>
          </a:stretch>
        </p:blipFill>
        <p:spPr>
          <a:xfrm>
            <a:off x="755576" y="1253331"/>
            <a:ext cx="4097750" cy="4351338"/>
          </a:xfrm>
          <a:prstGeom prst="rect">
            <a:avLst/>
          </a:prstGeom>
        </p:spPr>
      </p:pic>
      <p:sp>
        <p:nvSpPr>
          <p:cNvPr id="6" name="TextBox 5">
            <a:extLst>
              <a:ext uri="{FF2B5EF4-FFF2-40B4-BE49-F238E27FC236}">
                <a16:creationId xmlns:a16="http://schemas.microsoft.com/office/drawing/2014/main" id="{62397FC4-BAC1-00DF-8F45-79BAECDEB5DA}"/>
              </a:ext>
            </a:extLst>
          </p:cNvPr>
          <p:cNvSpPr txBox="1"/>
          <p:nvPr/>
        </p:nvSpPr>
        <p:spPr>
          <a:xfrm>
            <a:off x="5508104" y="1196752"/>
            <a:ext cx="3528392" cy="2511585"/>
          </a:xfrm>
          <a:prstGeom prst="rect">
            <a:avLst/>
          </a:prstGeom>
          <a:noFill/>
        </p:spPr>
        <p:txBody>
          <a:bodyPr wrap="square" rtlCol="0">
            <a:spAutoFit/>
          </a:bodyPr>
          <a:lstStyle/>
          <a:p>
            <a:r>
              <a:rPr lang="en-GB" sz="1600" dirty="0"/>
              <a:t>Activity 15</a:t>
            </a:r>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endParaRPr lang="en-GB" dirty="0"/>
          </a:p>
          <a:p>
            <a:pPr marL="285750" indent="-285750" algn="just">
              <a:lnSpc>
                <a:spcPct val="150000"/>
              </a:lnSpc>
              <a:buFont typeface="Arial" panose="020B0604020202020204" pitchFamily="34" charset="0"/>
              <a:buChar char="•"/>
            </a:pPr>
            <a:r>
              <a:rPr lang="en-GB" dirty="0">
                <a:solidFill>
                  <a:srgbClr val="C00000"/>
                </a:solidFill>
              </a:rPr>
              <a:t>What do are the advantages and disadvantages of DAS?</a:t>
            </a:r>
          </a:p>
          <a:p>
            <a:pPr marL="285750" indent="-285750" algn="just">
              <a:lnSpc>
                <a:spcPct val="150000"/>
              </a:lnSpc>
              <a:buFont typeface="Arial" panose="020B0604020202020204" pitchFamily="34" charset="0"/>
              <a:buChar char="•"/>
            </a:pPr>
            <a:r>
              <a:rPr lang="en-GB" dirty="0">
                <a:solidFill>
                  <a:srgbClr val="C00000"/>
                </a:solidFill>
              </a:rPr>
              <a:t>Discuss in pairs and post on the shared whiteboard.</a:t>
            </a:r>
          </a:p>
        </p:txBody>
      </p:sp>
    </p:spTree>
    <p:extLst>
      <p:ext uri="{BB962C8B-B14F-4D97-AF65-F5344CB8AC3E}">
        <p14:creationId xmlns:p14="http://schemas.microsoft.com/office/powerpoint/2010/main" val="1111063984"/>
      </p:ext>
    </p:extLst>
  </p:cSld>
  <p:clrMapOvr>
    <a:masterClrMapping/>
  </p:clrMapOvr>
  <p:transition spd="med">
    <p:fade/>
  </p:transition>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CAC3A8E-4EA9-02F2-90DE-165F64D2189A}"/>
              </a:ext>
            </a:extLst>
          </p:cNvPr>
          <p:cNvSpPr>
            <a:spLocks noGrp="1"/>
          </p:cNvSpPr>
          <p:nvPr>
            <p:ph type="title"/>
          </p:nvPr>
        </p:nvSpPr>
        <p:spPr>
          <a:xfrm>
            <a:off x="628650" y="365129"/>
            <a:ext cx="7886700" cy="1119655"/>
          </a:xfrm>
        </p:spPr>
        <p:txBody>
          <a:bodyPr/>
          <a:lstStyle/>
          <a:p>
            <a:r>
              <a:rPr lang="en-GB" b="1" dirty="0">
                <a:solidFill>
                  <a:schemeClr val="bg2">
                    <a:lumMod val="75000"/>
                  </a:schemeClr>
                </a:solidFill>
              </a:rPr>
              <a:t>Network Attached Storage (NAS)</a:t>
            </a:r>
          </a:p>
        </p:txBody>
      </p:sp>
      <p:pic>
        <p:nvPicPr>
          <p:cNvPr id="6" name="Content Placeholder 5">
            <a:extLst>
              <a:ext uri="{FF2B5EF4-FFF2-40B4-BE49-F238E27FC236}">
                <a16:creationId xmlns:a16="http://schemas.microsoft.com/office/drawing/2014/main" id="{B77F44A3-DC50-51CF-E600-AACB655B8393}"/>
              </a:ext>
            </a:extLst>
          </p:cNvPr>
          <p:cNvPicPr>
            <a:picLocks noGrp="1" noChangeAspect="1"/>
          </p:cNvPicPr>
          <p:nvPr>
            <p:ph idx="1"/>
          </p:nvPr>
        </p:nvPicPr>
        <p:blipFill>
          <a:blip r:embed="rId3"/>
          <a:stretch>
            <a:fillRect/>
          </a:stretch>
        </p:blipFill>
        <p:spPr>
          <a:xfrm>
            <a:off x="6431397" y="1484784"/>
            <a:ext cx="2362200" cy="3960440"/>
          </a:xfrm>
        </p:spPr>
      </p:pic>
      <p:sp>
        <p:nvSpPr>
          <p:cNvPr id="4" name="Slide Number Placeholder 3">
            <a:extLst>
              <a:ext uri="{FF2B5EF4-FFF2-40B4-BE49-F238E27FC236}">
                <a16:creationId xmlns:a16="http://schemas.microsoft.com/office/drawing/2014/main" id="{4192E88B-1CB9-4510-5568-CF4A9822BB88}"/>
              </a:ext>
            </a:extLst>
          </p:cNvPr>
          <p:cNvSpPr>
            <a:spLocks noGrp="1"/>
          </p:cNvSpPr>
          <p:nvPr>
            <p:ph type="sldNum" sz="quarter" idx="12"/>
          </p:nvPr>
        </p:nvSpPr>
        <p:spPr/>
        <p:txBody>
          <a:bodyPr/>
          <a:lstStyle/>
          <a:p>
            <a:pPr>
              <a:defRPr/>
            </a:pPr>
            <a:fld id="{209E3514-13E9-4799-AF64-73381773B862}" type="slidenum">
              <a:rPr lang="en-US" smtClean="0"/>
              <a:pPr>
                <a:defRPr/>
              </a:pPr>
              <a:t>7</a:t>
            </a:fld>
            <a:endParaRPr lang="en-US"/>
          </a:p>
        </p:txBody>
      </p:sp>
      <p:sp>
        <p:nvSpPr>
          <p:cNvPr id="8" name="TextBox 7">
            <a:extLst>
              <a:ext uri="{FF2B5EF4-FFF2-40B4-BE49-F238E27FC236}">
                <a16:creationId xmlns:a16="http://schemas.microsoft.com/office/drawing/2014/main" id="{FFAA319B-405C-1D19-B3C5-DABE88EDED7D}"/>
              </a:ext>
            </a:extLst>
          </p:cNvPr>
          <p:cNvSpPr txBox="1"/>
          <p:nvPr/>
        </p:nvSpPr>
        <p:spPr>
          <a:xfrm>
            <a:off x="251520" y="1340768"/>
            <a:ext cx="6120680" cy="5355312"/>
          </a:xfrm>
          <a:prstGeom prst="rect">
            <a:avLst/>
          </a:prstGeom>
          <a:noFill/>
        </p:spPr>
        <p:txBody>
          <a:bodyPr wrap="square" rtlCol="0">
            <a:spAutoFit/>
          </a:bodyPr>
          <a:lstStyle/>
          <a:p>
            <a:pPr marL="285750" indent="-285750" algn="just">
              <a:lnSpc>
                <a:spcPct val="150000"/>
              </a:lnSpc>
              <a:buFont typeface="Arial" panose="020B0604020202020204" pitchFamily="34" charset="0"/>
              <a:buChar char="•"/>
            </a:pPr>
            <a:r>
              <a:rPr lang="en-GB" sz="2000" dirty="0"/>
              <a:t>Type of storage </a:t>
            </a:r>
            <a:r>
              <a:rPr lang="en-GB" sz="2000" b="1" dirty="0">
                <a:solidFill>
                  <a:schemeClr val="bg2">
                    <a:lumMod val="75000"/>
                  </a:schemeClr>
                </a:solidFill>
              </a:rPr>
              <a:t>attached on a Local Area Network (LAN).</a:t>
            </a:r>
          </a:p>
          <a:p>
            <a:pPr marL="285750" indent="-285750" algn="just">
              <a:lnSpc>
                <a:spcPct val="150000"/>
              </a:lnSpc>
              <a:buFont typeface="Arial" panose="020B0604020202020204" pitchFamily="34" charset="0"/>
              <a:buChar char="•"/>
            </a:pPr>
            <a:r>
              <a:rPr lang="en-US" altLang="en-US" sz="2000" dirty="0"/>
              <a:t>NAS is used to access and store different types of data over a network.</a:t>
            </a:r>
          </a:p>
          <a:p>
            <a:pPr marL="285750" indent="-285750" algn="just">
              <a:lnSpc>
                <a:spcPct val="150000"/>
              </a:lnSpc>
              <a:buFont typeface="Arial" panose="020B0604020202020204" pitchFamily="34" charset="0"/>
              <a:buChar char="•"/>
            </a:pPr>
            <a:r>
              <a:rPr lang="en-US" altLang="en-US" sz="2000" dirty="0"/>
              <a:t>Device may be consider a NAS if: </a:t>
            </a:r>
          </a:p>
          <a:p>
            <a:pPr marL="742950" lvl="1" indent="-285750" algn="just">
              <a:lnSpc>
                <a:spcPct val="150000"/>
              </a:lnSpc>
              <a:buFont typeface="Arial" panose="020B0604020202020204" pitchFamily="34" charset="0"/>
              <a:buChar char="•"/>
            </a:pPr>
            <a:r>
              <a:rPr lang="en-US" altLang="en-US" sz="2000" dirty="0"/>
              <a:t>It acts as a file server on the network </a:t>
            </a:r>
          </a:p>
          <a:p>
            <a:pPr marL="742950" lvl="1" indent="-285750" algn="just">
              <a:lnSpc>
                <a:spcPct val="150000"/>
              </a:lnSpc>
              <a:buFont typeface="Arial" panose="020B0604020202020204" pitchFamily="34" charset="0"/>
              <a:buChar char="•"/>
            </a:pPr>
            <a:r>
              <a:rPr lang="en-US" altLang="en-US" sz="2000" dirty="0"/>
              <a:t>It uses a network connection to share files amongst multiple users and computers.</a:t>
            </a:r>
          </a:p>
          <a:p>
            <a:pPr marL="285750" indent="-285750" algn="just">
              <a:lnSpc>
                <a:spcPct val="150000"/>
              </a:lnSpc>
              <a:buFont typeface="Arial" panose="020B0604020202020204" pitchFamily="34" charset="0"/>
              <a:buChar char="•"/>
            </a:pPr>
            <a:r>
              <a:rPr lang="en-US" altLang="en-US" sz="2000" dirty="0"/>
              <a:t> It </a:t>
            </a:r>
            <a:r>
              <a:rPr lang="en-US" altLang="en-US" sz="2000" b="1" dirty="0">
                <a:solidFill>
                  <a:schemeClr val="bg2">
                    <a:lumMod val="75000"/>
                  </a:schemeClr>
                </a:solidFill>
              </a:rPr>
              <a:t>contains one or more hard disks.</a:t>
            </a:r>
          </a:p>
          <a:p>
            <a:pPr marL="285750" indent="-285750">
              <a:buFont typeface="Arial" panose="020B0604020202020204" pitchFamily="34" charset="0"/>
              <a:buChar char="•"/>
            </a:pPr>
            <a:endParaRPr lang="en-US" altLang="en-US" sz="1800" dirty="0"/>
          </a:p>
          <a:p>
            <a:pPr marL="285750" indent="-285750">
              <a:buFont typeface="Arial" panose="020B0604020202020204" pitchFamily="34" charset="0"/>
              <a:buChar char="•"/>
            </a:pPr>
            <a:endParaRPr lang="en-US" altLang="en-US" sz="1800" dirty="0"/>
          </a:p>
          <a:p>
            <a:pPr marL="285750" indent="-285750">
              <a:buFont typeface="Arial" panose="020B0604020202020204" pitchFamily="34" charset="0"/>
              <a:buChar char="•"/>
            </a:pPr>
            <a:endParaRPr lang="en-GB" b="1" dirty="0">
              <a:solidFill>
                <a:schemeClr val="bg2">
                  <a:lumMod val="75000"/>
                </a:schemeClr>
              </a:solidFill>
            </a:endParaRPr>
          </a:p>
          <a:p>
            <a:endParaRPr lang="en-GB" b="1" dirty="0">
              <a:solidFill>
                <a:schemeClr val="bg2">
                  <a:lumMod val="75000"/>
                </a:schemeClr>
              </a:solidFill>
            </a:endParaRPr>
          </a:p>
        </p:txBody>
      </p:sp>
    </p:spTree>
    <p:extLst>
      <p:ext uri="{BB962C8B-B14F-4D97-AF65-F5344CB8AC3E}">
        <p14:creationId xmlns:p14="http://schemas.microsoft.com/office/powerpoint/2010/main" val="3772645025"/>
      </p:ext>
    </p:extLst>
  </p:cSld>
  <p:clrMapOvr>
    <a:masterClrMapping/>
  </p:clrMapOvr>
  <p:transition spd="med">
    <p:fade/>
  </p:transition>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CAC3A8E-4EA9-02F2-90DE-165F64D2189A}"/>
              </a:ext>
            </a:extLst>
          </p:cNvPr>
          <p:cNvSpPr>
            <a:spLocks noGrp="1"/>
          </p:cNvSpPr>
          <p:nvPr>
            <p:ph type="title"/>
          </p:nvPr>
        </p:nvSpPr>
        <p:spPr/>
        <p:txBody>
          <a:bodyPr/>
          <a:lstStyle/>
          <a:p>
            <a:r>
              <a:rPr lang="en-GB" b="1" dirty="0">
                <a:solidFill>
                  <a:schemeClr val="bg2">
                    <a:lumMod val="75000"/>
                  </a:schemeClr>
                </a:solidFill>
              </a:rPr>
              <a:t>Network Attached Storage (NAS)</a:t>
            </a:r>
          </a:p>
        </p:txBody>
      </p:sp>
      <p:sp>
        <p:nvSpPr>
          <p:cNvPr id="4" name="Slide Number Placeholder 3">
            <a:extLst>
              <a:ext uri="{FF2B5EF4-FFF2-40B4-BE49-F238E27FC236}">
                <a16:creationId xmlns:a16="http://schemas.microsoft.com/office/drawing/2014/main" id="{4192E88B-1CB9-4510-5568-CF4A9822BB88}"/>
              </a:ext>
            </a:extLst>
          </p:cNvPr>
          <p:cNvSpPr>
            <a:spLocks noGrp="1"/>
          </p:cNvSpPr>
          <p:nvPr>
            <p:ph type="sldNum" sz="quarter" idx="12"/>
          </p:nvPr>
        </p:nvSpPr>
        <p:spPr/>
        <p:txBody>
          <a:bodyPr/>
          <a:lstStyle/>
          <a:p>
            <a:pPr>
              <a:defRPr/>
            </a:pPr>
            <a:fld id="{209E3514-13E9-4799-AF64-73381773B862}" type="slidenum">
              <a:rPr lang="en-US" smtClean="0"/>
              <a:pPr>
                <a:defRPr/>
              </a:pPr>
              <a:t>8</a:t>
            </a:fld>
            <a:endParaRPr lang="en-US"/>
          </a:p>
        </p:txBody>
      </p:sp>
      <p:pic>
        <p:nvPicPr>
          <p:cNvPr id="5" name="Content Placeholder 4">
            <a:extLst>
              <a:ext uri="{FF2B5EF4-FFF2-40B4-BE49-F238E27FC236}">
                <a16:creationId xmlns:a16="http://schemas.microsoft.com/office/drawing/2014/main" id="{51DFD244-3827-E7C5-3881-E5E903CF491D}"/>
              </a:ext>
            </a:extLst>
          </p:cNvPr>
          <p:cNvPicPr>
            <a:picLocks noGrp="1" noChangeAspect="1"/>
          </p:cNvPicPr>
          <p:nvPr>
            <p:ph idx="1"/>
          </p:nvPr>
        </p:nvPicPr>
        <p:blipFill>
          <a:blip r:embed="rId3"/>
          <a:stretch>
            <a:fillRect/>
          </a:stretch>
        </p:blipFill>
        <p:spPr>
          <a:xfrm>
            <a:off x="827584" y="1475184"/>
            <a:ext cx="4181729" cy="3907631"/>
          </a:xfrm>
          <a:prstGeom prst="rect">
            <a:avLst/>
          </a:prstGeom>
        </p:spPr>
      </p:pic>
      <p:sp>
        <p:nvSpPr>
          <p:cNvPr id="6" name="TextBox 5">
            <a:extLst>
              <a:ext uri="{FF2B5EF4-FFF2-40B4-BE49-F238E27FC236}">
                <a16:creationId xmlns:a16="http://schemas.microsoft.com/office/drawing/2014/main" id="{862EAAE7-ED55-6271-96EB-1E4E2177333D}"/>
              </a:ext>
            </a:extLst>
          </p:cNvPr>
          <p:cNvSpPr txBox="1"/>
          <p:nvPr/>
        </p:nvSpPr>
        <p:spPr>
          <a:xfrm>
            <a:off x="5724128" y="1340768"/>
            <a:ext cx="3096344" cy="2019142"/>
          </a:xfrm>
          <a:prstGeom prst="rect">
            <a:avLst/>
          </a:prstGeom>
          <a:noFill/>
        </p:spPr>
        <p:txBody>
          <a:bodyPr wrap="square" rtlCol="0">
            <a:spAutoFit/>
          </a:bodyPr>
          <a:lstStyle/>
          <a:p>
            <a:r>
              <a:rPr lang="en-GB" sz="2000" dirty="0">
                <a:solidFill>
                  <a:srgbClr val="C00000"/>
                </a:solidFill>
              </a:rPr>
              <a:t>Activity 15 </a:t>
            </a:r>
          </a:p>
          <a:p>
            <a:endParaRPr lang="en-GB" dirty="0">
              <a:solidFill>
                <a:srgbClr val="C00000"/>
              </a:solidFill>
            </a:endParaRPr>
          </a:p>
          <a:p>
            <a:pPr>
              <a:lnSpc>
                <a:spcPct val="200000"/>
              </a:lnSpc>
            </a:pPr>
            <a:r>
              <a:rPr lang="en-GB" dirty="0">
                <a:solidFill>
                  <a:srgbClr val="C00000"/>
                </a:solidFill>
              </a:rPr>
              <a:t>Compare DAS to NAS</a:t>
            </a:r>
            <a:r>
              <a:rPr lang="en-GB" dirty="0"/>
              <a:t>.</a:t>
            </a:r>
          </a:p>
          <a:p>
            <a:pPr>
              <a:lnSpc>
                <a:spcPct val="150000"/>
              </a:lnSpc>
            </a:pPr>
            <a:r>
              <a:rPr lang="en-GB" dirty="0">
                <a:solidFill>
                  <a:srgbClr val="C00000"/>
                </a:solidFill>
              </a:rPr>
              <a:t>Type your responses on the shared board</a:t>
            </a:r>
          </a:p>
        </p:txBody>
      </p:sp>
    </p:spTree>
    <p:extLst>
      <p:ext uri="{BB962C8B-B14F-4D97-AF65-F5344CB8AC3E}">
        <p14:creationId xmlns:p14="http://schemas.microsoft.com/office/powerpoint/2010/main" val="867888050"/>
      </p:ext>
    </p:extLst>
  </p:cSld>
  <p:clrMapOvr>
    <a:masterClrMapping/>
  </p:clrMapOvr>
  <p:transition spd="med">
    <p:fade/>
  </p:transition>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CD239C-7D8C-0686-C940-5FC27F2CF1EC}"/>
              </a:ext>
            </a:extLst>
          </p:cNvPr>
          <p:cNvSpPr>
            <a:spLocks noGrp="1"/>
          </p:cNvSpPr>
          <p:nvPr>
            <p:ph type="title"/>
          </p:nvPr>
        </p:nvSpPr>
        <p:spPr>
          <a:xfrm>
            <a:off x="628650" y="365129"/>
            <a:ext cx="7886700" cy="903631"/>
          </a:xfrm>
        </p:spPr>
        <p:txBody>
          <a:bodyPr/>
          <a:lstStyle/>
          <a:p>
            <a:r>
              <a:rPr lang="en-GB" b="1" dirty="0">
                <a:solidFill>
                  <a:srgbClr val="7030A0"/>
                </a:solidFill>
              </a:rPr>
              <a:t>Storage Area Network (SAN)</a:t>
            </a:r>
          </a:p>
        </p:txBody>
      </p:sp>
      <p:pic>
        <p:nvPicPr>
          <p:cNvPr id="6" name="Content Placeholder 5">
            <a:extLst>
              <a:ext uri="{FF2B5EF4-FFF2-40B4-BE49-F238E27FC236}">
                <a16:creationId xmlns:a16="http://schemas.microsoft.com/office/drawing/2014/main" id="{45E8E6A8-F762-334E-F55A-B3E5FB85AB33}"/>
              </a:ext>
            </a:extLst>
          </p:cNvPr>
          <p:cNvPicPr>
            <a:picLocks noGrp="1" noChangeAspect="1"/>
          </p:cNvPicPr>
          <p:nvPr>
            <p:ph idx="1"/>
          </p:nvPr>
        </p:nvPicPr>
        <p:blipFill>
          <a:blip r:embed="rId3"/>
          <a:stretch>
            <a:fillRect/>
          </a:stretch>
        </p:blipFill>
        <p:spPr>
          <a:xfrm>
            <a:off x="6084168" y="1752234"/>
            <a:ext cx="2520280" cy="3613790"/>
          </a:xfrm>
        </p:spPr>
      </p:pic>
      <p:sp>
        <p:nvSpPr>
          <p:cNvPr id="4" name="Slide Number Placeholder 3">
            <a:extLst>
              <a:ext uri="{FF2B5EF4-FFF2-40B4-BE49-F238E27FC236}">
                <a16:creationId xmlns:a16="http://schemas.microsoft.com/office/drawing/2014/main" id="{696122B2-8C2C-9322-51D2-8D9BA7876E27}"/>
              </a:ext>
            </a:extLst>
          </p:cNvPr>
          <p:cNvSpPr>
            <a:spLocks noGrp="1"/>
          </p:cNvSpPr>
          <p:nvPr>
            <p:ph type="sldNum" sz="quarter" idx="12"/>
          </p:nvPr>
        </p:nvSpPr>
        <p:spPr/>
        <p:txBody>
          <a:bodyPr/>
          <a:lstStyle/>
          <a:p>
            <a:pPr>
              <a:defRPr/>
            </a:pPr>
            <a:fld id="{209E3514-13E9-4799-AF64-73381773B862}" type="slidenum">
              <a:rPr lang="en-US" smtClean="0"/>
              <a:pPr>
                <a:defRPr/>
              </a:pPr>
              <a:t>9</a:t>
            </a:fld>
            <a:endParaRPr lang="en-US"/>
          </a:p>
        </p:txBody>
      </p:sp>
      <p:sp>
        <p:nvSpPr>
          <p:cNvPr id="7" name="TextBox 6">
            <a:extLst>
              <a:ext uri="{FF2B5EF4-FFF2-40B4-BE49-F238E27FC236}">
                <a16:creationId xmlns:a16="http://schemas.microsoft.com/office/drawing/2014/main" id="{45E1E5E3-6093-3353-56E2-556077A09237}"/>
              </a:ext>
            </a:extLst>
          </p:cNvPr>
          <p:cNvSpPr txBox="1"/>
          <p:nvPr/>
        </p:nvSpPr>
        <p:spPr>
          <a:xfrm>
            <a:off x="251520" y="1690692"/>
            <a:ext cx="5688632" cy="4204356"/>
          </a:xfrm>
          <a:prstGeom prst="rect">
            <a:avLst/>
          </a:prstGeom>
          <a:noFill/>
        </p:spPr>
        <p:txBody>
          <a:bodyPr wrap="square" rtlCol="0">
            <a:spAutoFit/>
          </a:bodyPr>
          <a:lstStyle/>
          <a:p>
            <a:pPr marL="285750" indent="-285750" algn="just">
              <a:lnSpc>
                <a:spcPct val="150000"/>
              </a:lnSpc>
              <a:buFont typeface="Arial" panose="020B0604020202020204" pitchFamily="34" charset="0"/>
              <a:buChar char="•"/>
            </a:pPr>
            <a:r>
              <a:rPr lang="en-GB" b="0" i="0" dirty="0">
                <a:effectLst/>
              </a:rPr>
              <a:t>It is a </a:t>
            </a:r>
            <a:r>
              <a:rPr lang="en-GB" b="0" i="0" dirty="0">
                <a:solidFill>
                  <a:srgbClr val="7030A0"/>
                </a:solidFill>
                <a:effectLst/>
              </a:rPr>
              <a:t>dedicated network of storage devices </a:t>
            </a:r>
            <a:r>
              <a:rPr lang="en-GB" b="0" i="0" dirty="0">
                <a:effectLst/>
              </a:rPr>
              <a:t>that provides </a:t>
            </a:r>
            <a:r>
              <a:rPr lang="en-GB" b="1" i="0" dirty="0">
                <a:solidFill>
                  <a:srgbClr val="7030A0"/>
                </a:solidFill>
                <a:effectLst/>
              </a:rPr>
              <a:t>high-speed data transfer and centralized management.</a:t>
            </a:r>
          </a:p>
          <a:p>
            <a:pPr marL="285750" indent="-285750" algn="just">
              <a:lnSpc>
                <a:spcPct val="150000"/>
              </a:lnSpc>
              <a:buFont typeface="Arial" panose="020B0604020202020204" pitchFamily="34" charset="0"/>
              <a:buChar char="•"/>
            </a:pPr>
            <a:r>
              <a:rPr lang="en-GB" dirty="0"/>
              <a:t>Combination of storage drives and connections used to access them</a:t>
            </a:r>
          </a:p>
          <a:p>
            <a:pPr marL="285750" indent="-285750" algn="just">
              <a:lnSpc>
                <a:spcPct val="150000"/>
              </a:lnSpc>
              <a:buFont typeface="Arial" panose="020B0604020202020204" pitchFamily="34" charset="0"/>
              <a:buChar char="•"/>
            </a:pPr>
            <a:r>
              <a:rPr lang="en-GB" b="1" dirty="0">
                <a:solidFill>
                  <a:srgbClr val="7030A0"/>
                </a:solidFill>
              </a:rPr>
              <a:t>Consolidates dedicated storage units through high-speed networking </a:t>
            </a:r>
          </a:p>
          <a:p>
            <a:pPr marL="285750" indent="-285750" algn="just">
              <a:lnSpc>
                <a:spcPct val="150000"/>
              </a:lnSpc>
              <a:buFont typeface="Arial" panose="020B0604020202020204" pitchFamily="34" charset="0"/>
              <a:buChar char="•"/>
            </a:pPr>
            <a:r>
              <a:rPr lang="en-GB" b="0" i="0" dirty="0">
                <a:effectLst/>
                <a:latin typeface="-apple-system"/>
              </a:rPr>
              <a:t>SANs are typically used for applications that require high performance, scalability, and availability, such as databases, virtualization, and backup. </a:t>
            </a:r>
          </a:p>
        </p:txBody>
      </p:sp>
    </p:spTree>
    <p:extLst>
      <p:ext uri="{BB962C8B-B14F-4D97-AF65-F5344CB8AC3E}">
        <p14:creationId xmlns:p14="http://schemas.microsoft.com/office/powerpoint/2010/main" val="1602726312"/>
      </p:ext>
    </p:extLst>
  </p:cSld>
  <p:clrMapOvr>
    <a:masterClrMapping/>
  </p:clrMapOvr>
  <p:transition spd="med">
    <p:fade/>
  </p:transition>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1B73734-68F6-43BD-6F0A-C344791F0FC0}"/>
              </a:ext>
            </a:extLst>
          </p:cNvPr>
          <p:cNvSpPr>
            <a:spLocks noGrp="1"/>
          </p:cNvSpPr>
          <p:nvPr>
            <p:ph type="title"/>
          </p:nvPr>
        </p:nvSpPr>
        <p:spPr>
          <a:xfrm>
            <a:off x="628650" y="365129"/>
            <a:ext cx="7886700" cy="1047647"/>
          </a:xfrm>
        </p:spPr>
        <p:txBody>
          <a:bodyPr/>
          <a:lstStyle/>
          <a:p>
            <a:r>
              <a:rPr lang="en-GB" b="1" dirty="0">
                <a:solidFill>
                  <a:schemeClr val="bg2">
                    <a:lumMod val="25000"/>
                  </a:schemeClr>
                </a:solidFill>
              </a:rPr>
              <a:t>Cloud Storage </a:t>
            </a:r>
          </a:p>
        </p:txBody>
      </p:sp>
      <p:sp>
        <p:nvSpPr>
          <p:cNvPr id="3" name="Content Placeholder 2">
            <a:extLst>
              <a:ext uri="{FF2B5EF4-FFF2-40B4-BE49-F238E27FC236}">
                <a16:creationId xmlns:a16="http://schemas.microsoft.com/office/drawing/2014/main" id="{033D595F-3555-A274-C278-89C87B14079A}"/>
              </a:ext>
            </a:extLst>
          </p:cNvPr>
          <p:cNvSpPr>
            <a:spLocks noGrp="1"/>
          </p:cNvSpPr>
          <p:nvPr>
            <p:ph idx="1"/>
          </p:nvPr>
        </p:nvSpPr>
        <p:spPr>
          <a:xfrm>
            <a:off x="628650" y="1412776"/>
            <a:ext cx="7886700" cy="5184575"/>
          </a:xfrm>
        </p:spPr>
        <p:txBody>
          <a:bodyPr/>
          <a:lstStyle/>
          <a:p>
            <a:pPr algn="just">
              <a:lnSpc>
                <a:spcPct val="150000"/>
              </a:lnSpc>
            </a:pPr>
            <a:r>
              <a:rPr lang="en-GB" sz="1800" b="1" dirty="0">
                <a:solidFill>
                  <a:schemeClr val="bg2">
                    <a:lumMod val="25000"/>
                  </a:schemeClr>
                </a:solidFill>
              </a:rPr>
              <a:t>Type of data storage and organisation on a network of remote servers that can be accessed over an Internet connection.</a:t>
            </a:r>
          </a:p>
          <a:p>
            <a:pPr algn="just">
              <a:lnSpc>
                <a:spcPct val="150000"/>
              </a:lnSpc>
            </a:pPr>
            <a:r>
              <a:rPr lang="en-GB" sz="1800" dirty="0"/>
              <a:t>Data may be stored, accessed and maintained from any location that has an internet connection not limited to a single location or device.</a:t>
            </a:r>
          </a:p>
          <a:p>
            <a:pPr algn="just">
              <a:lnSpc>
                <a:spcPct val="150000"/>
              </a:lnSpc>
            </a:pPr>
            <a:r>
              <a:rPr lang="en-GB" sz="1800" b="1" dirty="0">
                <a:solidFill>
                  <a:schemeClr val="bg2">
                    <a:lumMod val="25000"/>
                  </a:schemeClr>
                </a:solidFill>
              </a:rPr>
              <a:t>Cloud storage vendors </a:t>
            </a:r>
            <a:r>
              <a:rPr lang="en-GB" sz="1800" dirty="0"/>
              <a:t>provide space on networks of remote data servers to users at a fee</a:t>
            </a:r>
          </a:p>
          <a:p>
            <a:pPr algn="just">
              <a:lnSpc>
                <a:spcPct val="150000"/>
              </a:lnSpc>
            </a:pPr>
            <a:r>
              <a:rPr lang="en-GB" sz="1800" dirty="0"/>
              <a:t>The fee allows the users to run their applications, host services and backup data up to a specific usage limit.</a:t>
            </a:r>
          </a:p>
          <a:p>
            <a:pPr algn="just">
              <a:lnSpc>
                <a:spcPct val="150000"/>
              </a:lnSpc>
            </a:pPr>
            <a:r>
              <a:rPr lang="en-GB" sz="1800" dirty="0"/>
              <a:t>The security of the data is the responsibility of the vendors. </a:t>
            </a:r>
          </a:p>
          <a:p>
            <a:pPr algn="just">
              <a:lnSpc>
                <a:spcPct val="150000"/>
              </a:lnSpc>
            </a:pPr>
            <a:r>
              <a:rPr lang="en-GB" sz="1800" dirty="0"/>
              <a:t>Generally safe but we cannot rule out hacks, privacy and security breaches .</a:t>
            </a:r>
          </a:p>
          <a:p>
            <a:endParaRPr lang="en-GB" dirty="0"/>
          </a:p>
          <a:p>
            <a:endParaRPr lang="en-GB" dirty="0"/>
          </a:p>
          <a:p>
            <a:endParaRPr lang="en-GB" dirty="0"/>
          </a:p>
        </p:txBody>
      </p:sp>
      <p:sp>
        <p:nvSpPr>
          <p:cNvPr id="4" name="Slide Number Placeholder 3">
            <a:extLst>
              <a:ext uri="{FF2B5EF4-FFF2-40B4-BE49-F238E27FC236}">
                <a16:creationId xmlns:a16="http://schemas.microsoft.com/office/drawing/2014/main" id="{DF6469AF-8F80-FA64-A1E6-FD1E646A812D}"/>
              </a:ext>
            </a:extLst>
          </p:cNvPr>
          <p:cNvSpPr>
            <a:spLocks noGrp="1"/>
          </p:cNvSpPr>
          <p:nvPr>
            <p:ph type="sldNum" sz="quarter" idx="12"/>
          </p:nvPr>
        </p:nvSpPr>
        <p:spPr/>
        <p:txBody>
          <a:bodyPr/>
          <a:lstStyle/>
          <a:p>
            <a:pPr>
              <a:defRPr/>
            </a:pPr>
            <a:fld id="{209E3514-13E9-4799-AF64-73381773B862}" type="slidenum">
              <a:rPr lang="en-US" smtClean="0"/>
              <a:pPr>
                <a:defRPr/>
              </a:pPr>
              <a:t>10</a:t>
            </a:fld>
            <a:endParaRPr lang="en-US"/>
          </a:p>
        </p:txBody>
      </p:sp>
    </p:spTree>
    <p:extLst>
      <p:ext uri="{BB962C8B-B14F-4D97-AF65-F5344CB8AC3E}">
        <p14:creationId xmlns:p14="http://schemas.microsoft.com/office/powerpoint/2010/main" val="88113721"/>
      </p:ext>
    </p:extLst>
  </p:cSld>
  <p:clrMapOvr>
    <a:masterClrMapping/>
  </p:clrMapOvr>
  <p:transition spd="med">
    <p:fade/>
  </p:transition>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CD239C-7D8C-0686-C940-5FC27F2CF1EC}"/>
              </a:ext>
            </a:extLst>
          </p:cNvPr>
          <p:cNvSpPr>
            <a:spLocks noGrp="1"/>
          </p:cNvSpPr>
          <p:nvPr>
            <p:ph type="title"/>
          </p:nvPr>
        </p:nvSpPr>
        <p:spPr/>
        <p:txBody>
          <a:bodyPr/>
          <a:lstStyle/>
          <a:p>
            <a:r>
              <a:rPr lang="en-GB" dirty="0"/>
              <a:t>Activity 16 </a:t>
            </a:r>
          </a:p>
        </p:txBody>
      </p:sp>
      <p:sp>
        <p:nvSpPr>
          <p:cNvPr id="3" name="Content Placeholder 2">
            <a:extLst>
              <a:ext uri="{FF2B5EF4-FFF2-40B4-BE49-F238E27FC236}">
                <a16:creationId xmlns:a16="http://schemas.microsoft.com/office/drawing/2014/main" id="{C9824C48-AD27-E09D-4F2A-7E7AE3C2259E}"/>
              </a:ext>
            </a:extLst>
          </p:cNvPr>
          <p:cNvSpPr>
            <a:spLocks noGrp="1"/>
          </p:cNvSpPr>
          <p:nvPr>
            <p:ph idx="1"/>
          </p:nvPr>
        </p:nvSpPr>
        <p:spPr>
          <a:xfrm>
            <a:off x="628650" y="1825625"/>
            <a:ext cx="7886700" cy="3907631"/>
          </a:xfrm>
        </p:spPr>
        <p:txBody>
          <a:bodyPr/>
          <a:lstStyle/>
          <a:p>
            <a:pPr marL="0" indent="0" algn="just">
              <a:lnSpc>
                <a:spcPct val="150000"/>
              </a:lnSpc>
              <a:buNone/>
            </a:pPr>
            <a:r>
              <a:rPr lang="en-GB" sz="2000" dirty="0"/>
              <a:t>In pairs discuss which of the types of storage would you choose to implement? Support your answer.</a:t>
            </a:r>
          </a:p>
        </p:txBody>
      </p:sp>
      <p:sp>
        <p:nvSpPr>
          <p:cNvPr id="4" name="Slide Number Placeholder 3">
            <a:extLst>
              <a:ext uri="{FF2B5EF4-FFF2-40B4-BE49-F238E27FC236}">
                <a16:creationId xmlns:a16="http://schemas.microsoft.com/office/drawing/2014/main" id="{696122B2-8C2C-9322-51D2-8D9BA7876E27}"/>
              </a:ext>
            </a:extLst>
          </p:cNvPr>
          <p:cNvSpPr>
            <a:spLocks noGrp="1"/>
          </p:cNvSpPr>
          <p:nvPr>
            <p:ph type="sldNum" sz="quarter" idx="12"/>
          </p:nvPr>
        </p:nvSpPr>
        <p:spPr/>
        <p:txBody>
          <a:bodyPr/>
          <a:lstStyle/>
          <a:p>
            <a:pPr>
              <a:defRPr/>
            </a:pPr>
            <a:fld id="{209E3514-13E9-4799-AF64-73381773B862}" type="slidenum">
              <a:rPr lang="en-US" smtClean="0"/>
              <a:pPr>
                <a:defRPr/>
              </a:pPr>
              <a:t>11</a:t>
            </a:fld>
            <a:endParaRPr lang="en-US"/>
          </a:p>
        </p:txBody>
      </p:sp>
    </p:spTree>
    <p:extLst>
      <p:ext uri="{BB962C8B-B14F-4D97-AF65-F5344CB8AC3E}">
        <p14:creationId xmlns:p14="http://schemas.microsoft.com/office/powerpoint/2010/main" val="3899210809"/>
      </p:ext>
    </p:extLst>
  </p:cSld>
  <p:clrMapOvr>
    <a:masterClrMapping/>
  </p:clrMapOvr>
  <p:transition spd="med">
    <p:fade/>
  </p:transition>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758656-3D49-F3DD-CDE9-F0DFDF7B2CF7}"/>
              </a:ext>
            </a:extLst>
          </p:cNvPr>
          <p:cNvSpPr>
            <a:spLocks noGrp="1"/>
          </p:cNvSpPr>
          <p:nvPr>
            <p:ph type="title"/>
          </p:nvPr>
        </p:nvSpPr>
        <p:spPr>
          <a:xfrm>
            <a:off x="628650" y="365129"/>
            <a:ext cx="7886700" cy="1047647"/>
          </a:xfrm>
        </p:spPr>
        <p:txBody>
          <a:bodyPr/>
          <a:lstStyle/>
          <a:p>
            <a:r>
              <a:rPr lang="en-GB" dirty="0"/>
              <a:t>Choosing a storage architecture </a:t>
            </a:r>
          </a:p>
        </p:txBody>
      </p:sp>
      <p:graphicFrame>
        <p:nvGraphicFramePr>
          <p:cNvPr id="5" name="Content Placeholder 4">
            <a:extLst>
              <a:ext uri="{FF2B5EF4-FFF2-40B4-BE49-F238E27FC236}">
                <a16:creationId xmlns:a16="http://schemas.microsoft.com/office/drawing/2014/main" id="{8F04849F-6B7D-AB1E-DCAB-114E430ECE6F}"/>
              </a:ext>
            </a:extLst>
          </p:cNvPr>
          <p:cNvGraphicFramePr>
            <a:graphicFrameLocks noGrp="1"/>
          </p:cNvGraphicFramePr>
          <p:nvPr>
            <p:ph idx="1"/>
            <p:extLst>
              <p:ext uri="{D42A27DB-BD31-4B8C-83A1-F6EECF244321}">
                <p14:modId xmlns:p14="http://schemas.microsoft.com/office/powerpoint/2010/main" val="2845195735"/>
              </p:ext>
            </p:extLst>
          </p:nvPr>
        </p:nvGraphicFramePr>
        <p:xfrm>
          <a:off x="467544" y="1340768"/>
          <a:ext cx="8424936" cy="462017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4" name="Slide Number Placeholder 3">
            <a:extLst>
              <a:ext uri="{FF2B5EF4-FFF2-40B4-BE49-F238E27FC236}">
                <a16:creationId xmlns:a16="http://schemas.microsoft.com/office/drawing/2014/main" id="{831137CA-A997-C55C-9E6B-D83EA15BD55A}"/>
              </a:ext>
            </a:extLst>
          </p:cNvPr>
          <p:cNvSpPr>
            <a:spLocks noGrp="1"/>
          </p:cNvSpPr>
          <p:nvPr>
            <p:ph type="sldNum" sz="quarter" idx="12"/>
          </p:nvPr>
        </p:nvSpPr>
        <p:spPr/>
        <p:txBody>
          <a:bodyPr/>
          <a:lstStyle/>
          <a:p>
            <a:pPr>
              <a:defRPr/>
            </a:pPr>
            <a:fld id="{209E3514-13E9-4799-AF64-73381773B862}" type="slidenum">
              <a:rPr lang="en-US" smtClean="0"/>
              <a:pPr>
                <a:defRPr/>
              </a:pPr>
              <a:t>12</a:t>
            </a:fld>
            <a:endParaRPr lang="en-US"/>
          </a:p>
        </p:txBody>
      </p:sp>
      <p:sp>
        <p:nvSpPr>
          <p:cNvPr id="6" name="TextBox 5">
            <a:extLst>
              <a:ext uri="{FF2B5EF4-FFF2-40B4-BE49-F238E27FC236}">
                <a16:creationId xmlns:a16="http://schemas.microsoft.com/office/drawing/2014/main" id="{00320C8A-5A62-BD83-C850-F4C796341B38}"/>
              </a:ext>
            </a:extLst>
          </p:cNvPr>
          <p:cNvSpPr txBox="1"/>
          <p:nvPr/>
        </p:nvSpPr>
        <p:spPr>
          <a:xfrm>
            <a:off x="6709476" y="4852943"/>
            <a:ext cx="2448272" cy="1107996"/>
          </a:xfrm>
          <a:prstGeom prst="rect">
            <a:avLst/>
          </a:prstGeom>
          <a:noFill/>
        </p:spPr>
        <p:txBody>
          <a:bodyPr wrap="square" rtlCol="0">
            <a:spAutoFit/>
          </a:bodyPr>
          <a:lstStyle/>
          <a:p>
            <a:r>
              <a:rPr lang="en-GB" sz="1600" dirty="0">
                <a:solidFill>
                  <a:srgbClr val="C00000"/>
                </a:solidFill>
              </a:rPr>
              <a:t>Testing the performance and reliability of each solution.</a:t>
            </a:r>
          </a:p>
          <a:p>
            <a:endParaRPr lang="en-GB" dirty="0"/>
          </a:p>
        </p:txBody>
      </p:sp>
    </p:spTree>
    <p:extLst>
      <p:ext uri="{BB962C8B-B14F-4D97-AF65-F5344CB8AC3E}">
        <p14:creationId xmlns:p14="http://schemas.microsoft.com/office/powerpoint/2010/main" val="4228225821"/>
      </p:ext>
    </p:extLst>
  </p:cSld>
  <p:clrMapOvr>
    <a:masterClrMapping/>
  </p:clrMapOvr>
  <p:transition spd="med">
    <p:fade/>
  </p:transition>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1ED255-73FF-7DF1-A2E1-A0614172A34E}"/>
              </a:ext>
            </a:extLst>
          </p:cNvPr>
          <p:cNvSpPr>
            <a:spLocks noGrp="1"/>
          </p:cNvSpPr>
          <p:nvPr>
            <p:ph type="title"/>
          </p:nvPr>
        </p:nvSpPr>
        <p:spPr>
          <a:xfrm>
            <a:off x="628650" y="365129"/>
            <a:ext cx="7886700" cy="903631"/>
          </a:xfrm>
        </p:spPr>
        <p:txBody>
          <a:bodyPr/>
          <a:lstStyle/>
          <a:p>
            <a:r>
              <a:rPr lang="en-GB" dirty="0"/>
              <a:t>Redundant Array of Independent Disks (RAID) </a:t>
            </a:r>
          </a:p>
        </p:txBody>
      </p:sp>
      <p:sp>
        <p:nvSpPr>
          <p:cNvPr id="3" name="Content Placeholder 2">
            <a:extLst>
              <a:ext uri="{FF2B5EF4-FFF2-40B4-BE49-F238E27FC236}">
                <a16:creationId xmlns:a16="http://schemas.microsoft.com/office/drawing/2014/main" id="{96AC0536-712E-B062-7BEC-443CD4F0EF0E}"/>
              </a:ext>
            </a:extLst>
          </p:cNvPr>
          <p:cNvSpPr>
            <a:spLocks noGrp="1"/>
          </p:cNvSpPr>
          <p:nvPr>
            <p:ph idx="1"/>
          </p:nvPr>
        </p:nvSpPr>
        <p:spPr>
          <a:xfrm>
            <a:off x="323528" y="1268760"/>
            <a:ext cx="8352928" cy="4680520"/>
          </a:xfrm>
        </p:spPr>
        <p:txBody>
          <a:bodyPr/>
          <a:lstStyle/>
          <a:p>
            <a:pPr algn="just">
              <a:lnSpc>
                <a:spcPct val="150000"/>
              </a:lnSpc>
            </a:pPr>
            <a:r>
              <a:rPr lang="en-GB" sz="1800" dirty="0"/>
              <a:t>Previously called </a:t>
            </a:r>
            <a:r>
              <a:rPr lang="en-GB" sz="1800" b="1" dirty="0">
                <a:solidFill>
                  <a:srgbClr val="C00000"/>
                </a:solidFill>
              </a:rPr>
              <a:t>Redundant Array of Inexpensive Disks </a:t>
            </a:r>
            <a:r>
              <a:rPr lang="en-GB" sz="1800" dirty="0"/>
              <a:t>, used small chip disks that were less expensive.</a:t>
            </a:r>
          </a:p>
          <a:p>
            <a:pPr algn="just">
              <a:lnSpc>
                <a:spcPct val="150000"/>
              </a:lnSpc>
            </a:pPr>
            <a:r>
              <a:rPr lang="en-GB" sz="1800" dirty="0"/>
              <a:t>RAID refers to </a:t>
            </a:r>
            <a:r>
              <a:rPr lang="en-GB" sz="1800" b="1" dirty="0">
                <a:solidFill>
                  <a:schemeClr val="bg2">
                    <a:lumMod val="50000"/>
                  </a:schemeClr>
                </a:solidFill>
              </a:rPr>
              <a:t>Redundant Array Of  Independent Disks</a:t>
            </a:r>
          </a:p>
          <a:p>
            <a:pPr algn="just">
              <a:lnSpc>
                <a:spcPct val="150000"/>
              </a:lnSpc>
            </a:pPr>
            <a:r>
              <a:rPr lang="en-GB" sz="1800" dirty="0"/>
              <a:t>RAID combines several independent and relatively small disks into single storage of a large size.</a:t>
            </a:r>
          </a:p>
          <a:p>
            <a:pPr algn="just">
              <a:lnSpc>
                <a:spcPct val="150000"/>
              </a:lnSpc>
            </a:pPr>
            <a:r>
              <a:rPr lang="en-GB" sz="1800" dirty="0"/>
              <a:t>They are small physical disks that work together as a single logical disk</a:t>
            </a:r>
          </a:p>
          <a:p>
            <a:pPr algn="just">
              <a:lnSpc>
                <a:spcPct val="150000"/>
              </a:lnSpc>
            </a:pPr>
            <a:r>
              <a:rPr lang="en-GB" sz="1800" dirty="0"/>
              <a:t>Aimed to improve performance and reliability </a:t>
            </a:r>
          </a:p>
          <a:p>
            <a:pPr algn="just">
              <a:lnSpc>
                <a:spcPct val="150000"/>
              </a:lnSpc>
            </a:pPr>
            <a:r>
              <a:rPr lang="en-GB" sz="1800" dirty="0"/>
              <a:t>It gives you the ability to survive one or more drive failures depending upon the RAID level used.</a:t>
            </a:r>
          </a:p>
          <a:p>
            <a:pPr algn="just">
              <a:lnSpc>
                <a:spcPct val="150000"/>
              </a:lnSpc>
            </a:pPr>
            <a:r>
              <a:rPr lang="en-GB" sz="1800" dirty="0"/>
              <a:t>A RAID system consists of two or more drives working in parallel</a:t>
            </a:r>
          </a:p>
          <a:p>
            <a:endParaRPr lang="en-GB" dirty="0"/>
          </a:p>
        </p:txBody>
      </p:sp>
      <p:sp>
        <p:nvSpPr>
          <p:cNvPr id="4" name="Slide Number Placeholder 3">
            <a:extLst>
              <a:ext uri="{FF2B5EF4-FFF2-40B4-BE49-F238E27FC236}">
                <a16:creationId xmlns:a16="http://schemas.microsoft.com/office/drawing/2014/main" id="{C372FA57-1C53-5ACC-168B-E695DA1BDEB6}"/>
              </a:ext>
            </a:extLst>
          </p:cNvPr>
          <p:cNvSpPr>
            <a:spLocks noGrp="1"/>
          </p:cNvSpPr>
          <p:nvPr>
            <p:ph type="sldNum" sz="quarter" idx="12"/>
          </p:nvPr>
        </p:nvSpPr>
        <p:spPr/>
        <p:txBody>
          <a:bodyPr/>
          <a:lstStyle/>
          <a:p>
            <a:pPr>
              <a:defRPr/>
            </a:pPr>
            <a:fld id="{209E3514-13E9-4799-AF64-73381773B862}" type="slidenum">
              <a:rPr lang="en-US" smtClean="0"/>
              <a:pPr>
                <a:defRPr/>
              </a:pPr>
              <a:t>13</a:t>
            </a:fld>
            <a:endParaRPr lang="en-US"/>
          </a:p>
        </p:txBody>
      </p:sp>
    </p:spTree>
    <p:extLst>
      <p:ext uri="{BB962C8B-B14F-4D97-AF65-F5344CB8AC3E}">
        <p14:creationId xmlns:p14="http://schemas.microsoft.com/office/powerpoint/2010/main" val="2968015691"/>
      </p:ext>
    </p:extLst>
  </p:cSld>
  <p:clrMapOvr>
    <a:masterClrMapping/>
  </p:clrMapOvr>
  <p:transition spd="med">
    <p:fade/>
  </p:transition>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535E37-B63F-956B-D184-38A1EA451E85}"/>
              </a:ext>
            </a:extLst>
          </p:cNvPr>
          <p:cNvSpPr>
            <a:spLocks noGrp="1"/>
          </p:cNvSpPr>
          <p:nvPr>
            <p:ph type="title"/>
          </p:nvPr>
        </p:nvSpPr>
        <p:spPr/>
        <p:txBody>
          <a:bodyPr/>
          <a:lstStyle/>
          <a:p>
            <a:r>
              <a:rPr lang="en-GB" dirty="0"/>
              <a:t>RAID </a:t>
            </a:r>
          </a:p>
        </p:txBody>
      </p:sp>
      <p:sp>
        <p:nvSpPr>
          <p:cNvPr id="3" name="Content Placeholder 2">
            <a:extLst>
              <a:ext uri="{FF2B5EF4-FFF2-40B4-BE49-F238E27FC236}">
                <a16:creationId xmlns:a16="http://schemas.microsoft.com/office/drawing/2014/main" id="{A077D71B-550E-7A2F-8627-48A19B37DD6F}"/>
              </a:ext>
            </a:extLst>
          </p:cNvPr>
          <p:cNvSpPr>
            <a:spLocks noGrp="1"/>
          </p:cNvSpPr>
          <p:nvPr>
            <p:ph idx="1"/>
          </p:nvPr>
        </p:nvSpPr>
        <p:spPr>
          <a:xfrm>
            <a:off x="628650" y="1825625"/>
            <a:ext cx="7886700" cy="4195663"/>
          </a:xfrm>
        </p:spPr>
        <p:txBody>
          <a:bodyPr/>
          <a:lstStyle/>
          <a:p>
            <a:pPr algn="just">
              <a:lnSpc>
                <a:spcPct val="150000"/>
              </a:lnSpc>
              <a:spcBef>
                <a:spcPct val="0"/>
              </a:spcBef>
            </a:pPr>
            <a:r>
              <a:rPr lang="en-US" altLang="en-US" sz="1800" dirty="0"/>
              <a:t>Since there are many disks, multiple I/O requests can be handled in parallel if the data required is on separate disks </a:t>
            </a:r>
          </a:p>
          <a:p>
            <a:pPr algn="just">
              <a:lnSpc>
                <a:spcPct val="150000"/>
              </a:lnSpc>
              <a:spcBef>
                <a:spcPct val="0"/>
              </a:spcBef>
            </a:pPr>
            <a:r>
              <a:rPr lang="en-US" altLang="en-US" sz="1800" dirty="0"/>
              <a:t>A single I/O operation can be handled in parallel if the data required is distributed across multiple disks</a:t>
            </a:r>
          </a:p>
          <a:p>
            <a:pPr algn="just">
              <a:lnSpc>
                <a:spcPct val="150000"/>
              </a:lnSpc>
            </a:pPr>
            <a:r>
              <a:rPr lang="en-GB" sz="1800" dirty="0"/>
              <a:t>RAID employs </a:t>
            </a:r>
            <a:r>
              <a:rPr lang="en-GB" sz="1800" b="1" dirty="0">
                <a:solidFill>
                  <a:srgbClr val="7030A0"/>
                </a:solidFill>
              </a:rPr>
              <a:t>disk mirroring and/or disk stripping </a:t>
            </a:r>
            <a:r>
              <a:rPr lang="en-GB" sz="1800" dirty="0"/>
              <a:t>to improve recovery and performance </a:t>
            </a:r>
          </a:p>
          <a:p>
            <a:pPr algn="just">
              <a:lnSpc>
                <a:spcPct val="150000"/>
              </a:lnSpc>
            </a:pPr>
            <a:r>
              <a:rPr lang="en-GB" sz="1800" dirty="0"/>
              <a:t>Disk mirroring and disk striping can also be combined in a RAID array.</a:t>
            </a:r>
          </a:p>
          <a:p>
            <a:pPr algn="just">
              <a:lnSpc>
                <a:spcPct val="150000"/>
              </a:lnSpc>
              <a:spcBef>
                <a:spcPct val="0"/>
              </a:spcBef>
            </a:pPr>
            <a:r>
              <a:rPr lang="en-US" altLang="en-US" sz="1800" dirty="0"/>
              <a:t>RAID technology can be implemented in hardware or software </a:t>
            </a:r>
          </a:p>
          <a:p>
            <a:pPr marL="0" indent="0" algn="just">
              <a:lnSpc>
                <a:spcPct val="150000"/>
              </a:lnSpc>
              <a:buNone/>
            </a:pPr>
            <a:endParaRPr lang="en-GB" sz="1800" dirty="0"/>
          </a:p>
          <a:p>
            <a:pPr marL="0" indent="0">
              <a:buNone/>
            </a:pPr>
            <a:endParaRPr lang="en-GB" dirty="0"/>
          </a:p>
        </p:txBody>
      </p:sp>
      <p:sp>
        <p:nvSpPr>
          <p:cNvPr id="4" name="Slide Number Placeholder 3">
            <a:extLst>
              <a:ext uri="{FF2B5EF4-FFF2-40B4-BE49-F238E27FC236}">
                <a16:creationId xmlns:a16="http://schemas.microsoft.com/office/drawing/2014/main" id="{2BDD771D-0DF1-609D-F147-6BFBA0F91AF6}"/>
              </a:ext>
            </a:extLst>
          </p:cNvPr>
          <p:cNvSpPr>
            <a:spLocks noGrp="1"/>
          </p:cNvSpPr>
          <p:nvPr>
            <p:ph type="sldNum" sz="quarter" idx="12"/>
          </p:nvPr>
        </p:nvSpPr>
        <p:spPr/>
        <p:txBody>
          <a:bodyPr/>
          <a:lstStyle/>
          <a:p>
            <a:pPr>
              <a:defRPr/>
            </a:pPr>
            <a:fld id="{209E3514-13E9-4799-AF64-73381773B862}" type="slidenum">
              <a:rPr lang="en-US" smtClean="0"/>
              <a:pPr>
                <a:defRPr/>
              </a:pPr>
              <a:t>14</a:t>
            </a:fld>
            <a:endParaRPr lang="en-US"/>
          </a:p>
        </p:txBody>
      </p:sp>
    </p:spTree>
    <p:extLst>
      <p:ext uri="{BB962C8B-B14F-4D97-AF65-F5344CB8AC3E}">
        <p14:creationId xmlns:p14="http://schemas.microsoft.com/office/powerpoint/2010/main" val="560387415"/>
      </p:ext>
    </p:extLst>
  </p:cSld>
  <p:clrMapOvr>
    <a:masterClrMapping/>
  </p:clrMapOvr>
  <p:transition spd="med">
    <p:fade/>
  </p:transition>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FA94A6B-6F09-98E9-A328-7B66428F5FC2}"/>
              </a:ext>
            </a:extLst>
          </p:cNvPr>
          <p:cNvSpPr>
            <a:spLocks noGrp="1"/>
          </p:cNvSpPr>
          <p:nvPr>
            <p:ph type="title"/>
          </p:nvPr>
        </p:nvSpPr>
        <p:spPr>
          <a:xfrm>
            <a:off x="628650" y="365129"/>
            <a:ext cx="7886700" cy="903631"/>
          </a:xfrm>
        </p:spPr>
        <p:txBody>
          <a:bodyPr/>
          <a:lstStyle/>
          <a:p>
            <a:r>
              <a:rPr lang="en-GB" dirty="0"/>
              <a:t>RAID </a:t>
            </a:r>
          </a:p>
        </p:txBody>
      </p:sp>
      <p:sp>
        <p:nvSpPr>
          <p:cNvPr id="3" name="Content Placeholder 2">
            <a:extLst>
              <a:ext uri="{FF2B5EF4-FFF2-40B4-BE49-F238E27FC236}">
                <a16:creationId xmlns:a16="http://schemas.microsoft.com/office/drawing/2014/main" id="{151971E8-8F7D-3F9E-242C-839F19B5C86C}"/>
              </a:ext>
            </a:extLst>
          </p:cNvPr>
          <p:cNvSpPr>
            <a:spLocks noGrp="1"/>
          </p:cNvSpPr>
          <p:nvPr>
            <p:ph sz="half" idx="1"/>
          </p:nvPr>
        </p:nvSpPr>
        <p:spPr>
          <a:xfrm>
            <a:off x="628650" y="1825625"/>
            <a:ext cx="3867150" cy="4123655"/>
          </a:xfrm>
        </p:spPr>
        <p:txBody>
          <a:bodyPr/>
          <a:lstStyle/>
          <a:p>
            <a:r>
              <a:rPr lang="en-GB" sz="1600" b="1" dirty="0"/>
              <a:t>Disk mirroring </a:t>
            </a:r>
          </a:p>
          <a:p>
            <a:pPr>
              <a:lnSpc>
                <a:spcPct val="150000"/>
              </a:lnSpc>
            </a:pPr>
            <a:r>
              <a:rPr lang="en-GB" sz="1600" dirty="0"/>
              <a:t>One disk keeps redundant data for </a:t>
            </a:r>
            <a:r>
              <a:rPr lang="en-GB" sz="1600" b="1" dirty="0"/>
              <a:t>recovery</a:t>
            </a:r>
            <a:r>
              <a:rPr lang="en-GB" sz="1600" dirty="0"/>
              <a:t> when a disk fails</a:t>
            </a:r>
          </a:p>
          <a:p>
            <a:pPr>
              <a:lnSpc>
                <a:spcPct val="150000"/>
              </a:lnSpc>
            </a:pPr>
            <a:r>
              <a:rPr lang="en-GB" sz="1600" dirty="0"/>
              <a:t>the same data is </a:t>
            </a:r>
            <a:r>
              <a:rPr lang="en-GB" sz="1600" b="1" dirty="0">
                <a:solidFill>
                  <a:srgbClr val="7030A0"/>
                </a:solidFill>
              </a:rPr>
              <a:t>replicated </a:t>
            </a:r>
            <a:r>
              <a:rPr lang="en-GB" sz="1600" dirty="0"/>
              <a:t>in more than one disk. </a:t>
            </a:r>
          </a:p>
          <a:p>
            <a:pPr>
              <a:lnSpc>
                <a:spcPct val="150000"/>
              </a:lnSpc>
            </a:pPr>
            <a:r>
              <a:rPr lang="en-GB" sz="1600" dirty="0"/>
              <a:t>Each disk contains the same data such that if any disk fails we can get the data from the mirrored disks</a:t>
            </a:r>
          </a:p>
          <a:p>
            <a:pPr marL="0" indent="0">
              <a:buNone/>
            </a:pPr>
            <a:endParaRPr lang="en-GB" dirty="0"/>
          </a:p>
        </p:txBody>
      </p:sp>
      <p:sp>
        <p:nvSpPr>
          <p:cNvPr id="4" name="Content Placeholder 3">
            <a:extLst>
              <a:ext uri="{FF2B5EF4-FFF2-40B4-BE49-F238E27FC236}">
                <a16:creationId xmlns:a16="http://schemas.microsoft.com/office/drawing/2014/main" id="{B66AF710-770F-8607-3688-8A872C1576DB}"/>
              </a:ext>
            </a:extLst>
          </p:cNvPr>
          <p:cNvSpPr>
            <a:spLocks noGrp="1"/>
          </p:cNvSpPr>
          <p:nvPr>
            <p:ph sz="half" idx="2"/>
          </p:nvPr>
        </p:nvSpPr>
        <p:spPr/>
        <p:txBody>
          <a:bodyPr/>
          <a:lstStyle/>
          <a:p>
            <a:r>
              <a:rPr lang="en-GB" sz="1600" b="1" dirty="0"/>
              <a:t>Disk Stripping</a:t>
            </a:r>
          </a:p>
          <a:p>
            <a:pPr>
              <a:lnSpc>
                <a:spcPct val="150000"/>
              </a:lnSpc>
            </a:pPr>
            <a:r>
              <a:rPr lang="en-GB" sz="1600" dirty="0"/>
              <a:t>Improves </a:t>
            </a:r>
            <a:r>
              <a:rPr lang="en-GB" sz="1600" b="1" dirty="0"/>
              <a:t>performance</a:t>
            </a:r>
          </a:p>
          <a:p>
            <a:pPr>
              <a:lnSpc>
                <a:spcPct val="150000"/>
              </a:lnSpc>
            </a:pPr>
            <a:r>
              <a:rPr lang="en-GB" sz="1600" dirty="0"/>
              <a:t> </a:t>
            </a:r>
            <a:r>
              <a:rPr lang="en-GB" sz="1600" b="1" dirty="0">
                <a:solidFill>
                  <a:srgbClr val="7030A0"/>
                </a:solidFill>
              </a:rPr>
              <a:t>data is divided into small blocks with each block written to a separate disk. </a:t>
            </a:r>
          </a:p>
          <a:p>
            <a:pPr>
              <a:lnSpc>
                <a:spcPct val="150000"/>
              </a:lnSpc>
            </a:pPr>
            <a:r>
              <a:rPr lang="en-GB" sz="1600" dirty="0"/>
              <a:t>The blocks are written across multiple disks.</a:t>
            </a:r>
          </a:p>
          <a:p>
            <a:pPr>
              <a:lnSpc>
                <a:spcPct val="150000"/>
              </a:lnSpc>
            </a:pPr>
            <a:r>
              <a:rPr lang="en-GB" sz="1600" dirty="0"/>
              <a:t>Each disk contains a different portion of data</a:t>
            </a:r>
          </a:p>
          <a:p>
            <a:endParaRPr lang="en-GB" sz="1600" b="0" i="0" dirty="0">
              <a:solidFill>
                <a:srgbClr val="333333"/>
              </a:solidFill>
              <a:effectLst/>
              <a:latin typeface="inter-regular"/>
            </a:endParaRPr>
          </a:p>
          <a:p>
            <a:endParaRPr lang="en-GB" sz="1600" b="1" dirty="0"/>
          </a:p>
        </p:txBody>
      </p:sp>
      <p:sp>
        <p:nvSpPr>
          <p:cNvPr id="5" name="Slide Number Placeholder 4">
            <a:extLst>
              <a:ext uri="{FF2B5EF4-FFF2-40B4-BE49-F238E27FC236}">
                <a16:creationId xmlns:a16="http://schemas.microsoft.com/office/drawing/2014/main" id="{01C46E4B-58E9-C989-8C48-2837460313E0}"/>
              </a:ext>
            </a:extLst>
          </p:cNvPr>
          <p:cNvSpPr>
            <a:spLocks noGrp="1"/>
          </p:cNvSpPr>
          <p:nvPr>
            <p:ph type="sldNum" sz="quarter" idx="12"/>
          </p:nvPr>
        </p:nvSpPr>
        <p:spPr/>
        <p:txBody>
          <a:bodyPr/>
          <a:lstStyle/>
          <a:p>
            <a:pPr>
              <a:defRPr/>
            </a:pPr>
            <a:fld id="{F5488494-61AD-493D-BA0E-63008E3761BA}" type="slidenum">
              <a:rPr lang="en-US" smtClean="0"/>
              <a:pPr>
                <a:defRPr/>
              </a:pPr>
              <a:t>15</a:t>
            </a:fld>
            <a:endParaRPr lang="en-US"/>
          </a:p>
        </p:txBody>
      </p:sp>
    </p:spTree>
    <p:extLst>
      <p:ext uri="{BB962C8B-B14F-4D97-AF65-F5344CB8AC3E}">
        <p14:creationId xmlns:p14="http://schemas.microsoft.com/office/powerpoint/2010/main" val="3244244981"/>
      </p:ext>
    </p:extLst>
  </p:cSld>
  <p:clrMapOvr>
    <a:masterClrMapping/>
  </p:clrMapOvr>
  <p:transition spd="med">
    <p:fade/>
  </p:transition>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4C8A717-62E8-B6E4-2545-B2CC997585EA}"/>
              </a:ext>
            </a:extLst>
          </p:cNvPr>
          <p:cNvSpPr>
            <a:spLocks noGrp="1"/>
          </p:cNvSpPr>
          <p:nvPr>
            <p:ph type="title"/>
          </p:nvPr>
        </p:nvSpPr>
        <p:spPr/>
        <p:txBody>
          <a:bodyPr/>
          <a:lstStyle/>
          <a:p>
            <a:r>
              <a:rPr lang="en-GB" dirty="0"/>
              <a:t>RAID </a:t>
            </a:r>
          </a:p>
        </p:txBody>
      </p:sp>
      <p:sp>
        <p:nvSpPr>
          <p:cNvPr id="3" name="Content Placeholder 2">
            <a:extLst>
              <a:ext uri="{FF2B5EF4-FFF2-40B4-BE49-F238E27FC236}">
                <a16:creationId xmlns:a16="http://schemas.microsoft.com/office/drawing/2014/main" id="{34E65014-DDDC-4737-4F46-76D62A9DFE5B}"/>
              </a:ext>
            </a:extLst>
          </p:cNvPr>
          <p:cNvSpPr>
            <a:spLocks noGrp="1"/>
          </p:cNvSpPr>
          <p:nvPr>
            <p:ph idx="1"/>
          </p:nvPr>
        </p:nvSpPr>
        <p:spPr/>
        <p:txBody>
          <a:bodyPr/>
          <a:lstStyle/>
          <a:p>
            <a:pPr algn="just">
              <a:lnSpc>
                <a:spcPct val="150000"/>
              </a:lnSpc>
            </a:pPr>
            <a:r>
              <a:rPr lang="en-GB" sz="1800" dirty="0"/>
              <a:t>The disks can be combined into the array in different ways, which are known as RAID levels.</a:t>
            </a:r>
          </a:p>
          <a:p>
            <a:pPr algn="just">
              <a:lnSpc>
                <a:spcPct val="150000"/>
              </a:lnSpc>
            </a:pPr>
            <a:r>
              <a:rPr lang="en-GB" sz="1800" dirty="0"/>
              <a:t>Each of RAID levels has its own characteristics</a:t>
            </a:r>
          </a:p>
          <a:p>
            <a:pPr algn="just">
              <a:lnSpc>
                <a:spcPct val="150000"/>
              </a:lnSpc>
            </a:pPr>
            <a:r>
              <a:rPr lang="en-US" altLang="en-US" sz="1800" dirty="0"/>
              <a:t>The most common characteristics in all these levels are: </a:t>
            </a:r>
          </a:p>
          <a:p>
            <a:pPr lvl="1" algn="just">
              <a:lnSpc>
                <a:spcPct val="150000"/>
              </a:lnSpc>
            </a:pPr>
            <a:r>
              <a:rPr lang="en-US" altLang="en-US" sz="1800" dirty="0"/>
              <a:t>A set of physical disk drives </a:t>
            </a:r>
          </a:p>
          <a:p>
            <a:pPr lvl="1" algn="just">
              <a:lnSpc>
                <a:spcPct val="150000"/>
              </a:lnSpc>
            </a:pPr>
            <a:r>
              <a:rPr lang="en-US" altLang="en-US" sz="1800" dirty="0"/>
              <a:t>The operating system views these separate disks as a single logical disk </a:t>
            </a:r>
          </a:p>
          <a:p>
            <a:pPr lvl="1" algn="just">
              <a:lnSpc>
                <a:spcPct val="150000"/>
              </a:lnSpc>
            </a:pPr>
            <a:r>
              <a:rPr lang="en-US" altLang="en-US" sz="1800" dirty="0"/>
              <a:t>Data is distributed across the physical drives of the array </a:t>
            </a:r>
          </a:p>
          <a:p>
            <a:pPr lvl="1" algn="just">
              <a:lnSpc>
                <a:spcPct val="150000"/>
              </a:lnSpc>
            </a:pPr>
            <a:r>
              <a:rPr lang="en-US" altLang="en-US" sz="1800" dirty="0"/>
              <a:t>Redundant disk capacity is used to store parity information </a:t>
            </a:r>
          </a:p>
          <a:p>
            <a:pPr lvl="1" algn="just">
              <a:lnSpc>
                <a:spcPct val="150000"/>
              </a:lnSpc>
            </a:pPr>
            <a:r>
              <a:rPr lang="en-US" altLang="en-US" sz="1800" dirty="0"/>
              <a:t>Parity information can help in recovering data in case of disk failure  </a:t>
            </a:r>
          </a:p>
          <a:p>
            <a:pPr lvl="1"/>
            <a:endParaRPr lang="en-GB" sz="1375" dirty="0"/>
          </a:p>
          <a:p>
            <a:endParaRPr lang="en-GB" sz="1600" dirty="0"/>
          </a:p>
          <a:p>
            <a:endParaRPr lang="en-GB" dirty="0"/>
          </a:p>
        </p:txBody>
      </p:sp>
      <p:sp>
        <p:nvSpPr>
          <p:cNvPr id="4" name="Slide Number Placeholder 3">
            <a:extLst>
              <a:ext uri="{FF2B5EF4-FFF2-40B4-BE49-F238E27FC236}">
                <a16:creationId xmlns:a16="http://schemas.microsoft.com/office/drawing/2014/main" id="{EA709289-0B36-FCA2-B992-D58C75AEAD40}"/>
              </a:ext>
            </a:extLst>
          </p:cNvPr>
          <p:cNvSpPr>
            <a:spLocks noGrp="1"/>
          </p:cNvSpPr>
          <p:nvPr>
            <p:ph type="sldNum" sz="quarter" idx="12"/>
          </p:nvPr>
        </p:nvSpPr>
        <p:spPr/>
        <p:txBody>
          <a:bodyPr/>
          <a:lstStyle/>
          <a:p>
            <a:pPr>
              <a:defRPr/>
            </a:pPr>
            <a:fld id="{209E3514-13E9-4799-AF64-73381773B862}" type="slidenum">
              <a:rPr lang="en-US" smtClean="0"/>
              <a:pPr>
                <a:defRPr/>
              </a:pPr>
              <a:t>16</a:t>
            </a:fld>
            <a:endParaRPr lang="en-US"/>
          </a:p>
        </p:txBody>
      </p:sp>
    </p:spTree>
    <p:extLst>
      <p:ext uri="{BB962C8B-B14F-4D97-AF65-F5344CB8AC3E}">
        <p14:creationId xmlns:p14="http://schemas.microsoft.com/office/powerpoint/2010/main" val="2495376576"/>
      </p:ext>
    </p:extLst>
  </p:cSld>
  <p:clrMapOvr>
    <a:masterClrMapping/>
  </p:clrMapOvr>
  <p:transition spd="med">
    <p:fade/>
  </p:transition>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016E762-26D6-46FA-BA47-1A026B1A5798}"/>
              </a:ext>
            </a:extLst>
          </p:cNvPr>
          <p:cNvSpPr>
            <a:spLocks noGrp="1"/>
          </p:cNvSpPr>
          <p:nvPr>
            <p:ph type="title"/>
          </p:nvPr>
        </p:nvSpPr>
        <p:spPr>
          <a:xfrm>
            <a:off x="457200" y="476672"/>
            <a:ext cx="8229600" cy="706090"/>
          </a:xfrm>
        </p:spPr>
        <p:txBody>
          <a:bodyPr>
            <a:normAutofit/>
          </a:bodyPr>
          <a:lstStyle/>
          <a:p>
            <a:r>
              <a:rPr lang="en-GB" sz="3200" b="1" dirty="0"/>
              <a:t>RAID Level 0 </a:t>
            </a:r>
          </a:p>
        </p:txBody>
      </p:sp>
      <p:sp>
        <p:nvSpPr>
          <p:cNvPr id="4" name="Content Placeholder 2">
            <a:extLst>
              <a:ext uri="{FF2B5EF4-FFF2-40B4-BE49-F238E27FC236}">
                <a16:creationId xmlns:a16="http://schemas.microsoft.com/office/drawing/2014/main" id="{4E885491-042D-F54D-93C4-93F76BF0889F}"/>
              </a:ext>
            </a:extLst>
          </p:cNvPr>
          <p:cNvSpPr>
            <a:spLocks noGrp="1"/>
          </p:cNvSpPr>
          <p:nvPr>
            <p:ph idx="1"/>
          </p:nvPr>
        </p:nvSpPr>
        <p:spPr>
          <a:xfrm>
            <a:off x="457200" y="1340768"/>
            <a:ext cx="4402832" cy="4464496"/>
          </a:xfrm>
        </p:spPr>
        <p:txBody>
          <a:bodyPr>
            <a:normAutofit/>
          </a:bodyPr>
          <a:lstStyle/>
          <a:p>
            <a:pPr algn="just">
              <a:spcBef>
                <a:spcPct val="0"/>
              </a:spcBef>
            </a:pPr>
            <a:r>
              <a:rPr lang="en-US" altLang="en-US" sz="2200" dirty="0"/>
              <a:t>RAID level 0 divides data into </a:t>
            </a:r>
            <a:r>
              <a:rPr lang="en-US" altLang="en-US" sz="2200" b="1" dirty="0"/>
              <a:t>block units</a:t>
            </a:r>
            <a:r>
              <a:rPr lang="en-US" altLang="en-US" sz="2200" dirty="0"/>
              <a:t> and writes them across a number of disks </a:t>
            </a:r>
          </a:p>
          <a:p>
            <a:pPr algn="just">
              <a:spcBef>
                <a:spcPct val="0"/>
              </a:spcBef>
            </a:pPr>
            <a:r>
              <a:rPr lang="en-US" altLang="en-US" sz="2200" dirty="0"/>
              <a:t>As data is placed across multiple disks, it is also called </a:t>
            </a:r>
            <a:r>
              <a:rPr lang="en-US" altLang="en-US" sz="2200" b="1" dirty="0"/>
              <a:t>data stripping </a:t>
            </a:r>
          </a:p>
          <a:p>
            <a:pPr algn="just">
              <a:spcBef>
                <a:spcPct val="0"/>
              </a:spcBef>
            </a:pPr>
            <a:r>
              <a:rPr lang="en-US" altLang="en-US" sz="2200" dirty="0"/>
              <a:t>The advantage of distributing data over disks is that if two different I/O requests are pending for two different blocks of data, then there is a possibility that the requested blocks are on different disks </a:t>
            </a:r>
          </a:p>
        </p:txBody>
      </p:sp>
      <p:pic>
        <p:nvPicPr>
          <p:cNvPr id="3" name="Picture 2">
            <a:extLst>
              <a:ext uri="{FF2B5EF4-FFF2-40B4-BE49-F238E27FC236}">
                <a16:creationId xmlns:a16="http://schemas.microsoft.com/office/drawing/2014/main" id="{2AB02246-FBD2-A746-A308-3D2D129B57DC}"/>
              </a:ext>
            </a:extLst>
          </p:cNvPr>
          <p:cNvPicPr>
            <a:picLocks noChangeAspect="1"/>
          </p:cNvPicPr>
          <p:nvPr/>
        </p:nvPicPr>
        <p:blipFill>
          <a:blip r:embed="rId2"/>
          <a:stretch>
            <a:fillRect/>
          </a:stretch>
        </p:blipFill>
        <p:spPr>
          <a:xfrm>
            <a:off x="4860032" y="1339632"/>
            <a:ext cx="3826768" cy="4140200"/>
          </a:xfrm>
          <a:prstGeom prst="rect">
            <a:avLst/>
          </a:prstGeom>
        </p:spPr>
      </p:pic>
    </p:spTree>
    <p:extLst>
      <p:ext uri="{BB962C8B-B14F-4D97-AF65-F5344CB8AC3E}">
        <p14:creationId xmlns:p14="http://schemas.microsoft.com/office/powerpoint/2010/main" val="714008221"/>
      </p:ext>
    </p:extLst>
  </p:cSld>
  <p:clrMapOvr>
    <a:masterClrMapping/>
  </p:clrMapOvr>
  <p:transition spd="med">
    <p:fade/>
  </p:transition>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B6408A6-CA29-6A5F-2660-AB6D6528BE48}"/>
              </a:ext>
            </a:extLst>
          </p:cNvPr>
          <p:cNvSpPr>
            <a:spLocks noGrp="1"/>
          </p:cNvSpPr>
          <p:nvPr>
            <p:ph type="title"/>
          </p:nvPr>
        </p:nvSpPr>
        <p:spPr>
          <a:xfrm>
            <a:off x="457200" y="274638"/>
            <a:ext cx="8229600" cy="1143000"/>
          </a:xfrm>
        </p:spPr>
        <p:txBody>
          <a:bodyPr anchor="ctr">
            <a:normAutofit/>
          </a:bodyPr>
          <a:lstStyle/>
          <a:p>
            <a:r>
              <a:rPr lang="en-GB" dirty="0"/>
              <a:t>Activity 17 a</a:t>
            </a:r>
          </a:p>
        </p:txBody>
      </p:sp>
      <p:sp>
        <p:nvSpPr>
          <p:cNvPr id="10" name="Content Placeholder 3">
            <a:extLst>
              <a:ext uri="{FF2B5EF4-FFF2-40B4-BE49-F238E27FC236}">
                <a16:creationId xmlns:a16="http://schemas.microsoft.com/office/drawing/2014/main" id="{B4CF6A0F-0F00-894D-3689-78387D5C0CC4}"/>
              </a:ext>
            </a:extLst>
          </p:cNvPr>
          <p:cNvSpPr>
            <a:spLocks noGrp="1"/>
          </p:cNvSpPr>
          <p:nvPr>
            <p:ph sz="half" idx="2"/>
          </p:nvPr>
        </p:nvSpPr>
        <p:spPr>
          <a:xfrm>
            <a:off x="4648200" y="1600201"/>
            <a:ext cx="4038600" cy="3989040"/>
          </a:xfrm>
        </p:spPr>
        <p:txBody>
          <a:bodyPr/>
          <a:lstStyle/>
          <a:p>
            <a:r>
              <a:rPr lang="en-US" dirty="0"/>
              <a:t>State the advantages and disadvantages of RAID 0.</a:t>
            </a:r>
          </a:p>
        </p:txBody>
      </p:sp>
      <p:pic>
        <p:nvPicPr>
          <p:cNvPr id="8" name="Content Placeholder 7">
            <a:extLst>
              <a:ext uri="{FF2B5EF4-FFF2-40B4-BE49-F238E27FC236}">
                <a16:creationId xmlns:a16="http://schemas.microsoft.com/office/drawing/2014/main" id="{A689D8DE-072E-EE70-7DCB-6BB6B4A36F54}"/>
              </a:ext>
            </a:extLst>
          </p:cNvPr>
          <p:cNvPicPr>
            <a:picLocks noGrp="1" noChangeAspect="1"/>
          </p:cNvPicPr>
          <p:nvPr>
            <p:ph sz="half" idx="1"/>
          </p:nvPr>
        </p:nvPicPr>
        <p:blipFill rotWithShape="1">
          <a:blip r:embed="rId3"/>
          <a:srcRect t="4180"/>
          <a:stretch/>
        </p:blipFill>
        <p:spPr>
          <a:xfrm>
            <a:off x="457200" y="1916832"/>
            <a:ext cx="4038600" cy="3509193"/>
          </a:xfrm>
          <a:prstGeom prst="rect">
            <a:avLst/>
          </a:prstGeom>
        </p:spPr>
      </p:pic>
    </p:spTree>
    <p:extLst>
      <p:ext uri="{BB962C8B-B14F-4D97-AF65-F5344CB8AC3E}">
        <p14:creationId xmlns:p14="http://schemas.microsoft.com/office/powerpoint/2010/main" val="3251003936"/>
      </p:ext>
    </p:extLst>
  </p:cSld>
  <p:clrMapOvr>
    <a:masterClrMapping/>
  </p:clrMapOvr>
  <p:transition spd="med">
    <p:fade/>
  </p:transition>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05C266-6213-A5CF-6FE2-DA953CED6A3E}"/>
              </a:ext>
            </a:extLst>
          </p:cNvPr>
          <p:cNvSpPr>
            <a:spLocks noGrp="1"/>
          </p:cNvSpPr>
          <p:nvPr>
            <p:ph type="title"/>
          </p:nvPr>
        </p:nvSpPr>
        <p:spPr/>
        <p:txBody>
          <a:bodyPr/>
          <a:lstStyle/>
          <a:p>
            <a:r>
              <a:rPr lang="en-GB" dirty="0"/>
              <a:t>RAID 0 </a:t>
            </a:r>
          </a:p>
        </p:txBody>
      </p:sp>
      <p:sp>
        <p:nvSpPr>
          <p:cNvPr id="3" name="Content Placeholder 2">
            <a:extLst>
              <a:ext uri="{FF2B5EF4-FFF2-40B4-BE49-F238E27FC236}">
                <a16:creationId xmlns:a16="http://schemas.microsoft.com/office/drawing/2014/main" id="{F978E1BC-A1E6-82C5-2C5E-41F8207DDFE8}"/>
              </a:ext>
            </a:extLst>
          </p:cNvPr>
          <p:cNvSpPr>
            <a:spLocks noGrp="1"/>
          </p:cNvSpPr>
          <p:nvPr>
            <p:ph sz="half" idx="1"/>
          </p:nvPr>
        </p:nvSpPr>
        <p:spPr/>
        <p:txBody>
          <a:bodyPr/>
          <a:lstStyle/>
          <a:p>
            <a:r>
              <a:rPr lang="en-GB" sz="1600" b="1" dirty="0"/>
              <a:t>Disadvantages</a:t>
            </a:r>
            <a:endParaRPr lang="en-GB" dirty="0"/>
          </a:p>
          <a:p>
            <a:pPr algn="just">
              <a:lnSpc>
                <a:spcPct val="90000"/>
              </a:lnSpc>
            </a:pPr>
            <a:r>
              <a:rPr lang="en-US" altLang="en-US" sz="1600" dirty="0"/>
              <a:t>It is not a true RAID because it is not fault tolerant</a:t>
            </a:r>
          </a:p>
          <a:p>
            <a:pPr algn="just"/>
            <a:r>
              <a:rPr lang="en-US" altLang="en-US" sz="1600" dirty="0"/>
              <a:t>There is no parity checking of data </a:t>
            </a:r>
          </a:p>
          <a:p>
            <a:pPr marL="0" indent="0" algn="just">
              <a:lnSpc>
                <a:spcPct val="90000"/>
              </a:lnSpc>
              <a:buNone/>
            </a:pPr>
            <a:endParaRPr lang="en-US" altLang="en-US" sz="1600" dirty="0"/>
          </a:p>
          <a:p>
            <a:pPr algn="just">
              <a:lnSpc>
                <a:spcPct val="90000"/>
              </a:lnSpc>
            </a:pPr>
            <a:r>
              <a:rPr lang="en-US" altLang="en-US" sz="1600" dirty="0"/>
              <a:t>The failure of just one drive will result in all data in an array being lost. </a:t>
            </a:r>
          </a:p>
          <a:p>
            <a:pPr algn="just">
              <a:lnSpc>
                <a:spcPct val="90000"/>
              </a:lnSpc>
            </a:pPr>
            <a:endParaRPr lang="en-US" altLang="en-US" sz="1600" dirty="0"/>
          </a:p>
          <a:p>
            <a:pPr algn="just">
              <a:lnSpc>
                <a:spcPct val="90000"/>
              </a:lnSpc>
            </a:pPr>
            <a:r>
              <a:rPr lang="en-US" altLang="en-US" sz="1600" dirty="0"/>
              <a:t>Should not be used in mission critical environments </a:t>
            </a:r>
          </a:p>
          <a:p>
            <a:endParaRPr lang="en-GB" dirty="0"/>
          </a:p>
        </p:txBody>
      </p:sp>
      <p:sp>
        <p:nvSpPr>
          <p:cNvPr id="4" name="Content Placeholder 3">
            <a:extLst>
              <a:ext uri="{FF2B5EF4-FFF2-40B4-BE49-F238E27FC236}">
                <a16:creationId xmlns:a16="http://schemas.microsoft.com/office/drawing/2014/main" id="{DD722968-DD2F-0C57-C6E7-BCB3F5231318}"/>
              </a:ext>
            </a:extLst>
          </p:cNvPr>
          <p:cNvSpPr>
            <a:spLocks noGrp="1"/>
          </p:cNvSpPr>
          <p:nvPr>
            <p:ph sz="half" idx="2"/>
          </p:nvPr>
        </p:nvSpPr>
        <p:spPr/>
        <p:txBody>
          <a:bodyPr/>
          <a:lstStyle/>
          <a:p>
            <a:r>
              <a:rPr lang="en-GB" sz="1600" b="1" dirty="0"/>
              <a:t>Advantages</a:t>
            </a:r>
          </a:p>
          <a:p>
            <a:pPr algn="just">
              <a:lnSpc>
                <a:spcPct val="90000"/>
              </a:lnSpc>
            </a:pPr>
            <a:r>
              <a:rPr lang="en-US" altLang="en-US" sz="1600" dirty="0"/>
              <a:t>RAID level 0 increases speed </a:t>
            </a:r>
          </a:p>
          <a:p>
            <a:pPr algn="just">
              <a:lnSpc>
                <a:spcPct val="90000"/>
              </a:lnSpc>
            </a:pPr>
            <a:endParaRPr lang="en-US" altLang="en-US" sz="1600" dirty="0"/>
          </a:p>
          <a:p>
            <a:pPr algn="just">
              <a:lnSpc>
                <a:spcPct val="90000"/>
              </a:lnSpc>
            </a:pPr>
            <a:r>
              <a:rPr lang="en-US" altLang="en-US" sz="1600" dirty="0"/>
              <a:t>Throughput (speed) is increased because: </a:t>
            </a:r>
          </a:p>
          <a:p>
            <a:pPr marL="0" indent="0" algn="just">
              <a:lnSpc>
                <a:spcPct val="90000"/>
              </a:lnSpc>
              <a:buNone/>
            </a:pPr>
            <a:r>
              <a:rPr lang="en-US" altLang="en-US" sz="1600" dirty="0"/>
              <a:t>-   Multiple data request probably not on the same disk </a:t>
            </a:r>
          </a:p>
          <a:p>
            <a:pPr algn="just">
              <a:lnSpc>
                <a:spcPct val="90000"/>
              </a:lnSpc>
              <a:buFontTx/>
              <a:buChar char="-"/>
            </a:pPr>
            <a:r>
              <a:rPr lang="en-US" altLang="en-US" sz="1600" dirty="0"/>
              <a:t>Disks seek in parallel </a:t>
            </a:r>
          </a:p>
          <a:p>
            <a:pPr algn="just">
              <a:lnSpc>
                <a:spcPct val="90000"/>
              </a:lnSpc>
              <a:buFontTx/>
              <a:buChar char="-"/>
            </a:pPr>
            <a:r>
              <a:rPr lang="en-US" altLang="en-US" sz="1600" dirty="0"/>
              <a:t>A set of data is likely to be stripped across multiple disks </a:t>
            </a:r>
          </a:p>
          <a:p>
            <a:pPr marL="0" indent="0" algn="just">
              <a:lnSpc>
                <a:spcPct val="90000"/>
              </a:lnSpc>
              <a:buNone/>
            </a:pPr>
            <a:endParaRPr lang="en-US" altLang="en-US" sz="1600" dirty="0"/>
          </a:p>
          <a:p>
            <a:pPr algn="just">
              <a:lnSpc>
                <a:spcPct val="90000"/>
              </a:lnSpc>
            </a:pPr>
            <a:r>
              <a:rPr lang="en-US" altLang="en-US" sz="1600" dirty="0"/>
              <a:t>Implementation is easy </a:t>
            </a:r>
          </a:p>
          <a:p>
            <a:pPr algn="just">
              <a:lnSpc>
                <a:spcPct val="90000"/>
              </a:lnSpc>
            </a:pPr>
            <a:r>
              <a:rPr lang="en-US" altLang="en-US" sz="1600" dirty="0"/>
              <a:t>No overhead of parity calculation </a:t>
            </a:r>
          </a:p>
          <a:p>
            <a:endParaRPr lang="en-GB" dirty="0"/>
          </a:p>
        </p:txBody>
      </p:sp>
      <p:sp>
        <p:nvSpPr>
          <p:cNvPr id="5" name="Slide Number Placeholder 4">
            <a:extLst>
              <a:ext uri="{FF2B5EF4-FFF2-40B4-BE49-F238E27FC236}">
                <a16:creationId xmlns:a16="http://schemas.microsoft.com/office/drawing/2014/main" id="{D7B9B82D-B938-6A3F-D42E-40FD3411FCEB}"/>
              </a:ext>
            </a:extLst>
          </p:cNvPr>
          <p:cNvSpPr>
            <a:spLocks noGrp="1"/>
          </p:cNvSpPr>
          <p:nvPr>
            <p:ph type="sldNum" sz="quarter" idx="12"/>
          </p:nvPr>
        </p:nvSpPr>
        <p:spPr/>
        <p:txBody>
          <a:bodyPr/>
          <a:lstStyle/>
          <a:p>
            <a:pPr>
              <a:defRPr/>
            </a:pPr>
            <a:fld id="{F5488494-61AD-493D-BA0E-63008E3761BA}" type="slidenum">
              <a:rPr lang="en-US" smtClean="0"/>
              <a:pPr>
                <a:defRPr/>
              </a:pPr>
              <a:t>19</a:t>
            </a:fld>
            <a:endParaRPr lang="en-US"/>
          </a:p>
        </p:txBody>
      </p:sp>
    </p:spTree>
    <p:extLst>
      <p:ext uri="{BB962C8B-B14F-4D97-AF65-F5344CB8AC3E}">
        <p14:creationId xmlns:p14="http://schemas.microsoft.com/office/powerpoint/2010/main" val="518783322"/>
      </p:ext>
    </p:extLst>
  </p:cSld>
  <p:clrMapOvr>
    <a:masterClrMapping/>
  </p:clrMapOvr>
  <p:transition spd="med">
    <p:fade/>
  </p:transition>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016E762-26D6-46FA-BA47-1A026B1A5798}"/>
              </a:ext>
            </a:extLst>
          </p:cNvPr>
          <p:cNvSpPr>
            <a:spLocks noGrp="1"/>
          </p:cNvSpPr>
          <p:nvPr>
            <p:ph type="title"/>
          </p:nvPr>
        </p:nvSpPr>
        <p:spPr>
          <a:xfrm>
            <a:off x="457200" y="274638"/>
            <a:ext cx="8229600" cy="1143000"/>
          </a:xfrm>
        </p:spPr>
        <p:txBody>
          <a:bodyPr vert="horz" lIns="91440" tIns="45720" rIns="91440" bIns="45720" rtlCol="0" anchor="ctr">
            <a:normAutofit/>
          </a:bodyPr>
          <a:lstStyle/>
          <a:p>
            <a:r>
              <a:rPr lang="en-GB" b="1" dirty="0"/>
              <a:t>RAID Level – 1:</a:t>
            </a:r>
          </a:p>
        </p:txBody>
      </p:sp>
      <p:sp>
        <p:nvSpPr>
          <p:cNvPr id="12" name="Rectangle 3">
            <a:extLst>
              <a:ext uri="{FF2B5EF4-FFF2-40B4-BE49-F238E27FC236}">
                <a16:creationId xmlns:a16="http://schemas.microsoft.com/office/drawing/2014/main" id="{EC280E4C-2102-8F47-ADB5-8E91D630DE7C}"/>
              </a:ext>
            </a:extLst>
          </p:cNvPr>
          <p:cNvSpPr txBox="1">
            <a:spLocks noChangeArrowheads="1"/>
          </p:cNvSpPr>
          <p:nvPr/>
        </p:nvSpPr>
        <p:spPr>
          <a:xfrm>
            <a:off x="457200" y="1600201"/>
            <a:ext cx="4038600" cy="3989040"/>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a:lnSpc>
                <a:spcPct val="90000"/>
              </a:lnSpc>
            </a:pPr>
            <a:r>
              <a:rPr lang="en-US" altLang="en-US" sz="2000"/>
              <a:t>This level is called </a:t>
            </a:r>
            <a:r>
              <a:rPr lang="en-US" altLang="en-US" sz="2000" b="1"/>
              <a:t>mirroring </a:t>
            </a:r>
            <a:r>
              <a:rPr lang="en-US" altLang="en-US" sz="2000"/>
              <a:t>as it copies data onto two disk drives simultaneously </a:t>
            </a:r>
          </a:p>
          <a:p>
            <a:pPr>
              <a:lnSpc>
                <a:spcPct val="90000"/>
              </a:lnSpc>
            </a:pPr>
            <a:endParaRPr lang="en-US" altLang="en-US" sz="2000"/>
          </a:p>
          <a:p>
            <a:pPr>
              <a:lnSpc>
                <a:spcPct val="90000"/>
              </a:lnSpc>
            </a:pPr>
            <a:r>
              <a:rPr lang="en-US" altLang="en-US" sz="2000"/>
              <a:t>As same data is placed on multiple disks, it is also called </a:t>
            </a:r>
            <a:r>
              <a:rPr lang="en-US" altLang="en-US" sz="2000" b="1"/>
              <a:t>data mirroring</a:t>
            </a:r>
          </a:p>
          <a:p>
            <a:pPr>
              <a:lnSpc>
                <a:spcPct val="90000"/>
              </a:lnSpc>
            </a:pPr>
            <a:endParaRPr lang="en-US" altLang="en-US" sz="2000" b="1"/>
          </a:p>
          <a:p>
            <a:pPr>
              <a:lnSpc>
                <a:spcPct val="90000"/>
              </a:lnSpc>
            </a:pPr>
            <a:r>
              <a:rPr lang="en-US" altLang="en-US" sz="2000"/>
              <a:t>The automatic duplication of the data means there is little likelihood of data loss or system downtime</a:t>
            </a:r>
          </a:p>
        </p:txBody>
      </p:sp>
      <p:pic>
        <p:nvPicPr>
          <p:cNvPr id="4" name="Content Placeholder 3">
            <a:extLst>
              <a:ext uri="{FF2B5EF4-FFF2-40B4-BE49-F238E27FC236}">
                <a16:creationId xmlns:a16="http://schemas.microsoft.com/office/drawing/2014/main" id="{6868205B-118D-B9C0-EFAD-FBD2EAF77334}"/>
              </a:ext>
            </a:extLst>
          </p:cNvPr>
          <p:cNvPicPr>
            <a:picLocks noGrp="1" noChangeAspect="1"/>
          </p:cNvPicPr>
          <p:nvPr>
            <p:ph sz="half" idx="2"/>
          </p:nvPr>
        </p:nvPicPr>
        <p:blipFill>
          <a:blip r:embed="rId3"/>
          <a:stretch>
            <a:fillRect/>
          </a:stretch>
        </p:blipFill>
        <p:spPr>
          <a:xfrm>
            <a:off x="4891087" y="1600201"/>
            <a:ext cx="3552825" cy="3375818"/>
          </a:xfrm>
        </p:spPr>
      </p:pic>
      <p:sp>
        <p:nvSpPr>
          <p:cNvPr id="6" name="Rectangle 3">
            <a:extLst>
              <a:ext uri="{FF2B5EF4-FFF2-40B4-BE49-F238E27FC236}">
                <a16:creationId xmlns:a16="http://schemas.microsoft.com/office/drawing/2014/main" id="{9A61D8EF-2D5F-0B42-9F40-CF715C8FF79A}"/>
              </a:ext>
            </a:extLst>
          </p:cNvPr>
          <p:cNvSpPr txBox="1">
            <a:spLocks noChangeArrowheads="1"/>
          </p:cNvSpPr>
          <p:nvPr/>
        </p:nvSpPr>
        <p:spPr>
          <a:xfrm>
            <a:off x="914400" y="1010199"/>
            <a:ext cx="7772400" cy="4114800"/>
          </a:xfrm>
          <a:prstGeom prst="rect">
            <a:avLst/>
          </a:prstGeom>
        </p:spPr>
        <p:txBody>
          <a:bodyPr vert="horz" lIns="91440" tIns="45720" rIns="91440" bIns="45720" rtlCol="0">
            <a:no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lgn="just">
              <a:lnSpc>
                <a:spcPct val="90000"/>
              </a:lnSpc>
              <a:buNone/>
            </a:pPr>
            <a:endParaRPr lang="en-US" altLang="en-US" sz="2200" dirty="0"/>
          </a:p>
        </p:txBody>
      </p:sp>
    </p:spTree>
    <p:extLst>
      <p:ext uri="{BB962C8B-B14F-4D97-AF65-F5344CB8AC3E}">
        <p14:creationId xmlns:p14="http://schemas.microsoft.com/office/powerpoint/2010/main" val="1373266016"/>
      </p:ext>
    </p:extLst>
  </p:cSld>
  <p:clrMapOvr>
    <a:masterClrMapping/>
  </p:clrMapOvr>
  <p:transition spd="med">
    <p:fade/>
  </p:transition>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17DE40E-CD7A-2711-9D31-C2E6BA794C43}"/>
              </a:ext>
            </a:extLst>
          </p:cNvPr>
          <p:cNvSpPr>
            <a:spLocks noGrp="1"/>
          </p:cNvSpPr>
          <p:nvPr>
            <p:ph type="title"/>
          </p:nvPr>
        </p:nvSpPr>
        <p:spPr/>
        <p:txBody>
          <a:bodyPr/>
          <a:lstStyle/>
          <a:p>
            <a:r>
              <a:rPr lang="en-GB" dirty="0"/>
              <a:t>RAID Level 1</a:t>
            </a:r>
          </a:p>
        </p:txBody>
      </p:sp>
      <p:sp>
        <p:nvSpPr>
          <p:cNvPr id="4" name="Content Placeholder 3">
            <a:extLst>
              <a:ext uri="{FF2B5EF4-FFF2-40B4-BE49-F238E27FC236}">
                <a16:creationId xmlns:a16="http://schemas.microsoft.com/office/drawing/2014/main" id="{210407D1-6597-3BD3-A84E-BE678120CFE7}"/>
              </a:ext>
            </a:extLst>
          </p:cNvPr>
          <p:cNvSpPr>
            <a:spLocks noGrp="1"/>
          </p:cNvSpPr>
          <p:nvPr>
            <p:ph sz="half" idx="2"/>
          </p:nvPr>
        </p:nvSpPr>
        <p:spPr/>
        <p:txBody>
          <a:bodyPr/>
          <a:lstStyle/>
          <a:p>
            <a:pPr algn="just">
              <a:lnSpc>
                <a:spcPct val="100000"/>
              </a:lnSpc>
            </a:pPr>
            <a:r>
              <a:rPr lang="en-US" altLang="en-US" sz="1600" dirty="0"/>
              <a:t>each logical strip is mapped to two separate physical drives such that every disk in the array has mirror disk that contains the same data </a:t>
            </a:r>
          </a:p>
          <a:p>
            <a:pPr algn="just">
              <a:lnSpc>
                <a:spcPct val="100000"/>
              </a:lnSpc>
            </a:pPr>
            <a:r>
              <a:rPr lang="en-US" altLang="en-US" sz="1600" dirty="0"/>
              <a:t>Data can be read from either disk but is written on both disks </a:t>
            </a:r>
          </a:p>
          <a:p>
            <a:pPr algn="just">
              <a:lnSpc>
                <a:spcPct val="100000"/>
              </a:lnSpc>
            </a:pPr>
            <a:r>
              <a:rPr lang="en-US" altLang="en-US" sz="1600" dirty="0"/>
              <a:t>A write request means that both the disks must be updated. This can be done in parallel </a:t>
            </a:r>
          </a:p>
          <a:p>
            <a:pPr algn="just">
              <a:lnSpc>
                <a:spcPct val="100000"/>
              </a:lnSpc>
            </a:pPr>
            <a:r>
              <a:rPr lang="en-US" altLang="en-US" sz="1600" dirty="0"/>
              <a:t>There is no overhead of storing parity information </a:t>
            </a:r>
          </a:p>
          <a:p>
            <a:pPr algn="just">
              <a:lnSpc>
                <a:spcPct val="100000"/>
              </a:lnSpc>
            </a:pPr>
            <a:r>
              <a:rPr lang="en-US" altLang="en-US" sz="1600" dirty="0"/>
              <a:t>Recovery from failure is simple. If one drive fails, we just have to access data from the second drive </a:t>
            </a:r>
          </a:p>
          <a:p>
            <a:endParaRPr lang="en-GB" dirty="0"/>
          </a:p>
        </p:txBody>
      </p:sp>
      <p:sp>
        <p:nvSpPr>
          <p:cNvPr id="5" name="Slide Number Placeholder 4">
            <a:extLst>
              <a:ext uri="{FF2B5EF4-FFF2-40B4-BE49-F238E27FC236}">
                <a16:creationId xmlns:a16="http://schemas.microsoft.com/office/drawing/2014/main" id="{3CCFD4EC-3783-3572-54A1-61F1D08710D3}"/>
              </a:ext>
            </a:extLst>
          </p:cNvPr>
          <p:cNvSpPr>
            <a:spLocks noGrp="1"/>
          </p:cNvSpPr>
          <p:nvPr>
            <p:ph type="sldNum" sz="quarter" idx="12"/>
          </p:nvPr>
        </p:nvSpPr>
        <p:spPr/>
        <p:txBody>
          <a:bodyPr/>
          <a:lstStyle/>
          <a:p>
            <a:pPr>
              <a:defRPr/>
            </a:pPr>
            <a:fld id="{F5488494-61AD-493D-BA0E-63008E3761BA}" type="slidenum">
              <a:rPr lang="en-US" smtClean="0"/>
              <a:pPr>
                <a:defRPr/>
              </a:pPr>
              <a:t>21</a:t>
            </a:fld>
            <a:endParaRPr lang="en-US"/>
          </a:p>
        </p:txBody>
      </p:sp>
      <p:pic>
        <p:nvPicPr>
          <p:cNvPr id="6" name="Content Placeholder 5">
            <a:extLst>
              <a:ext uri="{FF2B5EF4-FFF2-40B4-BE49-F238E27FC236}">
                <a16:creationId xmlns:a16="http://schemas.microsoft.com/office/drawing/2014/main" id="{9E3E8D05-6BEA-EBB4-A3AD-0A197A6C4192}"/>
              </a:ext>
            </a:extLst>
          </p:cNvPr>
          <p:cNvPicPr>
            <a:picLocks noGrp="1" noChangeAspect="1"/>
          </p:cNvPicPr>
          <p:nvPr>
            <p:ph sz="half" idx="1"/>
          </p:nvPr>
        </p:nvPicPr>
        <p:blipFill>
          <a:blip r:embed="rId2"/>
          <a:stretch>
            <a:fillRect/>
          </a:stretch>
        </p:blipFill>
        <p:spPr>
          <a:xfrm>
            <a:off x="251520" y="2093877"/>
            <a:ext cx="4396680" cy="3711387"/>
          </a:xfrm>
          <a:prstGeom prst="rect">
            <a:avLst/>
          </a:prstGeom>
        </p:spPr>
      </p:pic>
    </p:spTree>
    <p:extLst>
      <p:ext uri="{BB962C8B-B14F-4D97-AF65-F5344CB8AC3E}">
        <p14:creationId xmlns:p14="http://schemas.microsoft.com/office/powerpoint/2010/main" val="432694486"/>
      </p:ext>
    </p:extLst>
  </p:cSld>
  <p:clrMapOvr>
    <a:masterClrMapping/>
  </p:clrMapOvr>
  <p:transition spd="med">
    <p:fade/>
  </p:transition>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016E762-26D6-46FA-BA47-1A026B1A5798}"/>
              </a:ext>
            </a:extLst>
          </p:cNvPr>
          <p:cNvSpPr>
            <a:spLocks noGrp="1"/>
          </p:cNvSpPr>
          <p:nvPr>
            <p:ph type="title"/>
          </p:nvPr>
        </p:nvSpPr>
        <p:spPr>
          <a:xfrm>
            <a:off x="457200" y="274638"/>
            <a:ext cx="8229600" cy="706090"/>
          </a:xfrm>
        </p:spPr>
        <p:txBody>
          <a:bodyPr>
            <a:normAutofit/>
          </a:bodyPr>
          <a:lstStyle/>
          <a:p>
            <a:r>
              <a:rPr lang="en-GB" sz="3200" b="1" dirty="0"/>
              <a:t>RAID Level 1: Advantages &amp; Disadvantages</a:t>
            </a:r>
          </a:p>
        </p:txBody>
      </p:sp>
      <p:sp>
        <p:nvSpPr>
          <p:cNvPr id="6" name="Rectangle 3">
            <a:extLst>
              <a:ext uri="{FF2B5EF4-FFF2-40B4-BE49-F238E27FC236}">
                <a16:creationId xmlns:a16="http://schemas.microsoft.com/office/drawing/2014/main" id="{9A61D8EF-2D5F-0B42-9F40-CF715C8FF79A}"/>
              </a:ext>
            </a:extLst>
          </p:cNvPr>
          <p:cNvSpPr txBox="1">
            <a:spLocks noChangeArrowheads="1"/>
          </p:cNvSpPr>
          <p:nvPr/>
        </p:nvSpPr>
        <p:spPr>
          <a:xfrm>
            <a:off x="914400" y="1010199"/>
            <a:ext cx="7772400" cy="4114800"/>
          </a:xfrm>
          <a:prstGeom prst="rect">
            <a:avLst/>
          </a:prstGeom>
        </p:spPr>
        <p:txBody>
          <a:bodyPr vert="horz" lIns="91440" tIns="45720" rIns="91440" bIns="45720" rtlCol="0">
            <a:no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lgn="just">
              <a:lnSpc>
                <a:spcPct val="90000"/>
              </a:lnSpc>
              <a:buNone/>
            </a:pPr>
            <a:endParaRPr lang="en-US" altLang="en-US" sz="2200" dirty="0"/>
          </a:p>
        </p:txBody>
      </p:sp>
      <p:sp>
        <p:nvSpPr>
          <p:cNvPr id="12" name="Rectangle 3">
            <a:extLst>
              <a:ext uri="{FF2B5EF4-FFF2-40B4-BE49-F238E27FC236}">
                <a16:creationId xmlns:a16="http://schemas.microsoft.com/office/drawing/2014/main" id="{EC280E4C-2102-8F47-ADB5-8E91D630DE7C}"/>
              </a:ext>
            </a:extLst>
          </p:cNvPr>
          <p:cNvSpPr txBox="1">
            <a:spLocks noChangeArrowheads="1"/>
          </p:cNvSpPr>
          <p:nvPr/>
        </p:nvSpPr>
        <p:spPr>
          <a:xfrm>
            <a:off x="914400" y="1196752"/>
            <a:ext cx="7772400" cy="4114800"/>
          </a:xfrm>
          <a:prstGeom prst="rect">
            <a:avLst/>
          </a:prstGeom>
        </p:spPr>
        <p:txBody>
          <a:bodyPr vert="horz" lIns="91440" tIns="45720" rIns="91440" bIns="45720" rtlCol="0">
            <a:no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algn="just">
              <a:lnSpc>
                <a:spcPct val="90000"/>
              </a:lnSpc>
            </a:pPr>
            <a:r>
              <a:rPr lang="en-US" altLang="en-US" sz="2200" dirty="0"/>
              <a:t>Main advantage is RAID 1 provides fault tolerance. If one disk fails, the other automatically takes over </a:t>
            </a:r>
          </a:p>
          <a:p>
            <a:pPr algn="just">
              <a:lnSpc>
                <a:spcPct val="90000"/>
              </a:lnSpc>
            </a:pPr>
            <a:endParaRPr lang="en-US" altLang="en-US" sz="2200" dirty="0"/>
          </a:p>
          <a:p>
            <a:pPr algn="just">
              <a:lnSpc>
                <a:spcPct val="90000"/>
              </a:lnSpc>
            </a:pPr>
            <a:r>
              <a:rPr lang="en-US" altLang="en-US" sz="2200" dirty="0"/>
              <a:t>So continuous operation is maintained </a:t>
            </a:r>
          </a:p>
          <a:p>
            <a:pPr algn="just">
              <a:lnSpc>
                <a:spcPct val="90000"/>
              </a:lnSpc>
            </a:pPr>
            <a:endParaRPr lang="en-US" altLang="en-US" sz="2200" dirty="0"/>
          </a:p>
          <a:p>
            <a:pPr algn="just">
              <a:lnSpc>
                <a:spcPct val="90000"/>
              </a:lnSpc>
            </a:pPr>
            <a:r>
              <a:rPr lang="en-US" altLang="en-US" sz="2200" dirty="0"/>
              <a:t>RAID 1 is used to store systems software such as drivers, operating systems, compilers, etc. and other highly critical files </a:t>
            </a:r>
          </a:p>
          <a:p>
            <a:pPr algn="just">
              <a:lnSpc>
                <a:spcPct val="90000"/>
              </a:lnSpc>
            </a:pPr>
            <a:endParaRPr lang="en-US" altLang="en-US" sz="2200" dirty="0"/>
          </a:p>
          <a:p>
            <a:pPr marL="0" indent="0" algn="just">
              <a:lnSpc>
                <a:spcPct val="90000"/>
              </a:lnSpc>
              <a:buNone/>
            </a:pPr>
            <a:r>
              <a:rPr lang="en-US" altLang="en-US" sz="2200" b="1" dirty="0"/>
              <a:t>Disadvantage: </a:t>
            </a:r>
          </a:p>
          <a:p>
            <a:pPr algn="just">
              <a:lnSpc>
                <a:spcPct val="90000"/>
              </a:lnSpc>
            </a:pPr>
            <a:r>
              <a:rPr lang="en-US" altLang="en-US" sz="2200" dirty="0"/>
              <a:t>Main disadvantage is cost. Since data is duplicated, storage costs increase </a:t>
            </a:r>
          </a:p>
        </p:txBody>
      </p:sp>
    </p:spTree>
    <p:extLst>
      <p:ext uri="{BB962C8B-B14F-4D97-AF65-F5344CB8AC3E}">
        <p14:creationId xmlns:p14="http://schemas.microsoft.com/office/powerpoint/2010/main" val="1103012597"/>
      </p:ext>
    </p:extLst>
  </p:cSld>
  <p:clrMapOvr>
    <a:masterClrMapping/>
  </p:clrMapOvr>
  <p:transition spd="med">
    <p:fade/>
  </p:transition>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1A51C4-BC78-0ADA-0EDF-2C2AEB026CAE}"/>
              </a:ext>
            </a:extLst>
          </p:cNvPr>
          <p:cNvSpPr>
            <a:spLocks noGrp="1"/>
          </p:cNvSpPr>
          <p:nvPr>
            <p:ph type="title"/>
          </p:nvPr>
        </p:nvSpPr>
        <p:spPr>
          <a:xfrm>
            <a:off x="457200" y="274638"/>
            <a:ext cx="8229600" cy="1143000"/>
          </a:xfrm>
        </p:spPr>
        <p:txBody>
          <a:bodyPr anchor="ctr">
            <a:normAutofit/>
          </a:bodyPr>
          <a:lstStyle/>
          <a:p>
            <a:r>
              <a:rPr lang="en-GB" dirty="0"/>
              <a:t>Activity 17 b -Compare</a:t>
            </a:r>
          </a:p>
        </p:txBody>
      </p:sp>
      <p:pic>
        <p:nvPicPr>
          <p:cNvPr id="4" name="Content Placeholder 3">
            <a:extLst>
              <a:ext uri="{FF2B5EF4-FFF2-40B4-BE49-F238E27FC236}">
                <a16:creationId xmlns:a16="http://schemas.microsoft.com/office/drawing/2014/main" id="{1FE39066-6B2A-53C9-BAE8-39B52DF79994}"/>
              </a:ext>
            </a:extLst>
          </p:cNvPr>
          <p:cNvPicPr>
            <a:picLocks noGrp="1" noChangeAspect="1"/>
          </p:cNvPicPr>
          <p:nvPr>
            <p:ph sz="half" idx="1"/>
          </p:nvPr>
        </p:nvPicPr>
        <p:blipFill>
          <a:blip r:embed="rId2"/>
          <a:stretch>
            <a:fillRect/>
          </a:stretch>
        </p:blipFill>
        <p:spPr>
          <a:xfrm>
            <a:off x="457200" y="1762206"/>
            <a:ext cx="4038600" cy="3665029"/>
          </a:xfrm>
          <a:prstGeom prst="rect">
            <a:avLst/>
          </a:prstGeom>
          <a:noFill/>
        </p:spPr>
      </p:pic>
      <p:pic>
        <p:nvPicPr>
          <p:cNvPr id="5" name="Content Placeholder 4">
            <a:extLst>
              <a:ext uri="{FF2B5EF4-FFF2-40B4-BE49-F238E27FC236}">
                <a16:creationId xmlns:a16="http://schemas.microsoft.com/office/drawing/2014/main" id="{FA101843-E789-931C-5EC7-C4BA89441D88}"/>
              </a:ext>
            </a:extLst>
          </p:cNvPr>
          <p:cNvPicPr>
            <a:picLocks noGrp="1" noChangeAspect="1"/>
          </p:cNvPicPr>
          <p:nvPr>
            <p:ph sz="half" idx="2"/>
          </p:nvPr>
        </p:nvPicPr>
        <p:blipFill>
          <a:blip r:embed="rId3"/>
          <a:stretch>
            <a:fillRect/>
          </a:stretch>
        </p:blipFill>
        <p:spPr>
          <a:xfrm>
            <a:off x="4648200" y="1417638"/>
            <a:ext cx="4038600" cy="4009597"/>
          </a:xfrm>
          <a:prstGeom prst="rect">
            <a:avLst/>
          </a:prstGeom>
        </p:spPr>
      </p:pic>
    </p:spTree>
    <p:extLst>
      <p:ext uri="{BB962C8B-B14F-4D97-AF65-F5344CB8AC3E}">
        <p14:creationId xmlns:p14="http://schemas.microsoft.com/office/powerpoint/2010/main" val="59939422"/>
      </p:ext>
    </p:extLst>
  </p:cSld>
  <p:clrMapOvr>
    <a:masterClrMapping/>
  </p:clrMapOvr>
  <p:transition spd="med">
    <p:fade/>
  </p:transition>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016E762-26D6-46FA-BA47-1A026B1A5798}"/>
              </a:ext>
            </a:extLst>
          </p:cNvPr>
          <p:cNvSpPr>
            <a:spLocks noGrp="1"/>
          </p:cNvSpPr>
          <p:nvPr>
            <p:ph type="title"/>
          </p:nvPr>
        </p:nvSpPr>
        <p:spPr>
          <a:xfrm>
            <a:off x="457200" y="274638"/>
            <a:ext cx="8229600" cy="706090"/>
          </a:xfrm>
        </p:spPr>
        <p:txBody>
          <a:bodyPr>
            <a:normAutofit/>
          </a:bodyPr>
          <a:lstStyle/>
          <a:p>
            <a:r>
              <a:rPr lang="en-GB" sz="3200" b="1" dirty="0"/>
              <a:t>RAID Level 2</a:t>
            </a:r>
          </a:p>
        </p:txBody>
      </p:sp>
      <p:sp>
        <p:nvSpPr>
          <p:cNvPr id="6" name="Rectangle 3">
            <a:extLst>
              <a:ext uri="{FF2B5EF4-FFF2-40B4-BE49-F238E27FC236}">
                <a16:creationId xmlns:a16="http://schemas.microsoft.com/office/drawing/2014/main" id="{9A61D8EF-2D5F-0B42-9F40-CF715C8FF79A}"/>
              </a:ext>
            </a:extLst>
          </p:cNvPr>
          <p:cNvSpPr txBox="1">
            <a:spLocks noChangeArrowheads="1"/>
          </p:cNvSpPr>
          <p:nvPr/>
        </p:nvSpPr>
        <p:spPr>
          <a:xfrm>
            <a:off x="914400" y="1010199"/>
            <a:ext cx="7772400" cy="4114800"/>
          </a:xfrm>
          <a:prstGeom prst="rect">
            <a:avLst/>
          </a:prstGeom>
        </p:spPr>
        <p:txBody>
          <a:bodyPr vert="horz" lIns="91440" tIns="45720" rIns="91440" bIns="45720" rtlCol="0">
            <a:no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lgn="just">
              <a:lnSpc>
                <a:spcPct val="90000"/>
              </a:lnSpc>
              <a:buNone/>
            </a:pPr>
            <a:endParaRPr lang="en-US" altLang="en-US" sz="2200" dirty="0"/>
          </a:p>
        </p:txBody>
      </p:sp>
      <p:sp>
        <p:nvSpPr>
          <p:cNvPr id="12" name="Rectangle 3">
            <a:extLst>
              <a:ext uri="{FF2B5EF4-FFF2-40B4-BE49-F238E27FC236}">
                <a16:creationId xmlns:a16="http://schemas.microsoft.com/office/drawing/2014/main" id="{EC280E4C-2102-8F47-ADB5-8E91D630DE7C}"/>
              </a:ext>
            </a:extLst>
          </p:cNvPr>
          <p:cNvSpPr txBox="1">
            <a:spLocks noChangeArrowheads="1"/>
          </p:cNvSpPr>
          <p:nvPr/>
        </p:nvSpPr>
        <p:spPr>
          <a:xfrm>
            <a:off x="683568" y="980728"/>
            <a:ext cx="8003232" cy="4114800"/>
          </a:xfrm>
          <a:prstGeom prst="rect">
            <a:avLst/>
          </a:prstGeom>
        </p:spPr>
        <p:txBody>
          <a:bodyPr vert="horz" lIns="91440" tIns="45720" rIns="91440" bIns="45720" rtlCol="0">
            <a:no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algn="just">
              <a:lnSpc>
                <a:spcPct val="90000"/>
              </a:lnSpc>
            </a:pPr>
            <a:r>
              <a:rPr lang="en-US" altLang="en-US" sz="2200" dirty="0"/>
              <a:t>In RAID 2 mechanism, all disks participate in the execution of every I/O request </a:t>
            </a:r>
          </a:p>
          <a:p>
            <a:pPr algn="just">
              <a:lnSpc>
                <a:spcPct val="90000"/>
              </a:lnSpc>
            </a:pPr>
            <a:endParaRPr lang="en-US" altLang="en-US" sz="2200" dirty="0"/>
          </a:p>
          <a:p>
            <a:pPr algn="just">
              <a:lnSpc>
                <a:spcPct val="90000"/>
              </a:lnSpc>
            </a:pPr>
            <a:r>
              <a:rPr lang="en-US" altLang="en-US" sz="2200" dirty="0"/>
              <a:t>The spindles of individual disk drives are synchronized so that each disk head is in the same position on each disk at any given time </a:t>
            </a:r>
          </a:p>
          <a:p>
            <a:pPr algn="just">
              <a:lnSpc>
                <a:spcPct val="90000"/>
              </a:lnSpc>
            </a:pPr>
            <a:endParaRPr lang="en-US" altLang="en-US" sz="2200" dirty="0"/>
          </a:p>
          <a:p>
            <a:pPr algn="just">
              <a:lnSpc>
                <a:spcPct val="90000"/>
              </a:lnSpc>
            </a:pPr>
            <a:r>
              <a:rPr lang="en-US" altLang="en-US" sz="2200" dirty="0"/>
              <a:t>Data stripping is used and uses Error Correcting Code to monitor correctness of information on disk</a:t>
            </a:r>
          </a:p>
          <a:p>
            <a:pPr algn="just">
              <a:lnSpc>
                <a:spcPct val="90000"/>
              </a:lnSpc>
            </a:pPr>
            <a:endParaRPr lang="en-US" altLang="en-US" sz="2200" dirty="0"/>
          </a:p>
          <a:p>
            <a:pPr algn="just">
              <a:lnSpc>
                <a:spcPct val="90000"/>
              </a:lnSpc>
            </a:pPr>
            <a:r>
              <a:rPr lang="en-US" altLang="en-US" sz="2200" dirty="0"/>
              <a:t>Error correcting code is also calculated and stored with data </a:t>
            </a:r>
          </a:p>
          <a:p>
            <a:pPr algn="just">
              <a:lnSpc>
                <a:spcPct val="90000"/>
              </a:lnSpc>
            </a:pPr>
            <a:endParaRPr lang="en-US" altLang="en-US" sz="2200" dirty="0"/>
          </a:p>
          <a:p>
            <a:pPr algn="just">
              <a:lnSpc>
                <a:spcPct val="90000"/>
              </a:lnSpc>
            </a:pPr>
            <a:r>
              <a:rPr lang="en-US" altLang="en-US" sz="2200" dirty="0"/>
              <a:t>Not implemented in practice due to high costs and overheads</a:t>
            </a:r>
          </a:p>
        </p:txBody>
      </p:sp>
    </p:spTree>
    <p:extLst>
      <p:ext uri="{BB962C8B-B14F-4D97-AF65-F5344CB8AC3E}">
        <p14:creationId xmlns:p14="http://schemas.microsoft.com/office/powerpoint/2010/main" val="4010869022"/>
      </p:ext>
    </p:extLst>
  </p:cSld>
  <p:clrMapOvr>
    <a:masterClrMapping/>
  </p:clrMapOvr>
  <p:transition spd="med">
    <p:fade/>
  </p:transition>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016E762-26D6-46FA-BA47-1A026B1A5798}"/>
              </a:ext>
            </a:extLst>
          </p:cNvPr>
          <p:cNvSpPr>
            <a:spLocks noGrp="1"/>
          </p:cNvSpPr>
          <p:nvPr>
            <p:ph type="title"/>
          </p:nvPr>
        </p:nvSpPr>
        <p:spPr>
          <a:xfrm>
            <a:off x="457200" y="274638"/>
            <a:ext cx="8229600" cy="706090"/>
          </a:xfrm>
        </p:spPr>
        <p:txBody>
          <a:bodyPr>
            <a:normAutofit/>
          </a:bodyPr>
          <a:lstStyle/>
          <a:p>
            <a:r>
              <a:rPr lang="en-GB" sz="3200" b="1" dirty="0"/>
              <a:t>RAID Level 2</a:t>
            </a:r>
          </a:p>
        </p:txBody>
      </p:sp>
      <p:sp>
        <p:nvSpPr>
          <p:cNvPr id="6" name="Rectangle 3">
            <a:extLst>
              <a:ext uri="{FF2B5EF4-FFF2-40B4-BE49-F238E27FC236}">
                <a16:creationId xmlns:a16="http://schemas.microsoft.com/office/drawing/2014/main" id="{9A61D8EF-2D5F-0B42-9F40-CF715C8FF79A}"/>
              </a:ext>
            </a:extLst>
          </p:cNvPr>
          <p:cNvSpPr txBox="1">
            <a:spLocks noChangeArrowheads="1"/>
          </p:cNvSpPr>
          <p:nvPr/>
        </p:nvSpPr>
        <p:spPr>
          <a:xfrm>
            <a:off x="914400" y="1010199"/>
            <a:ext cx="7772400" cy="4114800"/>
          </a:xfrm>
          <a:prstGeom prst="rect">
            <a:avLst/>
          </a:prstGeom>
        </p:spPr>
        <p:txBody>
          <a:bodyPr vert="horz" lIns="91440" tIns="45720" rIns="91440" bIns="45720" rtlCol="0">
            <a:no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lgn="just">
              <a:lnSpc>
                <a:spcPct val="90000"/>
              </a:lnSpc>
              <a:buNone/>
            </a:pPr>
            <a:endParaRPr lang="en-US" altLang="en-US" sz="2200" dirty="0"/>
          </a:p>
        </p:txBody>
      </p:sp>
      <p:pic>
        <p:nvPicPr>
          <p:cNvPr id="3" name="Picture 2">
            <a:extLst>
              <a:ext uri="{FF2B5EF4-FFF2-40B4-BE49-F238E27FC236}">
                <a16:creationId xmlns:a16="http://schemas.microsoft.com/office/drawing/2014/main" id="{8F08DEEC-322A-E940-8ECA-8A82F46147E6}"/>
              </a:ext>
            </a:extLst>
          </p:cNvPr>
          <p:cNvPicPr>
            <a:picLocks noChangeAspect="1"/>
          </p:cNvPicPr>
          <p:nvPr/>
        </p:nvPicPr>
        <p:blipFill>
          <a:blip r:embed="rId2"/>
          <a:stretch>
            <a:fillRect/>
          </a:stretch>
        </p:blipFill>
        <p:spPr>
          <a:xfrm>
            <a:off x="501650" y="1314450"/>
            <a:ext cx="8229600" cy="4229100"/>
          </a:xfrm>
          <a:prstGeom prst="rect">
            <a:avLst/>
          </a:prstGeom>
        </p:spPr>
      </p:pic>
    </p:spTree>
    <p:extLst>
      <p:ext uri="{BB962C8B-B14F-4D97-AF65-F5344CB8AC3E}">
        <p14:creationId xmlns:p14="http://schemas.microsoft.com/office/powerpoint/2010/main" val="245213258"/>
      </p:ext>
    </p:extLst>
  </p:cSld>
  <p:clrMapOvr>
    <a:masterClrMapping/>
  </p:clrMapOvr>
  <p:transition spd="med">
    <p:fade/>
  </p:transition>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016E762-26D6-46FA-BA47-1A026B1A5798}"/>
              </a:ext>
            </a:extLst>
          </p:cNvPr>
          <p:cNvSpPr>
            <a:spLocks noGrp="1"/>
          </p:cNvSpPr>
          <p:nvPr>
            <p:ph type="title"/>
          </p:nvPr>
        </p:nvSpPr>
        <p:spPr>
          <a:xfrm>
            <a:off x="457200" y="274638"/>
            <a:ext cx="8229600" cy="706090"/>
          </a:xfrm>
        </p:spPr>
        <p:txBody>
          <a:bodyPr>
            <a:normAutofit/>
          </a:bodyPr>
          <a:lstStyle/>
          <a:p>
            <a:r>
              <a:rPr lang="en-GB" sz="3200" b="1" dirty="0"/>
              <a:t>Issues with RAID Level 2</a:t>
            </a:r>
          </a:p>
        </p:txBody>
      </p:sp>
      <p:sp>
        <p:nvSpPr>
          <p:cNvPr id="6" name="Rectangle 3">
            <a:extLst>
              <a:ext uri="{FF2B5EF4-FFF2-40B4-BE49-F238E27FC236}">
                <a16:creationId xmlns:a16="http://schemas.microsoft.com/office/drawing/2014/main" id="{9A61D8EF-2D5F-0B42-9F40-CF715C8FF79A}"/>
              </a:ext>
            </a:extLst>
          </p:cNvPr>
          <p:cNvSpPr txBox="1">
            <a:spLocks noChangeArrowheads="1"/>
          </p:cNvSpPr>
          <p:nvPr/>
        </p:nvSpPr>
        <p:spPr>
          <a:xfrm>
            <a:off x="914400" y="1010199"/>
            <a:ext cx="7772400" cy="4114800"/>
          </a:xfrm>
          <a:prstGeom prst="rect">
            <a:avLst/>
          </a:prstGeom>
        </p:spPr>
        <p:txBody>
          <a:bodyPr vert="horz" lIns="91440" tIns="45720" rIns="91440" bIns="45720" rtlCol="0">
            <a:no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lgn="just">
              <a:lnSpc>
                <a:spcPct val="90000"/>
              </a:lnSpc>
              <a:buNone/>
            </a:pPr>
            <a:endParaRPr lang="en-US" altLang="en-US" sz="2200" dirty="0"/>
          </a:p>
        </p:txBody>
      </p:sp>
      <p:sp>
        <p:nvSpPr>
          <p:cNvPr id="5" name="Rectangle 3">
            <a:extLst>
              <a:ext uri="{FF2B5EF4-FFF2-40B4-BE49-F238E27FC236}">
                <a16:creationId xmlns:a16="http://schemas.microsoft.com/office/drawing/2014/main" id="{F2BA55F1-BD58-554E-8C85-6B7BE5D494A3}"/>
              </a:ext>
            </a:extLst>
          </p:cNvPr>
          <p:cNvSpPr txBox="1">
            <a:spLocks noChangeArrowheads="1"/>
          </p:cNvSpPr>
          <p:nvPr/>
        </p:nvSpPr>
        <p:spPr>
          <a:xfrm>
            <a:off x="683568" y="980728"/>
            <a:ext cx="8003232" cy="4114800"/>
          </a:xfrm>
          <a:prstGeom prst="rect">
            <a:avLst/>
          </a:prstGeom>
        </p:spPr>
        <p:txBody>
          <a:bodyPr vert="horz" lIns="91440" tIns="45720" rIns="91440" bIns="45720" rtlCol="0">
            <a:no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algn="just">
              <a:lnSpc>
                <a:spcPct val="90000"/>
              </a:lnSpc>
            </a:pPr>
            <a:r>
              <a:rPr lang="en-US" altLang="en-US" sz="2200" dirty="0"/>
              <a:t>Requires fewer disks than Level – 1 to provide redundancy </a:t>
            </a:r>
          </a:p>
          <a:p>
            <a:pPr algn="just">
              <a:lnSpc>
                <a:spcPct val="90000"/>
              </a:lnSpc>
            </a:pPr>
            <a:endParaRPr lang="en-US" altLang="en-US" sz="2200" dirty="0"/>
          </a:p>
          <a:p>
            <a:pPr algn="just">
              <a:lnSpc>
                <a:spcPct val="90000"/>
              </a:lnSpc>
            </a:pPr>
            <a:r>
              <a:rPr lang="en-US" altLang="en-US" sz="2200" dirty="0"/>
              <a:t>Still needs quite a few more disks</a:t>
            </a:r>
          </a:p>
          <a:p>
            <a:pPr lvl="1" algn="just">
              <a:lnSpc>
                <a:spcPct val="90000"/>
              </a:lnSpc>
              <a:buFontTx/>
              <a:buChar char="-"/>
            </a:pPr>
            <a:r>
              <a:rPr lang="en-US" altLang="en-US" sz="1800" dirty="0"/>
              <a:t>For 10 data disks need 4 check disks plus parity check </a:t>
            </a:r>
          </a:p>
          <a:p>
            <a:pPr algn="just">
              <a:lnSpc>
                <a:spcPct val="90000"/>
              </a:lnSpc>
            </a:pPr>
            <a:endParaRPr lang="en-US" altLang="en-US" sz="2200" dirty="0"/>
          </a:p>
          <a:p>
            <a:pPr algn="just">
              <a:lnSpc>
                <a:spcPct val="90000"/>
              </a:lnSpc>
            </a:pPr>
            <a:r>
              <a:rPr lang="en-US" altLang="en-US" sz="2200" dirty="0"/>
              <a:t>Big problem is performance </a:t>
            </a:r>
          </a:p>
          <a:p>
            <a:pPr lvl="1" algn="just">
              <a:lnSpc>
                <a:spcPct val="90000"/>
              </a:lnSpc>
              <a:buFontTx/>
              <a:buChar char="-"/>
            </a:pPr>
            <a:r>
              <a:rPr lang="en-US" altLang="en-US" sz="1800" dirty="0"/>
              <a:t>Must read data plus ECC code from other disks </a:t>
            </a:r>
          </a:p>
          <a:p>
            <a:pPr lvl="1" algn="just">
              <a:lnSpc>
                <a:spcPct val="90000"/>
              </a:lnSpc>
              <a:buFontTx/>
              <a:buChar char="-"/>
            </a:pPr>
            <a:r>
              <a:rPr lang="en-US" altLang="en-US" sz="1800" dirty="0"/>
              <a:t>For a write, have to modify data, ECC, and parity disks </a:t>
            </a:r>
          </a:p>
          <a:p>
            <a:pPr algn="just">
              <a:lnSpc>
                <a:spcPct val="90000"/>
              </a:lnSpc>
            </a:pPr>
            <a:endParaRPr lang="en-US" altLang="en-US" sz="2200" dirty="0"/>
          </a:p>
          <a:p>
            <a:pPr algn="just">
              <a:lnSpc>
                <a:spcPct val="90000"/>
              </a:lnSpc>
            </a:pPr>
            <a:r>
              <a:rPr lang="en-US" altLang="en-US" sz="2200" dirty="0"/>
              <a:t>Another big problem is only one read at a time</a:t>
            </a:r>
          </a:p>
          <a:p>
            <a:pPr lvl="1" algn="just">
              <a:lnSpc>
                <a:spcPct val="90000"/>
              </a:lnSpc>
              <a:buFontTx/>
              <a:buChar char="-"/>
            </a:pPr>
            <a:r>
              <a:rPr lang="en-US" altLang="en-US" sz="1800" dirty="0"/>
              <a:t>While a read of a single block can be done in parallel </a:t>
            </a:r>
          </a:p>
          <a:p>
            <a:pPr lvl="1" algn="just">
              <a:lnSpc>
                <a:spcPct val="90000"/>
              </a:lnSpc>
              <a:buFontTx/>
              <a:buChar char="-"/>
            </a:pPr>
            <a:r>
              <a:rPr lang="en-US" altLang="en-US" sz="1800" dirty="0"/>
              <a:t>Multiple blocks from multiple files cannot be read because of the bit-interleaved placement of data </a:t>
            </a:r>
          </a:p>
          <a:p>
            <a:pPr marL="0" indent="0" algn="just">
              <a:lnSpc>
                <a:spcPct val="90000"/>
              </a:lnSpc>
              <a:buNone/>
            </a:pPr>
            <a:endParaRPr lang="en-US" altLang="en-US" sz="2200" dirty="0"/>
          </a:p>
          <a:p>
            <a:pPr marL="0" indent="0" algn="just">
              <a:lnSpc>
                <a:spcPct val="90000"/>
              </a:lnSpc>
              <a:buNone/>
            </a:pPr>
            <a:endParaRPr lang="en-US" altLang="en-US" sz="2200" dirty="0"/>
          </a:p>
          <a:p>
            <a:pPr algn="just">
              <a:lnSpc>
                <a:spcPct val="90000"/>
              </a:lnSpc>
            </a:pPr>
            <a:endParaRPr lang="en-US" altLang="en-US" sz="2200" dirty="0"/>
          </a:p>
        </p:txBody>
      </p:sp>
    </p:spTree>
    <p:extLst>
      <p:ext uri="{BB962C8B-B14F-4D97-AF65-F5344CB8AC3E}">
        <p14:creationId xmlns:p14="http://schemas.microsoft.com/office/powerpoint/2010/main" val="2940988048"/>
      </p:ext>
    </p:extLst>
  </p:cSld>
  <p:clrMapOvr>
    <a:masterClrMapping/>
  </p:clrMapOvr>
  <p:transition spd="med">
    <p:fade/>
  </p:transition>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F897B3B-488B-B313-59FE-EE12CC9454F3}"/>
              </a:ext>
            </a:extLst>
          </p:cNvPr>
          <p:cNvSpPr>
            <a:spLocks noGrp="1"/>
          </p:cNvSpPr>
          <p:nvPr>
            <p:ph type="title"/>
          </p:nvPr>
        </p:nvSpPr>
        <p:spPr>
          <a:xfrm>
            <a:off x="5932713" y="741391"/>
            <a:ext cx="2582636" cy="1616203"/>
          </a:xfrm>
        </p:spPr>
        <p:txBody>
          <a:bodyPr vert="horz" lIns="91440" tIns="45720" rIns="91440" bIns="45720" rtlCol="0" anchor="b">
            <a:normAutofit/>
          </a:bodyPr>
          <a:lstStyle/>
          <a:p>
            <a:r>
              <a:rPr lang="en-US" sz="2800" kern="1200">
                <a:solidFill>
                  <a:schemeClr val="tx1"/>
                </a:solidFill>
                <a:latin typeface="+mj-lt"/>
                <a:ea typeface="+mj-ea"/>
                <a:cs typeface="+mj-cs"/>
              </a:rPr>
              <a:t>RAID Level 3 </a:t>
            </a:r>
          </a:p>
        </p:txBody>
      </p:sp>
      <p:pic>
        <p:nvPicPr>
          <p:cNvPr id="6" name="Content Placeholder 5">
            <a:extLst>
              <a:ext uri="{FF2B5EF4-FFF2-40B4-BE49-F238E27FC236}">
                <a16:creationId xmlns:a16="http://schemas.microsoft.com/office/drawing/2014/main" id="{57CF30DD-062C-3BE4-ED89-9467170B1645}"/>
              </a:ext>
            </a:extLst>
          </p:cNvPr>
          <p:cNvPicPr>
            <a:picLocks noGrp="1" noChangeAspect="1"/>
          </p:cNvPicPr>
          <p:nvPr>
            <p:ph sz="half" idx="1"/>
          </p:nvPr>
        </p:nvPicPr>
        <p:blipFill rotWithShape="1">
          <a:blip r:embed="rId3"/>
          <a:srcRect t="7387"/>
          <a:stretch/>
        </p:blipFill>
        <p:spPr>
          <a:xfrm>
            <a:off x="590335" y="1759781"/>
            <a:ext cx="4837162" cy="3447833"/>
          </a:xfrm>
          <a:prstGeom prst="rect">
            <a:avLst/>
          </a:prstGeom>
        </p:spPr>
      </p:pic>
      <p:sp>
        <p:nvSpPr>
          <p:cNvPr id="4" name="Content Placeholder 3">
            <a:extLst>
              <a:ext uri="{FF2B5EF4-FFF2-40B4-BE49-F238E27FC236}">
                <a16:creationId xmlns:a16="http://schemas.microsoft.com/office/drawing/2014/main" id="{BB7F2684-9C27-6B68-665A-F12E295C7CD8}"/>
              </a:ext>
            </a:extLst>
          </p:cNvPr>
          <p:cNvSpPr>
            <a:spLocks noGrp="1"/>
          </p:cNvSpPr>
          <p:nvPr>
            <p:ph sz="half" idx="2"/>
          </p:nvPr>
        </p:nvSpPr>
        <p:spPr>
          <a:xfrm>
            <a:off x="5932713" y="2533476"/>
            <a:ext cx="2582636" cy="3447832"/>
          </a:xfrm>
        </p:spPr>
        <p:txBody>
          <a:bodyPr vert="horz" lIns="91440" tIns="45720" rIns="91440" bIns="45720" rtlCol="0" anchor="t">
            <a:normAutofit/>
          </a:bodyPr>
          <a:lstStyle/>
          <a:p>
            <a:pPr indent="-228600"/>
            <a:r>
              <a:rPr lang="en-US" sz="1700" b="0" i="0" dirty="0">
                <a:effectLst/>
              </a:rPr>
              <a:t>data is striped across multiple disks,</a:t>
            </a:r>
          </a:p>
          <a:p>
            <a:pPr indent="-228600"/>
            <a:r>
              <a:rPr lang="en-US" sz="1700" b="0" i="0" dirty="0">
                <a:effectLst/>
              </a:rPr>
              <a:t> one dedicated parity disk that stores the parity information for all the data disks. </a:t>
            </a:r>
          </a:p>
          <a:p>
            <a:pPr indent="-228600"/>
            <a:r>
              <a:rPr lang="en-US" sz="1700" b="0" i="0" dirty="0">
                <a:effectLst/>
              </a:rPr>
              <a:t>the data is divided into larger data blocks . </a:t>
            </a:r>
          </a:p>
          <a:p>
            <a:pPr indent="-228600"/>
            <a:endParaRPr lang="en-US" sz="1700" dirty="0"/>
          </a:p>
        </p:txBody>
      </p:sp>
      <p:sp>
        <p:nvSpPr>
          <p:cNvPr id="5" name="Slide Number Placeholder 4">
            <a:extLst>
              <a:ext uri="{FF2B5EF4-FFF2-40B4-BE49-F238E27FC236}">
                <a16:creationId xmlns:a16="http://schemas.microsoft.com/office/drawing/2014/main" id="{1E05FB6F-AC3F-930E-8C6E-A417F2C2625D}"/>
              </a:ext>
            </a:extLst>
          </p:cNvPr>
          <p:cNvSpPr>
            <a:spLocks noGrp="1"/>
          </p:cNvSpPr>
          <p:nvPr>
            <p:ph type="sldNum" sz="quarter" idx="12"/>
          </p:nvPr>
        </p:nvSpPr>
        <p:spPr>
          <a:xfrm>
            <a:off x="6457950" y="6356350"/>
            <a:ext cx="2057400" cy="365125"/>
          </a:xfrm>
        </p:spPr>
        <p:txBody>
          <a:bodyPr vert="horz" lIns="91440" tIns="45720" rIns="91440" bIns="45720" rtlCol="0" anchor="ctr">
            <a:normAutofit/>
          </a:bodyPr>
          <a:lstStyle/>
          <a:p>
            <a:pPr algn="r">
              <a:spcAft>
                <a:spcPts val="600"/>
              </a:spcAft>
              <a:defRPr/>
            </a:pPr>
            <a:fld id="{F5488494-61AD-493D-BA0E-63008E3761BA}" type="slidenum">
              <a:rPr lang="en-US" sz="1200">
                <a:solidFill>
                  <a:schemeClr val="tx1">
                    <a:lumMod val="50000"/>
                    <a:lumOff val="50000"/>
                  </a:schemeClr>
                </a:solidFill>
              </a:rPr>
              <a:pPr algn="r">
                <a:spcAft>
                  <a:spcPts val="600"/>
                </a:spcAft>
                <a:defRPr/>
              </a:pPr>
              <a:t>27</a:t>
            </a:fld>
            <a:endParaRPr lang="en-US" sz="1200">
              <a:solidFill>
                <a:schemeClr val="tx1">
                  <a:lumMod val="50000"/>
                  <a:lumOff val="50000"/>
                </a:schemeClr>
              </a:solidFill>
            </a:endParaRPr>
          </a:p>
        </p:txBody>
      </p:sp>
      <p:grpSp>
        <p:nvGrpSpPr>
          <p:cNvPr id="18" name="Group 17">
            <a:extLst>
              <a:ext uri="{FF2B5EF4-FFF2-40B4-BE49-F238E27FC236}">
                <a16:creationId xmlns:a16="http://schemas.microsoft.com/office/drawing/2014/main" id="{31C49F18-8757-4E87-5C2E-9D6D7B82BA3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768" y="6737718"/>
            <a:ext cx="9155399" cy="123363"/>
            <a:chOff x="-5025" y="6737718"/>
            <a:chExt cx="12207200" cy="123363"/>
          </a:xfrm>
        </p:grpSpPr>
        <p:sp>
          <p:nvSpPr>
            <p:cNvPr id="19" name="Rectangle 18">
              <a:extLst>
                <a:ext uri="{FF2B5EF4-FFF2-40B4-BE49-F238E27FC236}">
                  <a16:creationId xmlns:a16="http://schemas.microsoft.com/office/drawing/2014/main" id="{25C84D91-E5BF-B919-ACEF-4A25262CEE7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flipH="1">
              <a:off x="6036894" y="695800"/>
              <a:ext cx="123362" cy="12207199"/>
            </a:xfrm>
            <a:prstGeom prst="rect">
              <a:avLst/>
            </a:prstGeom>
            <a:gradFill>
              <a:gsLst>
                <a:gs pos="0">
                  <a:schemeClr val="accent5"/>
                </a:gs>
                <a:gs pos="100000">
                  <a:schemeClr val="accent2"/>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ectangle 19">
              <a:extLst>
                <a:ext uri="{FF2B5EF4-FFF2-40B4-BE49-F238E27FC236}">
                  <a16:creationId xmlns:a16="http://schemas.microsoft.com/office/drawing/2014/main" id="{DD889E38-27CA-E23F-B646-8D7B4BB17DB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a:off x="9176406" y="3835311"/>
              <a:ext cx="123362" cy="5928176"/>
            </a:xfrm>
            <a:prstGeom prst="rect">
              <a:avLst/>
            </a:prstGeom>
            <a:gradFill>
              <a:gsLst>
                <a:gs pos="19000">
                  <a:schemeClr val="accent5">
                    <a:alpha val="0"/>
                  </a:schemeClr>
                </a:gs>
                <a:gs pos="100000">
                  <a:schemeClr val="accent5">
                    <a:lumMod val="60000"/>
                    <a:lumOff val="40000"/>
                  </a:schemeClr>
                </a:gs>
              </a:gsLst>
              <a:lin ang="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Tree>
    <p:extLst>
      <p:ext uri="{BB962C8B-B14F-4D97-AF65-F5344CB8AC3E}">
        <p14:creationId xmlns:p14="http://schemas.microsoft.com/office/powerpoint/2010/main" val="3402624441"/>
      </p:ext>
    </p:extLst>
  </p:cSld>
  <p:clrMapOvr>
    <a:masterClrMapping/>
  </p:clrMapOvr>
  <p:transition spd="med">
    <p:fade/>
  </p:transition>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016E762-26D6-46FA-BA47-1A026B1A5798}"/>
              </a:ext>
            </a:extLst>
          </p:cNvPr>
          <p:cNvSpPr>
            <a:spLocks noGrp="1"/>
          </p:cNvSpPr>
          <p:nvPr>
            <p:ph type="title"/>
          </p:nvPr>
        </p:nvSpPr>
        <p:spPr>
          <a:xfrm>
            <a:off x="457200" y="274638"/>
            <a:ext cx="8229600" cy="706090"/>
          </a:xfrm>
        </p:spPr>
        <p:txBody>
          <a:bodyPr>
            <a:normAutofit/>
          </a:bodyPr>
          <a:lstStyle/>
          <a:p>
            <a:r>
              <a:rPr lang="en-GB" sz="3200" b="1" dirty="0"/>
              <a:t>RAID Level 3</a:t>
            </a:r>
          </a:p>
        </p:txBody>
      </p:sp>
      <p:sp>
        <p:nvSpPr>
          <p:cNvPr id="6" name="Rectangle 3">
            <a:extLst>
              <a:ext uri="{FF2B5EF4-FFF2-40B4-BE49-F238E27FC236}">
                <a16:creationId xmlns:a16="http://schemas.microsoft.com/office/drawing/2014/main" id="{9A61D8EF-2D5F-0B42-9F40-CF715C8FF79A}"/>
              </a:ext>
            </a:extLst>
          </p:cNvPr>
          <p:cNvSpPr txBox="1">
            <a:spLocks noChangeArrowheads="1"/>
          </p:cNvSpPr>
          <p:nvPr/>
        </p:nvSpPr>
        <p:spPr>
          <a:xfrm>
            <a:off x="914400" y="1010199"/>
            <a:ext cx="7772400" cy="4114800"/>
          </a:xfrm>
          <a:prstGeom prst="rect">
            <a:avLst/>
          </a:prstGeom>
        </p:spPr>
        <p:txBody>
          <a:bodyPr vert="horz" lIns="91440" tIns="45720" rIns="91440" bIns="45720" rtlCol="0">
            <a:no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lgn="just">
              <a:lnSpc>
                <a:spcPct val="90000"/>
              </a:lnSpc>
              <a:buNone/>
            </a:pPr>
            <a:endParaRPr lang="en-US" altLang="en-US" sz="2200" dirty="0"/>
          </a:p>
        </p:txBody>
      </p:sp>
      <p:sp>
        <p:nvSpPr>
          <p:cNvPr id="5" name="Rectangle 3">
            <a:extLst>
              <a:ext uri="{FF2B5EF4-FFF2-40B4-BE49-F238E27FC236}">
                <a16:creationId xmlns:a16="http://schemas.microsoft.com/office/drawing/2014/main" id="{F2BA55F1-BD58-554E-8C85-6B7BE5D494A3}"/>
              </a:ext>
            </a:extLst>
          </p:cNvPr>
          <p:cNvSpPr txBox="1">
            <a:spLocks noChangeArrowheads="1"/>
          </p:cNvSpPr>
          <p:nvPr/>
        </p:nvSpPr>
        <p:spPr>
          <a:xfrm>
            <a:off x="457200" y="1196752"/>
            <a:ext cx="8229600" cy="4896544"/>
          </a:xfrm>
          <a:prstGeom prst="rect">
            <a:avLst/>
          </a:prstGeom>
        </p:spPr>
        <p:txBody>
          <a:bodyPr vert="horz" lIns="91440" tIns="45720" rIns="91440" bIns="45720" rtlCol="0">
            <a:no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algn="just">
              <a:lnSpc>
                <a:spcPct val="150000"/>
              </a:lnSpc>
            </a:pPr>
            <a:r>
              <a:rPr lang="en-US" altLang="en-US" sz="1800" dirty="0"/>
              <a:t>Data is stripped across multiple disks with one dedicated parity disk that stores parity information for all the data disks</a:t>
            </a:r>
          </a:p>
          <a:p>
            <a:pPr algn="just">
              <a:lnSpc>
                <a:spcPct val="150000"/>
              </a:lnSpc>
            </a:pPr>
            <a:r>
              <a:rPr lang="en-US" altLang="en-US" sz="1800" dirty="0"/>
              <a:t>Data is divided into byte units and written across multiple disk drives </a:t>
            </a:r>
          </a:p>
          <a:p>
            <a:pPr algn="just">
              <a:lnSpc>
                <a:spcPct val="150000"/>
              </a:lnSpc>
            </a:pPr>
            <a:r>
              <a:rPr lang="en-US" altLang="en-US" sz="1800" dirty="0"/>
              <a:t>Parity information is stored for each disk section and written to a dedicated parity drive </a:t>
            </a:r>
          </a:p>
          <a:p>
            <a:pPr algn="just">
              <a:lnSpc>
                <a:spcPct val="150000"/>
              </a:lnSpc>
            </a:pPr>
            <a:r>
              <a:rPr lang="en-US" altLang="en-US" sz="1800" dirty="0"/>
              <a:t>If a disk fails, the data can be reconstructed using the parity information from the dedicated parity disk.</a:t>
            </a:r>
          </a:p>
          <a:p>
            <a:pPr algn="just">
              <a:lnSpc>
                <a:spcPct val="150000"/>
              </a:lnSpc>
            </a:pPr>
            <a:r>
              <a:rPr lang="en-US" altLang="en-US" sz="1800" dirty="0"/>
              <a:t>Once the failed drive is replaced, the missing data can be restored on the new drive </a:t>
            </a:r>
          </a:p>
          <a:p>
            <a:pPr algn="just">
              <a:lnSpc>
                <a:spcPct val="150000"/>
              </a:lnSpc>
            </a:pPr>
            <a:r>
              <a:rPr lang="en-US" altLang="en-US" sz="1800" dirty="0"/>
              <a:t>RAID 3 can provide very high data transfer rates </a:t>
            </a:r>
          </a:p>
          <a:p>
            <a:pPr algn="just">
              <a:lnSpc>
                <a:spcPct val="150000"/>
              </a:lnSpc>
            </a:pPr>
            <a:r>
              <a:rPr lang="en-US" altLang="en-US" sz="1800" dirty="0"/>
              <a:t>Data can be transferred in bulk. Thus,  high speed data transmission is possible </a:t>
            </a:r>
          </a:p>
          <a:p>
            <a:pPr algn="just"/>
            <a:endParaRPr lang="en-US" altLang="en-US" sz="2200" dirty="0"/>
          </a:p>
          <a:p>
            <a:pPr algn="just">
              <a:lnSpc>
                <a:spcPct val="90000"/>
              </a:lnSpc>
            </a:pPr>
            <a:endParaRPr lang="en-US" altLang="en-US" sz="2000" dirty="0"/>
          </a:p>
        </p:txBody>
      </p:sp>
    </p:spTree>
    <p:extLst>
      <p:ext uri="{BB962C8B-B14F-4D97-AF65-F5344CB8AC3E}">
        <p14:creationId xmlns:p14="http://schemas.microsoft.com/office/powerpoint/2010/main" val="2603990478"/>
      </p:ext>
    </p:extLst>
  </p:cSld>
  <p:clrMapOvr>
    <a:masterClrMapping/>
  </p:clrMapOvr>
  <p:transition spd="med">
    <p:fade/>
  </p:transition>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A490EC-BEA0-E457-299F-14FA6C0E81DD}"/>
              </a:ext>
            </a:extLst>
          </p:cNvPr>
          <p:cNvSpPr>
            <a:spLocks noGrp="1"/>
          </p:cNvSpPr>
          <p:nvPr>
            <p:ph type="title"/>
          </p:nvPr>
        </p:nvSpPr>
        <p:spPr/>
        <p:txBody>
          <a:bodyPr/>
          <a:lstStyle/>
          <a:p>
            <a:r>
              <a:rPr lang="en-GB" dirty="0"/>
              <a:t>Other RAID levels</a:t>
            </a:r>
          </a:p>
        </p:txBody>
      </p:sp>
      <p:sp>
        <p:nvSpPr>
          <p:cNvPr id="3" name="Content Placeholder 2">
            <a:extLst>
              <a:ext uri="{FF2B5EF4-FFF2-40B4-BE49-F238E27FC236}">
                <a16:creationId xmlns:a16="http://schemas.microsoft.com/office/drawing/2014/main" id="{BC1C9C43-33BE-3C82-722E-B3C4C87CCFF9}"/>
              </a:ext>
            </a:extLst>
          </p:cNvPr>
          <p:cNvSpPr>
            <a:spLocks noGrp="1"/>
          </p:cNvSpPr>
          <p:nvPr>
            <p:ph idx="1"/>
          </p:nvPr>
        </p:nvSpPr>
        <p:spPr/>
        <p:txBody>
          <a:bodyPr/>
          <a:lstStyle/>
          <a:p>
            <a:pPr algn="just">
              <a:lnSpc>
                <a:spcPct val="150000"/>
              </a:lnSpc>
            </a:pPr>
            <a:r>
              <a:rPr lang="en-GB" sz="1800" dirty="0"/>
              <a:t>There are other RAID levels which we have not discussed</a:t>
            </a:r>
          </a:p>
          <a:p>
            <a:pPr algn="just">
              <a:lnSpc>
                <a:spcPct val="150000"/>
              </a:lnSpc>
            </a:pPr>
            <a:r>
              <a:rPr lang="en-GB" sz="1800" dirty="0"/>
              <a:t>May be implemented in different environments </a:t>
            </a:r>
          </a:p>
          <a:p>
            <a:pPr algn="just">
              <a:lnSpc>
                <a:spcPct val="150000"/>
              </a:lnSpc>
            </a:pPr>
            <a:r>
              <a:rPr lang="en-GB" sz="1800" dirty="0"/>
              <a:t>Explore them and note the differences from those under discussion </a:t>
            </a:r>
          </a:p>
        </p:txBody>
      </p:sp>
      <p:sp>
        <p:nvSpPr>
          <p:cNvPr id="4" name="Slide Number Placeholder 3">
            <a:extLst>
              <a:ext uri="{FF2B5EF4-FFF2-40B4-BE49-F238E27FC236}">
                <a16:creationId xmlns:a16="http://schemas.microsoft.com/office/drawing/2014/main" id="{922C1E64-5CED-9BED-304A-9381ACA1D290}"/>
              </a:ext>
            </a:extLst>
          </p:cNvPr>
          <p:cNvSpPr>
            <a:spLocks noGrp="1"/>
          </p:cNvSpPr>
          <p:nvPr>
            <p:ph type="sldNum" sz="quarter" idx="12"/>
          </p:nvPr>
        </p:nvSpPr>
        <p:spPr/>
        <p:txBody>
          <a:bodyPr/>
          <a:lstStyle/>
          <a:p>
            <a:pPr>
              <a:defRPr/>
            </a:pPr>
            <a:fld id="{209E3514-13E9-4799-AF64-73381773B862}" type="slidenum">
              <a:rPr lang="en-US" smtClean="0"/>
              <a:pPr>
                <a:defRPr/>
              </a:pPr>
              <a:t>29</a:t>
            </a:fld>
            <a:endParaRPr lang="en-US"/>
          </a:p>
        </p:txBody>
      </p:sp>
    </p:spTree>
    <p:extLst>
      <p:ext uri="{BB962C8B-B14F-4D97-AF65-F5344CB8AC3E}">
        <p14:creationId xmlns:p14="http://schemas.microsoft.com/office/powerpoint/2010/main" val="97753158"/>
      </p:ext>
    </p:extLst>
  </p:cSld>
  <p:clrMapOvr>
    <a:masterClrMapping/>
  </p:clrMapOvr>
  <p:transition spd="med">
    <p:fade/>
  </p:transition>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016E762-26D6-46FA-BA47-1A026B1A5798}"/>
              </a:ext>
            </a:extLst>
          </p:cNvPr>
          <p:cNvSpPr>
            <a:spLocks noGrp="1"/>
          </p:cNvSpPr>
          <p:nvPr>
            <p:ph type="title"/>
          </p:nvPr>
        </p:nvSpPr>
        <p:spPr>
          <a:xfrm>
            <a:off x="628650" y="365129"/>
            <a:ext cx="7886700" cy="903631"/>
          </a:xfrm>
        </p:spPr>
        <p:txBody>
          <a:bodyPr>
            <a:normAutofit fontScale="90000"/>
          </a:bodyPr>
          <a:lstStyle/>
          <a:p>
            <a:r>
              <a:rPr lang="en-GB" sz="3200" b="1" dirty="0"/>
              <a:t>Activity 16 </a:t>
            </a:r>
            <a:br>
              <a:rPr lang="en-GB" sz="3200" b="1" dirty="0"/>
            </a:br>
            <a:br>
              <a:rPr lang="en-GB" sz="3200" b="1" dirty="0"/>
            </a:br>
            <a:br>
              <a:rPr lang="en-GB" sz="3200" b="1" dirty="0"/>
            </a:br>
            <a:endParaRPr lang="en-GB" sz="3200" b="1" dirty="0"/>
          </a:p>
        </p:txBody>
      </p:sp>
      <p:sp>
        <p:nvSpPr>
          <p:cNvPr id="3" name="Content Placeholder 2">
            <a:extLst>
              <a:ext uri="{FF2B5EF4-FFF2-40B4-BE49-F238E27FC236}">
                <a16:creationId xmlns:a16="http://schemas.microsoft.com/office/drawing/2014/main" id="{056D5741-708E-427C-85C5-889841AA3A35}"/>
              </a:ext>
            </a:extLst>
          </p:cNvPr>
          <p:cNvSpPr>
            <a:spLocks noGrp="1"/>
          </p:cNvSpPr>
          <p:nvPr>
            <p:ph idx="1"/>
          </p:nvPr>
        </p:nvSpPr>
        <p:spPr>
          <a:xfrm>
            <a:off x="457200" y="1340768"/>
            <a:ext cx="8229600" cy="4248472"/>
          </a:xfrm>
        </p:spPr>
        <p:txBody>
          <a:bodyPr>
            <a:normAutofit/>
          </a:bodyPr>
          <a:lstStyle/>
          <a:p>
            <a:pPr algn="just">
              <a:spcBef>
                <a:spcPct val="0"/>
              </a:spcBef>
            </a:pPr>
            <a:r>
              <a:rPr lang="en-GB" sz="2400" dirty="0"/>
              <a:t>Do you think this technique is </a:t>
            </a:r>
            <a:r>
              <a:rPr lang="en-GB" sz="2400" dirty="0" err="1"/>
              <a:t>benefial</a:t>
            </a:r>
            <a:r>
              <a:rPr lang="en-GB" sz="2400" dirty="0"/>
              <a:t> to businesses? Why</a:t>
            </a:r>
          </a:p>
          <a:p>
            <a:pPr algn="just">
              <a:spcBef>
                <a:spcPct val="0"/>
              </a:spcBef>
            </a:pPr>
            <a:endParaRPr lang="en-US" altLang="en-US" sz="2200" dirty="0"/>
          </a:p>
        </p:txBody>
      </p:sp>
    </p:spTree>
    <p:extLst>
      <p:ext uri="{BB962C8B-B14F-4D97-AF65-F5344CB8AC3E}">
        <p14:creationId xmlns:p14="http://schemas.microsoft.com/office/powerpoint/2010/main" val="2091917143"/>
      </p:ext>
    </p:extLst>
  </p:cSld>
  <p:clrMapOvr>
    <a:masterClrMapping/>
  </p:clrMapOvr>
  <p:transition spd="med">
    <p:fade/>
  </p:transition>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D5D5C63-31C2-3FB8-D93A-357B4C2FDF41}"/>
            </a:ext>
          </a:extLst>
        </p:cNvPr>
        <p:cNvGrpSpPr/>
        <p:nvPr/>
      </p:nvGrpSpPr>
      <p:grpSpPr>
        <a:xfrm>
          <a:off x="0" y="0"/>
          <a:ext cx="0" cy="0"/>
          <a:chOff x="0" y="0"/>
          <a:chExt cx="0" cy="0"/>
        </a:xfrm>
      </p:grpSpPr>
      <p:sp>
        <p:nvSpPr>
          <p:cNvPr id="22530" name="Title 1">
            <a:extLst>
              <a:ext uri="{FF2B5EF4-FFF2-40B4-BE49-F238E27FC236}">
                <a16:creationId xmlns:a16="http://schemas.microsoft.com/office/drawing/2014/main" id="{70A3768C-4FAA-1866-9ECD-56A85010C43E}"/>
              </a:ext>
            </a:extLst>
          </p:cNvPr>
          <p:cNvSpPr>
            <a:spLocks noGrp="1" noChangeArrowheads="1"/>
          </p:cNvSpPr>
          <p:nvPr>
            <p:ph type="title"/>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51435" tIns="25718" rIns="51435" bIns="25718" numCol="1" anchor="t" anchorCtr="0" compatLnSpc="1">
            <a:prstTxWarp prst="textNoShape">
              <a:avLst/>
            </a:prstTxWarp>
          </a:bodyPr>
          <a:lstStyle/>
          <a:p>
            <a:r>
              <a:rPr lang="en-GB" altLang="en-US" dirty="0"/>
              <a:t>Summary  </a:t>
            </a:r>
          </a:p>
        </p:txBody>
      </p:sp>
      <p:graphicFrame>
        <p:nvGraphicFramePr>
          <p:cNvPr id="6" name="Content Placeholder 5">
            <a:extLst>
              <a:ext uri="{FF2B5EF4-FFF2-40B4-BE49-F238E27FC236}">
                <a16:creationId xmlns:a16="http://schemas.microsoft.com/office/drawing/2014/main" id="{01A74134-38CD-7A18-861D-694A843807F2}"/>
              </a:ext>
            </a:extLst>
          </p:cNvPr>
          <p:cNvGraphicFramePr>
            <a:graphicFrameLocks noGrp="1"/>
          </p:cNvGraphicFramePr>
          <p:nvPr>
            <p:ph idx="1"/>
            <p:extLst>
              <p:ext uri="{D42A27DB-BD31-4B8C-83A1-F6EECF244321}">
                <p14:modId xmlns:p14="http://schemas.microsoft.com/office/powerpoint/2010/main" val="3684558169"/>
              </p:ext>
            </p:extLst>
          </p:nvPr>
        </p:nvGraphicFramePr>
        <p:xfrm>
          <a:off x="2343286" y="2254369"/>
          <a:ext cx="4875008" cy="2956829"/>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22532" name="Slide Number Placeholder 4">
            <a:extLst>
              <a:ext uri="{FF2B5EF4-FFF2-40B4-BE49-F238E27FC236}">
                <a16:creationId xmlns:a16="http://schemas.microsoft.com/office/drawing/2014/main" id="{0F92C3BD-39D4-C288-C3A3-46DE0E65CCB1}"/>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51435" tIns="25718" rIns="51435" bIns="25718" numCol="1" anchor="t" anchorCtr="0" compatLnSpc="1">
            <a:prstTxWarp prst="textNoShape">
              <a:avLst/>
            </a:prstTxWarp>
          </a:bodyPr>
          <a:lstStyle>
            <a:lvl1pPr>
              <a:defRPr>
                <a:solidFill>
                  <a:schemeClr val="tx1"/>
                </a:solidFill>
                <a:latin typeface="Arial" panose="020B0604020202020204" pitchFamily="34" charset="0"/>
                <a:cs typeface="Arial" panose="020B0604020202020204" pitchFamily="34" charset="0"/>
              </a:defRPr>
            </a:lvl1pPr>
            <a:lvl2pPr marL="417910" indent="-160735">
              <a:defRPr>
                <a:solidFill>
                  <a:schemeClr val="tx1"/>
                </a:solidFill>
                <a:latin typeface="Arial" panose="020B0604020202020204" pitchFamily="34" charset="0"/>
                <a:cs typeface="Arial" panose="020B0604020202020204" pitchFamily="34" charset="0"/>
              </a:defRPr>
            </a:lvl2pPr>
            <a:lvl3pPr marL="642938" indent="-128588">
              <a:defRPr>
                <a:solidFill>
                  <a:schemeClr val="tx1"/>
                </a:solidFill>
                <a:latin typeface="Arial" panose="020B0604020202020204" pitchFamily="34" charset="0"/>
                <a:cs typeface="Arial" panose="020B0604020202020204" pitchFamily="34" charset="0"/>
              </a:defRPr>
            </a:lvl3pPr>
            <a:lvl4pPr marL="900113" indent="-128588">
              <a:defRPr>
                <a:solidFill>
                  <a:schemeClr val="tx1"/>
                </a:solidFill>
                <a:latin typeface="Arial" panose="020B0604020202020204" pitchFamily="34" charset="0"/>
                <a:cs typeface="Arial" panose="020B0604020202020204" pitchFamily="34" charset="0"/>
              </a:defRPr>
            </a:lvl4pPr>
            <a:lvl5pPr marL="1157288" indent="-128588">
              <a:defRPr>
                <a:solidFill>
                  <a:schemeClr val="tx1"/>
                </a:solidFill>
                <a:latin typeface="Arial" panose="020B0604020202020204" pitchFamily="34" charset="0"/>
                <a:cs typeface="Arial" panose="020B0604020202020204" pitchFamily="34" charset="0"/>
              </a:defRPr>
            </a:lvl5pPr>
            <a:lvl6pPr marL="1414463" indent="-12858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1671638" indent="-12858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1928813" indent="-12858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2185988" indent="-12858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marL="0" marR="0" lvl="0" indent="0" algn="l" defTabSz="514350" rtl="0" eaLnBrk="0" fontAlgn="base" latinLnBrk="0" hangingPunct="0">
              <a:lnSpc>
                <a:spcPct val="100000"/>
              </a:lnSpc>
              <a:spcBef>
                <a:spcPct val="0"/>
              </a:spcBef>
              <a:spcAft>
                <a:spcPct val="0"/>
              </a:spcAft>
              <a:buClrTx/>
              <a:buSzTx/>
              <a:buFontTx/>
              <a:buNone/>
              <a:tabLst/>
              <a:defRPr/>
            </a:pPr>
            <a:fld id="{B68EC694-B0E9-4215-830C-0DCA493259A4}" type="slidenum">
              <a:rPr kumimoji="0" lang="en-GB" altLang="en-US" sz="1013" b="0" i="0" u="none" strike="noStrike" kern="1200" cap="none" spc="0" normalizeH="0" baseline="0" noProof="0">
                <a:ln>
                  <a:noFill/>
                </a:ln>
                <a:solidFill>
                  <a:srgbClr val="898989"/>
                </a:solidFill>
                <a:effectLst/>
                <a:uLnTx/>
                <a:uFillTx/>
                <a:latin typeface="Myriad Pro"/>
                <a:ea typeface="+mn-ea"/>
                <a:cs typeface="Arial" panose="020B0604020202020204" pitchFamily="34" charset="0"/>
              </a:rPr>
              <a:pPr marL="0" marR="0" lvl="0" indent="0" algn="l" defTabSz="514350" rtl="0" eaLnBrk="0" fontAlgn="base" latinLnBrk="0" hangingPunct="0">
                <a:lnSpc>
                  <a:spcPct val="100000"/>
                </a:lnSpc>
                <a:spcBef>
                  <a:spcPct val="0"/>
                </a:spcBef>
                <a:spcAft>
                  <a:spcPct val="0"/>
                </a:spcAft>
                <a:buClrTx/>
                <a:buSzTx/>
                <a:buFontTx/>
                <a:buNone/>
                <a:tabLst/>
                <a:defRPr/>
              </a:pPr>
              <a:t>31</a:t>
            </a:fld>
            <a:endParaRPr kumimoji="0" lang="en-GB" altLang="en-US" sz="1013" b="0" i="0" u="none" strike="noStrike" kern="1200" cap="none" spc="0" normalizeH="0" baseline="0" noProof="0">
              <a:ln>
                <a:noFill/>
              </a:ln>
              <a:solidFill>
                <a:srgbClr val="898989"/>
              </a:solidFill>
              <a:effectLst/>
              <a:uLnTx/>
              <a:uFillTx/>
              <a:latin typeface="Myriad Pro"/>
              <a:ea typeface="+mn-ea"/>
              <a:cs typeface="Arial" panose="020B0604020202020204" pitchFamily="34" charset="0"/>
            </a:endParaRPr>
          </a:p>
        </p:txBody>
      </p:sp>
    </p:spTree>
    <p:extLst>
      <p:ext uri="{BB962C8B-B14F-4D97-AF65-F5344CB8AC3E}">
        <p14:creationId xmlns:p14="http://schemas.microsoft.com/office/powerpoint/2010/main" val="227507456"/>
      </p:ext>
    </p:extLst>
  </p:cSld>
  <p:clrMapOvr>
    <a:masterClrMapping/>
  </p:clrMapOvr>
  <p:transition spd="slow">
    <p:wipe/>
  </p:transition>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016E762-26D6-46FA-BA47-1A026B1A5798}"/>
              </a:ext>
            </a:extLst>
          </p:cNvPr>
          <p:cNvSpPr>
            <a:spLocks noGrp="1"/>
          </p:cNvSpPr>
          <p:nvPr>
            <p:ph type="title"/>
          </p:nvPr>
        </p:nvSpPr>
        <p:spPr>
          <a:xfrm>
            <a:off x="518864" y="274639"/>
            <a:ext cx="8229600" cy="634081"/>
          </a:xfrm>
        </p:spPr>
        <p:txBody>
          <a:bodyPr>
            <a:normAutofit/>
          </a:bodyPr>
          <a:lstStyle/>
          <a:p>
            <a:r>
              <a:rPr lang="en-GB" sz="3200" b="1" dirty="0"/>
              <a:t>References</a:t>
            </a:r>
          </a:p>
        </p:txBody>
      </p:sp>
      <p:sp>
        <p:nvSpPr>
          <p:cNvPr id="3" name="TextBox 2">
            <a:extLst>
              <a:ext uri="{FF2B5EF4-FFF2-40B4-BE49-F238E27FC236}">
                <a16:creationId xmlns:a16="http://schemas.microsoft.com/office/drawing/2014/main" id="{12197F65-BEBB-7A49-81D3-CC4667BA7E49}"/>
              </a:ext>
            </a:extLst>
          </p:cNvPr>
          <p:cNvSpPr txBox="1"/>
          <p:nvPr/>
        </p:nvSpPr>
        <p:spPr>
          <a:xfrm>
            <a:off x="323528" y="836712"/>
            <a:ext cx="8568952" cy="4832092"/>
          </a:xfrm>
          <a:prstGeom prst="rect">
            <a:avLst/>
          </a:prstGeom>
          <a:noFill/>
        </p:spPr>
        <p:txBody>
          <a:bodyPr wrap="square" rtlCol="0">
            <a:spAutoFit/>
          </a:bodyPr>
          <a:lstStyle/>
          <a:p>
            <a:pPr marL="342900" indent="-342900" algn="just">
              <a:lnSpc>
                <a:spcPct val="150000"/>
              </a:lnSpc>
              <a:buFont typeface="Arial" panose="020B0604020202020204" pitchFamily="34" charset="0"/>
              <a:buChar char="•"/>
            </a:pPr>
            <a:r>
              <a:rPr lang="en-US" sz="1600" dirty="0"/>
              <a:t>V. </a:t>
            </a:r>
            <a:r>
              <a:rPr lang="en-US" sz="1600" dirty="0" err="1"/>
              <a:t>Vijayendran</a:t>
            </a:r>
            <a:r>
              <a:rPr lang="en-US" sz="1600" dirty="0"/>
              <a:t>, Fundamentals of Microprocessor – 8085, Chennai: S. Viswanathan (Printers &amp; Publishers), PVT. LTD, 2004</a:t>
            </a:r>
          </a:p>
          <a:p>
            <a:pPr marL="342900" indent="-342900" algn="just">
              <a:lnSpc>
                <a:spcPct val="150000"/>
              </a:lnSpc>
              <a:buFont typeface="Arial" panose="020B0604020202020204" pitchFamily="34" charset="0"/>
              <a:buChar char="•"/>
            </a:pPr>
            <a:r>
              <a:rPr lang="en-US" sz="1600" dirty="0"/>
              <a:t>W. Stallings, Computer </a:t>
            </a:r>
            <a:r>
              <a:rPr lang="en-US" sz="1600" dirty="0" err="1"/>
              <a:t>Organisation</a:t>
            </a:r>
            <a:r>
              <a:rPr lang="en-US" sz="1600" dirty="0"/>
              <a:t> and Architecture, London: Pearson, 2016</a:t>
            </a:r>
          </a:p>
          <a:p>
            <a:pPr marL="342900" indent="-342900" algn="just">
              <a:lnSpc>
                <a:spcPct val="150000"/>
              </a:lnSpc>
              <a:buFont typeface="Arial" panose="020B0604020202020204" pitchFamily="34" charset="0"/>
              <a:buChar char="•"/>
            </a:pPr>
            <a:r>
              <a:rPr lang="en-US" sz="1600" dirty="0"/>
              <a:t>I. Englander, The architecture of Computer Hardware, Systems Software &amp; Networking – An Information Technology Approach, London: John Wiley &amp; Sons, 2014</a:t>
            </a:r>
          </a:p>
          <a:p>
            <a:pPr marL="342900" indent="-342900" algn="just">
              <a:lnSpc>
                <a:spcPct val="150000"/>
              </a:lnSpc>
              <a:buFont typeface="Arial" panose="020B0604020202020204" pitchFamily="34" charset="0"/>
              <a:buChar char="•"/>
            </a:pPr>
            <a:r>
              <a:rPr lang="en-GB" sz="1600" dirty="0"/>
              <a:t>Cloudflare, Inc. What is cloud storage? [online] available at https://www.cloudflare.com/en-gb/learning/cloud/what-is-cloud-storage/ (Accessed March, 2024)</a:t>
            </a:r>
          </a:p>
          <a:p>
            <a:pPr marL="342900" indent="-342900" algn="just">
              <a:lnSpc>
                <a:spcPct val="150000"/>
              </a:lnSpc>
              <a:buFont typeface="Arial" panose="020B0604020202020204" pitchFamily="34" charset="0"/>
              <a:buChar char="•"/>
            </a:pPr>
            <a:r>
              <a:rPr lang="en-GB" sz="1600" dirty="0"/>
              <a:t>Sang-Woo Jun Winter 2019 CS 152: Computer Systems Architecture Storage Technologies. [online] available at https://ics.uci.edu/~swjun/courses/2019W-CS152/material/lec13%20-%20Storage.pdf (Accessed March, 2024)</a:t>
            </a:r>
            <a:endParaRPr lang="en-GB" sz="1600" b="1" i="0" dirty="0">
              <a:solidFill>
                <a:srgbClr val="222222"/>
              </a:solidFill>
              <a:effectLst/>
              <a:latin typeface="-apple-system"/>
            </a:endParaRPr>
          </a:p>
          <a:p>
            <a:pPr marL="342900" indent="-342900" algn="just">
              <a:lnSpc>
                <a:spcPct val="150000"/>
              </a:lnSpc>
              <a:buFont typeface="Arial" panose="020B0604020202020204" pitchFamily="34" charset="0"/>
              <a:buChar char="•"/>
            </a:pPr>
            <a:r>
              <a:rPr lang="en-GB" sz="1600" dirty="0"/>
              <a:t>Patterson, David A., and John L. Hennessy. Computer Organization and Design MIPS Edition: The Hardware/Software Interface. Morgan Kaufmann, 2020.</a:t>
            </a:r>
            <a:endParaRPr lang="en-US" sz="1600" dirty="0"/>
          </a:p>
          <a:p>
            <a:pPr marL="342900" indent="-342900" algn="just">
              <a:buFont typeface="Arial" panose="020B0604020202020204" pitchFamily="34" charset="0"/>
              <a:buChar char="•"/>
            </a:pPr>
            <a:endParaRPr lang="en-US" sz="2000" dirty="0"/>
          </a:p>
        </p:txBody>
      </p:sp>
    </p:spTree>
    <p:extLst>
      <p:ext uri="{BB962C8B-B14F-4D97-AF65-F5344CB8AC3E}">
        <p14:creationId xmlns:p14="http://schemas.microsoft.com/office/powerpoint/2010/main" val="827363768"/>
      </p:ext>
    </p:extLst>
  </p:cSld>
  <p:clrMapOvr>
    <a:masterClrMapping/>
  </p:clrMapOvr>
  <p:transition spd="med">
    <p:fade/>
  </p:transition>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913B9A-70E7-9AB8-B203-5B512F8F419F}"/>
              </a:ext>
            </a:extLst>
          </p:cNvPr>
          <p:cNvSpPr>
            <a:spLocks noGrp="1"/>
          </p:cNvSpPr>
          <p:nvPr>
            <p:ph type="title"/>
          </p:nvPr>
        </p:nvSpPr>
        <p:spPr/>
        <p:txBody>
          <a:bodyPr/>
          <a:lstStyle/>
          <a:p>
            <a:r>
              <a:rPr lang="en-GB" dirty="0"/>
              <a:t>Next lesson </a:t>
            </a:r>
          </a:p>
        </p:txBody>
      </p:sp>
      <p:sp>
        <p:nvSpPr>
          <p:cNvPr id="3" name="Content Placeholder 2">
            <a:extLst>
              <a:ext uri="{FF2B5EF4-FFF2-40B4-BE49-F238E27FC236}">
                <a16:creationId xmlns:a16="http://schemas.microsoft.com/office/drawing/2014/main" id="{A553CA8A-3C81-A30B-520C-FB53FAD8218B}"/>
              </a:ext>
            </a:extLst>
          </p:cNvPr>
          <p:cNvSpPr>
            <a:spLocks noGrp="1"/>
          </p:cNvSpPr>
          <p:nvPr>
            <p:ph idx="1"/>
          </p:nvPr>
        </p:nvSpPr>
        <p:spPr/>
        <p:txBody>
          <a:bodyPr/>
          <a:lstStyle/>
          <a:p>
            <a:pPr algn="just">
              <a:lnSpc>
                <a:spcPct val="150000"/>
              </a:lnSpc>
            </a:pPr>
            <a:r>
              <a:rPr lang="en-GB" sz="1600" dirty="0"/>
              <a:t>Windows Operating System  </a:t>
            </a:r>
          </a:p>
          <a:p>
            <a:pPr algn="just">
              <a:lnSpc>
                <a:spcPct val="150000"/>
              </a:lnSpc>
            </a:pPr>
            <a:r>
              <a:rPr lang="en-GB" sz="1600" dirty="0"/>
              <a:t>Hardware workshop (venue to be communicated) </a:t>
            </a:r>
          </a:p>
          <a:p>
            <a:pPr algn="just">
              <a:lnSpc>
                <a:spcPct val="150000"/>
              </a:lnSpc>
            </a:pPr>
            <a:r>
              <a:rPr lang="en-GB" sz="1600" dirty="0"/>
              <a:t>Tuesday 9</a:t>
            </a:r>
            <a:r>
              <a:rPr lang="en-GB" sz="1600" baseline="30000" dirty="0"/>
              <a:t>th</a:t>
            </a:r>
            <a:r>
              <a:rPr lang="en-GB" sz="1600" dirty="0"/>
              <a:t> of April 2024 at 1000hrs and afternoon at 1400hrs.</a:t>
            </a:r>
          </a:p>
          <a:p>
            <a:pPr algn="just">
              <a:lnSpc>
                <a:spcPct val="150000"/>
              </a:lnSpc>
            </a:pPr>
            <a:endParaRPr lang="en-GB" sz="1600" dirty="0"/>
          </a:p>
          <a:p>
            <a:pPr marL="0" indent="0">
              <a:buNone/>
            </a:pPr>
            <a:endParaRPr lang="en-GB" dirty="0"/>
          </a:p>
        </p:txBody>
      </p:sp>
      <p:sp>
        <p:nvSpPr>
          <p:cNvPr id="4" name="Slide Number Placeholder 3">
            <a:extLst>
              <a:ext uri="{FF2B5EF4-FFF2-40B4-BE49-F238E27FC236}">
                <a16:creationId xmlns:a16="http://schemas.microsoft.com/office/drawing/2014/main" id="{6BC45706-FDC2-C6DA-2480-9C0556A7E38A}"/>
              </a:ext>
            </a:extLst>
          </p:cNvPr>
          <p:cNvSpPr>
            <a:spLocks noGrp="1"/>
          </p:cNvSpPr>
          <p:nvPr>
            <p:ph type="sldNum" sz="quarter" idx="12"/>
          </p:nvPr>
        </p:nvSpPr>
        <p:spPr/>
        <p:txBody>
          <a:bodyPr/>
          <a:lstStyle/>
          <a:p>
            <a:pPr>
              <a:defRPr/>
            </a:pPr>
            <a:fld id="{209E3514-13E9-4799-AF64-73381773B862}" type="slidenum">
              <a:rPr lang="en-US" smtClean="0"/>
              <a:pPr>
                <a:defRPr/>
              </a:pPr>
              <a:t>33</a:t>
            </a:fld>
            <a:endParaRPr lang="en-US"/>
          </a:p>
        </p:txBody>
      </p:sp>
    </p:spTree>
    <p:extLst>
      <p:ext uri="{BB962C8B-B14F-4D97-AF65-F5344CB8AC3E}">
        <p14:creationId xmlns:p14="http://schemas.microsoft.com/office/powerpoint/2010/main" val="1733902353"/>
      </p:ext>
    </p:extLst>
  </p:cSld>
  <p:clrMapOvr>
    <a:masterClrMapping/>
  </p:clrMapOvr>
  <p:transition spd="med">
    <p:fade/>
  </p:transition>
</p:sld>
</file>

<file path=ppt/theme/theme1.xml><?xml version="1.0" encoding="utf-8"?>
<a:theme xmlns:a="http://schemas.openxmlformats.org/drawingml/2006/main" name="Title Slid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Text 1">
  <a:themeElements>
    <a:clrScheme name="Blue Warm">
      <a:dk1>
        <a:sysClr val="windowText" lastClr="000000"/>
      </a:dk1>
      <a:lt1>
        <a:sysClr val="window" lastClr="FFFFFF"/>
      </a:lt1>
      <a:dk2>
        <a:srgbClr val="242852"/>
      </a:dk2>
      <a:lt2>
        <a:srgbClr val="ACCBF9"/>
      </a:lt2>
      <a:accent1>
        <a:srgbClr val="4A66AC"/>
      </a:accent1>
      <a:accent2>
        <a:srgbClr val="629DD1"/>
      </a:accent2>
      <a:accent3>
        <a:srgbClr val="297FD5"/>
      </a:accent3>
      <a:accent4>
        <a:srgbClr val="7F8FA9"/>
      </a:accent4>
      <a:accent5>
        <a:srgbClr val="5AA2AE"/>
      </a:accent5>
      <a:accent6>
        <a:srgbClr val="9D90A0"/>
      </a:accent6>
      <a:hlink>
        <a:srgbClr val="9454C3"/>
      </a:hlink>
      <a:folHlink>
        <a:srgbClr val="3EBBF0"/>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ppt/theme/theme4.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E9765FB2FDA7984FA87112E26C884F14" ma:contentTypeVersion="2" ma:contentTypeDescription="Create a new document." ma:contentTypeScope="" ma:versionID="a99b5ab61f45874ac4021837dd475404">
  <xsd:schema xmlns:xsd="http://www.w3.org/2001/XMLSchema" xmlns:xs="http://www.w3.org/2001/XMLSchema" xmlns:p="http://schemas.microsoft.com/office/2006/metadata/properties" xmlns:ns2="303dbf9b-b85b-46a0-94f1-894078c07ecd" targetNamespace="http://schemas.microsoft.com/office/2006/metadata/properties" ma:root="true" ma:fieldsID="c4d360f611fb76bcade101f689d84229" ns2:_="">
    <xsd:import namespace="303dbf9b-b85b-46a0-94f1-894078c07ecd"/>
    <xsd:element name="properties">
      <xsd:complexType>
        <xsd:sequence>
          <xsd:element name="documentManagement">
            <xsd:complexType>
              <xsd:all>
                <xsd:element ref="ns2:SharedWithUsers" minOccurs="0"/>
                <xsd:element ref="ns2:SharedWithDetail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303dbf9b-b85b-46a0-94f1-894078c07ecd" elementFormDefault="qualified">
    <xsd:import namespace="http://schemas.microsoft.com/office/2006/documentManagement/types"/>
    <xsd:import namespace="http://schemas.microsoft.com/office/infopath/2007/PartnerControls"/>
    <xsd:element name="SharedWithUsers" ma:index="8" nillable="true" ma:displayName="Shared With" ma:description=""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9" nillable="true" ma:displayName="Shared With Details" ma:description=""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SharedWithUsers xmlns="303dbf9b-b85b-46a0-94f1-894078c07ecd">
      <UserInfo>
        <DisplayName>Alison Harding</DisplayName>
        <AccountId>352</AccountId>
        <AccountType/>
      </UserInfo>
      <UserInfo>
        <DisplayName>Rachel Bendall</DisplayName>
        <AccountId>2520</AccountId>
        <AccountType/>
      </UserInfo>
      <UserInfo>
        <DisplayName>Ruth Groff</DisplayName>
        <AccountId>2266</AccountId>
        <AccountType/>
      </UserInfo>
    </SharedWithUsers>
  </documentManagement>
</p:properties>
</file>

<file path=customXml/itemProps1.xml><?xml version="1.0" encoding="utf-8"?>
<ds:datastoreItem xmlns:ds="http://schemas.openxmlformats.org/officeDocument/2006/customXml" ds:itemID="{F5B0EF21-CA5D-4A60-A3B8-014B63530527}">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303dbf9b-b85b-46a0-94f1-894078c07ecd"/>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D081439C-114A-4151-B03A-0408F1ADA968}">
  <ds:schemaRefs>
    <ds:schemaRef ds:uri="http://schemas.microsoft.com/sharepoint/v3/contenttype/forms"/>
  </ds:schemaRefs>
</ds:datastoreItem>
</file>

<file path=customXml/itemProps3.xml><?xml version="1.0" encoding="utf-8"?>
<ds:datastoreItem xmlns:ds="http://schemas.openxmlformats.org/officeDocument/2006/customXml" ds:itemID="{65FC5585-51CA-4C4C-9028-AEC8FAD67B8B}">
  <ds:schemaRefs>
    <ds:schemaRef ds:uri="http://schemas.microsoft.com/office/2006/documentManagement/types"/>
    <ds:schemaRef ds:uri="http://schemas.microsoft.com/office/infopath/2007/PartnerControls"/>
    <ds:schemaRef ds:uri="http://purl.org/dc/elements/1.1/"/>
    <ds:schemaRef ds:uri="http://schemas.microsoft.com/office/2006/metadata/properties"/>
    <ds:schemaRef ds:uri="303dbf9b-b85b-46a0-94f1-894078c07ecd"/>
    <ds:schemaRef ds:uri="http://purl.org/dc/terms/"/>
    <ds:schemaRef ds:uri="http://schemas.openxmlformats.org/package/2006/metadata/core-properties"/>
    <ds:schemaRef ds:uri="http://www.w3.org/XML/1998/namespace"/>
    <ds:schemaRef ds:uri="http://purl.org/dc/dcmitype/"/>
  </ds:schemaRefs>
</ds:datastoreItem>
</file>

<file path=docProps/app.xml><?xml version="1.0" encoding="utf-8"?>
<Properties xmlns="http://schemas.openxmlformats.org/officeDocument/2006/extended-properties" xmlns:vt="http://schemas.openxmlformats.org/officeDocument/2006/docPropsVTypes">
  <Template>20140311PresentationUWTSDTemplate</Template>
  <TotalTime>0</TotalTime>
  <Words>3244</Words>
  <Application>Microsoft Office PowerPoint</Application>
  <PresentationFormat>On-screen Show (4:3)</PresentationFormat>
  <Paragraphs>335</Paragraphs>
  <Slides>33</Slides>
  <Notes>20</Notes>
  <HiddenSlides>0</HiddenSlides>
  <MMClips>0</MMClips>
  <ScaleCrop>false</ScaleCrop>
  <HeadingPairs>
    <vt:vector size="6" baseType="variant">
      <vt:variant>
        <vt:lpstr>Fonts Used</vt:lpstr>
      </vt:variant>
      <vt:variant>
        <vt:i4>10</vt:i4>
      </vt:variant>
      <vt:variant>
        <vt:lpstr>Theme</vt:lpstr>
      </vt:variant>
      <vt:variant>
        <vt:i4>2</vt:i4>
      </vt:variant>
      <vt:variant>
        <vt:lpstr>Slide Titles</vt:lpstr>
      </vt:variant>
      <vt:variant>
        <vt:i4>33</vt:i4>
      </vt:variant>
    </vt:vector>
  </HeadingPairs>
  <TitlesOfParts>
    <vt:vector size="45" baseType="lpstr">
      <vt:lpstr>-apple-system</vt:lpstr>
      <vt:lpstr>Arial</vt:lpstr>
      <vt:lpstr>Calibri</vt:lpstr>
      <vt:lpstr>Calibri Light</vt:lpstr>
      <vt:lpstr>inter-regular</vt:lpstr>
      <vt:lpstr>Merriweather Sans</vt:lpstr>
      <vt:lpstr>Myriad Pro</vt:lpstr>
      <vt:lpstr>Nunito</vt:lpstr>
      <vt:lpstr>Open Sans</vt:lpstr>
      <vt:lpstr>Roboto</vt:lpstr>
      <vt:lpstr>Title Slide 3</vt:lpstr>
      <vt:lpstr>Text 1</vt:lpstr>
      <vt:lpstr>Computer Architecture &amp; OS  ACCA4022</vt:lpstr>
      <vt:lpstr>Objectives </vt:lpstr>
      <vt:lpstr>Introduction  </vt:lpstr>
      <vt:lpstr>Storage Devices </vt:lpstr>
      <vt:lpstr>Directly Attached Storage (DAS)</vt:lpstr>
      <vt:lpstr>Directly Attached Storage (DAS)</vt:lpstr>
      <vt:lpstr>Network Attached Storage (NAS)</vt:lpstr>
      <vt:lpstr>Network Attached Storage (NAS)</vt:lpstr>
      <vt:lpstr>Storage Area Network (SAN)</vt:lpstr>
      <vt:lpstr>Cloud Storage </vt:lpstr>
      <vt:lpstr>Activity 16 </vt:lpstr>
      <vt:lpstr>Choosing a storage architecture </vt:lpstr>
      <vt:lpstr>Redundant Array of Independent Disks (RAID) </vt:lpstr>
      <vt:lpstr>RAID </vt:lpstr>
      <vt:lpstr>RAID </vt:lpstr>
      <vt:lpstr>RAID </vt:lpstr>
      <vt:lpstr>RAID Level 0 </vt:lpstr>
      <vt:lpstr>Activity 17 a</vt:lpstr>
      <vt:lpstr>RAID 0 </vt:lpstr>
      <vt:lpstr>RAID Level – 1:</vt:lpstr>
      <vt:lpstr>RAID Level 1</vt:lpstr>
      <vt:lpstr>RAID Level 1: Advantages &amp; Disadvantages</vt:lpstr>
      <vt:lpstr>Activity 17 b -Compare</vt:lpstr>
      <vt:lpstr>RAID Level 2</vt:lpstr>
      <vt:lpstr>RAID Level 2</vt:lpstr>
      <vt:lpstr>Issues with RAID Level 2</vt:lpstr>
      <vt:lpstr>RAID Level 3 </vt:lpstr>
      <vt:lpstr>RAID Level 3</vt:lpstr>
      <vt:lpstr>Other RAID levels</vt:lpstr>
      <vt:lpstr>Activity 16    </vt:lpstr>
      <vt:lpstr>Summary  </vt:lpstr>
      <vt:lpstr>References</vt:lpstr>
      <vt:lpstr>Next lesson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Swanson, Mike</dc:creator>
  <cp:lastModifiedBy>Teressa Chikohora</cp:lastModifiedBy>
  <cp:revision>243</cp:revision>
  <dcterms:created xsi:type="dcterms:W3CDTF">2015-04-14T15:21:28Z</dcterms:created>
  <dcterms:modified xsi:type="dcterms:W3CDTF">2024-03-24T02:21:56Z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0x010100E9765FB2FDA7984FA87112E26C884F14</vt:lpwstr>
  </property>
</Properties>
</file>