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rels" ContentType="application/vnd.openxmlformats-package.relationships+xml"/>
  <Default Extension="xml" ContentType="application/xml"/>
  <Default Extension="vml" ContentType="application/vnd.openxmlformats-officedocument.vmlDrawing"/>
  <Default Extension="gif" ContentType="image/gif"/>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844" r:id="rId4"/>
    <p:sldMasterId id="2147483875" r:id="rId5"/>
  </p:sldMasterIdLst>
  <p:notesMasterIdLst>
    <p:notesMasterId r:id="rId31"/>
  </p:notesMasterIdLst>
  <p:handoutMasterIdLst>
    <p:handoutMasterId r:id="rId32"/>
  </p:handoutMasterIdLst>
  <p:sldIdLst>
    <p:sldId id="256" r:id="rId6"/>
    <p:sldId id="296" r:id="rId7"/>
    <p:sldId id="258" r:id="rId8"/>
    <p:sldId id="297" r:id="rId9"/>
    <p:sldId id="293" r:id="rId10"/>
    <p:sldId id="294" r:id="rId11"/>
    <p:sldId id="278" r:id="rId12"/>
    <p:sldId id="284" r:id="rId13"/>
    <p:sldId id="285" r:id="rId14"/>
    <p:sldId id="298" r:id="rId15"/>
    <p:sldId id="279" r:id="rId16"/>
    <p:sldId id="280" r:id="rId17"/>
    <p:sldId id="281" r:id="rId18"/>
    <p:sldId id="286" r:id="rId19"/>
    <p:sldId id="299" r:id="rId20"/>
    <p:sldId id="282" r:id="rId21"/>
    <p:sldId id="283" r:id="rId22"/>
    <p:sldId id="287" r:id="rId23"/>
    <p:sldId id="295" r:id="rId24"/>
    <p:sldId id="288" r:id="rId25"/>
    <p:sldId id="289" r:id="rId26"/>
    <p:sldId id="290" r:id="rId27"/>
    <p:sldId id="291" r:id="rId28"/>
    <p:sldId id="292" r:id="rId29"/>
    <p:sldId id="277" r:id="rId30"/>
  </p:sldIdLst>
  <p:sldSz cx="9144000" cy="6858000" type="screen4x3"/>
  <p:notesSz cx="6797675" cy="9926638"/>
  <p:custDataLst>
    <p:tags r:id="rId33"/>
  </p:custDataLst>
  <p:defaultTextStyle>
    <a:defPPr>
      <a:defRPr lang="en-US"/>
    </a:defPPr>
    <a:lvl1pPr marL="0" algn="l" defTabSz="872722" rtl="0" eaLnBrk="1" latinLnBrk="0" hangingPunct="1">
      <a:defRPr sz="1753" kern="1200">
        <a:solidFill>
          <a:schemeClr val="tx1"/>
        </a:solidFill>
        <a:latin typeface="+mn-lt"/>
        <a:ea typeface="+mn-ea"/>
        <a:cs typeface="+mn-cs"/>
      </a:defRPr>
    </a:lvl1pPr>
    <a:lvl2pPr marL="436361" algn="l" defTabSz="872722" rtl="0" eaLnBrk="1" latinLnBrk="0" hangingPunct="1">
      <a:defRPr sz="1753" kern="1200">
        <a:solidFill>
          <a:schemeClr val="tx1"/>
        </a:solidFill>
        <a:latin typeface="+mn-lt"/>
        <a:ea typeface="+mn-ea"/>
        <a:cs typeface="+mn-cs"/>
      </a:defRPr>
    </a:lvl2pPr>
    <a:lvl3pPr marL="872722" algn="l" defTabSz="872722" rtl="0" eaLnBrk="1" latinLnBrk="0" hangingPunct="1">
      <a:defRPr sz="1753" kern="1200">
        <a:solidFill>
          <a:schemeClr val="tx1"/>
        </a:solidFill>
        <a:latin typeface="+mn-lt"/>
        <a:ea typeface="+mn-ea"/>
        <a:cs typeface="+mn-cs"/>
      </a:defRPr>
    </a:lvl3pPr>
    <a:lvl4pPr marL="1309083" algn="l" defTabSz="872722" rtl="0" eaLnBrk="1" latinLnBrk="0" hangingPunct="1">
      <a:defRPr sz="1753" kern="1200">
        <a:solidFill>
          <a:schemeClr val="tx1"/>
        </a:solidFill>
        <a:latin typeface="+mn-lt"/>
        <a:ea typeface="+mn-ea"/>
        <a:cs typeface="+mn-cs"/>
      </a:defRPr>
    </a:lvl4pPr>
    <a:lvl5pPr marL="1745445" algn="l" defTabSz="872722" rtl="0" eaLnBrk="1" latinLnBrk="0" hangingPunct="1">
      <a:defRPr sz="1753" kern="1200">
        <a:solidFill>
          <a:schemeClr val="tx1"/>
        </a:solidFill>
        <a:latin typeface="+mn-lt"/>
        <a:ea typeface="+mn-ea"/>
        <a:cs typeface="+mn-cs"/>
      </a:defRPr>
    </a:lvl5pPr>
    <a:lvl6pPr marL="2181806" algn="l" defTabSz="872722" rtl="0" eaLnBrk="1" latinLnBrk="0" hangingPunct="1">
      <a:defRPr sz="1753" kern="1200">
        <a:solidFill>
          <a:schemeClr val="tx1"/>
        </a:solidFill>
        <a:latin typeface="+mn-lt"/>
        <a:ea typeface="+mn-ea"/>
        <a:cs typeface="+mn-cs"/>
      </a:defRPr>
    </a:lvl6pPr>
    <a:lvl7pPr marL="2618167" algn="l" defTabSz="872722" rtl="0" eaLnBrk="1" latinLnBrk="0" hangingPunct="1">
      <a:defRPr sz="1753" kern="1200">
        <a:solidFill>
          <a:schemeClr val="tx1"/>
        </a:solidFill>
        <a:latin typeface="+mn-lt"/>
        <a:ea typeface="+mn-ea"/>
        <a:cs typeface="+mn-cs"/>
      </a:defRPr>
    </a:lvl7pPr>
    <a:lvl8pPr marL="3054529" algn="l" defTabSz="872722" rtl="0" eaLnBrk="1" latinLnBrk="0" hangingPunct="1">
      <a:defRPr sz="1753" kern="1200">
        <a:solidFill>
          <a:schemeClr val="tx1"/>
        </a:solidFill>
        <a:latin typeface="+mn-lt"/>
        <a:ea typeface="+mn-ea"/>
        <a:cs typeface="+mn-cs"/>
      </a:defRPr>
    </a:lvl8pPr>
    <a:lvl9pPr marL="3490890" algn="l" defTabSz="872722" rtl="0" eaLnBrk="1" latinLnBrk="0" hangingPunct="1">
      <a:defRPr sz="1753" kern="1200">
        <a:solidFill>
          <a:schemeClr val="tx1"/>
        </a:solidFill>
        <a:latin typeface="+mn-lt"/>
        <a:ea typeface="+mn-ea"/>
        <a:cs typeface="+mn-cs"/>
      </a:defRPr>
    </a:lvl9pPr>
  </p:defaultTextStyle>
  <p:extLst>
    <p:ext uri="{EFAFB233-063F-42B5-8137-9DF3F51BA10A}">
      <p15:sldGuideLst xmlns="" xmlns:p15="http://schemas.microsoft.com/office/powerpoint/2012/main"/>
    </p:ext>
    <p:ext uri="{2D200454-40CA-4A62-9FC3-DE9A4176ACB9}">
      <p15:notesGuideLst xmlns="" xmlns:p15="http://schemas.microsoft.com/office/powerpoint/2012/main">
        <p15:guide id="1" orient="horz" pos="3133" userDrawn="1">
          <p15:clr>
            <a:srgbClr val="A4A3A4"/>
          </p15:clr>
        </p15:guide>
        <p15:guide id="2" pos="2146"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C1FF"/>
    <a:srgbClr val="CC99FF"/>
    <a:srgbClr val="CCEAE6"/>
    <a:srgbClr val="0D9B8C"/>
    <a:srgbClr val="654595"/>
    <a:srgbClr val="CBD5CF"/>
    <a:srgbClr val="999999"/>
    <a:srgbClr val="EA7125"/>
    <a:srgbClr val="36424A"/>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10" autoAdjust="0"/>
    <p:restoredTop sz="76039" autoAdjust="0"/>
  </p:normalViewPr>
  <p:slideViewPr>
    <p:cSldViewPr snapToObjects="1" showGuides="1">
      <p:cViewPr>
        <p:scale>
          <a:sx n="60" d="100"/>
          <a:sy n="60" d="100"/>
        </p:scale>
        <p:origin x="-840" y="-4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70" d="100"/>
        <a:sy n="170" d="100"/>
      </p:scale>
      <p:origin x="0" y="2892"/>
    </p:cViewPr>
  </p:sorterViewPr>
  <p:notesViewPr>
    <p:cSldViewPr snapToObjects="1" showGuides="1">
      <p:cViewPr varScale="1">
        <p:scale>
          <a:sx n="59" d="100"/>
          <a:sy n="59" d="100"/>
        </p:scale>
        <p:origin x="-3408" y="-90"/>
      </p:cViewPr>
      <p:guideLst>
        <p:guide orient="horz" pos="3128"/>
        <p:guide pos="2142"/>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presProps" Target="presProp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tags" Target="tags/tag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handoutMaster" Target="handoutMasters/handoutMaster1.xml"/><Relationship Id="rId37"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viewProps" Target="view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4.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2" y="2"/>
            <a:ext cx="2946400" cy="496334"/>
          </a:xfrm>
          <a:prstGeom prst="rect">
            <a:avLst/>
          </a:prstGeom>
        </p:spPr>
        <p:txBody>
          <a:bodyPr vert="horz" lIns="91297" tIns="45647" rIns="91297" bIns="45647" rtlCol="0"/>
          <a:lstStyle>
            <a:lvl1pPr algn="l">
              <a:defRPr sz="1200"/>
            </a:lvl1pPr>
          </a:lstStyle>
          <a:p>
            <a:endParaRPr lang="en-GB" dirty="0">
              <a:latin typeface="Arial" panose="020B0604020202020204" pitchFamily="34" charset="0"/>
            </a:endParaRPr>
          </a:p>
        </p:txBody>
      </p:sp>
      <p:sp>
        <p:nvSpPr>
          <p:cNvPr id="3" name="Date Placeholder 2"/>
          <p:cNvSpPr>
            <a:spLocks noGrp="1"/>
          </p:cNvSpPr>
          <p:nvPr>
            <p:ph type="dt" sz="quarter" idx="1"/>
          </p:nvPr>
        </p:nvSpPr>
        <p:spPr>
          <a:xfrm>
            <a:off x="3849689" y="2"/>
            <a:ext cx="2946400" cy="496334"/>
          </a:xfrm>
          <a:prstGeom prst="rect">
            <a:avLst/>
          </a:prstGeom>
        </p:spPr>
        <p:txBody>
          <a:bodyPr vert="horz" lIns="91297" tIns="45647" rIns="91297" bIns="45647" rtlCol="0"/>
          <a:lstStyle>
            <a:lvl1pPr algn="r">
              <a:defRPr sz="1200"/>
            </a:lvl1pPr>
          </a:lstStyle>
          <a:p>
            <a:fld id="{30BC02D5-E102-4C79-A2FD-3761128DD7AB}" type="datetimeFigureOut">
              <a:rPr lang="en-GB" smtClean="0">
                <a:latin typeface="Arial" panose="020B0604020202020204" pitchFamily="34" charset="0"/>
              </a:rPr>
              <a:pPr/>
              <a:t>04/12/2017</a:t>
            </a:fld>
            <a:endParaRPr lang="en-GB" dirty="0">
              <a:latin typeface="Arial" panose="020B0604020202020204" pitchFamily="34" charset="0"/>
            </a:endParaRPr>
          </a:p>
        </p:txBody>
      </p:sp>
      <p:sp>
        <p:nvSpPr>
          <p:cNvPr id="4" name="Footer Placeholder 3"/>
          <p:cNvSpPr>
            <a:spLocks noGrp="1"/>
          </p:cNvSpPr>
          <p:nvPr>
            <p:ph type="ftr" sz="quarter" idx="2"/>
          </p:nvPr>
        </p:nvSpPr>
        <p:spPr>
          <a:xfrm>
            <a:off x="2" y="9428711"/>
            <a:ext cx="2946400" cy="496334"/>
          </a:xfrm>
          <a:prstGeom prst="rect">
            <a:avLst/>
          </a:prstGeom>
        </p:spPr>
        <p:txBody>
          <a:bodyPr vert="horz" lIns="91297" tIns="45647" rIns="91297" bIns="45647" rtlCol="0" anchor="b"/>
          <a:lstStyle>
            <a:lvl1pPr algn="l">
              <a:defRPr sz="1200"/>
            </a:lvl1pPr>
          </a:lstStyle>
          <a:p>
            <a:endParaRPr lang="en-GB" dirty="0">
              <a:latin typeface="Arial" panose="020B0604020202020204" pitchFamily="34" charset="0"/>
            </a:endParaRPr>
          </a:p>
        </p:txBody>
      </p:sp>
      <p:sp>
        <p:nvSpPr>
          <p:cNvPr id="5" name="Slide Number Placeholder 4"/>
          <p:cNvSpPr>
            <a:spLocks noGrp="1"/>
          </p:cNvSpPr>
          <p:nvPr>
            <p:ph type="sldNum" sz="quarter" idx="3"/>
          </p:nvPr>
        </p:nvSpPr>
        <p:spPr>
          <a:xfrm>
            <a:off x="3849689" y="9428711"/>
            <a:ext cx="2946400" cy="496334"/>
          </a:xfrm>
          <a:prstGeom prst="rect">
            <a:avLst/>
          </a:prstGeom>
        </p:spPr>
        <p:txBody>
          <a:bodyPr vert="horz" lIns="91297" tIns="45647" rIns="91297" bIns="45647" rtlCol="0" anchor="b"/>
          <a:lstStyle>
            <a:lvl1pPr algn="r">
              <a:defRPr sz="1200"/>
            </a:lvl1pPr>
          </a:lstStyle>
          <a:p>
            <a:fld id="{845D9ED5-8DA2-446E-86A1-99AAB6AFFB9F}" type="slidenum">
              <a:rPr lang="en-GB" smtClean="0">
                <a:latin typeface="Arial" panose="020B0604020202020204" pitchFamily="34" charset="0"/>
              </a:rPr>
              <a:pPr/>
              <a:t>‹#›</a:t>
            </a:fld>
            <a:endParaRPr lang="en-GB" dirty="0">
              <a:latin typeface="Arial" panose="020B0604020202020204" pitchFamily="34" charset="0"/>
            </a:endParaRPr>
          </a:p>
        </p:txBody>
      </p:sp>
    </p:spTree>
    <p:extLst>
      <p:ext uri="{BB962C8B-B14F-4D97-AF65-F5344CB8AC3E}">
        <p14:creationId xmlns:p14="http://schemas.microsoft.com/office/powerpoint/2010/main" val="114990491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5" y="2"/>
            <a:ext cx="2945657" cy="496334"/>
          </a:xfrm>
          <a:prstGeom prst="rect">
            <a:avLst/>
          </a:prstGeom>
        </p:spPr>
        <p:txBody>
          <a:bodyPr vert="horz" lIns="91297" tIns="45647" rIns="91297" bIns="45647" rtlCol="0"/>
          <a:lstStyle>
            <a:lvl1pPr algn="l">
              <a:defRPr sz="1200">
                <a:latin typeface="Arial" panose="020B0604020202020204" pitchFamily="34" charset="0"/>
              </a:defRPr>
            </a:lvl1pPr>
          </a:lstStyle>
          <a:p>
            <a:endParaRPr lang="en-GB" dirty="0"/>
          </a:p>
        </p:txBody>
      </p:sp>
      <p:sp>
        <p:nvSpPr>
          <p:cNvPr id="3" name="Date Placeholder 2"/>
          <p:cNvSpPr>
            <a:spLocks noGrp="1"/>
          </p:cNvSpPr>
          <p:nvPr>
            <p:ph type="dt" idx="1"/>
          </p:nvPr>
        </p:nvSpPr>
        <p:spPr>
          <a:xfrm>
            <a:off x="3850447" y="2"/>
            <a:ext cx="2945657" cy="496334"/>
          </a:xfrm>
          <a:prstGeom prst="rect">
            <a:avLst/>
          </a:prstGeom>
        </p:spPr>
        <p:txBody>
          <a:bodyPr vert="horz" lIns="91297" tIns="45647" rIns="91297" bIns="45647" rtlCol="0"/>
          <a:lstStyle>
            <a:lvl1pPr algn="r">
              <a:defRPr sz="1200">
                <a:latin typeface="Arial" panose="020B0604020202020204" pitchFamily="34" charset="0"/>
              </a:defRPr>
            </a:lvl1pPr>
          </a:lstStyle>
          <a:p>
            <a:fld id="{2F21FF12-3416-43D0-B56D-C0167AEA935A}" type="datetimeFigureOut">
              <a:rPr lang="en-US" smtClean="0"/>
              <a:pPr/>
              <a:t>12/4/2017</a:t>
            </a:fld>
            <a:endParaRPr lang="en-GB" dirty="0"/>
          </a:p>
        </p:txBody>
      </p:sp>
      <p:sp>
        <p:nvSpPr>
          <p:cNvPr id="4" name="Slide Image Placeholder 3"/>
          <p:cNvSpPr>
            <a:spLocks noGrp="1" noRot="1" noChangeAspect="1"/>
          </p:cNvSpPr>
          <p:nvPr>
            <p:ph type="sldImg" idx="2"/>
          </p:nvPr>
        </p:nvSpPr>
        <p:spPr>
          <a:xfrm>
            <a:off x="919163" y="746125"/>
            <a:ext cx="4960937" cy="3722688"/>
          </a:xfrm>
          <a:prstGeom prst="rect">
            <a:avLst/>
          </a:prstGeom>
          <a:noFill/>
          <a:ln w="12700">
            <a:solidFill>
              <a:prstClr val="black"/>
            </a:solidFill>
          </a:ln>
        </p:spPr>
        <p:txBody>
          <a:bodyPr vert="horz" lIns="91297" tIns="45647" rIns="91297" bIns="45647" rtlCol="0" anchor="ctr"/>
          <a:lstStyle/>
          <a:p>
            <a:endParaRPr lang="en-GB" dirty="0"/>
          </a:p>
        </p:txBody>
      </p:sp>
      <p:sp>
        <p:nvSpPr>
          <p:cNvPr id="5" name="Notes Placeholder 4"/>
          <p:cNvSpPr>
            <a:spLocks noGrp="1"/>
          </p:cNvSpPr>
          <p:nvPr>
            <p:ph type="body" sz="quarter" idx="3"/>
          </p:nvPr>
        </p:nvSpPr>
        <p:spPr>
          <a:xfrm>
            <a:off x="679768" y="4715154"/>
            <a:ext cx="5438140" cy="4466989"/>
          </a:xfrm>
          <a:prstGeom prst="rect">
            <a:avLst/>
          </a:prstGeom>
        </p:spPr>
        <p:txBody>
          <a:bodyPr vert="horz" lIns="91297" tIns="45647" rIns="91297" bIns="45647" rtlCol="0">
            <a:norm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6" name="Footer Placeholder 5"/>
          <p:cNvSpPr>
            <a:spLocks noGrp="1"/>
          </p:cNvSpPr>
          <p:nvPr>
            <p:ph type="ftr" sz="quarter" idx="4"/>
          </p:nvPr>
        </p:nvSpPr>
        <p:spPr>
          <a:xfrm>
            <a:off x="5" y="9428586"/>
            <a:ext cx="2945657" cy="496334"/>
          </a:xfrm>
          <a:prstGeom prst="rect">
            <a:avLst/>
          </a:prstGeom>
        </p:spPr>
        <p:txBody>
          <a:bodyPr vert="horz" lIns="91297" tIns="45647" rIns="91297" bIns="45647" rtlCol="0" anchor="b"/>
          <a:lstStyle>
            <a:lvl1pPr algn="l">
              <a:defRPr sz="1200">
                <a:latin typeface="Arial" panose="020B0604020202020204" pitchFamily="34" charset="0"/>
              </a:defRPr>
            </a:lvl1pPr>
          </a:lstStyle>
          <a:p>
            <a:endParaRPr lang="en-GB" dirty="0"/>
          </a:p>
        </p:txBody>
      </p:sp>
      <p:sp>
        <p:nvSpPr>
          <p:cNvPr id="7" name="Slide Number Placeholder 6"/>
          <p:cNvSpPr>
            <a:spLocks noGrp="1"/>
          </p:cNvSpPr>
          <p:nvPr>
            <p:ph type="sldNum" sz="quarter" idx="5"/>
          </p:nvPr>
        </p:nvSpPr>
        <p:spPr>
          <a:xfrm>
            <a:off x="3850447" y="9428586"/>
            <a:ext cx="2945657" cy="496334"/>
          </a:xfrm>
          <a:prstGeom prst="rect">
            <a:avLst/>
          </a:prstGeom>
        </p:spPr>
        <p:txBody>
          <a:bodyPr vert="horz" lIns="91297" tIns="45647" rIns="91297" bIns="45647" rtlCol="0" anchor="b"/>
          <a:lstStyle>
            <a:lvl1pPr algn="r">
              <a:defRPr sz="1200">
                <a:latin typeface="Arial" panose="020B0604020202020204" pitchFamily="34" charset="0"/>
              </a:defRPr>
            </a:lvl1pPr>
          </a:lstStyle>
          <a:p>
            <a:fld id="{722DBCD6-B5F9-444B-AD53-447C2BE1D2B6}" type="slidenum">
              <a:rPr lang="en-GB" smtClean="0"/>
              <a:pPr/>
              <a:t>‹#›</a:t>
            </a:fld>
            <a:endParaRPr lang="en-GB" dirty="0"/>
          </a:p>
        </p:txBody>
      </p:sp>
    </p:spTree>
    <p:extLst>
      <p:ext uri="{BB962C8B-B14F-4D97-AF65-F5344CB8AC3E}">
        <p14:creationId xmlns:p14="http://schemas.microsoft.com/office/powerpoint/2010/main" val="464509904"/>
      </p:ext>
    </p:extLst>
  </p:cSld>
  <p:clrMap bg1="lt1" tx1="dk1" bg2="lt2" tx2="dk2" accent1="accent1" accent2="accent2" accent3="accent3" accent4="accent4" accent5="accent5" accent6="accent6" hlink="hlink" folHlink="folHlink"/>
  <p:notesStyle>
    <a:lvl1pPr marL="0" algn="l" defTabSz="872722" rtl="0" eaLnBrk="1" latinLnBrk="0" hangingPunct="1">
      <a:defRPr sz="1139" kern="1200">
        <a:solidFill>
          <a:schemeClr val="tx1"/>
        </a:solidFill>
        <a:latin typeface="Arial" panose="020B0604020202020204" pitchFamily="34" charset="0"/>
        <a:ea typeface="+mn-ea"/>
        <a:cs typeface="+mn-cs"/>
      </a:defRPr>
    </a:lvl1pPr>
    <a:lvl2pPr marL="436361" algn="l" defTabSz="872722" rtl="0" eaLnBrk="1" latinLnBrk="0" hangingPunct="1">
      <a:defRPr sz="1139" kern="1200">
        <a:solidFill>
          <a:schemeClr val="tx1"/>
        </a:solidFill>
        <a:latin typeface="Arial" panose="020B0604020202020204" pitchFamily="34" charset="0"/>
        <a:ea typeface="+mn-ea"/>
        <a:cs typeface="+mn-cs"/>
      </a:defRPr>
    </a:lvl2pPr>
    <a:lvl3pPr marL="872722" algn="l" defTabSz="872722" rtl="0" eaLnBrk="1" latinLnBrk="0" hangingPunct="1">
      <a:defRPr sz="1139" kern="1200">
        <a:solidFill>
          <a:schemeClr val="tx1"/>
        </a:solidFill>
        <a:latin typeface="Arial" panose="020B0604020202020204" pitchFamily="34" charset="0"/>
        <a:ea typeface="+mn-ea"/>
        <a:cs typeface="+mn-cs"/>
      </a:defRPr>
    </a:lvl3pPr>
    <a:lvl4pPr marL="1309083" algn="l" defTabSz="872722" rtl="0" eaLnBrk="1" latinLnBrk="0" hangingPunct="1">
      <a:defRPr sz="1139" kern="1200">
        <a:solidFill>
          <a:schemeClr val="tx1"/>
        </a:solidFill>
        <a:latin typeface="Arial" panose="020B0604020202020204" pitchFamily="34" charset="0"/>
        <a:ea typeface="+mn-ea"/>
        <a:cs typeface="+mn-cs"/>
      </a:defRPr>
    </a:lvl4pPr>
    <a:lvl5pPr marL="1745445" algn="l" defTabSz="872722" rtl="0" eaLnBrk="1" latinLnBrk="0" hangingPunct="1">
      <a:defRPr sz="1139" kern="1200">
        <a:solidFill>
          <a:schemeClr val="tx1"/>
        </a:solidFill>
        <a:latin typeface="Arial" panose="020B0604020202020204" pitchFamily="34" charset="0"/>
        <a:ea typeface="+mn-ea"/>
        <a:cs typeface="+mn-cs"/>
      </a:defRPr>
    </a:lvl5pPr>
    <a:lvl6pPr marL="2181806" algn="l" defTabSz="872722" rtl="0" eaLnBrk="1" latinLnBrk="0" hangingPunct="1">
      <a:defRPr sz="1139" kern="1200">
        <a:solidFill>
          <a:schemeClr val="tx1"/>
        </a:solidFill>
        <a:latin typeface="+mn-lt"/>
        <a:ea typeface="+mn-ea"/>
        <a:cs typeface="+mn-cs"/>
      </a:defRPr>
    </a:lvl6pPr>
    <a:lvl7pPr marL="2618167" algn="l" defTabSz="872722" rtl="0" eaLnBrk="1" latinLnBrk="0" hangingPunct="1">
      <a:defRPr sz="1139" kern="1200">
        <a:solidFill>
          <a:schemeClr val="tx1"/>
        </a:solidFill>
        <a:latin typeface="+mn-lt"/>
        <a:ea typeface="+mn-ea"/>
        <a:cs typeface="+mn-cs"/>
      </a:defRPr>
    </a:lvl7pPr>
    <a:lvl8pPr marL="3054529" algn="l" defTabSz="872722" rtl="0" eaLnBrk="1" latinLnBrk="0" hangingPunct="1">
      <a:defRPr sz="1139" kern="1200">
        <a:solidFill>
          <a:schemeClr val="tx1"/>
        </a:solidFill>
        <a:latin typeface="+mn-lt"/>
        <a:ea typeface="+mn-ea"/>
        <a:cs typeface="+mn-cs"/>
      </a:defRPr>
    </a:lvl8pPr>
    <a:lvl9pPr marL="3490890" algn="l" defTabSz="872722" rtl="0" eaLnBrk="1" latinLnBrk="0" hangingPunct="1">
      <a:defRPr sz="1139"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uk.practicallaw.thomsonreuters.com/1-578-1308?originationContext=document&amp;transitionType=PLDocumentLink&amp;contextData=(sc.Default)" TargetMode="External"/><Relationship Id="rId2" Type="http://schemas.openxmlformats.org/officeDocument/2006/relationships/slide" Target="../slides/slide3.xml"/><Relationship Id="rId1" Type="http://schemas.openxmlformats.org/officeDocument/2006/relationships/notesMaster" Target="../notesMasters/notesMaster1.xml"/><Relationship Id="rId5" Type="http://schemas.openxmlformats.org/officeDocument/2006/relationships/hyperlink" Target="https://uk.practicallaw.thomsonreuters.com/Document/I8569e2cdb25d11e698dc8b09b4f043e0/View/FullText.html?navigationPath=Search/v3/search/results/navigation/i0ad740360000016009137ddcb3e97946?Nav%3DKNOWHOW_UK%26fragmentIdentifier%3DI8569e2cdb25d11e698dc8b09b4f043e0%26startIndex%3D1%26contextData%3D(sc.Search)%26transitionType%3DSearchItem&amp;listSource=Search&amp;listPageSource=93284c72ae35e9333d36ff92a8513de8&amp;list=KNOWHOW_UK&amp;rank=1&amp;sessionScopeId=2cfc2fc4ce4b16c75dcaa1847c35c2c512e3b3d8165fae8942220d77c0b237dd&amp;originationContext=Search%20Result&amp;transitionType=SearchItem&amp;contextData=(sc.Search)&amp;navId=4E521A3EE69CB4E76897C2087CE96063&amp;comp=pluk#co_anchor_a353138" TargetMode="External"/><Relationship Id="rId4" Type="http://schemas.openxmlformats.org/officeDocument/2006/relationships/hyperlink" Target="https://uk.practicallaw.thomsonreuters.com/5-509-0432?originationContext=document&amp;transitionType=PLDocumentLink&amp;contextData=(sc.Default)" TargetMode="Externa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uk.practicallaw.thomsonreuters.com/1-578-1308?originationContext=document&amp;transitionType=PLDocumentLink&amp;contextData=(sc.Default)" TargetMode="External"/><Relationship Id="rId2" Type="http://schemas.openxmlformats.org/officeDocument/2006/relationships/slide" Target="../slides/slide4.xml"/><Relationship Id="rId1" Type="http://schemas.openxmlformats.org/officeDocument/2006/relationships/notesMaster" Target="../notesMasters/notesMaster1.xml"/><Relationship Id="rId5" Type="http://schemas.openxmlformats.org/officeDocument/2006/relationships/hyperlink" Target="https://uk.practicallaw.thomsonreuters.com/Document/I8569e2cdb25d11e698dc8b09b4f043e0/View/FullText.html?navigationPath=Search/v3/search/results/navigation/i0ad740360000016009137ddcb3e97946?Nav%3DKNOWHOW_UK%26fragmentIdentifier%3DI8569e2cdb25d11e698dc8b09b4f043e0%26startIndex%3D1%26contextData%3D(sc.Search)%26transitionType%3DSearchItem&amp;listSource=Search&amp;listPageSource=93284c72ae35e9333d36ff92a8513de8&amp;list=KNOWHOW_UK&amp;rank=1&amp;sessionScopeId=2cfc2fc4ce4b16c75dcaa1847c35c2c512e3b3d8165fae8942220d77c0b237dd&amp;originationContext=Search%20Result&amp;transitionType=SearchItem&amp;contextData=(sc.Search)&amp;navId=4E521A3EE69CB4E76897C2087CE96063&amp;comp=pluk#co_anchor_a353138" TargetMode="External"/><Relationship Id="rId4" Type="http://schemas.openxmlformats.org/officeDocument/2006/relationships/hyperlink" Target="https://uk.practicallaw.thomsonreuters.com/5-509-0432?originationContext=document&amp;transitionType=PLDocumentLink&amp;contextData=(sc.Default)"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22DBCD6-B5F9-444B-AD53-447C2BE1D2B6}" type="slidenum">
              <a:rPr lang="en-GB" smtClean="0"/>
              <a:pPr/>
              <a:t>2</a:t>
            </a:fld>
            <a:endParaRPr lang="en-GB" dirty="0"/>
          </a:p>
        </p:txBody>
      </p:sp>
    </p:spTree>
    <p:extLst>
      <p:ext uri="{BB962C8B-B14F-4D97-AF65-F5344CB8AC3E}">
        <p14:creationId xmlns:p14="http://schemas.microsoft.com/office/powerpoint/2010/main" val="15898619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smtClean="0"/>
              <a:t>What amounts to a performance?</a:t>
            </a:r>
          </a:p>
          <a:p>
            <a:r>
              <a:rPr lang="en-US" dirty="0" smtClean="0"/>
              <a:t>A key question in assessing whether a performance gives rise to any of the relevant performers' rights is whether the performance is of a type protected under </a:t>
            </a:r>
            <a:r>
              <a:rPr lang="en-US" i="1" dirty="0" smtClean="0">
                <a:hlinkClick r:id="rId3"/>
              </a:rPr>
              <a:t>Part II</a:t>
            </a:r>
            <a:r>
              <a:rPr lang="en-US" dirty="0" smtClean="0"/>
              <a:t> of the CDPA. A "performance" for the purpose of the performers' rights under Chapter 2 of Part II of the CDPA means one of the following which is, or so far as it is, a live performance given by one or more individuals:</a:t>
            </a:r>
          </a:p>
          <a:p>
            <a:r>
              <a:rPr lang="en-US" dirty="0" smtClean="0"/>
              <a:t>Dramatic performance (which includes dance and mime) (</a:t>
            </a:r>
            <a:r>
              <a:rPr lang="en-US" i="1" dirty="0" smtClean="0">
                <a:hlinkClick r:id="rId4"/>
              </a:rPr>
              <a:t>section 180(2)</a:t>
            </a:r>
            <a:r>
              <a:rPr lang="en-US" dirty="0" smtClean="0"/>
              <a:t>(a)</a:t>
            </a:r>
            <a:r>
              <a:rPr lang="en-US" i="1" dirty="0" smtClean="0"/>
              <a:t>, CDPA</a:t>
            </a:r>
            <a:r>
              <a:rPr lang="en-US" dirty="0" smtClean="0"/>
              <a:t>).</a:t>
            </a:r>
          </a:p>
          <a:p>
            <a:r>
              <a:rPr lang="en-US" dirty="0" smtClean="0"/>
              <a:t>Musical performance (</a:t>
            </a:r>
            <a:r>
              <a:rPr lang="en-US" i="1" dirty="0" smtClean="0"/>
              <a:t>section 180(2)(b)</a:t>
            </a:r>
            <a:r>
              <a:rPr lang="en-US" dirty="0" smtClean="0"/>
              <a:t>).</a:t>
            </a:r>
          </a:p>
          <a:p>
            <a:r>
              <a:rPr lang="en-US" dirty="0" smtClean="0"/>
              <a:t>Reading or recitation of a </a:t>
            </a:r>
            <a:r>
              <a:rPr lang="en-US" b="1" i="1" dirty="0" smtClean="0">
                <a:hlinkClick r:id="rId5"/>
              </a:rPr>
              <a:t>literary work</a:t>
            </a:r>
            <a:r>
              <a:rPr lang="en-US" dirty="0" smtClean="0"/>
              <a:t> (</a:t>
            </a:r>
            <a:r>
              <a:rPr lang="en-US" i="1" dirty="0" smtClean="0"/>
              <a:t>section 180(2)(c)</a:t>
            </a:r>
            <a:r>
              <a:rPr lang="en-US" dirty="0" smtClean="0"/>
              <a:t>).</a:t>
            </a:r>
          </a:p>
          <a:p>
            <a:r>
              <a:rPr lang="en-US" dirty="0" smtClean="0"/>
              <a:t>Performance of a variety act or any similar presentation (</a:t>
            </a:r>
            <a:r>
              <a:rPr lang="en-US" i="1" dirty="0" smtClean="0"/>
              <a:t>section 180(2)(d)</a:t>
            </a:r>
            <a:r>
              <a:rPr lang="en-US" dirty="0" smtClean="0"/>
              <a:t>).</a:t>
            </a:r>
          </a:p>
          <a:p>
            <a:endParaRPr lang="en-GB" dirty="0"/>
          </a:p>
        </p:txBody>
      </p:sp>
      <p:sp>
        <p:nvSpPr>
          <p:cNvPr id="4" name="Slide Number Placeholder 3"/>
          <p:cNvSpPr>
            <a:spLocks noGrp="1"/>
          </p:cNvSpPr>
          <p:nvPr>
            <p:ph type="sldNum" sz="quarter" idx="10"/>
          </p:nvPr>
        </p:nvSpPr>
        <p:spPr/>
        <p:txBody>
          <a:bodyPr/>
          <a:lstStyle/>
          <a:p>
            <a:fld id="{722DBCD6-B5F9-444B-AD53-447C2BE1D2B6}" type="slidenum">
              <a:rPr lang="en-GB" smtClean="0"/>
              <a:pPr/>
              <a:t>3</a:t>
            </a:fld>
            <a:endParaRPr lang="en-GB" dirty="0"/>
          </a:p>
        </p:txBody>
      </p:sp>
    </p:spTree>
    <p:extLst>
      <p:ext uri="{BB962C8B-B14F-4D97-AF65-F5344CB8AC3E}">
        <p14:creationId xmlns:p14="http://schemas.microsoft.com/office/powerpoint/2010/main" val="15898619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smtClean="0"/>
              <a:t>What amounts to a performance?</a:t>
            </a:r>
          </a:p>
          <a:p>
            <a:r>
              <a:rPr lang="en-US" dirty="0" smtClean="0"/>
              <a:t>A key question in assessing whether a performance gives rise to any of the relevant performers' rights is whether the performance is of a type protected under </a:t>
            </a:r>
            <a:r>
              <a:rPr lang="en-US" i="1" dirty="0" smtClean="0">
                <a:hlinkClick r:id="rId3"/>
              </a:rPr>
              <a:t>Part II</a:t>
            </a:r>
            <a:r>
              <a:rPr lang="en-US" dirty="0" smtClean="0"/>
              <a:t> of the CDPA. A "performance" for the purpose of the performers' rights under Chapter 2 of Part II of the CDPA means one of the following which is, or so far as it is, a live performance given by one or more individuals:</a:t>
            </a:r>
          </a:p>
          <a:p>
            <a:r>
              <a:rPr lang="en-US" dirty="0" smtClean="0"/>
              <a:t>Dramatic performance (which includes dance and mime) (</a:t>
            </a:r>
            <a:r>
              <a:rPr lang="en-US" i="1" dirty="0" smtClean="0">
                <a:hlinkClick r:id="rId4"/>
              </a:rPr>
              <a:t>section 180(2)</a:t>
            </a:r>
            <a:r>
              <a:rPr lang="en-US" dirty="0" smtClean="0"/>
              <a:t>(a)</a:t>
            </a:r>
            <a:r>
              <a:rPr lang="en-US" i="1" dirty="0" smtClean="0"/>
              <a:t>, CDPA</a:t>
            </a:r>
            <a:r>
              <a:rPr lang="en-US" dirty="0" smtClean="0"/>
              <a:t>).</a:t>
            </a:r>
          </a:p>
          <a:p>
            <a:r>
              <a:rPr lang="en-US" dirty="0" smtClean="0"/>
              <a:t>Musical performance (</a:t>
            </a:r>
            <a:r>
              <a:rPr lang="en-US" i="1" dirty="0" smtClean="0"/>
              <a:t>section 180(2)(b)</a:t>
            </a:r>
            <a:r>
              <a:rPr lang="en-US" dirty="0" smtClean="0"/>
              <a:t>).</a:t>
            </a:r>
          </a:p>
          <a:p>
            <a:r>
              <a:rPr lang="en-US" dirty="0" smtClean="0"/>
              <a:t>Reading or recitation of a </a:t>
            </a:r>
            <a:r>
              <a:rPr lang="en-US" b="1" i="1" dirty="0" smtClean="0">
                <a:hlinkClick r:id="rId5"/>
              </a:rPr>
              <a:t>literary work</a:t>
            </a:r>
            <a:r>
              <a:rPr lang="en-US" dirty="0" smtClean="0"/>
              <a:t> (</a:t>
            </a:r>
            <a:r>
              <a:rPr lang="en-US" i="1" dirty="0" smtClean="0"/>
              <a:t>section 180(2)(c)</a:t>
            </a:r>
            <a:r>
              <a:rPr lang="en-US" dirty="0" smtClean="0"/>
              <a:t>).</a:t>
            </a:r>
          </a:p>
          <a:p>
            <a:r>
              <a:rPr lang="en-US" dirty="0" smtClean="0"/>
              <a:t>Performance of a variety act or any similar presentation (</a:t>
            </a:r>
            <a:r>
              <a:rPr lang="en-US" i="1" dirty="0" smtClean="0"/>
              <a:t>section 180(2)(d)</a:t>
            </a:r>
            <a:r>
              <a:rPr lang="en-US" dirty="0" smtClean="0"/>
              <a:t>).</a:t>
            </a:r>
          </a:p>
          <a:p>
            <a:endParaRPr lang="en-GB" dirty="0"/>
          </a:p>
        </p:txBody>
      </p:sp>
      <p:sp>
        <p:nvSpPr>
          <p:cNvPr id="4" name="Slide Number Placeholder 3"/>
          <p:cNvSpPr>
            <a:spLocks noGrp="1"/>
          </p:cNvSpPr>
          <p:nvPr>
            <p:ph type="sldNum" sz="quarter" idx="10"/>
          </p:nvPr>
        </p:nvSpPr>
        <p:spPr/>
        <p:txBody>
          <a:bodyPr/>
          <a:lstStyle/>
          <a:p>
            <a:fld id="{722DBCD6-B5F9-444B-AD53-447C2BE1D2B6}" type="slidenum">
              <a:rPr lang="en-GB" smtClean="0"/>
              <a:pPr/>
              <a:t>4</a:t>
            </a:fld>
            <a:endParaRPr lang="en-GB" dirty="0"/>
          </a:p>
        </p:txBody>
      </p:sp>
    </p:spTree>
    <p:extLst>
      <p:ext uri="{BB962C8B-B14F-4D97-AF65-F5344CB8AC3E}">
        <p14:creationId xmlns:p14="http://schemas.microsoft.com/office/powerpoint/2010/main" val="15898619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22DBCD6-B5F9-444B-AD53-447C2BE1D2B6}" type="slidenum">
              <a:rPr lang="en-GB" smtClean="0"/>
              <a:pPr/>
              <a:t>5</a:t>
            </a:fld>
            <a:endParaRPr lang="en-GB" dirty="0"/>
          </a:p>
        </p:txBody>
      </p:sp>
    </p:spTree>
    <p:extLst>
      <p:ext uri="{BB962C8B-B14F-4D97-AF65-F5344CB8AC3E}">
        <p14:creationId xmlns:p14="http://schemas.microsoft.com/office/powerpoint/2010/main" val="15898619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22DBCD6-B5F9-444B-AD53-447C2BE1D2B6}" type="slidenum">
              <a:rPr lang="en-GB" smtClean="0"/>
              <a:pPr/>
              <a:t>6</a:t>
            </a:fld>
            <a:endParaRPr lang="en-GB" dirty="0"/>
          </a:p>
        </p:txBody>
      </p:sp>
    </p:spTree>
    <p:extLst>
      <p:ext uri="{BB962C8B-B14F-4D97-AF65-F5344CB8AC3E}">
        <p14:creationId xmlns:p14="http://schemas.microsoft.com/office/powerpoint/2010/main" val="15898619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22DBCD6-B5F9-444B-AD53-447C2BE1D2B6}" type="slidenum">
              <a:rPr lang="en-GB" smtClean="0"/>
              <a:pPr/>
              <a:t>7</a:t>
            </a:fld>
            <a:endParaRPr lang="en-GB" dirty="0"/>
          </a:p>
        </p:txBody>
      </p:sp>
    </p:spTree>
    <p:extLst>
      <p:ext uri="{BB962C8B-B14F-4D97-AF65-F5344CB8AC3E}">
        <p14:creationId xmlns:p14="http://schemas.microsoft.com/office/powerpoint/2010/main" val="15898619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22DBCD6-B5F9-444B-AD53-447C2BE1D2B6}" type="slidenum">
              <a:rPr lang="en-GB" smtClean="0"/>
              <a:pPr/>
              <a:t>8</a:t>
            </a:fld>
            <a:endParaRPr lang="en-GB" dirty="0"/>
          </a:p>
        </p:txBody>
      </p:sp>
    </p:spTree>
    <p:extLst>
      <p:ext uri="{BB962C8B-B14F-4D97-AF65-F5344CB8AC3E}">
        <p14:creationId xmlns:p14="http://schemas.microsoft.com/office/powerpoint/2010/main" val="15898619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22DBCD6-B5F9-444B-AD53-447C2BE1D2B6}" type="slidenum">
              <a:rPr lang="en-GB" smtClean="0"/>
              <a:pPr/>
              <a:t>11</a:t>
            </a:fld>
            <a:endParaRPr lang="en-GB" dirty="0"/>
          </a:p>
        </p:txBody>
      </p:sp>
    </p:spTree>
    <p:extLst>
      <p:ext uri="{BB962C8B-B14F-4D97-AF65-F5344CB8AC3E}">
        <p14:creationId xmlns:p14="http://schemas.microsoft.com/office/powerpoint/2010/main" val="15898619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22DBCD6-B5F9-444B-AD53-447C2BE1D2B6}" type="slidenum">
              <a:rPr lang="en-GB" smtClean="0"/>
              <a:pPr/>
              <a:t>12</a:t>
            </a:fld>
            <a:endParaRPr lang="en-GB" dirty="0"/>
          </a:p>
        </p:txBody>
      </p:sp>
    </p:spTree>
    <p:extLst>
      <p:ext uri="{BB962C8B-B14F-4D97-AF65-F5344CB8AC3E}">
        <p14:creationId xmlns:p14="http://schemas.microsoft.com/office/powerpoint/2010/main" val="15898619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22DBCD6-B5F9-444B-AD53-447C2BE1D2B6}" type="slidenum">
              <a:rPr lang="en-GB" smtClean="0"/>
              <a:pPr/>
              <a:t>13</a:t>
            </a:fld>
            <a:endParaRPr lang="en-GB" dirty="0"/>
          </a:p>
        </p:txBody>
      </p:sp>
    </p:spTree>
    <p:extLst>
      <p:ext uri="{BB962C8B-B14F-4D97-AF65-F5344CB8AC3E}">
        <p14:creationId xmlns:p14="http://schemas.microsoft.com/office/powerpoint/2010/main" val="15898619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22DBCD6-B5F9-444B-AD53-447C2BE1D2B6}" type="slidenum">
              <a:rPr lang="en-GB" smtClean="0"/>
              <a:pPr/>
              <a:t>14</a:t>
            </a:fld>
            <a:endParaRPr lang="en-GB" dirty="0"/>
          </a:p>
        </p:txBody>
      </p:sp>
    </p:spTree>
    <p:extLst>
      <p:ext uri="{BB962C8B-B14F-4D97-AF65-F5344CB8AC3E}">
        <p14:creationId xmlns:p14="http://schemas.microsoft.com/office/powerpoint/2010/main" val="15898619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22DBCD6-B5F9-444B-AD53-447C2BE1D2B6}" type="slidenum">
              <a:rPr lang="en-GB" smtClean="0"/>
              <a:pPr/>
              <a:t>15</a:t>
            </a:fld>
            <a:endParaRPr lang="en-GB" dirty="0"/>
          </a:p>
        </p:txBody>
      </p:sp>
    </p:spTree>
    <p:extLst>
      <p:ext uri="{BB962C8B-B14F-4D97-AF65-F5344CB8AC3E}">
        <p14:creationId xmlns:p14="http://schemas.microsoft.com/office/powerpoint/2010/main" val="158986191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22DBCD6-B5F9-444B-AD53-447C2BE1D2B6}" type="slidenum">
              <a:rPr lang="en-GB" smtClean="0"/>
              <a:pPr/>
              <a:t>16</a:t>
            </a:fld>
            <a:endParaRPr lang="en-GB" dirty="0"/>
          </a:p>
        </p:txBody>
      </p:sp>
    </p:spTree>
    <p:extLst>
      <p:ext uri="{BB962C8B-B14F-4D97-AF65-F5344CB8AC3E}">
        <p14:creationId xmlns:p14="http://schemas.microsoft.com/office/powerpoint/2010/main" val="158986191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22DBCD6-B5F9-444B-AD53-447C2BE1D2B6}" type="slidenum">
              <a:rPr lang="en-GB" smtClean="0"/>
              <a:pPr/>
              <a:t>17</a:t>
            </a:fld>
            <a:endParaRPr lang="en-GB" dirty="0"/>
          </a:p>
        </p:txBody>
      </p:sp>
    </p:spTree>
    <p:extLst>
      <p:ext uri="{BB962C8B-B14F-4D97-AF65-F5344CB8AC3E}">
        <p14:creationId xmlns:p14="http://schemas.microsoft.com/office/powerpoint/2010/main" val="158986191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22DBCD6-B5F9-444B-AD53-447C2BE1D2B6}" type="slidenum">
              <a:rPr lang="en-GB" smtClean="0"/>
              <a:pPr/>
              <a:t>18</a:t>
            </a:fld>
            <a:endParaRPr lang="en-GB" dirty="0"/>
          </a:p>
        </p:txBody>
      </p:sp>
    </p:spTree>
    <p:extLst>
      <p:ext uri="{BB962C8B-B14F-4D97-AF65-F5344CB8AC3E}">
        <p14:creationId xmlns:p14="http://schemas.microsoft.com/office/powerpoint/2010/main" val="158986191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22DBCD6-B5F9-444B-AD53-447C2BE1D2B6}" type="slidenum">
              <a:rPr lang="en-GB" smtClean="0"/>
              <a:pPr/>
              <a:t>19</a:t>
            </a:fld>
            <a:endParaRPr lang="en-GB" dirty="0"/>
          </a:p>
        </p:txBody>
      </p:sp>
    </p:spTree>
    <p:extLst>
      <p:ext uri="{BB962C8B-B14F-4D97-AF65-F5344CB8AC3E}">
        <p14:creationId xmlns:p14="http://schemas.microsoft.com/office/powerpoint/2010/main" val="158986191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22DBCD6-B5F9-444B-AD53-447C2BE1D2B6}" type="slidenum">
              <a:rPr lang="en-GB" smtClean="0"/>
              <a:pPr/>
              <a:t>20</a:t>
            </a:fld>
            <a:endParaRPr lang="en-GB" dirty="0"/>
          </a:p>
        </p:txBody>
      </p:sp>
    </p:spTree>
    <p:extLst>
      <p:ext uri="{BB962C8B-B14F-4D97-AF65-F5344CB8AC3E}">
        <p14:creationId xmlns:p14="http://schemas.microsoft.com/office/powerpoint/2010/main" val="158986191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22DBCD6-B5F9-444B-AD53-447C2BE1D2B6}" type="slidenum">
              <a:rPr lang="en-GB" smtClean="0"/>
              <a:pPr/>
              <a:t>21</a:t>
            </a:fld>
            <a:endParaRPr lang="en-GB" dirty="0"/>
          </a:p>
        </p:txBody>
      </p:sp>
    </p:spTree>
    <p:extLst>
      <p:ext uri="{BB962C8B-B14F-4D97-AF65-F5344CB8AC3E}">
        <p14:creationId xmlns:p14="http://schemas.microsoft.com/office/powerpoint/2010/main" val="158986191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22DBCD6-B5F9-444B-AD53-447C2BE1D2B6}" type="slidenum">
              <a:rPr lang="en-GB" smtClean="0"/>
              <a:pPr/>
              <a:t>22</a:t>
            </a:fld>
            <a:endParaRPr lang="en-GB" dirty="0"/>
          </a:p>
        </p:txBody>
      </p:sp>
    </p:spTree>
    <p:extLst>
      <p:ext uri="{BB962C8B-B14F-4D97-AF65-F5344CB8AC3E}">
        <p14:creationId xmlns:p14="http://schemas.microsoft.com/office/powerpoint/2010/main" val="158986191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22DBCD6-B5F9-444B-AD53-447C2BE1D2B6}" type="slidenum">
              <a:rPr lang="en-GB" smtClean="0"/>
              <a:pPr/>
              <a:t>23</a:t>
            </a:fld>
            <a:endParaRPr lang="en-GB" dirty="0"/>
          </a:p>
        </p:txBody>
      </p:sp>
    </p:spTree>
    <p:extLst>
      <p:ext uri="{BB962C8B-B14F-4D97-AF65-F5344CB8AC3E}">
        <p14:creationId xmlns:p14="http://schemas.microsoft.com/office/powerpoint/2010/main" val="158986191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dirty="0" smtClean="0"/>
              <a:t>It's a people business so never underestimate the role people play in delivering the event and the power they may have. Build a hardworking committed and professional team. Festivals are by nature a clash between genius, creativity and the ranks of regulatory forces so it's a fine example of the balance between flexibility and common sense that's needed to pull off a successful festival.</a:t>
            </a:r>
          </a:p>
          <a:p>
            <a:r>
              <a:rPr lang="en-GB" sz="1200" b="0" dirty="0" smtClean="0"/>
              <a:t>It's important to manage the event sensibly so be wary of advertising a new event on social media sites where it may be promoted virally. You may lose control.</a:t>
            </a:r>
          </a:p>
          <a:p>
            <a:r>
              <a:rPr lang="en-GB" sz="1200" b="0" dirty="0" smtClean="0"/>
              <a:t>Running a well-managed event will make it more fun all round.</a:t>
            </a:r>
          </a:p>
          <a:p>
            <a:r>
              <a:rPr lang="en-GB" sz="1200" b="0" dirty="0" smtClean="0"/>
              <a:t>Note: This is for general guidance only.  We would be happy to talk through any issue here and advise accordingly.</a:t>
            </a:r>
          </a:p>
          <a:p>
            <a:endParaRPr lang="en-GB" dirty="0"/>
          </a:p>
        </p:txBody>
      </p:sp>
      <p:sp>
        <p:nvSpPr>
          <p:cNvPr id="4" name="Slide Number Placeholder 3"/>
          <p:cNvSpPr>
            <a:spLocks noGrp="1"/>
          </p:cNvSpPr>
          <p:nvPr>
            <p:ph type="sldNum" sz="quarter" idx="10"/>
          </p:nvPr>
        </p:nvSpPr>
        <p:spPr/>
        <p:txBody>
          <a:bodyPr/>
          <a:lstStyle/>
          <a:p>
            <a:fld id="{722DBCD6-B5F9-444B-AD53-447C2BE1D2B6}" type="slidenum">
              <a:rPr lang="en-GB" smtClean="0"/>
              <a:pPr/>
              <a:t>24</a:t>
            </a:fld>
            <a:endParaRPr lang="en-GB" dirty="0"/>
          </a:p>
        </p:txBody>
      </p:sp>
    </p:spTree>
    <p:extLst>
      <p:ext uri="{BB962C8B-B14F-4D97-AF65-F5344CB8AC3E}">
        <p14:creationId xmlns:p14="http://schemas.microsoft.com/office/powerpoint/2010/main" val="158986191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a:ln/>
        </p:spPr>
      </p:sp>
      <p:sp>
        <p:nvSpPr>
          <p:cNvPr id="563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itchFamily="34" charset="-128"/>
            </a:endParaRPr>
          </a:p>
        </p:txBody>
      </p:sp>
      <p:sp>
        <p:nvSpPr>
          <p:cNvPr id="563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defRPr>
            </a:lvl1pPr>
            <a:lvl2pPr marL="748882" indent="-288031">
              <a:defRPr sz="2400">
                <a:solidFill>
                  <a:schemeClr val="tx1"/>
                </a:solidFill>
                <a:latin typeface="Arial" charset="0"/>
              </a:defRPr>
            </a:lvl2pPr>
            <a:lvl3pPr marL="1152127" indent="-230426">
              <a:defRPr sz="2400">
                <a:solidFill>
                  <a:schemeClr val="tx1"/>
                </a:solidFill>
                <a:latin typeface="Arial" charset="0"/>
              </a:defRPr>
            </a:lvl3pPr>
            <a:lvl4pPr marL="1612977" indent="-230426">
              <a:defRPr sz="2400">
                <a:solidFill>
                  <a:schemeClr val="tx1"/>
                </a:solidFill>
                <a:latin typeface="Arial" charset="0"/>
              </a:defRPr>
            </a:lvl4pPr>
            <a:lvl5pPr marL="2073828" indent="-230426">
              <a:defRPr sz="2400">
                <a:solidFill>
                  <a:schemeClr val="tx1"/>
                </a:solidFill>
                <a:latin typeface="Arial" charset="0"/>
              </a:defRPr>
            </a:lvl5pPr>
            <a:lvl6pPr marL="2534678" indent="-230426" eaLnBrk="0" fontAlgn="base" hangingPunct="0">
              <a:spcBef>
                <a:spcPct val="0"/>
              </a:spcBef>
              <a:spcAft>
                <a:spcPct val="0"/>
              </a:spcAft>
              <a:defRPr sz="2400">
                <a:solidFill>
                  <a:schemeClr val="tx1"/>
                </a:solidFill>
                <a:latin typeface="Arial" charset="0"/>
              </a:defRPr>
            </a:lvl6pPr>
            <a:lvl7pPr marL="2995528" indent="-230426" eaLnBrk="0" fontAlgn="base" hangingPunct="0">
              <a:spcBef>
                <a:spcPct val="0"/>
              </a:spcBef>
              <a:spcAft>
                <a:spcPct val="0"/>
              </a:spcAft>
              <a:defRPr sz="2400">
                <a:solidFill>
                  <a:schemeClr val="tx1"/>
                </a:solidFill>
                <a:latin typeface="Arial" charset="0"/>
              </a:defRPr>
            </a:lvl7pPr>
            <a:lvl8pPr marL="3456379" indent="-230426" eaLnBrk="0" fontAlgn="base" hangingPunct="0">
              <a:spcBef>
                <a:spcPct val="0"/>
              </a:spcBef>
              <a:spcAft>
                <a:spcPct val="0"/>
              </a:spcAft>
              <a:defRPr sz="2400">
                <a:solidFill>
                  <a:schemeClr val="tx1"/>
                </a:solidFill>
                <a:latin typeface="Arial" charset="0"/>
              </a:defRPr>
            </a:lvl8pPr>
            <a:lvl9pPr marL="3917230" indent="-230426" eaLnBrk="0" fontAlgn="base" hangingPunct="0">
              <a:spcBef>
                <a:spcPct val="0"/>
              </a:spcBef>
              <a:spcAft>
                <a:spcPct val="0"/>
              </a:spcAft>
              <a:defRPr sz="2400">
                <a:solidFill>
                  <a:schemeClr val="tx1"/>
                </a:solidFill>
                <a:latin typeface="Arial" charset="0"/>
              </a:defRPr>
            </a:lvl9pPr>
          </a:lstStyle>
          <a:p>
            <a:fld id="{1F50A38D-6D93-4D51-99E2-47C30AEA9868}" type="slidenum">
              <a:rPr lang="en-GB" altLang="en-US" sz="1200"/>
              <a:pPr/>
              <a:t>25</a:t>
            </a:fld>
            <a:endParaRPr lang="en-GB" altLang="en-US" sz="1200"/>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Master" Target="../slideMasters/slideMaster1.xml"/><Relationship Id="rId1" Type="http://schemas.openxmlformats.org/officeDocument/2006/relationships/vmlDrawing" Target="../drawings/vmlDrawing1.vml"/><Relationship Id="rId5" Type="http://schemas.openxmlformats.org/officeDocument/2006/relationships/image" Target="../media/image15.jpeg"/><Relationship Id="rId4" Type="http://schemas.openxmlformats.org/officeDocument/2006/relationships/image" Target="../media/image14.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Cover">
    <p:spTree>
      <p:nvGrpSpPr>
        <p:cNvPr id="1" name=""/>
        <p:cNvGrpSpPr/>
        <p:nvPr/>
      </p:nvGrpSpPr>
      <p:grpSpPr>
        <a:xfrm>
          <a:off x="0" y="0"/>
          <a:ext cx="0" cy="0"/>
          <a:chOff x="0" y="0"/>
          <a:chExt cx="0" cy="0"/>
        </a:xfrm>
      </p:grpSpPr>
      <p:cxnSp>
        <p:nvCxnSpPr>
          <p:cNvPr id="8" name="Straight Connector 7"/>
          <p:cNvCxnSpPr>
            <a:endCxn id="2" idx="1"/>
          </p:cNvCxnSpPr>
          <p:nvPr userDrawn="1"/>
        </p:nvCxnSpPr>
        <p:spPr>
          <a:xfrm>
            <a:off x="385398" y="3418385"/>
            <a:ext cx="375455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pic>
        <p:nvPicPr>
          <p:cNvPr id="2" name="Picture 1"/>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4139952" y="0"/>
            <a:ext cx="5004048" cy="6836770"/>
          </a:xfrm>
          <a:prstGeom prst="rect">
            <a:avLst/>
          </a:prstGeom>
          <a:noFill/>
          <a:ln>
            <a:noFill/>
          </a:ln>
        </p:spPr>
      </p:pic>
      <p:sp>
        <p:nvSpPr>
          <p:cNvPr id="5" name="Text Placeholder 4"/>
          <p:cNvSpPr>
            <a:spLocks noGrp="1"/>
          </p:cNvSpPr>
          <p:nvPr>
            <p:ph type="body" sz="quarter" idx="10"/>
          </p:nvPr>
        </p:nvSpPr>
        <p:spPr>
          <a:xfrm>
            <a:off x="381001" y="2133600"/>
            <a:ext cx="3615423" cy="548868"/>
          </a:xfrm>
        </p:spPr>
        <p:txBody>
          <a:bodyPr/>
          <a:lstStyle>
            <a:lvl1pPr>
              <a:defRPr>
                <a:solidFill>
                  <a:srgbClr val="999999"/>
                </a:solidFill>
                <a:latin typeface="Arial" panose="020B0604020202020204" pitchFamily="34" charset="0"/>
                <a:cs typeface="Arial" panose="020B0604020202020204" pitchFamily="34" charset="0"/>
              </a:defRPr>
            </a:lvl1pPr>
            <a:lvl2pPr>
              <a:spcBef>
                <a:spcPts val="600"/>
              </a:spcBef>
              <a:defRPr sz="800">
                <a:solidFill>
                  <a:srgbClr val="999999"/>
                </a:solidFill>
                <a:latin typeface="Arial" panose="020B0604020202020204" pitchFamily="34" charset="0"/>
                <a:cs typeface="Arial" panose="020B0604020202020204" pitchFamily="34" charset="0"/>
              </a:defRPr>
            </a:lvl2pPr>
            <a:lvl3pPr marL="0" indent="0">
              <a:buNone/>
              <a:defRPr sz="1400">
                <a:solidFill>
                  <a:schemeClr val="tx1"/>
                </a:solidFill>
              </a:defRPr>
            </a:lvl3pPr>
          </a:lstStyle>
          <a:p>
            <a:pPr lvl="0"/>
            <a:r>
              <a:rPr lang="en-US" dirty="0" smtClean="0"/>
              <a:t>Click to edit Master text styles</a:t>
            </a:r>
          </a:p>
          <a:p>
            <a:pPr lvl="1"/>
            <a:r>
              <a:rPr lang="en-US" dirty="0" smtClean="0"/>
              <a:t>Second level</a:t>
            </a:r>
          </a:p>
        </p:txBody>
      </p:sp>
      <p:sp>
        <p:nvSpPr>
          <p:cNvPr id="13" name="Text Placeholder 4"/>
          <p:cNvSpPr>
            <a:spLocks noGrp="1"/>
          </p:cNvSpPr>
          <p:nvPr>
            <p:ph type="body" sz="quarter" idx="11"/>
          </p:nvPr>
        </p:nvSpPr>
        <p:spPr>
          <a:xfrm>
            <a:off x="571500" y="3576791"/>
            <a:ext cx="3424436" cy="671979"/>
          </a:xfrm>
        </p:spPr>
        <p:txBody>
          <a:bodyPr/>
          <a:lstStyle>
            <a:lvl1pPr marL="0" indent="0" defTabSz="179388">
              <a:buClr>
                <a:srgbClr val="999999"/>
              </a:buClr>
              <a:buFont typeface="Arial" panose="020B0604020202020204" pitchFamily="34" charset="0"/>
              <a:buNone/>
              <a:defRPr sz="1600">
                <a:solidFill>
                  <a:schemeClr val="tx1"/>
                </a:solidFill>
                <a:latin typeface="Arial" panose="020B0604020202020204" pitchFamily="34" charset="0"/>
                <a:cs typeface="Arial" panose="020B0604020202020204" pitchFamily="34" charset="0"/>
              </a:defRPr>
            </a:lvl1pPr>
            <a:lvl2pPr>
              <a:spcBef>
                <a:spcPts val="600"/>
              </a:spcBef>
              <a:defRPr sz="1600" i="1">
                <a:solidFill>
                  <a:schemeClr val="tx1"/>
                </a:solidFill>
                <a:latin typeface="Arial" panose="020B0604020202020204" pitchFamily="34" charset="0"/>
                <a:cs typeface="Arial" panose="020B0604020202020204" pitchFamily="34" charset="0"/>
              </a:defRPr>
            </a:lvl2pPr>
            <a:lvl3pPr marL="0" indent="0">
              <a:buNone/>
              <a:defRPr sz="1400">
                <a:solidFill>
                  <a:schemeClr val="tx1"/>
                </a:solidFill>
              </a:defRPr>
            </a:lvl3pPr>
          </a:lstStyle>
          <a:p>
            <a:pPr lvl="0"/>
            <a:r>
              <a:rPr lang="en-US" dirty="0" smtClean="0"/>
              <a:t>Click to edit Master text styles</a:t>
            </a:r>
          </a:p>
          <a:p>
            <a:pPr lvl="1"/>
            <a:r>
              <a:rPr lang="en-US" dirty="0" smtClean="0"/>
              <a:t>Second level</a:t>
            </a:r>
          </a:p>
        </p:txBody>
      </p:sp>
      <p:sp>
        <p:nvSpPr>
          <p:cNvPr id="10" name="Freeform 5"/>
          <p:cNvSpPr>
            <a:spLocks/>
          </p:cNvSpPr>
          <p:nvPr userDrawn="1"/>
        </p:nvSpPr>
        <p:spPr bwMode="auto">
          <a:xfrm>
            <a:off x="381000" y="3573088"/>
            <a:ext cx="126205" cy="244521"/>
          </a:xfrm>
          <a:custGeom>
            <a:avLst/>
            <a:gdLst>
              <a:gd name="T0" fmla="*/ 0 w 51"/>
              <a:gd name="T1" fmla="*/ 102 h 102"/>
              <a:gd name="T2" fmla="*/ 51 w 51"/>
              <a:gd name="T3" fmla="*/ 51 h 102"/>
              <a:gd name="T4" fmla="*/ 0 w 51"/>
              <a:gd name="T5" fmla="*/ 0 h 102"/>
              <a:gd name="T6" fmla="*/ 0 w 51"/>
              <a:gd name="T7" fmla="*/ 102 h 102"/>
            </a:gdLst>
            <a:ahLst/>
            <a:cxnLst>
              <a:cxn ang="0">
                <a:pos x="T0" y="T1"/>
              </a:cxn>
              <a:cxn ang="0">
                <a:pos x="T2" y="T3"/>
              </a:cxn>
              <a:cxn ang="0">
                <a:pos x="T4" y="T5"/>
              </a:cxn>
              <a:cxn ang="0">
                <a:pos x="T6" y="T7"/>
              </a:cxn>
            </a:cxnLst>
            <a:rect l="0" t="0" r="r" b="b"/>
            <a:pathLst>
              <a:path w="51" h="102">
                <a:moveTo>
                  <a:pt x="0" y="102"/>
                </a:moveTo>
                <a:cubicBezTo>
                  <a:pt x="51" y="51"/>
                  <a:pt x="51" y="51"/>
                  <a:pt x="51" y="51"/>
                </a:cubicBezTo>
                <a:cubicBezTo>
                  <a:pt x="0" y="0"/>
                  <a:pt x="0" y="0"/>
                  <a:pt x="0" y="0"/>
                </a:cubicBezTo>
                <a:cubicBezTo>
                  <a:pt x="23" y="30"/>
                  <a:pt x="23" y="72"/>
                  <a:pt x="0" y="102"/>
                </a:cubicBezTo>
              </a:path>
            </a:pathLst>
          </a:custGeom>
          <a:solidFill>
            <a:schemeClr val="tx2"/>
          </a:solidFill>
          <a:ln>
            <a:noFill/>
          </a:ln>
          <a:extLst/>
        </p:spPr>
        <p:txBody>
          <a:bodyPr vert="horz" wrap="square" lIns="91440" tIns="45720" rIns="91440" bIns="45720" numCol="1" anchor="t" anchorCtr="0" compatLnSpc="1">
            <a:prstTxWarp prst="textNoShape">
              <a:avLst/>
            </a:prstTxWarp>
          </a:bodyPr>
          <a:lstStyle/>
          <a:p>
            <a:endParaRPr lang="en-GB"/>
          </a:p>
        </p:txBody>
      </p:sp>
      <p:sp>
        <p:nvSpPr>
          <p:cNvPr id="4" name="Title 3"/>
          <p:cNvSpPr>
            <a:spLocks noGrp="1"/>
          </p:cNvSpPr>
          <p:nvPr>
            <p:ph type="title"/>
          </p:nvPr>
        </p:nvSpPr>
        <p:spPr/>
        <p:txBody>
          <a:bodyPr/>
          <a:lstStyle/>
          <a:p>
            <a:r>
              <a:rPr lang="en-US" smtClean="0"/>
              <a:t>Click to edit Master title style</a:t>
            </a:r>
            <a:endParaRPr lang="en-GB"/>
          </a:p>
        </p:txBody>
      </p:sp>
      <p:pic>
        <p:nvPicPr>
          <p:cNvPr id="9" name="Picture 2" descr="M:\Central Marketing File (2016)\Central Team\Brand\Logos\MASTER LOGOS\Lewis Silkin\Windows\Digital\Png\LewisSilkin_Logo_RGB 300px wide.png"/>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655908" y="5692500"/>
            <a:ext cx="2146911" cy="4812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06462246"/>
      </p:ext>
    </p:extLst>
  </p:cSld>
  <p:clrMapOvr>
    <a:masterClrMapping/>
  </p:clrMapOvr>
  <p:timing>
    <p:tnLst>
      <p:par>
        <p:cTn id="1" dur="indefinite" restart="never" nodeType="tmRoot"/>
      </p:par>
    </p:tnLst>
  </p:timing>
  <p:extLst mod="1">
    <p:ext uri="{DCECCB84-F9BA-43D5-87BE-67443E8EF086}">
      <p15:sldGuideLst xmlns=""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dvertising and Marketing">
    <p:spTree>
      <p:nvGrpSpPr>
        <p:cNvPr id="1" name=""/>
        <p:cNvGrpSpPr/>
        <p:nvPr/>
      </p:nvGrpSpPr>
      <p:grpSpPr>
        <a:xfrm>
          <a:off x="0" y="0"/>
          <a:ext cx="0" cy="0"/>
          <a:chOff x="0" y="0"/>
          <a:chExt cx="0" cy="0"/>
        </a:xfrm>
      </p:grpSpPr>
      <p:cxnSp>
        <p:nvCxnSpPr>
          <p:cNvPr id="8" name="Straight Connector 7"/>
          <p:cNvCxnSpPr/>
          <p:nvPr userDrawn="1"/>
        </p:nvCxnSpPr>
        <p:spPr>
          <a:xfrm>
            <a:off x="385398" y="3418385"/>
            <a:ext cx="418660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Title 2"/>
          <p:cNvSpPr>
            <a:spLocks noGrp="1"/>
          </p:cNvSpPr>
          <p:nvPr>
            <p:ph type="title"/>
          </p:nvPr>
        </p:nvSpPr>
        <p:spPr>
          <a:xfrm>
            <a:off x="385398" y="981075"/>
            <a:ext cx="3611027" cy="886397"/>
          </a:xfrm>
        </p:spPr>
        <p:txBody>
          <a:bodyPr/>
          <a:lstStyle>
            <a:lvl1pPr>
              <a:defRPr sz="3200"/>
            </a:lvl1pPr>
          </a:lstStyle>
          <a:p>
            <a:r>
              <a:rPr lang="en-US" dirty="0" smtClean="0"/>
              <a:t>Click to edit Master title style</a:t>
            </a:r>
            <a:endParaRPr lang="en-GB" dirty="0"/>
          </a:p>
        </p:txBody>
      </p:sp>
      <p:sp>
        <p:nvSpPr>
          <p:cNvPr id="5" name="Text Placeholder 4"/>
          <p:cNvSpPr>
            <a:spLocks noGrp="1"/>
          </p:cNvSpPr>
          <p:nvPr>
            <p:ph type="body" sz="quarter" idx="10"/>
          </p:nvPr>
        </p:nvSpPr>
        <p:spPr>
          <a:xfrm>
            <a:off x="381001" y="2133600"/>
            <a:ext cx="3615423" cy="538609"/>
          </a:xfrm>
        </p:spPr>
        <p:txBody>
          <a:bodyPr/>
          <a:lstStyle>
            <a:lvl1pPr>
              <a:defRPr>
                <a:solidFill>
                  <a:srgbClr val="999999"/>
                </a:solidFill>
              </a:defRPr>
            </a:lvl1pPr>
            <a:lvl2pPr>
              <a:spcBef>
                <a:spcPts val="600"/>
              </a:spcBef>
              <a:defRPr sz="800">
                <a:solidFill>
                  <a:srgbClr val="999999"/>
                </a:solidFill>
              </a:defRPr>
            </a:lvl2pPr>
            <a:lvl3pPr marL="0" indent="0">
              <a:buNone/>
              <a:defRPr sz="1400">
                <a:solidFill>
                  <a:schemeClr val="tx1"/>
                </a:solidFill>
              </a:defRPr>
            </a:lvl3pPr>
          </a:lstStyle>
          <a:p>
            <a:pPr lvl="0"/>
            <a:r>
              <a:rPr lang="en-US" dirty="0" smtClean="0"/>
              <a:t>Click to edit Master text styles</a:t>
            </a:r>
          </a:p>
          <a:p>
            <a:pPr lvl="1"/>
            <a:r>
              <a:rPr lang="en-US" dirty="0" smtClean="0"/>
              <a:t>Second level</a:t>
            </a:r>
          </a:p>
        </p:txBody>
      </p:sp>
      <p:sp>
        <p:nvSpPr>
          <p:cNvPr id="13" name="Text Placeholder 4"/>
          <p:cNvSpPr>
            <a:spLocks noGrp="1"/>
          </p:cNvSpPr>
          <p:nvPr>
            <p:ph type="body" sz="quarter" idx="11"/>
          </p:nvPr>
        </p:nvSpPr>
        <p:spPr>
          <a:xfrm>
            <a:off x="571500" y="3576791"/>
            <a:ext cx="3424436" cy="646331"/>
          </a:xfrm>
        </p:spPr>
        <p:txBody>
          <a:bodyPr/>
          <a:lstStyle>
            <a:lvl1pPr marL="0" indent="0" defTabSz="179388">
              <a:buClr>
                <a:srgbClr val="999999"/>
              </a:buClr>
              <a:buFont typeface="Arial" panose="020B0604020202020204" pitchFamily="34" charset="0"/>
              <a:buNone/>
              <a:defRPr sz="1600">
                <a:solidFill>
                  <a:schemeClr val="tx1"/>
                </a:solidFill>
              </a:defRPr>
            </a:lvl1pPr>
            <a:lvl2pPr>
              <a:spcBef>
                <a:spcPts val="600"/>
              </a:spcBef>
              <a:defRPr sz="1600" i="1">
                <a:solidFill>
                  <a:schemeClr val="tx1"/>
                </a:solidFill>
              </a:defRPr>
            </a:lvl2pPr>
            <a:lvl3pPr marL="0" indent="0">
              <a:buNone/>
              <a:defRPr sz="1400">
                <a:solidFill>
                  <a:schemeClr val="tx1"/>
                </a:solidFill>
              </a:defRPr>
            </a:lvl3pPr>
          </a:lstStyle>
          <a:p>
            <a:pPr lvl="0"/>
            <a:r>
              <a:rPr lang="en-US" dirty="0" smtClean="0"/>
              <a:t>Click to edit Master text styles</a:t>
            </a:r>
          </a:p>
          <a:p>
            <a:pPr lvl="1"/>
            <a:r>
              <a:rPr lang="en-US" dirty="0" smtClean="0"/>
              <a:t>Second level</a:t>
            </a:r>
          </a:p>
        </p:txBody>
      </p:sp>
      <p:sp>
        <p:nvSpPr>
          <p:cNvPr id="10" name="Freeform 5"/>
          <p:cNvSpPr>
            <a:spLocks/>
          </p:cNvSpPr>
          <p:nvPr userDrawn="1"/>
        </p:nvSpPr>
        <p:spPr bwMode="auto">
          <a:xfrm>
            <a:off x="381000" y="3573088"/>
            <a:ext cx="126205" cy="244521"/>
          </a:xfrm>
          <a:custGeom>
            <a:avLst/>
            <a:gdLst>
              <a:gd name="T0" fmla="*/ 0 w 51"/>
              <a:gd name="T1" fmla="*/ 102 h 102"/>
              <a:gd name="T2" fmla="*/ 51 w 51"/>
              <a:gd name="T3" fmla="*/ 51 h 102"/>
              <a:gd name="T4" fmla="*/ 0 w 51"/>
              <a:gd name="T5" fmla="*/ 0 h 102"/>
              <a:gd name="T6" fmla="*/ 0 w 51"/>
              <a:gd name="T7" fmla="*/ 102 h 102"/>
            </a:gdLst>
            <a:ahLst/>
            <a:cxnLst>
              <a:cxn ang="0">
                <a:pos x="T0" y="T1"/>
              </a:cxn>
              <a:cxn ang="0">
                <a:pos x="T2" y="T3"/>
              </a:cxn>
              <a:cxn ang="0">
                <a:pos x="T4" y="T5"/>
              </a:cxn>
              <a:cxn ang="0">
                <a:pos x="T6" y="T7"/>
              </a:cxn>
            </a:cxnLst>
            <a:rect l="0" t="0" r="r" b="b"/>
            <a:pathLst>
              <a:path w="51" h="102">
                <a:moveTo>
                  <a:pt x="0" y="102"/>
                </a:moveTo>
                <a:cubicBezTo>
                  <a:pt x="51" y="51"/>
                  <a:pt x="51" y="51"/>
                  <a:pt x="51" y="51"/>
                </a:cubicBezTo>
                <a:cubicBezTo>
                  <a:pt x="0" y="0"/>
                  <a:pt x="0" y="0"/>
                  <a:pt x="0" y="0"/>
                </a:cubicBezTo>
                <a:cubicBezTo>
                  <a:pt x="23" y="30"/>
                  <a:pt x="23" y="72"/>
                  <a:pt x="0" y="102"/>
                </a:cubicBezTo>
              </a:path>
            </a:pathLst>
          </a:custGeom>
          <a:solidFill>
            <a:schemeClr val="tx2"/>
          </a:solidFill>
          <a:ln>
            <a:noFill/>
          </a:ln>
          <a:extLst/>
        </p:spPr>
        <p:txBody>
          <a:bodyPr vert="horz" wrap="square" lIns="91440" tIns="45720" rIns="91440" bIns="45720" numCol="1" anchor="t" anchorCtr="0" compatLnSpc="1">
            <a:prstTxWarp prst="textNoShape">
              <a:avLst/>
            </a:prstTxWarp>
          </a:bodyPr>
          <a:lstStyle/>
          <a:p>
            <a:endParaRPr lang="en-GB"/>
          </a:p>
        </p:txBody>
      </p:sp>
      <p:pic>
        <p:nvPicPr>
          <p:cNvPr id="11" name="Picture 10"/>
          <p:cNvPicPr>
            <a:picLocks noChangeAspect="1"/>
          </p:cNvPicPr>
          <p:nvPr userDrawn="1"/>
        </p:nvPicPr>
        <p:blipFill>
          <a:blip r:embed="rId2" cstate="screen">
            <a:extLst>
              <a:ext uri="{28A0092B-C50C-407E-A947-70E740481C1C}">
                <a14:useLocalDpi xmlns:a14="http://schemas.microsoft.com/office/drawing/2010/main"/>
              </a:ext>
            </a:extLst>
          </a:blip>
          <a:srcRect/>
          <a:stretch>
            <a:fillRect/>
          </a:stretch>
        </p:blipFill>
        <p:spPr>
          <a:xfrm>
            <a:off x="4293493" y="0"/>
            <a:ext cx="4850507" cy="6871316"/>
          </a:xfrm>
          <a:prstGeom prst="rect">
            <a:avLst/>
          </a:prstGeom>
        </p:spPr>
      </p:pic>
      <p:pic>
        <p:nvPicPr>
          <p:cNvPr id="12" name="Picture 11"/>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225749" y="5504902"/>
            <a:ext cx="2546051" cy="872638"/>
          </a:xfrm>
          <a:prstGeom prst="rect">
            <a:avLst/>
          </a:prstGeom>
        </p:spPr>
      </p:pic>
    </p:spTree>
    <p:extLst>
      <p:ext uri="{BB962C8B-B14F-4D97-AF65-F5344CB8AC3E}">
        <p14:creationId xmlns:p14="http://schemas.microsoft.com/office/powerpoint/2010/main" val="2406462246"/>
      </p:ext>
    </p:extLst>
  </p:cSld>
  <p:clrMapOvr>
    <a:masterClrMapping/>
  </p:clrMapOvr>
  <p:timing>
    <p:tnLst>
      <p:par>
        <p:cTn id="1" dur="indefinite" restart="never" nodeType="tmRoot"/>
      </p:par>
    </p:tnLst>
  </p:timing>
  <p:extLst mod="1">
    <p:ext uri="{DCECCB84-F9BA-43D5-87BE-67443E8EF086}">
      <p15:sldGuideLst xmlns="" xmlns:p15="http://schemas.microsoft.com/office/powerpoint/2012/main"/>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Media &amp; Entertainment">
    <p:spTree>
      <p:nvGrpSpPr>
        <p:cNvPr id="1" name=""/>
        <p:cNvGrpSpPr/>
        <p:nvPr/>
      </p:nvGrpSpPr>
      <p:grpSpPr>
        <a:xfrm>
          <a:off x="0" y="0"/>
          <a:ext cx="0" cy="0"/>
          <a:chOff x="0" y="0"/>
          <a:chExt cx="0" cy="0"/>
        </a:xfrm>
      </p:grpSpPr>
      <p:cxnSp>
        <p:nvCxnSpPr>
          <p:cNvPr id="8" name="Straight Connector 7"/>
          <p:cNvCxnSpPr/>
          <p:nvPr userDrawn="1"/>
        </p:nvCxnSpPr>
        <p:spPr>
          <a:xfrm>
            <a:off x="385398" y="3418385"/>
            <a:ext cx="440262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Title 2"/>
          <p:cNvSpPr>
            <a:spLocks noGrp="1"/>
          </p:cNvSpPr>
          <p:nvPr>
            <p:ph type="title"/>
          </p:nvPr>
        </p:nvSpPr>
        <p:spPr>
          <a:xfrm>
            <a:off x="385398" y="981075"/>
            <a:ext cx="3611027" cy="886397"/>
          </a:xfrm>
        </p:spPr>
        <p:txBody>
          <a:bodyPr/>
          <a:lstStyle>
            <a:lvl1pPr>
              <a:defRPr sz="3200"/>
            </a:lvl1pPr>
          </a:lstStyle>
          <a:p>
            <a:r>
              <a:rPr lang="en-US" dirty="0" smtClean="0"/>
              <a:t>Click to edit Master title style</a:t>
            </a:r>
            <a:endParaRPr lang="en-GB" dirty="0"/>
          </a:p>
        </p:txBody>
      </p:sp>
      <p:sp>
        <p:nvSpPr>
          <p:cNvPr id="5" name="Text Placeholder 4"/>
          <p:cNvSpPr>
            <a:spLocks noGrp="1"/>
          </p:cNvSpPr>
          <p:nvPr>
            <p:ph type="body" sz="quarter" idx="10"/>
          </p:nvPr>
        </p:nvSpPr>
        <p:spPr>
          <a:xfrm>
            <a:off x="381001" y="2133600"/>
            <a:ext cx="3615423" cy="538609"/>
          </a:xfrm>
        </p:spPr>
        <p:txBody>
          <a:bodyPr/>
          <a:lstStyle>
            <a:lvl1pPr>
              <a:defRPr>
                <a:solidFill>
                  <a:srgbClr val="999999"/>
                </a:solidFill>
              </a:defRPr>
            </a:lvl1pPr>
            <a:lvl2pPr>
              <a:spcBef>
                <a:spcPts val="600"/>
              </a:spcBef>
              <a:defRPr sz="800">
                <a:solidFill>
                  <a:srgbClr val="999999"/>
                </a:solidFill>
              </a:defRPr>
            </a:lvl2pPr>
            <a:lvl3pPr marL="0" indent="0">
              <a:buNone/>
              <a:defRPr sz="1400">
                <a:solidFill>
                  <a:schemeClr val="tx1"/>
                </a:solidFill>
              </a:defRPr>
            </a:lvl3pPr>
          </a:lstStyle>
          <a:p>
            <a:pPr lvl="0"/>
            <a:r>
              <a:rPr lang="en-US" dirty="0" smtClean="0"/>
              <a:t>Click to edit Master text styles</a:t>
            </a:r>
          </a:p>
          <a:p>
            <a:pPr lvl="1"/>
            <a:r>
              <a:rPr lang="en-US" dirty="0" smtClean="0"/>
              <a:t>Second level</a:t>
            </a:r>
          </a:p>
        </p:txBody>
      </p:sp>
      <p:sp>
        <p:nvSpPr>
          <p:cNvPr id="13" name="Text Placeholder 4"/>
          <p:cNvSpPr>
            <a:spLocks noGrp="1"/>
          </p:cNvSpPr>
          <p:nvPr>
            <p:ph type="body" sz="quarter" idx="11"/>
          </p:nvPr>
        </p:nvSpPr>
        <p:spPr>
          <a:xfrm>
            <a:off x="571500" y="3576791"/>
            <a:ext cx="3424436" cy="646331"/>
          </a:xfrm>
        </p:spPr>
        <p:txBody>
          <a:bodyPr/>
          <a:lstStyle>
            <a:lvl1pPr marL="0" indent="0" defTabSz="179388">
              <a:buClr>
                <a:srgbClr val="999999"/>
              </a:buClr>
              <a:buFont typeface="Arial" panose="020B0604020202020204" pitchFamily="34" charset="0"/>
              <a:buNone/>
              <a:defRPr sz="1600">
                <a:solidFill>
                  <a:schemeClr val="tx1"/>
                </a:solidFill>
              </a:defRPr>
            </a:lvl1pPr>
            <a:lvl2pPr>
              <a:spcBef>
                <a:spcPts val="600"/>
              </a:spcBef>
              <a:defRPr sz="1600" i="1">
                <a:solidFill>
                  <a:schemeClr val="tx1"/>
                </a:solidFill>
              </a:defRPr>
            </a:lvl2pPr>
            <a:lvl3pPr marL="0" indent="0">
              <a:buNone/>
              <a:defRPr sz="1400">
                <a:solidFill>
                  <a:schemeClr val="tx1"/>
                </a:solidFill>
              </a:defRPr>
            </a:lvl3pPr>
          </a:lstStyle>
          <a:p>
            <a:pPr lvl="0"/>
            <a:r>
              <a:rPr lang="en-US" dirty="0" smtClean="0"/>
              <a:t>Click to edit Master text styles</a:t>
            </a:r>
          </a:p>
          <a:p>
            <a:pPr lvl="1"/>
            <a:r>
              <a:rPr lang="en-US" dirty="0" smtClean="0"/>
              <a:t>Second level</a:t>
            </a:r>
          </a:p>
        </p:txBody>
      </p:sp>
      <p:sp>
        <p:nvSpPr>
          <p:cNvPr id="10" name="Freeform 5"/>
          <p:cNvSpPr>
            <a:spLocks/>
          </p:cNvSpPr>
          <p:nvPr userDrawn="1"/>
        </p:nvSpPr>
        <p:spPr bwMode="auto">
          <a:xfrm>
            <a:off x="381000" y="3573088"/>
            <a:ext cx="126205" cy="244521"/>
          </a:xfrm>
          <a:custGeom>
            <a:avLst/>
            <a:gdLst>
              <a:gd name="T0" fmla="*/ 0 w 51"/>
              <a:gd name="T1" fmla="*/ 102 h 102"/>
              <a:gd name="T2" fmla="*/ 51 w 51"/>
              <a:gd name="T3" fmla="*/ 51 h 102"/>
              <a:gd name="T4" fmla="*/ 0 w 51"/>
              <a:gd name="T5" fmla="*/ 0 h 102"/>
              <a:gd name="T6" fmla="*/ 0 w 51"/>
              <a:gd name="T7" fmla="*/ 102 h 102"/>
            </a:gdLst>
            <a:ahLst/>
            <a:cxnLst>
              <a:cxn ang="0">
                <a:pos x="T0" y="T1"/>
              </a:cxn>
              <a:cxn ang="0">
                <a:pos x="T2" y="T3"/>
              </a:cxn>
              <a:cxn ang="0">
                <a:pos x="T4" y="T5"/>
              </a:cxn>
              <a:cxn ang="0">
                <a:pos x="T6" y="T7"/>
              </a:cxn>
            </a:cxnLst>
            <a:rect l="0" t="0" r="r" b="b"/>
            <a:pathLst>
              <a:path w="51" h="102">
                <a:moveTo>
                  <a:pt x="0" y="102"/>
                </a:moveTo>
                <a:cubicBezTo>
                  <a:pt x="51" y="51"/>
                  <a:pt x="51" y="51"/>
                  <a:pt x="51" y="51"/>
                </a:cubicBezTo>
                <a:cubicBezTo>
                  <a:pt x="0" y="0"/>
                  <a:pt x="0" y="0"/>
                  <a:pt x="0" y="0"/>
                </a:cubicBezTo>
                <a:cubicBezTo>
                  <a:pt x="23" y="30"/>
                  <a:pt x="23" y="72"/>
                  <a:pt x="0" y="102"/>
                </a:cubicBezTo>
              </a:path>
            </a:pathLst>
          </a:custGeom>
          <a:solidFill>
            <a:schemeClr val="tx2"/>
          </a:solidFill>
          <a:ln>
            <a:noFill/>
          </a:ln>
          <a:extLst/>
        </p:spPr>
        <p:txBody>
          <a:bodyPr vert="horz" wrap="square" lIns="91440" tIns="45720" rIns="91440" bIns="45720" numCol="1" anchor="t" anchorCtr="0" compatLnSpc="1">
            <a:prstTxWarp prst="textNoShape">
              <a:avLst/>
            </a:prstTxWarp>
          </a:bodyPr>
          <a:lstStyle/>
          <a:p>
            <a:endParaRPr lang="en-GB"/>
          </a:p>
        </p:txBody>
      </p:sp>
      <p:pic>
        <p:nvPicPr>
          <p:cNvPr id="12" name="Picture 11"/>
          <p:cNvPicPr>
            <a:picLocks noChangeAspect="1"/>
          </p:cNvPicPr>
          <p:nvPr userDrawn="1"/>
        </p:nvPicPr>
        <p:blipFill>
          <a:blip r:embed="rId2" cstate="screen">
            <a:extLst>
              <a:ext uri="{28A0092B-C50C-407E-A947-70E740481C1C}">
                <a14:useLocalDpi xmlns:a14="http://schemas.microsoft.com/office/drawing/2010/main"/>
              </a:ext>
            </a:extLst>
          </a:blip>
          <a:srcRect/>
          <a:stretch>
            <a:fillRect/>
          </a:stretch>
        </p:blipFill>
        <p:spPr>
          <a:xfrm>
            <a:off x="4396815" y="0"/>
            <a:ext cx="4747185" cy="6858000"/>
          </a:xfrm>
          <a:prstGeom prst="rect">
            <a:avLst/>
          </a:prstGeom>
        </p:spPr>
      </p:pic>
      <p:pic>
        <p:nvPicPr>
          <p:cNvPr id="9" name="Picture 8"/>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225749" y="5504902"/>
            <a:ext cx="2546051" cy="872638"/>
          </a:xfrm>
          <a:prstGeom prst="rect">
            <a:avLst/>
          </a:prstGeom>
        </p:spPr>
      </p:pic>
    </p:spTree>
    <p:extLst>
      <p:ext uri="{BB962C8B-B14F-4D97-AF65-F5344CB8AC3E}">
        <p14:creationId xmlns:p14="http://schemas.microsoft.com/office/powerpoint/2010/main" val="2406462246"/>
      </p:ext>
    </p:extLst>
  </p:cSld>
  <p:clrMapOvr>
    <a:masterClrMapping/>
  </p:clrMapOvr>
  <p:timing>
    <p:tnLst>
      <p:par>
        <p:cTn id="1" dur="indefinite" restart="never" nodeType="tmRoot"/>
      </p:par>
    </p:tnLst>
  </p:timing>
  <p:extLst mod="1">
    <p:ext uri="{DCECCB84-F9BA-43D5-87BE-67443E8EF086}">
      <p15:sldGuideLst xmlns=""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Professional services">
    <p:spTree>
      <p:nvGrpSpPr>
        <p:cNvPr id="1" name=""/>
        <p:cNvGrpSpPr/>
        <p:nvPr/>
      </p:nvGrpSpPr>
      <p:grpSpPr>
        <a:xfrm>
          <a:off x="0" y="0"/>
          <a:ext cx="0" cy="0"/>
          <a:chOff x="0" y="0"/>
          <a:chExt cx="0" cy="0"/>
        </a:xfrm>
      </p:grpSpPr>
      <p:cxnSp>
        <p:nvCxnSpPr>
          <p:cNvPr id="8" name="Straight Connector 7"/>
          <p:cNvCxnSpPr/>
          <p:nvPr userDrawn="1"/>
        </p:nvCxnSpPr>
        <p:spPr>
          <a:xfrm>
            <a:off x="385398" y="3418385"/>
            <a:ext cx="418660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Title 2"/>
          <p:cNvSpPr>
            <a:spLocks noGrp="1"/>
          </p:cNvSpPr>
          <p:nvPr>
            <p:ph type="title"/>
          </p:nvPr>
        </p:nvSpPr>
        <p:spPr>
          <a:xfrm>
            <a:off x="385398" y="981075"/>
            <a:ext cx="3611027" cy="886397"/>
          </a:xfrm>
        </p:spPr>
        <p:txBody>
          <a:bodyPr/>
          <a:lstStyle>
            <a:lvl1pPr>
              <a:defRPr sz="3200"/>
            </a:lvl1pPr>
          </a:lstStyle>
          <a:p>
            <a:r>
              <a:rPr lang="en-US" dirty="0" smtClean="0"/>
              <a:t>Click to edit Master title style</a:t>
            </a:r>
            <a:endParaRPr lang="en-GB" dirty="0"/>
          </a:p>
        </p:txBody>
      </p:sp>
      <p:sp>
        <p:nvSpPr>
          <p:cNvPr id="5" name="Text Placeholder 4"/>
          <p:cNvSpPr>
            <a:spLocks noGrp="1"/>
          </p:cNvSpPr>
          <p:nvPr>
            <p:ph type="body" sz="quarter" idx="10"/>
          </p:nvPr>
        </p:nvSpPr>
        <p:spPr>
          <a:xfrm>
            <a:off x="381001" y="2133600"/>
            <a:ext cx="3615423" cy="538609"/>
          </a:xfrm>
        </p:spPr>
        <p:txBody>
          <a:bodyPr/>
          <a:lstStyle>
            <a:lvl1pPr>
              <a:defRPr>
                <a:solidFill>
                  <a:srgbClr val="999999"/>
                </a:solidFill>
              </a:defRPr>
            </a:lvl1pPr>
            <a:lvl2pPr>
              <a:spcBef>
                <a:spcPts val="600"/>
              </a:spcBef>
              <a:defRPr sz="800">
                <a:solidFill>
                  <a:srgbClr val="999999"/>
                </a:solidFill>
              </a:defRPr>
            </a:lvl2pPr>
            <a:lvl3pPr marL="0" indent="0">
              <a:buNone/>
              <a:defRPr sz="1400">
                <a:solidFill>
                  <a:schemeClr val="tx1"/>
                </a:solidFill>
              </a:defRPr>
            </a:lvl3pPr>
          </a:lstStyle>
          <a:p>
            <a:pPr lvl="0"/>
            <a:r>
              <a:rPr lang="en-US" dirty="0" smtClean="0"/>
              <a:t>Click to edit Master text styles</a:t>
            </a:r>
          </a:p>
          <a:p>
            <a:pPr lvl="1"/>
            <a:r>
              <a:rPr lang="en-US" dirty="0" smtClean="0"/>
              <a:t>Second level</a:t>
            </a:r>
          </a:p>
        </p:txBody>
      </p:sp>
      <p:sp>
        <p:nvSpPr>
          <p:cNvPr id="13" name="Text Placeholder 4"/>
          <p:cNvSpPr>
            <a:spLocks noGrp="1"/>
          </p:cNvSpPr>
          <p:nvPr>
            <p:ph type="body" sz="quarter" idx="11"/>
          </p:nvPr>
        </p:nvSpPr>
        <p:spPr>
          <a:xfrm>
            <a:off x="571500" y="3576791"/>
            <a:ext cx="3424436" cy="646331"/>
          </a:xfrm>
        </p:spPr>
        <p:txBody>
          <a:bodyPr/>
          <a:lstStyle>
            <a:lvl1pPr marL="0" indent="0" defTabSz="179388">
              <a:buClr>
                <a:srgbClr val="999999"/>
              </a:buClr>
              <a:buFont typeface="Arial" panose="020B0604020202020204" pitchFamily="34" charset="0"/>
              <a:buNone/>
              <a:defRPr sz="1600">
                <a:solidFill>
                  <a:schemeClr val="tx1"/>
                </a:solidFill>
              </a:defRPr>
            </a:lvl1pPr>
            <a:lvl2pPr>
              <a:spcBef>
                <a:spcPts val="600"/>
              </a:spcBef>
              <a:defRPr sz="1600" i="1">
                <a:solidFill>
                  <a:schemeClr val="tx1"/>
                </a:solidFill>
              </a:defRPr>
            </a:lvl2pPr>
            <a:lvl3pPr marL="0" indent="0">
              <a:buNone/>
              <a:defRPr sz="1400">
                <a:solidFill>
                  <a:schemeClr val="tx1"/>
                </a:solidFill>
              </a:defRPr>
            </a:lvl3pPr>
          </a:lstStyle>
          <a:p>
            <a:pPr lvl="0"/>
            <a:r>
              <a:rPr lang="en-US" dirty="0" smtClean="0"/>
              <a:t>Click to edit Master text styles</a:t>
            </a:r>
          </a:p>
          <a:p>
            <a:pPr lvl="1"/>
            <a:r>
              <a:rPr lang="en-US" dirty="0" smtClean="0"/>
              <a:t>Second level</a:t>
            </a:r>
          </a:p>
        </p:txBody>
      </p:sp>
      <p:sp>
        <p:nvSpPr>
          <p:cNvPr id="10" name="Freeform 5"/>
          <p:cNvSpPr>
            <a:spLocks/>
          </p:cNvSpPr>
          <p:nvPr userDrawn="1"/>
        </p:nvSpPr>
        <p:spPr bwMode="auto">
          <a:xfrm>
            <a:off x="381000" y="3573088"/>
            <a:ext cx="126205" cy="244521"/>
          </a:xfrm>
          <a:custGeom>
            <a:avLst/>
            <a:gdLst>
              <a:gd name="T0" fmla="*/ 0 w 51"/>
              <a:gd name="T1" fmla="*/ 102 h 102"/>
              <a:gd name="T2" fmla="*/ 51 w 51"/>
              <a:gd name="T3" fmla="*/ 51 h 102"/>
              <a:gd name="T4" fmla="*/ 0 w 51"/>
              <a:gd name="T5" fmla="*/ 0 h 102"/>
              <a:gd name="T6" fmla="*/ 0 w 51"/>
              <a:gd name="T7" fmla="*/ 102 h 102"/>
            </a:gdLst>
            <a:ahLst/>
            <a:cxnLst>
              <a:cxn ang="0">
                <a:pos x="T0" y="T1"/>
              </a:cxn>
              <a:cxn ang="0">
                <a:pos x="T2" y="T3"/>
              </a:cxn>
              <a:cxn ang="0">
                <a:pos x="T4" y="T5"/>
              </a:cxn>
              <a:cxn ang="0">
                <a:pos x="T6" y="T7"/>
              </a:cxn>
            </a:cxnLst>
            <a:rect l="0" t="0" r="r" b="b"/>
            <a:pathLst>
              <a:path w="51" h="102">
                <a:moveTo>
                  <a:pt x="0" y="102"/>
                </a:moveTo>
                <a:cubicBezTo>
                  <a:pt x="51" y="51"/>
                  <a:pt x="51" y="51"/>
                  <a:pt x="51" y="51"/>
                </a:cubicBezTo>
                <a:cubicBezTo>
                  <a:pt x="0" y="0"/>
                  <a:pt x="0" y="0"/>
                  <a:pt x="0" y="0"/>
                </a:cubicBezTo>
                <a:cubicBezTo>
                  <a:pt x="23" y="30"/>
                  <a:pt x="23" y="72"/>
                  <a:pt x="0" y="102"/>
                </a:cubicBezTo>
              </a:path>
            </a:pathLst>
          </a:custGeom>
          <a:solidFill>
            <a:schemeClr val="tx2"/>
          </a:solidFill>
          <a:ln>
            <a:noFill/>
          </a:ln>
          <a:extLst/>
        </p:spPr>
        <p:txBody>
          <a:bodyPr vert="horz" wrap="square" lIns="91440" tIns="45720" rIns="91440" bIns="45720" numCol="1" anchor="t" anchorCtr="0" compatLnSpc="1">
            <a:prstTxWarp prst="textNoShape">
              <a:avLst/>
            </a:prstTxWarp>
          </a:bodyPr>
          <a:lstStyle/>
          <a:p>
            <a:endParaRPr lang="en-GB"/>
          </a:p>
        </p:txBody>
      </p:sp>
      <p:pic>
        <p:nvPicPr>
          <p:cNvPr id="11" name="Picture 10"/>
          <p:cNvPicPr>
            <a:picLocks noChangeAspect="1"/>
          </p:cNvPicPr>
          <p:nvPr userDrawn="1"/>
        </p:nvPicPr>
        <p:blipFill>
          <a:blip r:embed="rId2" cstate="screen">
            <a:extLst>
              <a:ext uri="{28A0092B-C50C-407E-A947-70E740481C1C}">
                <a14:useLocalDpi xmlns:a14="http://schemas.microsoft.com/office/drawing/2010/main"/>
              </a:ext>
            </a:extLst>
          </a:blip>
          <a:srcRect/>
          <a:stretch>
            <a:fillRect/>
          </a:stretch>
        </p:blipFill>
        <p:spPr>
          <a:xfrm>
            <a:off x="4202435" y="0"/>
            <a:ext cx="4941565" cy="6871316"/>
          </a:xfrm>
          <a:prstGeom prst="rect">
            <a:avLst/>
          </a:prstGeom>
        </p:spPr>
      </p:pic>
      <p:pic>
        <p:nvPicPr>
          <p:cNvPr id="9" name="Picture 8"/>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225749" y="5504902"/>
            <a:ext cx="2546051" cy="872638"/>
          </a:xfrm>
          <a:prstGeom prst="rect">
            <a:avLst/>
          </a:prstGeom>
        </p:spPr>
      </p:pic>
    </p:spTree>
    <p:extLst>
      <p:ext uri="{BB962C8B-B14F-4D97-AF65-F5344CB8AC3E}">
        <p14:creationId xmlns:p14="http://schemas.microsoft.com/office/powerpoint/2010/main" val="2406462246"/>
      </p:ext>
    </p:extLst>
  </p:cSld>
  <p:clrMapOvr>
    <a:masterClrMapping/>
  </p:clrMapOvr>
  <p:timing>
    <p:tnLst>
      <p:par>
        <p:cTn id="1" dur="indefinite" restart="never" nodeType="tmRoot"/>
      </p:par>
    </p:tnLst>
  </p:timing>
  <p:extLst mod="1">
    <p:ext uri="{DCECCB84-F9BA-43D5-87BE-67443E8EF086}">
      <p15:sldGuideLst xmlns=""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Retail, fashion &amp; hospitality">
    <p:spTree>
      <p:nvGrpSpPr>
        <p:cNvPr id="1" name=""/>
        <p:cNvGrpSpPr/>
        <p:nvPr/>
      </p:nvGrpSpPr>
      <p:grpSpPr>
        <a:xfrm>
          <a:off x="0" y="0"/>
          <a:ext cx="0" cy="0"/>
          <a:chOff x="0" y="0"/>
          <a:chExt cx="0" cy="0"/>
        </a:xfrm>
      </p:grpSpPr>
      <p:cxnSp>
        <p:nvCxnSpPr>
          <p:cNvPr id="8" name="Straight Connector 7"/>
          <p:cNvCxnSpPr/>
          <p:nvPr userDrawn="1"/>
        </p:nvCxnSpPr>
        <p:spPr>
          <a:xfrm>
            <a:off x="385398" y="3418385"/>
            <a:ext cx="418660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Title 2"/>
          <p:cNvSpPr>
            <a:spLocks noGrp="1"/>
          </p:cNvSpPr>
          <p:nvPr>
            <p:ph type="title"/>
          </p:nvPr>
        </p:nvSpPr>
        <p:spPr>
          <a:xfrm>
            <a:off x="385398" y="981075"/>
            <a:ext cx="3611027" cy="886397"/>
          </a:xfrm>
        </p:spPr>
        <p:txBody>
          <a:bodyPr/>
          <a:lstStyle>
            <a:lvl1pPr>
              <a:defRPr sz="3200"/>
            </a:lvl1pPr>
          </a:lstStyle>
          <a:p>
            <a:r>
              <a:rPr lang="en-US" dirty="0" smtClean="0"/>
              <a:t>Click to edit Master title style</a:t>
            </a:r>
            <a:endParaRPr lang="en-GB" dirty="0"/>
          </a:p>
        </p:txBody>
      </p:sp>
      <p:sp>
        <p:nvSpPr>
          <p:cNvPr id="5" name="Text Placeholder 4"/>
          <p:cNvSpPr>
            <a:spLocks noGrp="1"/>
          </p:cNvSpPr>
          <p:nvPr>
            <p:ph type="body" sz="quarter" idx="10"/>
          </p:nvPr>
        </p:nvSpPr>
        <p:spPr>
          <a:xfrm>
            <a:off x="381001" y="2133600"/>
            <a:ext cx="3615423" cy="538609"/>
          </a:xfrm>
        </p:spPr>
        <p:txBody>
          <a:bodyPr/>
          <a:lstStyle>
            <a:lvl1pPr>
              <a:defRPr>
                <a:solidFill>
                  <a:srgbClr val="999999"/>
                </a:solidFill>
              </a:defRPr>
            </a:lvl1pPr>
            <a:lvl2pPr>
              <a:spcBef>
                <a:spcPts val="600"/>
              </a:spcBef>
              <a:defRPr sz="800">
                <a:solidFill>
                  <a:srgbClr val="999999"/>
                </a:solidFill>
              </a:defRPr>
            </a:lvl2pPr>
            <a:lvl3pPr marL="0" indent="0">
              <a:buNone/>
              <a:defRPr sz="1400">
                <a:solidFill>
                  <a:schemeClr val="tx1"/>
                </a:solidFill>
              </a:defRPr>
            </a:lvl3pPr>
          </a:lstStyle>
          <a:p>
            <a:pPr lvl="0"/>
            <a:r>
              <a:rPr lang="en-US" dirty="0" smtClean="0"/>
              <a:t>Click to edit Master text styles</a:t>
            </a:r>
          </a:p>
          <a:p>
            <a:pPr lvl="1"/>
            <a:r>
              <a:rPr lang="en-US" dirty="0" smtClean="0"/>
              <a:t>Second level</a:t>
            </a:r>
          </a:p>
        </p:txBody>
      </p:sp>
      <p:sp>
        <p:nvSpPr>
          <p:cNvPr id="13" name="Text Placeholder 4"/>
          <p:cNvSpPr>
            <a:spLocks noGrp="1"/>
          </p:cNvSpPr>
          <p:nvPr>
            <p:ph type="body" sz="quarter" idx="11"/>
          </p:nvPr>
        </p:nvSpPr>
        <p:spPr>
          <a:xfrm>
            <a:off x="571500" y="3576791"/>
            <a:ext cx="3424436" cy="646331"/>
          </a:xfrm>
        </p:spPr>
        <p:txBody>
          <a:bodyPr/>
          <a:lstStyle>
            <a:lvl1pPr marL="0" indent="0" defTabSz="179388">
              <a:buClr>
                <a:srgbClr val="999999"/>
              </a:buClr>
              <a:buFont typeface="Arial" panose="020B0604020202020204" pitchFamily="34" charset="0"/>
              <a:buNone/>
              <a:defRPr sz="1600">
                <a:solidFill>
                  <a:schemeClr val="tx1"/>
                </a:solidFill>
              </a:defRPr>
            </a:lvl1pPr>
            <a:lvl2pPr>
              <a:spcBef>
                <a:spcPts val="600"/>
              </a:spcBef>
              <a:defRPr sz="1600" i="1">
                <a:solidFill>
                  <a:schemeClr val="tx1"/>
                </a:solidFill>
              </a:defRPr>
            </a:lvl2pPr>
            <a:lvl3pPr marL="0" indent="0">
              <a:buNone/>
              <a:defRPr sz="1400">
                <a:solidFill>
                  <a:schemeClr val="tx1"/>
                </a:solidFill>
              </a:defRPr>
            </a:lvl3pPr>
          </a:lstStyle>
          <a:p>
            <a:pPr lvl="0"/>
            <a:r>
              <a:rPr lang="en-US" dirty="0" smtClean="0"/>
              <a:t>Click to edit Master text styles</a:t>
            </a:r>
          </a:p>
          <a:p>
            <a:pPr lvl="1"/>
            <a:r>
              <a:rPr lang="en-US" dirty="0" smtClean="0"/>
              <a:t>Second level</a:t>
            </a:r>
          </a:p>
        </p:txBody>
      </p:sp>
      <p:sp>
        <p:nvSpPr>
          <p:cNvPr id="10" name="Freeform 5"/>
          <p:cNvSpPr>
            <a:spLocks/>
          </p:cNvSpPr>
          <p:nvPr userDrawn="1"/>
        </p:nvSpPr>
        <p:spPr bwMode="auto">
          <a:xfrm>
            <a:off x="381000" y="3573088"/>
            <a:ext cx="126205" cy="244521"/>
          </a:xfrm>
          <a:custGeom>
            <a:avLst/>
            <a:gdLst>
              <a:gd name="T0" fmla="*/ 0 w 51"/>
              <a:gd name="T1" fmla="*/ 102 h 102"/>
              <a:gd name="T2" fmla="*/ 51 w 51"/>
              <a:gd name="T3" fmla="*/ 51 h 102"/>
              <a:gd name="T4" fmla="*/ 0 w 51"/>
              <a:gd name="T5" fmla="*/ 0 h 102"/>
              <a:gd name="T6" fmla="*/ 0 w 51"/>
              <a:gd name="T7" fmla="*/ 102 h 102"/>
            </a:gdLst>
            <a:ahLst/>
            <a:cxnLst>
              <a:cxn ang="0">
                <a:pos x="T0" y="T1"/>
              </a:cxn>
              <a:cxn ang="0">
                <a:pos x="T2" y="T3"/>
              </a:cxn>
              <a:cxn ang="0">
                <a:pos x="T4" y="T5"/>
              </a:cxn>
              <a:cxn ang="0">
                <a:pos x="T6" y="T7"/>
              </a:cxn>
            </a:cxnLst>
            <a:rect l="0" t="0" r="r" b="b"/>
            <a:pathLst>
              <a:path w="51" h="102">
                <a:moveTo>
                  <a:pt x="0" y="102"/>
                </a:moveTo>
                <a:cubicBezTo>
                  <a:pt x="51" y="51"/>
                  <a:pt x="51" y="51"/>
                  <a:pt x="51" y="51"/>
                </a:cubicBezTo>
                <a:cubicBezTo>
                  <a:pt x="0" y="0"/>
                  <a:pt x="0" y="0"/>
                  <a:pt x="0" y="0"/>
                </a:cubicBezTo>
                <a:cubicBezTo>
                  <a:pt x="23" y="30"/>
                  <a:pt x="23" y="72"/>
                  <a:pt x="0" y="102"/>
                </a:cubicBezTo>
              </a:path>
            </a:pathLst>
          </a:custGeom>
          <a:solidFill>
            <a:schemeClr val="tx2"/>
          </a:solidFill>
          <a:ln>
            <a:noFill/>
          </a:ln>
          <a:extLst/>
        </p:spPr>
        <p:txBody>
          <a:bodyPr vert="horz" wrap="square" lIns="91440" tIns="45720" rIns="91440" bIns="45720" numCol="1" anchor="t" anchorCtr="0" compatLnSpc="1">
            <a:prstTxWarp prst="textNoShape">
              <a:avLst/>
            </a:prstTxWarp>
          </a:bodyPr>
          <a:lstStyle/>
          <a:p>
            <a:endParaRPr lang="en-GB"/>
          </a:p>
        </p:txBody>
      </p:sp>
      <p:pic>
        <p:nvPicPr>
          <p:cNvPr id="12" name="Picture 11"/>
          <p:cNvPicPr>
            <a:picLocks noChangeAspect="1"/>
          </p:cNvPicPr>
          <p:nvPr userDrawn="1"/>
        </p:nvPicPr>
        <p:blipFill>
          <a:blip r:embed="rId2" cstate="screen">
            <a:extLst>
              <a:ext uri="{28A0092B-C50C-407E-A947-70E740481C1C}">
                <a14:useLocalDpi xmlns:a14="http://schemas.microsoft.com/office/drawing/2010/main"/>
              </a:ext>
            </a:extLst>
          </a:blip>
          <a:srcRect/>
          <a:stretch>
            <a:fillRect/>
          </a:stretch>
        </p:blipFill>
        <p:spPr>
          <a:xfrm>
            <a:off x="4306370" y="0"/>
            <a:ext cx="4837630" cy="6871316"/>
          </a:xfrm>
          <a:prstGeom prst="rect">
            <a:avLst/>
          </a:prstGeom>
        </p:spPr>
      </p:pic>
      <p:pic>
        <p:nvPicPr>
          <p:cNvPr id="9" name="Picture 8"/>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225749" y="5504902"/>
            <a:ext cx="2546051" cy="872638"/>
          </a:xfrm>
          <a:prstGeom prst="rect">
            <a:avLst/>
          </a:prstGeom>
        </p:spPr>
      </p:pic>
    </p:spTree>
    <p:extLst>
      <p:ext uri="{BB962C8B-B14F-4D97-AF65-F5344CB8AC3E}">
        <p14:creationId xmlns:p14="http://schemas.microsoft.com/office/powerpoint/2010/main" val="2406462246"/>
      </p:ext>
    </p:extLst>
  </p:cSld>
  <p:clrMapOvr>
    <a:masterClrMapping/>
  </p:clrMapOvr>
  <p:timing>
    <p:tnLst>
      <p:par>
        <p:cTn id="1" dur="indefinite" restart="never" nodeType="tmRoot"/>
      </p:par>
    </p:tnLst>
  </p:timing>
  <p:extLst mod="1">
    <p:ext uri="{DCECCB84-F9BA-43D5-87BE-67443E8EF086}">
      <p15:sldGuideLst xmlns=""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Sports">
    <p:spTree>
      <p:nvGrpSpPr>
        <p:cNvPr id="1" name=""/>
        <p:cNvGrpSpPr/>
        <p:nvPr/>
      </p:nvGrpSpPr>
      <p:grpSpPr>
        <a:xfrm>
          <a:off x="0" y="0"/>
          <a:ext cx="0" cy="0"/>
          <a:chOff x="0" y="0"/>
          <a:chExt cx="0" cy="0"/>
        </a:xfrm>
      </p:grpSpPr>
      <p:cxnSp>
        <p:nvCxnSpPr>
          <p:cNvPr id="8" name="Straight Connector 7"/>
          <p:cNvCxnSpPr/>
          <p:nvPr userDrawn="1"/>
        </p:nvCxnSpPr>
        <p:spPr>
          <a:xfrm>
            <a:off x="385398" y="3418385"/>
            <a:ext cx="4330618"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Title 2"/>
          <p:cNvSpPr>
            <a:spLocks noGrp="1"/>
          </p:cNvSpPr>
          <p:nvPr>
            <p:ph type="title"/>
          </p:nvPr>
        </p:nvSpPr>
        <p:spPr>
          <a:xfrm>
            <a:off x="385398" y="981075"/>
            <a:ext cx="3611027" cy="886397"/>
          </a:xfrm>
        </p:spPr>
        <p:txBody>
          <a:bodyPr/>
          <a:lstStyle>
            <a:lvl1pPr>
              <a:defRPr sz="3200"/>
            </a:lvl1pPr>
          </a:lstStyle>
          <a:p>
            <a:r>
              <a:rPr lang="en-US" dirty="0" smtClean="0"/>
              <a:t>Click to edit Master title style</a:t>
            </a:r>
            <a:endParaRPr lang="en-GB" dirty="0"/>
          </a:p>
        </p:txBody>
      </p:sp>
      <p:sp>
        <p:nvSpPr>
          <p:cNvPr id="5" name="Text Placeholder 4"/>
          <p:cNvSpPr>
            <a:spLocks noGrp="1"/>
          </p:cNvSpPr>
          <p:nvPr>
            <p:ph type="body" sz="quarter" idx="10"/>
          </p:nvPr>
        </p:nvSpPr>
        <p:spPr>
          <a:xfrm>
            <a:off x="381001" y="2133600"/>
            <a:ext cx="3615423" cy="538609"/>
          </a:xfrm>
        </p:spPr>
        <p:txBody>
          <a:bodyPr/>
          <a:lstStyle>
            <a:lvl1pPr>
              <a:defRPr>
                <a:solidFill>
                  <a:srgbClr val="999999"/>
                </a:solidFill>
              </a:defRPr>
            </a:lvl1pPr>
            <a:lvl2pPr>
              <a:spcBef>
                <a:spcPts val="600"/>
              </a:spcBef>
              <a:defRPr sz="800">
                <a:solidFill>
                  <a:srgbClr val="999999"/>
                </a:solidFill>
              </a:defRPr>
            </a:lvl2pPr>
            <a:lvl3pPr marL="0" indent="0">
              <a:buNone/>
              <a:defRPr sz="1400">
                <a:solidFill>
                  <a:schemeClr val="tx1"/>
                </a:solidFill>
              </a:defRPr>
            </a:lvl3pPr>
          </a:lstStyle>
          <a:p>
            <a:pPr lvl="0"/>
            <a:r>
              <a:rPr lang="en-US" dirty="0" smtClean="0"/>
              <a:t>Click to edit Master text styles</a:t>
            </a:r>
          </a:p>
          <a:p>
            <a:pPr lvl="1"/>
            <a:r>
              <a:rPr lang="en-US" dirty="0" smtClean="0"/>
              <a:t>Second level</a:t>
            </a:r>
          </a:p>
        </p:txBody>
      </p:sp>
      <p:sp>
        <p:nvSpPr>
          <p:cNvPr id="13" name="Text Placeholder 4"/>
          <p:cNvSpPr>
            <a:spLocks noGrp="1"/>
          </p:cNvSpPr>
          <p:nvPr>
            <p:ph type="body" sz="quarter" idx="11"/>
          </p:nvPr>
        </p:nvSpPr>
        <p:spPr>
          <a:xfrm>
            <a:off x="571500" y="3576791"/>
            <a:ext cx="3424436" cy="646331"/>
          </a:xfrm>
        </p:spPr>
        <p:txBody>
          <a:bodyPr/>
          <a:lstStyle>
            <a:lvl1pPr marL="0" indent="0" defTabSz="179388">
              <a:buClr>
                <a:srgbClr val="999999"/>
              </a:buClr>
              <a:buFont typeface="Arial" panose="020B0604020202020204" pitchFamily="34" charset="0"/>
              <a:buNone/>
              <a:defRPr sz="1600">
                <a:solidFill>
                  <a:schemeClr val="tx1"/>
                </a:solidFill>
              </a:defRPr>
            </a:lvl1pPr>
            <a:lvl2pPr>
              <a:spcBef>
                <a:spcPts val="600"/>
              </a:spcBef>
              <a:defRPr sz="1600" i="1">
                <a:solidFill>
                  <a:schemeClr val="tx1"/>
                </a:solidFill>
              </a:defRPr>
            </a:lvl2pPr>
            <a:lvl3pPr marL="0" indent="0">
              <a:buNone/>
              <a:defRPr sz="1400">
                <a:solidFill>
                  <a:schemeClr val="tx1"/>
                </a:solidFill>
              </a:defRPr>
            </a:lvl3pPr>
          </a:lstStyle>
          <a:p>
            <a:pPr lvl="0"/>
            <a:r>
              <a:rPr lang="en-US" dirty="0" smtClean="0"/>
              <a:t>Click to edit Master text styles</a:t>
            </a:r>
          </a:p>
          <a:p>
            <a:pPr lvl="1"/>
            <a:r>
              <a:rPr lang="en-US" dirty="0" smtClean="0"/>
              <a:t>Second level</a:t>
            </a:r>
          </a:p>
        </p:txBody>
      </p:sp>
      <p:sp>
        <p:nvSpPr>
          <p:cNvPr id="10" name="Freeform 5"/>
          <p:cNvSpPr>
            <a:spLocks/>
          </p:cNvSpPr>
          <p:nvPr userDrawn="1"/>
        </p:nvSpPr>
        <p:spPr bwMode="auto">
          <a:xfrm>
            <a:off x="381000" y="3573088"/>
            <a:ext cx="126205" cy="244521"/>
          </a:xfrm>
          <a:custGeom>
            <a:avLst/>
            <a:gdLst>
              <a:gd name="T0" fmla="*/ 0 w 51"/>
              <a:gd name="T1" fmla="*/ 102 h 102"/>
              <a:gd name="T2" fmla="*/ 51 w 51"/>
              <a:gd name="T3" fmla="*/ 51 h 102"/>
              <a:gd name="T4" fmla="*/ 0 w 51"/>
              <a:gd name="T5" fmla="*/ 0 h 102"/>
              <a:gd name="T6" fmla="*/ 0 w 51"/>
              <a:gd name="T7" fmla="*/ 102 h 102"/>
            </a:gdLst>
            <a:ahLst/>
            <a:cxnLst>
              <a:cxn ang="0">
                <a:pos x="T0" y="T1"/>
              </a:cxn>
              <a:cxn ang="0">
                <a:pos x="T2" y="T3"/>
              </a:cxn>
              <a:cxn ang="0">
                <a:pos x="T4" y="T5"/>
              </a:cxn>
              <a:cxn ang="0">
                <a:pos x="T6" y="T7"/>
              </a:cxn>
            </a:cxnLst>
            <a:rect l="0" t="0" r="r" b="b"/>
            <a:pathLst>
              <a:path w="51" h="102">
                <a:moveTo>
                  <a:pt x="0" y="102"/>
                </a:moveTo>
                <a:cubicBezTo>
                  <a:pt x="51" y="51"/>
                  <a:pt x="51" y="51"/>
                  <a:pt x="51" y="51"/>
                </a:cubicBezTo>
                <a:cubicBezTo>
                  <a:pt x="0" y="0"/>
                  <a:pt x="0" y="0"/>
                  <a:pt x="0" y="0"/>
                </a:cubicBezTo>
                <a:cubicBezTo>
                  <a:pt x="23" y="30"/>
                  <a:pt x="23" y="72"/>
                  <a:pt x="0" y="102"/>
                </a:cubicBezTo>
              </a:path>
            </a:pathLst>
          </a:custGeom>
          <a:solidFill>
            <a:schemeClr val="tx2"/>
          </a:solidFill>
          <a:ln>
            <a:noFill/>
          </a:ln>
          <a:extLst/>
        </p:spPr>
        <p:txBody>
          <a:bodyPr vert="horz" wrap="square" lIns="91440" tIns="45720" rIns="91440" bIns="45720" numCol="1" anchor="t" anchorCtr="0" compatLnSpc="1">
            <a:prstTxWarp prst="textNoShape">
              <a:avLst/>
            </a:prstTxWarp>
          </a:bodyPr>
          <a:lstStyle/>
          <a:p>
            <a:endParaRPr lang="en-GB"/>
          </a:p>
        </p:txBody>
      </p:sp>
      <p:pic>
        <p:nvPicPr>
          <p:cNvPr id="11" name="Picture 10"/>
          <p:cNvPicPr>
            <a:picLocks noChangeAspect="1"/>
          </p:cNvPicPr>
          <p:nvPr userDrawn="1"/>
        </p:nvPicPr>
        <p:blipFill>
          <a:blip r:embed="rId2" cstate="screen">
            <a:extLst>
              <a:ext uri="{28A0092B-C50C-407E-A947-70E740481C1C}">
                <a14:useLocalDpi xmlns:a14="http://schemas.microsoft.com/office/drawing/2010/main"/>
              </a:ext>
            </a:extLst>
          </a:blip>
          <a:srcRect/>
          <a:stretch>
            <a:fillRect/>
          </a:stretch>
        </p:blipFill>
        <p:spPr>
          <a:xfrm>
            <a:off x="4139952" y="0"/>
            <a:ext cx="5004048" cy="6871316"/>
          </a:xfrm>
          <a:prstGeom prst="rect">
            <a:avLst/>
          </a:prstGeom>
        </p:spPr>
      </p:pic>
      <p:pic>
        <p:nvPicPr>
          <p:cNvPr id="9" name="Picture 8"/>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225749" y="5504902"/>
            <a:ext cx="2546051" cy="872638"/>
          </a:xfrm>
          <a:prstGeom prst="rect">
            <a:avLst/>
          </a:prstGeom>
        </p:spPr>
      </p:pic>
    </p:spTree>
    <p:extLst>
      <p:ext uri="{BB962C8B-B14F-4D97-AF65-F5344CB8AC3E}">
        <p14:creationId xmlns:p14="http://schemas.microsoft.com/office/powerpoint/2010/main" val="2406462246"/>
      </p:ext>
    </p:extLst>
  </p:cSld>
  <p:clrMapOvr>
    <a:masterClrMapping/>
  </p:clrMapOvr>
  <p:timing>
    <p:tnLst>
      <p:par>
        <p:cTn id="1" dur="indefinite" restart="never" nodeType="tmRoot"/>
      </p:par>
    </p:tnLst>
  </p:timing>
  <p:extLst mod="1">
    <p:ext uri="{DCECCB84-F9BA-43D5-87BE-67443E8EF086}">
      <p15:sldGuideLst xmlns="" xmlns:p15="http://schemas.microsoft.com/office/powerpoint/2012/main"/>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Technology">
    <p:spTree>
      <p:nvGrpSpPr>
        <p:cNvPr id="1" name=""/>
        <p:cNvGrpSpPr/>
        <p:nvPr/>
      </p:nvGrpSpPr>
      <p:grpSpPr>
        <a:xfrm>
          <a:off x="0" y="0"/>
          <a:ext cx="0" cy="0"/>
          <a:chOff x="0" y="0"/>
          <a:chExt cx="0" cy="0"/>
        </a:xfrm>
      </p:grpSpPr>
      <p:cxnSp>
        <p:nvCxnSpPr>
          <p:cNvPr id="8" name="Straight Connector 7"/>
          <p:cNvCxnSpPr/>
          <p:nvPr userDrawn="1"/>
        </p:nvCxnSpPr>
        <p:spPr>
          <a:xfrm>
            <a:off x="385398" y="3418385"/>
            <a:ext cx="418660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Title 2"/>
          <p:cNvSpPr>
            <a:spLocks noGrp="1"/>
          </p:cNvSpPr>
          <p:nvPr>
            <p:ph type="title"/>
          </p:nvPr>
        </p:nvSpPr>
        <p:spPr>
          <a:xfrm>
            <a:off x="385398" y="981075"/>
            <a:ext cx="3611027" cy="886397"/>
          </a:xfrm>
        </p:spPr>
        <p:txBody>
          <a:bodyPr/>
          <a:lstStyle>
            <a:lvl1pPr>
              <a:defRPr sz="3200"/>
            </a:lvl1pPr>
          </a:lstStyle>
          <a:p>
            <a:r>
              <a:rPr lang="en-US" dirty="0" smtClean="0"/>
              <a:t>Click to edit Master title style</a:t>
            </a:r>
            <a:endParaRPr lang="en-GB" dirty="0"/>
          </a:p>
        </p:txBody>
      </p:sp>
      <p:sp>
        <p:nvSpPr>
          <p:cNvPr id="5" name="Text Placeholder 4"/>
          <p:cNvSpPr>
            <a:spLocks noGrp="1"/>
          </p:cNvSpPr>
          <p:nvPr>
            <p:ph type="body" sz="quarter" idx="10"/>
          </p:nvPr>
        </p:nvSpPr>
        <p:spPr>
          <a:xfrm>
            <a:off x="381001" y="2133600"/>
            <a:ext cx="3615423" cy="538609"/>
          </a:xfrm>
        </p:spPr>
        <p:txBody>
          <a:bodyPr/>
          <a:lstStyle>
            <a:lvl1pPr>
              <a:defRPr>
                <a:solidFill>
                  <a:srgbClr val="999999"/>
                </a:solidFill>
              </a:defRPr>
            </a:lvl1pPr>
            <a:lvl2pPr>
              <a:spcBef>
                <a:spcPts val="600"/>
              </a:spcBef>
              <a:defRPr sz="800">
                <a:solidFill>
                  <a:srgbClr val="999999"/>
                </a:solidFill>
              </a:defRPr>
            </a:lvl2pPr>
            <a:lvl3pPr marL="0" indent="0">
              <a:buNone/>
              <a:defRPr sz="1400">
                <a:solidFill>
                  <a:schemeClr val="tx1"/>
                </a:solidFill>
              </a:defRPr>
            </a:lvl3pPr>
          </a:lstStyle>
          <a:p>
            <a:pPr lvl="0"/>
            <a:r>
              <a:rPr lang="en-US" dirty="0" smtClean="0"/>
              <a:t>Click to edit Master text styles</a:t>
            </a:r>
          </a:p>
          <a:p>
            <a:pPr lvl="1"/>
            <a:r>
              <a:rPr lang="en-US" dirty="0" smtClean="0"/>
              <a:t>Second level</a:t>
            </a:r>
          </a:p>
        </p:txBody>
      </p:sp>
      <p:sp>
        <p:nvSpPr>
          <p:cNvPr id="13" name="Text Placeholder 4"/>
          <p:cNvSpPr>
            <a:spLocks noGrp="1"/>
          </p:cNvSpPr>
          <p:nvPr>
            <p:ph type="body" sz="quarter" idx="11"/>
          </p:nvPr>
        </p:nvSpPr>
        <p:spPr>
          <a:xfrm>
            <a:off x="571500" y="3576791"/>
            <a:ext cx="3424436" cy="646331"/>
          </a:xfrm>
        </p:spPr>
        <p:txBody>
          <a:bodyPr/>
          <a:lstStyle>
            <a:lvl1pPr marL="0" indent="0" defTabSz="179388">
              <a:buClr>
                <a:srgbClr val="999999"/>
              </a:buClr>
              <a:buFont typeface="Arial" panose="020B0604020202020204" pitchFamily="34" charset="0"/>
              <a:buNone/>
              <a:defRPr sz="1600">
                <a:solidFill>
                  <a:schemeClr val="tx1"/>
                </a:solidFill>
              </a:defRPr>
            </a:lvl1pPr>
            <a:lvl2pPr>
              <a:spcBef>
                <a:spcPts val="600"/>
              </a:spcBef>
              <a:defRPr sz="1600" i="1">
                <a:solidFill>
                  <a:schemeClr val="tx1"/>
                </a:solidFill>
              </a:defRPr>
            </a:lvl2pPr>
            <a:lvl3pPr marL="0" indent="0">
              <a:buNone/>
              <a:defRPr sz="1400">
                <a:solidFill>
                  <a:schemeClr val="tx1"/>
                </a:solidFill>
              </a:defRPr>
            </a:lvl3pPr>
          </a:lstStyle>
          <a:p>
            <a:pPr lvl="0"/>
            <a:r>
              <a:rPr lang="en-US" dirty="0" smtClean="0"/>
              <a:t>Click to edit Master text styles</a:t>
            </a:r>
          </a:p>
          <a:p>
            <a:pPr lvl="1"/>
            <a:r>
              <a:rPr lang="en-US" dirty="0" smtClean="0"/>
              <a:t>Second level</a:t>
            </a:r>
          </a:p>
        </p:txBody>
      </p:sp>
      <p:sp>
        <p:nvSpPr>
          <p:cNvPr id="10" name="Freeform 5"/>
          <p:cNvSpPr>
            <a:spLocks/>
          </p:cNvSpPr>
          <p:nvPr userDrawn="1"/>
        </p:nvSpPr>
        <p:spPr bwMode="auto">
          <a:xfrm>
            <a:off x="381000" y="3573088"/>
            <a:ext cx="126205" cy="244521"/>
          </a:xfrm>
          <a:custGeom>
            <a:avLst/>
            <a:gdLst>
              <a:gd name="T0" fmla="*/ 0 w 51"/>
              <a:gd name="T1" fmla="*/ 102 h 102"/>
              <a:gd name="T2" fmla="*/ 51 w 51"/>
              <a:gd name="T3" fmla="*/ 51 h 102"/>
              <a:gd name="T4" fmla="*/ 0 w 51"/>
              <a:gd name="T5" fmla="*/ 0 h 102"/>
              <a:gd name="T6" fmla="*/ 0 w 51"/>
              <a:gd name="T7" fmla="*/ 102 h 102"/>
            </a:gdLst>
            <a:ahLst/>
            <a:cxnLst>
              <a:cxn ang="0">
                <a:pos x="T0" y="T1"/>
              </a:cxn>
              <a:cxn ang="0">
                <a:pos x="T2" y="T3"/>
              </a:cxn>
              <a:cxn ang="0">
                <a:pos x="T4" y="T5"/>
              </a:cxn>
              <a:cxn ang="0">
                <a:pos x="T6" y="T7"/>
              </a:cxn>
            </a:cxnLst>
            <a:rect l="0" t="0" r="r" b="b"/>
            <a:pathLst>
              <a:path w="51" h="102">
                <a:moveTo>
                  <a:pt x="0" y="102"/>
                </a:moveTo>
                <a:cubicBezTo>
                  <a:pt x="51" y="51"/>
                  <a:pt x="51" y="51"/>
                  <a:pt x="51" y="51"/>
                </a:cubicBezTo>
                <a:cubicBezTo>
                  <a:pt x="0" y="0"/>
                  <a:pt x="0" y="0"/>
                  <a:pt x="0" y="0"/>
                </a:cubicBezTo>
                <a:cubicBezTo>
                  <a:pt x="23" y="30"/>
                  <a:pt x="23" y="72"/>
                  <a:pt x="0" y="102"/>
                </a:cubicBezTo>
              </a:path>
            </a:pathLst>
          </a:custGeom>
          <a:solidFill>
            <a:schemeClr val="tx2"/>
          </a:solidFill>
          <a:ln>
            <a:noFill/>
          </a:ln>
          <a:extLst/>
        </p:spPr>
        <p:txBody>
          <a:bodyPr vert="horz" wrap="square" lIns="91440" tIns="45720" rIns="91440" bIns="45720" numCol="1" anchor="t" anchorCtr="0" compatLnSpc="1">
            <a:prstTxWarp prst="textNoShape">
              <a:avLst/>
            </a:prstTxWarp>
          </a:bodyPr>
          <a:lstStyle/>
          <a:p>
            <a:endParaRPr lang="en-GB"/>
          </a:p>
        </p:txBody>
      </p:sp>
      <p:pic>
        <p:nvPicPr>
          <p:cNvPr id="12" name="Picture 11"/>
          <p:cNvPicPr>
            <a:picLocks noChangeAspect="1"/>
          </p:cNvPicPr>
          <p:nvPr userDrawn="1"/>
        </p:nvPicPr>
        <p:blipFill>
          <a:blip r:embed="rId2" cstate="screen">
            <a:extLst>
              <a:ext uri="{28A0092B-C50C-407E-A947-70E740481C1C}">
                <a14:useLocalDpi xmlns:a14="http://schemas.microsoft.com/office/drawing/2010/main"/>
              </a:ext>
            </a:extLst>
          </a:blip>
          <a:srcRect/>
          <a:stretch>
            <a:fillRect/>
          </a:stretch>
        </p:blipFill>
        <p:spPr>
          <a:xfrm>
            <a:off x="4151287" y="0"/>
            <a:ext cx="4992713" cy="6871316"/>
          </a:xfrm>
          <a:prstGeom prst="rect">
            <a:avLst/>
          </a:prstGeom>
        </p:spPr>
      </p:pic>
      <p:pic>
        <p:nvPicPr>
          <p:cNvPr id="9" name="Picture 8"/>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225749" y="5504902"/>
            <a:ext cx="2546051" cy="872638"/>
          </a:xfrm>
          <a:prstGeom prst="rect">
            <a:avLst/>
          </a:prstGeom>
        </p:spPr>
      </p:pic>
    </p:spTree>
    <p:extLst>
      <p:ext uri="{BB962C8B-B14F-4D97-AF65-F5344CB8AC3E}">
        <p14:creationId xmlns:p14="http://schemas.microsoft.com/office/powerpoint/2010/main" val="2406462246"/>
      </p:ext>
    </p:extLst>
  </p:cSld>
  <p:clrMapOvr>
    <a:masterClrMapping/>
  </p:clrMapOvr>
  <p:timing>
    <p:tnLst>
      <p:par>
        <p:cTn id="1" dur="indefinite" restart="never" nodeType="tmRoot"/>
      </p:par>
    </p:tnLst>
  </p:timing>
  <p:extLst mod="1">
    <p:ext uri="{DCECCB84-F9BA-43D5-87BE-67443E8EF086}">
      <p15:sldGuideLst xmlns=""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Divider ">
    <p:spTree>
      <p:nvGrpSpPr>
        <p:cNvPr id="1" name=""/>
        <p:cNvGrpSpPr/>
        <p:nvPr/>
      </p:nvGrpSpPr>
      <p:grpSpPr>
        <a:xfrm>
          <a:off x="0" y="0"/>
          <a:ext cx="0" cy="0"/>
          <a:chOff x="0" y="0"/>
          <a:chExt cx="0" cy="0"/>
        </a:xfrm>
      </p:grpSpPr>
      <p:pic>
        <p:nvPicPr>
          <p:cNvPr id="2" name="Picture 1"/>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4572000" y="0"/>
            <a:ext cx="4572000" cy="4561218"/>
          </a:xfrm>
          <a:prstGeom prst="rect">
            <a:avLst/>
          </a:prstGeom>
          <a:noFill/>
          <a:ln>
            <a:noFill/>
          </a:ln>
        </p:spPr>
      </p:pic>
      <p:sp>
        <p:nvSpPr>
          <p:cNvPr id="3" name="Title 2"/>
          <p:cNvSpPr>
            <a:spLocks noGrp="1"/>
          </p:cNvSpPr>
          <p:nvPr>
            <p:ph type="title"/>
          </p:nvPr>
        </p:nvSpPr>
        <p:spPr>
          <a:xfrm>
            <a:off x="385398" y="2814424"/>
            <a:ext cx="4186602" cy="886397"/>
          </a:xfrm>
        </p:spPr>
        <p:txBody>
          <a:bodyPr anchor="b" anchorCtr="0"/>
          <a:lstStyle>
            <a:lvl1pPr>
              <a:defRPr sz="3200"/>
            </a:lvl1pPr>
          </a:lstStyle>
          <a:p>
            <a:r>
              <a:rPr lang="en-US" dirty="0" smtClean="0"/>
              <a:t>Click to edit Master title style</a:t>
            </a:r>
            <a:endParaRPr lang="en-GB" dirty="0"/>
          </a:p>
        </p:txBody>
      </p:sp>
      <p:sp>
        <p:nvSpPr>
          <p:cNvPr id="5" name="Text Placeholder 4"/>
          <p:cNvSpPr>
            <a:spLocks noGrp="1"/>
          </p:cNvSpPr>
          <p:nvPr>
            <p:ph type="body" sz="quarter" idx="10"/>
          </p:nvPr>
        </p:nvSpPr>
        <p:spPr>
          <a:xfrm>
            <a:off x="381001" y="3884798"/>
            <a:ext cx="4190999" cy="246221"/>
          </a:xfrm>
        </p:spPr>
        <p:txBody>
          <a:bodyPr/>
          <a:lstStyle>
            <a:lvl1pPr>
              <a:defRPr b="0">
                <a:solidFill>
                  <a:schemeClr val="bg2"/>
                </a:solidFill>
              </a:defRPr>
            </a:lvl1pPr>
            <a:lvl2pPr>
              <a:spcBef>
                <a:spcPts val="3000"/>
              </a:spcBef>
              <a:defRPr sz="1000">
                <a:solidFill>
                  <a:srgbClr val="999999"/>
                </a:solidFill>
              </a:defRPr>
            </a:lvl2pPr>
            <a:lvl3pPr marL="0" indent="0">
              <a:buNone/>
              <a:defRPr sz="1400">
                <a:solidFill>
                  <a:schemeClr val="tx1"/>
                </a:solidFill>
              </a:defRPr>
            </a:lvl3pPr>
          </a:lstStyle>
          <a:p>
            <a:pPr lvl="0"/>
            <a:r>
              <a:rPr lang="en-US" dirty="0" smtClean="0"/>
              <a:t>Click to edit Master text styles</a:t>
            </a:r>
          </a:p>
        </p:txBody>
      </p:sp>
      <p:sp>
        <p:nvSpPr>
          <p:cNvPr id="15" name="Rectangle 14"/>
          <p:cNvSpPr/>
          <p:nvPr userDrawn="1"/>
        </p:nvSpPr>
        <p:spPr>
          <a:xfrm>
            <a:off x="381001" y="-1"/>
            <a:ext cx="2822847" cy="2437178"/>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2000" tIns="72000" rIns="72000" bIns="72000" rtlCol="0" anchor="b" anchorCtr="0"/>
          <a:lstStyle/>
          <a:p>
            <a:pPr algn="l"/>
            <a:endParaRPr lang="en-GB" sz="7200" b="1" dirty="0">
              <a:solidFill>
                <a:schemeClr val="bg1"/>
              </a:solidFill>
            </a:endParaRPr>
          </a:p>
        </p:txBody>
      </p:sp>
      <p:sp>
        <p:nvSpPr>
          <p:cNvPr id="10" name="Footer Placeholder 4"/>
          <p:cNvSpPr txBox="1">
            <a:spLocks/>
          </p:cNvSpPr>
          <p:nvPr userDrawn="1"/>
        </p:nvSpPr>
        <p:spPr>
          <a:xfrm>
            <a:off x="2555776" y="6674877"/>
            <a:ext cx="6202829" cy="138499"/>
          </a:xfrm>
          <a:prstGeom prst="rect">
            <a:avLst/>
          </a:prstGeom>
        </p:spPr>
        <p:txBody>
          <a:bodyPr vert="horz" wrap="square" lIns="0" tIns="0" rIns="0" bIns="0" rtlCol="0" anchor="t">
            <a:spAutoFit/>
          </a:bodyPr>
          <a:lstStyle>
            <a:defPPr>
              <a:defRPr lang="en-US"/>
            </a:defPPr>
            <a:lvl1pPr marL="0" algn="l" defTabSz="995690" rtl="0" eaLnBrk="1" latinLnBrk="0" hangingPunct="1">
              <a:defRPr sz="900" b="1" kern="1200">
                <a:solidFill>
                  <a:schemeClr val="accent2"/>
                </a:solidFill>
                <a:latin typeface="+mn-lt"/>
                <a:ea typeface="+mn-ea"/>
                <a:cs typeface="+mn-cs"/>
              </a:defRPr>
            </a:lvl1pPr>
            <a:lvl2pPr marL="497845" algn="l" defTabSz="995690" rtl="0" eaLnBrk="1" latinLnBrk="0" hangingPunct="1">
              <a:defRPr sz="2000" kern="1200">
                <a:solidFill>
                  <a:schemeClr val="tx1"/>
                </a:solidFill>
                <a:latin typeface="+mn-lt"/>
                <a:ea typeface="+mn-ea"/>
                <a:cs typeface="+mn-cs"/>
              </a:defRPr>
            </a:lvl2pPr>
            <a:lvl3pPr marL="995690" algn="l" defTabSz="995690" rtl="0" eaLnBrk="1" latinLnBrk="0" hangingPunct="1">
              <a:defRPr sz="2000" kern="1200">
                <a:solidFill>
                  <a:schemeClr val="tx1"/>
                </a:solidFill>
                <a:latin typeface="+mn-lt"/>
                <a:ea typeface="+mn-ea"/>
                <a:cs typeface="+mn-cs"/>
              </a:defRPr>
            </a:lvl3pPr>
            <a:lvl4pPr marL="1493535" algn="l" defTabSz="995690" rtl="0" eaLnBrk="1" latinLnBrk="0" hangingPunct="1">
              <a:defRPr sz="2000" kern="1200">
                <a:solidFill>
                  <a:schemeClr val="tx1"/>
                </a:solidFill>
                <a:latin typeface="+mn-lt"/>
                <a:ea typeface="+mn-ea"/>
                <a:cs typeface="+mn-cs"/>
              </a:defRPr>
            </a:lvl4pPr>
            <a:lvl5pPr marL="1991380" algn="l" defTabSz="995690" rtl="0" eaLnBrk="1" latinLnBrk="0" hangingPunct="1">
              <a:defRPr sz="2000" kern="1200">
                <a:solidFill>
                  <a:schemeClr val="tx1"/>
                </a:solidFill>
                <a:latin typeface="+mn-lt"/>
                <a:ea typeface="+mn-ea"/>
                <a:cs typeface="+mn-cs"/>
              </a:defRPr>
            </a:lvl5pPr>
            <a:lvl6pPr marL="2489225" algn="l" defTabSz="995690" rtl="0" eaLnBrk="1" latinLnBrk="0" hangingPunct="1">
              <a:defRPr sz="2000" kern="1200">
                <a:solidFill>
                  <a:schemeClr val="tx1"/>
                </a:solidFill>
                <a:latin typeface="+mn-lt"/>
                <a:ea typeface="+mn-ea"/>
                <a:cs typeface="+mn-cs"/>
              </a:defRPr>
            </a:lvl6pPr>
            <a:lvl7pPr marL="2987070" algn="l" defTabSz="995690" rtl="0" eaLnBrk="1" latinLnBrk="0" hangingPunct="1">
              <a:defRPr sz="2000" kern="1200">
                <a:solidFill>
                  <a:schemeClr val="tx1"/>
                </a:solidFill>
                <a:latin typeface="+mn-lt"/>
                <a:ea typeface="+mn-ea"/>
                <a:cs typeface="+mn-cs"/>
              </a:defRPr>
            </a:lvl7pPr>
            <a:lvl8pPr marL="3484916" algn="l" defTabSz="995690" rtl="0" eaLnBrk="1" latinLnBrk="0" hangingPunct="1">
              <a:defRPr sz="2000" kern="1200">
                <a:solidFill>
                  <a:schemeClr val="tx1"/>
                </a:solidFill>
                <a:latin typeface="+mn-lt"/>
                <a:ea typeface="+mn-ea"/>
                <a:cs typeface="+mn-cs"/>
              </a:defRPr>
            </a:lvl8pPr>
            <a:lvl9pPr marL="3982761" algn="l" defTabSz="995690" rtl="0" eaLnBrk="1" latinLnBrk="0" hangingPunct="1">
              <a:defRPr sz="2000" kern="1200">
                <a:solidFill>
                  <a:schemeClr val="tx1"/>
                </a:solidFill>
                <a:latin typeface="+mn-lt"/>
                <a:ea typeface="+mn-ea"/>
                <a:cs typeface="+mn-cs"/>
              </a:defRPr>
            </a:lvl9pPr>
          </a:lstStyle>
          <a:p>
            <a:pPr algn="r" defTabSz="927100"/>
            <a:r>
              <a:rPr lang="en-GB" sz="700" b="0" dirty="0" smtClean="0">
                <a:solidFill>
                  <a:srgbClr val="999999"/>
                </a:solidFill>
                <a:latin typeface="Arial" panose="020B0604020202020204" pitchFamily="34" charset="0"/>
                <a:cs typeface="Arial" panose="020B0604020202020204" pitchFamily="34" charset="0"/>
              </a:rPr>
              <a:t>Copyright 2016 © Lewis </a:t>
            </a:r>
            <a:r>
              <a:rPr lang="en-GB" sz="700" b="0" dirty="0" err="1" smtClean="0">
                <a:solidFill>
                  <a:srgbClr val="999999"/>
                </a:solidFill>
                <a:latin typeface="Arial" panose="020B0604020202020204" pitchFamily="34" charset="0"/>
                <a:cs typeface="Arial" panose="020B0604020202020204" pitchFamily="34" charset="0"/>
              </a:rPr>
              <a:t>Silkin</a:t>
            </a:r>
            <a:r>
              <a:rPr lang="en-GB" sz="700" b="0" dirty="0" smtClean="0">
                <a:solidFill>
                  <a:srgbClr val="999999"/>
                </a:solidFill>
                <a:latin typeface="Arial" panose="020B0604020202020204" pitchFamily="34" charset="0"/>
                <a:cs typeface="Arial" panose="020B0604020202020204" pitchFamily="34" charset="0"/>
              </a:rPr>
              <a:t> LLP. All Rights Reserved. Lorem ipsum </a:t>
            </a:r>
            <a:r>
              <a:rPr lang="en-GB" sz="700" b="0" dirty="0" err="1" smtClean="0">
                <a:solidFill>
                  <a:srgbClr val="999999"/>
                </a:solidFill>
                <a:latin typeface="Arial" panose="020B0604020202020204" pitchFamily="34" charset="0"/>
                <a:cs typeface="Arial" panose="020B0604020202020204" pitchFamily="34" charset="0"/>
              </a:rPr>
              <a:t>dolore</a:t>
            </a:r>
            <a:r>
              <a:rPr lang="en-GB" sz="700" b="0" dirty="0" smtClean="0">
                <a:solidFill>
                  <a:srgbClr val="999999"/>
                </a:solidFill>
                <a:latin typeface="Arial" panose="020B0604020202020204" pitchFamily="34" charset="0"/>
                <a:cs typeface="Arial" panose="020B0604020202020204" pitchFamily="34" charset="0"/>
              </a:rPr>
              <a:t> </a:t>
            </a:r>
            <a:r>
              <a:rPr lang="en-GB" sz="700" b="0" dirty="0" err="1" smtClean="0">
                <a:solidFill>
                  <a:srgbClr val="999999"/>
                </a:solidFill>
                <a:latin typeface="Arial" panose="020B0604020202020204" pitchFamily="34" charset="0"/>
                <a:cs typeface="Arial" panose="020B0604020202020204" pitchFamily="34" charset="0"/>
              </a:rPr>
              <a:t>odio</a:t>
            </a:r>
            <a:r>
              <a:rPr lang="en-GB" sz="700" b="0" dirty="0" smtClean="0">
                <a:solidFill>
                  <a:srgbClr val="999999"/>
                </a:solidFill>
                <a:latin typeface="Arial" panose="020B0604020202020204" pitchFamily="34" charset="0"/>
                <a:cs typeface="Arial" panose="020B0604020202020204" pitchFamily="34" charset="0"/>
              </a:rPr>
              <a:t> magna </a:t>
            </a:r>
            <a:r>
              <a:rPr lang="en-GB" sz="700" b="0" dirty="0" err="1" smtClean="0">
                <a:solidFill>
                  <a:srgbClr val="999999"/>
                </a:solidFill>
                <a:latin typeface="Arial" panose="020B0604020202020204" pitchFamily="34" charset="0"/>
                <a:cs typeface="Arial" panose="020B0604020202020204" pitchFamily="34" charset="0"/>
              </a:rPr>
              <a:t>sed</a:t>
            </a:r>
            <a:r>
              <a:rPr lang="en-GB" sz="700" b="0" dirty="0" smtClean="0">
                <a:solidFill>
                  <a:srgbClr val="999999"/>
                </a:solidFill>
                <a:latin typeface="Arial" panose="020B0604020202020204" pitchFamily="34" charset="0"/>
                <a:cs typeface="Arial" panose="020B0604020202020204" pitchFamily="34" charset="0"/>
              </a:rPr>
              <a:t> </a:t>
            </a:r>
            <a:r>
              <a:rPr lang="en-GB" sz="700" b="0" dirty="0" err="1" smtClean="0">
                <a:solidFill>
                  <a:srgbClr val="999999"/>
                </a:solidFill>
                <a:latin typeface="Arial" panose="020B0604020202020204" pitchFamily="34" charset="0"/>
                <a:cs typeface="Arial" panose="020B0604020202020204" pitchFamily="34" charset="0"/>
              </a:rPr>
              <a:t>laoreet</a:t>
            </a:r>
            <a:r>
              <a:rPr lang="en-GB" sz="700" b="0" dirty="0" smtClean="0">
                <a:solidFill>
                  <a:srgbClr val="999999"/>
                </a:solidFill>
                <a:latin typeface="Arial" panose="020B0604020202020204" pitchFamily="34" charset="0"/>
                <a:cs typeface="Arial" panose="020B0604020202020204" pitchFamily="34" charset="0"/>
              </a:rPr>
              <a:t> in </a:t>
            </a:r>
            <a:r>
              <a:rPr lang="en-GB" sz="700" b="0" dirty="0" err="1" smtClean="0">
                <a:solidFill>
                  <a:srgbClr val="999999"/>
                </a:solidFill>
                <a:latin typeface="Arial" panose="020B0604020202020204" pitchFamily="34" charset="0"/>
                <a:cs typeface="Arial" panose="020B0604020202020204" pitchFamily="34" charset="0"/>
              </a:rPr>
              <a:t>hendrerit</a:t>
            </a:r>
            <a:r>
              <a:rPr lang="en-GB" sz="700" b="0" dirty="0" smtClean="0">
                <a:solidFill>
                  <a:srgbClr val="999999"/>
                </a:solidFill>
                <a:latin typeface="Arial" panose="020B0604020202020204" pitchFamily="34" charset="0"/>
                <a:cs typeface="Arial" panose="020B0604020202020204" pitchFamily="34" charset="0"/>
              </a:rPr>
              <a:t>. lewissilkin.com	</a:t>
            </a:r>
            <a:fld id="{8997EE35-0505-4E8B-8EED-B674149DBCD9}" type="slidenum">
              <a:rPr lang="en-GB" sz="900" b="1" smtClean="0">
                <a:solidFill>
                  <a:schemeClr val="tx1"/>
                </a:solidFill>
                <a:latin typeface="Arial" panose="020B0604020202020204" pitchFamily="34" charset="0"/>
                <a:cs typeface="Arial" panose="020B0604020202020204" pitchFamily="34" charset="0"/>
              </a:rPr>
              <a:pPr algn="r" defTabSz="927100"/>
              <a:t>‹#›</a:t>
            </a:fld>
            <a:endParaRPr lang="en-GB" sz="900" b="1" dirty="0" smtClean="0">
              <a:solidFill>
                <a:schemeClr val="tx1"/>
              </a:solidFill>
              <a:latin typeface="Arial" panose="020B0604020202020204" pitchFamily="34" charset="0"/>
              <a:cs typeface="Arial" panose="020B0604020202020204" pitchFamily="34" charset="0"/>
            </a:endParaRPr>
          </a:p>
        </p:txBody>
      </p:sp>
      <p:sp>
        <p:nvSpPr>
          <p:cNvPr id="7" name="Text Placeholder 6"/>
          <p:cNvSpPr>
            <a:spLocks noGrp="1"/>
          </p:cNvSpPr>
          <p:nvPr>
            <p:ph type="body" sz="quarter" idx="11" hasCustomPrompt="1"/>
          </p:nvPr>
        </p:nvSpPr>
        <p:spPr>
          <a:xfrm>
            <a:off x="381000" y="1329181"/>
            <a:ext cx="1171328" cy="1107996"/>
          </a:xfrm>
        </p:spPr>
        <p:txBody>
          <a:bodyPr wrap="none" lIns="144000" tIns="0" bIns="0" anchor="b" anchorCtr="0"/>
          <a:lstStyle>
            <a:lvl1pPr algn="l">
              <a:defRPr sz="7200">
                <a:solidFill>
                  <a:schemeClr val="bg1"/>
                </a:solidFill>
              </a:defRPr>
            </a:lvl1pPr>
          </a:lstStyle>
          <a:p>
            <a:pPr lvl="0"/>
            <a:r>
              <a:rPr lang="en-US" dirty="0" smtClean="0"/>
              <a:t>##</a:t>
            </a:r>
          </a:p>
        </p:txBody>
      </p:sp>
    </p:spTree>
    <p:extLst>
      <p:ext uri="{BB962C8B-B14F-4D97-AF65-F5344CB8AC3E}">
        <p14:creationId xmlns:p14="http://schemas.microsoft.com/office/powerpoint/2010/main" val="3804944101"/>
      </p:ext>
    </p:extLst>
  </p:cSld>
  <p:clrMapOvr>
    <a:masterClrMapping/>
  </p:clrMapOvr>
  <p:timing>
    <p:tnLst>
      <p:par>
        <p:cTn id="1" dur="indefinite" restart="never" nodeType="tmRoot"/>
      </p:par>
    </p:tnLst>
  </p:timing>
  <p:extLst mod="1">
    <p:ext uri="{DCECCB84-F9BA-43D5-87BE-67443E8EF086}">
      <p15:sldGuideLst xmlns="" xmlns:p15="http://schemas.microsoft.com/office/powerpoint/2012/main">
        <p15:guide id="1" orient="horz" pos="1842"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US" dirty="0" smtClean="0"/>
              <a:t>Click to edit Master title style</a:t>
            </a:r>
            <a:endParaRPr lang="en-GB" dirty="0"/>
          </a:p>
        </p:txBody>
      </p:sp>
      <p:sp>
        <p:nvSpPr>
          <p:cNvPr id="8" name="Text Placeholder 4"/>
          <p:cNvSpPr>
            <a:spLocks noGrp="1"/>
          </p:cNvSpPr>
          <p:nvPr>
            <p:ph type="body" sz="quarter" idx="11" hasCustomPrompt="1"/>
          </p:nvPr>
        </p:nvSpPr>
        <p:spPr>
          <a:xfrm>
            <a:off x="385762" y="1396506"/>
            <a:ext cx="8373600" cy="246221"/>
          </a:xfrm>
        </p:spPr>
        <p:txBody>
          <a:bodyPr/>
          <a:lstStyle>
            <a:lvl1pPr>
              <a:defRPr b="0" baseline="0"/>
            </a:lvl1pPr>
          </a:lstStyle>
          <a:p>
            <a:pPr lvl="0"/>
            <a:r>
              <a:rPr lang="en-US" dirty="0" smtClean="0"/>
              <a:t>Click to edit Master </a:t>
            </a:r>
            <a:r>
              <a:rPr lang="en-US" dirty="0" err="1" smtClean="0"/>
              <a:t>SubHeading</a:t>
            </a:r>
            <a:r>
              <a:rPr lang="en-US" dirty="0" smtClean="0"/>
              <a:t> text styles</a:t>
            </a:r>
          </a:p>
        </p:txBody>
      </p:sp>
    </p:spTree>
    <p:extLst>
      <p:ext uri="{BB962C8B-B14F-4D97-AF65-F5344CB8AC3E}">
        <p14:creationId xmlns:p14="http://schemas.microsoft.com/office/powerpoint/2010/main" val="1932273490"/>
      </p:ext>
    </p:extLst>
  </p:cSld>
  <p:clrMapOvr>
    <a:masterClrMapping/>
  </p:clrMapOvr>
  <p:timing>
    <p:tnLst>
      <p:par>
        <p:cTn id="1" dur="indefinite" restart="never" nodeType="tmRoot"/>
      </p:par>
    </p:tnLst>
  </p:timing>
  <p:extLst mod="1">
    <p:ext uri="{DCECCB84-F9BA-43D5-87BE-67443E8EF086}">
      <p15:sldGuideLst xmlns="" xmlns:p15="http://schemas.microsoft.com/office/powerpoint/2012/main"/>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One column">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t>Click to edit Master title style</a:t>
            </a:r>
            <a:endParaRPr lang="en-GB" dirty="0"/>
          </a:p>
        </p:txBody>
      </p:sp>
      <p:sp>
        <p:nvSpPr>
          <p:cNvPr id="6" name="Text Placeholder 5"/>
          <p:cNvSpPr>
            <a:spLocks noGrp="1"/>
          </p:cNvSpPr>
          <p:nvPr>
            <p:ph type="body" sz="quarter" idx="10"/>
          </p:nvPr>
        </p:nvSpPr>
        <p:spPr>
          <a:xfrm>
            <a:off x="385763" y="1963866"/>
            <a:ext cx="8377237" cy="4294187"/>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8" name="Text Placeholder 4"/>
          <p:cNvSpPr>
            <a:spLocks noGrp="1"/>
          </p:cNvSpPr>
          <p:nvPr>
            <p:ph type="body" sz="quarter" idx="11" hasCustomPrompt="1"/>
          </p:nvPr>
        </p:nvSpPr>
        <p:spPr>
          <a:xfrm>
            <a:off x="385762" y="1396506"/>
            <a:ext cx="8373600" cy="246221"/>
          </a:xfrm>
        </p:spPr>
        <p:txBody>
          <a:bodyPr/>
          <a:lstStyle>
            <a:lvl1pPr>
              <a:defRPr b="0" baseline="0"/>
            </a:lvl1pPr>
          </a:lstStyle>
          <a:p>
            <a:pPr lvl="0"/>
            <a:r>
              <a:rPr lang="en-US" dirty="0" smtClean="0"/>
              <a:t>Click to edit Master </a:t>
            </a:r>
            <a:r>
              <a:rPr lang="en-US" dirty="0" err="1" smtClean="0"/>
              <a:t>SubHeading</a:t>
            </a:r>
            <a:r>
              <a:rPr lang="en-US" dirty="0" smtClean="0"/>
              <a:t> text styles</a:t>
            </a:r>
          </a:p>
        </p:txBody>
      </p:sp>
    </p:spTree>
    <p:extLst>
      <p:ext uri="{BB962C8B-B14F-4D97-AF65-F5344CB8AC3E}">
        <p14:creationId xmlns:p14="http://schemas.microsoft.com/office/powerpoint/2010/main" val="513416345"/>
      </p:ext>
    </p:extLst>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column">
    <p:spTree>
      <p:nvGrpSpPr>
        <p:cNvPr id="1" name=""/>
        <p:cNvGrpSpPr/>
        <p:nvPr/>
      </p:nvGrpSpPr>
      <p:grpSpPr>
        <a:xfrm>
          <a:off x="0" y="0"/>
          <a:ext cx="0" cy="0"/>
          <a:chOff x="0" y="0"/>
          <a:chExt cx="0" cy="0"/>
        </a:xfrm>
      </p:grpSpPr>
      <p:sp>
        <p:nvSpPr>
          <p:cNvPr id="5" name="Text Placeholder 4"/>
          <p:cNvSpPr>
            <a:spLocks noGrp="1"/>
          </p:cNvSpPr>
          <p:nvPr>
            <p:ph type="body" sz="quarter" idx="11"/>
          </p:nvPr>
        </p:nvSpPr>
        <p:spPr>
          <a:xfrm>
            <a:off x="385397" y="1963866"/>
            <a:ext cx="4063468" cy="2571570"/>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6" name="Text Placeholder 4"/>
          <p:cNvSpPr>
            <a:spLocks noGrp="1"/>
          </p:cNvSpPr>
          <p:nvPr>
            <p:ph type="body" sz="quarter" idx="12"/>
          </p:nvPr>
        </p:nvSpPr>
        <p:spPr>
          <a:xfrm>
            <a:off x="4695135" y="1963866"/>
            <a:ext cx="4063468" cy="2571570"/>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3" name="Title 2"/>
          <p:cNvSpPr>
            <a:spLocks noGrp="1"/>
          </p:cNvSpPr>
          <p:nvPr>
            <p:ph type="title"/>
          </p:nvPr>
        </p:nvSpPr>
        <p:spPr/>
        <p:txBody>
          <a:bodyPr/>
          <a:lstStyle/>
          <a:p>
            <a:r>
              <a:rPr lang="en-US" dirty="0" smtClean="0"/>
              <a:t>Click to edit Master title style</a:t>
            </a:r>
            <a:endParaRPr lang="en-NZ" dirty="0"/>
          </a:p>
        </p:txBody>
      </p:sp>
      <p:sp>
        <p:nvSpPr>
          <p:cNvPr id="10" name="Text Placeholder 4"/>
          <p:cNvSpPr>
            <a:spLocks noGrp="1"/>
          </p:cNvSpPr>
          <p:nvPr>
            <p:ph type="body" sz="quarter" idx="13" hasCustomPrompt="1"/>
          </p:nvPr>
        </p:nvSpPr>
        <p:spPr>
          <a:xfrm>
            <a:off x="385762" y="1396506"/>
            <a:ext cx="8373600" cy="246221"/>
          </a:xfrm>
        </p:spPr>
        <p:txBody>
          <a:bodyPr/>
          <a:lstStyle>
            <a:lvl1pPr>
              <a:defRPr b="0" baseline="0"/>
            </a:lvl1pPr>
          </a:lstStyle>
          <a:p>
            <a:pPr lvl="0"/>
            <a:r>
              <a:rPr lang="en-US" dirty="0" smtClean="0"/>
              <a:t>Click to edit Master </a:t>
            </a:r>
            <a:r>
              <a:rPr lang="en-US" dirty="0" err="1" smtClean="0"/>
              <a:t>SubHeading</a:t>
            </a:r>
            <a:r>
              <a:rPr lang="en-US" dirty="0" smtClean="0"/>
              <a:t> text styles</a:t>
            </a:r>
          </a:p>
        </p:txBody>
      </p:sp>
    </p:spTree>
    <p:extLst>
      <p:ext uri="{BB962C8B-B14F-4D97-AF65-F5344CB8AC3E}">
        <p14:creationId xmlns:p14="http://schemas.microsoft.com/office/powerpoint/2010/main" val="3387234040"/>
      </p:ext>
    </p:extLst>
  </p:cSld>
  <p:clrMapOvr>
    <a:masterClrMapping/>
  </p:clrMapOvr>
  <p:timing>
    <p:tnLst>
      <p:par>
        <p:cTn id="1" dur="indefinite" restart="never" nodeType="tmRoot"/>
      </p:par>
    </p:tnLst>
  </p:timing>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hree column">
    <p:spTree>
      <p:nvGrpSpPr>
        <p:cNvPr id="1" name=""/>
        <p:cNvGrpSpPr/>
        <p:nvPr/>
      </p:nvGrpSpPr>
      <p:grpSpPr>
        <a:xfrm>
          <a:off x="0" y="0"/>
          <a:ext cx="0" cy="0"/>
          <a:chOff x="0" y="0"/>
          <a:chExt cx="0" cy="0"/>
        </a:xfrm>
      </p:grpSpPr>
      <p:sp>
        <p:nvSpPr>
          <p:cNvPr id="5" name="Text Placeholder 4"/>
          <p:cNvSpPr>
            <a:spLocks noGrp="1"/>
          </p:cNvSpPr>
          <p:nvPr>
            <p:ph type="body" sz="quarter" idx="11"/>
          </p:nvPr>
        </p:nvSpPr>
        <p:spPr>
          <a:xfrm>
            <a:off x="385397" y="1963866"/>
            <a:ext cx="2647411" cy="1788292"/>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6" name="Text Placeholder 4"/>
          <p:cNvSpPr>
            <a:spLocks noGrp="1"/>
          </p:cNvSpPr>
          <p:nvPr>
            <p:ph type="body" sz="quarter" idx="12"/>
          </p:nvPr>
        </p:nvSpPr>
        <p:spPr>
          <a:xfrm>
            <a:off x="3268689" y="1963866"/>
            <a:ext cx="2647411" cy="1788292"/>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7" name="Text Placeholder 4"/>
          <p:cNvSpPr>
            <a:spLocks noGrp="1"/>
          </p:cNvSpPr>
          <p:nvPr>
            <p:ph type="body" sz="quarter" idx="13"/>
          </p:nvPr>
        </p:nvSpPr>
        <p:spPr>
          <a:xfrm>
            <a:off x="6111192" y="1963866"/>
            <a:ext cx="2647411" cy="1788292"/>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3" name="Title 2"/>
          <p:cNvSpPr>
            <a:spLocks noGrp="1"/>
          </p:cNvSpPr>
          <p:nvPr>
            <p:ph type="title"/>
          </p:nvPr>
        </p:nvSpPr>
        <p:spPr/>
        <p:txBody>
          <a:bodyPr/>
          <a:lstStyle/>
          <a:p>
            <a:r>
              <a:rPr lang="en-US" dirty="0" smtClean="0"/>
              <a:t>Click to edit Master title style</a:t>
            </a:r>
            <a:endParaRPr lang="en-NZ" dirty="0"/>
          </a:p>
        </p:txBody>
      </p:sp>
      <p:sp>
        <p:nvSpPr>
          <p:cNvPr id="10" name="Text Placeholder 4"/>
          <p:cNvSpPr>
            <a:spLocks noGrp="1"/>
          </p:cNvSpPr>
          <p:nvPr>
            <p:ph type="body" sz="quarter" idx="14" hasCustomPrompt="1"/>
          </p:nvPr>
        </p:nvSpPr>
        <p:spPr>
          <a:xfrm>
            <a:off x="385762" y="1396506"/>
            <a:ext cx="8373600" cy="246221"/>
          </a:xfrm>
        </p:spPr>
        <p:txBody>
          <a:bodyPr/>
          <a:lstStyle>
            <a:lvl1pPr>
              <a:defRPr b="0" baseline="0"/>
            </a:lvl1pPr>
          </a:lstStyle>
          <a:p>
            <a:pPr lvl="0"/>
            <a:r>
              <a:rPr lang="en-US" dirty="0" smtClean="0"/>
              <a:t>Click to edit Master </a:t>
            </a:r>
            <a:r>
              <a:rPr lang="en-US" dirty="0" err="1" smtClean="0"/>
              <a:t>SubHeading</a:t>
            </a:r>
            <a:r>
              <a:rPr lang="en-US" dirty="0" smtClean="0"/>
              <a:t> text styles</a:t>
            </a:r>
          </a:p>
        </p:txBody>
      </p:sp>
    </p:spTree>
    <p:extLst>
      <p:ext uri="{BB962C8B-B14F-4D97-AF65-F5344CB8AC3E}">
        <p14:creationId xmlns:p14="http://schemas.microsoft.com/office/powerpoint/2010/main" val="675469411"/>
      </p:ext>
    </p:extLst>
  </p:cSld>
  <p:clrMapOvr>
    <a:masterClrMapping/>
  </p:clrMapOvr>
  <p:timing>
    <p:tnLst>
      <p:par>
        <p:cTn id="1" dur="indefinite" restart="never" nodeType="tmRoot"/>
      </p:par>
    </p:tn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Graphic and content right">
    <p:spTree>
      <p:nvGrpSpPr>
        <p:cNvPr id="1" name=""/>
        <p:cNvGrpSpPr/>
        <p:nvPr/>
      </p:nvGrpSpPr>
      <p:grpSpPr>
        <a:xfrm>
          <a:off x="0" y="0"/>
          <a:ext cx="0" cy="0"/>
          <a:chOff x="0" y="0"/>
          <a:chExt cx="0" cy="0"/>
        </a:xfrm>
      </p:grpSpPr>
      <p:sp>
        <p:nvSpPr>
          <p:cNvPr id="4" name="Text Placeholder 4"/>
          <p:cNvSpPr>
            <a:spLocks noGrp="1"/>
          </p:cNvSpPr>
          <p:nvPr>
            <p:ph type="body" sz="quarter" idx="11"/>
          </p:nvPr>
        </p:nvSpPr>
        <p:spPr>
          <a:xfrm>
            <a:off x="4695135" y="1963866"/>
            <a:ext cx="4063468" cy="2571570"/>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5" name="Title 4"/>
          <p:cNvSpPr>
            <a:spLocks noGrp="1"/>
          </p:cNvSpPr>
          <p:nvPr>
            <p:ph type="title"/>
          </p:nvPr>
        </p:nvSpPr>
        <p:spPr/>
        <p:txBody>
          <a:bodyPr/>
          <a:lstStyle/>
          <a:p>
            <a:r>
              <a:rPr lang="en-US" dirty="0" smtClean="0"/>
              <a:t>Click to edit Master title style</a:t>
            </a:r>
            <a:endParaRPr lang="en-NZ" dirty="0"/>
          </a:p>
        </p:txBody>
      </p:sp>
      <p:sp>
        <p:nvSpPr>
          <p:cNvPr id="8" name="Text Placeholder 4"/>
          <p:cNvSpPr>
            <a:spLocks noGrp="1"/>
          </p:cNvSpPr>
          <p:nvPr>
            <p:ph type="body" sz="quarter" idx="16" hasCustomPrompt="1"/>
          </p:nvPr>
        </p:nvSpPr>
        <p:spPr>
          <a:xfrm>
            <a:off x="385762" y="1396506"/>
            <a:ext cx="8373600" cy="246221"/>
          </a:xfrm>
        </p:spPr>
        <p:txBody>
          <a:bodyPr/>
          <a:lstStyle>
            <a:lvl1pPr>
              <a:defRPr b="0" baseline="0"/>
            </a:lvl1pPr>
          </a:lstStyle>
          <a:p>
            <a:pPr lvl="0"/>
            <a:r>
              <a:rPr lang="en-US" dirty="0" smtClean="0"/>
              <a:t>Click to edit Master </a:t>
            </a:r>
            <a:r>
              <a:rPr lang="en-US" dirty="0" err="1" smtClean="0"/>
              <a:t>SubHeading</a:t>
            </a:r>
            <a:r>
              <a:rPr lang="en-US" dirty="0" smtClean="0"/>
              <a:t> text styles</a:t>
            </a:r>
          </a:p>
        </p:txBody>
      </p:sp>
    </p:spTree>
    <p:extLst>
      <p:ext uri="{BB962C8B-B14F-4D97-AF65-F5344CB8AC3E}">
        <p14:creationId xmlns:p14="http://schemas.microsoft.com/office/powerpoint/2010/main" val="4084995838"/>
      </p:ext>
    </p:extLst>
  </p:cSld>
  <p:clrMapOvr>
    <a:masterClrMapping/>
  </p:clrMapOvr>
  <p:timing>
    <p:tnLst>
      <p:par>
        <p:cTn id="1" dur="indefinite" restart="never" nodeType="tmRoot"/>
      </p:par>
    </p:tn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Graphic and content left">
    <p:spTree>
      <p:nvGrpSpPr>
        <p:cNvPr id="1" name=""/>
        <p:cNvGrpSpPr/>
        <p:nvPr/>
      </p:nvGrpSpPr>
      <p:grpSpPr>
        <a:xfrm>
          <a:off x="0" y="0"/>
          <a:ext cx="0" cy="0"/>
          <a:chOff x="0" y="0"/>
          <a:chExt cx="0" cy="0"/>
        </a:xfrm>
      </p:grpSpPr>
      <p:sp>
        <p:nvSpPr>
          <p:cNvPr id="4" name="Text Placeholder 4"/>
          <p:cNvSpPr>
            <a:spLocks noGrp="1"/>
          </p:cNvSpPr>
          <p:nvPr>
            <p:ph type="body" sz="quarter" idx="11"/>
          </p:nvPr>
        </p:nvSpPr>
        <p:spPr>
          <a:xfrm>
            <a:off x="385397" y="1963866"/>
            <a:ext cx="4063468" cy="2571570"/>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5" name="Title 4"/>
          <p:cNvSpPr>
            <a:spLocks noGrp="1"/>
          </p:cNvSpPr>
          <p:nvPr>
            <p:ph type="title"/>
          </p:nvPr>
        </p:nvSpPr>
        <p:spPr>
          <a:xfrm>
            <a:off x="385397" y="952970"/>
            <a:ext cx="8373207" cy="387798"/>
          </a:xfrm>
        </p:spPr>
        <p:txBody>
          <a:bodyPr/>
          <a:lstStyle/>
          <a:p>
            <a:r>
              <a:rPr lang="en-US" dirty="0" smtClean="0"/>
              <a:t>Click to edit Master title style</a:t>
            </a:r>
            <a:endParaRPr lang="en-NZ" dirty="0"/>
          </a:p>
        </p:txBody>
      </p:sp>
      <p:sp>
        <p:nvSpPr>
          <p:cNvPr id="8" name="Text Placeholder 4"/>
          <p:cNvSpPr>
            <a:spLocks noGrp="1"/>
          </p:cNvSpPr>
          <p:nvPr>
            <p:ph type="body" sz="quarter" idx="16" hasCustomPrompt="1"/>
          </p:nvPr>
        </p:nvSpPr>
        <p:spPr>
          <a:xfrm>
            <a:off x="385762" y="1396506"/>
            <a:ext cx="8373600" cy="246221"/>
          </a:xfrm>
        </p:spPr>
        <p:txBody>
          <a:bodyPr/>
          <a:lstStyle>
            <a:lvl1pPr>
              <a:defRPr b="0" baseline="0"/>
            </a:lvl1pPr>
          </a:lstStyle>
          <a:p>
            <a:pPr lvl="0"/>
            <a:r>
              <a:rPr lang="en-US" dirty="0" smtClean="0"/>
              <a:t>Click to edit Master </a:t>
            </a:r>
            <a:r>
              <a:rPr lang="en-US" dirty="0" err="1" smtClean="0"/>
              <a:t>SubHeading</a:t>
            </a:r>
            <a:r>
              <a:rPr lang="en-US" dirty="0" smtClean="0"/>
              <a:t> text styles</a:t>
            </a:r>
          </a:p>
        </p:txBody>
      </p:sp>
    </p:spTree>
    <p:extLst>
      <p:ext uri="{BB962C8B-B14F-4D97-AF65-F5344CB8AC3E}">
        <p14:creationId xmlns:p14="http://schemas.microsoft.com/office/powerpoint/2010/main" val="2079292897"/>
      </p:ext>
    </p:extLst>
  </p:cSld>
  <p:clrMapOvr>
    <a:masterClrMapping/>
  </p:clrMapOvr>
  <p:timing>
    <p:tnLst>
      <p:par>
        <p:cTn id="1" dur="indefinite" restart="never" nodeType="tmRoot"/>
      </p:par>
    </p:tn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Photos and content left">
    <p:spTree>
      <p:nvGrpSpPr>
        <p:cNvPr id="1" name=""/>
        <p:cNvGrpSpPr/>
        <p:nvPr/>
      </p:nvGrpSpPr>
      <p:grpSpPr>
        <a:xfrm>
          <a:off x="0" y="0"/>
          <a:ext cx="0" cy="0"/>
          <a:chOff x="0" y="0"/>
          <a:chExt cx="0" cy="0"/>
        </a:xfrm>
      </p:grpSpPr>
      <p:sp>
        <p:nvSpPr>
          <p:cNvPr id="4" name="Text Placeholder 4"/>
          <p:cNvSpPr>
            <a:spLocks noGrp="1"/>
          </p:cNvSpPr>
          <p:nvPr>
            <p:ph type="body" sz="quarter" idx="11"/>
          </p:nvPr>
        </p:nvSpPr>
        <p:spPr>
          <a:xfrm>
            <a:off x="385396" y="1963866"/>
            <a:ext cx="4618651" cy="2571570"/>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2" name="Title 1"/>
          <p:cNvSpPr>
            <a:spLocks noGrp="1"/>
          </p:cNvSpPr>
          <p:nvPr>
            <p:ph type="title"/>
          </p:nvPr>
        </p:nvSpPr>
        <p:spPr/>
        <p:txBody>
          <a:bodyPr/>
          <a:lstStyle/>
          <a:p>
            <a:r>
              <a:rPr lang="en-US" dirty="0" smtClean="0"/>
              <a:t>Click to edit Master title style</a:t>
            </a:r>
            <a:endParaRPr lang="en-GB" dirty="0"/>
          </a:p>
        </p:txBody>
      </p:sp>
      <p:sp>
        <p:nvSpPr>
          <p:cNvPr id="13" name="Picture Placeholder 12"/>
          <p:cNvSpPr>
            <a:spLocks noGrp="1"/>
          </p:cNvSpPr>
          <p:nvPr>
            <p:ph type="pic" sz="quarter" idx="12"/>
          </p:nvPr>
        </p:nvSpPr>
        <p:spPr>
          <a:xfrm>
            <a:off x="5360204" y="1944688"/>
            <a:ext cx="3398400" cy="1362075"/>
          </a:xfrm>
        </p:spPr>
        <p:txBody>
          <a:bodyPr/>
          <a:lstStyle/>
          <a:p>
            <a:endParaRPr lang="en-GB" dirty="0"/>
          </a:p>
        </p:txBody>
      </p:sp>
      <p:sp>
        <p:nvSpPr>
          <p:cNvPr id="14" name="Picture Placeholder 12"/>
          <p:cNvSpPr>
            <a:spLocks noGrp="1"/>
          </p:cNvSpPr>
          <p:nvPr>
            <p:ph type="pic" sz="quarter" idx="13"/>
          </p:nvPr>
        </p:nvSpPr>
        <p:spPr>
          <a:xfrm>
            <a:off x="5360204" y="4116114"/>
            <a:ext cx="3398400" cy="1362075"/>
          </a:xfrm>
        </p:spPr>
        <p:txBody>
          <a:bodyPr/>
          <a:lstStyle/>
          <a:p>
            <a:endParaRPr lang="en-GB" dirty="0"/>
          </a:p>
        </p:txBody>
      </p:sp>
      <p:sp>
        <p:nvSpPr>
          <p:cNvPr id="10" name="Text Placeholder 8"/>
          <p:cNvSpPr txBox="1">
            <a:spLocks/>
          </p:cNvSpPr>
          <p:nvPr userDrawn="1"/>
        </p:nvSpPr>
        <p:spPr>
          <a:xfrm>
            <a:off x="5360204" y="5478189"/>
            <a:ext cx="3398400" cy="457022"/>
          </a:xfrm>
          <a:prstGeom prst="rect">
            <a:avLst/>
          </a:prstGeom>
          <a:solidFill>
            <a:schemeClr val="bg1">
              <a:lumMod val="95000"/>
            </a:schemeClr>
          </a:solidFill>
        </p:spPr>
        <p:txBody>
          <a:bodyPr vert="horz" lIns="0" tIns="0" rIns="0" bIns="0" rtlCol="0">
            <a:noAutofit/>
          </a:bodyPr>
          <a:lstStyle>
            <a:lvl1pPr marL="0" indent="0" algn="l" defTabSz="781903" rtl="0" eaLnBrk="1" latinLnBrk="0" hangingPunct="1">
              <a:lnSpc>
                <a:spcPct val="100000"/>
              </a:lnSpc>
              <a:spcBef>
                <a:spcPts val="0"/>
              </a:spcBef>
              <a:spcAft>
                <a:spcPts val="600"/>
              </a:spcAft>
              <a:buFont typeface="Arial" panose="020B0604020202020204" pitchFamily="34" charset="0"/>
              <a:buNone/>
              <a:defRPr sz="1600" b="1" kern="1200">
                <a:solidFill>
                  <a:schemeClr val="tx1"/>
                </a:solidFill>
                <a:latin typeface="+mn-lt"/>
                <a:ea typeface="+mn-ea"/>
                <a:cs typeface="+mn-cs"/>
              </a:defRPr>
            </a:lvl1pPr>
            <a:lvl2pPr marL="0" indent="0" algn="l" defTabSz="781903" rtl="0" eaLnBrk="1" latinLnBrk="0" hangingPunct="1">
              <a:lnSpc>
                <a:spcPct val="100000"/>
              </a:lnSpc>
              <a:spcBef>
                <a:spcPts val="0"/>
              </a:spcBef>
              <a:spcAft>
                <a:spcPts val="600"/>
              </a:spcAft>
              <a:buFont typeface="Arial" panose="020B0604020202020204" pitchFamily="34" charset="0"/>
              <a:buNone/>
              <a:tabLst/>
              <a:defRPr sz="1600" kern="1200">
                <a:solidFill>
                  <a:schemeClr val="tx1"/>
                </a:solidFill>
                <a:latin typeface="+mn-lt"/>
                <a:ea typeface="+mn-ea"/>
                <a:cs typeface="+mn-cs"/>
              </a:defRPr>
            </a:lvl2pPr>
            <a:lvl3pPr marL="270000" indent="-270000" algn="l" defTabSz="781903" rtl="0" eaLnBrk="1" latinLnBrk="0" hangingPunct="1">
              <a:lnSpc>
                <a:spcPct val="100000"/>
              </a:lnSpc>
              <a:spcBef>
                <a:spcPts val="0"/>
              </a:spcBef>
              <a:spcAft>
                <a:spcPts val="600"/>
              </a:spcAft>
              <a:buClrTx/>
              <a:buFont typeface="Wingdings" panose="05000000000000000000" pitchFamily="2" charset="2"/>
              <a:buChar char=""/>
              <a:defRPr sz="1600" kern="1200">
                <a:solidFill>
                  <a:schemeClr val="tx1"/>
                </a:solidFill>
                <a:latin typeface="+mn-lt"/>
                <a:ea typeface="+mn-ea"/>
                <a:cs typeface="+mn-cs"/>
              </a:defRPr>
            </a:lvl3pPr>
            <a:lvl4pPr marL="540000" indent="-270000" algn="l" defTabSz="781903" rtl="0" eaLnBrk="1" latinLnBrk="0" hangingPunct="1">
              <a:lnSpc>
                <a:spcPct val="100000"/>
              </a:lnSpc>
              <a:spcBef>
                <a:spcPts val="0"/>
              </a:spcBef>
              <a:spcAft>
                <a:spcPts val="600"/>
              </a:spcAft>
              <a:buFont typeface="Arial" panose="020B0604020202020204" pitchFamily="34" charset="0"/>
              <a:buChar char="–"/>
              <a:tabLst/>
              <a:defRPr sz="1600" kern="1200" baseline="0">
                <a:solidFill>
                  <a:schemeClr val="tx1"/>
                </a:solidFill>
                <a:latin typeface="+mn-lt"/>
                <a:ea typeface="+mn-ea"/>
                <a:cs typeface="+mn-cs"/>
              </a:defRPr>
            </a:lvl4pPr>
            <a:lvl5pPr marL="810000" indent="-270000" algn="l" defTabSz="781903"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5pPr>
            <a:lvl6pPr marL="270000" indent="-270000" algn="l" defTabSz="781903" rtl="0" eaLnBrk="1" latinLnBrk="0" hangingPunct="1">
              <a:lnSpc>
                <a:spcPct val="100000"/>
              </a:lnSpc>
              <a:spcBef>
                <a:spcPts val="0"/>
              </a:spcBef>
              <a:spcAft>
                <a:spcPts val="600"/>
              </a:spcAft>
              <a:buFont typeface="+mj-lt"/>
              <a:buAutoNum type="arabicPeriod"/>
              <a:defRPr sz="1600" kern="1200">
                <a:solidFill>
                  <a:schemeClr val="tx1"/>
                </a:solidFill>
                <a:latin typeface="+mn-lt"/>
                <a:ea typeface="+mn-ea"/>
                <a:cs typeface="+mn-cs"/>
              </a:defRPr>
            </a:lvl6pPr>
            <a:lvl7pPr marL="0" indent="0" algn="l" defTabSz="781903" rtl="0" eaLnBrk="1" latinLnBrk="0" hangingPunct="1">
              <a:lnSpc>
                <a:spcPct val="100000"/>
              </a:lnSpc>
              <a:spcBef>
                <a:spcPts val="0"/>
              </a:spcBef>
              <a:spcAft>
                <a:spcPts val="600"/>
              </a:spcAft>
              <a:buFont typeface="Arial" panose="020B0604020202020204" pitchFamily="34" charset="0"/>
              <a:buNone/>
              <a:defRPr sz="1600" kern="1200">
                <a:solidFill>
                  <a:schemeClr val="bg2"/>
                </a:solidFill>
                <a:latin typeface="+mn-lt"/>
                <a:ea typeface="+mn-ea"/>
                <a:cs typeface="+mn-cs"/>
              </a:defRPr>
            </a:lvl7pPr>
            <a:lvl8pPr marL="2932138"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8pPr>
            <a:lvl9pPr marL="3323090"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9pPr>
          </a:lstStyle>
          <a:p>
            <a:endParaRPr lang="en-GB" dirty="0"/>
          </a:p>
        </p:txBody>
      </p:sp>
      <p:sp>
        <p:nvSpPr>
          <p:cNvPr id="17" name="Text Placeholder 15"/>
          <p:cNvSpPr>
            <a:spLocks noGrp="1"/>
          </p:cNvSpPr>
          <p:nvPr>
            <p:ph type="body" sz="quarter" idx="15" hasCustomPrompt="1"/>
          </p:nvPr>
        </p:nvSpPr>
        <p:spPr>
          <a:xfrm>
            <a:off x="5514886" y="5605542"/>
            <a:ext cx="3248114" cy="215444"/>
          </a:xfrm>
        </p:spPr>
        <p:txBody>
          <a:bodyPr/>
          <a:lstStyle>
            <a:lvl1pPr>
              <a:defRPr sz="1400"/>
            </a:lvl1pPr>
          </a:lstStyle>
          <a:p>
            <a:pPr lvl="0"/>
            <a:r>
              <a:rPr lang="en-US" dirty="0" smtClean="0"/>
              <a:t>Name</a:t>
            </a:r>
          </a:p>
        </p:txBody>
      </p:sp>
      <p:sp>
        <p:nvSpPr>
          <p:cNvPr id="11" name="Text Placeholder 8"/>
          <p:cNvSpPr txBox="1">
            <a:spLocks/>
          </p:cNvSpPr>
          <p:nvPr userDrawn="1"/>
        </p:nvSpPr>
        <p:spPr>
          <a:xfrm>
            <a:off x="5360204" y="3307337"/>
            <a:ext cx="3398400" cy="457022"/>
          </a:xfrm>
          <a:prstGeom prst="rect">
            <a:avLst/>
          </a:prstGeom>
          <a:solidFill>
            <a:schemeClr val="bg1">
              <a:lumMod val="95000"/>
            </a:schemeClr>
          </a:solidFill>
        </p:spPr>
        <p:txBody>
          <a:bodyPr vert="horz" lIns="0" tIns="0" rIns="0" bIns="0" rtlCol="0">
            <a:noAutofit/>
          </a:bodyPr>
          <a:lstStyle>
            <a:lvl1pPr marL="0" indent="0" algn="l" defTabSz="781903" rtl="0" eaLnBrk="1" latinLnBrk="0" hangingPunct="1">
              <a:lnSpc>
                <a:spcPct val="100000"/>
              </a:lnSpc>
              <a:spcBef>
                <a:spcPts val="0"/>
              </a:spcBef>
              <a:spcAft>
                <a:spcPts val="600"/>
              </a:spcAft>
              <a:buFont typeface="Arial" panose="020B0604020202020204" pitchFamily="34" charset="0"/>
              <a:buNone/>
              <a:defRPr sz="1600" b="1" kern="1200">
                <a:solidFill>
                  <a:schemeClr val="tx1"/>
                </a:solidFill>
                <a:latin typeface="+mn-lt"/>
                <a:ea typeface="+mn-ea"/>
                <a:cs typeface="+mn-cs"/>
              </a:defRPr>
            </a:lvl1pPr>
            <a:lvl2pPr marL="0" indent="0" algn="l" defTabSz="781903" rtl="0" eaLnBrk="1" latinLnBrk="0" hangingPunct="1">
              <a:lnSpc>
                <a:spcPct val="100000"/>
              </a:lnSpc>
              <a:spcBef>
                <a:spcPts val="0"/>
              </a:spcBef>
              <a:spcAft>
                <a:spcPts val="600"/>
              </a:spcAft>
              <a:buFont typeface="Arial" panose="020B0604020202020204" pitchFamily="34" charset="0"/>
              <a:buNone/>
              <a:tabLst/>
              <a:defRPr sz="1600" kern="1200">
                <a:solidFill>
                  <a:schemeClr val="tx1"/>
                </a:solidFill>
                <a:latin typeface="+mn-lt"/>
                <a:ea typeface="+mn-ea"/>
                <a:cs typeface="+mn-cs"/>
              </a:defRPr>
            </a:lvl2pPr>
            <a:lvl3pPr marL="270000" indent="-270000" algn="l" defTabSz="781903" rtl="0" eaLnBrk="1" latinLnBrk="0" hangingPunct="1">
              <a:lnSpc>
                <a:spcPct val="100000"/>
              </a:lnSpc>
              <a:spcBef>
                <a:spcPts val="0"/>
              </a:spcBef>
              <a:spcAft>
                <a:spcPts val="600"/>
              </a:spcAft>
              <a:buClrTx/>
              <a:buFont typeface="Wingdings" panose="05000000000000000000" pitchFamily="2" charset="2"/>
              <a:buChar char=""/>
              <a:defRPr sz="1600" kern="1200">
                <a:solidFill>
                  <a:schemeClr val="tx1"/>
                </a:solidFill>
                <a:latin typeface="+mn-lt"/>
                <a:ea typeface="+mn-ea"/>
                <a:cs typeface="+mn-cs"/>
              </a:defRPr>
            </a:lvl3pPr>
            <a:lvl4pPr marL="540000" indent="-270000" algn="l" defTabSz="781903" rtl="0" eaLnBrk="1" latinLnBrk="0" hangingPunct="1">
              <a:lnSpc>
                <a:spcPct val="100000"/>
              </a:lnSpc>
              <a:spcBef>
                <a:spcPts val="0"/>
              </a:spcBef>
              <a:spcAft>
                <a:spcPts val="600"/>
              </a:spcAft>
              <a:buFont typeface="Arial" panose="020B0604020202020204" pitchFamily="34" charset="0"/>
              <a:buChar char="–"/>
              <a:tabLst/>
              <a:defRPr sz="1600" kern="1200" baseline="0">
                <a:solidFill>
                  <a:schemeClr val="tx1"/>
                </a:solidFill>
                <a:latin typeface="+mn-lt"/>
                <a:ea typeface="+mn-ea"/>
                <a:cs typeface="+mn-cs"/>
              </a:defRPr>
            </a:lvl4pPr>
            <a:lvl5pPr marL="810000" indent="-270000" algn="l" defTabSz="781903"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5pPr>
            <a:lvl6pPr marL="270000" indent="-270000" algn="l" defTabSz="781903" rtl="0" eaLnBrk="1" latinLnBrk="0" hangingPunct="1">
              <a:lnSpc>
                <a:spcPct val="100000"/>
              </a:lnSpc>
              <a:spcBef>
                <a:spcPts val="0"/>
              </a:spcBef>
              <a:spcAft>
                <a:spcPts val="600"/>
              </a:spcAft>
              <a:buFont typeface="+mj-lt"/>
              <a:buAutoNum type="arabicPeriod"/>
              <a:defRPr sz="1600" kern="1200">
                <a:solidFill>
                  <a:schemeClr val="tx1"/>
                </a:solidFill>
                <a:latin typeface="+mn-lt"/>
                <a:ea typeface="+mn-ea"/>
                <a:cs typeface="+mn-cs"/>
              </a:defRPr>
            </a:lvl6pPr>
            <a:lvl7pPr marL="0" indent="0" algn="l" defTabSz="781903" rtl="0" eaLnBrk="1" latinLnBrk="0" hangingPunct="1">
              <a:lnSpc>
                <a:spcPct val="100000"/>
              </a:lnSpc>
              <a:spcBef>
                <a:spcPts val="0"/>
              </a:spcBef>
              <a:spcAft>
                <a:spcPts val="600"/>
              </a:spcAft>
              <a:buFont typeface="Arial" panose="020B0604020202020204" pitchFamily="34" charset="0"/>
              <a:buNone/>
              <a:defRPr sz="1600" kern="1200">
                <a:solidFill>
                  <a:schemeClr val="bg2"/>
                </a:solidFill>
                <a:latin typeface="+mn-lt"/>
                <a:ea typeface="+mn-ea"/>
                <a:cs typeface="+mn-cs"/>
              </a:defRPr>
            </a:lvl7pPr>
            <a:lvl8pPr marL="2932138"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8pPr>
            <a:lvl9pPr marL="3323090"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9pPr>
          </a:lstStyle>
          <a:p>
            <a:endParaRPr lang="en-GB" dirty="0"/>
          </a:p>
        </p:txBody>
      </p:sp>
      <p:sp>
        <p:nvSpPr>
          <p:cNvPr id="16" name="Text Placeholder 15"/>
          <p:cNvSpPr>
            <a:spLocks noGrp="1"/>
          </p:cNvSpPr>
          <p:nvPr>
            <p:ph type="body" sz="quarter" idx="14" hasCustomPrompt="1"/>
          </p:nvPr>
        </p:nvSpPr>
        <p:spPr>
          <a:xfrm>
            <a:off x="5514886" y="3412738"/>
            <a:ext cx="3248114" cy="215444"/>
          </a:xfrm>
        </p:spPr>
        <p:txBody>
          <a:bodyPr/>
          <a:lstStyle>
            <a:lvl1pPr>
              <a:defRPr sz="1400"/>
            </a:lvl1pPr>
          </a:lstStyle>
          <a:p>
            <a:pPr lvl="0"/>
            <a:r>
              <a:rPr lang="en-US" dirty="0" smtClean="0"/>
              <a:t>Name</a:t>
            </a:r>
          </a:p>
        </p:txBody>
      </p:sp>
      <p:sp>
        <p:nvSpPr>
          <p:cNvPr id="19" name="Text Placeholder 4"/>
          <p:cNvSpPr>
            <a:spLocks noGrp="1"/>
          </p:cNvSpPr>
          <p:nvPr>
            <p:ph type="body" sz="quarter" idx="16" hasCustomPrompt="1"/>
          </p:nvPr>
        </p:nvSpPr>
        <p:spPr>
          <a:xfrm>
            <a:off x="385762" y="1396506"/>
            <a:ext cx="8373600" cy="246221"/>
          </a:xfrm>
        </p:spPr>
        <p:txBody>
          <a:bodyPr/>
          <a:lstStyle>
            <a:lvl1pPr>
              <a:defRPr b="0" baseline="0"/>
            </a:lvl1pPr>
          </a:lstStyle>
          <a:p>
            <a:pPr lvl="0"/>
            <a:r>
              <a:rPr lang="en-US" dirty="0" smtClean="0"/>
              <a:t>Click to edit Master </a:t>
            </a:r>
            <a:r>
              <a:rPr lang="en-US" dirty="0" err="1" smtClean="0"/>
              <a:t>SubHeading</a:t>
            </a:r>
            <a:r>
              <a:rPr lang="en-US" dirty="0" smtClean="0"/>
              <a:t> text styles</a:t>
            </a:r>
          </a:p>
        </p:txBody>
      </p:sp>
    </p:spTree>
    <p:extLst>
      <p:ext uri="{BB962C8B-B14F-4D97-AF65-F5344CB8AC3E}">
        <p14:creationId xmlns:p14="http://schemas.microsoft.com/office/powerpoint/2010/main" val="3266068902"/>
      </p:ext>
    </p:extLst>
  </p:cSld>
  <p:clrMapOvr>
    <a:masterClrMapping/>
  </p:clrMapOvr>
  <p:timing>
    <p:tnLst>
      <p:par>
        <p:cTn id="1" dur="indefinite" restart="never" nodeType="tmRoot"/>
      </p:par>
    </p:tn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obj">
  <p:cSld name="Title and Content">
    <p:spTree>
      <p:nvGrpSpPr>
        <p:cNvPr id="1" name=""/>
        <p:cNvGrpSpPr/>
        <p:nvPr/>
      </p:nvGrpSpPr>
      <p:grpSpPr>
        <a:xfrm>
          <a:off x="0" y="0"/>
          <a:ext cx="0" cy="0"/>
          <a:chOff x="0" y="0"/>
          <a:chExt cx="0" cy="0"/>
        </a:xfrm>
      </p:grpSpPr>
      <p:graphicFrame>
        <p:nvGraphicFramePr>
          <p:cNvPr id="4" name="Object 10"/>
          <p:cNvGraphicFramePr>
            <a:graphicFrameLocks noChangeAspect="1"/>
          </p:cNvGraphicFramePr>
          <p:nvPr userDrawn="1"/>
        </p:nvGraphicFramePr>
        <p:xfrm>
          <a:off x="1049867" y="1046748"/>
          <a:ext cx="8094133" cy="360947"/>
        </p:xfrm>
        <a:graphic>
          <a:graphicData uri="http://schemas.openxmlformats.org/presentationml/2006/ole">
            <mc:AlternateContent xmlns:mc="http://schemas.openxmlformats.org/markup-compatibility/2006">
              <mc:Choice xmlns:v="urn:schemas-microsoft-com:vml" Requires="v">
                <p:oleObj spid="_x0000_s1187" name="Image" r:id="rId3" imgW="10933333" imgH="622003" progId="Photoshop.Image.6">
                  <p:embed/>
                </p:oleObj>
              </mc:Choice>
              <mc:Fallback>
                <p:oleObj name="Image" r:id="rId3" imgW="10933333" imgH="622003" progId="Photoshop.Image.6">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r="2110"/>
                      <a:stretch>
                        <a:fillRect/>
                      </a:stretch>
                    </p:blipFill>
                    <p:spPr bwMode="auto">
                      <a:xfrm>
                        <a:off x="1049867" y="1046748"/>
                        <a:ext cx="8094133" cy="36094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pic>
        <p:nvPicPr>
          <p:cNvPr id="5" name="Picture 12" descr="LSlogo1"/>
          <p:cNvPicPr>
            <a:picLocks noChangeAspect="1" noChangeArrowheads="1"/>
          </p:cNvPicPr>
          <p:nvPr userDrawn="1"/>
        </p:nvPicPr>
        <p:blipFill>
          <a:blip r:embed="rId5">
            <a:extLst>
              <a:ext uri="{28A0092B-C50C-407E-A947-70E740481C1C}">
                <a14:useLocalDpi xmlns:a14="http://schemas.microsoft.com/office/drawing/2010/main" val="0"/>
              </a:ext>
            </a:extLst>
          </a:blip>
          <a:srcRect l="10236" t="24869" r="8469" b="28699"/>
          <a:stretch>
            <a:fillRect/>
          </a:stretch>
        </p:blipFill>
        <p:spPr bwMode="auto">
          <a:xfrm>
            <a:off x="7254523" y="6041358"/>
            <a:ext cx="1635477" cy="454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p:txBody>
          <a:bodyPr/>
          <a:lstStyle/>
          <a:p>
            <a:r>
              <a:rPr lang="en-US" smtClean="0"/>
              <a:t>Click to edit Master title style</a:t>
            </a:r>
            <a:endParaRPr lang="fr-FR"/>
          </a:p>
        </p:txBody>
      </p:sp>
      <p:sp>
        <p:nvSpPr>
          <p:cNvPr id="3" name="Content Placeholder 2"/>
          <p:cNvSpPr>
            <a:spLocks noGrp="1"/>
          </p:cNvSpPr>
          <p:nvPr>
            <p:ph idx="1"/>
          </p:nvPr>
        </p:nvSpPr>
        <p:spPr>
          <a:xfrm>
            <a:off x="385397" y="1963866"/>
            <a:ext cx="8373207" cy="16414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fr-FR"/>
          </a:p>
        </p:txBody>
      </p:sp>
    </p:spTree>
    <p:extLst>
      <p:ext uri="{BB962C8B-B14F-4D97-AF65-F5344CB8AC3E}">
        <p14:creationId xmlns:p14="http://schemas.microsoft.com/office/powerpoint/2010/main" val="1862507083"/>
      </p:ext>
    </p:extLst>
  </p:cSld>
  <p:clrMapOvr>
    <a:masterClrMapping/>
  </p:clrMapOvr>
  <p:transition>
    <p:wipe dir="r"/>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E582FAEE-91C2-476B-8617-756669FF951F}" type="datetimeFigureOut">
              <a:rPr lang="en-GB" smtClean="0"/>
              <a:t>04/12/2017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F37370-8B37-493B-9D4C-7F902DFFA333}" type="slidenum">
              <a:rPr lang="en-GB" smtClean="0"/>
              <a:t>‹#›</a:t>
            </a:fld>
            <a:endParaRPr lang="en-GB"/>
          </a:p>
        </p:txBody>
      </p:sp>
    </p:spTree>
    <p:extLst>
      <p:ext uri="{BB962C8B-B14F-4D97-AF65-F5344CB8AC3E}">
        <p14:creationId xmlns:p14="http://schemas.microsoft.com/office/powerpoint/2010/main" val="240564594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582FAEE-91C2-476B-8617-756669FF951F}" type="datetimeFigureOut">
              <a:rPr lang="en-GB" smtClean="0"/>
              <a:t>04/12/2017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F37370-8B37-493B-9D4C-7F902DFFA333}" type="slidenum">
              <a:rPr lang="en-GB" smtClean="0"/>
              <a:t>‹#›</a:t>
            </a:fld>
            <a:endParaRPr lang="en-GB"/>
          </a:p>
        </p:txBody>
      </p:sp>
    </p:spTree>
    <p:extLst>
      <p:ext uri="{BB962C8B-B14F-4D97-AF65-F5344CB8AC3E}">
        <p14:creationId xmlns:p14="http://schemas.microsoft.com/office/powerpoint/2010/main" val="341548816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582FAEE-91C2-476B-8617-756669FF951F}" type="datetimeFigureOut">
              <a:rPr lang="en-GB" smtClean="0"/>
              <a:t>04/12/2017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F37370-8B37-493B-9D4C-7F902DFFA333}" type="slidenum">
              <a:rPr lang="en-GB" smtClean="0"/>
              <a:t>‹#›</a:t>
            </a:fld>
            <a:endParaRPr lang="en-GB"/>
          </a:p>
        </p:txBody>
      </p:sp>
    </p:spTree>
    <p:extLst>
      <p:ext uri="{BB962C8B-B14F-4D97-AF65-F5344CB8AC3E}">
        <p14:creationId xmlns:p14="http://schemas.microsoft.com/office/powerpoint/2010/main" val="265609883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582FAEE-91C2-476B-8617-756669FF951F}" type="datetimeFigureOut">
              <a:rPr lang="en-GB" smtClean="0"/>
              <a:t>04/12/2017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EF37370-8B37-493B-9D4C-7F902DFFA333}" type="slidenum">
              <a:rPr lang="en-GB" smtClean="0"/>
              <a:t>‹#›</a:t>
            </a:fld>
            <a:endParaRPr lang="en-GB"/>
          </a:p>
        </p:txBody>
      </p:sp>
    </p:spTree>
    <p:extLst>
      <p:ext uri="{BB962C8B-B14F-4D97-AF65-F5344CB8AC3E}">
        <p14:creationId xmlns:p14="http://schemas.microsoft.com/office/powerpoint/2010/main" val="303106672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E582FAEE-91C2-476B-8617-756669FF951F}" type="datetimeFigureOut">
              <a:rPr lang="en-GB" smtClean="0"/>
              <a:t>04/12/2017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EF37370-8B37-493B-9D4C-7F902DFFA333}" type="slidenum">
              <a:rPr lang="en-GB" smtClean="0"/>
              <a:t>‹#›</a:t>
            </a:fld>
            <a:endParaRPr lang="en-GB"/>
          </a:p>
        </p:txBody>
      </p:sp>
    </p:spTree>
    <p:extLst>
      <p:ext uri="{BB962C8B-B14F-4D97-AF65-F5344CB8AC3E}">
        <p14:creationId xmlns:p14="http://schemas.microsoft.com/office/powerpoint/2010/main" val="389612986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E582FAEE-91C2-476B-8617-756669FF951F}" type="datetimeFigureOut">
              <a:rPr lang="en-GB" smtClean="0"/>
              <a:t>04/12/2017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EF37370-8B37-493B-9D4C-7F902DFFA333}" type="slidenum">
              <a:rPr lang="en-GB" smtClean="0"/>
              <a:t>‹#›</a:t>
            </a:fld>
            <a:endParaRPr lang="en-GB"/>
          </a:p>
        </p:txBody>
      </p:sp>
    </p:spTree>
    <p:extLst>
      <p:ext uri="{BB962C8B-B14F-4D97-AF65-F5344CB8AC3E}">
        <p14:creationId xmlns:p14="http://schemas.microsoft.com/office/powerpoint/2010/main" val="89088246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582FAEE-91C2-476B-8617-756669FF951F}" type="datetimeFigureOut">
              <a:rPr lang="en-GB" smtClean="0"/>
              <a:t>04/12/2017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EF37370-8B37-493B-9D4C-7F902DFFA333}" type="slidenum">
              <a:rPr lang="en-GB" smtClean="0"/>
              <a:t>‹#›</a:t>
            </a:fld>
            <a:endParaRPr lang="en-GB"/>
          </a:p>
        </p:txBody>
      </p:sp>
    </p:spTree>
    <p:extLst>
      <p:ext uri="{BB962C8B-B14F-4D97-AF65-F5344CB8AC3E}">
        <p14:creationId xmlns:p14="http://schemas.microsoft.com/office/powerpoint/2010/main" val="27880448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582FAEE-91C2-476B-8617-756669FF951F}" type="datetimeFigureOut">
              <a:rPr lang="en-GB" smtClean="0"/>
              <a:t>04/12/2017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EF37370-8B37-493B-9D4C-7F902DFFA333}" type="slidenum">
              <a:rPr lang="en-GB" smtClean="0"/>
              <a:t>‹#›</a:t>
            </a:fld>
            <a:endParaRPr lang="en-GB"/>
          </a:p>
        </p:txBody>
      </p:sp>
    </p:spTree>
    <p:extLst>
      <p:ext uri="{BB962C8B-B14F-4D97-AF65-F5344CB8AC3E}">
        <p14:creationId xmlns:p14="http://schemas.microsoft.com/office/powerpoint/2010/main" val="296202950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582FAEE-91C2-476B-8617-756669FF951F}" type="datetimeFigureOut">
              <a:rPr lang="en-GB" smtClean="0"/>
              <a:t>04/12/2017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EF37370-8B37-493B-9D4C-7F902DFFA333}" type="slidenum">
              <a:rPr lang="en-GB" smtClean="0"/>
              <a:t>‹#›</a:t>
            </a:fld>
            <a:endParaRPr lang="en-GB"/>
          </a:p>
        </p:txBody>
      </p:sp>
    </p:spTree>
    <p:extLst>
      <p:ext uri="{BB962C8B-B14F-4D97-AF65-F5344CB8AC3E}">
        <p14:creationId xmlns:p14="http://schemas.microsoft.com/office/powerpoint/2010/main" val="292944877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582FAEE-91C2-476B-8617-756669FF951F}" type="datetimeFigureOut">
              <a:rPr lang="en-GB" smtClean="0"/>
              <a:t>04/12/2017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F37370-8B37-493B-9D4C-7F902DFFA333}" type="slidenum">
              <a:rPr lang="en-GB" smtClean="0"/>
              <a:t>‹#›</a:t>
            </a:fld>
            <a:endParaRPr lang="en-GB"/>
          </a:p>
        </p:txBody>
      </p:sp>
    </p:spTree>
    <p:extLst>
      <p:ext uri="{BB962C8B-B14F-4D97-AF65-F5344CB8AC3E}">
        <p14:creationId xmlns:p14="http://schemas.microsoft.com/office/powerpoint/2010/main" val="194285452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582FAEE-91C2-476B-8617-756669FF951F}" type="datetimeFigureOut">
              <a:rPr lang="en-GB" smtClean="0"/>
              <a:t>04/12/2017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F37370-8B37-493B-9D4C-7F902DFFA333}" type="slidenum">
              <a:rPr lang="en-GB" smtClean="0"/>
              <a:t>‹#›</a:t>
            </a:fld>
            <a:endParaRPr lang="en-GB"/>
          </a:p>
        </p:txBody>
      </p:sp>
    </p:spTree>
    <p:extLst>
      <p:ext uri="{BB962C8B-B14F-4D97-AF65-F5344CB8AC3E}">
        <p14:creationId xmlns:p14="http://schemas.microsoft.com/office/powerpoint/2010/main" val="34433964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2.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85397" y="952970"/>
            <a:ext cx="8373207" cy="387798"/>
          </a:xfrm>
          <a:prstGeom prst="rect">
            <a:avLst/>
          </a:prstGeom>
        </p:spPr>
        <p:txBody>
          <a:bodyPr vert="horz" lIns="0" tIns="0" rIns="0" bIns="0" rtlCol="0" anchor="t" anchorCtr="0">
            <a:spAutoFit/>
          </a:bodyPr>
          <a:lstStyle/>
          <a:p>
            <a:r>
              <a:rPr lang="en-US" dirty="0" smtClean="0"/>
              <a:t>Title</a:t>
            </a:r>
            <a:endParaRPr lang="en-GB" dirty="0"/>
          </a:p>
        </p:txBody>
      </p:sp>
      <p:sp>
        <p:nvSpPr>
          <p:cNvPr id="3" name="Text Placeholder 2"/>
          <p:cNvSpPr>
            <a:spLocks noGrp="1"/>
          </p:cNvSpPr>
          <p:nvPr>
            <p:ph type="body" idx="1"/>
          </p:nvPr>
        </p:nvSpPr>
        <p:spPr>
          <a:xfrm>
            <a:off x="385397" y="1963866"/>
            <a:ext cx="8373207" cy="2339102"/>
          </a:xfrm>
          <a:prstGeom prst="rect">
            <a:avLst/>
          </a:prstGeom>
        </p:spPr>
        <p:txBody>
          <a:bodyPr vert="horz" lIns="0" tIns="0" rIns="0" bIns="0" rtlCol="0">
            <a:spAutoFit/>
          </a:bodyPr>
          <a:lstStyle/>
          <a:p>
            <a:pPr lvl="0"/>
            <a:r>
              <a:rPr lang="en-US" dirty="0" smtClean="0"/>
              <a:t>Heading</a:t>
            </a:r>
          </a:p>
          <a:p>
            <a:pPr lvl="1"/>
            <a:r>
              <a:rPr lang="en-US" dirty="0" smtClean="0"/>
              <a:t>Body text</a:t>
            </a:r>
          </a:p>
          <a:p>
            <a:pPr lvl="2"/>
            <a:r>
              <a:rPr lang="en-US" dirty="0" smtClean="0"/>
              <a:t>Bullet (level 1)</a:t>
            </a:r>
          </a:p>
          <a:p>
            <a:pPr lvl="3"/>
            <a:r>
              <a:rPr lang="en-US" dirty="0" smtClean="0"/>
              <a:t>Bullet (level 2)</a:t>
            </a:r>
          </a:p>
          <a:p>
            <a:pPr lvl="4"/>
            <a:r>
              <a:rPr lang="en-US" dirty="0" smtClean="0"/>
              <a:t>Bullet (level 3)</a:t>
            </a:r>
          </a:p>
          <a:p>
            <a:pPr lvl="5"/>
            <a:r>
              <a:rPr lang="en-US" dirty="0" smtClean="0"/>
              <a:t>Bullet (level 4)</a:t>
            </a:r>
          </a:p>
          <a:p>
            <a:pPr lvl="6"/>
            <a:r>
              <a:rPr lang="en-US" dirty="0" smtClean="0"/>
              <a:t>Key message text</a:t>
            </a:r>
            <a:endParaRPr lang="en-GB" dirty="0"/>
          </a:p>
        </p:txBody>
      </p:sp>
      <p:sp>
        <p:nvSpPr>
          <p:cNvPr id="15" name="Footer Placeholder 4"/>
          <p:cNvSpPr txBox="1">
            <a:spLocks/>
          </p:cNvSpPr>
          <p:nvPr userDrawn="1"/>
        </p:nvSpPr>
        <p:spPr>
          <a:xfrm>
            <a:off x="2555776" y="6453336"/>
            <a:ext cx="6202829" cy="138499"/>
          </a:xfrm>
          <a:prstGeom prst="rect">
            <a:avLst/>
          </a:prstGeom>
        </p:spPr>
        <p:txBody>
          <a:bodyPr vert="horz" wrap="square" lIns="0" tIns="0" rIns="0" bIns="0" rtlCol="0" anchor="t">
            <a:spAutoFit/>
          </a:bodyPr>
          <a:lstStyle>
            <a:defPPr>
              <a:defRPr lang="en-US"/>
            </a:defPPr>
            <a:lvl1pPr marL="0" algn="l" defTabSz="995690" rtl="0" eaLnBrk="1" latinLnBrk="0" hangingPunct="1">
              <a:defRPr sz="900" b="1" kern="1200">
                <a:solidFill>
                  <a:schemeClr val="accent2"/>
                </a:solidFill>
                <a:latin typeface="+mn-lt"/>
                <a:ea typeface="+mn-ea"/>
                <a:cs typeface="+mn-cs"/>
              </a:defRPr>
            </a:lvl1pPr>
            <a:lvl2pPr marL="497845" algn="l" defTabSz="995690" rtl="0" eaLnBrk="1" latinLnBrk="0" hangingPunct="1">
              <a:defRPr sz="2000" kern="1200">
                <a:solidFill>
                  <a:schemeClr val="tx1"/>
                </a:solidFill>
                <a:latin typeface="+mn-lt"/>
                <a:ea typeface="+mn-ea"/>
                <a:cs typeface="+mn-cs"/>
              </a:defRPr>
            </a:lvl2pPr>
            <a:lvl3pPr marL="995690" algn="l" defTabSz="995690" rtl="0" eaLnBrk="1" latinLnBrk="0" hangingPunct="1">
              <a:defRPr sz="2000" kern="1200">
                <a:solidFill>
                  <a:schemeClr val="tx1"/>
                </a:solidFill>
                <a:latin typeface="+mn-lt"/>
                <a:ea typeface="+mn-ea"/>
                <a:cs typeface="+mn-cs"/>
              </a:defRPr>
            </a:lvl3pPr>
            <a:lvl4pPr marL="1493535" algn="l" defTabSz="995690" rtl="0" eaLnBrk="1" latinLnBrk="0" hangingPunct="1">
              <a:defRPr sz="2000" kern="1200">
                <a:solidFill>
                  <a:schemeClr val="tx1"/>
                </a:solidFill>
                <a:latin typeface="+mn-lt"/>
                <a:ea typeface="+mn-ea"/>
                <a:cs typeface="+mn-cs"/>
              </a:defRPr>
            </a:lvl4pPr>
            <a:lvl5pPr marL="1991380" algn="l" defTabSz="995690" rtl="0" eaLnBrk="1" latinLnBrk="0" hangingPunct="1">
              <a:defRPr sz="2000" kern="1200">
                <a:solidFill>
                  <a:schemeClr val="tx1"/>
                </a:solidFill>
                <a:latin typeface="+mn-lt"/>
                <a:ea typeface="+mn-ea"/>
                <a:cs typeface="+mn-cs"/>
              </a:defRPr>
            </a:lvl5pPr>
            <a:lvl6pPr marL="2489225" algn="l" defTabSz="995690" rtl="0" eaLnBrk="1" latinLnBrk="0" hangingPunct="1">
              <a:defRPr sz="2000" kern="1200">
                <a:solidFill>
                  <a:schemeClr val="tx1"/>
                </a:solidFill>
                <a:latin typeface="+mn-lt"/>
                <a:ea typeface="+mn-ea"/>
                <a:cs typeface="+mn-cs"/>
              </a:defRPr>
            </a:lvl6pPr>
            <a:lvl7pPr marL="2987070" algn="l" defTabSz="995690" rtl="0" eaLnBrk="1" latinLnBrk="0" hangingPunct="1">
              <a:defRPr sz="2000" kern="1200">
                <a:solidFill>
                  <a:schemeClr val="tx1"/>
                </a:solidFill>
                <a:latin typeface="+mn-lt"/>
                <a:ea typeface="+mn-ea"/>
                <a:cs typeface="+mn-cs"/>
              </a:defRPr>
            </a:lvl7pPr>
            <a:lvl8pPr marL="3484916" algn="l" defTabSz="995690" rtl="0" eaLnBrk="1" latinLnBrk="0" hangingPunct="1">
              <a:defRPr sz="2000" kern="1200">
                <a:solidFill>
                  <a:schemeClr val="tx1"/>
                </a:solidFill>
                <a:latin typeface="+mn-lt"/>
                <a:ea typeface="+mn-ea"/>
                <a:cs typeface="+mn-cs"/>
              </a:defRPr>
            </a:lvl8pPr>
            <a:lvl9pPr marL="3982761" algn="l" defTabSz="995690" rtl="0" eaLnBrk="1" latinLnBrk="0" hangingPunct="1">
              <a:defRPr sz="2000" kern="1200">
                <a:solidFill>
                  <a:schemeClr val="tx1"/>
                </a:solidFill>
                <a:latin typeface="+mn-lt"/>
                <a:ea typeface="+mn-ea"/>
                <a:cs typeface="+mn-cs"/>
              </a:defRPr>
            </a:lvl9pPr>
          </a:lstStyle>
          <a:p>
            <a:pPr algn="r" defTabSz="927100"/>
            <a:r>
              <a:rPr lang="en-GB" sz="700" b="0" dirty="0" smtClean="0">
                <a:solidFill>
                  <a:srgbClr val="999999"/>
                </a:solidFill>
                <a:latin typeface="Arial" panose="020B0604020202020204" pitchFamily="34" charset="0"/>
                <a:cs typeface="Arial" panose="020B0604020202020204" pitchFamily="34" charset="0"/>
              </a:rPr>
              <a:t>© Lewis </a:t>
            </a:r>
            <a:r>
              <a:rPr lang="en-GB" sz="700" b="0" dirty="0" err="1" smtClean="0">
                <a:solidFill>
                  <a:srgbClr val="999999"/>
                </a:solidFill>
                <a:latin typeface="Arial" panose="020B0604020202020204" pitchFamily="34" charset="0"/>
                <a:cs typeface="Arial" panose="020B0604020202020204" pitchFamily="34" charset="0"/>
              </a:rPr>
              <a:t>Silkin</a:t>
            </a:r>
            <a:r>
              <a:rPr lang="en-GB" sz="700" b="0" dirty="0" smtClean="0">
                <a:solidFill>
                  <a:srgbClr val="999999"/>
                </a:solidFill>
                <a:latin typeface="Arial" panose="020B0604020202020204" pitchFamily="34" charset="0"/>
                <a:cs typeface="Arial" panose="020B0604020202020204" pitchFamily="34" charset="0"/>
              </a:rPr>
              <a:t> LLP 2017. All Rights Reserved	</a:t>
            </a:r>
            <a:fld id="{8997EE35-0505-4E8B-8EED-B674149DBCD9}" type="slidenum">
              <a:rPr lang="en-GB" sz="900" b="1" smtClean="0">
                <a:solidFill>
                  <a:schemeClr val="tx1"/>
                </a:solidFill>
                <a:latin typeface="Arial" panose="020B0604020202020204" pitchFamily="34" charset="0"/>
                <a:cs typeface="Arial" panose="020B0604020202020204" pitchFamily="34" charset="0"/>
              </a:rPr>
              <a:pPr algn="r" defTabSz="927100"/>
              <a:t>‹#›</a:t>
            </a:fld>
            <a:endParaRPr lang="en-GB" sz="900" b="1" dirty="0" smtClean="0">
              <a:solidFill>
                <a:schemeClr val="tx1"/>
              </a:solidFill>
              <a:latin typeface="Arial" panose="020B0604020202020204" pitchFamily="34" charset="0"/>
              <a:cs typeface="Arial" panose="020B0604020202020204" pitchFamily="34" charset="0"/>
            </a:endParaRPr>
          </a:p>
        </p:txBody>
      </p:sp>
      <p:cxnSp>
        <p:nvCxnSpPr>
          <p:cNvPr id="8" name="Straight Connector 7"/>
          <p:cNvCxnSpPr/>
          <p:nvPr userDrawn="1"/>
        </p:nvCxnSpPr>
        <p:spPr>
          <a:xfrm>
            <a:off x="380999" y="1788536"/>
            <a:ext cx="8382001" cy="0"/>
          </a:xfrm>
          <a:prstGeom prst="line">
            <a:avLst/>
          </a:prstGeom>
          <a:ln>
            <a:solidFill>
              <a:srgbClr val="CBD5CF"/>
            </a:solidFill>
          </a:ln>
        </p:spPr>
        <p:style>
          <a:lnRef idx="1">
            <a:schemeClr val="accent1"/>
          </a:lnRef>
          <a:fillRef idx="0">
            <a:schemeClr val="accent1"/>
          </a:fillRef>
          <a:effectRef idx="0">
            <a:schemeClr val="accent1"/>
          </a:effectRef>
          <a:fontRef idx="minor">
            <a:schemeClr val="tx1"/>
          </a:fontRef>
        </p:style>
      </p:cxnSp>
      <p:grpSp>
        <p:nvGrpSpPr>
          <p:cNvPr id="6" name="Group 5"/>
          <p:cNvGrpSpPr/>
          <p:nvPr userDrawn="1"/>
        </p:nvGrpSpPr>
        <p:grpSpPr>
          <a:xfrm>
            <a:off x="380999" y="361950"/>
            <a:ext cx="8382000" cy="361950"/>
            <a:chOff x="380999" y="361950"/>
            <a:chExt cx="8382000" cy="361950"/>
          </a:xfrm>
        </p:grpSpPr>
        <p:pic>
          <p:nvPicPr>
            <p:cNvPr id="4" name="Picture 3"/>
            <p:cNvPicPr>
              <a:picLocks noChangeAspect="1"/>
            </p:cNvPicPr>
            <p:nvPr userDrawn="1"/>
          </p:nvPicPr>
          <p:blipFill rotWithShape="1">
            <a:blip r:embed="rId18" cstate="screen">
              <a:extLst>
                <a:ext uri="{28A0092B-C50C-407E-A947-70E740481C1C}">
                  <a14:useLocalDpi xmlns:a14="http://schemas.microsoft.com/office/drawing/2010/main"/>
                </a:ext>
              </a:extLst>
            </a:blip>
            <a:srcRect l="-2928" r="-6561"/>
            <a:stretch/>
          </p:blipFill>
          <p:spPr>
            <a:xfrm>
              <a:off x="380999" y="361950"/>
              <a:ext cx="8377605" cy="361950"/>
            </a:xfrm>
            <a:prstGeom prst="rect">
              <a:avLst/>
            </a:prstGeom>
            <a:noFill/>
            <a:ln>
              <a:noFill/>
            </a:ln>
          </p:spPr>
        </p:pic>
        <p:pic>
          <p:nvPicPr>
            <p:cNvPr id="7" name="Picture 6"/>
            <p:cNvPicPr>
              <a:picLocks noChangeAspect="1"/>
            </p:cNvPicPr>
            <p:nvPr userDrawn="1"/>
          </p:nvPicPr>
          <p:blipFill rotWithShape="1">
            <a:blip r:embed="rId19" cstate="screen">
              <a:extLst>
                <a:ext uri="{28A0092B-C50C-407E-A947-70E740481C1C}">
                  <a14:useLocalDpi xmlns:a14="http://schemas.microsoft.com/office/drawing/2010/main"/>
                </a:ext>
              </a:extLst>
            </a:blip>
            <a:srcRect/>
            <a:stretch/>
          </p:blipFill>
          <p:spPr>
            <a:xfrm>
              <a:off x="381001" y="361950"/>
              <a:ext cx="3110880" cy="361950"/>
            </a:xfrm>
            <a:prstGeom prst="rect">
              <a:avLst/>
            </a:prstGeom>
            <a:noFill/>
            <a:ln>
              <a:noFill/>
            </a:ln>
          </p:spPr>
        </p:pic>
        <p:pic>
          <p:nvPicPr>
            <p:cNvPr id="9" name="Picture 8"/>
            <p:cNvPicPr>
              <a:picLocks noChangeAspect="1"/>
            </p:cNvPicPr>
            <p:nvPr userDrawn="1"/>
          </p:nvPicPr>
          <p:blipFill rotWithShape="1">
            <a:blip r:embed="rId20" cstate="screen">
              <a:extLst>
                <a:ext uri="{28A0092B-C50C-407E-A947-70E740481C1C}">
                  <a14:useLocalDpi xmlns:a14="http://schemas.microsoft.com/office/drawing/2010/main"/>
                </a:ext>
              </a:extLst>
            </a:blip>
            <a:srcRect/>
            <a:stretch/>
          </p:blipFill>
          <p:spPr>
            <a:xfrm>
              <a:off x="5288280" y="361950"/>
              <a:ext cx="3474719" cy="361950"/>
            </a:xfrm>
            <a:prstGeom prst="rect">
              <a:avLst/>
            </a:prstGeom>
            <a:noFill/>
            <a:ln>
              <a:noFill/>
            </a:ln>
          </p:spPr>
        </p:pic>
      </p:grpSp>
    </p:spTree>
    <p:extLst>
      <p:ext uri="{BB962C8B-B14F-4D97-AF65-F5344CB8AC3E}">
        <p14:creationId xmlns:p14="http://schemas.microsoft.com/office/powerpoint/2010/main" val="3753168597"/>
      </p:ext>
    </p:extLst>
  </p:cSld>
  <p:clrMap bg1="lt1" tx1="dk1" bg2="lt2" tx2="dk2" accent1="accent1" accent2="accent2" accent3="accent3" accent4="accent4" accent5="accent5" accent6="accent6" hlink="hlink" folHlink="folHlink"/>
  <p:sldLayoutIdLst>
    <p:sldLayoutId id="2147483866" r:id="rId1"/>
    <p:sldLayoutId id="2147483869" r:id="rId2"/>
    <p:sldLayoutId id="2147483870" r:id="rId3"/>
    <p:sldLayoutId id="2147483871" r:id="rId4"/>
    <p:sldLayoutId id="2147483872" r:id="rId5"/>
    <p:sldLayoutId id="2147483873" r:id="rId6"/>
    <p:sldLayoutId id="2147483874" r:id="rId7"/>
    <p:sldLayoutId id="2147483867" r:id="rId8"/>
    <p:sldLayoutId id="2147483848" r:id="rId9"/>
    <p:sldLayoutId id="2147483846" r:id="rId10"/>
    <p:sldLayoutId id="2147483847" r:id="rId11"/>
    <p:sldLayoutId id="2147483849" r:id="rId12"/>
    <p:sldLayoutId id="2147483865" r:id="rId13"/>
    <p:sldLayoutId id="2147483868" r:id="rId14"/>
    <p:sldLayoutId id="2147483864" r:id="rId15"/>
    <p:sldLayoutId id="2147483888" r:id="rId16"/>
  </p:sldLayoutIdLst>
  <p:timing>
    <p:tnLst>
      <p:par>
        <p:cTn id="1" dur="indefinite" restart="never" nodeType="tmRoot"/>
      </p:par>
    </p:tnLst>
  </p:timing>
  <p:txStyles>
    <p:titleStyle>
      <a:lvl1pPr algn="l" defTabSz="781903" rtl="0" eaLnBrk="1" latinLnBrk="0" hangingPunct="1">
        <a:lnSpc>
          <a:spcPct val="90000"/>
        </a:lnSpc>
        <a:spcBef>
          <a:spcPct val="0"/>
        </a:spcBef>
        <a:buNone/>
        <a:defRPr sz="2800" b="0" kern="1200">
          <a:solidFill>
            <a:schemeClr val="tx1"/>
          </a:solidFill>
          <a:latin typeface="Arial" panose="020B0604020202020204" pitchFamily="34" charset="0"/>
          <a:ea typeface="+mj-ea"/>
          <a:cs typeface="Arial" panose="020B0604020202020204" pitchFamily="34" charset="0"/>
        </a:defRPr>
      </a:lvl1pPr>
    </p:titleStyle>
    <p:bodyStyle>
      <a:lvl1pPr marL="0" indent="0" algn="l" defTabSz="781903" rtl="0" eaLnBrk="1" latinLnBrk="0" hangingPunct="1">
        <a:lnSpc>
          <a:spcPct val="100000"/>
        </a:lnSpc>
        <a:spcBef>
          <a:spcPts val="0"/>
        </a:spcBef>
        <a:spcAft>
          <a:spcPts val="800"/>
        </a:spcAft>
        <a:buFont typeface="Arial" panose="020B0604020202020204" pitchFamily="34" charset="0"/>
        <a:buNone/>
        <a:defRPr sz="1600" b="1" kern="1200">
          <a:solidFill>
            <a:schemeClr val="tx1"/>
          </a:solidFill>
          <a:latin typeface="Arial" panose="020B0604020202020204" pitchFamily="34" charset="0"/>
          <a:ea typeface="+mn-ea"/>
          <a:cs typeface="Arial" panose="020B0604020202020204" pitchFamily="34" charset="0"/>
        </a:defRPr>
      </a:lvl1pPr>
      <a:lvl2pPr marL="0" indent="0" algn="l" defTabSz="781903" rtl="0" eaLnBrk="1" latinLnBrk="0" hangingPunct="1">
        <a:lnSpc>
          <a:spcPct val="100000"/>
        </a:lnSpc>
        <a:spcBef>
          <a:spcPts val="0"/>
        </a:spcBef>
        <a:spcAft>
          <a:spcPts val="800"/>
        </a:spcAft>
        <a:buFont typeface="Arial" panose="020B0604020202020204" pitchFamily="34" charset="0"/>
        <a:buNone/>
        <a:tabLst/>
        <a:defRPr sz="1600" kern="1200">
          <a:solidFill>
            <a:schemeClr val="tx1"/>
          </a:solidFill>
          <a:latin typeface="Arial" panose="020B0604020202020204" pitchFamily="34" charset="0"/>
          <a:ea typeface="+mn-ea"/>
          <a:cs typeface="Arial" panose="020B0604020202020204" pitchFamily="34" charset="0"/>
        </a:defRPr>
      </a:lvl2pPr>
      <a:lvl3pPr marL="270000" indent="-270000" algn="l" defTabSz="781903" rtl="0" eaLnBrk="1" latinLnBrk="0" hangingPunct="1">
        <a:lnSpc>
          <a:spcPct val="100000"/>
        </a:lnSpc>
        <a:spcBef>
          <a:spcPts val="0"/>
        </a:spcBef>
        <a:spcAft>
          <a:spcPts val="800"/>
        </a:spcAft>
        <a:buClr>
          <a:schemeClr val="bg2"/>
        </a:buClr>
        <a:buFont typeface="Wingdings" panose="05000000000000000000" pitchFamily="2" charset="2"/>
        <a:buChar char=""/>
        <a:defRPr sz="1600" kern="1200">
          <a:solidFill>
            <a:schemeClr val="tx1"/>
          </a:solidFill>
          <a:latin typeface="Arial" panose="020B0604020202020204" pitchFamily="34" charset="0"/>
          <a:ea typeface="+mn-ea"/>
          <a:cs typeface="Arial" panose="020B0604020202020204" pitchFamily="34" charset="0"/>
        </a:defRPr>
      </a:lvl3pPr>
      <a:lvl4pPr marL="54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tabLst/>
        <a:defRPr sz="1600" kern="1200" baseline="0">
          <a:solidFill>
            <a:schemeClr val="tx1"/>
          </a:solidFill>
          <a:latin typeface="Arial" panose="020B0604020202020204" pitchFamily="34" charset="0"/>
          <a:ea typeface="+mn-ea"/>
          <a:cs typeface="Arial" panose="020B0604020202020204" pitchFamily="34" charset="0"/>
        </a:defRPr>
      </a:lvl4pPr>
      <a:lvl5pPr marL="81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5pPr>
      <a:lvl6pPr marL="270000" indent="-270000" algn="l" defTabSz="781903" rtl="0" eaLnBrk="1" latinLnBrk="0" hangingPunct="1">
        <a:lnSpc>
          <a:spcPct val="100000"/>
        </a:lnSpc>
        <a:spcBef>
          <a:spcPts val="0"/>
        </a:spcBef>
        <a:spcAft>
          <a:spcPts val="800"/>
        </a:spcAft>
        <a:buFont typeface="+mj-lt"/>
        <a:buAutoNum type="arabicPeriod"/>
        <a:defRPr sz="1600" kern="1200">
          <a:solidFill>
            <a:schemeClr val="tx1"/>
          </a:solidFill>
          <a:latin typeface="Arial" panose="020B0604020202020204" pitchFamily="34" charset="0"/>
          <a:ea typeface="+mn-ea"/>
          <a:cs typeface="Arial" panose="020B0604020202020204" pitchFamily="34" charset="0"/>
        </a:defRPr>
      </a:lvl6pPr>
      <a:lvl7pPr marL="0" indent="0" algn="l" defTabSz="781903" rtl="0" eaLnBrk="1" latinLnBrk="0" hangingPunct="1">
        <a:lnSpc>
          <a:spcPct val="100000"/>
        </a:lnSpc>
        <a:spcBef>
          <a:spcPts val="0"/>
        </a:spcBef>
        <a:spcAft>
          <a:spcPts val="800"/>
        </a:spcAft>
        <a:buFont typeface="Arial" panose="020B0604020202020204" pitchFamily="34" charset="0"/>
        <a:buNone/>
        <a:defRPr sz="1600" kern="1200">
          <a:solidFill>
            <a:schemeClr val="bg2"/>
          </a:solidFill>
          <a:latin typeface="Arial" panose="020B0604020202020204" pitchFamily="34" charset="0"/>
          <a:ea typeface="+mn-ea"/>
          <a:cs typeface="Arial" panose="020B0604020202020204" pitchFamily="34" charset="0"/>
        </a:defRPr>
      </a:lvl7pPr>
      <a:lvl8pPr marL="2932138"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8pPr>
      <a:lvl9pPr marL="3323090"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9pPr>
    </p:bodyStyle>
    <p:otherStyle>
      <a:defPPr>
        <a:defRPr lang="en-US"/>
      </a:defPPr>
      <a:lvl1pPr marL="0" algn="l" defTabSz="781903" rtl="0" eaLnBrk="1" latinLnBrk="0" hangingPunct="1">
        <a:defRPr sz="1539" kern="1200">
          <a:solidFill>
            <a:schemeClr val="tx1"/>
          </a:solidFill>
          <a:latin typeface="+mn-lt"/>
          <a:ea typeface="+mn-ea"/>
          <a:cs typeface="+mn-cs"/>
        </a:defRPr>
      </a:lvl1pPr>
      <a:lvl2pPr marL="390952" algn="l" defTabSz="781903" rtl="0" eaLnBrk="1" latinLnBrk="0" hangingPunct="1">
        <a:defRPr sz="1539" kern="1200">
          <a:solidFill>
            <a:schemeClr val="tx1"/>
          </a:solidFill>
          <a:latin typeface="+mn-lt"/>
          <a:ea typeface="+mn-ea"/>
          <a:cs typeface="+mn-cs"/>
        </a:defRPr>
      </a:lvl2pPr>
      <a:lvl3pPr marL="781903" algn="l" defTabSz="781903" rtl="0" eaLnBrk="1" latinLnBrk="0" hangingPunct="1">
        <a:defRPr sz="1539" kern="1200">
          <a:solidFill>
            <a:schemeClr val="tx1"/>
          </a:solidFill>
          <a:latin typeface="+mn-lt"/>
          <a:ea typeface="+mn-ea"/>
          <a:cs typeface="+mn-cs"/>
        </a:defRPr>
      </a:lvl3pPr>
      <a:lvl4pPr marL="1172855" algn="l" defTabSz="781903" rtl="0" eaLnBrk="1" latinLnBrk="0" hangingPunct="1">
        <a:defRPr sz="1539" kern="1200">
          <a:solidFill>
            <a:schemeClr val="tx1"/>
          </a:solidFill>
          <a:latin typeface="+mn-lt"/>
          <a:ea typeface="+mn-ea"/>
          <a:cs typeface="+mn-cs"/>
        </a:defRPr>
      </a:lvl4pPr>
      <a:lvl5pPr marL="1563807" algn="l" defTabSz="781903" rtl="0" eaLnBrk="1" latinLnBrk="0" hangingPunct="1">
        <a:defRPr sz="1539" kern="1200">
          <a:solidFill>
            <a:schemeClr val="tx1"/>
          </a:solidFill>
          <a:latin typeface="+mn-lt"/>
          <a:ea typeface="+mn-ea"/>
          <a:cs typeface="+mn-cs"/>
        </a:defRPr>
      </a:lvl5pPr>
      <a:lvl6pPr marL="1954759" algn="l" defTabSz="781903" rtl="0" eaLnBrk="1" latinLnBrk="0" hangingPunct="1">
        <a:defRPr sz="1539" kern="1200">
          <a:solidFill>
            <a:schemeClr val="tx1"/>
          </a:solidFill>
          <a:latin typeface="+mn-lt"/>
          <a:ea typeface="+mn-ea"/>
          <a:cs typeface="+mn-cs"/>
        </a:defRPr>
      </a:lvl6pPr>
      <a:lvl7pPr marL="2345710" algn="l" defTabSz="781903" rtl="0" eaLnBrk="1" latinLnBrk="0" hangingPunct="1">
        <a:defRPr sz="1539" kern="1200">
          <a:solidFill>
            <a:schemeClr val="tx1"/>
          </a:solidFill>
          <a:latin typeface="+mn-lt"/>
          <a:ea typeface="+mn-ea"/>
          <a:cs typeface="+mn-cs"/>
        </a:defRPr>
      </a:lvl7pPr>
      <a:lvl8pPr marL="2736662" algn="l" defTabSz="781903" rtl="0" eaLnBrk="1" latinLnBrk="0" hangingPunct="1">
        <a:defRPr sz="1539" kern="1200">
          <a:solidFill>
            <a:schemeClr val="tx1"/>
          </a:solidFill>
          <a:latin typeface="+mn-lt"/>
          <a:ea typeface="+mn-ea"/>
          <a:cs typeface="+mn-cs"/>
        </a:defRPr>
      </a:lvl8pPr>
      <a:lvl9pPr marL="3127614" algn="l" defTabSz="781903" rtl="0" eaLnBrk="1" latinLnBrk="0" hangingPunct="1">
        <a:defRPr sz="1539" kern="1200">
          <a:solidFill>
            <a:schemeClr val="tx1"/>
          </a:solidFill>
          <a:latin typeface="+mn-lt"/>
          <a:ea typeface="+mn-ea"/>
          <a:cs typeface="+mn-cs"/>
        </a:defRPr>
      </a:lvl9pPr>
    </p:otherStyle>
  </p:txStyles>
  <p:extLst mod="1">
    <p:ext uri="{27BBF7A9-308A-43DC-89C8-2F10F3537804}">
      <p15:sldGuideLst xmlns="" xmlns:p15="http://schemas.microsoft.com/office/powerpoint/2012/main">
        <p15:guide id="3" pos="240" userDrawn="1">
          <p15:clr>
            <a:srgbClr val="F26B43"/>
          </p15:clr>
        </p15:guide>
        <p15:guide id="6" pos="5520" userDrawn="1">
          <p15:clr>
            <a:srgbClr val="F26B43"/>
          </p15:clr>
        </p15:guide>
        <p15:guide id="7" orient="horz" pos="3930" userDrawn="1">
          <p15:clr>
            <a:srgbClr val="F26B43"/>
          </p15:clr>
        </p15:guide>
        <p15:guide id="8" orient="horz" pos="848" userDrawn="1">
          <p15:clr>
            <a:srgbClr val="F26B43"/>
          </p15:clr>
        </p15:guide>
        <p15:guide id="9" orient="horz" pos="1225" userDrawn="1">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582FAEE-91C2-476B-8617-756669FF951F}" type="datetimeFigureOut">
              <a:rPr lang="en-GB" smtClean="0"/>
              <a:t>04/12/2017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EF37370-8B37-493B-9D4C-7F902DFFA333}" type="slidenum">
              <a:rPr lang="en-GB" smtClean="0"/>
              <a:t>‹#›</a:t>
            </a:fld>
            <a:endParaRPr lang="en-GB"/>
          </a:p>
        </p:txBody>
      </p:sp>
    </p:spTree>
    <p:extLst>
      <p:ext uri="{BB962C8B-B14F-4D97-AF65-F5344CB8AC3E}">
        <p14:creationId xmlns:p14="http://schemas.microsoft.com/office/powerpoint/2010/main" val="2013371379"/>
      </p:ext>
    </p:extLst>
  </p:cSld>
  <p:clrMap bg1="lt1" tx1="dk1" bg2="lt2" tx2="dk2" accent1="accent1" accent2="accent2" accent3="accent3" accent4="accent4" accent5="accent5" accent6="accent6" hlink="hlink" folHlink="folHlink"/>
  <p:sldLayoutIdLst>
    <p:sldLayoutId id="2147483876" r:id="rId1"/>
    <p:sldLayoutId id="2147483877" r:id="rId2"/>
    <p:sldLayoutId id="2147483878" r:id="rId3"/>
    <p:sldLayoutId id="2147483879" r:id="rId4"/>
    <p:sldLayoutId id="2147483880" r:id="rId5"/>
    <p:sldLayoutId id="2147483881" r:id="rId6"/>
    <p:sldLayoutId id="2147483882" r:id="rId7"/>
    <p:sldLayoutId id="2147483883" r:id="rId8"/>
    <p:sldLayoutId id="2147483884" r:id="rId9"/>
    <p:sldLayoutId id="2147483885" r:id="rId10"/>
    <p:sldLayoutId id="2147483886"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3" Type="http://schemas.openxmlformats.org/officeDocument/2006/relationships/image" Target="../media/image22.gif"/><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3.xml"/><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4.xml"/><Relationship Id="rId1" Type="http://schemas.openxmlformats.org/officeDocument/2006/relationships/slideLayout" Target="../slideLayouts/slideLayout9.xml"/><Relationship Id="rId4" Type="http://schemas.openxmlformats.org/officeDocument/2006/relationships/image" Target="../media/image25.jpeg"/></Relationships>
</file>

<file path=ppt/slides/_rels/slide1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5.xml"/><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6.xml"/><Relationship Id="rId1" Type="http://schemas.openxmlformats.org/officeDocument/2006/relationships/slideLayout" Target="../slideLayouts/slideLayout9.xml"/><Relationship Id="rId4" Type="http://schemas.openxmlformats.org/officeDocument/2006/relationships/image" Target="../media/image28.png"/></Relationships>
</file>

<file path=ppt/slides/_rels/slide2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7.xml"/><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8.xml"/><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9.xml"/><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0.xml"/><Relationship Id="rId1" Type="http://schemas.openxmlformats.org/officeDocument/2006/relationships/slideLayout" Target="../slideLayouts/slideLayout9.xml"/><Relationship Id="rId5" Type="http://schemas.openxmlformats.org/officeDocument/2006/relationships/image" Target="../media/image34.jpeg"/><Relationship Id="rId4" Type="http://schemas.openxmlformats.org/officeDocument/2006/relationships/image" Target="../media/image33.pn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981075"/>
            <a:ext cx="5256584" cy="332399"/>
          </a:xfrm>
        </p:spPr>
        <p:txBody>
          <a:bodyPr/>
          <a:lstStyle/>
          <a:p>
            <a:r>
              <a:rPr lang="en-GB" sz="2400" b="1" dirty="0" smtClean="0"/>
              <a:t>LIVE EVENTS</a:t>
            </a:r>
            <a:endParaRPr lang="en-GB" sz="2400" b="1" dirty="0"/>
          </a:p>
        </p:txBody>
      </p:sp>
      <p:sp>
        <p:nvSpPr>
          <p:cNvPr id="3" name="Text Placeholder 2"/>
          <p:cNvSpPr>
            <a:spLocks noGrp="1"/>
          </p:cNvSpPr>
          <p:nvPr>
            <p:ph type="body" sz="quarter" idx="10"/>
          </p:nvPr>
        </p:nvSpPr>
        <p:spPr>
          <a:xfrm>
            <a:off x="381001" y="2133600"/>
            <a:ext cx="3615423" cy="123111"/>
          </a:xfrm>
        </p:spPr>
        <p:txBody>
          <a:bodyPr/>
          <a:lstStyle/>
          <a:p>
            <a:pPr lvl="1"/>
            <a:r>
              <a:rPr lang="en-GB" dirty="0" smtClean="0"/>
              <a:t>© Lewis </a:t>
            </a:r>
            <a:r>
              <a:rPr lang="en-GB" dirty="0" err="1" smtClean="0"/>
              <a:t>Silkin</a:t>
            </a:r>
            <a:r>
              <a:rPr lang="en-GB" dirty="0" smtClean="0"/>
              <a:t> LLP 2017</a:t>
            </a:r>
            <a:r>
              <a:rPr lang="en-GB" dirty="0"/>
              <a:t> </a:t>
            </a:r>
            <a:r>
              <a:rPr lang="en-GB" dirty="0" smtClean="0"/>
              <a:t> All Rights Reserved.</a:t>
            </a:r>
            <a:endParaRPr lang="en-GB" dirty="0"/>
          </a:p>
        </p:txBody>
      </p:sp>
      <p:sp>
        <p:nvSpPr>
          <p:cNvPr id="7" name="Text Placeholder 6"/>
          <p:cNvSpPr>
            <a:spLocks noGrp="1"/>
          </p:cNvSpPr>
          <p:nvPr>
            <p:ph type="body" sz="quarter" idx="11"/>
          </p:nvPr>
        </p:nvSpPr>
        <p:spPr>
          <a:xfrm>
            <a:off x="571500" y="3576791"/>
            <a:ext cx="3424436" cy="595035"/>
          </a:xfrm>
        </p:spPr>
        <p:txBody>
          <a:bodyPr/>
          <a:lstStyle/>
          <a:p>
            <a:r>
              <a:rPr lang="en-GB" dirty="0" smtClean="0"/>
              <a:t>Nigel Dewar Gibb</a:t>
            </a:r>
          </a:p>
          <a:p>
            <a:r>
              <a:rPr lang="en-GB" dirty="0" smtClean="0"/>
              <a:t>Lewis Silkin LLP</a:t>
            </a:r>
          </a:p>
        </p:txBody>
      </p:sp>
      <p:sp>
        <p:nvSpPr>
          <p:cNvPr id="6" name="TextBox 5"/>
          <p:cNvSpPr txBox="1"/>
          <p:nvPr/>
        </p:nvSpPr>
        <p:spPr>
          <a:xfrm>
            <a:off x="381001" y="0"/>
            <a:ext cx="2822847" cy="836712"/>
          </a:xfrm>
          <a:prstGeom prst="rect">
            <a:avLst/>
          </a:prstGeom>
          <a:solidFill>
            <a:srgbClr val="EDEDED"/>
          </a:solidFill>
        </p:spPr>
        <p:txBody>
          <a:bodyPr wrap="square" lIns="72000" tIns="0" rIns="0" bIns="72000" rtlCol="0" anchor="b" anchorCtr="0">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900" b="0" i="0" u="none" strike="noStrike" kern="0" cap="none" spc="0" normalizeH="0" baseline="0" noProof="0" dirty="0" err="1" smtClean="0">
                <a:ln>
                  <a:noFill/>
                </a:ln>
                <a:solidFill>
                  <a:sysClr val="windowText" lastClr="000000"/>
                </a:solidFill>
                <a:effectLst/>
                <a:uLnTx/>
                <a:uFillTx/>
                <a:latin typeface="Arial" panose="020B0604020202020204" pitchFamily="34" charset="0"/>
                <a:cs typeface="Arial" panose="020B0604020202020204" pitchFamily="34" charset="0"/>
              </a:rPr>
              <a:t>lewissilkin.com</a:t>
            </a:r>
            <a:endParaRPr kumimoji="0" lang="en-US" sz="900" b="0" i="0" u="none" strike="noStrike" kern="0" cap="none" spc="0" normalizeH="0" baseline="0" noProof="0" dirty="0" smtClean="0">
              <a:ln>
                <a:noFill/>
              </a:ln>
              <a:solidFill>
                <a:sysClr val="windowText" lastClr="000000"/>
              </a:solidFill>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70549858"/>
      </p:ext>
    </p:extLst>
  </p:cSld>
  <p:clrMapOvr>
    <a:masterClrMapping/>
  </p:clrMapOvr>
  <p:transition spd="slow">
    <p:wip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85397" y="952970"/>
            <a:ext cx="8373207" cy="332399"/>
          </a:xfrm>
        </p:spPr>
        <p:txBody>
          <a:bodyPr/>
          <a:lstStyle/>
          <a:p>
            <a:r>
              <a:rPr lang="en-GB" sz="2400" b="1" dirty="0" smtClean="0"/>
              <a:t>OVERVIEW OF LIVE PERFORMANCE</a:t>
            </a:r>
            <a:endParaRPr lang="en-GB" sz="2400" dirty="0"/>
          </a:p>
        </p:txBody>
      </p:sp>
      <p:sp>
        <p:nvSpPr>
          <p:cNvPr id="2" name="Text Placeholder 1"/>
          <p:cNvSpPr>
            <a:spLocks noGrp="1"/>
          </p:cNvSpPr>
          <p:nvPr>
            <p:ph type="body" sz="quarter" idx="11"/>
          </p:nvPr>
        </p:nvSpPr>
        <p:spPr>
          <a:xfrm>
            <a:off x="385762" y="1396506"/>
            <a:ext cx="8373600" cy="276999"/>
          </a:xfrm>
        </p:spPr>
        <p:txBody>
          <a:bodyPr/>
          <a:lstStyle/>
          <a:p>
            <a:r>
              <a:rPr lang="en-GB" sz="1800" b="1" dirty="0" smtClean="0"/>
              <a:t>RIGHTS</a:t>
            </a:r>
            <a:r>
              <a:rPr lang="en-GB" dirty="0" smtClean="0"/>
              <a:t> in the </a:t>
            </a:r>
            <a:r>
              <a:rPr lang="en-GB" sz="1800" b="1" dirty="0" smtClean="0">
                <a:solidFill>
                  <a:srgbClr val="00B0F0"/>
                </a:solidFill>
              </a:rPr>
              <a:t>MUSICAL WORK</a:t>
            </a:r>
            <a:endParaRPr lang="en-GB" b="1" dirty="0">
              <a:solidFill>
                <a:srgbClr val="00B0F0"/>
              </a:solidFill>
            </a:endParaRPr>
          </a:p>
        </p:txBody>
      </p:sp>
      <p:sp>
        <p:nvSpPr>
          <p:cNvPr id="6" name="Rectangle 3"/>
          <p:cNvSpPr txBox="1">
            <a:spLocks noChangeArrowheads="1"/>
          </p:cNvSpPr>
          <p:nvPr/>
        </p:nvSpPr>
        <p:spPr>
          <a:xfrm>
            <a:off x="385397" y="1844824"/>
            <a:ext cx="4546276" cy="4536504"/>
          </a:xfrm>
          <a:prstGeom prst="rect">
            <a:avLst/>
          </a:prstGeom>
        </p:spPr>
        <p:txBody>
          <a:bodyPr/>
          <a:lstStyle>
            <a:lvl1pPr marL="0" indent="0" algn="l" defTabSz="781903" rtl="0" eaLnBrk="1" latinLnBrk="0" hangingPunct="1">
              <a:lnSpc>
                <a:spcPct val="100000"/>
              </a:lnSpc>
              <a:spcBef>
                <a:spcPts val="0"/>
              </a:spcBef>
              <a:spcAft>
                <a:spcPts val="800"/>
              </a:spcAft>
              <a:buFont typeface="Arial" panose="020B0604020202020204" pitchFamily="34" charset="0"/>
              <a:buNone/>
              <a:defRPr sz="1600" b="1" kern="1200">
                <a:solidFill>
                  <a:schemeClr val="tx1"/>
                </a:solidFill>
                <a:latin typeface="Arial" panose="020B0604020202020204" pitchFamily="34" charset="0"/>
                <a:ea typeface="+mn-ea"/>
                <a:cs typeface="Arial" panose="020B0604020202020204" pitchFamily="34" charset="0"/>
              </a:defRPr>
            </a:lvl1pPr>
            <a:lvl2pPr marL="0" indent="0" algn="l" defTabSz="781903" rtl="0" eaLnBrk="1" latinLnBrk="0" hangingPunct="1">
              <a:lnSpc>
                <a:spcPct val="100000"/>
              </a:lnSpc>
              <a:spcBef>
                <a:spcPts val="0"/>
              </a:spcBef>
              <a:spcAft>
                <a:spcPts val="800"/>
              </a:spcAft>
              <a:buFont typeface="Arial" panose="020B0604020202020204" pitchFamily="34" charset="0"/>
              <a:buNone/>
              <a:tabLst/>
              <a:defRPr sz="1600" kern="1200">
                <a:solidFill>
                  <a:schemeClr val="tx1"/>
                </a:solidFill>
                <a:latin typeface="Arial" panose="020B0604020202020204" pitchFamily="34" charset="0"/>
                <a:ea typeface="+mn-ea"/>
                <a:cs typeface="Arial" panose="020B0604020202020204" pitchFamily="34" charset="0"/>
              </a:defRPr>
            </a:lvl2pPr>
            <a:lvl3pPr marL="270000" indent="-270000" algn="l" defTabSz="781903" rtl="0" eaLnBrk="1" latinLnBrk="0" hangingPunct="1">
              <a:lnSpc>
                <a:spcPct val="100000"/>
              </a:lnSpc>
              <a:spcBef>
                <a:spcPts val="0"/>
              </a:spcBef>
              <a:spcAft>
                <a:spcPts val="800"/>
              </a:spcAft>
              <a:buClr>
                <a:schemeClr val="bg2"/>
              </a:buClr>
              <a:buFont typeface="Wingdings" panose="05000000000000000000" pitchFamily="2" charset="2"/>
              <a:buChar char=""/>
              <a:defRPr sz="1600" kern="1200">
                <a:solidFill>
                  <a:schemeClr val="tx1"/>
                </a:solidFill>
                <a:latin typeface="Arial" panose="020B0604020202020204" pitchFamily="34" charset="0"/>
                <a:ea typeface="+mn-ea"/>
                <a:cs typeface="Arial" panose="020B0604020202020204" pitchFamily="34" charset="0"/>
              </a:defRPr>
            </a:lvl3pPr>
            <a:lvl4pPr marL="54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tabLst/>
              <a:defRPr sz="1600" kern="1200" baseline="0">
                <a:solidFill>
                  <a:schemeClr val="tx1"/>
                </a:solidFill>
                <a:latin typeface="Arial" panose="020B0604020202020204" pitchFamily="34" charset="0"/>
                <a:ea typeface="+mn-ea"/>
                <a:cs typeface="Arial" panose="020B0604020202020204" pitchFamily="34" charset="0"/>
              </a:defRPr>
            </a:lvl4pPr>
            <a:lvl5pPr marL="81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5pPr>
            <a:lvl6pPr marL="270000" indent="-270000" algn="l" defTabSz="781903" rtl="0" eaLnBrk="1" latinLnBrk="0" hangingPunct="1">
              <a:lnSpc>
                <a:spcPct val="100000"/>
              </a:lnSpc>
              <a:spcBef>
                <a:spcPts val="0"/>
              </a:spcBef>
              <a:spcAft>
                <a:spcPts val="800"/>
              </a:spcAft>
              <a:buFont typeface="+mj-lt"/>
              <a:buAutoNum type="arabicPeriod"/>
              <a:defRPr sz="1600" kern="1200">
                <a:solidFill>
                  <a:schemeClr val="tx1"/>
                </a:solidFill>
                <a:latin typeface="Arial" panose="020B0604020202020204" pitchFamily="34" charset="0"/>
                <a:ea typeface="+mn-ea"/>
                <a:cs typeface="Arial" panose="020B0604020202020204" pitchFamily="34" charset="0"/>
              </a:defRPr>
            </a:lvl6pPr>
            <a:lvl7pPr marL="0" indent="0" algn="l" defTabSz="781903" rtl="0" eaLnBrk="1" latinLnBrk="0" hangingPunct="1">
              <a:lnSpc>
                <a:spcPct val="100000"/>
              </a:lnSpc>
              <a:spcBef>
                <a:spcPts val="0"/>
              </a:spcBef>
              <a:spcAft>
                <a:spcPts val="800"/>
              </a:spcAft>
              <a:buFont typeface="Arial" panose="020B0604020202020204" pitchFamily="34" charset="0"/>
              <a:buNone/>
              <a:defRPr sz="1600" kern="1200">
                <a:solidFill>
                  <a:schemeClr val="bg2"/>
                </a:solidFill>
                <a:latin typeface="Arial" panose="020B0604020202020204" pitchFamily="34" charset="0"/>
                <a:ea typeface="+mn-ea"/>
                <a:cs typeface="Arial" panose="020B0604020202020204" pitchFamily="34" charset="0"/>
              </a:defRPr>
            </a:lvl7pPr>
            <a:lvl8pPr marL="2932138"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8pPr>
            <a:lvl9pPr marL="3323090"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9pPr>
          </a:lstStyle>
          <a:p>
            <a:pPr marL="457200" indent="-457200">
              <a:buAutoNum type="alphaUcPeriod"/>
            </a:pPr>
            <a:r>
              <a:rPr lang="en-GB" sz="2000" b="0" dirty="0" smtClean="0"/>
              <a:t>Rights in </a:t>
            </a:r>
            <a:r>
              <a:rPr lang="en-GB" sz="2000" dirty="0" smtClean="0">
                <a:solidFill>
                  <a:srgbClr val="7030A0"/>
                </a:solidFill>
              </a:rPr>
              <a:t>Music</a:t>
            </a:r>
            <a:r>
              <a:rPr lang="en-GB" sz="2000" dirty="0">
                <a:solidFill>
                  <a:srgbClr val="7030A0"/>
                </a:solidFill>
              </a:rPr>
              <a:t> </a:t>
            </a:r>
            <a:r>
              <a:rPr lang="en-GB" sz="2000" dirty="0" smtClean="0">
                <a:solidFill>
                  <a:srgbClr val="7030A0"/>
                </a:solidFill>
              </a:rPr>
              <a:t>and Lyrics</a:t>
            </a:r>
          </a:p>
          <a:p>
            <a:pPr marL="342900" indent="-342900">
              <a:buFont typeface="Wingdings" panose="05000000000000000000" pitchFamily="2" charset="2"/>
              <a:buChar char="Ø"/>
            </a:pPr>
            <a:r>
              <a:rPr lang="en-GB" sz="2000" i="1" dirty="0" smtClean="0"/>
              <a:t>Who </a:t>
            </a:r>
            <a:r>
              <a:rPr lang="en-GB" sz="2000" i="1" dirty="0"/>
              <a:t>owns the copyright?</a:t>
            </a:r>
          </a:p>
          <a:p>
            <a:r>
              <a:rPr lang="en-GB" sz="2000" b="0" dirty="0"/>
              <a:t>The ‘author’ i.e. </a:t>
            </a:r>
            <a:r>
              <a:rPr lang="en-GB" sz="2000" b="0" dirty="0" smtClean="0"/>
              <a:t>creator</a:t>
            </a:r>
          </a:p>
          <a:p>
            <a:endParaRPr lang="en-GB" sz="2000" b="0" dirty="0" smtClean="0"/>
          </a:p>
          <a:p>
            <a:r>
              <a:rPr lang="en-GB" sz="2000" b="0" dirty="0" smtClean="0"/>
              <a:t>B. Rights in </a:t>
            </a:r>
            <a:r>
              <a:rPr lang="en-GB" sz="2000" dirty="0" smtClean="0">
                <a:solidFill>
                  <a:srgbClr val="0070C0"/>
                </a:solidFill>
              </a:rPr>
              <a:t>Sound Recording</a:t>
            </a:r>
          </a:p>
          <a:p>
            <a:pPr marL="342900" indent="-342900">
              <a:buFont typeface="Wingdings" panose="05000000000000000000" pitchFamily="2" charset="2"/>
              <a:buChar char="Ø"/>
            </a:pPr>
            <a:r>
              <a:rPr lang="en-GB" sz="2000" i="1" dirty="0"/>
              <a:t>Who owns the copyright?</a:t>
            </a:r>
          </a:p>
          <a:p>
            <a:r>
              <a:rPr lang="en-GB" sz="2000" b="0" dirty="0"/>
              <a:t>The ‘author’ i.e. </a:t>
            </a:r>
            <a:r>
              <a:rPr lang="en-GB" sz="2000" b="0" dirty="0" smtClean="0"/>
              <a:t>producer</a:t>
            </a:r>
            <a:endParaRPr lang="en-GB" sz="2000" b="0" dirty="0"/>
          </a:p>
          <a:p>
            <a:endParaRPr lang="en-GB" sz="2000" b="0" dirty="0"/>
          </a:p>
          <a:p>
            <a:pPr marL="342900" indent="-342900">
              <a:buFont typeface="Wingdings" panose="05000000000000000000" pitchFamily="2" charset="2"/>
              <a:buChar char="Ø"/>
            </a:pPr>
            <a:r>
              <a:rPr lang="en-GB" sz="2000" i="1" dirty="0" smtClean="0"/>
              <a:t>How long does copyright last? </a:t>
            </a:r>
          </a:p>
          <a:p>
            <a:r>
              <a:rPr lang="en-GB" sz="2000" b="0" dirty="0" smtClean="0"/>
              <a:t>70 years + life of author</a:t>
            </a:r>
          </a:p>
        </p:txBody>
      </p:sp>
      <p:sp>
        <p:nvSpPr>
          <p:cNvPr id="7" name="Rectangle 3"/>
          <p:cNvSpPr txBox="1">
            <a:spLocks noChangeArrowheads="1"/>
          </p:cNvSpPr>
          <p:nvPr/>
        </p:nvSpPr>
        <p:spPr>
          <a:xfrm>
            <a:off x="4409403" y="1772816"/>
            <a:ext cx="4546276" cy="4536504"/>
          </a:xfrm>
          <a:prstGeom prst="rect">
            <a:avLst/>
          </a:prstGeom>
        </p:spPr>
        <p:txBody>
          <a:bodyPr/>
          <a:lstStyle>
            <a:lvl1pPr marL="0" indent="0" algn="l" defTabSz="781903" rtl="0" eaLnBrk="1" latinLnBrk="0" hangingPunct="1">
              <a:lnSpc>
                <a:spcPct val="100000"/>
              </a:lnSpc>
              <a:spcBef>
                <a:spcPts val="0"/>
              </a:spcBef>
              <a:spcAft>
                <a:spcPts val="800"/>
              </a:spcAft>
              <a:buFont typeface="Arial" panose="020B0604020202020204" pitchFamily="34" charset="0"/>
              <a:buNone/>
              <a:defRPr sz="1600" b="1" kern="1200">
                <a:solidFill>
                  <a:schemeClr val="tx1"/>
                </a:solidFill>
                <a:latin typeface="Arial" panose="020B0604020202020204" pitchFamily="34" charset="0"/>
                <a:ea typeface="+mn-ea"/>
                <a:cs typeface="Arial" panose="020B0604020202020204" pitchFamily="34" charset="0"/>
              </a:defRPr>
            </a:lvl1pPr>
            <a:lvl2pPr marL="0" indent="0" algn="l" defTabSz="781903" rtl="0" eaLnBrk="1" latinLnBrk="0" hangingPunct="1">
              <a:lnSpc>
                <a:spcPct val="100000"/>
              </a:lnSpc>
              <a:spcBef>
                <a:spcPts val="0"/>
              </a:spcBef>
              <a:spcAft>
                <a:spcPts val="800"/>
              </a:spcAft>
              <a:buFont typeface="Arial" panose="020B0604020202020204" pitchFamily="34" charset="0"/>
              <a:buNone/>
              <a:tabLst/>
              <a:defRPr sz="1600" kern="1200">
                <a:solidFill>
                  <a:schemeClr val="tx1"/>
                </a:solidFill>
                <a:latin typeface="Arial" panose="020B0604020202020204" pitchFamily="34" charset="0"/>
                <a:ea typeface="+mn-ea"/>
                <a:cs typeface="Arial" panose="020B0604020202020204" pitchFamily="34" charset="0"/>
              </a:defRPr>
            </a:lvl2pPr>
            <a:lvl3pPr marL="270000" indent="-270000" algn="l" defTabSz="781903" rtl="0" eaLnBrk="1" latinLnBrk="0" hangingPunct="1">
              <a:lnSpc>
                <a:spcPct val="100000"/>
              </a:lnSpc>
              <a:spcBef>
                <a:spcPts val="0"/>
              </a:spcBef>
              <a:spcAft>
                <a:spcPts val="800"/>
              </a:spcAft>
              <a:buClr>
                <a:schemeClr val="bg2"/>
              </a:buClr>
              <a:buFont typeface="Wingdings" panose="05000000000000000000" pitchFamily="2" charset="2"/>
              <a:buChar char=""/>
              <a:defRPr sz="1600" kern="1200">
                <a:solidFill>
                  <a:schemeClr val="tx1"/>
                </a:solidFill>
                <a:latin typeface="Arial" panose="020B0604020202020204" pitchFamily="34" charset="0"/>
                <a:ea typeface="+mn-ea"/>
                <a:cs typeface="Arial" panose="020B0604020202020204" pitchFamily="34" charset="0"/>
              </a:defRPr>
            </a:lvl3pPr>
            <a:lvl4pPr marL="54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tabLst/>
              <a:defRPr sz="1600" kern="1200" baseline="0">
                <a:solidFill>
                  <a:schemeClr val="tx1"/>
                </a:solidFill>
                <a:latin typeface="Arial" panose="020B0604020202020204" pitchFamily="34" charset="0"/>
                <a:ea typeface="+mn-ea"/>
                <a:cs typeface="Arial" panose="020B0604020202020204" pitchFamily="34" charset="0"/>
              </a:defRPr>
            </a:lvl4pPr>
            <a:lvl5pPr marL="81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5pPr>
            <a:lvl6pPr marL="270000" indent="-270000" algn="l" defTabSz="781903" rtl="0" eaLnBrk="1" latinLnBrk="0" hangingPunct="1">
              <a:lnSpc>
                <a:spcPct val="100000"/>
              </a:lnSpc>
              <a:spcBef>
                <a:spcPts val="0"/>
              </a:spcBef>
              <a:spcAft>
                <a:spcPts val="800"/>
              </a:spcAft>
              <a:buFont typeface="+mj-lt"/>
              <a:buAutoNum type="arabicPeriod"/>
              <a:defRPr sz="1600" kern="1200">
                <a:solidFill>
                  <a:schemeClr val="tx1"/>
                </a:solidFill>
                <a:latin typeface="Arial" panose="020B0604020202020204" pitchFamily="34" charset="0"/>
                <a:ea typeface="+mn-ea"/>
                <a:cs typeface="Arial" panose="020B0604020202020204" pitchFamily="34" charset="0"/>
              </a:defRPr>
            </a:lvl6pPr>
            <a:lvl7pPr marL="0" indent="0" algn="l" defTabSz="781903" rtl="0" eaLnBrk="1" latinLnBrk="0" hangingPunct="1">
              <a:lnSpc>
                <a:spcPct val="100000"/>
              </a:lnSpc>
              <a:spcBef>
                <a:spcPts val="0"/>
              </a:spcBef>
              <a:spcAft>
                <a:spcPts val="800"/>
              </a:spcAft>
              <a:buFont typeface="Arial" panose="020B0604020202020204" pitchFamily="34" charset="0"/>
              <a:buNone/>
              <a:defRPr sz="1600" kern="1200">
                <a:solidFill>
                  <a:schemeClr val="bg2"/>
                </a:solidFill>
                <a:latin typeface="Arial" panose="020B0604020202020204" pitchFamily="34" charset="0"/>
                <a:ea typeface="+mn-ea"/>
                <a:cs typeface="Arial" panose="020B0604020202020204" pitchFamily="34" charset="0"/>
              </a:defRPr>
            </a:lvl7pPr>
            <a:lvl8pPr marL="2932138"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8pPr>
            <a:lvl9pPr marL="3323090"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9pPr>
          </a:lstStyle>
          <a:p>
            <a:pPr algn="ctr"/>
            <a:endParaRPr lang="en-GB" sz="2000" dirty="0" smtClean="0"/>
          </a:p>
          <a:p>
            <a:pPr algn="ctr"/>
            <a:endParaRPr lang="en-GB" sz="2000" dirty="0" smtClean="0"/>
          </a:p>
          <a:p>
            <a:pPr algn="ctr"/>
            <a:endParaRPr lang="en-GB" sz="2000" dirty="0" smtClean="0"/>
          </a:p>
          <a:p>
            <a:pPr algn="ctr"/>
            <a:r>
              <a:rPr lang="en-GB" sz="2000" dirty="0" smtClean="0"/>
              <a:t> Joint Authorship?</a:t>
            </a:r>
          </a:p>
          <a:p>
            <a:pPr algn="ctr"/>
            <a:endParaRPr lang="en-GB" sz="2000" dirty="0"/>
          </a:p>
          <a:p>
            <a:pPr algn="ctr"/>
            <a:r>
              <a:rPr lang="en-GB" sz="2000" dirty="0" smtClean="0"/>
              <a:t>Each owner </a:t>
            </a:r>
          </a:p>
          <a:p>
            <a:pPr algn="ctr"/>
            <a:r>
              <a:rPr lang="en-GB" sz="2000" dirty="0" smtClean="0"/>
              <a:t>will have rights</a:t>
            </a:r>
          </a:p>
        </p:txBody>
      </p:sp>
      <p:sp>
        <p:nvSpPr>
          <p:cNvPr id="3" name="Right Brace 2"/>
          <p:cNvSpPr/>
          <p:nvPr/>
        </p:nvSpPr>
        <p:spPr>
          <a:xfrm>
            <a:off x="4932040" y="1772816"/>
            <a:ext cx="648072" cy="4320480"/>
          </a:xfrm>
          <a:prstGeom prst="rightBrace">
            <a:avLst/>
          </a:prstGeom>
          <a:ln>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b="1" dirty="0"/>
          </a:p>
        </p:txBody>
      </p:sp>
    </p:spTree>
    <p:extLst>
      <p:ext uri="{BB962C8B-B14F-4D97-AF65-F5344CB8AC3E}">
        <p14:creationId xmlns:p14="http://schemas.microsoft.com/office/powerpoint/2010/main" val="1638309551"/>
      </p:ext>
    </p:extLst>
  </p:cSld>
  <p:clrMapOvr>
    <a:masterClrMapping/>
  </p:clrMapOvr>
  <p:transition spd="slow">
    <p:wipe/>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85397" y="952970"/>
            <a:ext cx="8373207" cy="332399"/>
          </a:xfrm>
        </p:spPr>
        <p:txBody>
          <a:bodyPr/>
          <a:lstStyle/>
          <a:p>
            <a:r>
              <a:rPr lang="en-GB" sz="2400" b="1" dirty="0" smtClean="0"/>
              <a:t>OVERVIEW OF LIVE PERFORMANCE</a:t>
            </a:r>
            <a:endParaRPr lang="en-GB" sz="2400" dirty="0"/>
          </a:p>
        </p:txBody>
      </p:sp>
      <p:sp>
        <p:nvSpPr>
          <p:cNvPr id="2" name="Text Placeholder 1"/>
          <p:cNvSpPr>
            <a:spLocks noGrp="1"/>
          </p:cNvSpPr>
          <p:nvPr>
            <p:ph type="body" sz="quarter" idx="11"/>
          </p:nvPr>
        </p:nvSpPr>
        <p:spPr>
          <a:xfrm>
            <a:off x="385004" y="1396506"/>
            <a:ext cx="8373600" cy="307777"/>
          </a:xfrm>
        </p:spPr>
        <p:txBody>
          <a:bodyPr/>
          <a:lstStyle/>
          <a:p>
            <a:r>
              <a:rPr lang="en-GB" sz="2000" b="1" dirty="0" smtClean="0"/>
              <a:t>RIGHTS</a:t>
            </a:r>
            <a:r>
              <a:rPr lang="en-GB" dirty="0" smtClean="0"/>
              <a:t> in the </a:t>
            </a:r>
            <a:r>
              <a:rPr lang="en-GB" sz="2000" b="1" dirty="0" smtClean="0">
                <a:solidFill>
                  <a:schemeClr val="accent3">
                    <a:lumMod val="75000"/>
                  </a:schemeClr>
                </a:solidFill>
              </a:rPr>
              <a:t>PERFORMANCE</a:t>
            </a:r>
            <a:endParaRPr lang="en-GB" b="1" dirty="0">
              <a:solidFill>
                <a:schemeClr val="accent3">
                  <a:lumMod val="75000"/>
                </a:schemeClr>
              </a:solidFill>
            </a:endParaRPr>
          </a:p>
        </p:txBody>
      </p:sp>
      <p:sp>
        <p:nvSpPr>
          <p:cNvPr id="6" name="Rectangle 3"/>
          <p:cNvSpPr txBox="1">
            <a:spLocks noChangeArrowheads="1"/>
          </p:cNvSpPr>
          <p:nvPr/>
        </p:nvSpPr>
        <p:spPr>
          <a:xfrm>
            <a:off x="385763" y="1772816"/>
            <a:ext cx="8578725" cy="4680520"/>
          </a:xfrm>
          <a:prstGeom prst="rect">
            <a:avLst/>
          </a:prstGeom>
        </p:spPr>
        <p:txBody>
          <a:bodyPr/>
          <a:lstStyle>
            <a:lvl1pPr marL="0" indent="0" algn="l" defTabSz="781903" rtl="0" eaLnBrk="1" latinLnBrk="0" hangingPunct="1">
              <a:lnSpc>
                <a:spcPct val="100000"/>
              </a:lnSpc>
              <a:spcBef>
                <a:spcPts val="0"/>
              </a:spcBef>
              <a:spcAft>
                <a:spcPts val="800"/>
              </a:spcAft>
              <a:buFont typeface="Arial" panose="020B0604020202020204" pitchFamily="34" charset="0"/>
              <a:buNone/>
              <a:defRPr sz="1600" b="1" kern="1200">
                <a:solidFill>
                  <a:schemeClr val="tx1"/>
                </a:solidFill>
                <a:latin typeface="Arial" panose="020B0604020202020204" pitchFamily="34" charset="0"/>
                <a:ea typeface="+mn-ea"/>
                <a:cs typeface="Arial" panose="020B0604020202020204" pitchFamily="34" charset="0"/>
              </a:defRPr>
            </a:lvl1pPr>
            <a:lvl2pPr marL="0" indent="0" algn="l" defTabSz="781903" rtl="0" eaLnBrk="1" latinLnBrk="0" hangingPunct="1">
              <a:lnSpc>
                <a:spcPct val="100000"/>
              </a:lnSpc>
              <a:spcBef>
                <a:spcPts val="0"/>
              </a:spcBef>
              <a:spcAft>
                <a:spcPts val="800"/>
              </a:spcAft>
              <a:buFont typeface="Arial" panose="020B0604020202020204" pitchFamily="34" charset="0"/>
              <a:buNone/>
              <a:tabLst/>
              <a:defRPr sz="1600" kern="1200">
                <a:solidFill>
                  <a:schemeClr val="tx1"/>
                </a:solidFill>
                <a:latin typeface="Arial" panose="020B0604020202020204" pitchFamily="34" charset="0"/>
                <a:ea typeface="+mn-ea"/>
                <a:cs typeface="Arial" panose="020B0604020202020204" pitchFamily="34" charset="0"/>
              </a:defRPr>
            </a:lvl2pPr>
            <a:lvl3pPr marL="270000" indent="-270000" algn="l" defTabSz="781903" rtl="0" eaLnBrk="1" latinLnBrk="0" hangingPunct="1">
              <a:lnSpc>
                <a:spcPct val="100000"/>
              </a:lnSpc>
              <a:spcBef>
                <a:spcPts val="0"/>
              </a:spcBef>
              <a:spcAft>
                <a:spcPts val="800"/>
              </a:spcAft>
              <a:buClr>
                <a:schemeClr val="bg2"/>
              </a:buClr>
              <a:buFont typeface="Wingdings" panose="05000000000000000000" pitchFamily="2" charset="2"/>
              <a:buChar char=""/>
              <a:defRPr sz="1600" kern="1200">
                <a:solidFill>
                  <a:schemeClr val="tx1"/>
                </a:solidFill>
                <a:latin typeface="Arial" panose="020B0604020202020204" pitchFamily="34" charset="0"/>
                <a:ea typeface="+mn-ea"/>
                <a:cs typeface="Arial" panose="020B0604020202020204" pitchFamily="34" charset="0"/>
              </a:defRPr>
            </a:lvl3pPr>
            <a:lvl4pPr marL="54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tabLst/>
              <a:defRPr sz="1600" kern="1200" baseline="0">
                <a:solidFill>
                  <a:schemeClr val="tx1"/>
                </a:solidFill>
                <a:latin typeface="Arial" panose="020B0604020202020204" pitchFamily="34" charset="0"/>
                <a:ea typeface="+mn-ea"/>
                <a:cs typeface="Arial" panose="020B0604020202020204" pitchFamily="34" charset="0"/>
              </a:defRPr>
            </a:lvl4pPr>
            <a:lvl5pPr marL="81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5pPr>
            <a:lvl6pPr marL="270000" indent="-270000" algn="l" defTabSz="781903" rtl="0" eaLnBrk="1" latinLnBrk="0" hangingPunct="1">
              <a:lnSpc>
                <a:spcPct val="100000"/>
              </a:lnSpc>
              <a:spcBef>
                <a:spcPts val="0"/>
              </a:spcBef>
              <a:spcAft>
                <a:spcPts val="800"/>
              </a:spcAft>
              <a:buFont typeface="+mj-lt"/>
              <a:buAutoNum type="arabicPeriod"/>
              <a:defRPr sz="1600" kern="1200">
                <a:solidFill>
                  <a:schemeClr val="tx1"/>
                </a:solidFill>
                <a:latin typeface="Arial" panose="020B0604020202020204" pitchFamily="34" charset="0"/>
                <a:ea typeface="+mn-ea"/>
                <a:cs typeface="Arial" panose="020B0604020202020204" pitchFamily="34" charset="0"/>
              </a:defRPr>
            </a:lvl6pPr>
            <a:lvl7pPr marL="0" indent="0" algn="l" defTabSz="781903" rtl="0" eaLnBrk="1" latinLnBrk="0" hangingPunct="1">
              <a:lnSpc>
                <a:spcPct val="100000"/>
              </a:lnSpc>
              <a:spcBef>
                <a:spcPts val="0"/>
              </a:spcBef>
              <a:spcAft>
                <a:spcPts val="800"/>
              </a:spcAft>
              <a:buFont typeface="Arial" panose="020B0604020202020204" pitchFamily="34" charset="0"/>
              <a:buNone/>
              <a:defRPr sz="1600" kern="1200">
                <a:solidFill>
                  <a:schemeClr val="bg2"/>
                </a:solidFill>
                <a:latin typeface="Arial" panose="020B0604020202020204" pitchFamily="34" charset="0"/>
                <a:ea typeface="+mn-ea"/>
                <a:cs typeface="Arial" panose="020B0604020202020204" pitchFamily="34" charset="0"/>
              </a:defRPr>
            </a:lvl7pPr>
            <a:lvl8pPr marL="2932138"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8pPr>
            <a:lvl9pPr marL="3323090"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9pPr>
          </a:lstStyle>
          <a:p>
            <a:endParaRPr lang="en-GB" sz="2000" i="1" dirty="0" smtClean="0"/>
          </a:p>
          <a:p>
            <a:r>
              <a:rPr lang="en-GB" sz="2000" i="1" dirty="0" smtClean="0"/>
              <a:t>Performers Rights </a:t>
            </a:r>
          </a:p>
          <a:p>
            <a:pPr marL="342900" indent="-342900">
              <a:buFont typeface="Wingdings" panose="05000000000000000000" pitchFamily="2" charset="2"/>
              <a:buChar char="Ø"/>
            </a:pPr>
            <a:r>
              <a:rPr lang="en-GB" sz="2000" b="0" dirty="0" smtClean="0"/>
              <a:t>What is a performance?</a:t>
            </a:r>
          </a:p>
          <a:p>
            <a:endParaRPr lang="en-GB" sz="2000" b="0" dirty="0" smtClean="0"/>
          </a:p>
          <a:p>
            <a:endParaRPr lang="en-GB" sz="2000" b="0" dirty="0" smtClean="0"/>
          </a:p>
          <a:p>
            <a:pPr marL="342900" indent="-342900">
              <a:buFont typeface="Wingdings" panose="05000000000000000000" pitchFamily="2" charset="2"/>
              <a:buChar char="Ø"/>
            </a:pPr>
            <a:endParaRPr lang="en-GB" sz="2000" b="0" dirty="0" smtClean="0"/>
          </a:p>
          <a:p>
            <a:pPr marL="342900" indent="-342900">
              <a:buFont typeface="Wingdings" panose="05000000000000000000" pitchFamily="2" charset="2"/>
              <a:buChar char="Ø"/>
            </a:pPr>
            <a:endParaRPr lang="en-GB" sz="2000" b="0" dirty="0"/>
          </a:p>
          <a:p>
            <a:pPr marL="342900" indent="-342900">
              <a:buFont typeface="Wingdings" panose="05000000000000000000" pitchFamily="2" charset="2"/>
              <a:buChar char="Ø"/>
            </a:pPr>
            <a:endParaRPr lang="en-GB" sz="2000" b="0" dirty="0" smtClean="0"/>
          </a:p>
          <a:p>
            <a:pPr marL="358775" indent="-358775">
              <a:buFont typeface="Arial" panose="020B0604020202020204" pitchFamily="34" charset="0"/>
              <a:buChar char="•"/>
            </a:pPr>
            <a:endParaRPr lang="en-GB" sz="2000" b="0" dirty="0" smtClean="0"/>
          </a:p>
          <a:p>
            <a:pPr marL="358775" indent="-358775">
              <a:buFont typeface="Arial" panose="020B0604020202020204" pitchFamily="34" charset="0"/>
              <a:buChar char="•"/>
            </a:pPr>
            <a:endParaRPr lang="en-GB" sz="2000" b="0" dirty="0" smtClean="0"/>
          </a:p>
        </p:txBody>
      </p:sp>
      <p:sp>
        <p:nvSpPr>
          <p:cNvPr id="3" name="Oval Callout 2"/>
          <p:cNvSpPr/>
          <p:nvPr/>
        </p:nvSpPr>
        <p:spPr>
          <a:xfrm>
            <a:off x="3635896" y="2924944"/>
            <a:ext cx="4608512" cy="3024336"/>
          </a:xfrm>
          <a:prstGeom prst="wedgeEllipseCallout">
            <a:avLst>
              <a:gd name="adj1" fmla="val -61623"/>
              <a:gd name="adj2" fmla="val -40126"/>
            </a:avLst>
          </a:prstGeom>
          <a:ln>
            <a:solidFill>
              <a:schemeClr val="accent3">
                <a:lumMod val="75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sz="2000" b="1" i="1" dirty="0"/>
              <a:t>A live dramatic or musical performance or reading or recitation of a literary work, or performance of a variety act </a:t>
            </a:r>
          </a:p>
        </p:txBody>
      </p:sp>
    </p:spTree>
    <p:extLst>
      <p:ext uri="{BB962C8B-B14F-4D97-AF65-F5344CB8AC3E}">
        <p14:creationId xmlns:p14="http://schemas.microsoft.com/office/powerpoint/2010/main" val="2334826852"/>
      </p:ext>
    </p:extLst>
  </p:cSld>
  <p:clrMapOvr>
    <a:masterClrMapping/>
  </p:clrMapOvr>
  <p:transition spd="slow">
    <p:wipe/>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85397" y="952970"/>
            <a:ext cx="8373207" cy="332399"/>
          </a:xfrm>
        </p:spPr>
        <p:txBody>
          <a:bodyPr/>
          <a:lstStyle/>
          <a:p>
            <a:r>
              <a:rPr lang="en-GB" sz="2400" b="1" dirty="0" smtClean="0"/>
              <a:t>OVERVIEW OF LIVE PERFORMANCE</a:t>
            </a:r>
            <a:endParaRPr lang="en-GB" sz="2400" dirty="0"/>
          </a:p>
        </p:txBody>
      </p:sp>
      <p:sp>
        <p:nvSpPr>
          <p:cNvPr id="2" name="Text Placeholder 1"/>
          <p:cNvSpPr>
            <a:spLocks noGrp="1"/>
          </p:cNvSpPr>
          <p:nvPr>
            <p:ph type="body" sz="quarter" idx="11"/>
          </p:nvPr>
        </p:nvSpPr>
        <p:spPr>
          <a:xfrm>
            <a:off x="385004" y="1396506"/>
            <a:ext cx="8373600" cy="307777"/>
          </a:xfrm>
        </p:spPr>
        <p:txBody>
          <a:bodyPr/>
          <a:lstStyle/>
          <a:p>
            <a:r>
              <a:rPr lang="en-GB" sz="2000" b="1" dirty="0" smtClean="0"/>
              <a:t>RIGHTS</a:t>
            </a:r>
            <a:r>
              <a:rPr lang="en-GB" dirty="0" smtClean="0"/>
              <a:t> in the </a:t>
            </a:r>
            <a:r>
              <a:rPr lang="en-GB" sz="2000" b="1" dirty="0" smtClean="0">
                <a:solidFill>
                  <a:schemeClr val="accent3">
                    <a:lumMod val="75000"/>
                  </a:schemeClr>
                </a:solidFill>
              </a:rPr>
              <a:t>PERFORMANCE</a:t>
            </a:r>
            <a:endParaRPr lang="en-GB" b="1" dirty="0">
              <a:solidFill>
                <a:schemeClr val="accent3">
                  <a:lumMod val="75000"/>
                </a:schemeClr>
              </a:solidFill>
            </a:endParaRPr>
          </a:p>
        </p:txBody>
      </p:sp>
      <p:sp>
        <p:nvSpPr>
          <p:cNvPr id="6" name="Rectangle 3"/>
          <p:cNvSpPr txBox="1">
            <a:spLocks noChangeArrowheads="1"/>
          </p:cNvSpPr>
          <p:nvPr/>
        </p:nvSpPr>
        <p:spPr>
          <a:xfrm>
            <a:off x="385763" y="1772816"/>
            <a:ext cx="8578725" cy="4680520"/>
          </a:xfrm>
          <a:prstGeom prst="rect">
            <a:avLst/>
          </a:prstGeom>
        </p:spPr>
        <p:txBody>
          <a:bodyPr/>
          <a:lstStyle>
            <a:lvl1pPr marL="0" indent="0" algn="l" defTabSz="781903" rtl="0" eaLnBrk="1" latinLnBrk="0" hangingPunct="1">
              <a:lnSpc>
                <a:spcPct val="100000"/>
              </a:lnSpc>
              <a:spcBef>
                <a:spcPts val="0"/>
              </a:spcBef>
              <a:spcAft>
                <a:spcPts val="800"/>
              </a:spcAft>
              <a:buFont typeface="Arial" panose="020B0604020202020204" pitchFamily="34" charset="0"/>
              <a:buNone/>
              <a:defRPr sz="1600" b="1" kern="1200">
                <a:solidFill>
                  <a:schemeClr val="tx1"/>
                </a:solidFill>
                <a:latin typeface="Arial" panose="020B0604020202020204" pitchFamily="34" charset="0"/>
                <a:ea typeface="+mn-ea"/>
                <a:cs typeface="Arial" panose="020B0604020202020204" pitchFamily="34" charset="0"/>
              </a:defRPr>
            </a:lvl1pPr>
            <a:lvl2pPr marL="0" indent="0" algn="l" defTabSz="781903" rtl="0" eaLnBrk="1" latinLnBrk="0" hangingPunct="1">
              <a:lnSpc>
                <a:spcPct val="100000"/>
              </a:lnSpc>
              <a:spcBef>
                <a:spcPts val="0"/>
              </a:spcBef>
              <a:spcAft>
                <a:spcPts val="800"/>
              </a:spcAft>
              <a:buFont typeface="Arial" panose="020B0604020202020204" pitchFamily="34" charset="0"/>
              <a:buNone/>
              <a:tabLst/>
              <a:defRPr sz="1600" kern="1200">
                <a:solidFill>
                  <a:schemeClr val="tx1"/>
                </a:solidFill>
                <a:latin typeface="Arial" panose="020B0604020202020204" pitchFamily="34" charset="0"/>
                <a:ea typeface="+mn-ea"/>
                <a:cs typeface="Arial" panose="020B0604020202020204" pitchFamily="34" charset="0"/>
              </a:defRPr>
            </a:lvl2pPr>
            <a:lvl3pPr marL="270000" indent="-270000" algn="l" defTabSz="781903" rtl="0" eaLnBrk="1" latinLnBrk="0" hangingPunct="1">
              <a:lnSpc>
                <a:spcPct val="100000"/>
              </a:lnSpc>
              <a:spcBef>
                <a:spcPts val="0"/>
              </a:spcBef>
              <a:spcAft>
                <a:spcPts val="800"/>
              </a:spcAft>
              <a:buClr>
                <a:schemeClr val="bg2"/>
              </a:buClr>
              <a:buFont typeface="Wingdings" panose="05000000000000000000" pitchFamily="2" charset="2"/>
              <a:buChar char=""/>
              <a:defRPr sz="1600" kern="1200">
                <a:solidFill>
                  <a:schemeClr val="tx1"/>
                </a:solidFill>
                <a:latin typeface="Arial" panose="020B0604020202020204" pitchFamily="34" charset="0"/>
                <a:ea typeface="+mn-ea"/>
                <a:cs typeface="Arial" panose="020B0604020202020204" pitchFamily="34" charset="0"/>
              </a:defRPr>
            </a:lvl3pPr>
            <a:lvl4pPr marL="54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tabLst/>
              <a:defRPr sz="1600" kern="1200" baseline="0">
                <a:solidFill>
                  <a:schemeClr val="tx1"/>
                </a:solidFill>
                <a:latin typeface="Arial" panose="020B0604020202020204" pitchFamily="34" charset="0"/>
                <a:ea typeface="+mn-ea"/>
                <a:cs typeface="Arial" panose="020B0604020202020204" pitchFamily="34" charset="0"/>
              </a:defRPr>
            </a:lvl4pPr>
            <a:lvl5pPr marL="81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5pPr>
            <a:lvl6pPr marL="270000" indent="-270000" algn="l" defTabSz="781903" rtl="0" eaLnBrk="1" latinLnBrk="0" hangingPunct="1">
              <a:lnSpc>
                <a:spcPct val="100000"/>
              </a:lnSpc>
              <a:spcBef>
                <a:spcPts val="0"/>
              </a:spcBef>
              <a:spcAft>
                <a:spcPts val="800"/>
              </a:spcAft>
              <a:buFont typeface="+mj-lt"/>
              <a:buAutoNum type="arabicPeriod"/>
              <a:defRPr sz="1600" kern="1200">
                <a:solidFill>
                  <a:schemeClr val="tx1"/>
                </a:solidFill>
                <a:latin typeface="Arial" panose="020B0604020202020204" pitchFamily="34" charset="0"/>
                <a:ea typeface="+mn-ea"/>
                <a:cs typeface="Arial" panose="020B0604020202020204" pitchFamily="34" charset="0"/>
              </a:defRPr>
            </a:lvl6pPr>
            <a:lvl7pPr marL="0" indent="0" algn="l" defTabSz="781903" rtl="0" eaLnBrk="1" latinLnBrk="0" hangingPunct="1">
              <a:lnSpc>
                <a:spcPct val="100000"/>
              </a:lnSpc>
              <a:spcBef>
                <a:spcPts val="0"/>
              </a:spcBef>
              <a:spcAft>
                <a:spcPts val="800"/>
              </a:spcAft>
              <a:buFont typeface="Arial" panose="020B0604020202020204" pitchFamily="34" charset="0"/>
              <a:buNone/>
              <a:defRPr sz="1600" kern="1200">
                <a:solidFill>
                  <a:schemeClr val="bg2"/>
                </a:solidFill>
                <a:latin typeface="Arial" panose="020B0604020202020204" pitchFamily="34" charset="0"/>
                <a:ea typeface="+mn-ea"/>
                <a:cs typeface="Arial" panose="020B0604020202020204" pitchFamily="34" charset="0"/>
              </a:defRPr>
            </a:lvl7pPr>
            <a:lvl8pPr marL="2932138"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8pPr>
            <a:lvl9pPr marL="3323090"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9pPr>
          </a:lstStyle>
          <a:p>
            <a:endParaRPr lang="en-GB" sz="2000" b="0" dirty="0" smtClean="0"/>
          </a:p>
          <a:p>
            <a:pPr marL="342900" indent="-342900">
              <a:buFont typeface="Wingdings" panose="05000000000000000000" pitchFamily="2" charset="2"/>
              <a:buChar char="Ø"/>
            </a:pPr>
            <a:r>
              <a:rPr lang="en-GB" sz="2000" b="0" dirty="0" smtClean="0"/>
              <a:t>What are the rights? CDPA 1988</a:t>
            </a:r>
          </a:p>
          <a:p>
            <a:pPr marL="342900" indent="-342900">
              <a:buFont typeface="Wingdings" panose="05000000000000000000" pitchFamily="2" charset="2"/>
              <a:buChar char="Ø"/>
            </a:pPr>
            <a:endParaRPr lang="en-GB" sz="2000" b="0" dirty="0" smtClean="0"/>
          </a:p>
          <a:p>
            <a:pPr marL="342900" indent="-342900">
              <a:buFont typeface="Wingdings" panose="05000000000000000000" pitchFamily="2" charset="2"/>
              <a:buChar char="Ø"/>
            </a:pPr>
            <a:endParaRPr lang="en-GB" sz="2000" b="0" dirty="0" smtClean="0"/>
          </a:p>
          <a:p>
            <a:pPr marL="342900" indent="-342900">
              <a:buFont typeface="Wingdings" panose="05000000000000000000" pitchFamily="2" charset="2"/>
              <a:buChar char="Ø"/>
            </a:pPr>
            <a:endParaRPr lang="en-GB" sz="2000" b="0" dirty="0"/>
          </a:p>
          <a:p>
            <a:pPr marL="342900" indent="-342900">
              <a:buFont typeface="Wingdings" panose="05000000000000000000" pitchFamily="2" charset="2"/>
              <a:buChar char="Ø"/>
            </a:pPr>
            <a:endParaRPr lang="en-GB" sz="2000" b="0" dirty="0" smtClean="0"/>
          </a:p>
          <a:p>
            <a:pPr marL="358775" indent="-358775">
              <a:buFont typeface="Arial" panose="020B0604020202020204" pitchFamily="34" charset="0"/>
              <a:buChar char="•"/>
            </a:pPr>
            <a:endParaRPr lang="en-GB" sz="2000" b="0" dirty="0" smtClean="0"/>
          </a:p>
          <a:p>
            <a:pPr marL="358775" indent="-358775">
              <a:buFont typeface="Arial" panose="020B0604020202020204" pitchFamily="34" charset="0"/>
              <a:buChar char="•"/>
            </a:pPr>
            <a:endParaRPr lang="en-GB" sz="2000" b="0" dirty="0" smtClean="0"/>
          </a:p>
        </p:txBody>
      </p:sp>
      <p:sp>
        <p:nvSpPr>
          <p:cNvPr id="4" name="Rounded Rectangle 3"/>
          <p:cNvSpPr/>
          <p:nvPr/>
        </p:nvSpPr>
        <p:spPr>
          <a:xfrm>
            <a:off x="457741" y="2780928"/>
            <a:ext cx="2160240" cy="2088232"/>
          </a:xfrm>
          <a:prstGeom prst="roundRect">
            <a:avLst/>
          </a:prstGeom>
          <a:solidFill>
            <a:srgbClr val="CCEAE6"/>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6"/>
          </a:lnRef>
          <a:fillRef idx="1">
            <a:schemeClr val="lt1"/>
          </a:fillRef>
          <a:effectRef idx="0">
            <a:schemeClr val="accent6"/>
          </a:effectRef>
          <a:fontRef idx="minor">
            <a:schemeClr val="dk1"/>
          </a:fontRef>
        </p:style>
        <p:txBody>
          <a:bodyPr rtlCol="0" anchor="ctr"/>
          <a:lstStyle/>
          <a:p>
            <a:pPr algn="ctr"/>
            <a:r>
              <a:rPr lang="en-GB" sz="1800" b="1" dirty="0"/>
              <a:t>Property </a:t>
            </a:r>
            <a:r>
              <a:rPr lang="en-GB" sz="1800" b="1" dirty="0" smtClean="0"/>
              <a:t>Rights</a:t>
            </a:r>
          </a:p>
          <a:p>
            <a:pPr algn="ctr"/>
            <a:r>
              <a:rPr lang="en-GB" sz="1800" dirty="0" smtClean="0"/>
              <a:t>Reproduction</a:t>
            </a:r>
          </a:p>
          <a:p>
            <a:pPr algn="ctr"/>
            <a:r>
              <a:rPr lang="en-GB" sz="1800" dirty="0" smtClean="0"/>
              <a:t>Distribution</a:t>
            </a:r>
          </a:p>
          <a:p>
            <a:pPr algn="ctr"/>
            <a:r>
              <a:rPr lang="en-GB" sz="1800" dirty="0" smtClean="0"/>
              <a:t>Rental</a:t>
            </a:r>
            <a:endParaRPr lang="en-GB" sz="1800" dirty="0"/>
          </a:p>
        </p:txBody>
      </p:sp>
      <p:sp>
        <p:nvSpPr>
          <p:cNvPr id="9" name="Rounded Rectangle 8"/>
          <p:cNvSpPr/>
          <p:nvPr/>
        </p:nvSpPr>
        <p:spPr>
          <a:xfrm>
            <a:off x="2771800" y="2780928"/>
            <a:ext cx="2520280" cy="2088232"/>
          </a:xfrm>
          <a:prstGeom prst="roundRect">
            <a:avLst/>
          </a:prstGeom>
          <a:solidFill>
            <a:srgbClr val="E0C1FF"/>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6"/>
          </a:lnRef>
          <a:fillRef idx="1">
            <a:schemeClr val="lt1"/>
          </a:fillRef>
          <a:effectRef idx="0">
            <a:schemeClr val="accent6"/>
          </a:effectRef>
          <a:fontRef idx="minor">
            <a:schemeClr val="dk1"/>
          </a:fontRef>
        </p:style>
        <p:txBody>
          <a:bodyPr rtlCol="0" anchor="ctr"/>
          <a:lstStyle/>
          <a:p>
            <a:pPr algn="ctr"/>
            <a:r>
              <a:rPr lang="en-GB" sz="1800" b="1" dirty="0" smtClean="0"/>
              <a:t>Non Property Rights</a:t>
            </a:r>
          </a:p>
          <a:p>
            <a:pPr algn="ctr"/>
            <a:r>
              <a:rPr lang="en-GB" sz="1800" dirty="0" smtClean="0"/>
              <a:t>Recording</a:t>
            </a:r>
          </a:p>
          <a:p>
            <a:pPr algn="ctr"/>
            <a:r>
              <a:rPr lang="en-GB" sz="1800" dirty="0" smtClean="0"/>
              <a:t>Broadcasting</a:t>
            </a:r>
          </a:p>
          <a:p>
            <a:pPr algn="ctr"/>
            <a:r>
              <a:rPr lang="en-GB" sz="1800" dirty="0" smtClean="0"/>
              <a:t>Recording the Broadcast</a:t>
            </a:r>
            <a:endParaRPr lang="en-GB" sz="1800" dirty="0"/>
          </a:p>
        </p:txBody>
      </p:sp>
      <p:sp>
        <p:nvSpPr>
          <p:cNvPr id="10" name="Rounded Rectangle 9"/>
          <p:cNvSpPr/>
          <p:nvPr/>
        </p:nvSpPr>
        <p:spPr>
          <a:xfrm>
            <a:off x="5450794" y="2777366"/>
            <a:ext cx="3528391" cy="3387937"/>
          </a:xfrm>
          <a:prstGeom prst="roundRect">
            <a:avLst/>
          </a:prstGeom>
          <a:solidFill>
            <a:srgbClr val="CCEAE6"/>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6"/>
          </a:lnRef>
          <a:fillRef idx="1">
            <a:schemeClr val="lt1"/>
          </a:fillRef>
          <a:effectRef idx="0">
            <a:schemeClr val="accent6"/>
          </a:effectRef>
          <a:fontRef idx="minor">
            <a:schemeClr val="dk1"/>
          </a:fontRef>
        </p:style>
        <p:txBody>
          <a:bodyPr rtlCol="0" anchor="ctr"/>
          <a:lstStyle/>
          <a:p>
            <a:pPr algn="ctr"/>
            <a:r>
              <a:rPr lang="en-GB" sz="1800" b="1" dirty="0" smtClean="0"/>
              <a:t>Equitable Remuneration</a:t>
            </a:r>
          </a:p>
          <a:p>
            <a:pPr algn="ctr"/>
            <a:endParaRPr lang="en-GB" sz="1800" b="1" dirty="0" smtClean="0"/>
          </a:p>
          <a:p>
            <a:pPr marL="358775" indent="-358775">
              <a:buAutoNum type="arabicPeriod"/>
            </a:pPr>
            <a:r>
              <a:rPr lang="en-GB" sz="1800" dirty="0" smtClean="0"/>
              <a:t>If a </a:t>
            </a:r>
            <a:r>
              <a:rPr lang="en-GB" sz="1800" b="1" i="1" dirty="0" smtClean="0"/>
              <a:t>commercially </a:t>
            </a:r>
            <a:r>
              <a:rPr lang="en-GB" sz="1800" b="1" i="1" dirty="0"/>
              <a:t>published sound recording</a:t>
            </a:r>
            <a:r>
              <a:rPr lang="en-GB" sz="1800" dirty="0"/>
              <a:t> is played in </a:t>
            </a:r>
            <a:r>
              <a:rPr lang="en-GB" sz="1800" dirty="0" smtClean="0"/>
              <a:t>public</a:t>
            </a:r>
          </a:p>
          <a:p>
            <a:endParaRPr lang="en-GB" sz="1800" dirty="0"/>
          </a:p>
          <a:p>
            <a:pPr marL="358775" indent="-358775"/>
            <a:r>
              <a:rPr lang="en-GB" sz="1800" dirty="0" smtClean="0"/>
              <a:t>2</a:t>
            </a:r>
            <a:r>
              <a:rPr lang="en-GB" sz="1800" smtClean="0"/>
              <a:t>.  They </a:t>
            </a:r>
            <a:r>
              <a:rPr lang="en-GB" sz="1800" dirty="0"/>
              <a:t>have transferred their </a:t>
            </a:r>
            <a:r>
              <a:rPr lang="en-GB" sz="1800" b="1" i="1" dirty="0"/>
              <a:t>rental right </a:t>
            </a:r>
            <a:r>
              <a:rPr lang="en-GB" sz="1800" dirty="0"/>
              <a:t>to the sound recording</a:t>
            </a:r>
          </a:p>
        </p:txBody>
      </p:sp>
      <p:sp>
        <p:nvSpPr>
          <p:cNvPr id="11" name="Rounded Rectangle 10"/>
          <p:cNvSpPr/>
          <p:nvPr/>
        </p:nvSpPr>
        <p:spPr>
          <a:xfrm>
            <a:off x="464980" y="5085184"/>
            <a:ext cx="4827100" cy="1080120"/>
          </a:xfrm>
          <a:prstGeom prst="roundRect">
            <a:avLst/>
          </a:prstGeom>
          <a:solidFill>
            <a:schemeClr val="bg2">
              <a:lumMod val="40000"/>
              <a:lumOff val="60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6"/>
          </a:lnRef>
          <a:fillRef idx="1">
            <a:schemeClr val="lt1"/>
          </a:fillRef>
          <a:effectRef idx="0">
            <a:schemeClr val="accent6"/>
          </a:effectRef>
          <a:fontRef idx="minor">
            <a:schemeClr val="dk1"/>
          </a:fontRef>
        </p:style>
        <p:txBody>
          <a:bodyPr rtlCol="0" anchor="ctr"/>
          <a:lstStyle/>
          <a:p>
            <a:pPr algn="ctr"/>
            <a:r>
              <a:rPr lang="en-GB" sz="1800" b="1" dirty="0" smtClean="0"/>
              <a:t>Recording Rights </a:t>
            </a:r>
            <a:r>
              <a:rPr lang="en-GB" sz="1800" dirty="0" smtClean="0"/>
              <a:t>to the person with a contract to record </a:t>
            </a:r>
            <a:endParaRPr lang="en-GB" sz="1800" dirty="0"/>
          </a:p>
        </p:txBody>
      </p:sp>
    </p:spTree>
    <p:extLst>
      <p:ext uri="{BB962C8B-B14F-4D97-AF65-F5344CB8AC3E}">
        <p14:creationId xmlns:p14="http://schemas.microsoft.com/office/powerpoint/2010/main" val="413705646"/>
      </p:ext>
    </p:extLst>
  </p:cSld>
  <p:clrMapOvr>
    <a:masterClrMapping/>
  </p:clrMapOvr>
  <p:transition spd="slow">
    <p:wipe/>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85397" y="952970"/>
            <a:ext cx="8373207" cy="387798"/>
          </a:xfrm>
        </p:spPr>
        <p:txBody>
          <a:bodyPr/>
          <a:lstStyle/>
          <a:p>
            <a:r>
              <a:rPr lang="en-GB" sz="2400" b="1" dirty="0" smtClean="0"/>
              <a:t>SPONSORSHIP</a:t>
            </a:r>
            <a:r>
              <a:rPr lang="en-GB" b="1" dirty="0" smtClean="0"/>
              <a:t> </a:t>
            </a:r>
            <a:r>
              <a:rPr lang="en-GB" sz="2400" b="1" dirty="0" smtClean="0"/>
              <a:t>OF LIVE EVENTS</a:t>
            </a:r>
            <a:endParaRPr lang="en-GB" sz="2400" dirty="0"/>
          </a:p>
        </p:txBody>
      </p:sp>
      <p:sp>
        <p:nvSpPr>
          <p:cNvPr id="2" name="Text Placeholder 1"/>
          <p:cNvSpPr>
            <a:spLocks noGrp="1"/>
          </p:cNvSpPr>
          <p:nvPr>
            <p:ph type="body" sz="quarter" idx="11"/>
          </p:nvPr>
        </p:nvSpPr>
        <p:spPr/>
        <p:txBody>
          <a:bodyPr/>
          <a:lstStyle/>
          <a:p>
            <a:r>
              <a:rPr lang="en-GB" b="1" i="1" dirty="0" smtClean="0"/>
              <a:t>What does a sponsorship agreement look like?</a:t>
            </a:r>
            <a:endParaRPr lang="en-GB" b="1" i="1" dirty="0"/>
          </a:p>
        </p:txBody>
      </p:sp>
      <p:sp>
        <p:nvSpPr>
          <p:cNvPr id="6" name="Rectangle 3"/>
          <p:cNvSpPr txBox="1">
            <a:spLocks noChangeArrowheads="1"/>
          </p:cNvSpPr>
          <p:nvPr/>
        </p:nvSpPr>
        <p:spPr>
          <a:xfrm>
            <a:off x="385763" y="1772816"/>
            <a:ext cx="8377237" cy="4231323"/>
          </a:xfrm>
          <a:prstGeom prst="rect">
            <a:avLst/>
          </a:prstGeom>
        </p:spPr>
        <p:txBody>
          <a:bodyPr/>
          <a:lstStyle>
            <a:lvl1pPr marL="0" indent="0" algn="l" defTabSz="781903" rtl="0" eaLnBrk="1" latinLnBrk="0" hangingPunct="1">
              <a:lnSpc>
                <a:spcPct val="100000"/>
              </a:lnSpc>
              <a:spcBef>
                <a:spcPts val="0"/>
              </a:spcBef>
              <a:spcAft>
                <a:spcPts val="800"/>
              </a:spcAft>
              <a:buFont typeface="Arial" panose="020B0604020202020204" pitchFamily="34" charset="0"/>
              <a:buNone/>
              <a:defRPr sz="1600" b="1" kern="1200">
                <a:solidFill>
                  <a:schemeClr val="tx1"/>
                </a:solidFill>
                <a:latin typeface="Arial" panose="020B0604020202020204" pitchFamily="34" charset="0"/>
                <a:ea typeface="+mn-ea"/>
                <a:cs typeface="Arial" panose="020B0604020202020204" pitchFamily="34" charset="0"/>
              </a:defRPr>
            </a:lvl1pPr>
            <a:lvl2pPr marL="0" indent="0" algn="l" defTabSz="781903" rtl="0" eaLnBrk="1" latinLnBrk="0" hangingPunct="1">
              <a:lnSpc>
                <a:spcPct val="100000"/>
              </a:lnSpc>
              <a:spcBef>
                <a:spcPts val="0"/>
              </a:spcBef>
              <a:spcAft>
                <a:spcPts val="800"/>
              </a:spcAft>
              <a:buFont typeface="Arial" panose="020B0604020202020204" pitchFamily="34" charset="0"/>
              <a:buNone/>
              <a:tabLst/>
              <a:defRPr sz="1600" kern="1200">
                <a:solidFill>
                  <a:schemeClr val="tx1"/>
                </a:solidFill>
                <a:latin typeface="Arial" panose="020B0604020202020204" pitchFamily="34" charset="0"/>
                <a:ea typeface="+mn-ea"/>
                <a:cs typeface="Arial" panose="020B0604020202020204" pitchFamily="34" charset="0"/>
              </a:defRPr>
            </a:lvl2pPr>
            <a:lvl3pPr marL="270000" indent="-270000" algn="l" defTabSz="781903" rtl="0" eaLnBrk="1" latinLnBrk="0" hangingPunct="1">
              <a:lnSpc>
                <a:spcPct val="100000"/>
              </a:lnSpc>
              <a:spcBef>
                <a:spcPts val="0"/>
              </a:spcBef>
              <a:spcAft>
                <a:spcPts val="800"/>
              </a:spcAft>
              <a:buClr>
                <a:schemeClr val="bg2"/>
              </a:buClr>
              <a:buFont typeface="Wingdings" panose="05000000000000000000" pitchFamily="2" charset="2"/>
              <a:buChar char=""/>
              <a:defRPr sz="1600" kern="1200">
                <a:solidFill>
                  <a:schemeClr val="tx1"/>
                </a:solidFill>
                <a:latin typeface="Arial" panose="020B0604020202020204" pitchFamily="34" charset="0"/>
                <a:ea typeface="+mn-ea"/>
                <a:cs typeface="Arial" panose="020B0604020202020204" pitchFamily="34" charset="0"/>
              </a:defRPr>
            </a:lvl3pPr>
            <a:lvl4pPr marL="54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tabLst/>
              <a:defRPr sz="1600" kern="1200" baseline="0">
                <a:solidFill>
                  <a:schemeClr val="tx1"/>
                </a:solidFill>
                <a:latin typeface="Arial" panose="020B0604020202020204" pitchFamily="34" charset="0"/>
                <a:ea typeface="+mn-ea"/>
                <a:cs typeface="Arial" panose="020B0604020202020204" pitchFamily="34" charset="0"/>
              </a:defRPr>
            </a:lvl4pPr>
            <a:lvl5pPr marL="81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5pPr>
            <a:lvl6pPr marL="270000" indent="-270000" algn="l" defTabSz="781903" rtl="0" eaLnBrk="1" latinLnBrk="0" hangingPunct="1">
              <a:lnSpc>
                <a:spcPct val="100000"/>
              </a:lnSpc>
              <a:spcBef>
                <a:spcPts val="0"/>
              </a:spcBef>
              <a:spcAft>
                <a:spcPts val="800"/>
              </a:spcAft>
              <a:buFont typeface="+mj-lt"/>
              <a:buAutoNum type="arabicPeriod"/>
              <a:defRPr sz="1600" kern="1200">
                <a:solidFill>
                  <a:schemeClr val="tx1"/>
                </a:solidFill>
                <a:latin typeface="Arial" panose="020B0604020202020204" pitchFamily="34" charset="0"/>
                <a:ea typeface="+mn-ea"/>
                <a:cs typeface="Arial" panose="020B0604020202020204" pitchFamily="34" charset="0"/>
              </a:defRPr>
            </a:lvl6pPr>
            <a:lvl7pPr marL="0" indent="0" algn="l" defTabSz="781903" rtl="0" eaLnBrk="1" latinLnBrk="0" hangingPunct="1">
              <a:lnSpc>
                <a:spcPct val="100000"/>
              </a:lnSpc>
              <a:spcBef>
                <a:spcPts val="0"/>
              </a:spcBef>
              <a:spcAft>
                <a:spcPts val="800"/>
              </a:spcAft>
              <a:buFont typeface="Arial" panose="020B0604020202020204" pitchFamily="34" charset="0"/>
              <a:buNone/>
              <a:defRPr sz="1600" kern="1200">
                <a:solidFill>
                  <a:schemeClr val="bg2"/>
                </a:solidFill>
                <a:latin typeface="Arial" panose="020B0604020202020204" pitchFamily="34" charset="0"/>
                <a:ea typeface="+mn-ea"/>
                <a:cs typeface="Arial" panose="020B0604020202020204" pitchFamily="34" charset="0"/>
              </a:defRPr>
            </a:lvl7pPr>
            <a:lvl8pPr marL="2932138"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8pPr>
            <a:lvl9pPr marL="3323090"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9pPr>
          </a:lstStyle>
          <a:p>
            <a:endParaRPr lang="en-GB" sz="2000" b="0" dirty="0"/>
          </a:p>
        </p:txBody>
      </p:sp>
      <p:sp>
        <p:nvSpPr>
          <p:cNvPr id="7" name="Rectangle 3"/>
          <p:cNvSpPr txBox="1">
            <a:spLocks noChangeArrowheads="1"/>
          </p:cNvSpPr>
          <p:nvPr/>
        </p:nvSpPr>
        <p:spPr>
          <a:xfrm>
            <a:off x="538163" y="1772816"/>
            <a:ext cx="8377237" cy="4383723"/>
          </a:xfrm>
          <a:prstGeom prst="rect">
            <a:avLst/>
          </a:prstGeom>
        </p:spPr>
        <p:txBody>
          <a:bodyPr/>
          <a:lstStyle>
            <a:lvl1pPr marL="0" indent="0" algn="l" defTabSz="781903" rtl="0" eaLnBrk="1" latinLnBrk="0" hangingPunct="1">
              <a:lnSpc>
                <a:spcPct val="100000"/>
              </a:lnSpc>
              <a:spcBef>
                <a:spcPts val="0"/>
              </a:spcBef>
              <a:spcAft>
                <a:spcPts val="800"/>
              </a:spcAft>
              <a:buFont typeface="Arial" panose="020B0604020202020204" pitchFamily="34" charset="0"/>
              <a:buNone/>
              <a:defRPr sz="1600" b="1" kern="1200">
                <a:solidFill>
                  <a:schemeClr val="tx1"/>
                </a:solidFill>
                <a:latin typeface="Arial" panose="020B0604020202020204" pitchFamily="34" charset="0"/>
                <a:ea typeface="+mn-ea"/>
                <a:cs typeface="Arial" panose="020B0604020202020204" pitchFamily="34" charset="0"/>
              </a:defRPr>
            </a:lvl1pPr>
            <a:lvl2pPr marL="0" indent="0" algn="l" defTabSz="781903" rtl="0" eaLnBrk="1" latinLnBrk="0" hangingPunct="1">
              <a:lnSpc>
                <a:spcPct val="100000"/>
              </a:lnSpc>
              <a:spcBef>
                <a:spcPts val="0"/>
              </a:spcBef>
              <a:spcAft>
                <a:spcPts val="800"/>
              </a:spcAft>
              <a:buFont typeface="Arial" panose="020B0604020202020204" pitchFamily="34" charset="0"/>
              <a:buNone/>
              <a:tabLst/>
              <a:defRPr sz="1600" kern="1200">
                <a:solidFill>
                  <a:schemeClr val="tx1"/>
                </a:solidFill>
                <a:latin typeface="Arial" panose="020B0604020202020204" pitchFamily="34" charset="0"/>
                <a:ea typeface="+mn-ea"/>
                <a:cs typeface="Arial" panose="020B0604020202020204" pitchFamily="34" charset="0"/>
              </a:defRPr>
            </a:lvl2pPr>
            <a:lvl3pPr marL="270000" indent="-270000" algn="l" defTabSz="781903" rtl="0" eaLnBrk="1" latinLnBrk="0" hangingPunct="1">
              <a:lnSpc>
                <a:spcPct val="100000"/>
              </a:lnSpc>
              <a:spcBef>
                <a:spcPts val="0"/>
              </a:spcBef>
              <a:spcAft>
                <a:spcPts val="800"/>
              </a:spcAft>
              <a:buClr>
                <a:schemeClr val="bg2"/>
              </a:buClr>
              <a:buFont typeface="Wingdings" panose="05000000000000000000" pitchFamily="2" charset="2"/>
              <a:buChar char=""/>
              <a:defRPr sz="1600" kern="1200">
                <a:solidFill>
                  <a:schemeClr val="tx1"/>
                </a:solidFill>
                <a:latin typeface="Arial" panose="020B0604020202020204" pitchFamily="34" charset="0"/>
                <a:ea typeface="+mn-ea"/>
                <a:cs typeface="Arial" panose="020B0604020202020204" pitchFamily="34" charset="0"/>
              </a:defRPr>
            </a:lvl3pPr>
            <a:lvl4pPr marL="54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tabLst/>
              <a:defRPr sz="1600" kern="1200" baseline="0">
                <a:solidFill>
                  <a:schemeClr val="tx1"/>
                </a:solidFill>
                <a:latin typeface="Arial" panose="020B0604020202020204" pitchFamily="34" charset="0"/>
                <a:ea typeface="+mn-ea"/>
                <a:cs typeface="Arial" panose="020B0604020202020204" pitchFamily="34" charset="0"/>
              </a:defRPr>
            </a:lvl4pPr>
            <a:lvl5pPr marL="81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5pPr>
            <a:lvl6pPr marL="270000" indent="-270000" algn="l" defTabSz="781903" rtl="0" eaLnBrk="1" latinLnBrk="0" hangingPunct="1">
              <a:lnSpc>
                <a:spcPct val="100000"/>
              </a:lnSpc>
              <a:spcBef>
                <a:spcPts val="0"/>
              </a:spcBef>
              <a:spcAft>
                <a:spcPts val="800"/>
              </a:spcAft>
              <a:buFont typeface="+mj-lt"/>
              <a:buAutoNum type="arabicPeriod"/>
              <a:defRPr sz="1600" kern="1200">
                <a:solidFill>
                  <a:schemeClr val="tx1"/>
                </a:solidFill>
                <a:latin typeface="Arial" panose="020B0604020202020204" pitchFamily="34" charset="0"/>
                <a:ea typeface="+mn-ea"/>
                <a:cs typeface="Arial" panose="020B0604020202020204" pitchFamily="34" charset="0"/>
              </a:defRPr>
            </a:lvl6pPr>
            <a:lvl7pPr marL="0" indent="0" algn="l" defTabSz="781903" rtl="0" eaLnBrk="1" latinLnBrk="0" hangingPunct="1">
              <a:lnSpc>
                <a:spcPct val="100000"/>
              </a:lnSpc>
              <a:spcBef>
                <a:spcPts val="0"/>
              </a:spcBef>
              <a:spcAft>
                <a:spcPts val="800"/>
              </a:spcAft>
              <a:buFont typeface="Arial" panose="020B0604020202020204" pitchFamily="34" charset="0"/>
              <a:buNone/>
              <a:defRPr sz="1600" kern="1200">
                <a:solidFill>
                  <a:schemeClr val="bg2"/>
                </a:solidFill>
                <a:latin typeface="Arial" panose="020B0604020202020204" pitchFamily="34" charset="0"/>
                <a:ea typeface="+mn-ea"/>
                <a:cs typeface="Arial" panose="020B0604020202020204" pitchFamily="34" charset="0"/>
              </a:defRPr>
            </a:lvl7pPr>
            <a:lvl8pPr marL="2932138"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8pPr>
            <a:lvl9pPr marL="3323090"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9pPr>
          </a:lstStyle>
          <a:p>
            <a:pPr marL="342900" indent="-342900">
              <a:buFont typeface="Wingdings" panose="05000000000000000000" pitchFamily="2" charset="2"/>
              <a:buChar char="Ø"/>
            </a:pPr>
            <a:r>
              <a:rPr lang="en-GB" sz="2000" b="0" dirty="0" smtClean="0"/>
              <a:t>Sponsorship Rights</a:t>
            </a:r>
          </a:p>
          <a:p>
            <a:pPr marL="620713" indent="-342900">
              <a:buFont typeface="Arial" panose="020B0604020202020204" pitchFamily="34" charset="0"/>
              <a:buChar char="•"/>
            </a:pPr>
            <a:r>
              <a:rPr lang="en-GB" sz="2000" b="0" dirty="0" smtClean="0"/>
              <a:t>Use of trade marks and branding</a:t>
            </a:r>
          </a:p>
          <a:p>
            <a:pPr marL="620713" indent="-342900">
              <a:buFont typeface="Arial" panose="020B0604020202020204" pitchFamily="34" charset="0"/>
              <a:buChar char="•"/>
            </a:pPr>
            <a:r>
              <a:rPr lang="en-GB" sz="2000" b="0" dirty="0" smtClean="0"/>
              <a:t>Digital filming/promotional videos</a:t>
            </a:r>
          </a:p>
          <a:p>
            <a:pPr marL="620713" indent="-342900">
              <a:buFont typeface="Arial" panose="020B0604020202020204" pitchFamily="34" charset="0"/>
              <a:buChar char="•"/>
            </a:pPr>
            <a:r>
              <a:rPr lang="en-GB" sz="2000" b="0" dirty="0" smtClean="0"/>
              <a:t>Advertising and Marketing  - will there be an ‘event campaign’?</a:t>
            </a:r>
          </a:p>
          <a:p>
            <a:pPr marL="620713" indent="-342900">
              <a:buFont typeface="Arial" panose="020B0604020202020204" pitchFamily="34" charset="0"/>
              <a:buChar char="•"/>
            </a:pPr>
            <a:r>
              <a:rPr lang="en-GB" sz="2000" b="0" dirty="0" smtClean="0"/>
              <a:t>Free/discounted tickets for promotions and prizes</a:t>
            </a:r>
          </a:p>
          <a:p>
            <a:pPr marL="620713" indent="-342900">
              <a:buFont typeface="Arial" panose="020B0604020202020204" pitchFamily="34" charset="0"/>
              <a:buChar char="•"/>
            </a:pPr>
            <a:r>
              <a:rPr lang="en-GB" sz="2000" b="0" dirty="0" smtClean="0"/>
              <a:t>Hospitality and access to catering etc.</a:t>
            </a:r>
          </a:p>
          <a:p>
            <a:pPr marL="620713" indent="-342900">
              <a:buFont typeface="Arial" panose="020B0604020202020204" pitchFamily="34" charset="0"/>
              <a:buChar char="•"/>
            </a:pPr>
            <a:r>
              <a:rPr lang="en-GB" sz="2000" b="0" dirty="0" smtClean="0"/>
              <a:t>Product placement</a:t>
            </a:r>
          </a:p>
          <a:p>
            <a:pPr marL="354013" indent="-342900">
              <a:buFont typeface="Wingdings" panose="05000000000000000000" pitchFamily="2" charset="2"/>
              <a:buChar char="Ø"/>
            </a:pPr>
            <a:r>
              <a:rPr lang="en-GB" sz="2000" b="0" dirty="0" smtClean="0"/>
              <a:t>Sponsorship Fee</a:t>
            </a:r>
          </a:p>
          <a:p>
            <a:pPr marL="354013" indent="-342900">
              <a:buFont typeface="Wingdings" panose="05000000000000000000" pitchFamily="2" charset="2"/>
              <a:buChar char="Ø"/>
            </a:pPr>
            <a:r>
              <a:rPr lang="en-GB" sz="2000" b="0" dirty="0" smtClean="0"/>
              <a:t>Cancellation Rights</a:t>
            </a:r>
          </a:p>
          <a:p>
            <a:pPr marL="354013" indent="-342900">
              <a:buFont typeface="Wingdings" panose="05000000000000000000" pitchFamily="2" charset="2"/>
              <a:buChar char="Ø"/>
            </a:pPr>
            <a:r>
              <a:rPr lang="en-GB" sz="2000" b="0" dirty="0" smtClean="0"/>
              <a:t>Obligations – who is responsible for what</a:t>
            </a:r>
          </a:p>
          <a:p>
            <a:pPr marL="354013" indent="-342900">
              <a:buFont typeface="Wingdings" panose="05000000000000000000" pitchFamily="2" charset="2"/>
              <a:buChar char="Ø"/>
            </a:pPr>
            <a:r>
              <a:rPr lang="en-GB" sz="2000" b="0" dirty="0" smtClean="0"/>
              <a:t>Liability</a:t>
            </a:r>
          </a:p>
          <a:p>
            <a:pPr marL="354013" indent="-342900">
              <a:buFont typeface="Wingdings" panose="05000000000000000000" pitchFamily="2" charset="2"/>
              <a:buChar char="Ø"/>
            </a:pPr>
            <a:r>
              <a:rPr lang="en-GB" sz="2000" b="0" dirty="0" smtClean="0"/>
              <a:t>Insurance</a:t>
            </a:r>
          </a:p>
          <a:p>
            <a:pPr marL="620713" indent="-342900">
              <a:buFont typeface="Arial" panose="020B0604020202020204" pitchFamily="34" charset="0"/>
              <a:buChar char="•"/>
            </a:pPr>
            <a:endParaRPr lang="en-GB" sz="2000" b="0" dirty="0"/>
          </a:p>
        </p:txBody>
      </p:sp>
    </p:spTree>
    <p:extLst>
      <p:ext uri="{BB962C8B-B14F-4D97-AF65-F5344CB8AC3E}">
        <p14:creationId xmlns:p14="http://schemas.microsoft.com/office/powerpoint/2010/main" val="4033861255"/>
      </p:ext>
    </p:extLst>
  </p:cSld>
  <p:clrMapOvr>
    <a:masterClrMapping/>
  </p:clrMapOvr>
  <p:transition spd="slow">
    <p:wipe/>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85397" y="952970"/>
            <a:ext cx="8373207" cy="332399"/>
          </a:xfrm>
        </p:spPr>
        <p:txBody>
          <a:bodyPr/>
          <a:lstStyle/>
          <a:p>
            <a:r>
              <a:rPr lang="en-GB" sz="2400" b="1" dirty="0"/>
              <a:t>FESTIVAL GOERS</a:t>
            </a:r>
            <a:endParaRPr lang="en-GB" sz="2400" dirty="0"/>
          </a:p>
        </p:txBody>
      </p:sp>
      <p:sp>
        <p:nvSpPr>
          <p:cNvPr id="2" name="Text Placeholder 1"/>
          <p:cNvSpPr>
            <a:spLocks noGrp="1"/>
          </p:cNvSpPr>
          <p:nvPr>
            <p:ph type="body" sz="quarter" idx="11"/>
          </p:nvPr>
        </p:nvSpPr>
        <p:spPr/>
        <p:txBody>
          <a:bodyPr/>
          <a:lstStyle/>
          <a:p>
            <a:endParaRPr lang="en-GB" dirty="0"/>
          </a:p>
        </p:txBody>
      </p:sp>
      <p:sp>
        <p:nvSpPr>
          <p:cNvPr id="6" name="Rectangle 3"/>
          <p:cNvSpPr txBox="1">
            <a:spLocks noChangeArrowheads="1"/>
          </p:cNvSpPr>
          <p:nvPr/>
        </p:nvSpPr>
        <p:spPr>
          <a:xfrm>
            <a:off x="385763" y="1772816"/>
            <a:ext cx="8377237" cy="4231323"/>
          </a:xfrm>
          <a:prstGeom prst="rect">
            <a:avLst/>
          </a:prstGeom>
        </p:spPr>
        <p:txBody>
          <a:bodyPr/>
          <a:lstStyle>
            <a:lvl1pPr marL="0" indent="0" algn="l" defTabSz="781903" rtl="0" eaLnBrk="1" latinLnBrk="0" hangingPunct="1">
              <a:lnSpc>
                <a:spcPct val="100000"/>
              </a:lnSpc>
              <a:spcBef>
                <a:spcPts val="0"/>
              </a:spcBef>
              <a:spcAft>
                <a:spcPts val="800"/>
              </a:spcAft>
              <a:buFont typeface="Arial" panose="020B0604020202020204" pitchFamily="34" charset="0"/>
              <a:buNone/>
              <a:defRPr sz="1600" b="1" kern="1200">
                <a:solidFill>
                  <a:schemeClr val="tx1"/>
                </a:solidFill>
                <a:latin typeface="Arial" panose="020B0604020202020204" pitchFamily="34" charset="0"/>
                <a:ea typeface="+mn-ea"/>
                <a:cs typeface="Arial" panose="020B0604020202020204" pitchFamily="34" charset="0"/>
              </a:defRPr>
            </a:lvl1pPr>
            <a:lvl2pPr marL="0" indent="0" algn="l" defTabSz="781903" rtl="0" eaLnBrk="1" latinLnBrk="0" hangingPunct="1">
              <a:lnSpc>
                <a:spcPct val="100000"/>
              </a:lnSpc>
              <a:spcBef>
                <a:spcPts val="0"/>
              </a:spcBef>
              <a:spcAft>
                <a:spcPts val="800"/>
              </a:spcAft>
              <a:buFont typeface="Arial" panose="020B0604020202020204" pitchFamily="34" charset="0"/>
              <a:buNone/>
              <a:tabLst/>
              <a:defRPr sz="1600" kern="1200">
                <a:solidFill>
                  <a:schemeClr val="tx1"/>
                </a:solidFill>
                <a:latin typeface="Arial" panose="020B0604020202020204" pitchFamily="34" charset="0"/>
                <a:ea typeface="+mn-ea"/>
                <a:cs typeface="Arial" panose="020B0604020202020204" pitchFamily="34" charset="0"/>
              </a:defRPr>
            </a:lvl2pPr>
            <a:lvl3pPr marL="270000" indent="-270000" algn="l" defTabSz="781903" rtl="0" eaLnBrk="1" latinLnBrk="0" hangingPunct="1">
              <a:lnSpc>
                <a:spcPct val="100000"/>
              </a:lnSpc>
              <a:spcBef>
                <a:spcPts val="0"/>
              </a:spcBef>
              <a:spcAft>
                <a:spcPts val="800"/>
              </a:spcAft>
              <a:buClr>
                <a:schemeClr val="bg2"/>
              </a:buClr>
              <a:buFont typeface="Wingdings" panose="05000000000000000000" pitchFamily="2" charset="2"/>
              <a:buChar char=""/>
              <a:defRPr sz="1600" kern="1200">
                <a:solidFill>
                  <a:schemeClr val="tx1"/>
                </a:solidFill>
                <a:latin typeface="Arial" panose="020B0604020202020204" pitchFamily="34" charset="0"/>
                <a:ea typeface="+mn-ea"/>
                <a:cs typeface="Arial" panose="020B0604020202020204" pitchFamily="34" charset="0"/>
              </a:defRPr>
            </a:lvl3pPr>
            <a:lvl4pPr marL="54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tabLst/>
              <a:defRPr sz="1600" kern="1200" baseline="0">
                <a:solidFill>
                  <a:schemeClr val="tx1"/>
                </a:solidFill>
                <a:latin typeface="Arial" panose="020B0604020202020204" pitchFamily="34" charset="0"/>
                <a:ea typeface="+mn-ea"/>
                <a:cs typeface="Arial" panose="020B0604020202020204" pitchFamily="34" charset="0"/>
              </a:defRPr>
            </a:lvl4pPr>
            <a:lvl5pPr marL="81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5pPr>
            <a:lvl6pPr marL="270000" indent="-270000" algn="l" defTabSz="781903" rtl="0" eaLnBrk="1" latinLnBrk="0" hangingPunct="1">
              <a:lnSpc>
                <a:spcPct val="100000"/>
              </a:lnSpc>
              <a:spcBef>
                <a:spcPts val="0"/>
              </a:spcBef>
              <a:spcAft>
                <a:spcPts val="800"/>
              </a:spcAft>
              <a:buFont typeface="+mj-lt"/>
              <a:buAutoNum type="arabicPeriod"/>
              <a:defRPr sz="1600" kern="1200">
                <a:solidFill>
                  <a:schemeClr val="tx1"/>
                </a:solidFill>
                <a:latin typeface="Arial" panose="020B0604020202020204" pitchFamily="34" charset="0"/>
                <a:ea typeface="+mn-ea"/>
                <a:cs typeface="Arial" panose="020B0604020202020204" pitchFamily="34" charset="0"/>
              </a:defRPr>
            </a:lvl6pPr>
            <a:lvl7pPr marL="0" indent="0" algn="l" defTabSz="781903" rtl="0" eaLnBrk="1" latinLnBrk="0" hangingPunct="1">
              <a:lnSpc>
                <a:spcPct val="100000"/>
              </a:lnSpc>
              <a:spcBef>
                <a:spcPts val="0"/>
              </a:spcBef>
              <a:spcAft>
                <a:spcPts val="800"/>
              </a:spcAft>
              <a:buFont typeface="Arial" panose="020B0604020202020204" pitchFamily="34" charset="0"/>
              <a:buNone/>
              <a:defRPr sz="1600" kern="1200">
                <a:solidFill>
                  <a:schemeClr val="bg2"/>
                </a:solidFill>
                <a:latin typeface="Arial" panose="020B0604020202020204" pitchFamily="34" charset="0"/>
                <a:ea typeface="+mn-ea"/>
                <a:cs typeface="Arial" panose="020B0604020202020204" pitchFamily="34" charset="0"/>
              </a:defRPr>
            </a:lvl7pPr>
            <a:lvl8pPr marL="2932138"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8pPr>
            <a:lvl9pPr marL="3323090"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9pPr>
          </a:lstStyle>
          <a:p>
            <a:pPr marL="342900" indent="-342900">
              <a:buFont typeface="Wingdings" panose="05000000000000000000" pitchFamily="2" charset="2"/>
              <a:buChar char="Ø"/>
            </a:pPr>
            <a:r>
              <a:rPr lang="en-GB" sz="2000" b="0" dirty="0"/>
              <a:t>You need to look after the people who are coming on to your site whether they are festival goers, guests or workers. </a:t>
            </a:r>
            <a:endParaRPr lang="en-GB" sz="2000" b="0" dirty="0" smtClean="0"/>
          </a:p>
          <a:p>
            <a:pPr marL="342900" indent="-342900">
              <a:buFont typeface="Wingdings" panose="05000000000000000000" pitchFamily="2" charset="2"/>
              <a:buChar char="Ø"/>
            </a:pPr>
            <a:r>
              <a:rPr lang="en-GB" sz="2000" b="0" dirty="0" smtClean="0"/>
              <a:t>Event </a:t>
            </a:r>
            <a:r>
              <a:rPr lang="en-GB" sz="2000" b="0" dirty="0"/>
              <a:t>organisers should ensure that they are doing everything possible to protect the public and ensure their safety. </a:t>
            </a:r>
            <a:endParaRPr lang="en-GB" sz="2000" b="0" dirty="0" smtClean="0"/>
          </a:p>
          <a:p>
            <a:pPr marL="342900" indent="-342900">
              <a:buFont typeface="Wingdings" panose="05000000000000000000" pitchFamily="2" charset="2"/>
              <a:buChar char="Ø"/>
            </a:pPr>
            <a:r>
              <a:rPr lang="en-GB" sz="2000" b="0" dirty="0" smtClean="0"/>
              <a:t>Under </a:t>
            </a:r>
            <a:r>
              <a:rPr lang="en-GB" sz="2000" b="0" dirty="0"/>
              <a:t>the Occupiers Liability Act 1957 an occupier of premises owes a 'common duty of care'. </a:t>
            </a:r>
            <a:endParaRPr lang="en-GB" sz="2000" b="0" dirty="0" smtClean="0"/>
          </a:p>
          <a:p>
            <a:pPr marL="342900" indent="-342900">
              <a:buFont typeface="Wingdings" panose="05000000000000000000" pitchFamily="2" charset="2"/>
              <a:buChar char="Ø"/>
            </a:pPr>
            <a:r>
              <a:rPr lang="en-GB" sz="2000" b="0" dirty="0" smtClean="0"/>
              <a:t>A </a:t>
            </a:r>
            <a:r>
              <a:rPr lang="en-GB" sz="2000" b="0" dirty="0"/>
              <a:t>duty to take such care in all circumstances as is reasonable to see that those on site will be reasonably safe.</a:t>
            </a:r>
          </a:p>
        </p:txBody>
      </p:sp>
      <p:pic>
        <p:nvPicPr>
          <p:cNvPr id="2050" name="Picture 2" descr="C:\Users\AM8029\AppData\Local\Microsoft\Windows\INetCache\IE\TETB3I1C\large_safety_first_banner[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84558" y="4725144"/>
            <a:ext cx="3240360" cy="16255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93462538"/>
      </p:ext>
    </p:extLst>
  </p:cSld>
  <p:clrMapOvr>
    <a:masterClrMapping/>
  </p:clrMapOvr>
  <p:transition spd="slow">
    <p:wipe/>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85397" y="952970"/>
            <a:ext cx="8373207" cy="332399"/>
          </a:xfrm>
        </p:spPr>
        <p:txBody>
          <a:bodyPr/>
          <a:lstStyle/>
          <a:p>
            <a:r>
              <a:rPr lang="en-GB" sz="2400" b="1" dirty="0"/>
              <a:t>SITE &amp; PRODUCTION</a:t>
            </a:r>
            <a:endParaRPr lang="en-GB" sz="2400" dirty="0"/>
          </a:p>
        </p:txBody>
      </p:sp>
      <p:sp>
        <p:nvSpPr>
          <p:cNvPr id="2" name="Text Placeholder 1"/>
          <p:cNvSpPr>
            <a:spLocks noGrp="1"/>
          </p:cNvSpPr>
          <p:nvPr>
            <p:ph type="body" sz="quarter" idx="11"/>
          </p:nvPr>
        </p:nvSpPr>
        <p:spPr/>
        <p:txBody>
          <a:bodyPr/>
          <a:lstStyle/>
          <a:p>
            <a:endParaRPr lang="en-GB" dirty="0"/>
          </a:p>
        </p:txBody>
      </p:sp>
      <p:sp>
        <p:nvSpPr>
          <p:cNvPr id="6" name="Rectangle 3"/>
          <p:cNvSpPr txBox="1">
            <a:spLocks noChangeArrowheads="1"/>
          </p:cNvSpPr>
          <p:nvPr/>
        </p:nvSpPr>
        <p:spPr>
          <a:xfrm>
            <a:off x="385763" y="1963866"/>
            <a:ext cx="8377237" cy="4040273"/>
          </a:xfrm>
          <a:prstGeom prst="rect">
            <a:avLst/>
          </a:prstGeom>
        </p:spPr>
        <p:txBody>
          <a:bodyPr/>
          <a:lstStyle>
            <a:lvl1pPr marL="0" indent="0" algn="l" defTabSz="781903" rtl="0" eaLnBrk="1" latinLnBrk="0" hangingPunct="1">
              <a:lnSpc>
                <a:spcPct val="100000"/>
              </a:lnSpc>
              <a:spcBef>
                <a:spcPts val="0"/>
              </a:spcBef>
              <a:spcAft>
                <a:spcPts val="800"/>
              </a:spcAft>
              <a:buFont typeface="Arial" panose="020B0604020202020204" pitchFamily="34" charset="0"/>
              <a:buNone/>
              <a:defRPr sz="1600" b="1" kern="1200">
                <a:solidFill>
                  <a:schemeClr val="tx1"/>
                </a:solidFill>
                <a:latin typeface="Arial" panose="020B0604020202020204" pitchFamily="34" charset="0"/>
                <a:ea typeface="+mn-ea"/>
                <a:cs typeface="Arial" panose="020B0604020202020204" pitchFamily="34" charset="0"/>
              </a:defRPr>
            </a:lvl1pPr>
            <a:lvl2pPr marL="0" indent="0" algn="l" defTabSz="781903" rtl="0" eaLnBrk="1" latinLnBrk="0" hangingPunct="1">
              <a:lnSpc>
                <a:spcPct val="100000"/>
              </a:lnSpc>
              <a:spcBef>
                <a:spcPts val="0"/>
              </a:spcBef>
              <a:spcAft>
                <a:spcPts val="800"/>
              </a:spcAft>
              <a:buFont typeface="Arial" panose="020B0604020202020204" pitchFamily="34" charset="0"/>
              <a:buNone/>
              <a:tabLst/>
              <a:defRPr sz="1600" kern="1200">
                <a:solidFill>
                  <a:schemeClr val="tx1"/>
                </a:solidFill>
                <a:latin typeface="Arial" panose="020B0604020202020204" pitchFamily="34" charset="0"/>
                <a:ea typeface="+mn-ea"/>
                <a:cs typeface="Arial" panose="020B0604020202020204" pitchFamily="34" charset="0"/>
              </a:defRPr>
            </a:lvl2pPr>
            <a:lvl3pPr marL="270000" indent="-270000" algn="l" defTabSz="781903" rtl="0" eaLnBrk="1" latinLnBrk="0" hangingPunct="1">
              <a:lnSpc>
                <a:spcPct val="100000"/>
              </a:lnSpc>
              <a:spcBef>
                <a:spcPts val="0"/>
              </a:spcBef>
              <a:spcAft>
                <a:spcPts val="800"/>
              </a:spcAft>
              <a:buClr>
                <a:schemeClr val="bg2"/>
              </a:buClr>
              <a:buFont typeface="Wingdings" panose="05000000000000000000" pitchFamily="2" charset="2"/>
              <a:buChar char=""/>
              <a:defRPr sz="1600" kern="1200">
                <a:solidFill>
                  <a:schemeClr val="tx1"/>
                </a:solidFill>
                <a:latin typeface="Arial" panose="020B0604020202020204" pitchFamily="34" charset="0"/>
                <a:ea typeface="+mn-ea"/>
                <a:cs typeface="Arial" panose="020B0604020202020204" pitchFamily="34" charset="0"/>
              </a:defRPr>
            </a:lvl3pPr>
            <a:lvl4pPr marL="54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tabLst/>
              <a:defRPr sz="1600" kern="1200" baseline="0">
                <a:solidFill>
                  <a:schemeClr val="tx1"/>
                </a:solidFill>
                <a:latin typeface="Arial" panose="020B0604020202020204" pitchFamily="34" charset="0"/>
                <a:ea typeface="+mn-ea"/>
                <a:cs typeface="Arial" panose="020B0604020202020204" pitchFamily="34" charset="0"/>
              </a:defRPr>
            </a:lvl4pPr>
            <a:lvl5pPr marL="81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5pPr>
            <a:lvl6pPr marL="270000" indent="-270000" algn="l" defTabSz="781903" rtl="0" eaLnBrk="1" latinLnBrk="0" hangingPunct="1">
              <a:lnSpc>
                <a:spcPct val="100000"/>
              </a:lnSpc>
              <a:spcBef>
                <a:spcPts val="0"/>
              </a:spcBef>
              <a:spcAft>
                <a:spcPts val="800"/>
              </a:spcAft>
              <a:buFont typeface="+mj-lt"/>
              <a:buAutoNum type="arabicPeriod"/>
              <a:defRPr sz="1600" kern="1200">
                <a:solidFill>
                  <a:schemeClr val="tx1"/>
                </a:solidFill>
                <a:latin typeface="Arial" panose="020B0604020202020204" pitchFamily="34" charset="0"/>
                <a:ea typeface="+mn-ea"/>
                <a:cs typeface="Arial" panose="020B0604020202020204" pitchFamily="34" charset="0"/>
              </a:defRPr>
            </a:lvl6pPr>
            <a:lvl7pPr marL="0" indent="0" algn="l" defTabSz="781903" rtl="0" eaLnBrk="1" latinLnBrk="0" hangingPunct="1">
              <a:lnSpc>
                <a:spcPct val="100000"/>
              </a:lnSpc>
              <a:spcBef>
                <a:spcPts val="0"/>
              </a:spcBef>
              <a:spcAft>
                <a:spcPts val="800"/>
              </a:spcAft>
              <a:buFont typeface="Arial" panose="020B0604020202020204" pitchFamily="34" charset="0"/>
              <a:buNone/>
              <a:defRPr sz="1600" kern="1200">
                <a:solidFill>
                  <a:schemeClr val="bg2"/>
                </a:solidFill>
                <a:latin typeface="Arial" panose="020B0604020202020204" pitchFamily="34" charset="0"/>
                <a:ea typeface="+mn-ea"/>
                <a:cs typeface="Arial" panose="020B0604020202020204" pitchFamily="34" charset="0"/>
              </a:defRPr>
            </a:lvl7pPr>
            <a:lvl8pPr marL="2932138"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8pPr>
            <a:lvl9pPr marL="3323090"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9pPr>
          </a:lstStyle>
          <a:p>
            <a:pPr marL="342900" indent="-342900">
              <a:buFont typeface="Wingdings" panose="05000000000000000000" pitchFamily="2" charset="2"/>
              <a:buChar char="Ø"/>
            </a:pPr>
            <a:r>
              <a:rPr lang="en-GB" sz="2000" b="0" dirty="0"/>
              <a:t>The safe, regulated set up, delivery and take down of the entire event is critical. </a:t>
            </a:r>
            <a:endParaRPr lang="en-GB" sz="2000" b="0" dirty="0" smtClean="0"/>
          </a:p>
          <a:p>
            <a:pPr marL="342900" indent="-342900">
              <a:buFont typeface="Wingdings" panose="05000000000000000000" pitchFamily="2" charset="2"/>
              <a:buChar char="Ø"/>
            </a:pPr>
            <a:r>
              <a:rPr lang="en-GB" sz="2000" b="0" dirty="0" smtClean="0"/>
              <a:t>Responsibility </a:t>
            </a:r>
            <a:r>
              <a:rPr lang="en-GB" sz="2000" b="0" dirty="0"/>
              <a:t>for the management of risks will usually fall to the event organiser, the manager, the owner of the venue, licensee and/or promoter depending upon the contractual arrangements under which the event is to be run. </a:t>
            </a:r>
            <a:endParaRPr lang="en-GB" sz="2000" b="0" dirty="0" smtClean="0"/>
          </a:p>
          <a:p>
            <a:pPr marL="342900" indent="-342900">
              <a:buFont typeface="Wingdings" panose="05000000000000000000" pitchFamily="2" charset="2"/>
              <a:buChar char="Ø"/>
            </a:pPr>
            <a:r>
              <a:rPr lang="en-GB" sz="2000" b="0" dirty="0" smtClean="0"/>
              <a:t>The </a:t>
            </a:r>
            <a:r>
              <a:rPr lang="en-GB" sz="2000" b="0" dirty="0"/>
              <a:t>control may be shared between a number of different parties so there needs to be close liaison and communication to ensure that responsibilities are clearly identified and </a:t>
            </a:r>
            <a:r>
              <a:rPr lang="en-GB" sz="2000" b="0" dirty="0" smtClean="0"/>
              <a:t>assigned</a:t>
            </a:r>
          </a:p>
          <a:p>
            <a:endParaRPr lang="en-GB" sz="2000" dirty="0"/>
          </a:p>
          <a:p>
            <a:endParaRPr lang="en-GB" sz="2000" b="0" dirty="0"/>
          </a:p>
          <a:p>
            <a:pPr marL="417424" indent="-417424">
              <a:lnSpc>
                <a:spcPct val="125000"/>
              </a:lnSpc>
              <a:spcBef>
                <a:spcPct val="0"/>
              </a:spcBef>
              <a:spcAft>
                <a:spcPts val="600"/>
              </a:spcAft>
              <a:buClr>
                <a:srgbClr val="EE752D"/>
              </a:buClr>
              <a:buFont typeface="Arial" panose="020B0604020202020204" pitchFamily="34" charset="0"/>
              <a:buChar char="•"/>
            </a:pPr>
            <a:endParaRPr lang="en-US" altLang="en-US" sz="2000" b="0" dirty="0"/>
          </a:p>
        </p:txBody>
      </p:sp>
      <p:pic>
        <p:nvPicPr>
          <p:cNvPr id="8194" name="Picture 2" descr="C:\Users\AM8029\AppData\Local\Microsoft\Windows\INetCache\IE\TETB3I1C\high-low-no-risk[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75856" y="5085184"/>
            <a:ext cx="2267881" cy="15368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52864169"/>
      </p:ext>
    </p:extLst>
  </p:cSld>
  <p:clrMapOvr>
    <a:masterClrMapping/>
  </p:clrMapOvr>
  <p:transition spd="slow">
    <p:wipe/>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85397" y="952970"/>
            <a:ext cx="8373207" cy="332399"/>
          </a:xfrm>
        </p:spPr>
        <p:txBody>
          <a:bodyPr/>
          <a:lstStyle/>
          <a:p>
            <a:r>
              <a:rPr lang="en-GB" sz="2400" b="1" dirty="0"/>
              <a:t>SITE &amp; PRODUCTION</a:t>
            </a:r>
            <a:endParaRPr lang="en-GB" sz="2400" dirty="0"/>
          </a:p>
        </p:txBody>
      </p:sp>
      <p:sp>
        <p:nvSpPr>
          <p:cNvPr id="2" name="Text Placeholder 1"/>
          <p:cNvSpPr>
            <a:spLocks noGrp="1"/>
          </p:cNvSpPr>
          <p:nvPr>
            <p:ph type="body" sz="quarter" idx="11"/>
          </p:nvPr>
        </p:nvSpPr>
        <p:spPr/>
        <p:txBody>
          <a:bodyPr/>
          <a:lstStyle/>
          <a:p>
            <a:endParaRPr lang="en-GB" dirty="0"/>
          </a:p>
        </p:txBody>
      </p:sp>
      <p:sp>
        <p:nvSpPr>
          <p:cNvPr id="6" name="Rectangle 3"/>
          <p:cNvSpPr txBox="1">
            <a:spLocks noChangeArrowheads="1"/>
          </p:cNvSpPr>
          <p:nvPr/>
        </p:nvSpPr>
        <p:spPr>
          <a:xfrm>
            <a:off x="385763" y="1772816"/>
            <a:ext cx="8650733" cy="4231323"/>
          </a:xfrm>
          <a:prstGeom prst="rect">
            <a:avLst/>
          </a:prstGeom>
        </p:spPr>
        <p:txBody>
          <a:bodyPr/>
          <a:lstStyle>
            <a:lvl1pPr marL="0" indent="0" algn="l" defTabSz="781903" rtl="0" eaLnBrk="1" latinLnBrk="0" hangingPunct="1">
              <a:lnSpc>
                <a:spcPct val="100000"/>
              </a:lnSpc>
              <a:spcBef>
                <a:spcPts val="0"/>
              </a:spcBef>
              <a:spcAft>
                <a:spcPts val="800"/>
              </a:spcAft>
              <a:buFont typeface="Arial" panose="020B0604020202020204" pitchFamily="34" charset="0"/>
              <a:buNone/>
              <a:defRPr sz="1600" b="1" kern="1200">
                <a:solidFill>
                  <a:schemeClr val="tx1"/>
                </a:solidFill>
                <a:latin typeface="Arial" panose="020B0604020202020204" pitchFamily="34" charset="0"/>
                <a:ea typeface="+mn-ea"/>
                <a:cs typeface="Arial" panose="020B0604020202020204" pitchFamily="34" charset="0"/>
              </a:defRPr>
            </a:lvl1pPr>
            <a:lvl2pPr marL="0" indent="0" algn="l" defTabSz="781903" rtl="0" eaLnBrk="1" latinLnBrk="0" hangingPunct="1">
              <a:lnSpc>
                <a:spcPct val="100000"/>
              </a:lnSpc>
              <a:spcBef>
                <a:spcPts val="0"/>
              </a:spcBef>
              <a:spcAft>
                <a:spcPts val="800"/>
              </a:spcAft>
              <a:buFont typeface="Arial" panose="020B0604020202020204" pitchFamily="34" charset="0"/>
              <a:buNone/>
              <a:tabLst/>
              <a:defRPr sz="1600" kern="1200">
                <a:solidFill>
                  <a:schemeClr val="tx1"/>
                </a:solidFill>
                <a:latin typeface="Arial" panose="020B0604020202020204" pitchFamily="34" charset="0"/>
                <a:ea typeface="+mn-ea"/>
                <a:cs typeface="Arial" panose="020B0604020202020204" pitchFamily="34" charset="0"/>
              </a:defRPr>
            </a:lvl2pPr>
            <a:lvl3pPr marL="270000" indent="-270000" algn="l" defTabSz="781903" rtl="0" eaLnBrk="1" latinLnBrk="0" hangingPunct="1">
              <a:lnSpc>
                <a:spcPct val="100000"/>
              </a:lnSpc>
              <a:spcBef>
                <a:spcPts val="0"/>
              </a:spcBef>
              <a:spcAft>
                <a:spcPts val="800"/>
              </a:spcAft>
              <a:buClr>
                <a:schemeClr val="bg2"/>
              </a:buClr>
              <a:buFont typeface="Wingdings" panose="05000000000000000000" pitchFamily="2" charset="2"/>
              <a:buChar char=""/>
              <a:defRPr sz="1600" kern="1200">
                <a:solidFill>
                  <a:schemeClr val="tx1"/>
                </a:solidFill>
                <a:latin typeface="Arial" panose="020B0604020202020204" pitchFamily="34" charset="0"/>
                <a:ea typeface="+mn-ea"/>
                <a:cs typeface="Arial" panose="020B0604020202020204" pitchFamily="34" charset="0"/>
              </a:defRPr>
            </a:lvl3pPr>
            <a:lvl4pPr marL="54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tabLst/>
              <a:defRPr sz="1600" kern="1200" baseline="0">
                <a:solidFill>
                  <a:schemeClr val="tx1"/>
                </a:solidFill>
                <a:latin typeface="Arial" panose="020B0604020202020204" pitchFamily="34" charset="0"/>
                <a:ea typeface="+mn-ea"/>
                <a:cs typeface="Arial" panose="020B0604020202020204" pitchFamily="34" charset="0"/>
              </a:defRPr>
            </a:lvl4pPr>
            <a:lvl5pPr marL="81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5pPr>
            <a:lvl6pPr marL="270000" indent="-270000" algn="l" defTabSz="781903" rtl="0" eaLnBrk="1" latinLnBrk="0" hangingPunct="1">
              <a:lnSpc>
                <a:spcPct val="100000"/>
              </a:lnSpc>
              <a:spcBef>
                <a:spcPts val="0"/>
              </a:spcBef>
              <a:spcAft>
                <a:spcPts val="800"/>
              </a:spcAft>
              <a:buFont typeface="+mj-lt"/>
              <a:buAutoNum type="arabicPeriod"/>
              <a:defRPr sz="1600" kern="1200">
                <a:solidFill>
                  <a:schemeClr val="tx1"/>
                </a:solidFill>
                <a:latin typeface="Arial" panose="020B0604020202020204" pitchFamily="34" charset="0"/>
                <a:ea typeface="+mn-ea"/>
                <a:cs typeface="Arial" panose="020B0604020202020204" pitchFamily="34" charset="0"/>
              </a:defRPr>
            </a:lvl6pPr>
            <a:lvl7pPr marL="0" indent="0" algn="l" defTabSz="781903" rtl="0" eaLnBrk="1" latinLnBrk="0" hangingPunct="1">
              <a:lnSpc>
                <a:spcPct val="100000"/>
              </a:lnSpc>
              <a:spcBef>
                <a:spcPts val="0"/>
              </a:spcBef>
              <a:spcAft>
                <a:spcPts val="800"/>
              </a:spcAft>
              <a:buFont typeface="Arial" panose="020B0604020202020204" pitchFamily="34" charset="0"/>
              <a:buNone/>
              <a:defRPr sz="1600" kern="1200">
                <a:solidFill>
                  <a:schemeClr val="bg2"/>
                </a:solidFill>
                <a:latin typeface="Arial" panose="020B0604020202020204" pitchFamily="34" charset="0"/>
                <a:ea typeface="+mn-ea"/>
                <a:cs typeface="Arial" panose="020B0604020202020204" pitchFamily="34" charset="0"/>
              </a:defRPr>
            </a:lvl7pPr>
            <a:lvl8pPr marL="2932138"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8pPr>
            <a:lvl9pPr marL="3323090"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9pPr>
          </a:lstStyle>
          <a:p>
            <a:pPr marL="342900" indent="-342900">
              <a:buFont typeface="Wingdings" panose="05000000000000000000" pitchFamily="2" charset="2"/>
              <a:buChar char="Ø"/>
            </a:pPr>
            <a:r>
              <a:rPr lang="en-GB" sz="2000" b="0" dirty="0"/>
              <a:t>Under the Health and Safety at Work Act 1974 all entertainment events are classed as work activities and are subject to the Act and various regulations and Codes of Practice</a:t>
            </a:r>
          </a:p>
          <a:p>
            <a:pPr marL="342900" indent="-342900">
              <a:buFont typeface="Wingdings" panose="05000000000000000000" pitchFamily="2" charset="2"/>
              <a:buChar char="Ø"/>
            </a:pPr>
            <a:r>
              <a:rPr lang="en-GB" sz="2000" b="0" dirty="0"/>
              <a:t>Event organisers, concert promoters, licensees, specialist contractors and venue owners all have a statutory duty to protect the health and safety of their workers and others who may be affected by their work activity.</a:t>
            </a:r>
          </a:p>
          <a:p>
            <a:pPr marL="342900" indent="-342900">
              <a:buFont typeface="Wingdings" panose="05000000000000000000" pitchFamily="2" charset="2"/>
              <a:buChar char="Ø"/>
            </a:pPr>
            <a:r>
              <a:rPr lang="en-GB" sz="2000" b="0" dirty="0" smtClean="0"/>
              <a:t>This </a:t>
            </a:r>
            <a:r>
              <a:rPr lang="en-GB" sz="2000" b="0" dirty="0"/>
              <a:t>general duty covers training, safe work systems and the preparation of safety </a:t>
            </a:r>
            <a:r>
              <a:rPr lang="en-GB" sz="2000" b="0" dirty="0" smtClean="0"/>
              <a:t>policies.</a:t>
            </a:r>
          </a:p>
          <a:p>
            <a:pPr marL="342900" indent="-342900">
              <a:buFont typeface="Wingdings" panose="05000000000000000000" pitchFamily="2" charset="2"/>
              <a:buChar char="Ø"/>
            </a:pPr>
            <a:r>
              <a:rPr lang="en-GB" sz="2000" b="0" dirty="0" smtClean="0"/>
              <a:t>There </a:t>
            </a:r>
            <a:r>
              <a:rPr lang="en-GB" sz="2000" b="0" dirty="0"/>
              <a:t>is also a duty on employers and self-employed people to safeguard those not in their employment for example the </a:t>
            </a:r>
            <a:r>
              <a:rPr lang="en-GB" sz="2000" b="0" dirty="0" smtClean="0"/>
              <a:t>public.</a:t>
            </a:r>
          </a:p>
          <a:p>
            <a:pPr marL="342900" indent="-342900">
              <a:buFont typeface="Wingdings" panose="05000000000000000000" pitchFamily="2" charset="2"/>
              <a:buChar char="Ø"/>
            </a:pPr>
            <a:r>
              <a:rPr lang="en-GB" sz="2000" b="0" dirty="0" smtClean="0"/>
              <a:t>The </a:t>
            </a:r>
            <a:r>
              <a:rPr lang="en-GB" sz="2000" b="0" dirty="0"/>
              <a:t>Act is relevant for suppliers of equipment or substances for use at work and also applies to designers and suppliers of equipment for use by performers and to contractors who erect or install stages and sound systems.</a:t>
            </a:r>
          </a:p>
          <a:p>
            <a:endParaRPr lang="en-GB" sz="2000" b="0" dirty="0"/>
          </a:p>
          <a:p>
            <a:pPr marL="417424" indent="-417424">
              <a:lnSpc>
                <a:spcPct val="125000"/>
              </a:lnSpc>
              <a:spcBef>
                <a:spcPct val="0"/>
              </a:spcBef>
              <a:spcAft>
                <a:spcPts val="600"/>
              </a:spcAft>
              <a:buClr>
                <a:srgbClr val="EE752D"/>
              </a:buClr>
              <a:buFont typeface="Arial" panose="020B0604020202020204" pitchFamily="34" charset="0"/>
              <a:buChar char="•"/>
            </a:pPr>
            <a:endParaRPr lang="en-US" altLang="en-US" sz="2000" b="0" dirty="0"/>
          </a:p>
        </p:txBody>
      </p:sp>
    </p:spTree>
    <p:extLst>
      <p:ext uri="{BB962C8B-B14F-4D97-AF65-F5344CB8AC3E}">
        <p14:creationId xmlns:p14="http://schemas.microsoft.com/office/powerpoint/2010/main" val="2577592287"/>
      </p:ext>
    </p:extLst>
  </p:cSld>
  <p:clrMapOvr>
    <a:masterClrMapping/>
  </p:clrMapOvr>
  <p:transition spd="slow">
    <p:wipe/>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5397" y="952970"/>
            <a:ext cx="8373207" cy="332399"/>
          </a:xfrm>
        </p:spPr>
        <p:txBody>
          <a:bodyPr/>
          <a:lstStyle/>
          <a:p>
            <a:r>
              <a:rPr lang="en-GB" sz="2400" b="1" dirty="0"/>
              <a:t>SITE &amp; PRODUCTION</a:t>
            </a:r>
            <a:endParaRPr lang="en-GB" sz="2400" dirty="0"/>
          </a:p>
        </p:txBody>
      </p:sp>
      <p:sp>
        <p:nvSpPr>
          <p:cNvPr id="3" name="Text Placeholder 2"/>
          <p:cNvSpPr>
            <a:spLocks noGrp="1"/>
          </p:cNvSpPr>
          <p:nvPr>
            <p:ph type="body" sz="quarter" idx="11"/>
          </p:nvPr>
        </p:nvSpPr>
        <p:spPr/>
        <p:txBody>
          <a:bodyPr/>
          <a:lstStyle/>
          <a:p>
            <a:endParaRPr lang="en-GB" dirty="0"/>
          </a:p>
        </p:txBody>
      </p:sp>
      <p:sp>
        <p:nvSpPr>
          <p:cNvPr id="4" name="Rectangle 3"/>
          <p:cNvSpPr/>
          <p:nvPr/>
        </p:nvSpPr>
        <p:spPr>
          <a:xfrm>
            <a:off x="407466" y="1988840"/>
            <a:ext cx="8373965" cy="1323439"/>
          </a:xfrm>
          <a:prstGeom prst="rect">
            <a:avLst/>
          </a:prstGeom>
        </p:spPr>
        <p:txBody>
          <a:bodyPr wrap="square">
            <a:spAutoFit/>
          </a:bodyPr>
          <a:lstStyle/>
          <a:p>
            <a:pPr marL="342900" indent="-342900">
              <a:buFont typeface="Wingdings" panose="05000000000000000000" pitchFamily="2" charset="2"/>
              <a:buChar char="Ø"/>
            </a:pPr>
            <a:r>
              <a:rPr lang="en-GB" sz="2000" dirty="0"/>
              <a:t>Certain work-related accidents and dangerous occurrences are reportable to the health and safety enforcing authority (either the local authority or HSE depending on the event) under the Reporting of Injuries, Diseases and Dangerous Occurrences Regulations </a:t>
            </a:r>
            <a:r>
              <a:rPr lang="en-GB" sz="2000" dirty="0" smtClean="0"/>
              <a:t>1995. </a:t>
            </a:r>
            <a:endParaRPr lang="en-GB" sz="2000" dirty="0"/>
          </a:p>
        </p:txBody>
      </p:sp>
      <p:pic>
        <p:nvPicPr>
          <p:cNvPr id="9218" name="Picture 2" descr="C:\Users\AM8029\AppData\Local\Microsoft\Windows\INetCache\IE\DW0QYPUY\HSE[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27784" y="3789040"/>
            <a:ext cx="3594100" cy="2260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283862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5397" y="952970"/>
            <a:ext cx="8373207" cy="332399"/>
          </a:xfrm>
        </p:spPr>
        <p:txBody>
          <a:bodyPr/>
          <a:lstStyle/>
          <a:p>
            <a:r>
              <a:rPr lang="en-GB" sz="2400" b="1" dirty="0"/>
              <a:t>SITE &amp; PRODUCTION</a:t>
            </a:r>
            <a:endParaRPr lang="en-GB" sz="2400" dirty="0"/>
          </a:p>
        </p:txBody>
      </p:sp>
      <p:sp>
        <p:nvSpPr>
          <p:cNvPr id="3" name="Text Placeholder 2"/>
          <p:cNvSpPr>
            <a:spLocks noGrp="1"/>
          </p:cNvSpPr>
          <p:nvPr>
            <p:ph type="body" sz="quarter" idx="11"/>
          </p:nvPr>
        </p:nvSpPr>
        <p:spPr/>
        <p:txBody>
          <a:bodyPr/>
          <a:lstStyle/>
          <a:p>
            <a:endParaRPr lang="en-GB" dirty="0"/>
          </a:p>
        </p:txBody>
      </p:sp>
      <p:sp>
        <p:nvSpPr>
          <p:cNvPr id="4" name="Rectangle 3"/>
          <p:cNvSpPr/>
          <p:nvPr/>
        </p:nvSpPr>
        <p:spPr>
          <a:xfrm>
            <a:off x="404899" y="1916832"/>
            <a:ext cx="8487581" cy="4708981"/>
          </a:xfrm>
          <a:prstGeom prst="rect">
            <a:avLst/>
          </a:prstGeom>
        </p:spPr>
        <p:txBody>
          <a:bodyPr wrap="square">
            <a:spAutoFit/>
          </a:bodyPr>
          <a:lstStyle/>
          <a:p>
            <a:pPr marL="342900" indent="-342900">
              <a:buFont typeface="Wingdings" panose="05000000000000000000" pitchFamily="2" charset="2"/>
              <a:buChar char="Ø"/>
            </a:pPr>
            <a:r>
              <a:rPr lang="en-GB" sz="2000" dirty="0" smtClean="0"/>
              <a:t>An </a:t>
            </a:r>
            <a:r>
              <a:rPr lang="en-GB" sz="2000" dirty="0"/>
              <a:t>employer must report work-related accidents if:</a:t>
            </a:r>
          </a:p>
          <a:p>
            <a:r>
              <a:rPr lang="en-GB" sz="2000" dirty="0"/>
              <a:t> </a:t>
            </a:r>
          </a:p>
          <a:p>
            <a:pPr marL="285750" lvl="0" indent="-285750">
              <a:buFont typeface="Arial" panose="020B0604020202020204" pitchFamily="34" charset="0"/>
              <a:buChar char="•"/>
            </a:pPr>
            <a:r>
              <a:rPr lang="en-GB" sz="2000" dirty="0"/>
              <a:t>their employee or a self-employed person working on premises under their control is killed or suffers certain </a:t>
            </a:r>
            <a:r>
              <a:rPr lang="en-GB" sz="2000" dirty="0" smtClean="0"/>
              <a:t>injuries</a:t>
            </a:r>
            <a:r>
              <a:rPr lang="en-GB" sz="2000" dirty="0"/>
              <a:t>;</a:t>
            </a:r>
            <a:endParaRPr lang="en-GB" sz="2000" dirty="0" smtClean="0"/>
          </a:p>
          <a:p>
            <a:pPr marL="285750" lvl="0" indent="-285750">
              <a:buFont typeface="Arial" panose="020B0604020202020204" pitchFamily="34" charset="0"/>
              <a:buChar char="•"/>
            </a:pPr>
            <a:r>
              <a:rPr lang="en-GB" sz="2000" dirty="0" smtClean="0"/>
              <a:t>a </a:t>
            </a:r>
            <a:r>
              <a:rPr lang="en-GB" sz="2000" dirty="0"/>
              <a:t>member of the public on premises under their control is killed or taken to </a:t>
            </a:r>
            <a:r>
              <a:rPr lang="en-GB" sz="2000" dirty="0" smtClean="0"/>
              <a:t>hospital;</a:t>
            </a:r>
          </a:p>
          <a:p>
            <a:pPr marL="285750" lvl="0" indent="-285750">
              <a:buFont typeface="Arial" panose="020B0604020202020204" pitchFamily="34" charset="0"/>
              <a:buChar char="•"/>
            </a:pPr>
            <a:r>
              <a:rPr lang="en-GB" sz="2000" dirty="0" smtClean="0"/>
              <a:t>or </a:t>
            </a:r>
            <a:r>
              <a:rPr lang="en-GB" sz="2000" dirty="0"/>
              <a:t>one of the dangerous occurrences listed in the Regulations takes place. These include such incidents as stage/scaffold collapses, failure of lifting equipment, electrical short circuits.</a:t>
            </a:r>
          </a:p>
          <a:p>
            <a:r>
              <a:rPr lang="en-GB" sz="2000" dirty="0"/>
              <a:t> </a:t>
            </a:r>
          </a:p>
          <a:p>
            <a:pPr marL="342900" indent="-342900">
              <a:buFont typeface="Wingdings" panose="05000000000000000000" pitchFamily="2" charset="2"/>
              <a:buChar char="Ø"/>
            </a:pPr>
            <a:r>
              <a:rPr lang="en-GB" sz="2000" dirty="0"/>
              <a:t>There will be multiple supplier contracts. </a:t>
            </a:r>
            <a:r>
              <a:rPr lang="en-GB" sz="2000" dirty="0" smtClean="0"/>
              <a:t>Governing </a:t>
            </a:r>
            <a:r>
              <a:rPr lang="en-GB" sz="2000" dirty="0"/>
              <a:t>laws other than English law may also apply. </a:t>
            </a:r>
            <a:endParaRPr lang="en-GB" sz="2000" dirty="0" smtClean="0"/>
          </a:p>
          <a:p>
            <a:pPr marL="342900" indent="-342900">
              <a:buFont typeface="Wingdings" panose="05000000000000000000" pitchFamily="2" charset="2"/>
              <a:buChar char="Ø"/>
            </a:pPr>
            <a:r>
              <a:rPr lang="en-GB" sz="2000" dirty="0" smtClean="0"/>
              <a:t>Seek </a:t>
            </a:r>
            <a:r>
              <a:rPr lang="en-GB" sz="2000" dirty="0"/>
              <a:t>to minimise disputes and conflicts by standardising paperwork and imposing and enforcing your own standard </a:t>
            </a:r>
            <a:r>
              <a:rPr lang="en-GB" sz="2000" dirty="0" smtClean="0"/>
              <a:t>T&amp;Cs. </a:t>
            </a:r>
            <a:r>
              <a:rPr lang="en-GB" sz="2000" dirty="0"/>
              <a:t>This will reduce any 'battle of the forms' and make the operation easier to run.</a:t>
            </a:r>
          </a:p>
        </p:txBody>
      </p:sp>
    </p:spTree>
    <p:extLst>
      <p:ext uri="{BB962C8B-B14F-4D97-AF65-F5344CB8AC3E}">
        <p14:creationId xmlns:p14="http://schemas.microsoft.com/office/powerpoint/2010/main" val="20235520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85397" y="952970"/>
            <a:ext cx="8373207" cy="332399"/>
          </a:xfrm>
        </p:spPr>
        <p:txBody>
          <a:bodyPr/>
          <a:lstStyle/>
          <a:p>
            <a:pPr lvl="0"/>
            <a:r>
              <a:rPr lang="en-GB" sz="2400" b="1" dirty="0"/>
              <a:t>INSURANCE</a:t>
            </a:r>
          </a:p>
        </p:txBody>
      </p:sp>
      <p:sp>
        <p:nvSpPr>
          <p:cNvPr id="2" name="Text Placeholder 1"/>
          <p:cNvSpPr>
            <a:spLocks noGrp="1"/>
          </p:cNvSpPr>
          <p:nvPr>
            <p:ph type="body" sz="quarter" idx="11"/>
          </p:nvPr>
        </p:nvSpPr>
        <p:spPr/>
        <p:txBody>
          <a:bodyPr/>
          <a:lstStyle/>
          <a:p>
            <a:endParaRPr lang="en-GB" dirty="0"/>
          </a:p>
        </p:txBody>
      </p:sp>
      <p:sp>
        <p:nvSpPr>
          <p:cNvPr id="6" name="Rectangle 3"/>
          <p:cNvSpPr txBox="1">
            <a:spLocks noChangeArrowheads="1"/>
          </p:cNvSpPr>
          <p:nvPr/>
        </p:nvSpPr>
        <p:spPr>
          <a:xfrm>
            <a:off x="385763" y="1963866"/>
            <a:ext cx="8377237" cy="4040273"/>
          </a:xfrm>
          <a:prstGeom prst="rect">
            <a:avLst/>
          </a:prstGeom>
        </p:spPr>
        <p:txBody>
          <a:bodyPr/>
          <a:lstStyle>
            <a:lvl1pPr marL="0" indent="0" algn="l" defTabSz="781903" rtl="0" eaLnBrk="1" latinLnBrk="0" hangingPunct="1">
              <a:lnSpc>
                <a:spcPct val="100000"/>
              </a:lnSpc>
              <a:spcBef>
                <a:spcPts val="0"/>
              </a:spcBef>
              <a:spcAft>
                <a:spcPts val="800"/>
              </a:spcAft>
              <a:buFont typeface="Arial" panose="020B0604020202020204" pitchFamily="34" charset="0"/>
              <a:buNone/>
              <a:defRPr sz="1600" b="1" kern="1200">
                <a:solidFill>
                  <a:schemeClr val="tx1"/>
                </a:solidFill>
                <a:latin typeface="Arial" panose="020B0604020202020204" pitchFamily="34" charset="0"/>
                <a:ea typeface="+mn-ea"/>
                <a:cs typeface="Arial" panose="020B0604020202020204" pitchFamily="34" charset="0"/>
              </a:defRPr>
            </a:lvl1pPr>
            <a:lvl2pPr marL="0" indent="0" algn="l" defTabSz="781903" rtl="0" eaLnBrk="1" latinLnBrk="0" hangingPunct="1">
              <a:lnSpc>
                <a:spcPct val="100000"/>
              </a:lnSpc>
              <a:spcBef>
                <a:spcPts val="0"/>
              </a:spcBef>
              <a:spcAft>
                <a:spcPts val="800"/>
              </a:spcAft>
              <a:buFont typeface="Arial" panose="020B0604020202020204" pitchFamily="34" charset="0"/>
              <a:buNone/>
              <a:tabLst/>
              <a:defRPr sz="1600" kern="1200">
                <a:solidFill>
                  <a:schemeClr val="tx1"/>
                </a:solidFill>
                <a:latin typeface="Arial" panose="020B0604020202020204" pitchFamily="34" charset="0"/>
                <a:ea typeface="+mn-ea"/>
                <a:cs typeface="Arial" panose="020B0604020202020204" pitchFamily="34" charset="0"/>
              </a:defRPr>
            </a:lvl2pPr>
            <a:lvl3pPr marL="270000" indent="-270000" algn="l" defTabSz="781903" rtl="0" eaLnBrk="1" latinLnBrk="0" hangingPunct="1">
              <a:lnSpc>
                <a:spcPct val="100000"/>
              </a:lnSpc>
              <a:spcBef>
                <a:spcPts val="0"/>
              </a:spcBef>
              <a:spcAft>
                <a:spcPts val="800"/>
              </a:spcAft>
              <a:buClr>
                <a:schemeClr val="bg2"/>
              </a:buClr>
              <a:buFont typeface="Wingdings" panose="05000000000000000000" pitchFamily="2" charset="2"/>
              <a:buChar char=""/>
              <a:defRPr sz="1600" kern="1200">
                <a:solidFill>
                  <a:schemeClr val="tx1"/>
                </a:solidFill>
                <a:latin typeface="Arial" panose="020B0604020202020204" pitchFamily="34" charset="0"/>
                <a:ea typeface="+mn-ea"/>
                <a:cs typeface="Arial" panose="020B0604020202020204" pitchFamily="34" charset="0"/>
              </a:defRPr>
            </a:lvl3pPr>
            <a:lvl4pPr marL="54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tabLst/>
              <a:defRPr sz="1600" kern="1200" baseline="0">
                <a:solidFill>
                  <a:schemeClr val="tx1"/>
                </a:solidFill>
                <a:latin typeface="Arial" panose="020B0604020202020204" pitchFamily="34" charset="0"/>
                <a:ea typeface="+mn-ea"/>
                <a:cs typeface="Arial" panose="020B0604020202020204" pitchFamily="34" charset="0"/>
              </a:defRPr>
            </a:lvl4pPr>
            <a:lvl5pPr marL="81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5pPr>
            <a:lvl6pPr marL="270000" indent="-270000" algn="l" defTabSz="781903" rtl="0" eaLnBrk="1" latinLnBrk="0" hangingPunct="1">
              <a:lnSpc>
                <a:spcPct val="100000"/>
              </a:lnSpc>
              <a:spcBef>
                <a:spcPts val="0"/>
              </a:spcBef>
              <a:spcAft>
                <a:spcPts val="800"/>
              </a:spcAft>
              <a:buFont typeface="+mj-lt"/>
              <a:buAutoNum type="arabicPeriod"/>
              <a:defRPr sz="1600" kern="1200">
                <a:solidFill>
                  <a:schemeClr val="tx1"/>
                </a:solidFill>
                <a:latin typeface="Arial" panose="020B0604020202020204" pitchFamily="34" charset="0"/>
                <a:ea typeface="+mn-ea"/>
                <a:cs typeface="Arial" panose="020B0604020202020204" pitchFamily="34" charset="0"/>
              </a:defRPr>
            </a:lvl6pPr>
            <a:lvl7pPr marL="0" indent="0" algn="l" defTabSz="781903" rtl="0" eaLnBrk="1" latinLnBrk="0" hangingPunct="1">
              <a:lnSpc>
                <a:spcPct val="100000"/>
              </a:lnSpc>
              <a:spcBef>
                <a:spcPts val="0"/>
              </a:spcBef>
              <a:spcAft>
                <a:spcPts val="800"/>
              </a:spcAft>
              <a:buFont typeface="Arial" panose="020B0604020202020204" pitchFamily="34" charset="0"/>
              <a:buNone/>
              <a:defRPr sz="1600" kern="1200">
                <a:solidFill>
                  <a:schemeClr val="bg2"/>
                </a:solidFill>
                <a:latin typeface="Arial" panose="020B0604020202020204" pitchFamily="34" charset="0"/>
                <a:ea typeface="+mn-ea"/>
                <a:cs typeface="Arial" panose="020B0604020202020204" pitchFamily="34" charset="0"/>
              </a:defRPr>
            </a:lvl7pPr>
            <a:lvl8pPr marL="2932138"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8pPr>
            <a:lvl9pPr marL="3323090"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9pPr>
          </a:lstStyle>
          <a:p>
            <a:pPr marL="342900" indent="-342900">
              <a:buFont typeface="Wingdings" panose="05000000000000000000" pitchFamily="2" charset="2"/>
              <a:buChar char="Ø"/>
            </a:pPr>
            <a:r>
              <a:rPr lang="en-GB" sz="2000" b="0" dirty="0" smtClean="0"/>
              <a:t>Obtain </a:t>
            </a:r>
            <a:r>
              <a:rPr lang="en-GB" sz="2000" b="0" dirty="0"/>
              <a:t>insurance </a:t>
            </a:r>
            <a:r>
              <a:rPr lang="en-GB" sz="2000" b="0" dirty="0" err="1" smtClean="0"/>
              <a:t>i.e</a:t>
            </a:r>
            <a:r>
              <a:rPr lang="en-GB" sz="2000" b="0" dirty="0" smtClean="0"/>
              <a:t> </a:t>
            </a:r>
            <a:r>
              <a:rPr lang="en-GB" sz="2000" b="0" dirty="0"/>
              <a:t>public liability and cancellation insurance. It is increasingly complex and expensive to secure the right </a:t>
            </a:r>
            <a:r>
              <a:rPr lang="en-GB" sz="2000" b="0" dirty="0" smtClean="0"/>
              <a:t>cover.</a:t>
            </a:r>
          </a:p>
          <a:p>
            <a:pPr marL="342900" indent="-342900">
              <a:buFont typeface="Wingdings" panose="05000000000000000000" pitchFamily="2" charset="2"/>
              <a:buChar char="Ø"/>
            </a:pPr>
            <a:r>
              <a:rPr lang="en-GB" sz="2000" b="0" dirty="0" smtClean="0"/>
              <a:t>However</a:t>
            </a:r>
            <a:r>
              <a:rPr lang="en-GB" sz="2000" b="0" dirty="0"/>
              <a:t>, it is possible to get an 'exclusion' even for persons who habitually carry firearms...if they happen to own the site and traditional and cultural factors are taken into account! </a:t>
            </a:r>
          </a:p>
          <a:p>
            <a:endParaRPr lang="en-GB" sz="2000" b="0" dirty="0"/>
          </a:p>
        </p:txBody>
      </p:sp>
      <p:pic>
        <p:nvPicPr>
          <p:cNvPr id="10242" name="Picture 2" descr="C:\Users\AM8029\AppData\Local\Microsoft\Windows\INetCache\IE\LVRUBOB4\4560586060_468814b68e_z[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11493" y="3984002"/>
            <a:ext cx="2925775" cy="21943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543824"/>
      </p:ext>
    </p:extLst>
  </p:cSld>
  <p:clrMapOvr>
    <a:masterClrMapping/>
  </p:clrMapOvr>
  <p:transition spd="slow">
    <p:wipe/>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85397" y="952970"/>
            <a:ext cx="8373207" cy="332399"/>
          </a:xfrm>
        </p:spPr>
        <p:txBody>
          <a:bodyPr/>
          <a:lstStyle/>
          <a:p>
            <a:pPr lvl="0"/>
            <a:r>
              <a:rPr lang="en-GB" sz="2400" b="1" dirty="0"/>
              <a:t>FOOD CONCESSIONS </a:t>
            </a:r>
            <a:endParaRPr lang="en-GB" sz="2400" dirty="0"/>
          </a:p>
        </p:txBody>
      </p:sp>
      <p:sp>
        <p:nvSpPr>
          <p:cNvPr id="2" name="Text Placeholder 1"/>
          <p:cNvSpPr>
            <a:spLocks noGrp="1"/>
          </p:cNvSpPr>
          <p:nvPr>
            <p:ph type="body" sz="quarter" idx="11"/>
          </p:nvPr>
        </p:nvSpPr>
        <p:spPr/>
        <p:txBody>
          <a:bodyPr/>
          <a:lstStyle/>
          <a:p>
            <a:endParaRPr lang="en-GB" dirty="0"/>
          </a:p>
        </p:txBody>
      </p:sp>
      <p:sp>
        <p:nvSpPr>
          <p:cNvPr id="6" name="Rectangle 3"/>
          <p:cNvSpPr txBox="1">
            <a:spLocks noChangeArrowheads="1"/>
          </p:cNvSpPr>
          <p:nvPr/>
        </p:nvSpPr>
        <p:spPr>
          <a:xfrm>
            <a:off x="385763" y="1963866"/>
            <a:ext cx="8377237" cy="4040273"/>
          </a:xfrm>
          <a:prstGeom prst="rect">
            <a:avLst/>
          </a:prstGeom>
        </p:spPr>
        <p:txBody>
          <a:bodyPr/>
          <a:lstStyle>
            <a:lvl1pPr marL="0" indent="0" algn="l" defTabSz="781903" rtl="0" eaLnBrk="1" latinLnBrk="0" hangingPunct="1">
              <a:lnSpc>
                <a:spcPct val="100000"/>
              </a:lnSpc>
              <a:spcBef>
                <a:spcPts val="0"/>
              </a:spcBef>
              <a:spcAft>
                <a:spcPts val="800"/>
              </a:spcAft>
              <a:buFont typeface="Arial" panose="020B0604020202020204" pitchFamily="34" charset="0"/>
              <a:buNone/>
              <a:defRPr sz="1600" b="1" kern="1200">
                <a:solidFill>
                  <a:schemeClr val="tx1"/>
                </a:solidFill>
                <a:latin typeface="Arial" panose="020B0604020202020204" pitchFamily="34" charset="0"/>
                <a:ea typeface="+mn-ea"/>
                <a:cs typeface="Arial" panose="020B0604020202020204" pitchFamily="34" charset="0"/>
              </a:defRPr>
            </a:lvl1pPr>
            <a:lvl2pPr marL="0" indent="0" algn="l" defTabSz="781903" rtl="0" eaLnBrk="1" latinLnBrk="0" hangingPunct="1">
              <a:lnSpc>
                <a:spcPct val="100000"/>
              </a:lnSpc>
              <a:spcBef>
                <a:spcPts val="0"/>
              </a:spcBef>
              <a:spcAft>
                <a:spcPts val="800"/>
              </a:spcAft>
              <a:buFont typeface="Arial" panose="020B0604020202020204" pitchFamily="34" charset="0"/>
              <a:buNone/>
              <a:tabLst/>
              <a:defRPr sz="1600" kern="1200">
                <a:solidFill>
                  <a:schemeClr val="tx1"/>
                </a:solidFill>
                <a:latin typeface="Arial" panose="020B0604020202020204" pitchFamily="34" charset="0"/>
                <a:ea typeface="+mn-ea"/>
                <a:cs typeface="Arial" panose="020B0604020202020204" pitchFamily="34" charset="0"/>
              </a:defRPr>
            </a:lvl2pPr>
            <a:lvl3pPr marL="270000" indent="-270000" algn="l" defTabSz="781903" rtl="0" eaLnBrk="1" latinLnBrk="0" hangingPunct="1">
              <a:lnSpc>
                <a:spcPct val="100000"/>
              </a:lnSpc>
              <a:spcBef>
                <a:spcPts val="0"/>
              </a:spcBef>
              <a:spcAft>
                <a:spcPts val="800"/>
              </a:spcAft>
              <a:buClr>
                <a:schemeClr val="bg2"/>
              </a:buClr>
              <a:buFont typeface="Wingdings" panose="05000000000000000000" pitchFamily="2" charset="2"/>
              <a:buChar char=""/>
              <a:defRPr sz="1600" kern="1200">
                <a:solidFill>
                  <a:schemeClr val="tx1"/>
                </a:solidFill>
                <a:latin typeface="Arial" panose="020B0604020202020204" pitchFamily="34" charset="0"/>
                <a:ea typeface="+mn-ea"/>
                <a:cs typeface="Arial" panose="020B0604020202020204" pitchFamily="34" charset="0"/>
              </a:defRPr>
            </a:lvl3pPr>
            <a:lvl4pPr marL="54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tabLst/>
              <a:defRPr sz="1600" kern="1200" baseline="0">
                <a:solidFill>
                  <a:schemeClr val="tx1"/>
                </a:solidFill>
                <a:latin typeface="Arial" panose="020B0604020202020204" pitchFamily="34" charset="0"/>
                <a:ea typeface="+mn-ea"/>
                <a:cs typeface="Arial" panose="020B0604020202020204" pitchFamily="34" charset="0"/>
              </a:defRPr>
            </a:lvl4pPr>
            <a:lvl5pPr marL="81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5pPr>
            <a:lvl6pPr marL="270000" indent="-270000" algn="l" defTabSz="781903" rtl="0" eaLnBrk="1" latinLnBrk="0" hangingPunct="1">
              <a:lnSpc>
                <a:spcPct val="100000"/>
              </a:lnSpc>
              <a:spcBef>
                <a:spcPts val="0"/>
              </a:spcBef>
              <a:spcAft>
                <a:spcPts val="800"/>
              </a:spcAft>
              <a:buFont typeface="+mj-lt"/>
              <a:buAutoNum type="arabicPeriod"/>
              <a:defRPr sz="1600" kern="1200">
                <a:solidFill>
                  <a:schemeClr val="tx1"/>
                </a:solidFill>
                <a:latin typeface="Arial" panose="020B0604020202020204" pitchFamily="34" charset="0"/>
                <a:ea typeface="+mn-ea"/>
                <a:cs typeface="Arial" panose="020B0604020202020204" pitchFamily="34" charset="0"/>
              </a:defRPr>
            </a:lvl6pPr>
            <a:lvl7pPr marL="0" indent="0" algn="l" defTabSz="781903" rtl="0" eaLnBrk="1" latinLnBrk="0" hangingPunct="1">
              <a:lnSpc>
                <a:spcPct val="100000"/>
              </a:lnSpc>
              <a:spcBef>
                <a:spcPts val="0"/>
              </a:spcBef>
              <a:spcAft>
                <a:spcPts val="800"/>
              </a:spcAft>
              <a:buFont typeface="Arial" panose="020B0604020202020204" pitchFamily="34" charset="0"/>
              <a:buNone/>
              <a:defRPr sz="1600" kern="1200">
                <a:solidFill>
                  <a:schemeClr val="bg2"/>
                </a:solidFill>
                <a:latin typeface="Arial" panose="020B0604020202020204" pitchFamily="34" charset="0"/>
                <a:ea typeface="+mn-ea"/>
                <a:cs typeface="Arial" panose="020B0604020202020204" pitchFamily="34" charset="0"/>
              </a:defRPr>
            </a:lvl7pPr>
            <a:lvl8pPr marL="2932138"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8pPr>
            <a:lvl9pPr marL="3323090"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9pPr>
          </a:lstStyle>
          <a:p>
            <a:pPr lvl="0"/>
            <a:r>
              <a:rPr lang="en-GB" sz="2000" b="0" dirty="0"/>
              <a:t>Make sure all food concessions comply with all relevant Health &amp; Safety regulations and maintain the highest standards of hygiene.</a:t>
            </a:r>
          </a:p>
          <a:p>
            <a:r>
              <a:rPr lang="en-GB" sz="2000" dirty="0"/>
              <a:t> </a:t>
            </a:r>
          </a:p>
        </p:txBody>
      </p:sp>
      <p:pic>
        <p:nvPicPr>
          <p:cNvPr id="11266" name="Picture 2" descr="C:\Users\AM8029\AppData\Local\Microsoft\Windows\INetCache\IE\DW0QYPUY\5922505720_defcaa3ec5_z[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39752" y="3049670"/>
            <a:ext cx="4176464" cy="31323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75048288"/>
      </p:ext>
    </p:extLst>
  </p:cSld>
  <p:clrMapOvr>
    <a:masterClrMapping/>
  </p:clrMapOvr>
  <p:transition spd="slow">
    <p:wipe/>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85397" y="952970"/>
            <a:ext cx="8373207" cy="332399"/>
          </a:xfrm>
        </p:spPr>
        <p:txBody>
          <a:bodyPr/>
          <a:lstStyle/>
          <a:p>
            <a:pPr lvl="0"/>
            <a:r>
              <a:rPr lang="en-GB" sz="2400" b="1" dirty="0"/>
              <a:t>ALCOHOL</a:t>
            </a:r>
            <a:endParaRPr lang="en-GB" sz="2400" dirty="0"/>
          </a:p>
        </p:txBody>
      </p:sp>
      <p:sp>
        <p:nvSpPr>
          <p:cNvPr id="2" name="Text Placeholder 1"/>
          <p:cNvSpPr>
            <a:spLocks noGrp="1"/>
          </p:cNvSpPr>
          <p:nvPr>
            <p:ph type="body" sz="quarter" idx="11"/>
          </p:nvPr>
        </p:nvSpPr>
        <p:spPr/>
        <p:txBody>
          <a:bodyPr/>
          <a:lstStyle/>
          <a:p>
            <a:endParaRPr lang="en-GB" dirty="0"/>
          </a:p>
        </p:txBody>
      </p:sp>
      <p:sp>
        <p:nvSpPr>
          <p:cNvPr id="6" name="Rectangle 3"/>
          <p:cNvSpPr txBox="1">
            <a:spLocks noChangeArrowheads="1"/>
          </p:cNvSpPr>
          <p:nvPr/>
        </p:nvSpPr>
        <p:spPr>
          <a:xfrm>
            <a:off x="385763" y="1963866"/>
            <a:ext cx="8377237" cy="4040273"/>
          </a:xfrm>
          <a:prstGeom prst="rect">
            <a:avLst/>
          </a:prstGeom>
        </p:spPr>
        <p:txBody>
          <a:bodyPr/>
          <a:lstStyle>
            <a:lvl1pPr marL="0" indent="0" algn="l" defTabSz="781903" rtl="0" eaLnBrk="1" latinLnBrk="0" hangingPunct="1">
              <a:lnSpc>
                <a:spcPct val="100000"/>
              </a:lnSpc>
              <a:spcBef>
                <a:spcPts val="0"/>
              </a:spcBef>
              <a:spcAft>
                <a:spcPts val="800"/>
              </a:spcAft>
              <a:buFont typeface="Arial" panose="020B0604020202020204" pitchFamily="34" charset="0"/>
              <a:buNone/>
              <a:defRPr sz="1600" b="1" kern="1200">
                <a:solidFill>
                  <a:schemeClr val="tx1"/>
                </a:solidFill>
                <a:latin typeface="Arial" panose="020B0604020202020204" pitchFamily="34" charset="0"/>
                <a:ea typeface="+mn-ea"/>
                <a:cs typeface="Arial" panose="020B0604020202020204" pitchFamily="34" charset="0"/>
              </a:defRPr>
            </a:lvl1pPr>
            <a:lvl2pPr marL="0" indent="0" algn="l" defTabSz="781903" rtl="0" eaLnBrk="1" latinLnBrk="0" hangingPunct="1">
              <a:lnSpc>
                <a:spcPct val="100000"/>
              </a:lnSpc>
              <a:spcBef>
                <a:spcPts val="0"/>
              </a:spcBef>
              <a:spcAft>
                <a:spcPts val="800"/>
              </a:spcAft>
              <a:buFont typeface="Arial" panose="020B0604020202020204" pitchFamily="34" charset="0"/>
              <a:buNone/>
              <a:tabLst/>
              <a:defRPr sz="1600" kern="1200">
                <a:solidFill>
                  <a:schemeClr val="tx1"/>
                </a:solidFill>
                <a:latin typeface="Arial" panose="020B0604020202020204" pitchFamily="34" charset="0"/>
                <a:ea typeface="+mn-ea"/>
                <a:cs typeface="Arial" panose="020B0604020202020204" pitchFamily="34" charset="0"/>
              </a:defRPr>
            </a:lvl2pPr>
            <a:lvl3pPr marL="270000" indent="-270000" algn="l" defTabSz="781903" rtl="0" eaLnBrk="1" latinLnBrk="0" hangingPunct="1">
              <a:lnSpc>
                <a:spcPct val="100000"/>
              </a:lnSpc>
              <a:spcBef>
                <a:spcPts val="0"/>
              </a:spcBef>
              <a:spcAft>
                <a:spcPts val="800"/>
              </a:spcAft>
              <a:buClr>
                <a:schemeClr val="bg2"/>
              </a:buClr>
              <a:buFont typeface="Wingdings" panose="05000000000000000000" pitchFamily="2" charset="2"/>
              <a:buChar char=""/>
              <a:defRPr sz="1600" kern="1200">
                <a:solidFill>
                  <a:schemeClr val="tx1"/>
                </a:solidFill>
                <a:latin typeface="Arial" panose="020B0604020202020204" pitchFamily="34" charset="0"/>
                <a:ea typeface="+mn-ea"/>
                <a:cs typeface="Arial" panose="020B0604020202020204" pitchFamily="34" charset="0"/>
              </a:defRPr>
            </a:lvl3pPr>
            <a:lvl4pPr marL="54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tabLst/>
              <a:defRPr sz="1600" kern="1200" baseline="0">
                <a:solidFill>
                  <a:schemeClr val="tx1"/>
                </a:solidFill>
                <a:latin typeface="Arial" panose="020B0604020202020204" pitchFamily="34" charset="0"/>
                <a:ea typeface="+mn-ea"/>
                <a:cs typeface="Arial" panose="020B0604020202020204" pitchFamily="34" charset="0"/>
              </a:defRPr>
            </a:lvl4pPr>
            <a:lvl5pPr marL="81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5pPr>
            <a:lvl6pPr marL="270000" indent="-270000" algn="l" defTabSz="781903" rtl="0" eaLnBrk="1" latinLnBrk="0" hangingPunct="1">
              <a:lnSpc>
                <a:spcPct val="100000"/>
              </a:lnSpc>
              <a:spcBef>
                <a:spcPts val="0"/>
              </a:spcBef>
              <a:spcAft>
                <a:spcPts val="800"/>
              </a:spcAft>
              <a:buFont typeface="+mj-lt"/>
              <a:buAutoNum type="arabicPeriod"/>
              <a:defRPr sz="1600" kern="1200">
                <a:solidFill>
                  <a:schemeClr val="tx1"/>
                </a:solidFill>
                <a:latin typeface="Arial" panose="020B0604020202020204" pitchFamily="34" charset="0"/>
                <a:ea typeface="+mn-ea"/>
                <a:cs typeface="Arial" panose="020B0604020202020204" pitchFamily="34" charset="0"/>
              </a:defRPr>
            </a:lvl6pPr>
            <a:lvl7pPr marL="0" indent="0" algn="l" defTabSz="781903" rtl="0" eaLnBrk="1" latinLnBrk="0" hangingPunct="1">
              <a:lnSpc>
                <a:spcPct val="100000"/>
              </a:lnSpc>
              <a:spcBef>
                <a:spcPts val="0"/>
              </a:spcBef>
              <a:spcAft>
                <a:spcPts val="800"/>
              </a:spcAft>
              <a:buFont typeface="Arial" panose="020B0604020202020204" pitchFamily="34" charset="0"/>
              <a:buNone/>
              <a:defRPr sz="1600" kern="1200">
                <a:solidFill>
                  <a:schemeClr val="bg2"/>
                </a:solidFill>
                <a:latin typeface="Arial" panose="020B0604020202020204" pitchFamily="34" charset="0"/>
                <a:ea typeface="+mn-ea"/>
                <a:cs typeface="Arial" panose="020B0604020202020204" pitchFamily="34" charset="0"/>
              </a:defRPr>
            </a:lvl7pPr>
            <a:lvl8pPr marL="2932138"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8pPr>
            <a:lvl9pPr marL="3323090"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9pPr>
          </a:lstStyle>
          <a:p>
            <a:pPr marL="342900" lvl="0" indent="-342900">
              <a:buFont typeface="Wingdings" panose="05000000000000000000" pitchFamily="2" charset="2"/>
              <a:buChar char="Ø"/>
            </a:pPr>
            <a:r>
              <a:rPr lang="en-GB" sz="2000" b="0" dirty="0"/>
              <a:t>Check there are no religious or cultural objections to the sale and consumption of alcohol! </a:t>
            </a:r>
            <a:endParaRPr lang="en-GB" sz="2000" b="0" dirty="0" smtClean="0"/>
          </a:p>
          <a:p>
            <a:pPr marL="342900" lvl="0" indent="-342900">
              <a:buFont typeface="Wingdings" panose="05000000000000000000" pitchFamily="2" charset="2"/>
              <a:buChar char="Ø"/>
            </a:pPr>
            <a:r>
              <a:rPr lang="en-GB" sz="2000" b="0" dirty="0" smtClean="0"/>
              <a:t>Get </a:t>
            </a:r>
            <a:r>
              <a:rPr lang="en-GB" sz="2000" b="0" dirty="0"/>
              <a:t>the necessary alcohol licences from the local Council and make sure it covers spirits (as well as beer and wine) and extends to the end of the event. </a:t>
            </a:r>
            <a:endParaRPr lang="en-GB" sz="2000" b="0" dirty="0" smtClean="0"/>
          </a:p>
          <a:p>
            <a:pPr marL="342900" lvl="0" indent="-342900">
              <a:buFont typeface="Wingdings" panose="05000000000000000000" pitchFamily="2" charset="2"/>
              <a:buChar char="Ø"/>
            </a:pPr>
            <a:r>
              <a:rPr lang="en-GB" sz="2000" b="0" dirty="0" smtClean="0"/>
              <a:t>Under </a:t>
            </a:r>
            <a:r>
              <a:rPr lang="en-GB" sz="2000" b="0" dirty="0"/>
              <a:t>the Licensing Act 2003, local councils regulate 'licensable activities' such </a:t>
            </a:r>
            <a:r>
              <a:rPr lang="en-GB" sz="2000" b="0" dirty="0" smtClean="0"/>
              <a:t>as:</a:t>
            </a:r>
          </a:p>
          <a:p>
            <a:pPr marL="342900" lvl="0" indent="-342900">
              <a:buFont typeface="Wingdings" panose="05000000000000000000" pitchFamily="2" charset="2"/>
              <a:buChar char="Ø"/>
            </a:pPr>
            <a:endParaRPr lang="en-GB" sz="2000" b="0" dirty="0" smtClean="0"/>
          </a:p>
          <a:p>
            <a:pPr marL="342900" lvl="0" indent="-342900">
              <a:buFont typeface="Arial" panose="020B0604020202020204" pitchFamily="34" charset="0"/>
              <a:buChar char="•"/>
            </a:pPr>
            <a:r>
              <a:rPr lang="en-GB" sz="2000" b="0" dirty="0" smtClean="0"/>
              <a:t>the </a:t>
            </a:r>
            <a:r>
              <a:rPr lang="en-GB" sz="2000" b="0" dirty="0"/>
              <a:t>sale of </a:t>
            </a:r>
            <a:r>
              <a:rPr lang="en-GB" sz="2000" b="0" dirty="0" smtClean="0"/>
              <a:t>alcohol</a:t>
            </a:r>
          </a:p>
          <a:p>
            <a:pPr marL="342900" lvl="0" indent="-342900">
              <a:buFont typeface="Arial" panose="020B0604020202020204" pitchFamily="34" charset="0"/>
              <a:buChar char="•"/>
            </a:pPr>
            <a:r>
              <a:rPr lang="en-GB" sz="2000" b="0" dirty="0" smtClean="0"/>
              <a:t>the </a:t>
            </a:r>
            <a:r>
              <a:rPr lang="en-GB" sz="2000" b="0" dirty="0"/>
              <a:t>provision of regulated </a:t>
            </a:r>
            <a:r>
              <a:rPr lang="en-GB" sz="2000" b="0" dirty="0" smtClean="0"/>
              <a:t>entertainment</a:t>
            </a:r>
          </a:p>
          <a:p>
            <a:pPr marL="342900" lvl="0" indent="-342900">
              <a:buFont typeface="Arial" panose="020B0604020202020204" pitchFamily="34" charset="0"/>
              <a:buChar char="•"/>
            </a:pPr>
            <a:r>
              <a:rPr lang="en-GB" sz="2000" b="0" dirty="0" smtClean="0"/>
              <a:t>the </a:t>
            </a:r>
            <a:r>
              <a:rPr lang="en-GB" sz="2000" b="0" dirty="0"/>
              <a:t>provision of late night refreshment</a:t>
            </a:r>
          </a:p>
          <a:p>
            <a:r>
              <a:rPr lang="en-GB" sz="2000" b="0" dirty="0"/>
              <a:t> </a:t>
            </a:r>
            <a:endParaRPr lang="en-GB" sz="2000" dirty="0"/>
          </a:p>
        </p:txBody>
      </p:sp>
      <p:pic>
        <p:nvPicPr>
          <p:cNvPr id="15362" name="Picture 2" descr="C:\Users\AM8029\AppData\Local\Microsoft\Windows\INetCache\IE\LVRUBOB4\pint-of-ale[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84168" y="4293096"/>
            <a:ext cx="1920826" cy="19208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73320485"/>
      </p:ext>
    </p:extLst>
  </p:cSld>
  <p:clrMapOvr>
    <a:masterClrMapping/>
  </p:clrMapOvr>
  <p:transition spd="slow">
    <p:wipe/>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85397" y="952970"/>
            <a:ext cx="8373207" cy="332399"/>
          </a:xfrm>
        </p:spPr>
        <p:txBody>
          <a:bodyPr/>
          <a:lstStyle/>
          <a:p>
            <a:pPr lvl="0"/>
            <a:r>
              <a:rPr lang="en-GB" sz="2400" b="1" dirty="0"/>
              <a:t>ALCOHOL</a:t>
            </a:r>
            <a:endParaRPr lang="en-GB" dirty="0"/>
          </a:p>
        </p:txBody>
      </p:sp>
      <p:sp>
        <p:nvSpPr>
          <p:cNvPr id="2" name="Text Placeholder 1"/>
          <p:cNvSpPr>
            <a:spLocks noGrp="1"/>
          </p:cNvSpPr>
          <p:nvPr>
            <p:ph type="body" sz="quarter" idx="11"/>
          </p:nvPr>
        </p:nvSpPr>
        <p:spPr/>
        <p:txBody>
          <a:bodyPr/>
          <a:lstStyle/>
          <a:p>
            <a:endParaRPr lang="en-GB" dirty="0"/>
          </a:p>
        </p:txBody>
      </p:sp>
      <p:sp>
        <p:nvSpPr>
          <p:cNvPr id="6" name="Rectangle 3"/>
          <p:cNvSpPr txBox="1">
            <a:spLocks noChangeArrowheads="1"/>
          </p:cNvSpPr>
          <p:nvPr/>
        </p:nvSpPr>
        <p:spPr>
          <a:xfrm>
            <a:off x="385763" y="1844824"/>
            <a:ext cx="8377237" cy="4159315"/>
          </a:xfrm>
          <a:prstGeom prst="rect">
            <a:avLst/>
          </a:prstGeom>
        </p:spPr>
        <p:txBody>
          <a:bodyPr/>
          <a:lstStyle>
            <a:lvl1pPr marL="0" indent="0" algn="l" defTabSz="781903" rtl="0" eaLnBrk="1" latinLnBrk="0" hangingPunct="1">
              <a:lnSpc>
                <a:spcPct val="100000"/>
              </a:lnSpc>
              <a:spcBef>
                <a:spcPts val="0"/>
              </a:spcBef>
              <a:spcAft>
                <a:spcPts val="800"/>
              </a:spcAft>
              <a:buFont typeface="Arial" panose="020B0604020202020204" pitchFamily="34" charset="0"/>
              <a:buNone/>
              <a:defRPr sz="1600" b="1" kern="1200">
                <a:solidFill>
                  <a:schemeClr val="tx1"/>
                </a:solidFill>
                <a:latin typeface="Arial" panose="020B0604020202020204" pitchFamily="34" charset="0"/>
                <a:ea typeface="+mn-ea"/>
                <a:cs typeface="Arial" panose="020B0604020202020204" pitchFamily="34" charset="0"/>
              </a:defRPr>
            </a:lvl1pPr>
            <a:lvl2pPr marL="0" indent="0" algn="l" defTabSz="781903" rtl="0" eaLnBrk="1" latinLnBrk="0" hangingPunct="1">
              <a:lnSpc>
                <a:spcPct val="100000"/>
              </a:lnSpc>
              <a:spcBef>
                <a:spcPts val="0"/>
              </a:spcBef>
              <a:spcAft>
                <a:spcPts val="800"/>
              </a:spcAft>
              <a:buFont typeface="Arial" panose="020B0604020202020204" pitchFamily="34" charset="0"/>
              <a:buNone/>
              <a:tabLst/>
              <a:defRPr sz="1600" kern="1200">
                <a:solidFill>
                  <a:schemeClr val="tx1"/>
                </a:solidFill>
                <a:latin typeface="Arial" panose="020B0604020202020204" pitchFamily="34" charset="0"/>
                <a:ea typeface="+mn-ea"/>
                <a:cs typeface="Arial" panose="020B0604020202020204" pitchFamily="34" charset="0"/>
              </a:defRPr>
            </a:lvl2pPr>
            <a:lvl3pPr marL="270000" indent="-270000" algn="l" defTabSz="781903" rtl="0" eaLnBrk="1" latinLnBrk="0" hangingPunct="1">
              <a:lnSpc>
                <a:spcPct val="100000"/>
              </a:lnSpc>
              <a:spcBef>
                <a:spcPts val="0"/>
              </a:spcBef>
              <a:spcAft>
                <a:spcPts val="800"/>
              </a:spcAft>
              <a:buClr>
                <a:schemeClr val="bg2"/>
              </a:buClr>
              <a:buFont typeface="Wingdings" panose="05000000000000000000" pitchFamily="2" charset="2"/>
              <a:buChar char=""/>
              <a:defRPr sz="1600" kern="1200">
                <a:solidFill>
                  <a:schemeClr val="tx1"/>
                </a:solidFill>
                <a:latin typeface="Arial" panose="020B0604020202020204" pitchFamily="34" charset="0"/>
                <a:ea typeface="+mn-ea"/>
                <a:cs typeface="Arial" panose="020B0604020202020204" pitchFamily="34" charset="0"/>
              </a:defRPr>
            </a:lvl3pPr>
            <a:lvl4pPr marL="54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tabLst/>
              <a:defRPr sz="1600" kern="1200" baseline="0">
                <a:solidFill>
                  <a:schemeClr val="tx1"/>
                </a:solidFill>
                <a:latin typeface="Arial" panose="020B0604020202020204" pitchFamily="34" charset="0"/>
                <a:ea typeface="+mn-ea"/>
                <a:cs typeface="Arial" panose="020B0604020202020204" pitchFamily="34" charset="0"/>
              </a:defRPr>
            </a:lvl4pPr>
            <a:lvl5pPr marL="81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5pPr>
            <a:lvl6pPr marL="270000" indent="-270000" algn="l" defTabSz="781903" rtl="0" eaLnBrk="1" latinLnBrk="0" hangingPunct="1">
              <a:lnSpc>
                <a:spcPct val="100000"/>
              </a:lnSpc>
              <a:spcBef>
                <a:spcPts val="0"/>
              </a:spcBef>
              <a:spcAft>
                <a:spcPts val="800"/>
              </a:spcAft>
              <a:buFont typeface="+mj-lt"/>
              <a:buAutoNum type="arabicPeriod"/>
              <a:defRPr sz="1600" kern="1200">
                <a:solidFill>
                  <a:schemeClr val="tx1"/>
                </a:solidFill>
                <a:latin typeface="Arial" panose="020B0604020202020204" pitchFamily="34" charset="0"/>
                <a:ea typeface="+mn-ea"/>
                <a:cs typeface="Arial" panose="020B0604020202020204" pitchFamily="34" charset="0"/>
              </a:defRPr>
            </a:lvl6pPr>
            <a:lvl7pPr marL="0" indent="0" algn="l" defTabSz="781903" rtl="0" eaLnBrk="1" latinLnBrk="0" hangingPunct="1">
              <a:lnSpc>
                <a:spcPct val="100000"/>
              </a:lnSpc>
              <a:spcBef>
                <a:spcPts val="0"/>
              </a:spcBef>
              <a:spcAft>
                <a:spcPts val="800"/>
              </a:spcAft>
              <a:buFont typeface="Arial" panose="020B0604020202020204" pitchFamily="34" charset="0"/>
              <a:buNone/>
              <a:defRPr sz="1600" kern="1200">
                <a:solidFill>
                  <a:schemeClr val="bg2"/>
                </a:solidFill>
                <a:latin typeface="Arial" panose="020B0604020202020204" pitchFamily="34" charset="0"/>
                <a:ea typeface="+mn-ea"/>
                <a:cs typeface="Arial" panose="020B0604020202020204" pitchFamily="34" charset="0"/>
              </a:defRPr>
            </a:lvl7pPr>
            <a:lvl8pPr marL="2932138"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8pPr>
            <a:lvl9pPr marL="3323090"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9pPr>
          </a:lstStyle>
          <a:p>
            <a:r>
              <a:rPr lang="en-GB" sz="2200" b="0" dirty="0" smtClean="0"/>
              <a:t>Additional </a:t>
            </a:r>
            <a:r>
              <a:rPr lang="en-GB" sz="2200" b="0" dirty="0"/>
              <a:t>alcohol licensing conditions have been imposed under the </a:t>
            </a:r>
            <a:r>
              <a:rPr lang="en-GB" sz="2200" i="1" dirty="0"/>
              <a:t>Licensing Act 2003 (mandatory licensing conditions) order 2010</a:t>
            </a:r>
            <a:r>
              <a:rPr lang="en-GB" sz="2200" b="0" dirty="0"/>
              <a:t>. These include</a:t>
            </a:r>
            <a:r>
              <a:rPr lang="en-GB" sz="2200" b="0" dirty="0" smtClean="0"/>
              <a:t>:</a:t>
            </a:r>
          </a:p>
          <a:p>
            <a:endParaRPr lang="en-GB" sz="2200" b="0" dirty="0"/>
          </a:p>
          <a:p>
            <a:pPr marL="342900" lvl="0" indent="-342900">
              <a:buFont typeface="Arial" panose="020B0604020202020204" pitchFamily="34" charset="0"/>
              <a:buChar char="•"/>
            </a:pPr>
            <a:r>
              <a:rPr lang="en-GB" sz="2200" b="0" dirty="0"/>
              <a:t>a ban on dispensing alcohol directly into customers' </a:t>
            </a:r>
            <a:r>
              <a:rPr lang="en-GB" sz="2200" b="0" dirty="0" smtClean="0"/>
              <a:t>mouths</a:t>
            </a:r>
          </a:p>
          <a:p>
            <a:pPr marL="342900" lvl="0" indent="-342900">
              <a:buFont typeface="Arial" panose="020B0604020202020204" pitchFamily="34" charset="0"/>
              <a:buChar char="•"/>
            </a:pPr>
            <a:r>
              <a:rPr lang="en-GB" sz="2200" b="0" dirty="0" smtClean="0"/>
              <a:t>mandatory </a:t>
            </a:r>
            <a:r>
              <a:rPr lang="en-GB" sz="2200" b="0" dirty="0"/>
              <a:t>provision of free tap </a:t>
            </a:r>
            <a:r>
              <a:rPr lang="en-GB" sz="2200" b="0" dirty="0" smtClean="0"/>
              <a:t>water</a:t>
            </a:r>
            <a:endParaRPr lang="en-GB" sz="2200" b="0" dirty="0"/>
          </a:p>
        </p:txBody>
      </p:sp>
      <p:pic>
        <p:nvPicPr>
          <p:cNvPr id="14338" name="Picture 2" descr="C:\Users\AM8029\AppData\Local\Microsoft\Windows\INetCache\IE\DW0QYPUY\sharma-obesity-tap-water1[1].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75857" y="4476949"/>
            <a:ext cx="2160240" cy="21602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17844344"/>
      </p:ext>
    </p:extLst>
  </p:cSld>
  <p:clrMapOvr>
    <a:masterClrMapping/>
  </p:clrMapOvr>
  <p:transition spd="slow">
    <p:wipe/>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85397" y="952970"/>
            <a:ext cx="8373207" cy="332399"/>
          </a:xfrm>
        </p:spPr>
        <p:txBody>
          <a:bodyPr/>
          <a:lstStyle/>
          <a:p>
            <a:pPr lvl="0"/>
            <a:r>
              <a:rPr lang="en-GB" sz="2400" b="1" dirty="0"/>
              <a:t>ALCOHOL</a:t>
            </a:r>
            <a:endParaRPr lang="en-GB" dirty="0"/>
          </a:p>
        </p:txBody>
      </p:sp>
      <p:sp>
        <p:nvSpPr>
          <p:cNvPr id="2" name="Text Placeholder 1"/>
          <p:cNvSpPr>
            <a:spLocks noGrp="1"/>
          </p:cNvSpPr>
          <p:nvPr>
            <p:ph type="body" sz="quarter" idx="11"/>
          </p:nvPr>
        </p:nvSpPr>
        <p:spPr/>
        <p:txBody>
          <a:bodyPr/>
          <a:lstStyle/>
          <a:p>
            <a:endParaRPr lang="en-GB" dirty="0"/>
          </a:p>
        </p:txBody>
      </p:sp>
      <p:sp>
        <p:nvSpPr>
          <p:cNvPr id="6" name="Rectangle 3"/>
          <p:cNvSpPr txBox="1">
            <a:spLocks noChangeArrowheads="1"/>
          </p:cNvSpPr>
          <p:nvPr/>
        </p:nvSpPr>
        <p:spPr>
          <a:xfrm>
            <a:off x="385763" y="1844824"/>
            <a:ext cx="8377237" cy="4159315"/>
          </a:xfrm>
          <a:prstGeom prst="rect">
            <a:avLst/>
          </a:prstGeom>
        </p:spPr>
        <p:txBody>
          <a:bodyPr/>
          <a:lstStyle>
            <a:lvl1pPr marL="0" indent="0" algn="l" defTabSz="781903" rtl="0" eaLnBrk="1" latinLnBrk="0" hangingPunct="1">
              <a:lnSpc>
                <a:spcPct val="100000"/>
              </a:lnSpc>
              <a:spcBef>
                <a:spcPts val="0"/>
              </a:spcBef>
              <a:spcAft>
                <a:spcPts val="800"/>
              </a:spcAft>
              <a:buFont typeface="Arial" panose="020B0604020202020204" pitchFamily="34" charset="0"/>
              <a:buNone/>
              <a:defRPr sz="1600" b="1" kern="1200">
                <a:solidFill>
                  <a:schemeClr val="tx1"/>
                </a:solidFill>
                <a:latin typeface="Arial" panose="020B0604020202020204" pitchFamily="34" charset="0"/>
                <a:ea typeface="+mn-ea"/>
                <a:cs typeface="Arial" panose="020B0604020202020204" pitchFamily="34" charset="0"/>
              </a:defRPr>
            </a:lvl1pPr>
            <a:lvl2pPr marL="0" indent="0" algn="l" defTabSz="781903" rtl="0" eaLnBrk="1" latinLnBrk="0" hangingPunct="1">
              <a:lnSpc>
                <a:spcPct val="100000"/>
              </a:lnSpc>
              <a:spcBef>
                <a:spcPts val="0"/>
              </a:spcBef>
              <a:spcAft>
                <a:spcPts val="800"/>
              </a:spcAft>
              <a:buFont typeface="Arial" panose="020B0604020202020204" pitchFamily="34" charset="0"/>
              <a:buNone/>
              <a:tabLst/>
              <a:defRPr sz="1600" kern="1200">
                <a:solidFill>
                  <a:schemeClr val="tx1"/>
                </a:solidFill>
                <a:latin typeface="Arial" panose="020B0604020202020204" pitchFamily="34" charset="0"/>
                <a:ea typeface="+mn-ea"/>
                <a:cs typeface="Arial" panose="020B0604020202020204" pitchFamily="34" charset="0"/>
              </a:defRPr>
            </a:lvl2pPr>
            <a:lvl3pPr marL="270000" indent="-270000" algn="l" defTabSz="781903" rtl="0" eaLnBrk="1" latinLnBrk="0" hangingPunct="1">
              <a:lnSpc>
                <a:spcPct val="100000"/>
              </a:lnSpc>
              <a:spcBef>
                <a:spcPts val="0"/>
              </a:spcBef>
              <a:spcAft>
                <a:spcPts val="800"/>
              </a:spcAft>
              <a:buClr>
                <a:schemeClr val="bg2"/>
              </a:buClr>
              <a:buFont typeface="Wingdings" panose="05000000000000000000" pitchFamily="2" charset="2"/>
              <a:buChar char=""/>
              <a:defRPr sz="1600" kern="1200">
                <a:solidFill>
                  <a:schemeClr val="tx1"/>
                </a:solidFill>
                <a:latin typeface="Arial" panose="020B0604020202020204" pitchFamily="34" charset="0"/>
                <a:ea typeface="+mn-ea"/>
                <a:cs typeface="Arial" panose="020B0604020202020204" pitchFamily="34" charset="0"/>
              </a:defRPr>
            </a:lvl3pPr>
            <a:lvl4pPr marL="54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tabLst/>
              <a:defRPr sz="1600" kern="1200" baseline="0">
                <a:solidFill>
                  <a:schemeClr val="tx1"/>
                </a:solidFill>
                <a:latin typeface="Arial" panose="020B0604020202020204" pitchFamily="34" charset="0"/>
                <a:ea typeface="+mn-ea"/>
                <a:cs typeface="Arial" panose="020B0604020202020204" pitchFamily="34" charset="0"/>
              </a:defRPr>
            </a:lvl4pPr>
            <a:lvl5pPr marL="81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5pPr>
            <a:lvl6pPr marL="270000" indent="-270000" algn="l" defTabSz="781903" rtl="0" eaLnBrk="1" latinLnBrk="0" hangingPunct="1">
              <a:lnSpc>
                <a:spcPct val="100000"/>
              </a:lnSpc>
              <a:spcBef>
                <a:spcPts val="0"/>
              </a:spcBef>
              <a:spcAft>
                <a:spcPts val="800"/>
              </a:spcAft>
              <a:buFont typeface="+mj-lt"/>
              <a:buAutoNum type="arabicPeriod"/>
              <a:defRPr sz="1600" kern="1200">
                <a:solidFill>
                  <a:schemeClr val="tx1"/>
                </a:solidFill>
                <a:latin typeface="Arial" panose="020B0604020202020204" pitchFamily="34" charset="0"/>
                <a:ea typeface="+mn-ea"/>
                <a:cs typeface="Arial" panose="020B0604020202020204" pitchFamily="34" charset="0"/>
              </a:defRPr>
            </a:lvl6pPr>
            <a:lvl7pPr marL="0" indent="0" algn="l" defTabSz="781903" rtl="0" eaLnBrk="1" latinLnBrk="0" hangingPunct="1">
              <a:lnSpc>
                <a:spcPct val="100000"/>
              </a:lnSpc>
              <a:spcBef>
                <a:spcPts val="0"/>
              </a:spcBef>
              <a:spcAft>
                <a:spcPts val="800"/>
              </a:spcAft>
              <a:buFont typeface="Arial" panose="020B0604020202020204" pitchFamily="34" charset="0"/>
              <a:buNone/>
              <a:defRPr sz="1600" kern="1200">
                <a:solidFill>
                  <a:schemeClr val="bg2"/>
                </a:solidFill>
                <a:latin typeface="Arial" panose="020B0604020202020204" pitchFamily="34" charset="0"/>
                <a:ea typeface="+mn-ea"/>
                <a:cs typeface="Arial" panose="020B0604020202020204" pitchFamily="34" charset="0"/>
              </a:defRPr>
            </a:lvl7pPr>
            <a:lvl8pPr marL="2932138"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8pPr>
            <a:lvl9pPr marL="3323090"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9pPr>
          </a:lstStyle>
          <a:p>
            <a:pPr marL="342900" indent="-342900">
              <a:buFont typeface="Wingdings" panose="05000000000000000000" pitchFamily="2" charset="2"/>
              <a:buChar char="Ø"/>
            </a:pPr>
            <a:r>
              <a:rPr lang="en-GB" sz="2000" b="0" dirty="0" smtClean="0"/>
              <a:t>It </a:t>
            </a:r>
            <a:r>
              <a:rPr lang="en-GB" sz="2000" b="0" dirty="0"/>
              <a:t>is illegal to sell or attempt to sell alcohol to a person who is already drunk or allow this to happen and violating laws relating to the sale and purchase of alcohol could result in arrest, prosecution and </a:t>
            </a:r>
            <a:r>
              <a:rPr lang="en-GB" sz="2000" b="0" dirty="0" smtClean="0"/>
              <a:t>fine.</a:t>
            </a:r>
          </a:p>
          <a:p>
            <a:pPr marL="342900" indent="-342900">
              <a:buFont typeface="Wingdings" panose="05000000000000000000" pitchFamily="2" charset="2"/>
              <a:buChar char="Ø"/>
            </a:pPr>
            <a:r>
              <a:rPr lang="en-GB" sz="2000" b="0" dirty="0" smtClean="0"/>
              <a:t>Breaking </a:t>
            </a:r>
            <a:r>
              <a:rPr lang="en-GB" sz="2000" b="0" dirty="0"/>
              <a:t>the law could result in a fine of up to £1,000. If the convicted person is a personal licence holder, they could lose their </a:t>
            </a:r>
            <a:r>
              <a:rPr lang="en-GB" sz="2000" b="0" dirty="0" smtClean="0"/>
              <a:t>licence.</a:t>
            </a:r>
          </a:p>
          <a:p>
            <a:pPr marL="342900" indent="-342900">
              <a:buFont typeface="Wingdings" panose="05000000000000000000" pitchFamily="2" charset="2"/>
              <a:buChar char="Ø"/>
            </a:pPr>
            <a:r>
              <a:rPr lang="en-GB" sz="2000" b="0" dirty="0" smtClean="0"/>
              <a:t>It </a:t>
            </a:r>
            <a:r>
              <a:rPr lang="en-GB" sz="2000" b="0" dirty="0"/>
              <a:t>is also against the law to allow 'disorderly conduct' on a license and to refuse to leave a licensed site when ordered to do so by staff or </a:t>
            </a:r>
            <a:r>
              <a:rPr lang="en-GB" sz="2000" b="0" dirty="0" smtClean="0"/>
              <a:t>police.</a:t>
            </a:r>
          </a:p>
          <a:p>
            <a:pPr marL="342900" indent="-342900">
              <a:buFont typeface="Wingdings" panose="05000000000000000000" pitchFamily="2" charset="2"/>
              <a:buChar char="Ø"/>
            </a:pPr>
            <a:r>
              <a:rPr lang="en-GB" sz="2000" b="0" dirty="0" smtClean="0"/>
              <a:t>Selling </a:t>
            </a:r>
            <a:r>
              <a:rPr lang="en-GB" sz="2000" b="0" dirty="0"/>
              <a:t>alcohol to anyone under age 18 is also illegal in England and Wales in all circumstances and licences can be suspended or forfeited at first offence.</a:t>
            </a:r>
          </a:p>
        </p:txBody>
      </p:sp>
    </p:spTree>
    <p:extLst>
      <p:ext uri="{BB962C8B-B14F-4D97-AF65-F5344CB8AC3E}">
        <p14:creationId xmlns:p14="http://schemas.microsoft.com/office/powerpoint/2010/main" val="3099732293"/>
      </p:ext>
    </p:extLst>
  </p:cSld>
  <p:clrMapOvr>
    <a:masterClrMapping/>
  </p:clrMapOvr>
  <p:transition spd="slow">
    <p:wipe/>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85397" y="952970"/>
            <a:ext cx="8373207" cy="387798"/>
          </a:xfrm>
        </p:spPr>
        <p:txBody>
          <a:bodyPr/>
          <a:lstStyle/>
          <a:p>
            <a:r>
              <a:rPr lang="en-GB" sz="2400" b="1" dirty="0"/>
              <a:t>POLICE</a:t>
            </a:r>
            <a:r>
              <a:rPr lang="en-GB" b="1" dirty="0"/>
              <a:t> </a:t>
            </a:r>
            <a:r>
              <a:rPr lang="en-GB" sz="2400" b="1" dirty="0"/>
              <a:t>AND EMERGENCY SERVICES</a:t>
            </a:r>
            <a:r>
              <a:rPr lang="en-GB" sz="2400" dirty="0"/>
              <a:t> </a:t>
            </a:r>
          </a:p>
        </p:txBody>
      </p:sp>
      <p:sp>
        <p:nvSpPr>
          <p:cNvPr id="2" name="Text Placeholder 1"/>
          <p:cNvSpPr>
            <a:spLocks noGrp="1"/>
          </p:cNvSpPr>
          <p:nvPr>
            <p:ph type="body" sz="quarter" idx="11"/>
          </p:nvPr>
        </p:nvSpPr>
        <p:spPr/>
        <p:txBody>
          <a:bodyPr/>
          <a:lstStyle/>
          <a:p>
            <a:endParaRPr lang="en-GB" dirty="0"/>
          </a:p>
        </p:txBody>
      </p:sp>
      <p:sp>
        <p:nvSpPr>
          <p:cNvPr id="6" name="Rectangle 3"/>
          <p:cNvSpPr txBox="1">
            <a:spLocks noChangeArrowheads="1"/>
          </p:cNvSpPr>
          <p:nvPr/>
        </p:nvSpPr>
        <p:spPr>
          <a:xfrm>
            <a:off x="385763" y="1963866"/>
            <a:ext cx="8377237" cy="4040273"/>
          </a:xfrm>
          <a:prstGeom prst="rect">
            <a:avLst/>
          </a:prstGeom>
        </p:spPr>
        <p:txBody>
          <a:bodyPr/>
          <a:lstStyle>
            <a:lvl1pPr marL="0" indent="0" algn="l" defTabSz="781903" rtl="0" eaLnBrk="1" latinLnBrk="0" hangingPunct="1">
              <a:lnSpc>
                <a:spcPct val="100000"/>
              </a:lnSpc>
              <a:spcBef>
                <a:spcPts val="0"/>
              </a:spcBef>
              <a:spcAft>
                <a:spcPts val="800"/>
              </a:spcAft>
              <a:buFont typeface="Arial" panose="020B0604020202020204" pitchFamily="34" charset="0"/>
              <a:buNone/>
              <a:defRPr sz="1600" b="1" kern="1200">
                <a:solidFill>
                  <a:schemeClr val="tx1"/>
                </a:solidFill>
                <a:latin typeface="Arial" panose="020B0604020202020204" pitchFamily="34" charset="0"/>
                <a:ea typeface="+mn-ea"/>
                <a:cs typeface="Arial" panose="020B0604020202020204" pitchFamily="34" charset="0"/>
              </a:defRPr>
            </a:lvl1pPr>
            <a:lvl2pPr marL="0" indent="0" algn="l" defTabSz="781903" rtl="0" eaLnBrk="1" latinLnBrk="0" hangingPunct="1">
              <a:lnSpc>
                <a:spcPct val="100000"/>
              </a:lnSpc>
              <a:spcBef>
                <a:spcPts val="0"/>
              </a:spcBef>
              <a:spcAft>
                <a:spcPts val="800"/>
              </a:spcAft>
              <a:buFont typeface="Arial" panose="020B0604020202020204" pitchFamily="34" charset="0"/>
              <a:buNone/>
              <a:tabLst/>
              <a:defRPr sz="1600" kern="1200">
                <a:solidFill>
                  <a:schemeClr val="tx1"/>
                </a:solidFill>
                <a:latin typeface="Arial" panose="020B0604020202020204" pitchFamily="34" charset="0"/>
                <a:ea typeface="+mn-ea"/>
                <a:cs typeface="Arial" panose="020B0604020202020204" pitchFamily="34" charset="0"/>
              </a:defRPr>
            </a:lvl2pPr>
            <a:lvl3pPr marL="270000" indent="-270000" algn="l" defTabSz="781903" rtl="0" eaLnBrk="1" latinLnBrk="0" hangingPunct="1">
              <a:lnSpc>
                <a:spcPct val="100000"/>
              </a:lnSpc>
              <a:spcBef>
                <a:spcPts val="0"/>
              </a:spcBef>
              <a:spcAft>
                <a:spcPts val="800"/>
              </a:spcAft>
              <a:buClr>
                <a:schemeClr val="bg2"/>
              </a:buClr>
              <a:buFont typeface="Wingdings" panose="05000000000000000000" pitchFamily="2" charset="2"/>
              <a:buChar char=""/>
              <a:defRPr sz="1600" kern="1200">
                <a:solidFill>
                  <a:schemeClr val="tx1"/>
                </a:solidFill>
                <a:latin typeface="Arial" panose="020B0604020202020204" pitchFamily="34" charset="0"/>
                <a:ea typeface="+mn-ea"/>
                <a:cs typeface="Arial" panose="020B0604020202020204" pitchFamily="34" charset="0"/>
              </a:defRPr>
            </a:lvl3pPr>
            <a:lvl4pPr marL="54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tabLst/>
              <a:defRPr sz="1600" kern="1200" baseline="0">
                <a:solidFill>
                  <a:schemeClr val="tx1"/>
                </a:solidFill>
                <a:latin typeface="Arial" panose="020B0604020202020204" pitchFamily="34" charset="0"/>
                <a:ea typeface="+mn-ea"/>
                <a:cs typeface="Arial" panose="020B0604020202020204" pitchFamily="34" charset="0"/>
              </a:defRPr>
            </a:lvl4pPr>
            <a:lvl5pPr marL="81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5pPr>
            <a:lvl6pPr marL="270000" indent="-270000" algn="l" defTabSz="781903" rtl="0" eaLnBrk="1" latinLnBrk="0" hangingPunct="1">
              <a:lnSpc>
                <a:spcPct val="100000"/>
              </a:lnSpc>
              <a:spcBef>
                <a:spcPts val="0"/>
              </a:spcBef>
              <a:spcAft>
                <a:spcPts val="800"/>
              </a:spcAft>
              <a:buFont typeface="+mj-lt"/>
              <a:buAutoNum type="arabicPeriod"/>
              <a:defRPr sz="1600" kern="1200">
                <a:solidFill>
                  <a:schemeClr val="tx1"/>
                </a:solidFill>
                <a:latin typeface="Arial" panose="020B0604020202020204" pitchFamily="34" charset="0"/>
                <a:ea typeface="+mn-ea"/>
                <a:cs typeface="Arial" panose="020B0604020202020204" pitchFamily="34" charset="0"/>
              </a:defRPr>
            </a:lvl6pPr>
            <a:lvl7pPr marL="0" indent="0" algn="l" defTabSz="781903" rtl="0" eaLnBrk="1" latinLnBrk="0" hangingPunct="1">
              <a:lnSpc>
                <a:spcPct val="100000"/>
              </a:lnSpc>
              <a:spcBef>
                <a:spcPts val="0"/>
              </a:spcBef>
              <a:spcAft>
                <a:spcPts val="800"/>
              </a:spcAft>
              <a:buFont typeface="Arial" panose="020B0604020202020204" pitchFamily="34" charset="0"/>
              <a:buNone/>
              <a:defRPr sz="1600" kern="1200">
                <a:solidFill>
                  <a:schemeClr val="bg2"/>
                </a:solidFill>
                <a:latin typeface="Arial" panose="020B0604020202020204" pitchFamily="34" charset="0"/>
                <a:ea typeface="+mn-ea"/>
                <a:cs typeface="Arial" panose="020B0604020202020204" pitchFamily="34" charset="0"/>
              </a:defRPr>
            </a:lvl7pPr>
            <a:lvl8pPr marL="2932138"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8pPr>
            <a:lvl9pPr marL="3323090"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9pPr>
          </a:lstStyle>
          <a:p>
            <a:pPr lvl="0" algn="ctr"/>
            <a:r>
              <a:rPr lang="en-GB" sz="2400" b="0" dirty="0"/>
              <a:t>Keep the local Police and all the other emergency services on side</a:t>
            </a:r>
            <a:r>
              <a:rPr lang="en-GB" sz="2400" b="0" dirty="0" smtClean="0"/>
              <a:t>.</a:t>
            </a:r>
            <a:endParaRPr lang="en-GB" sz="2400" b="0" dirty="0"/>
          </a:p>
        </p:txBody>
      </p:sp>
      <p:pic>
        <p:nvPicPr>
          <p:cNvPr id="7170" name="Picture 2" descr="C:\Users\AM8029\AppData\Local\Microsoft\Windows\INetCache\IE\DW0QYPUY\Police_in_Glasgow[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53327" y="3356992"/>
            <a:ext cx="3774857" cy="24718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851929"/>
      </p:ext>
    </p:extLst>
  </p:cSld>
  <p:clrMapOvr>
    <a:masterClrMapping/>
  </p:clrMapOvr>
  <p:transition spd="slow">
    <p:wipe/>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85397" y="952970"/>
            <a:ext cx="8373207" cy="332399"/>
          </a:xfrm>
        </p:spPr>
        <p:txBody>
          <a:bodyPr/>
          <a:lstStyle/>
          <a:p>
            <a:r>
              <a:rPr lang="en-GB" sz="2400" b="1" dirty="0"/>
              <a:t>SECURITY</a:t>
            </a:r>
            <a:r>
              <a:rPr lang="en-GB" sz="2400" dirty="0"/>
              <a:t> </a:t>
            </a:r>
          </a:p>
        </p:txBody>
      </p:sp>
      <p:sp>
        <p:nvSpPr>
          <p:cNvPr id="2" name="Text Placeholder 1"/>
          <p:cNvSpPr>
            <a:spLocks noGrp="1"/>
          </p:cNvSpPr>
          <p:nvPr>
            <p:ph type="body" sz="quarter" idx="11"/>
          </p:nvPr>
        </p:nvSpPr>
        <p:spPr/>
        <p:txBody>
          <a:bodyPr/>
          <a:lstStyle/>
          <a:p>
            <a:endParaRPr lang="en-GB" dirty="0"/>
          </a:p>
        </p:txBody>
      </p:sp>
      <p:sp>
        <p:nvSpPr>
          <p:cNvPr id="6" name="Rectangle 3"/>
          <p:cNvSpPr txBox="1">
            <a:spLocks noChangeArrowheads="1"/>
          </p:cNvSpPr>
          <p:nvPr/>
        </p:nvSpPr>
        <p:spPr>
          <a:xfrm>
            <a:off x="385763" y="1963866"/>
            <a:ext cx="8377237" cy="4040273"/>
          </a:xfrm>
          <a:prstGeom prst="rect">
            <a:avLst/>
          </a:prstGeom>
        </p:spPr>
        <p:txBody>
          <a:bodyPr/>
          <a:lstStyle>
            <a:lvl1pPr marL="0" indent="0" algn="l" defTabSz="781903" rtl="0" eaLnBrk="1" latinLnBrk="0" hangingPunct="1">
              <a:lnSpc>
                <a:spcPct val="100000"/>
              </a:lnSpc>
              <a:spcBef>
                <a:spcPts val="0"/>
              </a:spcBef>
              <a:spcAft>
                <a:spcPts val="800"/>
              </a:spcAft>
              <a:buFont typeface="Arial" panose="020B0604020202020204" pitchFamily="34" charset="0"/>
              <a:buNone/>
              <a:defRPr sz="1600" b="1" kern="1200">
                <a:solidFill>
                  <a:schemeClr val="tx1"/>
                </a:solidFill>
                <a:latin typeface="Arial" panose="020B0604020202020204" pitchFamily="34" charset="0"/>
                <a:ea typeface="+mn-ea"/>
                <a:cs typeface="Arial" panose="020B0604020202020204" pitchFamily="34" charset="0"/>
              </a:defRPr>
            </a:lvl1pPr>
            <a:lvl2pPr marL="0" indent="0" algn="l" defTabSz="781903" rtl="0" eaLnBrk="1" latinLnBrk="0" hangingPunct="1">
              <a:lnSpc>
                <a:spcPct val="100000"/>
              </a:lnSpc>
              <a:spcBef>
                <a:spcPts val="0"/>
              </a:spcBef>
              <a:spcAft>
                <a:spcPts val="800"/>
              </a:spcAft>
              <a:buFont typeface="Arial" panose="020B0604020202020204" pitchFamily="34" charset="0"/>
              <a:buNone/>
              <a:tabLst/>
              <a:defRPr sz="1600" kern="1200">
                <a:solidFill>
                  <a:schemeClr val="tx1"/>
                </a:solidFill>
                <a:latin typeface="Arial" panose="020B0604020202020204" pitchFamily="34" charset="0"/>
                <a:ea typeface="+mn-ea"/>
                <a:cs typeface="Arial" panose="020B0604020202020204" pitchFamily="34" charset="0"/>
              </a:defRPr>
            </a:lvl2pPr>
            <a:lvl3pPr marL="270000" indent="-270000" algn="l" defTabSz="781903" rtl="0" eaLnBrk="1" latinLnBrk="0" hangingPunct="1">
              <a:lnSpc>
                <a:spcPct val="100000"/>
              </a:lnSpc>
              <a:spcBef>
                <a:spcPts val="0"/>
              </a:spcBef>
              <a:spcAft>
                <a:spcPts val="800"/>
              </a:spcAft>
              <a:buClr>
                <a:schemeClr val="bg2"/>
              </a:buClr>
              <a:buFont typeface="Wingdings" panose="05000000000000000000" pitchFamily="2" charset="2"/>
              <a:buChar char=""/>
              <a:defRPr sz="1600" kern="1200">
                <a:solidFill>
                  <a:schemeClr val="tx1"/>
                </a:solidFill>
                <a:latin typeface="Arial" panose="020B0604020202020204" pitchFamily="34" charset="0"/>
                <a:ea typeface="+mn-ea"/>
                <a:cs typeface="Arial" panose="020B0604020202020204" pitchFamily="34" charset="0"/>
              </a:defRPr>
            </a:lvl3pPr>
            <a:lvl4pPr marL="54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tabLst/>
              <a:defRPr sz="1600" kern="1200" baseline="0">
                <a:solidFill>
                  <a:schemeClr val="tx1"/>
                </a:solidFill>
                <a:latin typeface="Arial" panose="020B0604020202020204" pitchFamily="34" charset="0"/>
                <a:ea typeface="+mn-ea"/>
                <a:cs typeface="Arial" panose="020B0604020202020204" pitchFamily="34" charset="0"/>
              </a:defRPr>
            </a:lvl4pPr>
            <a:lvl5pPr marL="81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5pPr>
            <a:lvl6pPr marL="270000" indent="-270000" algn="l" defTabSz="781903" rtl="0" eaLnBrk="1" latinLnBrk="0" hangingPunct="1">
              <a:lnSpc>
                <a:spcPct val="100000"/>
              </a:lnSpc>
              <a:spcBef>
                <a:spcPts val="0"/>
              </a:spcBef>
              <a:spcAft>
                <a:spcPts val="800"/>
              </a:spcAft>
              <a:buFont typeface="+mj-lt"/>
              <a:buAutoNum type="arabicPeriod"/>
              <a:defRPr sz="1600" kern="1200">
                <a:solidFill>
                  <a:schemeClr val="tx1"/>
                </a:solidFill>
                <a:latin typeface="Arial" panose="020B0604020202020204" pitchFamily="34" charset="0"/>
                <a:ea typeface="+mn-ea"/>
                <a:cs typeface="Arial" panose="020B0604020202020204" pitchFamily="34" charset="0"/>
              </a:defRPr>
            </a:lvl6pPr>
            <a:lvl7pPr marL="0" indent="0" algn="l" defTabSz="781903" rtl="0" eaLnBrk="1" latinLnBrk="0" hangingPunct="1">
              <a:lnSpc>
                <a:spcPct val="100000"/>
              </a:lnSpc>
              <a:spcBef>
                <a:spcPts val="0"/>
              </a:spcBef>
              <a:spcAft>
                <a:spcPts val="800"/>
              </a:spcAft>
              <a:buFont typeface="Arial" panose="020B0604020202020204" pitchFamily="34" charset="0"/>
              <a:buNone/>
              <a:defRPr sz="1600" kern="1200">
                <a:solidFill>
                  <a:schemeClr val="bg2"/>
                </a:solidFill>
                <a:latin typeface="Arial" panose="020B0604020202020204" pitchFamily="34" charset="0"/>
                <a:ea typeface="+mn-ea"/>
                <a:cs typeface="Arial" panose="020B0604020202020204" pitchFamily="34" charset="0"/>
              </a:defRPr>
            </a:lvl7pPr>
            <a:lvl8pPr marL="2932138"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8pPr>
            <a:lvl9pPr marL="3323090"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9pPr>
          </a:lstStyle>
          <a:p>
            <a:pPr marL="342900" indent="-342900">
              <a:buFont typeface="Wingdings" panose="05000000000000000000" pitchFamily="2" charset="2"/>
              <a:buChar char="Ø"/>
            </a:pPr>
            <a:r>
              <a:rPr lang="en-GB" sz="2000" b="0" dirty="0"/>
              <a:t>Make sure all Security staff are properly vetted and </a:t>
            </a:r>
            <a:r>
              <a:rPr lang="en-GB" sz="2000" b="0" dirty="0" smtClean="0"/>
              <a:t>licensed</a:t>
            </a:r>
          </a:p>
          <a:p>
            <a:pPr marL="342900" indent="-342900">
              <a:buFont typeface="Wingdings" panose="05000000000000000000" pitchFamily="2" charset="2"/>
              <a:buChar char="Ø"/>
            </a:pPr>
            <a:r>
              <a:rPr lang="en-GB" sz="2000" b="0" dirty="0" smtClean="0"/>
              <a:t>Consider security scanners</a:t>
            </a:r>
            <a:endParaRPr lang="en-GB" sz="2000" b="0" dirty="0"/>
          </a:p>
        </p:txBody>
      </p:sp>
      <p:pic>
        <p:nvPicPr>
          <p:cNvPr id="6147" name="Picture 3" descr="C:\Users\AM8029\AppData\Local\Microsoft\Windows\INetCache\IE\LVRUBOB4\1389670100[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1691" y="3304613"/>
            <a:ext cx="2578045" cy="2623076"/>
          </a:xfrm>
          <a:prstGeom prst="rect">
            <a:avLst/>
          </a:prstGeom>
          <a:noFill/>
          <a:extLst>
            <a:ext uri="{909E8E84-426E-40DD-AFC4-6F175D3DCCD1}">
              <a14:hiddenFill xmlns:a14="http://schemas.microsoft.com/office/drawing/2010/main">
                <a:solidFill>
                  <a:srgbClr val="FFFFFF"/>
                </a:solidFill>
              </a14:hiddenFill>
            </a:ext>
          </a:extLst>
        </p:spPr>
      </p:pic>
      <p:pic>
        <p:nvPicPr>
          <p:cNvPr id="6149" name="Picture 5" descr="C:\Users\AM8029\AppData\Local\Microsoft\Windows\INetCache\IE\TETB3I1C\2566142650_9a2ec1b264[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4381" y="3058497"/>
            <a:ext cx="3178815" cy="31788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68704205"/>
      </p:ext>
    </p:extLst>
  </p:cSld>
  <p:clrMapOvr>
    <a:masterClrMapping/>
  </p:clrMapOvr>
  <p:transition spd="slow">
    <p:wipe/>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85397" y="952970"/>
            <a:ext cx="8373207" cy="332399"/>
          </a:xfrm>
        </p:spPr>
        <p:txBody>
          <a:bodyPr/>
          <a:lstStyle/>
          <a:p>
            <a:r>
              <a:rPr lang="en-GB" sz="2400" b="1" dirty="0" smtClean="0"/>
              <a:t>TEMPORARY WORKERS AND VOLUNTEERS</a:t>
            </a:r>
            <a:endParaRPr lang="en-GB" sz="2400" dirty="0"/>
          </a:p>
        </p:txBody>
      </p:sp>
      <p:sp>
        <p:nvSpPr>
          <p:cNvPr id="2" name="Text Placeholder 1"/>
          <p:cNvSpPr>
            <a:spLocks noGrp="1"/>
          </p:cNvSpPr>
          <p:nvPr>
            <p:ph type="body" sz="quarter" idx="11"/>
          </p:nvPr>
        </p:nvSpPr>
        <p:spPr/>
        <p:txBody>
          <a:bodyPr/>
          <a:lstStyle/>
          <a:p>
            <a:endParaRPr lang="en-GB" dirty="0"/>
          </a:p>
        </p:txBody>
      </p:sp>
      <p:sp>
        <p:nvSpPr>
          <p:cNvPr id="6" name="Rectangle 3"/>
          <p:cNvSpPr txBox="1">
            <a:spLocks noChangeArrowheads="1"/>
          </p:cNvSpPr>
          <p:nvPr/>
        </p:nvSpPr>
        <p:spPr>
          <a:xfrm>
            <a:off x="385763" y="1963866"/>
            <a:ext cx="8377237" cy="4040273"/>
          </a:xfrm>
          <a:prstGeom prst="rect">
            <a:avLst/>
          </a:prstGeom>
        </p:spPr>
        <p:txBody>
          <a:bodyPr/>
          <a:lstStyle>
            <a:lvl1pPr marL="0" indent="0" algn="l" defTabSz="781903" rtl="0" eaLnBrk="1" latinLnBrk="0" hangingPunct="1">
              <a:lnSpc>
                <a:spcPct val="100000"/>
              </a:lnSpc>
              <a:spcBef>
                <a:spcPts val="0"/>
              </a:spcBef>
              <a:spcAft>
                <a:spcPts val="800"/>
              </a:spcAft>
              <a:buFont typeface="Arial" panose="020B0604020202020204" pitchFamily="34" charset="0"/>
              <a:buNone/>
              <a:defRPr sz="1600" b="1" kern="1200">
                <a:solidFill>
                  <a:schemeClr val="tx1"/>
                </a:solidFill>
                <a:latin typeface="Arial" panose="020B0604020202020204" pitchFamily="34" charset="0"/>
                <a:ea typeface="+mn-ea"/>
                <a:cs typeface="Arial" panose="020B0604020202020204" pitchFamily="34" charset="0"/>
              </a:defRPr>
            </a:lvl1pPr>
            <a:lvl2pPr marL="0" indent="0" algn="l" defTabSz="781903" rtl="0" eaLnBrk="1" latinLnBrk="0" hangingPunct="1">
              <a:lnSpc>
                <a:spcPct val="100000"/>
              </a:lnSpc>
              <a:spcBef>
                <a:spcPts val="0"/>
              </a:spcBef>
              <a:spcAft>
                <a:spcPts val="800"/>
              </a:spcAft>
              <a:buFont typeface="Arial" panose="020B0604020202020204" pitchFamily="34" charset="0"/>
              <a:buNone/>
              <a:tabLst/>
              <a:defRPr sz="1600" kern="1200">
                <a:solidFill>
                  <a:schemeClr val="tx1"/>
                </a:solidFill>
                <a:latin typeface="Arial" panose="020B0604020202020204" pitchFamily="34" charset="0"/>
                <a:ea typeface="+mn-ea"/>
                <a:cs typeface="Arial" panose="020B0604020202020204" pitchFamily="34" charset="0"/>
              </a:defRPr>
            </a:lvl2pPr>
            <a:lvl3pPr marL="270000" indent="-270000" algn="l" defTabSz="781903" rtl="0" eaLnBrk="1" latinLnBrk="0" hangingPunct="1">
              <a:lnSpc>
                <a:spcPct val="100000"/>
              </a:lnSpc>
              <a:spcBef>
                <a:spcPts val="0"/>
              </a:spcBef>
              <a:spcAft>
                <a:spcPts val="800"/>
              </a:spcAft>
              <a:buClr>
                <a:schemeClr val="bg2"/>
              </a:buClr>
              <a:buFont typeface="Wingdings" panose="05000000000000000000" pitchFamily="2" charset="2"/>
              <a:buChar char=""/>
              <a:defRPr sz="1600" kern="1200">
                <a:solidFill>
                  <a:schemeClr val="tx1"/>
                </a:solidFill>
                <a:latin typeface="Arial" panose="020B0604020202020204" pitchFamily="34" charset="0"/>
                <a:ea typeface="+mn-ea"/>
                <a:cs typeface="Arial" panose="020B0604020202020204" pitchFamily="34" charset="0"/>
              </a:defRPr>
            </a:lvl3pPr>
            <a:lvl4pPr marL="54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tabLst/>
              <a:defRPr sz="1600" kern="1200" baseline="0">
                <a:solidFill>
                  <a:schemeClr val="tx1"/>
                </a:solidFill>
                <a:latin typeface="Arial" panose="020B0604020202020204" pitchFamily="34" charset="0"/>
                <a:ea typeface="+mn-ea"/>
                <a:cs typeface="Arial" panose="020B0604020202020204" pitchFamily="34" charset="0"/>
              </a:defRPr>
            </a:lvl4pPr>
            <a:lvl5pPr marL="81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5pPr>
            <a:lvl6pPr marL="270000" indent="-270000" algn="l" defTabSz="781903" rtl="0" eaLnBrk="1" latinLnBrk="0" hangingPunct="1">
              <a:lnSpc>
                <a:spcPct val="100000"/>
              </a:lnSpc>
              <a:spcBef>
                <a:spcPts val="0"/>
              </a:spcBef>
              <a:spcAft>
                <a:spcPts val="800"/>
              </a:spcAft>
              <a:buFont typeface="+mj-lt"/>
              <a:buAutoNum type="arabicPeriod"/>
              <a:defRPr sz="1600" kern="1200">
                <a:solidFill>
                  <a:schemeClr val="tx1"/>
                </a:solidFill>
                <a:latin typeface="Arial" panose="020B0604020202020204" pitchFamily="34" charset="0"/>
                <a:ea typeface="+mn-ea"/>
                <a:cs typeface="Arial" panose="020B0604020202020204" pitchFamily="34" charset="0"/>
              </a:defRPr>
            </a:lvl6pPr>
            <a:lvl7pPr marL="0" indent="0" algn="l" defTabSz="781903" rtl="0" eaLnBrk="1" latinLnBrk="0" hangingPunct="1">
              <a:lnSpc>
                <a:spcPct val="100000"/>
              </a:lnSpc>
              <a:spcBef>
                <a:spcPts val="0"/>
              </a:spcBef>
              <a:spcAft>
                <a:spcPts val="800"/>
              </a:spcAft>
              <a:buFont typeface="Arial" panose="020B0604020202020204" pitchFamily="34" charset="0"/>
              <a:buNone/>
              <a:defRPr sz="1600" kern="1200">
                <a:solidFill>
                  <a:schemeClr val="bg2"/>
                </a:solidFill>
                <a:latin typeface="Arial" panose="020B0604020202020204" pitchFamily="34" charset="0"/>
                <a:ea typeface="+mn-ea"/>
                <a:cs typeface="Arial" panose="020B0604020202020204" pitchFamily="34" charset="0"/>
              </a:defRPr>
            </a:lvl7pPr>
            <a:lvl8pPr marL="2932138"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8pPr>
            <a:lvl9pPr marL="3323090"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9pPr>
          </a:lstStyle>
          <a:p>
            <a:endParaRPr lang="en-GB" sz="2000" b="0" dirty="0"/>
          </a:p>
        </p:txBody>
      </p:sp>
      <p:sp>
        <p:nvSpPr>
          <p:cNvPr id="7" name="Rectangle 3"/>
          <p:cNvSpPr txBox="1">
            <a:spLocks noChangeArrowheads="1"/>
          </p:cNvSpPr>
          <p:nvPr/>
        </p:nvSpPr>
        <p:spPr>
          <a:xfrm>
            <a:off x="385397" y="1963866"/>
            <a:ext cx="8530003" cy="4192673"/>
          </a:xfrm>
          <a:prstGeom prst="rect">
            <a:avLst/>
          </a:prstGeom>
        </p:spPr>
        <p:txBody>
          <a:bodyPr/>
          <a:lstStyle>
            <a:lvl1pPr marL="0" indent="0" algn="l" defTabSz="781903" rtl="0" eaLnBrk="1" latinLnBrk="0" hangingPunct="1">
              <a:lnSpc>
                <a:spcPct val="100000"/>
              </a:lnSpc>
              <a:spcBef>
                <a:spcPts val="0"/>
              </a:spcBef>
              <a:spcAft>
                <a:spcPts val="800"/>
              </a:spcAft>
              <a:buFont typeface="Arial" panose="020B0604020202020204" pitchFamily="34" charset="0"/>
              <a:buNone/>
              <a:defRPr sz="1600" b="1" kern="1200">
                <a:solidFill>
                  <a:schemeClr val="tx1"/>
                </a:solidFill>
                <a:latin typeface="Arial" panose="020B0604020202020204" pitchFamily="34" charset="0"/>
                <a:ea typeface="+mn-ea"/>
                <a:cs typeface="Arial" panose="020B0604020202020204" pitchFamily="34" charset="0"/>
              </a:defRPr>
            </a:lvl1pPr>
            <a:lvl2pPr marL="0" indent="0" algn="l" defTabSz="781903" rtl="0" eaLnBrk="1" latinLnBrk="0" hangingPunct="1">
              <a:lnSpc>
                <a:spcPct val="100000"/>
              </a:lnSpc>
              <a:spcBef>
                <a:spcPts val="0"/>
              </a:spcBef>
              <a:spcAft>
                <a:spcPts val="800"/>
              </a:spcAft>
              <a:buFont typeface="Arial" panose="020B0604020202020204" pitchFamily="34" charset="0"/>
              <a:buNone/>
              <a:tabLst/>
              <a:defRPr sz="1600" kern="1200">
                <a:solidFill>
                  <a:schemeClr val="tx1"/>
                </a:solidFill>
                <a:latin typeface="Arial" panose="020B0604020202020204" pitchFamily="34" charset="0"/>
                <a:ea typeface="+mn-ea"/>
                <a:cs typeface="Arial" panose="020B0604020202020204" pitchFamily="34" charset="0"/>
              </a:defRPr>
            </a:lvl2pPr>
            <a:lvl3pPr marL="270000" indent="-270000" algn="l" defTabSz="781903" rtl="0" eaLnBrk="1" latinLnBrk="0" hangingPunct="1">
              <a:lnSpc>
                <a:spcPct val="100000"/>
              </a:lnSpc>
              <a:spcBef>
                <a:spcPts val="0"/>
              </a:spcBef>
              <a:spcAft>
                <a:spcPts val="800"/>
              </a:spcAft>
              <a:buClr>
                <a:schemeClr val="bg2"/>
              </a:buClr>
              <a:buFont typeface="Wingdings" panose="05000000000000000000" pitchFamily="2" charset="2"/>
              <a:buChar char=""/>
              <a:defRPr sz="1600" kern="1200">
                <a:solidFill>
                  <a:schemeClr val="tx1"/>
                </a:solidFill>
                <a:latin typeface="Arial" panose="020B0604020202020204" pitchFamily="34" charset="0"/>
                <a:ea typeface="+mn-ea"/>
                <a:cs typeface="Arial" panose="020B0604020202020204" pitchFamily="34" charset="0"/>
              </a:defRPr>
            </a:lvl3pPr>
            <a:lvl4pPr marL="54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tabLst/>
              <a:defRPr sz="1600" kern="1200" baseline="0">
                <a:solidFill>
                  <a:schemeClr val="tx1"/>
                </a:solidFill>
                <a:latin typeface="Arial" panose="020B0604020202020204" pitchFamily="34" charset="0"/>
                <a:ea typeface="+mn-ea"/>
                <a:cs typeface="Arial" panose="020B0604020202020204" pitchFamily="34" charset="0"/>
              </a:defRPr>
            </a:lvl4pPr>
            <a:lvl5pPr marL="81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5pPr>
            <a:lvl6pPr marL="270000" indent="-270000" algn="l" defTabSz="781903" rtl="0" eaLnBrk="1" latinLnBrk="0" hangingPunct="1">
              <a:lnSpc>
                <a:spcPct val="100000"/>
              </a:lnSpc>
              <a:spcBef>
                <a:spcPts val="0"/>
              </a:spcBef>
              <a:spcAft>
                <a:spcPts val="800"/>
              </a:spcAft>
              <a:buFont typeface="+mj-lt"/>
              <a:buAutoNum type="arabicPeriod"/>
              <a:defRPr sz="1600" kern="1200">
                <a:solidFill>
                  <a:schemeClr val="tx1"/>
                </a:solidFill>
                <a:latin typeface="Arial" panose="020B0604020202020204" pitchFamily="34" charset="0"/>
                <a:ea typeface="+mn-ea"/>
                <a:cs typeface="Arial" panose="020B0604020202020204" pitchFamily="34" charset="0"/>
              </a:defRPr>
            </a:lvl6pPr>
            <a:lvl7pPr marL="0" indent="0" algn="l" defTabSz="781903" rtl="0" eaLnBrk="1" latinLnBrk="0" hangingPunct="1">
              <a:lnSpc>
                <a:spcPct val="100000"/>
              </a:lnSpc>
              <a:spcBef>
                <a:spcPts val="0"/>
              </a:spcBef>
              <a:spcAft>
                <a:spcPts val="800"/>
              </a:spcAft>
              <a:buFont typeface="Arial" panose="020B0604020202020204" pitchFamily="34" charset="0"/>
              <a:buNone/>
              <a:defRPr sz="1600" kern="1200">
                <a:solidFill>
                  <a:schemeClr val="bg2"/>
                </a:solidFill>
                <a:latin typeface="Arial" panose="020B0604020202020204" pitchFamily="34" charset="0"/>
                <a:ea typeface="+mn-ea"/>
                <a:cs typeface="Arial" panose="020B0604020202020204" pitchFamily="34" charset="0"/>
              </a:defRPr>
            </a:lvl7pPr>
            <a:lvl8pPr marL="2932138"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8pPr>
            <a:lvl9pPr marL="3323090"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9pPr>
          </a:lstStyle>
          <a:p>
            <a:pPr marL="457200" lvl="0" indent="-457200">
              <a:buFont typeface="Wingdings" panose="05000000000000000000" pitchFamily="2" charset="2"/>
              <a:buChar char="Ø"/>
            </a:pPr>
            <a:r>
              <a:rPr lang="en-GB" sz="2000" b="0" dirty="0" smtClean="0"/>
              <a:t>Contracts?</a:t>
            </a:r>
          </a:p>
          <a:p>
            <a:pPr marL="457200" lvl="0" indent="-457200">
              <a:buFont typeface="Wingdings" panose="05000000000000000000" pitchFamily="2" charset="2"/>
              <a:buChar char="Ø"/>
            </a:pPr>
            <a:r>
              <a:rPr lang="en-GB" sz="2000" b="0" dirty="0" smtClean="0"/>
              <a:t>Payment? Expenses? </a:t>
            </a:r>
          </a:p>
          <a:p>
            <a:pPr marL="457200" lvl="0" indent="-457200">
              <a:buFont typeface="Wingdings" panose="05000000000000000000" pitchFamily="2" charset="2"/>
              <a:buChar char="Ø"/>
            </a:pPr>
            <a:r>
              <a:rPr lang="en-GB" sz="2000" b="0" dirty="0" smtClean="0"/>
              <a:t>Employment Rights?</a:t>
            </a:r>
          </a:p>
          <a:p>
            <a:pPr marL="457200" lvl="0" indent="-457200">
              <a:buFont typeface="Wingdings" panose="05000000000000000000" pitchFamily="2" charset="2"/>
              <a:buChar char="Ø"/>
            </a:pPr>
            <a:r>
              <a:rPr lang="en-GB" sz="2000" b="0" dirty="0" smtClean="0"/>
              <a:t>Be clear about the nature of the relationship</a:t>
            </a:r>
          </a:p>
          <a:p>
            <a:pPr marL="342900" indent="-342900">
              <a:buFont typeface="Arial" panose="020B0604020202020204" pitchFamily="34" charset="0"/>
              <a:buChar char="•"/>
            </a:pPr>
            <a:r>
              <a:rPr lang="en-GB" sz="2000" b="0" dirty="0" smtClean="0"/>
              <a:t> </a:t>
            </a:r>
            <a:r>
              <a:rPr lang="en-GB" sz="2000" b="0" dirty="0"/>
              <a:t>‘Volunteer agreement’ not ‘contract</a:t>
            </a:r>
            <a:r>
              <a:rPr lang="en-GB" sz="2000" b="0" dirty="0" smtClean="0"/>
              <a:t>’</a:t>
            </a:r>
          </a:p>
          <a:p>
            <a:pPr marL="342900" indent="-342900">
              <a:buFont typeface="Arial" panose="020B0604020202020204" pitchFamily="34" charset="0"/>
              <a:buChar char="•"/>
            </a:pPr>
            <a:r>
              <a:rPr lang="en-GB" sz="2000" b="0" dirty="0" smtClean="0"/>
              <a:t> </a:t>
            </a:r>
            <a:r>
              <a:rPr lang="en-GB" sz="2000" b="0" dirty="0"/>
              <a:t>‘Volunteer role’ description not ‘job description</a:t>
            </a:r>
            <a:r>
              <a:rPr lang="en-GB" sz="2000" b="0" dirty="0" smtClean="0"/>
              <a:t>’</a:t>
            </a:r>
          </a:p>
          <a:p>
            <a:pPr marL="342900" indent="-342900">
              <a:buFont typeface="Arial" panose="020B0604020202020204" pitchFamily="34" charset="0"/>
              <a:buChar char="•"/>
            </a:pPr>
            <a:r>
              <a:rPr lang="en-GB" sz="2000" b="0" dirty="0" smtClean="0"/>
              <a:t>‘</a:t>
            </a:r>
            <a:r>
              <a:rPr lang="en-GB" sz="2000" b="0" dirty="0"/>
              <a:t>Reimbursement’ not ‘payment</a:t>
            </a:r>
            <a:r>
              <a:rPr lang="en-GB" sz="2000" b="0" dirty="0" smtClean="0"/>
              <a:t>’</a:t>
            </a:r>
          </a:p>
          <a:p>
            <a:pPr marL="342900" indent="-342900">
              <a:buFont typeface="Arial" panose="020B0604020202020204" pitchFamily="34" charset="0"/>
              <a:buChar char="•"/>
            </a:pPr>
            <a:r>
              <a:rPr lang="en-GB" sz="2000" b="0" dirty="0" smtClean="0"/>
              <a:t>‘</a:t>
            </a:r>
            <a:r>
              <a:rPr lang="en-GB" sz="2000" b="0" dirty="0"/>
              <a:t>Arrangements if there are problems’ not ‘disciplinary procedures</a:t>
            </a:r>
            <a:r>
              <a:rPr lang="en-GB" sz="2000" b="0" dirty="0" smtClean="0"/>
              <a:t>’</a:t>
            </a:r>
          </a:p>
          <a:p>
            <a:pPr marL="342900" indent="-342900">
              <a:buFont typeface="Arial" panose="020B0604020202020204" pitchFamily="34" charset="0"/>
              <a:buChar char="•"/>
            </a:pPr>
            <a:r>
              <a:rPr lang="en-GB" sz="2000" b="0" dirty="0" smtClean="0"/>
              <a:t>‘</a:t>
            </a:r>
            <a:r>
              <a:rPr lang="en-GB" sz="2000" b="0" dirty="0"/>
              <a:t>Arrangements if you have a complaint’ not ‘grievance procedure’</a:t>
            </a:r>
            <a:endParaRPr lang="en-GB" sz="2000" b="0" dirty="0" smtClean="0"/>
          </a:p>
          <a:p>
            <a:pPr marL="457200" lvl="0" indent="-457200">
              <a:buFont typeface="Wingdings" panose="05000000000000000000" pitchFamily="2" charset="2"/>
              <a:buChar char="Ø"/>
            </a:pPr>
            <a:endParaRPr lang="en-GB" sz="2000" b="0" dirty="0"/>
          </a:p>
        </p:txBody>
      </p:sp>
      <p:pic>
        <p:nvPicPr>
          <p:cNvPr id="16386" name="Picture 2" descr="C:\Users\AM8029\AppData\Local\Microsoft\Windows\INetCache\IE\LVRUBOB4\we-need-you-to-volunteer-7[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72200" y="2132856"/>
            <a:ext cx="1971841" cy="23004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2059530"/>
      </p:ext>
    </p:extLst>
  </p:cSld>
  <p:clrMapOvr>
    <a:masterClrMapping/>
  </p:clrMapOvr>
  <p:transition spd="slow">
    <p:wipe/>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85397" y="952970"/>
            <a:ext cx="8373207" cy="332399"/>
          </a:xfrm>
        </p:spPr>
        <p:txBody>
          <a:bodyPr/>
          <a:lstStyle/>
          <a:p>
            <a:r>
              <a:rPr lang="en-GB" sz="2400" b="1" dirty="0"/>
              <a:t>INJURIES AND ACCIDENTS</a:t>
            </a:r>
            <a:r>
              <a:rPr lang="en-GB" sz="2400" dirty="0"/>
              <a:t> </a:t>
            </a:r>
          </a:p>
        </p:txBody>
      </p:sp>
      <p:sp>
        <p:nvSpPr>
          <p:cNvPr id="2" name="Text Placeholder 1"/>
          <p:cNvSpPr>
            <a:spLocks noGrp="1"/>
          </p:cNvSpPr>
          <p:nvPr>
            <p:ph type="body" sz="quarter" idx="11"/>
          </p:nvPr>
        </p:nvSpPr>
        <p:spPr/>
        <p:txBody>
          <a:bodyPr/>
          <a:lstStyle/>
          <a:p>
            <a:endParaRPr lang="en-GB" dirty="0"/>
          </a:p>
        </p:txBody>
      </p:sp>
      <p:sp>
        <p:nvSpPr>
          <p:cNvPr id="6" name="Rectangle 3"/>
          <p:cNvSpPr txBox="1">
            <a:spLocks noChangeArrowheads="1"/>
          </p:cNvSpPr>
          <p:nvPr/>
        </p:nvSpPr>
        <p:spPr>
          <a:xfrm>
            <a:off x="385763" y="1963866"/>
            <a:ext cx="8377237" cy="4040273"/>
          </a:xfrm>
          <a:prstGeom prst="rect">
            <a:avLst/>
          </a:prstGeom>
        </p:spPr>
        <p:txBody>
          <a:bodyPr/>
          <a:lstStyle>
            <a:lvl1pPr marL="0" indent="0" algn="l" defTabSz="781903" rtl="0" eaLnBrk="1" latinLnBrk="0" hangingPunct="1">
              <a:lnSpc>
                <a:spcPct val="100000"/>
              </a:lnSpc>
              <a:spcBef>
                <a:spcPts val="0"/>
              </a:spcBef>
              <a:spcAft>
                <a:spcPts val="800"/>
              </a:spcAft>
              <a:buFont typeface="Arial" panose="020B0604020202020204" pitchFamily="34" charset="0"/>
              <a:buNone/>
              <a:defRPr sz="1600" b="1" kern="1200">
                <a:solidFill>
                  <a:schemeClr val="tx1"/>
                </a:solidFill>
                <a:latin typeface="Arial" panose="020B0604020202020204" pitchFamily="34" charset="0"/>
                <a:ea typeface="+mn-ea"/>
                <a:cs typeface="Arial" panose="020B0604020202020204" pitchFamily="34" charset="0"/>
              </a:defRPr>
            </a:lvl1pPr>
            <a:lvl2pPr marL="0" indent="0" algn="l" defTabSz="781903" rtl="0" eaLnBrk="1" latinLnBrk="0" hangingPunct="1">
              <a:lnSpc>
                <a:spcPct val="100000"/>
              </a:lnSpc>
              <a:spcBef>
                <a:spcPts val="0"/>
              </a:spcBef>
              <a:spcAft>
                <a:spcPts val="800"/>
              </a:spcAft>
              <a:buFont typeface="Arial" panose="020B0604020202020204" pitchFamily="34" charset="0"/>
              <a:buNone/>
              <a:tabLst/>
              <a:defRPr sz="1600" kern="1200">
                <a:solidFill>
                  <a:schemeClr val="tx1"/>
                </a:solidFill>
                <a:latin typeface="Arial" panose="020B0604020202020204" pitchFamily="34" charset="0"/>
                <a:ea typeface="+mn-ea"/>
                <a:cs typeface="Arial" panose="020B0604020202020204" pitchFamily="34" charset="0"/>
              </a:defRPr>
            </a:lvl2pPr>
            <a:lvl3pPr marL="270000" indent="-270000" algn="l" defTabSz="781903" rtl="0" eaLnBrk="1" latinLnBrk="0" hangingPunct="1">
              <a:lnSpc>
                <a:spcPct val="100000"/>
              </a:lnSpc>
              <a:spcBef>
                <a:spcPts val="0"/>
              </a:spcBef>
              <a:spcAft>
                <a:spcPts val="800"/>
              </a:spcAft>
              <a:buClr>
                <a:schemeClr val="bg2"/>
              </a:buClr>
              <a:buFont typeface="Wingdings" panose="05000000000000000000" pitchFamily="2" charset="2"/>
              <a:buChar char=""/>
              <a:defRPr sz="1600" kern="1200">
                <a:solidFill>
                  <a:schemeClr val="tx1"/>
                </a:solidFill>
                <a:latin typeface="Arial" panose="020B0604020202020204" pitchFamily="34" charset="0"/>
                <a:ea typeface="+mn-ea"/>
                <a:cs typeface="Arial" panose="020B0604020202020204" pitchFamily="34" charset="0"/>
              </a:defRPr>
            </a:lvl3pPr>
            <a:lvl4pPr marL="54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tabLst/>
              <a:defRPr sz="1600" kern="1200" baseline="0">
                <a:solidFill>
                  <a:schemeClr val="tx1"/>
                </a:solidFill>
                <a:latin typeface="Arial" panose="020B0604020202020204" pitchFamily="34" charset="0"/>
                <a:ea typeface="+mn-ea"/>
                <a:cs typeface="Arial" panose="020B0604020202020204" pitchFamily="34" charset="0"/>
              </a:defRPr>
            </a:lvl4pPr>
            <a:lvl5pPr marL="81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5pPr>
            <a:lvl6pPr marL="270000" indent="-270000" algn="l" defTabSz="781903" rtl="0" eaLnBrk="1" latinLnBrk="0" hangingPunct="1">
              <a:lnSpc>
                <a:spcPct val="100000"/>
              </a:lnSpc>
              <a:spcBef>
                <a:spcPts val="0"/>
              </a:spcBef>
              <a:spcAft>
                <a:spcPts val="800"/>
              </a:spcAft>
              <a:buFont typeface="+mj-lt"/>
              <a:buAutoNum type="arabicPeriod"/>
              <a:defRPr sz="1600" kern="1200">
                <a:solidFill>
                  <a:schemeClr val="tx1"/>
                </a:solidFill>
                <a:latin typeface="Arial" panose="020B0604020202020204" pitchFamily="34" charset="0"/>
                <a:ea typeface="+mn-ea"/>
                <a:cs typeface="Arial" panose="020B0604020202020204" pitchFamily="34" charset="0"/>
              </a:defRPr>
            </a:lvl6pPr>
            <a:lvl7pPr marL="0" indent="0" algn="l" defTabSz="781903" rtl="0" eaLnBrk="1" latinLnBrk="0" hangingPunct="1">
              <a:lnSpc>
                <a:spcPct val="100000"/>
              </a:lnSpc>
              <a:spcBef>
                <a:spcPts val="0"/>
              </a:spcBef>
              <a:spcAft>
                <a:spcPts val="800"/>
              </a:spcAft>
              <a:buFont typeface="Arial" panose="020B0604020202020204" pitchFamily="34" charset="0"/>
              <a:buNone/>
              <a:defRPr sz="1600" kern="1200">
                <a:solidFill>
                  <a:schemeClr val="bg2"/>
                </a:solidFill>
                <a:latin typeface="Arial" panose="020B0604020202020204" pitchFamily="34" charset="0"/>
                <a:ea typeface="+mn-ea"/>
                <a:cs typeface="Arial" panose="020B0604020202020204" pitchFamily="34" charset="0"/>
              </a:defRPr>
            </a:lvl7pPr>
            <a:lvl8pPr marL="2932138"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8pPr>
            <a:lvl9pPr marL="3323090"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9pPr>
          </a:lstStyle>
          <a:p>
            <a:pPr marL="342900" indent="-342900">
              <a:buFont typeface="Wingdings" panose="05000000000000000000" pitchFamily="2" charset="2"/>
              <a:buChar char="Ø"/>
            </a:pPr>
            <a:r>
              <a:rPr lang="en-GB" sz="2000" b="0" dirty="0" smtClean="0"/>
              <a:t>Glass</a:t>
            </a:r>
          </a:p>
          <a:p>
            <a:pPr marL="342900" indent="-342900">
              <a:buFont typeface="Wingdings" panose="05000000000000000000" pitchFamily="2" charset="2"/>
              <a:buChar char="Ø"/>
            </a:pPr>
            <a:r>
              <a:rPr lang="en-GB" sz="2000" b="0" dirty="0" smtClean="0"/>
              <a:t>Food </a:t>
            </a:r>
            <a:r>
              <a:rPr lang="en-GB" sz="2000" b="0" dirty="0"/>
              <a:t>and alcohol </a:t>
            </a:r>
            <a:r>
              <a:rPr lang="en-GB" sz="2000" b="0" dirty="0" smtClean="0"/>
              <a:t>poisoning</a:t>
            </a:r>
          </a:p>
          <a:p>
            <a:pPr marL="342900" indent="-342900">
              <a:buFont typeface="Wingdings" panose="05000000000000000000" pitchFamily="2" charset="2"/>
              <a:buChar char="Ø"/>
            </a:pPr>
            <a:r>
              <a:rPr lang="en-GB" sz="2000" b="0" dirty="0" smtClean="0"/>
              <a:t>Liability</a:t>
            </a:r>
            <a:r>
              <a:rPr lang="en-GB" sz="2000" b="0" dirty="0"/>
              <a:t>?</a:t>
            </a:r>
          </a:p>
        </p:txBody>
      </p:sp>
      <p:pic>
        <p:nvPicPr>
          <p:cNvPr id="5122" name="Picture 2" descr="C:\Users\AM8029\AppData\Local\Microsoft\Windows\INetCache\IE\DW0QYPUY\first_aid_kit[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32040" y="3396450"/>
            <a:ext cx="2664296" cy="2664296"/>
          </a:xfrm>
          <a:prstGeom prst="rect">
            <a:avLst/>
          </a:prstGeom>
          <a:noFill/>
          <a:extLst>
            <a:ext uri="{909E8E84-426E-40DD-AFC4-6F175D3DCCD1}">
              <a14:hiddenFill xmlns:a14="http://schemas.microsoft.com/office/drawing/2010/main">
                <a:solidFill>
                  <a:srgbClr val="FFFFFF"/>
                </a:solidFill>
              </a14:hiddenFill>
            </a:ext>
          </a:extLst>
        </p:spPr>
      </p:pic>
      <p:pic>
        <p:nvPicPr>
          <p:cNvPr id="5123" name="Picture 3" descr="C:\Users\AM8029\AppData\Local\Microsoft\Windows\INetCache\IE\LVRUBOB4\warning-banana-skin[1].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43608" y="3537802"/>
            <a:ext cx="2574045" cy="22683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13533889"/>
      </p:ext>
    </p:extLst>
  </p:cSld>
  <p:clrMapOvr>
    <a:masterClrMapping/>
  </p:clrMapOvr>
  <p:transition spd="slow">
    <p:wipe/>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85397" y="952970"/>
            <a:ext cx="8373207" cy="332399"/>
          </a:xfrm>
        </p:spPr>
        <p:txBody>
          <a:bodyPr/>
          <a:lstStyle/>
          <a:p>
            <a:r>
              <a:rPr lang="en-GB" sz="2400" b="1" dirty="0"/>
              <a:t>LOCAL RESIDENTS/TRAFFIC/NOISE</a:t>
            </a:r>
            <a:r>
              <a:rPr lang="en-GB" sz="2400" dirty="0"/>
              <a:t> </a:t>
            </a:r>
          </a:p>
        </p:txBody>
      </p:sp>
      <p:sp>
        <p:nvSpPr>
          <p:cNvPr id="2" name="Text Placeholder 1"/>
          <p:cNvSpPr>
            <a:spLocks noGrp="1"/>
          </p:cNvSpPr>
          <p:nvPr>
            <p:ph type="body" sz="quarter" idx="11"/>
          </p:nvPr>
        </p:nvSpPr>
        <p:spPr/>
        <p:txBody>
          <a:bodyPr/>
          <a:lstStyle/>
          <a:p>
            <a:endParaRPr lang="en-GB" dirty="0"/>
          </a:p>
        </p:txBody>
      </p:sp>
      <p:sp>
        <p:nvSpPr>
          <p:cNvPr id="6" name="Rectangle 3"/>
          <p:cNvSpPr txBox="1">
            <a:spLocks noChangeArrowheads="1"/>
          </p:cNvSpPr>
          <p:nvPr/>
        </p:nvSpPr>
        <p:spPr>
          <a:xfrm>
            <a:off x="385763" y="1963866"/>
            <a:ext cx="8377237" cy="4040273"/>
          </a:xfrm>
          <a:prstGeom prst="rect">
            <a:avLst/>
          </a:prstGeom>
        </p:spPr>
        <p:txBody>
          <a:bodyPr/>
          <a:lstStyle>
            <a:lvl1pPr marL="0" indent="0" algn="l" defTabSz="781903" rtl="0" eaLnBrk="1" latinLnBrk="0" hangingPunct="1">
              <a:lnSpc>
                <a:spcPct val="100000"/>
              </a:lnSpc>
              <a:spcBef>
                <a:spcPts val="0"/>
              </a:spcBef>
              <a:spcAft>
                <a:spcPts val="800"/>
              </a:spcAft>
              <a:buFont typeface="Arial" panose="020B0604020202020204" pitchFamily="34" charset="0"/>
              <a:buNone/>
              <a:defRPr sz="1600" b="1" kern="1200">
                <a:solidFill>
                  <a:schemeClr val="tx1"/>
                </a:solidFill>
                <a:latin typeface="Arial" panose="020B0604020202020204" pitchFamily="34" charset="0"/>
                <a:ea typeface="+mn-ea"/>
                <a:cs typeface="Arial" panose="020B0604020202020204" pitchFamily="34" charset="0"/>
              </a:defRPr>
            </a:lvl1pPr>
            <a:lvl2pPr marL="0" indent="0" algn="l" defTabSz="781903" rtl="0" eaLnBrk="1" latinLnBrk="0" hangingPunct="1">
              <a:lnSpc>
                <a:spcPct val="100000"/>
              </a:lnSpc>
              <a:spcBef>
                <a:spcPts val="0"/>
              </a:spcBef>
              <a:spcAft>
                <a:spcPts val="800"/>
              </a:spcAft>
              <a:buFont typeface="Arial" panose="020B0604020202020204" pitchFamily="34" charset="0"/>
              <a:buNone/>
              <a:tabLst/>
              <a:defRPr sz="1600" kern="1200">
                <a:solidFill>
                  <a:schemeClr val="tx1"/>
                </a:solidFill>
                <a:latin typeface="Arial" panose="020B0604020202020204" pitchFamily="34" charset="0"/>
                <a:ea typeface="+mn-ea"/>
                <a:cs typeface="Arial" panose="020B0604020202020204" pitchFamily="34" charset="0"/>
              </a:defRPr>
            </a:lvl2pPr>
            <a:lvl3pPr marL="270000" indent="-270000" algn="l" defTabSz="781903" rtl="0" eaLnBrk="1" latinLnBrk="0" hangingPunct="1">
              <a:lnSpc>
                <a:spcPct val="100000"/>
              </a:lnSpc>
              <a:spcBef>
                <a:spcPts val="0"/>
              </a:spcBef>
              <a:spcAft>
                <a:spcPts val="800"/>
              </a:spcAft>
              <a:buClr>
                <a:schemeClr val="bg2"/>
              </a:buClr>
              <a:buFont typeface="Wingdings" panose="05000000000000000000" pitchFamily="2" charset="2"/>
              <a:buChar char=""/>
              <a:defRPr sz="1600" kern="1200">
                <a:solidFill>
                  <a:schemeClr val="tx1"/>
                </a:solidFill>
                <a:latin typeface="Arial" panose="020B0604020202020204" pitchFamily="34" charset="0"/>
                <a:ea typeface="+mn-ea"/>
                <a:cs typeface="Arial" panose="020B0604020202020204" pitchFamily="34" charset="0"/>
              </a:defRPr>
            </a:lvl3pPr>
            <a:lvl4pPr marL="54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tabLst/>
              <a:defRPr sz="1600" kern="1200" baseline="0">
                <a:solidFill>
                  <a:schemeClr val="tx1"/>
                </a:solidFill>
                <a:latin typeface="Arial" panose="020B0604020202020204" pitchFamily="34" charset="0"/>
                <a:ea typeface="+mn-ea"/>
                <a:cs typeface="Arial" panose="020B0604020202020204" pitchFamily="34" charset="0"/>
              </a:defRPr>
            </a:lvl4pPr>
            <a:lvl5pPr marL="81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5pPr>
            <a:lvl6pPr marL="270000" indent="-270000" algn="l" defTabSz="781903" rtl="0" eaLnBrk="1" latinLnBrk="0" hangingPunct="1">
              <a:lnSpc>
                <a:spcPct val="100000"/>
              </a:lnSpc>
              <a:spcBef>
                <a:spcPts val="0"/>
              </a:spcBef>
              <a:spcAft>
                <a:spcPts val="800"/>
              </a:spcAft>
              <a:buFont typeface="+mj-lt"/>
              <a:buAutoNum type="arabicPeriod"/>
              <a:defRPr sz="1600" kern="1200">
                <a:solidFill>
                  <a:schemeClr val="tx1"/>
                </a:solidFill>
                <a:latin typeface="Arial" panose="020B0604020202020204" pitchFamily="34" charset="0"/>
                <a:ea typeface="+mn-ea"/>
                <a:cs typeface="Arial" panose="020B0604020202020204" pitchFamily="34" charset="0"/>
              </a:defRPr>
            </a:lvl6pPr>
            <a:lvl7pPr marL="0" indent="0" algn="l" defTabSz="781903" rtl="0" eaLnBrk="1" latinLnBrk="0" hangingPunct="1">
              <a:lnSpc>
                <a:spcPct val="100000"/>
              </a:lnSpc>
              <a:spcBef>
                <a:spcPts val="0"/>
              </a:spcBef>
              <a:spcAft>
                <a:spcPts val="800"/>
              </a:spcAft>
              <a:buFont typeface="Arial" panose="020B0604020202020204" pitchFamily="34" charset="0"/>
              <a:buNone/>
              <a:defRPr sz="1600" kern="1200">
                <a:solidFill>
                  <a:schemeClr val="bg2"/>
                </a:solidFill>
                <a:latin typeface="Arial" panose="020B0604020202020204" pitchFamily="34" charset="0"/>
                <a:ea typeface="+mn-ea"/>
                <a:cs typeface="Arial" panose="020B0604020202020204" pitchFamily="34" charset="0"/>
              </a:defRPr>
            </a:lvl7pPr>
            <a:lvl8pPr marL="2932138"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8pPr>
            <a:lvl9pPr marL="3323090"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9pPr>
          </a:lstStyle>
          <a:p>
            <a:pPr marL="457200" lvl="0" indent="-457200">
              <a:buFont typeface="Wingdings" panose="05000000000000000000" pitchFamily="2" charset="2"/>
              <a:buChar char="Ø"/>
            </a:pPr>
            <a:r>
              <a:rPr lang="en-GB" sz="2000" b="0" dirty="0"/>
              <a:t>Make friends with the locals. You will need them at some </a:t>
            </a:r>
            <a:r>
              <a:rPr lang="en-GB" sz="2000" b="0" dirty="0" smtClean="0"/>
              <a:t>stage.</a:t>
            </a:r>
          </a:p>
          <a:p>
            <a:pPr marL="457200" lvl="0" indent="-457200">
              <a:buFont typeface="Wingdings" panose="05000000000000000000" pitchFamily="2" charset="2"/>
              <a:buChar char="Ø"/>
            </a:pPr>
            <a:r>
              <a:rPr lang="en-GB" sz="2000" b="0" dirty="0" smtClean="0"/>
              <a:t>Noise </a:t>
            </a:r>
            <a:r>
              <a:rPr lang="en-GB" sz="2000" b="0" dirty="0"/>
              <a:t>levels? Noise is a major environmental impact of music festivals. Environmental Health Officers will monitor sound levels and Noise Abatement Orders can be imposed if agreed levels are exceeded. </a:t>
            </a:r>
            <a:endParaRPr lang="en-GB" sz="2000" b="0" dirty="0" smtClean="0"/>
          </a:p>
          <a:p>
            <a:pPr marL="457200" lvl="0" indent="-457200">
              <a:buFont typeface="Wingdings" panose="05000000000000000000" pitchFamily="2" charset="2"/>
              <a:buChar char="Ø"/>
            </a:pPr>
            <a:r>
              <a:rPr lang="en-GB" sz="2000" b="0" dirty="0" smtClean="0"/>
              <a:t>Giving </a:t>
            </a:r>
            <a:r>
              <a:rPr lang="en-GB" sz="2000" b="0" dirty="0"/>
              <a:t>free tickets to locals helps maintain relations all round.</a:t>
            </a:r>
          </a:p>
        </p:txBody>
      </p:sp>
      <p:pic>
        <p:nvPicPr>
          <p:cNvPr id="3074" name="Picture 2" descr="C:\Users\AM8029\AppData\Local\Microsoft\Windows\INetCache\IE\LVRUBOB4\Stock_volume.svg[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47864" y="4293096"/>
            <a:ext cx="2123632" cy="21236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45969029"/>
      </p:ext>
    </p:extLst>
  </p:cSld>
  <p:clrMapOvr>
    <a:masterClrMapping/>
  </p:clrMapOvr>
  <p:transition spd="slow">
    <p:wipe/>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85397" y="952970"/>
            <a:ext cx="8373207" cy="332399"/>
          </a:xfrm>
        </p:spPr>
        <p:txBody>
          <a:bodyPr/>
          <a:lstStyle/>
          <a:p>
            <a:r>
              <a:rPr lang="en-GB" sz="2400" b="1" dirty="0"/>
              <a:t>TICKETS AND MONEY</a:t>
            </a:r>
            <a:endParaRPr lang="en-GB" sz="2400" dirty="0"/>
          </a:p>
        </p:txBody>
      </p:sp>
      <p:sp>
        <p:nvSpPr>
          <p:cNvPr id="2" name="Text Placeholder 1"/>
          <p:cNvSpPr>
            <a:spLocks noGrp="1"/>
          </p:cNvSpPr>
          <p:nvPr>
            <p:ph type="body" sz="quarter" idx="11"/>
          </p:nvPr>
        </p:nvSpPr>
        <p:spPr/>
        <p:txBody>
          <a:bodyPr/>
          <a:lstStyle/>
          <a:p>
            <a:endParaRPr lang="en-GB" dirty="0"/>
          </a:p>
        </p:txBody>
      </p:sp>
      <p:sp>
        <p:nvSpPr>
          <p:cNvPr id="6" name="Rectangle 3"/>
          <p:cNvSpPr txBox="1">
            <a:spLocks noChangeArrowheads="1"/>
          </p:cNvSpPr>
          <p:nvPr/>
        </p:nvSpPr>
        <p:spPr>
          <a:xfrm>
            <a:off x="385763" y="1963866"/>
            <a:ext cx="8377237" cy="4040273"/>
          </a:xfrm>
          <a:prstGeom prst="rect">
            <a:avLst/>
          </a:prstGeom>
        </p:spPr>
        <p:txBody>
          <a:bodyPr/>
          <a:lstStyle>
            <a:lvl1pPr marL="0" indent="0" algn="l" defTabSz="781903" rtl="0" eaLnBrk="1" latinLnBrk="0" hangingPunct="1">
              <a:lnSpc>
                <a:spcPct val="100000"/>
              </a:lnSpc>
              <a:spcBef>
                <a:spcPts val="0"/>
              </a:spcBef>
              <a:spcAft>
                <a:spcPts val="800"/>
              </a:spcAft>
              <a:buFont typeface="Arial" panose="020B0604020202020204" pitchFamily="34" charset="0"/>
              <a:buNone/>
              <a:defRPr sz="1600" b="1" kern="1200">
                <a:solidFill>
                  <a:schemeClr val="tx1"/>
                </a:solidFill>
                <a:latin typeface="Arial" panose="020B0604020202020204" pitchFamily="34" charset="0"/>
                <a:ea typeface="+mn-ea"/>
                <a:cs typeface="Arial" panose="020B0604020202020204" pitchFamily="34" charset="0"/>
              </a:defRPr>
            </a:lvl1pPr>
            <a:lvl2pPr marL="0" indent="0" algn="l" defTabSz="781903" rtl="0" eaLnBrk="1" latinLnBrk="0" hangingPunct="1">
              <a:lnSpc>
                <a:spcPct val="100000"/>
              </a:lnSpc>
              <a:spcBef>
                <a:spcPts val="0"/>
              </a:spcBef>
              <a:spcAft>
                <a:spcPts val="800"/>
              </a:spcAft>
              <a:buFont typeface="Arial" panose="020B0604020202020204" pitchFamily="34" charset="0"/>
              <a:buNone/>
              <a:tabLst/>
              <a:defRPr sz="1600" kern="1200">
                <a:solidFill>
                  <a:schemeClr val="tx1"/>
                </a:solidFill>
                <a:latin typeface="Arial" panose="020B0604020202020204" pitchFamily="34" charset="0"/>
                <a:ea typeface="+mn-ea"/>
                <a:cs typeface="Arial" panose="020B0604020202020204" pitchFamily="34" charset="0"/>
              </a:defRPr>
            </a:lvl2pPr>
            <a:lvl3pPr marL="270000" indent="-270000" algn="l" defTabSz="781903" rtl="0" eaLnBrk="1" latinLnBrk="0" hangingPunct="1">
              <a:lnSpc>
                <a:spcPct val="100000"/>
              </a:lnSpc>
              <a:spcBef>
                <a:spcPts val="0"/>
              </a:spcBef>
              <a:spcAft>
                <a:spcPts val="800"/>
              </a:spcAft>
              <a:buClr>
                <a:schemeClr val="bg2"/>
              </a:buClr>
              <a:buFont typeface="Wingdings" panose="05000000000000000000" pitchFamily="2" charset="2"/>
              <a:buChar char=""/>
              <a:defRPr sz="1600" kern="1200">
                <a:solidFill>
                  <a:schemeClr val="tx1"/>
                </a:solidFill>
                <a:latin typeface="Arial" panose="020B0604020202020204" pitchFamily="34" charset="0"/>
                <a:ea typeface="+mn-ea"/>
                <a:cs typeface="Arial" panose="020B0604020202020204" pitchFamily="34" charset="0"/>
              </a:defRPr>
            </a:lvl3pPr>
            <a:lvl4pPr marL="54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tabLst/>
              <a:defRPr sz="1600" kern="1200" baseline="0">
                <a:solidFill>
                  <a:schemeClr val="tx1"/>
                </a:solidFill>
                <a:latin typeface="Arial" panose="020B0604020202020204" pitchFamily="34" charset="0"/>
                <a:ea typeface="+mn-ea"/>
                <a:cs typeface="Arial" panose="020B0604020202020204" pitchFamily="34" charset="0"/>
              </a:defRPr>
            </a:lvl4pPr>
            <a:lvl5pPr marL="81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5pPr>
            <a:lvl6pPr marL="270000" indent="-270000" algn="l" defTabSz="781903" rtl="0" eaLnBrk="1" latinLnBrk="0" hangingPunct="1">
              <a:lnSpc>
                <a:spcPct val="100000"/>
              </a:lnSpc>
              <a:spcBef>
                <a:spcPts val="0"/>
              </a:spcBef>
              <a:spcAft>
                <a:spcPts val="800"/>
              </a:spcAft>
              <a:buFont typeface="+mj-lt"/>
              <a:buAutoNum type="arabicPeriod"/>
              <a:defRPr sz="1600" kern="1200">
                <a:solidFill>
                  <a:schemeClr val="tx1"/>
                </a:solidFill>
                <a:latin typeface="Arial" panose="020B0604020202020204" pitchFamily="34" charset="0"/>
                <a:ea typeface="+mn-ea"/>
                <a:cs typeface="Arial" panose="020B0604020202020204" pitchFamily="34" charset="0"/>
              </a:defRPr>
            </a:lvl6pPr>
            <a:lvl7pPr marL="0" indent="0" algn="l" defTabSz="781903" rtl="0" eaLnBrk="1" latinLnBrk="0" hangingPunct="1">
              <a:lnSpc>
                <a:spcPct val="100000"/>
              </a:lnSpc>
              <a:spcBef>
                <a:spcPts val="0"/>
              </a:spcBef>
              <a:spcAft>
                <a:spcPts val="800"/>
              </a:spcAft>
              <a:buFont typeface="Arial" panose="020B0604020202020204" pitchFamily="34" charset="0"/>
              <a:buNone/>
              <a:defRPr sz="1600" kern="1200">
                <a:solidFill>
                  <a:schemeClr val="bg2"/>
                </a:solidFill>
                <a:latin typeface="Arial" panose="020B0604020202020204" pitchFamily="34" charset="0"/>
                <a:ea typeface="+mn-ea"/>
                <a:cs typeface="Arial" panose="020B0604020202020204" pitchFamily="34" charset="0"/>
              </a:defRPr>
            </a:lvl7pPr>
            <a:lvl8pPr marL="2932138"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8pPr>
            <a:lvl9pPr marL="3323090"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9pPr>
          </a:lstStyle>
          <a:p>
            <a:pPr marL="342900" lvl="0" indent="-342900">
              <a:buFont typeface="Wingdings" panose="05000000000000000000" pitchFamily="2" charset="2"/>
              <a:buChar char="Ø"/>
            </a:pPr>
            <a:r>
              <a:rPr lang="en-GB" sz="2000" b="0" dirty="0"/>
              <a:t>Budgetary controls? </a:t>
            </a:r>
            <a:endParaRPr lang="en-GB" sz="2000" b="0" dirty="0" smtClean="0"/>
          </a:p>
          <a:p>
            <a:pPr marL="342900" lvl="0" indent="-342900">
              <a:buFont typeface="Wingdings" panose="05000000000000000000" pitchFamily="2" charset="2"/>
              <a:buChar char="Ø"/>
            </a:pPr>
            <a:r>
              <a:rPr lang="en-GB" sz="2000" b="0" dirty="0" smtClean="0"/>
              <a:t>Ticket </a:t>
            </a:r>
            <a:r>
              <a:rPr lang="en-GB" sz="2000" b="0" dirty="0"/>
              <a:t>money. How held</a:t>
            </a:r>
            <a:r>
              <a:rPr lang="en-GB" sz="2000" b="0" dirty="0" smtClean="0"/>
              <a:t>?</a:t>
            </a:r>
          </a:p>
          <a:p>
            <a:pPr marL="342900" lvl="0" indent="-342900">
              <a:buFont typeface="Wingdings" panose="05000000000000000000" pitchFamily="2" charset="2"/>
              <a:buChar char="Ø"/>
            </a:pPr>
            <a:r>
              <a:rPr lang="en-GB" sz="2000" b="0" dirty="0" smtClean="0"/>
              <a:t>Escrow </a:t>
            </a:r>
            <a:r>
              <a:rPr lang="en-GB" sz="2000" b="0" dirty="0"/>
              <a:t>deposit account</a:t>
            </a:r>
            <a:r>
              <a:rPr lang="en-GB" sz="2000" b="0" dirty="0" smtClean="0"/>
              <a:t>.</a:t>
            </a:r>
          </a:p>
          <a:p>
            <a:pPr marL="342900" lvl="0" indent="-342900">
              <a:buFont typeface="Wingdings" panose="05000000000000000000" pitchFamily="2" charset="2"/>
              <a:buChar char="Ø"/>
            </a:pPr>
            <a:r>
              <a:rPr lang="en-GB" sz="2000" b="0" dirty="0" smtClean="0"/>
              <a:t>Theft</a:t>
            </a:r>
            <a:r>
              <a:rPr lang="en-GB" sz="2000" b="0" dirty="0"/>
              <a:t>. </a:t>
            </a:r>
            <a:endParaRPr lang="en-GB" sz="2000" b="0" dirty="0" smtClean="0"/>
          </a:p>
          <a:p>
            <a:pPr marL="342900" lvl="0" indent="-342900">
              <a:buFont typeface="Wingdings" panose="05000000000000000000" pitchFamily="2" charset="2"/>
              <a:buChar char="Ø"/>
            </a:pPr>
            <a:r>
              <a:rPr lang="en-GB" sz="2000" b="0" dirty="0" smtClean="0"/>
              <a:t>Ticket </a:t>
            </a:r>
            <a:r>
              <a:rPr lang="en-GB" sz="2000" b="0" dirty="0"/>
              <a:t>scams? </a:t>
            </a:r>
            <a:endParaRPr lang="en-GB" sz="2000" b="0" dirty="0" smtClean="0"/>
          </a:p>
          <a:p>
            <a:pPr marL="342900" lvl="0" indent="-342900">
              <a:buFont typeface="Wingdings" panose="05000000000000000000" pitchFamily="2" charset="2"/>
              <a:buChar char="Ø"/>
            </a:pPr>
            <a:r>
              <a:rPr lang="en-GB" sz="2000" b="0" dirty="0" smtClean="0"/>
              <a:t>Sophisticated </a:t>
            </a:r>
            <a:r>
              <a:rPr lang="en-GB" sz="2000" b="0" dirty="0"/>
              <a:t>tickets, authorised sellers</a:t>
            </a:r>
          </a:p>
        </p:txBody>
      </p:sp>
      <p:pic>
        <p:nvPicPr>
          <p:cNvPr id="4099" name="Picture 3" descr="C:\Users\AM8029\AppData\Local\Microsoft\Windows\INetCache\IE\56W1MBU0\cash[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24128" y="3472666"/>
            <a:ext cx="2736304" cy="25994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7604607"/>
      </p:ext>
    </p:extLst>
  </p:cSld>
  <p:clrMapOvr>
    <a:masterClrMapping/>
  </p:clrMapOvr>
  <p:transition spd="slow">
    <p:wipe/>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85397" y="952970"/>
            <a:ext cx="8373207" cy="332399"/>
          </a:xfrm>
        </p:spPr>
        <p:txBody>
          <a:bodyPr/>
          <a:lstStyle/>
          <a:p>
            <a:r>
              <a:rPr lang="en-GB" sz="2400" b="1" dirty="0"/>
              <a:t>RECORDING AND BROADCAST</a:t>
            </a:r>
            <a:r>
              <a:rPr lang="en-GB" sz="2400" dirty="0"/>
              <a:t> </a:t>
            </a:r>
          </a:p>
        </p:txBody>
      </p:sp>
      <p:sp>
        <p:nvSpPr>
          <p:cNvPr id="2" name="Text Placeholder 1"/>
          <p:cNvSpPr>
            <a:spLocks noGrp="1"/>
          </p:cNvSpPr>
          <p:nvPr>
            <p:ph type="body" sz="quarter" idx="11"/>
          </p:nvPr>
        </p:nvSpPr>
        <p:spPr/>
        <p:txBody>
          <a:bodyPr/>
          <a:lstStyle/>
          <a:p>
            <a:endParaRPr lang="en-GB" dirty="0"/>
          </a:p>
        </p:txBody>
      </p:sp>
      <p:sp>
        <p:nvSpPr>
          <p:cNvPr id="6" name="Rectangle 3"/>
          <p:cNvSpPr txBox="1">
            <a:spLocks noChangeArrowheads="1"/>
          </p:cNvSpPr>
          <p:nvPr/>
        </p:nvSpPr>
        <p:spPr>
          <a:xfrm>
            <a:off x="385763" y="1963866"/>
            <a:ext cx="8377237" cy="4040273"/>
          </a:xfrm>
          <a:prstGeom prst="rect">
            <a:avLst/>
          </a:prstGeom>
        </p:spPr>
        <p:txBody>
          <a:bodyPr/>
          <a:lstStyle>
            <a:lvl1pPr marL="0" indent="0" algn="l" defTabSz="781903" rtl="0" eaLnBrk="1" latinLnBrk="0" hangingPunct="1">
              <a:lnSpc>
                <a:spcPct val="100000"/>
              </a:lnSpc>
              <a:spcBef>
                <a:spcPts val="0"/>
              </a:spcBef>
              <a:spcAft>
                <a:spcPts val="800"/>
              </a:spcAft>
              <a:buFont typeface="Arial" panose="020B0604020202020204" pitchFamily="34" charset="0"/>
              <a:buNone/>
              <a:defRPr sz="1600" b="1" kern="1200">
                <a:solidFill>
                  <a:schemeClr val="tx1"/>
                </a:solidFill>
                <a:latin typeface="Arial" panose="020B0604020202020204" pitchFamily="34" charset="0"/>
                <a:ea typeface="+mn-ea"/>
                <a:cs typeface="Arial" panose="020B0604020202020204" pitchFamily="34" charset="0"/>
              </a:defRPr>
            </a:lvl1pPr>
            <a:lvl2pPr marL="0" indent="0" algn="l" defTabSz="781903" rtl="0" eaLnBrk="1" latinLnBrk="0" hangingPunct="1">
              <a:lnSpc>
                <a:spcPct val="100000"/>
              </a:lnSpc>
              <a:spcBef>
                <a:spcPts val="0"/>
              </a:spcBef>
              <a:spcAft>
                <a:spcPts val="800"/>
              </a:spcAft>
              <a:buFont typeface="Arial" panose="020B0604020202020204" pitchFamily="34" charset="0"/>
              <a:buNone/>
              <a:tabLst/>
              <a:defRPr sz="1600" kern="1200">
                <a:solidFill>
                  <a:schemeClr val="tx1"/>
                </a:solidFill>
                <a:latin typeface="Arial" panose="020B0604020202020204" pitchFamily="34" charset="0"/>
                <a:ea typeface="+mn-ea"/>
                <a:cs typeface="Arial" panose="020B0604020202020204" pitchFamily="34" charset="0"/>
              </a:defRPr>
            </a:lvl2pPr>
            <a:lvl3pPr marL="270000" indent="-270000" algn="l" defTabSz="781903" rtl="0" eaLnBrk="1" latinLnBrk="0" hangingPunct="1">
              <a:lnSpc>
                <a:spcPct val="100000"/>
              </a:lnSpc>
              <a:spcBef>
                <a:spcPts val="0"/>
              </a:spcBef>
              <a:spcAft>
                <a:spcPts val="800"/>
              </a:spcAft>
              <a:buClr>
                <a:schemeClr val="bg2"/>
              </a:buClr>
              <a:buFont typeface="Wingdings" panose="05000000000000000000" pitchFamily="2" charset="2"/>
              <a:buChar char=""/>
              <a:defRPr sz="1600" kern="1200">
                <a:solidFill>
                  <a:schemeClr val="tx1"/>
                </a:solidFill>
                <a:latin typeface="Arial" panose="020B0604020202020204" pitchFamily="34" charset="0"/>
                <a:ea typeface="+mn-ea"/>
                <a:cs typeface="Arial" panose="020B0604020202020204" pitchFamily="34" charset="0"/>
              </a:defRPr>
            </a:lvl3pPr>
            <a:lvl4pPr marL="54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tabLst/>
              <a:defRPr sz="1600" kern="1200" baseline="0">
                <a:solidFill>
                  <a:schemeClr val="tx1"/>
                </a:solidFill>
                <a:latin typeface="Arial" panose="020B0604020202020204" pitchFamily="34" charset="0"/>
                <a:ea typeface="+mn-ea"/>
                <a:cs typeface="Arial" panose="020B0604020202020204" pitchFamily="34" charset="0"/>
              </a:defRPr>
            </a:lvl4pPr>
            <a:lvl5pPr marL="81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5pPr>
            <a:lvl6pPr marL="270000" indent="-270000" algn="l" defTabSz="781903" rtl="0" eaLnBrk="1" latinLnBrk="0" hangingPunct="1">
              <a:lnSpc>
                <a:spcPct val="100000"/>
              </a:lnSpc>
              <a:spcBef>
                <a:spcPts val="0"/>
              </a:spcBef>
              <a:spcAft>
                <a:spcPts val="800"/>
              </a:spcAft>
              <a:buFont typeface="+mj-lt"/>
              <a:buAutoNum type="arabicPeriod"/>
              <a:defRPr sz="1600" kern="1200">
                <a:solidFill>
                  <a:schemeClr val="tx1"/>
                </a:solidFill>
                <a:latin typeface="Arial" panose="020B0604020202020204" pitchFamily="34" charset="0"/>
                <a:ea typeface="+mn-ea"/>
                <a:cs typeface="Arial" panose="020B0604020202020204" pitchFamily="34" charset="0"/>
              </a:defRPr>
            </a:lvl6pPr>
            <a:lvl7pPr marL="0" indent="0" algn="l" defTabSz="781903" rtl="0" eaLnBrk="1" latinLnBrk="0" hangingPunct="1">
              <a:lnSpc>
                <a:spcPct val="100000"/>
              </a:lnSpc>
              <a:spcBef>
                <a:spcPts val="0"/>
              </a:spcBef>
              <a:spcAft>
                <a:spcPts val="800"/>
              </a:spcAft>
              <a:buFont typeface="Arial" panose="020B0604020202020204" pitchFamily="34" charset="0"/>
              <a:buNone/>
              <a:defRPr sz="1600" kern="1200">
                <a:solidFill>
                  <a:schemeClr val="bg2"/>
                </a:solidFill>
                <a:latin typeface="Arial" panose="020B0604020202020204" pitchFamily="34" charset="0"/>
                <a:ea typeface="+mn-ea"/>
                <a:cs typeface="Arial" panose="020B0604020202020204" pitchFamily="34" charset="0"/>
              </a:defRPr>
            </a:lvl7pPr>
            <a:lvl8pPr marL="2932138"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8pPr>
            <a:lvl9pPr marL="3323090"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9pPr>
          </a:lstStyle>
          <a:p>
            <a:pPr lvl="0"/>
            <a:r>
              <a:rPr lang="en-GB" sz="2000" b="0" dirty="0"/>
              <a:t>Put public release notices up if you are intending to record and film the event for broadcast</a:t>
            </a:r>
          </a:p>
        </p:txBody>
      </p:sp>
      <p:pic>
        <p:nvPicPr>
          <p:cNvPr id="12297" name="Picture 9" descr="Image result for glastonbury filmi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31256" y="3146639"/>
            <a:ext cx="428625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64040358"/>
      </p:ext>
    </p:extLst>
  </p:cSld>
  <p:clrMapOvr>
    <a:masterClrMapping/>
  </p:clrMapOvr>
  <p:transition spd="slow">
    <p:wipe/>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85397" y="952970"/>
            <a:ext cx="8373207" cy="332399"/>
          </a:xfrm>
        </p:spPr>
        <p:txBody>
          <a:bodyPr/>
          <a:lstStyle/>
          <a:p>
            <a:r>
              <a:rPr lang="en-GB" sz="2400" b="1" dirty="0"/>
              <a:t>DRUGS/GUNS/FIREWORKS/BONFIRES</a:t>
            </a:r>
            <a:r>
              <a:rPr lang="en-GB" sz="2400" dirty="0"/>
              <a:t> </a:t>
            </a:r>
          </a:p>
        </p:txBody>
      </p:sp>
      <p:sp>
        <p:nvSpPr>
          <p:cNvPr id="2" name="Text Placeholder 1"/>
          <p:cNvSpPr>
            <a:spLocks noGrp="1"/>
          </p:cNvSpPr>
          <p:nvPr>
            <p:ph type="body" sz="quarter" idx="11"/>
          </p:nvPr>
        </p:nvSpPr>
        <p:spPr/>
        <p:txBody>
          <a:bodyPr/>
          <a:lstStyle/>
          <a:p>
            <a:endParaRPr lang="en-GB" dirty="0"/>
          </a:p>
        </p:txBody>
      </p:sp>
      <p:sp>
        <p:nvSpPr>
          <p:cNvPr id="6" name="Rectangle 3"/>
          <p:cNvSpPr txBox="1">
            <a:spLocks noChangeArrowheads="1"/>
          </p:cNvSpPr>
          <p:nvPr/>
        </p:nvSpPr>
        <p:spPr>
          <a:xfrm>
            <a:off x="385763" y="1963866"/>
            <a:ext cx="8377237" cy="4040273"/>
          </a:xfrm>
          <a:prstGeom prst="rect">
            <a:avLst/>
          </a:prstGeom>
        </p:spPr>
        <p:txBody>
          <a:bodyPr/>
          <a:lstStyle>
            <a:lvl1pPr marL="0" indent="0" algn="l" defTabSz="781903" rtl="0" eaLnBrk="1" latinLnBrk="0" hangingPunct="1">
              <a:lnSpc>
                <a:spcPct val="100000"/>
              </a:lnSpc>
              <a:spcBef>
                <a:spcPts val="0"/>
              </a:spcBef>
              <a:spcAft>
                <a:spcPts val="800"/>
              </a:spcAft>
              <a:buFont typeface="Arial" panose="020B0604020202020204" pitchFamily="34" charset="0"/>
              <a:buNone/>
              <a:defRPr sz="1600" b="1" kern="1200">
                <a:solidFill>
                  <a:schemeClr val="tx1"/>
                </a:solidFill>
                <a:latin typeface="Arial" panose="020B0604020202020204" pitchFamily="34" charset="0"/>
                <a:ea typeface="+mn-ea"/>
                <a:cs typeface="Arial" panose="020B0604020202020204" pitchFamily="34" charset="0"/>
              </a:defRPr>
            </a:lvl1pPr>
            <a:lvl2pPr marL="0" indent="0" algn="l" defTabSz="781903" rtl="0" eaLnBrk="1" latinLnBrk="0" hangingPunct="1">
              <a:lnSpc>
                <a:spcPct val="100000"/>
              </a:lnSpc>
              <a:spcBef>
                <a:spcPts val="0"/>
              </a:spcBef>
              <a:spcAft>
                <a:spcPts val="800"/>
              </a:spcAft>
              <a:buFont typeface="Arial" panose="020B0604020202020204" pitchFamily="34" charset="0"/>
              <a:buNone/>
              <a:tabLst/>
              <a:defRPr sz="1600" kern="1200">
                <a:solidFill>
                  <a:schemeClr val="tx1"/>
                </a:solidFill>
                <a:latin typeface="Arial" panose="020B0604020202020204" pitchFamily="34" charset="0"/>
                <a:ea typeface="+mn-ea"/>
                <a:cs typeface="Arial" panose="020B0604020202020204" pitchFamily="34" charset="0"/>
              </a:defRPr>
            </a:lvl2pPr>
            <a:lvl3pPr marL="270000" indent="-270000" algn="l" defTabSz="781903" rtl="0" eaLnBrk="1" latinLnBrk="0" hangingPunct="1">
              <a:lnSpc>
                <a:spcPct val="100000"/>
              </a:lnSpc>
              <a:spcBef>
                <a:spcPts val="0"/>
              </a:spcBef>
              <a:spcAft>
                <a:spcPts val="800"/>
              </a:spcAft>
              <a:buClr>
                <a:schemeClr val="bg2"/>
              </a:buClr>
              <a:buFont typeface="Wingdings" panose="05000000000000000000" pitchFamily="2" charset="2"/>
              <a:buChar char=""/>
              <a:defRPr sz="1600" kern="1200">
                <a:solidFill>
                  <a:schemeClr val="tx1"/>
                </a:solidFill>
                <a:latin typeface="Arial" panose="020B0604020202020204" pitchFamily="34" charset="0"/>
                <a:ea typeface="+mn-ea"/>
                <a:cs typeface="Arial" panose="020B0604020202020204" pitchFamily="34" charset="0"/>
              </a:defRPr>
            </a:lvl3pPr>
            <a:lvl4pPr marL="54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tabLst/>
              <a:defRPr sz="1600" kern="1200" baseline="0">
                <a:solidFill>
                  <a:schemeClr val="tx1"/>
                </a:solidFill>
                <a:latin typeface="Arial" panose="020B0604020202020204" pitchFamily="34" charset="0"/>
                <a:ea typeface="+mn-ea"/>
                <a:cs typeface="Arial" panose="020B0604020202020204" pitchFamily="34" charset="0"/>
              </a:defRPr>
            </a:lvl4pPr>
            <a:lvl5pPr marL="81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5pPr>
            <a:lvl6pPr marL="270000" indent="-270000" algn="l" defTabSz="781903" rtl="0" eaLnBrk="1" latinLnBrk="0" hangingPunct="1">
              <a:lnSpc>
                <a:spcPct val="100000"/>
              </a:lnSpc>
              <a:spcBef>
                <a:spcPts val="0"/>
              </a:spcBef>
              <a:spcAft>
                <a:spcPts val="800"/>
              </a:spcAft>
              <a:buFont typeface="+mj-lt"/>
              <a:buAutoNum type="arabicPeriod"/>
              <a:defRPr sz="1600" kern="1200">
                <a:solidFill>
                  <a:schemeClr val="tx1"/>
                </a:solidFill>
                <a:latin typeface="Arial" panose="020B0604020202020204" pitchFamily="34" charset="0"/>
                <a:ea typeface="+mn-ea"/>
                <a:cs typeface="Arial" panose="020B0604020202020204" pitchFamily="34" charset="0"/>
              </a:defRPr>
            </a:lvl6pPr>
            <a:lvl7pPr marL="0" indent="0" algn="l" defTabSz="781903" rtl="0" eaLnBrk="1" latinLnBrk="0" hangingPunct="1">
              <a:lnSpc>
                <a:spcPct val="100000"/>
              </a:lnSpc>
              <a:spcBef>
                <a:spcPts val="0"/>
              </a:spcBef>
              <a:spcAft>
                <a:spcPts val="800"/>
              </a:spcAft>
              <a:buFont typeface="Arial" panose="020B0604020202020204" pitchFamily="34" charset="0"/>
              <a:buNone/>
              <a:defRPr sz="1600" kern="1200">
                <a:solidFill>
                  <a:schemeClr val="bg2"/>
                </a:solidFill>
                <a:latin typeface="Arial" panose="020B0604020202020204" pitchFamily="34" charset="0"/>
                <a:ea typeface="+mn-ea"/>
                <a:cs typeface="Arial" panose="020B0604020202020204" pitchFamily="34" charset="0"/>
              </a:defRPr>
            </a:lvl7pPr>
            <a:lvl8pPr marL="2932138"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8pPr>
            <a:lvl9pPr marL="3323090"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9pPr>
          </a:lstStyle>
          <a:p>
            <a:r>
              <a:rPr lang="en-GB" sz="2000" dirty="0"/>
              <a:t/>
            </a:r>
            <a:br>
              <a:rPr lang="en-GB" sz="2000" dirty="0"/>
            </a:br>
            <a:endParaRPr lang="en-GB" sz="2000" b="0" dirty="0"/>
          </a:p>
        </p:txBody>
      </p:sp>
      <p:pic>
        <p:nvPicPr>
          <p:cNvPr id="13314" name="Picture 2" descr="C:\Users\AM8029\AppData\Local\Microsoft\Windows\INetCache\IE\DW0QYPUY\1437179578[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5763" y="2872553"/>
            <a:ext cx="2331711" cy="2222897"/>
          </a:xfrm>
          <a:prstGeom prst="rect">
            <a:avLst/>
          </a:prstGeom>
          <a:noFill/>
          <a:extLst>
            <a:ext uri="{909E8E84-426E-40DD-AFC4-6F175D3DCCD1}">
              <a14:hiddenFill xmlns:a14="http://schemas.microsoft.com/office/drawing/2010/main">
                <a:solidFill>
                  <a:srgbClr val="FFFFFF"/>
                </a:solidFill>
              </a14:hiddenFill>
            </a:ext>
          </a:extLst>
        </p:spPr>
      </p:pic>
      <p:pic>
        <p:nvPicPr>
          <p:cNvPr id="13315" name="Picture 3" descr="C:\Users\AM8029\AppData\Local\Microsoft\Windows\INetCache\IE\LVRUBOB4\336px-No_guns.svg[1].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71800" y="2996952"/>
            <a:ext cx="2032248" cy="2032248"/>
          </a:xfrm>
          <a:prstGeom prst="rect">
            <a:avLst/>
          </a:prstGeom>
          <a:noFill/>
          <a:extLst>
            <a:ext uri="{909E8E84-426E-40DD-AFC4-6F175D3DCCD1}">
              <a14:hiddenFill xmlns:a14="http://schemas.microsoft.com/office/drawing/2010/main">
                <a:solidFill>
                  <a:srgbClr val="FFFFFF"/>
                </a:solidFill>
              </a14:hiddenFill>
            </a:ext>
          </a:extLst>
        </p:spPr>
      </p:pic>
      <p:pic>
        <p:nvPicPr>
          <p:cNvPr id="13316" name="Picture 4" descr="C:\Users\AM8029\AppData\Local\Microsoft\Windows\INetCache\IE\LVRUBOB4\no-fireworks[1].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292080" y="2912116"/>
            <a:ext cx="2794000" cy="2209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1417618"/>
      </p:ext>
    </p:extLst>
  </p:cSld>
  <p:clrMapOvr>
    <a:masterClrMapping/>
  </p:clrMapOvr>
  <p:transition spd="slow">
    <p:wipe/>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85397" y="952970"/>
            <a:ext cx="8373207" cy="332399"/>
          </a:xfrm>
        </p:spPr>
        <p:txBody>
          <a:bodyPr/>
          <a:lstStyle/>
          <a:p>
            <a:r>
              <a:rPr lang="en-GB" sz="2400" b="1" dirty="0" smtClean="0"/>
              <a:t>SUMMARY</a:t>
            </a:r>
            <a:endParaRPr lang="en-GB" sz="2400" dirty="0"/>
          </a:p>
        </p:txBody>
      </p:sp>
      <p:sp>
        <p:nvSpPr>
          <p:cNvPr id="2" name="Text Placeholder 1"/>
          <p:cNvSpPr>
            <a:spLocks noGrp="1"/>
          </p:cNvSpPr>
          <p:nvPr>
            <p:ph type="body" sz="quarter" idx="11"/>
          </p:nvPr>
        </p:nvSpPr>
        <p:spPr/>
        <p:txBody>
          <a:bodyPr/>
          <a:lstStyle/>
          <a:p>
            <a:endParaRPr lang="en-GB" dirty="0"/>
          </a:p>
        </p:txBody>
      </p:sp>
      <p:sp>
        <p:nvSpPr>
          <p:cNvPr id="6" name="Rectangle 3"/>
          <p:cNvSpPr txBox="1">
            <a:spLocks noChangeArrowheads="1"/>
          </p:cNvSpPr>
          <p:nvPr/>
        </p:nvSpPr>
        <p:spPr>
          <a:xfrm>
            <a:off x="385763" y="1963866"/>
            <a:ext cx="8377237" cy="4040273"/>
          </a:xfrm>
          <a:prstGeom prst="rect">
            <a:avLst/>
          </a:prstGeom>
        </p:spPr>
        <p:txBody>
          <a:bodyPr/>
          <a:lstStyle>
            <a:lvl1pPr marL="0" indent="0" algn="l" defTabSz="781903" rtl="0" eaLnBrk="1" latinLnBrk="0" hangingPunct="1">
              <a:lnSpc>
                <a:spcPct val="100000"/>
              </a:lnSpc>
              <a:spcBef>
                <a:spcPts val="0"/>
              </a:spcBef>
              <a:spcAft>
                <a:spcPts val="800"/>
              </a:spcAft>
              <a:buFont typeface="Arial" panose="020B0604020202020204" pitchFamily="34" charset="0"/>
              <a:buNone/>
              <a:defRPr sz="1600" b="1" kern="1200">
                <a:solidFill>
                  <a:schemeClr val="tx1"/>
                </a:solidFill>
                <a:latin typeface="Arial" panose="020B0604020202020204" pitchFamily="34" charset="0"/>
                <a:ea typeface="+mn-ea"/>
                <a:cs typeface="Arial" panose="020B0604020202020204" pitchFamily="34" charset="0"/>
              </a:defRPr>
            </a:lvl1pPr>
            <a:lvl2pPr marL="0" indent="0" algn="l" defTabSz="781903" rtl="0" eaLnBrk="1" latinLnBrk="0" hangingPunct="1">
              <a:lnSpc>
                <a:spcPct val="100000"/>
              </a:lnSpc>
              <a:spcBef>
                <a:spcPts val="0"/>
              </a:spcBef>
              <a:spcAft>
                <a:spcPts val="800"/>
              </a:spcAft>
              <a:buFont typeface="Arial" panose="020B0604020202020204" pitchFamily="34" charset="0"/>
              <a:buNone/>
              <a:tabLst/>
              <a:defRPr sz="1600" kern="1200">
                <a:solidFill>
                  <a:schemeClr val="tx1"/>
                </a:solidFill>
                <a:latin typeface="Arial" panose="020B0604020202020204" pitchFamily="34" charset="0"/>
                <a:ea typeface="+mn-ea"/>
                <a:cs typeface="Arial" panose="020B0604020202020204" pitchFamily="34" charset="0"/>
              </a:defRPr>
            </a:lvl2pPr>
            <a:lvl3pPr marL="270000" indent="-270000" algn="l" defTabSz="781903" rtl="0" eaLnBrk="1" latinLnBrk="0" hangingPunct="1">
              <a:lnSpc>
                <a:spcPct val="100000"/>
              </a:lnSpc>
              <a:spcBef>
                <a:spcPts val="0"/>
              </a:spcBef>
              <a:spcAft>
                <a:spcPts val="800"/>
              </a:spcAft>
              <a:buClr>
                <a:schemeClr val="bg2"/>
              </a:buClr>
              <a:buFont typeface="Wingdings" panose="05000000000000000000" pitchFamily="2" charset="2"/>
              <a:buChar char=""/>
              <a:defRPr sz="1600" kern="1200">
                <a:solidFill>
                  <a:schemeClr val="tx1"/>
                </a:solidFill>
                <a:latin typeface="Arial" panose="020B0604020202020204" pitchFamily="34" charset="0"/>
                <a:ea typeface="+mn-ea"/>
                <a:cs typeface="Arial" panose="020B0604020202020204" pitchFamily="34" charset="0"/>
              </a:defRPr>
            </a:lvl3pPr>
            <a:lvl4pPr marL="54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tabLst/>
              <a:defRPr sz="1600" kern="1200" baseline="0">
                <a:solidFill>
                  <a:schemeClr val="tx1"/>
                </a:solidFill>
                <a:latin typeface="Arial" panose="020B0604020202020204" pitchFamily="34" charset="0"/>
                <a:ea typeface="+mn-ea"/>
                <a:cs typeface="Arial" panose="020B0604020202020204" pitchFamily="34" charset="0"/>
              </a:defRPr>
            </a:lvl4pPr>
            <a:lvl5pPr marL="81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5pPr>
            <a:lvl6pPr marL="270000" indent="-270000" algn="l" defTabSz="781903" rtl="0" eaLnBrk="1" latinLnBrk="0" hangingPunct="1">
              <a:lnSpc>
                <a:spcPct val="100000"/>
              </a:lnSpc>
              <a:spcBef>
                <a:spcPts val="0"/>
              </a:spcBef>
              <a:spcAft>
                <a:spcPts val="800"/>
              </a:spcAft>
              <a:buFont typeface="+mj-lt"/>
              <a:buAutoNum type="arabicPeriod"/>
              <a:defRPr sz="1600" kern="1200">
                <a:solidFill>
                  <a:schemeClr val="tx1"/>
                </a:solidFill>
                <a:latin typeface="Arial" panose="020B0604020202020204" pitchFamily="34" charset="0"/>
                <a:ea typeface="+mn-ea"/>
                <a:cs typeface="Arial" panose="020B0604020202020204" pitchFamily="34" charset="0"/>
              </a:defRPr>
            </a:lvl6pPr>
            <a:lvl7pPr marL="0" indent="0" algn="l" defTabSz="781903" rtl="0" eaLnBrk="1" latinLnBrk="0" hangingPunct="1">
              <a:lnSpc>
                <a:spcPct val="100000"/>
              </a:lnSpc>
              <a:spcBef>
                <a:spcPts val="0"/>
              </a:spcBef>
              <a:spcAft>
                <a:spcPts val="800"/>
              </a:spcAft>
              <a:buFont typeface="Arial" panose="020B0604020202020204" pitchFamily="34" charset="0"/>
              <a:buNone/>
              <a:defRPr sz="1600" kern="1200">
                <a:solidFill>
                  <a:schemeClr val="bg2"/>
                </a:solidFill>
                <a:latin typeface="Arial" panose="020B0604020202020204" pitchFamily="34" charset="0"/>
                <a:ea typeface="+mn-ea"/>
                <a:cs typeface="Arial" panose="020B0604020202020204" pitchFamily="34" charset="0"/>
              </a:defRPr>
            </a:lvl7pPr>
            <a:lvl8pPr marL="2932138"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8pPr>
            <a:lvl9pPr marL="3323090"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9pPr>
          </a:lstStyle>
          <a:p>
            <a:pPr marL="342900" indent="-342900">
              <a:buFont typeface="Wingdings" panose="05000000000000000000" pitchFamily="2" charset="2"/>
              <a:buChar char="Ø"/>
            </a:pPr>
            <a:r>
              <a:rPr lang="en-GB" sz="2000" b="0" dirty="0"/>
              <a:t>It's a people business so never underestimate the role people play in delivering the event and the power they may have</a:t>
            </a:r>
            <a:r>
              <a:rPr lang="en-GB" sz="2000" b="0" dirty="0" smtClean="0"/>
              <a:t>.</a:t>
            </a:r>
          </a:p>
          <a:p>
            <a:pPr marL="342900" indent="-342900">
              <a:buFont typeface="Wingdings" panose="05000000000000000000" pitchFamily="2" charset="2"/>
              <a:buChar char="Ø"/>
            </a:pPr>
            <a:r>
              <a:rPr lang="en-GB" sz="2000" b="0" dirty="0" smtClean="0"/>
              <a:t>Build </a:t>
            </a:r>
            <a:r>
              <a:rPr lang="en-GB" sz="2000" b="0" dirty="0"/>
              <a:t>a hardworking committed and professional team. </a:t>
            </a:r>
            <a:endParaRPr lang="en-GB" sz="2000" b="0" dirty="0" smtClean="0"/>
          </a:p>
          <a:p>
            <a:pPr marL="342900" indent="-342900">
              <a:buFont typeface="Wingdings" panose="05000000000000000000" pitchFamily="2" charset="2"/>
              <a:buChar char="Ø"/>
            </a:pPr>
            <a:r>
              <a:rPr lang="en-GB" sz="2000" b="0" dirty="0" smtClean="0"/>
              <a:t>Festivals </a:t>
            </a:r>
            <a:r>
              <a:rPr lang="en-GB" sz="2000" b="0" dirty="0"/>
              <a:t>are by nature a clash between genius, creativity and the ranks of regulatory forces so it's a fine example of the balance between flexibility and common sense that's needed to pull off a successful </a:t>
            </a:r>
            <a:r>
              <a:rPr lang="en-GB" sz="2000" b="0" dirty="0" smtClean="0"/>
              <a:t>festival.</a:t>
            </a:r>
          </a:p>
          <a:p>
            <a:pPr marL="342900" indent="-342900">
              <a:buFont typeface="Wingdings" panose="05000000000000000000" pitchFamily="2" charset="2"/>
              <a:buChar char="Ø"/>
            </a:pPr>
            <a:r>
              <a:rPr lang="en-GB" sz="2000" b="0" dirty="0" smtClean="0"/>
              <a:t>It's </a:t>
            </a:r>
            <a:r>
              <a:rPr lang="en-GB" sz="2000" b="0" dirty="0"/>
              <a:t>important to manage the event sensibly so be wary of advertising a new event on social media sites where it may be promoted virally. You may lose </a:t>
            </a:r>
            <a:r>
              <a:rPr lang="en-GB" sz="2000" b="0" dirty="0" smtClean="0"/>
              <a:t>control.</a:t>
            </a:r>
          </a:p>
          <a:p>
            <a:pPr marL="342900" indent="-342900">
              <a:buFont typeface="Wingdings" panose="05000000000000000000" pitchFamily="2" charset="2"/>
              <a:buChar char="Ø"/>
            </a:pPr>
            <a:r>
              <a:rPr lang="en-GB" sz="2000" b="0" dirty="0" smtClean="0"/>
              <a:t>Running </a:t>
            </a:r>
            <a:r>
              <a:rPr lang="en-GB" sz="2000" b="0" dirty="0"/>
              <a:t>a well-managed event will make it more fun all round</a:t>
            </a:r>
            <a:r>
              <a:rPr lang="en-GB" sz="2000" b="0" dirty="0" smtClean="0"/>
              <a:t>.</a:t>
            </a:r>
            <a:endParaRPr lang="en-GB" sz="2000" b="0" dirty="0"/>
          </a:p>
        </p:txBody>
      </p:sp>
    </p:spTree>
    <p:extLst>
      <p:ext uri="{BB962C8B-B14F-4D97-AF65-F5344CB8AC3E}">
        <p14:creationId xmlns:p14="http://schemas.microsoft.com/office/powerpoint/2010/main" val="194166491"/>
      </p:ext>
    </p:extLst>
  </p:cSld>
  <p:clrMapOvr>
    <a:masterClrMapping/>
  </p:clrMapOvr>
  <p:transition spd="slow">
    <p:wipe/>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a:xfrm>
            <a:off x="408937" y="1052736"/>
            <a:ext cx="8373207" cy="387798"/>
          </a:xfrm>
        </p:spPr>
        <p:txBody>
          <a:bodyPr/>
          <a:lstStyle/>
          <a:p>
            <a:pPr algn="ctr"/>
            <a:r>
              <a:rPr lang="en-GB" altLang="en-US" dirty="0" smtClean="0">
                <a:ea typeface="ＭＳ Ｐゴシック" pitchFamily="34" charset="-128"/>
              </a:rPr>
              <a:t>Interactive Session</a:t>
            </a:r>
          </a:p>
        </p:txBody>
      </p:sp>
      <p:sp>
        <p:nvSpPr>
          <p:cNvPr id="52227" name="Rectangle 3"/>
          <p:cNvSpPr>
            <a:spLocks noGrp="1" noChangeArrowheads="1"/>
          </p:cNvSpPr>
          <p:nvPr>
            <p:ph type="body" sz="quarter" idx="10"/>
          </p:nvPr>
        </p:nvSpPr>
        <p:spPr>
          <a:xfrm>
            <a:off x="385763" y="1844824"/>
            <a:ext cx="8377237" cy="4083169"/>
          </a:xfrm>
        </p:spPr>
        <p:txBody>
          <a:bodyPr/>
          <a:lstStyle/>
          <a:p>
            <a:pPr marL="457200" indent="-457200" defTabSz="833398">
              <a:lnSpc>
                <a:spcPct val="80000"/>
              </a:lnSpc>
              <a:buFont typeface="+mj-lt"/>
              <a:buAutoNum type="arabicPeriod"/>
            </a:pPr>
            <a:endParaRPr lang="en-GB" altLang="en-US" sz="2000" b="0" dirty="0" smtClean="0"/>
          </a:p>
          <a:p>
            <a:pPr marL="457200" indent="-457200" defTabSz="833398">
              <a:lnSpc>
                <a:spcPct val="80000"/>
              </a:lnSpc>
              <a:buFont typeface="+mj-lt"/>
              <a:buAutoNum type="arabicPeriod"/>
            </a:pPr>
            <a:r>
              <a:rPr lang="en-GB" altLang="en-US" sz="2000" b="0" dirty="0" smtClean="0"/>
              <a:t>What is the impact of VR/AR/holograms in the live sector?</a:t>
            </a:r>
          </a:p>
          <a:p>
            <a:pPr marL="457200" indent="-457200" defTabSz="833398">
              <a:lnSpc>
                <a:spcPct val="80000"/>
              </a:lnSpc>
              <a:buFont typeface="+mj-lt"/>
              <a:buAutoNum type="arabicPeriod"/>
            </a:pPr>
            <a:endParaRPr lang="en-GB" altLang="en-US" sz="2000" b="0" dirty="0" smtClean="0"/>
          </a:p>
          <a:p>
            <a:pPr marL="457200" indent="-457200" defTabSz="833398">
              <a:lnSpc>
                <a:spcPct val="80000"/>
              </a:lnSpc>
              <a:buFont typeface="+mj-lt"/>
              <a:buAutoNum type="arabicPeriod"/>
            </a:pPr>
            <a:r>
              <a:rPr lang="en-GB" altLang="en-US" sz="2000" b="0" dirty="0" smtClean="0"/>
              <a:t>What are the security issues?</a:t>
            </a:r>
          </a:p>
          <a:p>
            <a:pPr marL="457200" indent="-457200" defTabSz="833398">
              <a:lnSpc>
                <a:spcPct val="80000"/>
              </a:lnSpc>
              <a:buFont typeface="+mj-lt"/>
              <a:buAutoNum type="arabicPeriod"/>
            </a:pPr>
            <a:endParaRPr lang="en-GB" altLang="en-US" sz="2000" b="0" dirty="0"/>
          </a:p>
          <a:p>
            <a:pPr marL="457200" indent="-457200" defTabSz="833398">
              <a:lnSpc>
                <a:spcPct val="80000"/>
              </a:lnSpc>
              <a:buFont typeface="+mj-lt"/>
              <a:buAutoNum type="arabicPeriod"/>
            </a:pPr>
            <a:r>
              <a:rPr lang="en-GB" altLang="en-US" sz="2000" b="0" dirty="0" smtClean="0"/>
              <a:t>What are the privacy issues?</a:t>
            </a:r>
          </a:p>
          <a:p>
            <a:pPr marL="457200" indent="-457200" defTabSz="833398">
              <a:lnSpc>
                <a:spcPct val="80000"/>
              </a:lnSpc>
              <a:buFont typeface="+mj-lt"/>
              <a:buAutoNum type="arabicPeriod"/>
            </a:pPr>
            <a:endParaRPr lang="en-GB" altLang="en-US" sz="2000" b="0" dirty="0" smtClean="0"/>
          </a:p>
          <a:p>
            <a:pPr marL="457200" indent="-457200" defTabSz="833398">
              <a:lnSpc>
                <a:spcPct val="80000"/>
              </a:lnSpc>
              <a:buFont typeface="+mj-lt"/>
              <a:buAutoNum type="arabicPeriod"/>
            </a:pPr>
            <a:r>
              <a:rPr lang="en-GB" altLang="en-US" sz="2000" b="0" dirty="0" smtClean="0"/>
              <a:t>What is the impact of bots generating fake followers?</a:t>
            </a:r>
          </a:p>
          <a:p>
            <a:pPr marL="457200" indent="-457200" defTabSz="833398">
              <a:lnSpc>
                <a:spcPct val="80000"/>
              </a:lnSpc>
              <a:buFont typeface="+mj-lt"/>
              <a:buAutoNum type="arabicPeriod"/>
            </a:pPr>
            <a:endParaRPr lang="en-GB" altLang="en-US" sz="2000" b="0" dirty="0"/>
          </a:p>
          <a:p>
            <a:pPr marL="457200" indent="-457200" defTabSz="833398">
              <a:lnSpc>
                <a:spcPct val="80000"/>
              </a:lnSpc>
              <a:buFont typeface="+mj-lt"/>
              <a:buAutoNum type="arabicPeriod"/>
            </a:pPr>
            <a:r>
              <a:rPr lang="en-GB" altLang="en-US" sz="2000" b="0" dirty="0" smtClean="0"/>
              <a:t>The </a:t>
            </a:r>
            <a:r>
              <a:rPr lang="en-GB" altLang="en-US" sz="2000" b="0" dirty="0"/>
              <a:t>s</a:t>
            </a:r>
            <a:r>
              <a:rPr lang="en-GB" altLang="en-US" sz="2000" b="0" dirty="0" smtClean="0"/>
              <a:t>econdary ticket market </a:t>
            </a:r>
          </a:p>
          <a:p>
            <a:pPr marL="457200" indent="-457200" defTabSz="833398">
              <a:lnSpc>
                <a:spcPct val="80000"/>
              </a:lnSpc>
              <a:buFont typeface="+mj-lt"/>
              <a:buAutoNum type="arabicPeriod"/>
            </a:pPr>
            <a:endParaRPr lang="en-GB" altLang="en-US" sz="2000" b="0" dirty="0"/>
          </a:p>
          <a:p>
            <a:pPr marL="457200" indent="-457200" defTabSz="833398">
              <a:lnSpc>
                <a:spcPct val="80000"/>
              </a:lnSpc>
              <a:buFont typeface="+mj-lt"/>
              <a:buAutoNum type="arabicPeriod"/>
            </a:pPr>
            <a:endParaRPr lang="en-GB" altLang="en-US" sz="2000" b="0" dirty="0"/>
          </a:p>
        </p:txBody>
      </p:sp>
    </p:spTree>
    <p:extLst>
      <p:ext uri="{BB962C8B-B14F-4D97-AF65-F5344CB8AC3E}">
        <p14:creationId xmlns:p14="http://schemas.microsoft.com/office/powerpoint/2010/main" val="3454696918"/>
      </p:ext>
    </p:extLst>
  </p:cSld>
  <p:clrMapOvr>
    <a:masterClrMapping/>
  </p:clrMapOvr>
  <p:transition spd="slow">
    <p:wipe/>
  </p:transition>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THINKCELLUNDODONOTDELETE" val="97"/>
</p:tagLst>
</file>

<file path=ppt/theme/theme1.xml><?xml version="1.0" encoding="utf-8"?>
<a:theme xmlns:a="http://schemas.openxmlformats.org/drawingml/2006/main" name="Investec 4x3 Template">
  <a:themeElements>
    <a:clrScheme name="Lewis Silkin">
      <a:dk1>
        <a:srgbClr val="1D252D"/>
      </a:dk1>
      <a:lt1>
        <a:srgbClr val="FFFFFF"/>
      </a:lt1>
      <a:dk2>
        <a:srgbClr val="BCC9C5"/>
      </a:dk2>
      <a:lt2>
        <a:srgbClr val="00A9E0"/>
      </a:lt2>
      <a:accent1>
        <a:srgbClr val="E1CD00"/>
      </a:accent1>
      <a:accent2>
        <a:srgbClr val="FF6900"/>
      </a:accent2>
      <a:accent3>
        <a:srgbClr val="DA1884"/>
      </a:accent3>
      <a:accent4>
        <a:srgbClr val="DA291C"/>
      </a:accent4>
      <a:accent5>
        <a:srgbClr val="97D700"/>
      </a:accent5>
      <a:accent6>
        <a:srgbClr val="00C7B1"/>
      </a:accent6>
      <a:hlink>
        <a:srgbClr val="9678D3"/>
      </a:hlink>
      <a:folHlink>
        <a:srgbClr val="00629B"/>
      </a:folHlink>
    </a:clrScheme>
    <a:fontScheme name="Lewis Silkin PPT">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 xmlns:thm15="http://schemas.microsoft.com/office/thememl/2012/main" name="Investec_Full template v3.pptx" id="{296B17CE-D50A-4617-960C-557784FA0F05}" vid="{572E794A-3B52-4396-9683-722D9436EFA2}"/>
    </a:ext>
  </a:ext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Legal" ma:contentTypeID="0x010100F9A77F4E0D574C8F99D317968D7EBC560500E5A2C76CA316E34FA1E0CAB731E4B79B" ma:contentTypeVersion="1" ma:contentTypeDescription="Content Type used for storing Legal Content" ma:contentTypeScope="" ma:versionID="e7cb7e7f87fc7ead888b0db4df0ac6bf">
  <xsd:schema xmlns:xsd="http://www.w3.org/2001/XMLSchema" xmlns:p="http://schemas.microsoft.com/office/2006/metadata/properties" xmlns:ns1="http://schemas.microsoft.com/sharepoint/v3" targetNamespace="http://schemas.microsoft.com/office/2006/metadata/properties" ma:root="true" ma:fieldsID="5a73e8923727facbf7dc19fc892de36e" ns1:_="">
    <xsd:import namespace="http://schemas.microsoft.com/sharepoint/v3"/>
    <xsd:element name="properties">
      <xsd:complexType>
        <xsd:sequence>
          <xsd:element name="documentManagement">
            <xsd:complexType>
              <xsd:all>
                <xsd:element ref="ns1:Doc_x0020_No" minOccurs="0"/>
                <xsd:element ref="ns1:DM_Descript" minOccurs="0"/>
                <xsd:element ref="ns1:DM_Author"/>
                <xsd:element ref="ns1:Document_x0020_Type"/>
                <xsd:element ref="ns1:Dept_x0020_Name"/>
                <xsd:element ref="ns1:Client_x0020_ID"/>
                <xsd:element ref="ns1:Client_x0020_Name"/>
                <xsd:element ref="ns1:Matter_x0020_ID"/>
                <xsd:element ref="ns1:Matter_x0020_Name"/>
              </xsd:all>
            </xsd:complexType>
          </xsd:element>
        </xsd:sequence>
      </xsd:complexType>
    </xsd:element>
  </xsd:schema>
  <xsd:schema xmlns:xsd="http://www.w3.org/2001/XMLSchema" xmlns:dms="http://schemas.microsoft.com/office/2006/documentManagement/types" targetNamespace="http://schemas.microsoft.com/sharepoint/v3" elementFormDefault="qualified">
    <xsd:import namespace="http://schemas.microsoft.com/office/2006/documentManagement/types"/>
    <xsd:element name="Doc_x0020_No" ma:index="0" nillable="true" ma:displayName="Doc No" ma:internalName="Doc_x0020_No">
      <xsd:simpleType>
        <xsd:restriction base="dms:Number"/>
      </xsd:simpleType>
    </xsd:element>
    <xsd:element name="DM_Descript" ma:index="1" nillable="true" ma:displayName="Description" ma:internalName="DM_Descript">
      <xsd:simpleType>
        <xsd:restriction base="dms:Note">
          <xsd:maxLength value="255"/>
        </xsd:restriction>
      </xsd:simpleType>
    </xsd:element>
    <xsd:element name="DM_Author" ma:index="2" ma:displayName="Author" ma:list="UserInfo" ma:internalName="DM_Author">
      <xsd:complexType>
        <xsd:complexContent>
          <xsd:extension base="dms:User">
            <xsd:sequence>
              <xsd:element name="UserInfo" minOccurs="0" maxOccurs="unbounded">
                <xsd:complexType>
                  <xsd:sequence>
                    <xsd:element name="DisplayName" type="xsd:string" minOccurs="0"/>
                    <xsd:element name="AccountId" type="dms:UserId" minOccurs="0"/>
                    <xsd:element name="AccountType" type="xsd:string" minOccurs="0"/>
                  </xsd:sequence>
                </xsd:complexType>
              </xsd:element>
            </xsd:sequence>
          </xsd:extension>
        </xsd:complexContent>
      </xsd:complexType>
    </xsd:element>
    <xsd:element name="Document_x0020_Type" ma:index="3" ma:displayName="Document Type" ma:internalName="Document_x0020_Type" ma:readOnly="false">
      <xsd:simpleType>
        <xsd:restriction base="dms:Unknown">
          <xsd:maxLength value="255"/>
        </xsd:restriction>
      </xsd:simpleType>
    </xsd:element>
    <xsd:element name="Dept_x0020_Name" ma:index="4" ma:displayName="Dept Name" ma:internalName="Dept_x0020_Name" ma:readOnly="false">
      <xsd:simpleType>
        <xsd:restriction base="dms:Unknown">
          <xsd:maxLength value="255"/>
        </xsd:restriction>
      </xsd:simpleType>
    </xsd:element>
    <xsd:element name="Client_x0020_ID" ma:index="13" ma:displayName="Client ID" ma:internalName="Client_x0020_ID" ma:readOnly="false">
      <xsd:simpleType>
        <xsd:restriction base="dms:Unknown">
          <xsd:maxLength value="255"/>
        </xsd:restriction>
      </xsd:simpleType>
    </xsd:element>
    <xsd:element name="Client_x0020_Name" ma:index="14" ma:displayName="Client Name" ma:internalName="Client_x0020_Name" ma:readOnly="false">
      <xsd:simpleType>
        <xsd:restriction base="dms:Unknown">
          <xsd:maxLength value="255"/>
        </xsd:restriction>
      </xsd:simpleType>
    </xsd:element>
    <xsd:element name="Matter_x0020_ID" ma:index="15" ma:displayName="Matter ID" ma:internalName="Matter_x0020_ID" ma:readOnly="false">
      <xsd:simpleType>
        <xsd:restriction base="dms:Unknown">
          <xsd:maxLength value="255"/>
        </xsd:restriction>
      </xsd:simpleType>
    </xsd:element>
    <xsd:element name="Matter_x0020_Name" ma:index="16" ma:displayName="Matter Name" ma:internalName="Matter_x0020_Name" ma:readOnly="false">
      <xsd:simpleType>
        <xsd:restriction base="dms:Unknown">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office/internal/2005/internalDocumentation"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5" ma:displayName="Content Type"/>
        <xsd:element ref="dc:title" maxOccurs="1" ma:index="12"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lastPrinted" minOccurs="0" maxOccurs="1" type="xsd:dateTime"/>
        <xsd:element name="contentStatus" minOccurs="0" maxOccurs="1" type="xsd:string"/>
      </xsd:all>
    </xsd:complexType>
  </xsd: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documentManagement>
    <Doc_x0020_No xmlns="http://schemas.microsoft.com/sharepoint/v3">4675261</Doc_x0020_No>
    <Client_x0020_ID xmlns="http://schemas.microsoft.com/sharepoint/v3">99999999</Client_x0020_ID>
    <Dept_x0020_Name xmlns="http://schemas.microsoft.com/sharepoint/v3">Creators, Makers and Innovators</Dept_x0020_Name>
    <DM_Descript xmlns="http://schemas.microsoft.com/sharepoint/v3" xsi:nil="true"/>
    <DM_Author xmlns="http://schemas.microsoft.com/sharepoint/v3">
      <UserInfo>
        <DisplayName/>
        <AccountId>1507</AccountId>
        <AccountType/>
      </UserInfo>
    </DM_Author>
    <Matter_x0020_Name xmlns="http://schemas.microsoft.com/sharepoint/v3">General</Matter_x0020_Name>
    <Document_x0020_Type xmlns="http://schemas.microsoft.com/sharepoint/v3">Powerpoint Presentation</Document_x0020_Type>
    <Client_x0020_Name xmlns="http://schemas.microsoft.com/sharepoint/v3">Lewis Silkin Non-Billable Time</Client_x0020_Name>
    <Matter_x0020_ID xmlns="http://schemas.microsoft.com/sharepoint/v3">99999999</Matter_x0020_ID>
  </documentManagement>
</p:properties>
</file>

<file path=customXml/itemProps1.xml><?xml version="1.0" encoding="utf-8"?>
<ds:datastoreItem xmlns:ds="http://schemas.openxmlformats.org/officeDocument/2006/customXml" ds:itemID="{F15BAFD2-7A5D-4BEA-B4F3-1815DDBEEBB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http://schemas.microsoft.com/office/2006/documentManagement/types"/>
    <ds:schemaRef ds:uri="http://schemas.openxmlformats.org/package/2006/metadata/core-properties"/>
    <ds:schemaRef ds:uri="http://purl.org/dc/elements/1.1/"/>
    <ds:schemaRef ds:uri="http://purl.org/dc/terms/"/>
    <ds:schemaRef ds:uri="http://schemas.microsoft.com/office/internal/2005/internalDocumentation"/>
  </ds:schemaRefs>
</ds:datastoreItem>
</file>

<file path=customXml/itemProps2.xml><?xml version="1.0" encoding="utf-8"?>
<ds:datastoreItem xmlns:ds="http://schemas.openxmlformats.org/officeDocument/2006/customXml" ds:itemID="{8EAB4708-26BD-48BC-A301-DD63939C8F6E}">
  <ds:schemaRefs>
    <ds:schemaRef ds:uri="http://schemas.microsoft.com/sharepoint/v3/contenttype/forms"/>
  </ds:schemaRefs>
</ds:datastoreItem>
</file>

<file path=customXml/itemProps3.xml><?xml version="1.0" encoding="utf-8"?>
<ds:datastoreItem xmlns:ds="http://schemas.openxmlformats.org/officeDocument/2006/customXml" ds:itemID="{8C16C959-E258-454F-AD9B-403F3B150D1E}">
  <ds:schemaRefs>
    <ds:schemaRef ds:uri="http://schemas.microsoft.com/office/2006/metadata/properties"/>
    <ds:schemaRef ds:uri="http://schemas.microsoft.com/sharepoint/v3"/>
  </ds:schemaRefs>
</ds:datastoreItem>
</file>

<file path=docProps/app.xml><?xml version="1.0" encoding="utf-8"?>
<Properties xmlns="http://schemas.openxmlformats.org/officeDocument/2006/extended-properties" xmlns:vt="http://schemas.openxmlformats.org/officeDocument/2006/docPropsVTypes">
  <Template>Onscreen_4_3 Template</Template>
  <TotalTime>580</TotalTime>
  <Words>1759</Words>
  <Application>Microsoft Office PowerPoint</Application>
  <PresentationFormat>On-screen Show (4:3)</PresentationFormat>
  <Paragraphs>212</Paragraphs>
  <Slides>25</Slides>
  <Notes>22</Notes>
  <HiddenSlides>0</HiddenSlides>
  <MMClips>0</MMClips>
  <ScaleCrop>false</ScaleCrop>
  <HeadingPairs>
    <vt:vector size="6" baseType="variant">
      <vt:variant>
        <vt:lpstr>Theme</vt:lpstr>
      </vt:variant>
      <vt:variant>
        <vt:i4>2</vt:i4>
      </vt:variant>
      <vt:variant>
        <vt:lpstr>Embedded OLE Servers</vt:lpstr>
      </vt:variant>
      <vt:variant>
        <vt:i4>1</vt:i4>
      </vt:variant>
      <vt:variant>
        <vt:lpstr>Slide Titles</vt:lpstr>
      </vt:variant>
      <vt:variant>
        <vt:i4>25</vt:i4>
      </vt:variant>
    </vt:vector>
  </HeadingPairs>
  <TitlesOfParts>
    <vt:vector size="28" baseType="lpstr">
      <vt:lpstr>Investec 4x3 Template</vt:lpstr>
      <vt:lpstr>Custom Design</vt:lpstr>
      <vt:lpstr>Image</vt:lpstr>
      <vt:lpstr>LIVE EVENTS</vt:lpstr>
      <vt:lpstr>OVERVIEW OF LIVE PERFORMANCE</vt:lpstr>
      <vt:lpstr>OVERVIEW OF LIVE PERFORMANCE</vt:lpstr>
      <vt:lpstr>OVERVIEW OF LIVE PERFORMANCE</vt:lpstr>
      <vt:lpstr>SPONSORSHIP OF LIVE EVENTS</vt:lpstr>
      <vt:lpstr>FESTIVAL GOERS</vt:lpstr>
      <vt:lpstr>SITE &amp; PRODUCTION</vt:lpstr>
      <vt:lpstr>SITE &amp; PRODUCTION</vt:lpstr>
      <vt:lpstr>SITE &amp; PRODUCTION</vt:lpstr>
      <vt:lpstr>SITE &amp; PRODUCTION</vt:lpstr>
      <vt:lpstr>INSURANCE</vt:lpstr>
      <vt:lpstr>FOOD CONCESSIONS </vt:lpstr>
      <vt:lpstr>ALCOHOL</vt:lpstr>
      <vt:lpstr>ALCOHOL</vt:lpstr>
      <vt:lpstr>ALCOHOL</vt:lpstr>
      <vt:lpstr>POLICE AND EMERGENCY SERVICES </vt:lpstr>
      <vt:lpstr>SECURITY </vt:lpstr>
      <vt:lpstr>TEMPORARY WORKERS AND VOLUNTEERS</vt:lpstr>
      <vt:lpstr>INJURIES AND ACCIDENTS </vt:lpstr>
      <vt:lpstr>LOCAL RESIDENTS/TRAFFIC/NOISE </vt:lpstr>
      <vt:lpstr>TICKETS AND MONEY</vt:lpstr>
      <vt:lpstr>RECORDING AND BROADCAST </vt:lpstr>
      <vt:lpstr>DRUGS/GUNS/FIREWORKS/BONFIRES </vt:lpstr>
      <vt:lpstr>SUMMARY</vt:lpstr>
      <vt:lpstr>Interactive Session</vt:lpstr>
    </vt:vector>
  </TitlesOfParts>
  <Company>Lewis Silkin PPT</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LIVE EVENTS - 4.12.17</dc:title>
  <dc:subject>LG100037</dc:subject>
  <dc:creator>David Lawrence</dc:creator>
  <cp:keywords>Template</cp:keywords>
  <dc:description>Do not save over this - As soon as this template opens please save as a new document with a new filename.</dc:description>
  <cp:lastModifiedBy>Nigel Dewar Gibb</cp:lastModifiedBy>
  <cp:revision>103</cp:revision>
  <cp:lastPrinted>2016-10-12T11:00:04Z</cp:lastPrinted>
  <dcterms:created xsi:type="dcterms:W3CDTF">2016-03-11T09:12:50Z</dcterms:created>
  <dcterms:modified xsi:type="dcterms:W3CDTF">2017-12-04T08:22:16Z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By">
    <vt:lpwstr>1507</vt:lpwstr>
  </property>
  <property fmtid="{D5CDD505-2E9C-101B-9397-08002B2CF9AE}" pid="3" name="Modified By">
    <vt:lpwstr>1507</vt:lpwstr>
  </property>
  <property fmtid="{D5CDD505-2E9C-101B-9397-08002B2CF9AE}" pid="4" name="Admin Area">
    <vt:lpwstr>Sector Focus Groups</vt:lpwstr>
  </property>
  <property fmtid="{D5CDD505-2E9C-101B-9397-08002B2CF9AE}" pid="5" name="Doc No">
    <vt:lpwstr>4675258</vt:lpwstr>
  </property>
  <property fmtid="{D5CDD505-2E9C-101B-9397-08002B2CF9AE}" pid="6" name="Admin Category">
    <vt:lpwstr>Media and Entertainment</vt:lpwstr>
  </property>
  <property fmtid="{D5CDD505-2E9C-101B-9397-08002B2CF9AE}" pid="7" name="Dept Name">
    <vt:lpwstr>Creators, Makers and Innovators</vt:lpwstr>
  </property>
  <property fmtid="{D5CDD505-2E9C-101B-9397-08002B2CF9AE}" pid="8" name="DM_Author">
    <vt:lpwstr>1507</vt:lpwstr>
  </property>
  <property fmtid="{D5CDD505-2E9C-101B-9397-08002B2CF9AE}" pid="9" name="Client ID">
    <vt:lpwstr>99999999</vt:lpwstr>
  </property>
  <property fmtid="{D5CDD505-2E9C-101B-9397-08002B2CF9AE}" pid="10" name="Matter ID">
    <vt:lpwstr>99999999</vt:lpwstr>
  </property>
  <property fmtid="{D5CDD505-2E9C-101B-9397-08002B2CF9AE}" pid="11" name="Matter Name">
    <vt:lpwstr>General</vt:lpwstr>
  </property>
  <property fmtid="{D5CDD505-2E9C-101B-9397-08002B2CF9AE}" pid="12" name="Client Name">
    <vt:lpwstr>Lewis Silkin Non-Billable Time</vt:lpwstr>
  </property>
  <property fmtid="{D5CDD505-2E9C-101B-9397-08002B2CF9AE}" pid="13" name="ContentTypeId">
    <vt:lpwstr>0x010100F9A77F4E0D574C8F99D317968D7EBC560500E5A2C76CA316E34FA1E0CAB731E4B79B</vt:lpwstr>
  </property>
  <property fmtid="{D5CDD505-2E9C-101B-9397-08002B2CF9AE}" pid="14" name="Document Type">
    <vt:lpwstr>Powerpoint Presentation</vt:lpwstr>
  </property>
  <property fmtid="{D5CDD505-2E9C-101B-9397-08002B2CF9AE}" pid="15" name="Category">
    <vt:lpwstr> </vt:lpwstr>
  </property>
  <property fmtid="{D5CDD505-2E9C-101B-9397-08002B2CF9AE}" pid="16" name="CategorySub">
    <vt:lpwstr> </vt:lpwstr>
  </property>
  <property fmtid="{D5CDD505-2E9C-101B-9397-08002B2CF9AE}" pid="17" name="DocNo">
    <vt:lpwstr>(offline)</vt:lpwstr>
  </property>
</Properties>
</file>