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8" r:id="rId2"/>
    <p:sldId id="256" r:id="rId3"/>
    <p:sldId id="257" r:id="rId4"/>
  </p:sldIdLst>
  <p:sldSz cx="20150138" cy="15113000"/>
  <p:notesSz cx="9144000" cy="6858000"/>
  <p:embeddedFontLst>
    <p:embeddedFont>
      <p:font typeface="Gagalin" panose="020B0604020202020204" charset="0"/>
      <p:regular r:id="rId5"/>
    </p:embeddedFont>
    <p:embeddedFont>
      <p:font typeface="Open Sauce" panose="020B0604020202020204" charset="0"/>
      <p:regular r:id="rId6"/>
    </p:embeddedFont>
    <p:embeddedFont>
      <p:font typeface="Open Sauce Bold" panose="020B0604020202020204" charset="0"/>
      <p:regular r:id="rId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27"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F44017-5766-4D27-809C-5836FA67463E}" v="5" dt="2026-03-03T15:27:44.9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p:scale>
          <a:sx n="50" d="100"/>
          <a:sy n="50" d="100"/>
        </p:scale>
        <p:origin x="-110" y="-1267"/>
      </p:cViewPr>
      <p:guideLst>
        <p:guide orient="horz" pos="1527"/>
        <p:guide pos="384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font" Target="fonts/font3.fntdata"/><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tableStyles" Target="tableStyles.xml"/><Relationship Id="rId5" Type="http://schemas.openxmlformats.org/officeDocument/2006/relationships/font" Target="fonts/font1.fntdata"/><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rmenaz Bibi" userId="bb723bce8ca1a571" providerId="LiveId" clId="{ED40A4F9-62F1-402F-9052-379A9B8225FE}"/>
    <pc:docChg chg="addSld delSld modSld modMainMaster">
      <pc:chgData name="Sirmenaz Bibi" userId="bb723bce8ca1a571" providerId="LiveId" clId="{ED40A4F9-62F1-402F-9052-379A9B8225FE}" dt="2026-03-03T15:32:46.618" v="51" actId="20577"/>
      <pc:docMkLst>
        <pc:docMk/>
      </pc:docMkLst>
      <pc:sldChg chg="modSp mod">
        <pc:chgData name="Sirmenaz Bibi" userId="bb723bce8ca1a571" providerId="LiveId" clId="{ED40A4F9-62F1-402F-9052-379A9B8225FE}" dt="2026-03-03T15:32:10.422" v="48" actId="1076"/>
        <pc:sldMkLst>
          <pc:docMk/>
          <pc:sldMk cId="0" sldId="256"/>
        </pc:sldMkLst>
        <pc:spChg chg="mod">
          <ac:chgData name="Sirmenaz Bibi" userId="bb723bce8ca1a571" providerId="LiveId" clId="{ED40A4F9-62F1-402F-9052-379A9B8225FE}" dt="2026-03-03T15:31:50.992" v="43" actId="1076"/>
          <ac:spMkLst>
            <pc:docMk/>
            <pc:sldMk cId="0" sldId="256"/>
            <ac:spMk id="2" creationId="{00000000-0000-0000-0000-000000000000}"/>
          </ac:spMkLst>
        </pc:spChg>
        <pc:spChg chg="mod">
          <ac:chgData name="Sirmenaz Bibi" userId="bb723bce8ca1a571" providerId="LiveId" clId="{ED40A4F9-62F1-402F-9052-379A9B8225FE}" dt="2026-03-03T15:32:06.804" v="47" actId="1076"/>
          <ac:spMkLst>
            <pc:docMk/>
            <pc:sldMk cId="0" sldId="256"/>
            <ac:spMk id="3" creationId="{00000000-0000-0000-0000-000000000000}"/>
          </ac:spMkLst>
        </pc:spChg>
        <pc:spChg chg="mod">
          <ac:chgData name="Sirmenaz Bibi" userId="bb723bce8ca1a571" providerId="LiveId" clId="{ED40A4F9-62F1-402F-9052-379A9B8225FE}" dt="2026-03-03T15:27:44.956" v="2"/>
          <ac:spMkLst>
            <pc:docMk/>
            <pc:sldMk cId="0" sldId="256"/>
            <ac:spMk id="5" creationId="{00000000-0000-0000-0000-000000000000}"/>
          </ac:spMkLst>
        </pc:spChg>
        <pc:spChg chg="mod">
          <ac:chgData name="Sirmenaz Bibi" userId="bb723bce8ca1a571" providerId="LiveId" clId="{ED40A4F9-62F1-402F-9052-379A9B8225FE}" dt="2026-03-03T15:27:44.956" v="2"/>
          <ac:spMkLst>
            <pc:docMk/>
            <pc:sldMk cId="0" sldId="256"/>
            <ac:spMk id="8" creationId="{00000000-0000-0000-0000-000000000000}"/>
          </ac:spMkLst>
        </pc:spChg>
        <pc:spChg chg="mod">
          <ac:chgData name="Sirmenaz Bibi" userId="bb723bce8ca1a571" providerId="LiveId" clId="{ED40A4F9-62F1-402F-9052-379A9B8225FE}" dt="2026-03-03T15:29:58.540" v="22" actId="1076"/>
          <ac:spMkLst>
            <pc:docMk/>
            <pc:sldMk cId="0" sldId="256"/>
            <ac:spMk id="9" creationId="{00000000-0000-0000-0000-000000000000}"/>
          </ac:spMkLst>
        </pc:spChg>
        <pc:spChg chg="mod">
          <ac:chgData name="Sirmenaz Bibi" userId="bb723bce8ca1a571" providerId="LiveId" clId="{ED40A4F9-62F1-402F-9052-379A9B8225FE}" dt="2026-03-03T15:31:20.324" v="36" actId="1076"/>
          <ac:spMkLst>
            <pc:docMk/>
            <pc:sldMk cId="0" sldId="256"/>
            <ac:spMk id="10" creationId="{00000000-0000-0000-0000-000000000000}"/>
          </ac:spMkLst>
        </pc:spChg>
        <pc:spChg chg="mod">
          <ac:chgData name="Sirmenaz Bibi" userId="bb723bce8ca1a571" providerId="LiveId" clId="{ED40A4F9-62F1-402F-9052-379A9B8225FE}" dt="2026-03-03T15:31:36.300" v="40" actId="14100"/>
          <ac:spMkLst>
            <pc:docMk/>
            <pc:sldMk cId="0" sldId="256"/>
            <ac:spMk id="11" creationId="{00000000-0000-0000-0000-000000000000}"/>
          </ac:spMkLst>
        </pc:spChg>
        <pc:spChg chg="mod">
          <ac:chgData name="Sirmenaz Bibi" userId="bb723bce8ca1a571" providerId="LiveId" clId="{ED40A4F9-62F1-402F-9052-379A9B8225FE}" dt="2026-03-03T15:30:59.300" v="29" actId="1076"/>
          <ac:spMkLst>
            <pc:docMk/>
            <pc:sldMk cId="0" sldId="256"/>
            <ac:spMk id="12" creationId="{00000000-0000-0000-0000-000000000000}"/>
          </ac:spMkLst>
        </pc:spChg>
        <pc:spChg chg="mod">
          <ac:chgData name="Sirmenaz Bibi" userId="bb723bce8ca1a571" providerId="LiveId" clId="{ED40A4F9-62F1-402F-9052-379A9B8225FE}" dt="2026-03-03T15:31:09.508" v="33" actId="1076"/>
          <ac:spMkLst>
            <pc:docMk/>
            <pc:sldMk cId="0" sldId="256"/>
            <ac:spMk id="13" creationId="{00000000-0000-0000-0000-000000000000}"/>
          </ac:spMkLst>
        </pc:spChg>
        <pc:spChg chg="mod">
          <ac:chgData name="Sirmenaz Bibi" userId="bb723bce8ca1a571" providerId="LiveId" clId="{ED40A4F9-62F1-402F-9052-379A9B8225FE}" dt="2026-03-03T15:30:44.523" v="26" actId="1076"/>
          <ac:spMkLst>
            <pc:docMk/>
            <pc:sldMk cId="0" sldId="256"/>
            <ac:spMk id="14" creationId="{00000000-0000-0000-0000-000000000000}"/>
          </ac:spMkLst>
        </pc:spChg>
        <pc:spChg chg="mod">
          <ac:chgData name="Sirmenaz Bibi" userId="bb723bce8ca1a571" providerId="LiveId" clId="{ED40A4F9-62F1-402F-9052-379A9B8225FE}" dt="2026-03-03T15:27:44.956" v="2"/>
          <ac:spMkLst>
            <pc:docMk/>
            <pc:sldMk cId="0" sldId="256"/>
            <ac:spMk id="15" creationId="{00000000-0000-0000-0000-000000000000}"/>
          </ac:spMkLst>
        </pc:spChg>
        <pc:spChg chg="mod">
          <ac:chgData name="Sirmenaz Bibi" userId="bb723bce8ca1a571" providerId="LiveId" clId="{ED40A4F9-62F1-402F-9052-379A9B8225FE}" dt="2026-03-03T15:31:53.748" v="44" actId="1076"/>
          <ac:spMkLst>
            <pc:docMk/>
            <pc:sldMk cId="0" sldId="256"/>
            <ac:spMk id="19" creationId="{00000000-0000-0000-0000-000000000000}"/>
          </ac:spMkLst>
        </pc:spChg>
        <pc:spChg chg="mod">
          <ac:chgData name="Sirmenaz Bibi" userId="bb723bce8ca1a571" providerId="LiveId" clId="{ED40A4F9-62F1-402F-9052-379A9B8225FE}" dt="2026-03-03T15:27:44.956" v="2"/>
          <ac:spMkLst>
            <pc:docMk/>
            <pc:sldMk cId="0" sldId="256"/>
            <ac:spMk id="20" creationId="{00000000-0000-0000-0000-000000000000}"/>
          </ac:spMkLst>
        </pc:spChg>
        <pc:spChg chg="mod">
          <ac:chgData name="Sirmenaz Bibi" userId="bb723bce8ca1a571" providerId="LiveId" clId="{ED40A4F9-62F1-402F-9052-379A9B8225FE}" dt="2026-03-03T15:31:59.813" v="46" actId="1076"/>
          <ac:spMkLst>
            <pc:docMk/>
            <pc:sldMk cId="0" sldId="256"/>
            <ac:spMk id="21" creationId="{00000000-0000-0000-0000-000000000000}"/>
          </ac:spMkLst>
        </pc:spChg>
        <pc:spChg chg="mod">
          <ac:chgData name="Sirmenaz Bibi" userId="bb723bce8ca1a571" providerId="LiveId" clId="{ED40A4F9-62F1-402F-9052-379A9B8225FE}" dt="2026-03-03T15:31:57.252" v="45" actId="1076"/>
          <ac:spMkLst>
            <pc:docMk/>
            <pc:sldMk cId="0" sldId="256"/>
            <ac:spMk id="22" creationId="{00000000-0000-0000-0000-000000000000}"/>
          </ac:spMkLst>
        </pc:spChg>
        <pc:spChg chg="mod">
          <ac:chgData name="Sirmenaz Bibi" userId="bb723bce8ca1a571" providerId="LiveId" clId="{ED40A4F9-62F1-402F-9052-379A9B8225FE}" dt="2026-03-03T15:32:10.422" v="48" actId="1076"/>
          <ac:spMkLst>
            <pc:docMk/>
            <pc:sldMk cId="0" sldId="256"/>
            <ac:spMk id="24" creationId="{00000000-0000-0000-0000-000000000000}"/>
          </ac:spMkLst>
        </pc:spChg>
        <pc:spChg chg="mod">
          <ac:chgData name="Sirmenaz Bibi" userId="bb723bce8ca1a571" providerId="LiveId" clId="{ED40A4F9-62F1-402F-9052-379A9B8225FE}" dt="2026-03-03T15:31:48.571" v="42" actId="1076"/>
          <ac:spMkLst>
            <pc:docMk/>
            <pc:sldMk cId="0" sldId="256"/>
            <ac:spMk id="25" creationId="{00000000-0000-0000-0000-000000000000}"/>
          </ac:spMkLst>
        </pc:spChg>
        <pc:spChg chg="mod">
          <ac:chgData name="Sirmenaz Bibi" userId="bb723bce8ca1a571" providerId="LiveId" clId="{ED40A4F9-62F1-402F-9052-379A9B8225FE}" dt="2026-03-03T15:31:22.988" v="37" actId="1076"/>
          <ac:spMkLst>
            <pc:docMk/>
            <pc:sldMk cId="0" sldId="256"/>
            <ac:spMk id="26" creationId="{00000000-0000-0000-0000-000000000000}"/>
          </ac:spMkLst>
        </pc:spChg>
        <pc:spChg chg="mod">
          <ac:chgData name="Sirmenaz Bibi" userId="bb723bce8ca1a571" providerId="LiveId" clId="{ED40A4F9-62F1-402F-9052-379A9B8225FE}" dt="2026-03-03T15:31:39.332" v="41" actId="1076"/>
          <ac:spMkLst>
            <pc:docMk/>
            <pc:sldMk cId="0" sldId="256"/>
            <ac:spMk id="27" creationId="{00000000-0000-0000-0000-000000000000}"/>
          </ac:spMkLst>
        </pc:spChg>
        <pc:spChg chg="mod">
          <ac:chgData name="Sirmenaz Bibi" userId="bb723bce8ca1a571" providerId="LiveId" clId="{ED40A4F9-62F1-402F-9052-379A9B8225FE}" dt="2026-03-03T15:31:05.532" v="31" actId="1076"/>
          <ac:spMkLst>
            <pc:docMk/>
            <pc:sldMk cId="0" sldId="256"/>
            <ac:spMk id="28" creationId="{00000000-0000-0000-0000-000000000000}"/>
          </ac:spMkLst>
        </pc:spChg>
        <pc:spChg chg="mod">
          <ac:chgData name="Sirmenaz Bibi" userId="bb723bce8ca1a571" providerId="LiveId" clId="{ED40A4F9-62F1-402F-9052-379A9B8225FE}" dt="2026-03-03T15:31:12.412" v="34" actId="1076"/>
          <ac:spMkLst>
            <pc:docMk/>
            <pc:sldMk cId="0" sldId="256"/>
            <ac:spMk id="29" creationId="{00000000-0000-0000-0000-000000000000}"/>
          </ac:spMkLst>
        </pc:spChg>
        <pc:spChg chg="mod">
          <ac:chgData name="Sirmenaz Bibi" userId="bb723bce8ca1a571" providerId="LiveId" clId="{ED40A4F9-62F1-402F-9052-379A9B8225FE}" dt="2026-03-03T15:30:08.403" v="25" actId="1076"/>
          <ac:spMkLst>
            <pc:docMk/>
            <pc:sldMk cId="0" sldId="256"/>
            <ac:spMk id="30" creationId="{00000000-0000-0000-0000-000000000000}"/>
          </ac:spMkLst>
        </pc:spChg>
        <pc:spChg chg="mod">
          <ac:chgData name="Sirmenaz Bibi" userId="bb723bce8ca1a571" providerId="LiveId" clId="{ED40A4F9-62F1-402F-9052-379A9B8225FE}" dt="2026-03-03T15:30:47.707" v="27" actId="1076"/>
          <ac:spMkLst>
            <pc:docMk/>
            <pc:sldMk cId="0" sldId="256"/>
            <ac:spMk id="31" creationId="{00000000-0000-0000-0000-000000000000}"/>
          </ac:spMkLst>
        </pc:spChg>
        <pc:spChg chg="mod">
          <ac:chgData name="Sirmenaz Bibi" userId="bb723bce8ca1a571" providerId="LiveId" clId="{ED40A4F9-62F1-402F-9052-379A9B8225FE}" dt="2026-03-03T15:28:24.268" v="10" actId="1076"/>
          <ac:spMkLst>
            <pc:docMk/>
            <pc:sldMk cId="0" sldId="256"/>
            <ac:spMk id="32" creationId="{00000000-0000-0000-0000-000000000000}"/>
          </ac:spMkLst>
        </pc:spChg>
        <pc:spChg chg="mod">
          <ac:chgData name="Sirmenaz Bibi" userId="bb723bce8ca1a571" providerId="LiveId" clId="{ED40A4F9-62F1-402F-9052-379A9B8225FE}" dt="2026-03-03T15:27:44.956" v="2"/>
          <ac:spMkLst>
            <pc:docMk/>
            <pc:sldMk cId="0" sldId="256"/>
            <ac:spMk id="33" creationId="{00000000-0000-0000-0000-000000000000}"/>
          </ac:spMkLst>
        </pc:spChg>
        <pc:picChg chg="mod">
          <ac:chgData name="Sirmenaz Bibi" userId="bb723bce8ca1a571" providerId="LiveId" clId="{ED40A4F9-62F1-402F-9052-379A9B8225FE}" dt="2026-03-03T15:28:15.412" v="7" actId="14100"/>
          <ac:picMkLst>
            <pc:docMk/>
            <pc:sldMk cId="0" sldId="256"/>
            <ac:picMk id="39" creationId="{45D2B156-DB4C-BCE8-38DA-EBF8CA9E79D1}"/>
          </ac:picMkLst>
        </pc:picChg>
        <pc:picChg chg="mod">
          <ac:chgData name="Sirmenaz Bibi" userId="bb723bce8ca1a571" providerId="LiveId" clId="{ED40A4F9-62F1-402F-9052-379A9B8225FE}" dt="2026-03-03T15:29:08.356" v="18" actId="1076"/>
          <ac:picMkLst>
            <pc:docMk/>
            <pc:sldMk cId="0" sldId="256"/>
            <ac:picMk id="40" creationId="{1BF02EF4-B397-CCE7-194A-49A1D393AEC5}"/>
          </ac:picMkLst>
        </pc:picChg>
        <pc:picChg chg="mod">
          <ac:chgData name="Sirmenaz Bibi" userId="bb723bce8ca1a571" providerId="LiveId" clId="{ED40A4F9-62F1-402F-9052-379A9B8225FE}" dt="2026-03-03T15:28:29.236" v="12" actId="1076"/>
          <ac:picMkLst>
            <pc:docMk/>
            <pc:sldMk cId="0" sldId="256"/>
            <ac:picMk id="44" creationId="{0C15462C-96B1-7EBE-B21C-F81CAEAE456D}"/>
          </ac:picMkLst>
        </pc:picChg>
      </pc:sldChg>
      <pc:sldChg chg="modSp mod">
        <pc:chgData name="Sirmenaz Bibi" userId="bb723bce8ca1a571" providerId="LiveId" clId="{ED40A4F9-62F1-402F-9052-379A9B8225FE}" dt="2026-03-03T15:32:46.618" v="51" actId="20577"/>
        <pc:sldMkLst>
          <pc:docMk/>
          <pc:sldMk cId="3327802944" sldId="257"/>
        </pc:sldMkLst>
        <pc:spChg chg="mod">
          <ac:chgData name="Sirmenaz Bibi" userId="bb723bce8ca1a571" providerId="LiveId" clId="{ED40A4F9-62F1-402F-9052-379A9B8225FE}" dt="2026-03-03T15:32:46.618" v="51" actId="20577"/>
          <ac:spMkLst>
            <pc:docMk/>
            <pc:sldMk cId="3327802944" sldId="257"/>
            <ac:spMk id="2" creationId="{E9C32EC2-1CAA-EBFE-AD21-7220298DB772}"/>
          </ac:spMkLst>
        </pc:spChg>
        <pc:spChg chg="mod">
          <ac:chgData name="Sirmenaz Bibi" userId="bb723bce8ca1a571" providerId="LiveId" clId="{ED40A4F9-62F1-402F-9052-379A9B8225FE}" dt="2026-03-03T15:32:32.566" v="49" actId="1076"/>
          <ac:spMkLst>
            <pc:docMk/>
            <pc:sldMk cId="3327802944" sldId="257"/>
            <ac:spMk id="3" creationId="{EA166573-167B-975A-E7CA-6F1B680ECFCF}"/>
          </ac:spMkLst>
        </pc:spChg>
      </pc:sldChg>
      <pc:sldChg chg="modSp mod">
        <pc:chgData name="Sirmenaz Bibi" userId="bb723bce8ca1a571" providerId="LiveId" clId="{ED40A4F9-62F1-402F-9052-379A9B8225FE}" dt="2026-03-03T15:28:03.861" v="6" actId="1076"/>
        <pc:sldMkLst>
          <pc:docMk/>
          <pc:sldMk cId="4032235765" sldId="258"/>
        </pc:sldMkLst>
        <pc:spChg chg="mod">
          <ac:chgData name="Sirmenaz Bibi" userId="bb723bce8ca1a571" providerId="LiveId" clId="{ED40A4F9-62F1-402F-9052-379A9B8225FE}" dt="2026-03-03T15:27:54.122" v="3" actId="1076"/>
          <ac:spMkLst>
            <pc:docMk/>
            <pc:sldMk cId="4032235765" sldId="258"/>
            <ac:spMk id="7" creationId="{8E9194E2-DA43-D08C-7E3A-0542A3EBBE87}"/>
          </ac:spMkLst>
        </pc:spChg>
        <pc:spChg chg="mod">
          <ac:chgData name="Sirmenaz Bibi" userId="bb723bce8ca1a571" providerId="LiveId" clId="{ED40A4F9-62F1-402F-9052-379A9B8225FE}" dt="2026-03-03T15:27:57.483" v="4" actId="1076"/>
          <ac:spMkLst>
            <pc:docMk/>
            <pc:sldMk cId="4032235765" sldId="258"/>
            <ac:spMk id="10" creationId="{E4EC71F3-FF6E-7686-82D5-9297BEF97EEF}"/>
          </ac:spMkLst>
        </pc:spChg>
        <pc:spChg chg="mod">
          <ac:chgData name="Sirmenaz Bibi" userId="bb723bce8ca1a571" providerId="LiveId" clId="{ED40A4F9-62F1-402F-9052-379A9B8225FE}" dt="2026-03-03T15:28:00.760" v="5" actId="1076"/>
          <ac:spMkLst>
            <pc:docMk/>
            <pc:sldMk cId="4032235765" sldId="258"/>
            <ac:spMk id="11" creationId="{681C20E4-BFB9-618A-4D5D-14AEF5EE073D}"/>
          </ac:spMkLst>
        </pc:spChg>
        <pc:spChg chg="mod">
          <ac:chgData name="Sirmenaz Bibi" userId="bb723bce8ca1a571" providerId="LiveId" clId="{ED40A4F9-62F1-402F-9052-379A9B8225FE}" dt="2026-03-03T15:28:03.861" v="6" actId="1076"/>
          <ac:spMkLst>
            <pc:docMk/>
            <pc:sldMk cId="4032235765" sldId="258"/>
            <ac:spMk id="12" creationId="{D77FA1C5-5C20-7ED6-03F5-F3F1F0AE6EF0}"/>
          </ac:spMkLst>
        </pc:spChg>
      </pc:sldChg>
      <pc:sldChg chg="new del">
        <pc:chgData name="Sirmenaz Bibi" userId="bb723bce8ca1a571" providerId="LiveId" clId="{ED40A4F9-62F1-402F-9052-379A9B8225FE}" dt="2026-03-03T15:21:42.120" v="1" actId="2696"/>
        <pc:sldMkLst>
          <pc:docMk/>
          <pc:sldMk cId="479694198" sldId="259"/>
        </pc:sldMkLst>
      </pc:sldChg>
      <pc:sldMasterChg chg="modSp modSldLayout">
        <pc:chgData name="Sirmenaz Bibi" userId="bb723bce8ca1a571" providerId="LiveId" clId="{ED40A4F9-62F1-402F-9052-379A9B8225FE}" dt="2026-03-03T15:27:44.956" v="2"/>
        <pc:sldMasterMkLst>
          <pc:docMk/>
          <pc:sldMasterMk cId="0" sldId="2147483648"/>
        </pc:sldMasterMkLst>
        <pc:spChg chg="mod">
          <ac:chgData name="Sirmenaz Bibi" userId="bb723bce8ca1a571" providerId="LiveId" clId="{ED40A4F9-62F1-402F-9052-379A9B8225FE}" dt="2026-03-03T15:27:44.956" v="2"/>
          <ac:spMkLst>
            <pc:docMk/>
            <pc:sldMasterMk cId="0" sldId="2147483648"/>
            <ac:spMk id="2" creationId="{00000000-0000-0000-0000-000000000000}"/>
          </ac:spMkLst>
        </pc:spChg>
        <pc:spChg chg="mod">
          <ac:chgData name="Sirmenaz Bibi" userId="bb723bce8ca1a571" providerId="LiveId" clId="{ED40A4F9-62F1-402F-9052-379A9B8225FE}" dt="2026-03-03T15:27:44.956" v="2"/>
          <ac:spMkLst>
            <pc:docMk/>
            <pc:sldMasterMk cId="0" sldId="2147483648"/>
            <ac:spMk id="3" creationId="{00000000-0000-0000-0000-000000000000}"/>
          </ac:spMkLst>
        </pc:spChg>
        <pc:spChg chg="mod">
          <ac:chgData name="Sirmenaz Bibi" userId="bb723bce8ca1a571" providerId="LiveId" clId="{ED40A4F9-62F1-402F-9052-379A9B8225FE}" dt="2026-03-03T15:27:44.956" v="2"/>
          <ac:spMkLst>
            <pc:docMk/>
            <pc:sldMasterMk cId="0" sldId="2147483648"/>
            <ac:spMk id="4" creationId="{00000000-0000-0000-0000-000000000000}"/>
          </ac:spMkLst>
        </pc:spChg>
        <pc:spChg chg="mod">
          <ac:chgData name="Sirmenaz Bibi" userId="bb723bce8ca1a571" providerId="LiveId" clId="{ED40A4F9-62F1-402F-9052-379A9B8225FE}" dt="2026-03-03T15:27:44.956" v="2"/>
          <ac:spMkLst>
            <pc:docMk/>
            <pc:sldMasterMk cId="0" sldId="2147483648"/>
            <ac:spMk id="5" creationId="{00000000-0000-0000-0000-000000000000}"/>
          </ac:spMkLst>
        </pc:spChg>
        <pc:spChg chg="mod">
          <ac:chgData name="Sirmenaz Bibi" userId="bb723bce8ca1a571" providerId="LiveId" clId="{ED40A4F9-62F1-402F-9052-379A9B8225FE}" dt="2026-03-03T15:27:44.956" v="2"/>
          <ac:spMkLst>
            <pc:docMk/>
            <pc:sldMasterMk cId="0" sldId="2147483648"/>
            <ac:spMk id="6" creationId="{00000000-0000-0000-0000-000000000000}"/>
          </ac:spMkLst>
        </pc:spChg>
        <pc:sldLayoutChg chg="modSp">
          <pc:chgData name="Sirmenaz Bibi" userId="bb723bce8ca1a571" providerId="LiveId" clId="{ED40A4F9-62F1-402F-9052-379A9B8225FE}" dt="2026-03-03T15:27:44.956" v="2"/>
          <pc:sldLayoutMkLst>
            <pc:docMk/>
            <pc:sldMasterMk cId="0" sldId="2147483648"/>
            <pc:sldLayoutMk cId="0" sldId="2147483649"/>
          </pc:sldLayoutMkLst>
          <pc:spChg chg="mod">
            <ac:chgData name="Sirmenaz Bibi" userId="bb723bce8ca1a571" providerId="LiveId" clId="{ED40A4F9-62F1-402F-9052-379A9B8225FE}" dt="2026-03-03T15:27:44.956" v="2"/>
            <ac:spMkLst>
              <pc:docMk/>
              <pc:sldMasterMk cId="0" sldId="2147483648"/>
              <pc:sldLayoutMk cId="0" sldId="2147483649"/>
              <ac:spMk id="2" creationId="{00000000-0000-0000-0000-000000000000}"/>
            </ac:spMkLst>
          </pc:spChg>
          <pc:spChg chg="mod">
            <ac:chgData name="Sirmenaz Bibi" userId="bb723bce8ca1a571" providerId="LiveId" clId="{ED40A4F9-62F1-402F-9052-379A9B8225FE}" dt="2026-03-03T15:27:44.956" v="2"/>
            <ac:spMkLst>
              <pc:docMk/>
              <pc:sldMasterMk cId="0" sldId="2147483648"/>
              <pc:sldLayoutMk cId="0" sldId="2147483649"/>
              <ac:spMk id="3" creationId="{00000000-0000-0000-0000-000000000000}"/>
            </ac:spMkLst>
          </pc:spChg>
        </pc:sldLayoutChg>
        <pc:sldLayoutChg chg="modSp">
          <pc:chgData name="Sirmenaz Bibi" userId="bb723bce8ca1a571" providerId="LiveId" clId="{ED40A4F9-62F1-402F-9052-379A9B8225FE}" dt="2026-03-03T15:27:44.956" v="2"/>
          <pc:sldLayoutMkLst>
            <pc:docMk/>
            <pc:sldMasterMk cId="0" sldId="2147483648"/>
            <pc:sldLayoutMk cId="0" sldId="2147483651"/>
          </pc:sldLayoutMkLst>
          <pc:spChg chg="mod">
            <ac:chgData name="Sirmenaz Bibi" userId="bb723bce8ca1a571" providerId="LiveId" clId="{ED40A4F9-62F1-402F-9052-379A9B8225FE}" dt="2026-03-03T15:27:44.956" v="2"/>
            <ac:spMkLst>
              <pc:docMk/>
              <pc:sldMasterMk cId="0" sldId="2147483648"/>
              <pc:sldLayoutMk cId="0" sldId="2147483651"/>
              <ac:spMk id="2" creationId="{00000000-0000-0000-0000-000000000000}"/>
            </ac:spMkLst>
          </pc:spChg>
          <pc:spChg chg="mod">
            <ac:chgData name="Sirmenaz Bibi" userId="bb723bce8ca1a571" providerId="LiveId" clId="{ED40A4F9-62F1-402F-9052-379A9B8225FE}" dt="2026-03-03T15:27:44.956" v="2"/>
            <ac:spMkLst>
              <pc:docMk/>
              <pc:sldMasterMk cId="0" sldId="2147483648"/>
              <pc:sldLayoutMk cId="0" sldId="2147483651"/>
              <ac:spMk id="3" creationId="{00000000-0000-0000-0000-000000000000}"/>
            </ac:spMkLst>
          </pc:spChg>
        </pc:sldLayoutChg>
        <pc:sldLayoutChg chg="modSp">
          <pc:chgData name="Sirmenaz Bibi" userId="bb723bce8ca1a571" providerId="LiveId" clId="{ED40A4F9-62F1-402F-9052-379A9B8225FE}" dt="2026-03-03T15:27:44.956" v="2"/>
          <pc:sldLayoutMkLst>
            <pc:docMk/>
            <pc:sldMasterMk cId="0" sldId="2147483648"/>
            <pc:sldLayoutMk cId="0" sldId="2147483652"/>
          </pc:sldLayoutMkLst>
          <pc:spChg chg="mod">
            <ac:chgData name="Sirmenaz Bibi" userId="bb723bce8ca1a571" providerId="LiveId" clId="{ED40A4F9-62F1-402F-9052-379A9B8225FE}" dt="2026-03-03T15:27:44.956" v="2"/>
            <ac:spMkLst>
              <pc:docMk/>
              <pc:sldMasterMk cId="0" sldId="2147483648"/>
              <pc:sldLayoutMk cId="0" sldId="2147483652"/>
              <ac:spMk id="3" creationId="{00000000-0000-0000-0000-000000000000}"/>
            </ac:spMkLst>
          </pc:spChg>
          <pc:spChg chg="mod">
            <ac:chgData name="Sirmenaz Bibi" userId="bb723bce8ca1a571" providerId="LiveId" clId="{ED40A4F9-62F1-402F-9052-379A9B8225FE}" dt="2026-03-03T15:27:44.956" v="2"/>
            <ac:spMkLst>
              <pc:docMk/>
              <pc:sldMasterMk cId="0" sldId="2147483648"/>
              <pc:sldLayoutMk cId="0" sldId="2147483652"/>
              <ac:spMk id="4" creationId="{00000000-0000-0000-0000-000000000000}"/>
            </ac:spMkLst>
          </pc:spChg>
        </pc:sldLayoutChg>
        <pc:sldLayoutChg chg="modSp">
          <pc:chgData name="Sirmenaz Bibi" userId="bb723bce8ca1a571" providerId="LiveId" clId="{ED40A4F9-62F1-402F-9052-379A9B8225FE}" dt="2026-03-03T15:27:44.956" v="2"/>
          <pc:sldLayoutMkLst>
            <pc:docMk/>
            <pc:sldMasterMk cId="0" sldId="2147483648"/>
            <pc:sldLayoutMk cId="0" sldId="2147483653"/>
          </pc:sldLayoutMkLst>
          <pc:spChg chg="mod">
            <ac:chgData name="Sirmenaz Bibi" userId="bb723bce8ca1a571" providerId="LiveId" clId="{ED40A4F9-62F1-402F-9052-379A9B8225FE}" dt="2026-03-03T15:27:44.956" v="2"/>
            <ac:spMkLst>
              <pc:docMk/>
              <pc:sldMasterMk cId="0" sldId="2147483648"/>
              <pc:sldLayoutMk cId="0" sldId="2147483653"/>
              <ac:spMk id="3" creationId="{00000000-0000-0000-0000-000000000000}"/>
            </ac:spMkLst>
          </pc:spChg>
          <pc:spChg chg="mod">
            <ac:chgData name="Sirmenaz Bibi" userId="bb723bce8ca1a571" providerId="LiveId" clId="{ED40A4F9-62F1-402F-9052-379A9B8225FE}" dt="2026-03-03T15:27:44.956" v="2"/>
            <ac:spMkLst>
              <pc:docMk/>
              <pc:sldMasterMk cId="0" sldId="2147483648"/>
              <pc:sldLayoutMk cId="0" sldId="2147483653"/>
              <ac:spMk id="4" creationId="{00000000-0000-0000-0000-000000000000}"/>
            </ac:spMkLst>
          </pc:spChg>
          <pc:spChg chg="mod">
            <ac:chgData name="Sirmenaz Bibi" userId="bb723bce8ca1a571" providerId="LiveId" clId="{ED40A4F9-62F1-402F-9052-379A9B8225FE}" dt="2026-03-03T15:27:44.956" v="2"/>
            <ac:spMkLst>
              <pc:docMk/>
              <pc:sldMasterMk cId="0" sldId="2147483648"/>
              <pc:sldLayoutMk cId="0" sldId="2147483653"/>
              <ac:spMk id="5" creationId="{00000000-0000-0000-0000-000000000000}"/>
            </ac:spMkLst>
          </pc:spChg>
          <pc:spChg chg="mod">
            <ac:chgData name="Sirmenaz Bibi" userId="bb723bce8ca1a571" providerId="LiveId" clId="{ED40A4F9-62F1-402F-9052-379A9B8225FE}" dt="2026-03-03T15:27:44.956" v="2"/>
            <ac:spMkLst>
              <pc:docMk/>
              <pc:sldMasterMk cId="0" sldId="2147483648"/>
              <pc:sldLayoutMk cId="0" sldId="2147483653"/>
              <ac:spMk id="6" creationId="{00000000-0000-0000-0000-000000000000}"/>
            </ac:spMkLst>
          </pc:spChg>
        </pc:sldLayoutChg>
        <pc:sldLayoutChg chg="modSp">
          <pc:chgData name="Sirmenaz Bibi" userId="bb723bce8ca1a571" providerId="LiveId" clId="{ED40A4F9-62F1-402F-9052-379A9B8225FE}" dt="2026-03-03T15:27:44.956" v="2"/>
          <pc:sldLayoutMkLst>
            <pc:docMk/>
            <pc:sldMasterMk cId="0" sldId="2147483648"/>
            <pc:sldLayoutMk cId="0" sldId="2147483656"/>
          </pc:sldLayoutMkLst>
          <pc:spChg chg="mod">
            <ac:chgData name="Sirmenaz Bibi" userId="bb723bce8ca1a571" providerId="LiveId" clId="{ED40A4F9-62F1-402F-9052-379A9B8225FE}" dt="2026-03-03T15:27:44.956" v="2"/>
            <ac:spMkLst>
              <pc:docMk/>
              <pc:sldMasterMk cId="0" sldId="2147483648"/>
              <pc:sldLayoutMk cId="0" sldId="2147483656"/>
              <ac:spMk id="2" creationId="{00000000-0000-0000-0000-000000000000}"/>
            </ac:spMkLst>
          </pc:spChg>
          <pc:spChg chg="mod">
            <ac:chgData name="Sirmenaz Bibi" userId="bb723bce8ca1a571" providerId="LiveId" clId="{ED40A4F9-62F1-402F-9052-379A9B8225FE}" dt="2026-03-03T15:27:44.956" v="2"/>
            <ac:spMkLst>
              <pc:docMk/>
              <pc:sldMasterMk cId="0" sldId="2147483648"/>
              <pc:sldLayoutMk cId="0" sldId="2147483656"/>
              <ac:spMk id="3" creationId="{00000000-0000-0000-0000-000000000000}"/>
            </ac:spMkLst>
          </pc:spChg>
          <pc:spChg chg="mod">
            <ac:chgData name="Sirmenaz Bibi" userId="bb723bce8ca1a571" providerId="LiveId" clId="{ED40A4F9-62F1-402F-9052-379A9B8225FE}" dt="2026-03-03T15:27:44.956" v="2"/>
            <ac:spMkLst>
              <pc:docMk/>
              <pc:sldMasterMk cId="0" sldId="2147483648"/>
              <pc:sldLayoutMk cId="0" sldId="2147483656"/>
              <ac:spMk id="4" creationId="{00000000-0000-0000-0000-000000000000}"/>
            </ac:spMkLst>
          </pc:spChg>
        </pc:sldLayoutChg>
        <pc:sldLayoutChg chg="modSp">
          <pc:chgData name="Sirmenaz Bibi" userId="bb723bce8ca1a571" providerId="LiveId" clId="{ED40A4F9-62F1-402F-9052-379A9B8225FE}" dt="2026-03-03T15:27:44.956" v="2"/>
          <pc:sldLayoutMkLst>
            <pc:docMk/>
            <pc:sldMasterMk cId="0" sldId="2147483648"/>
            <pc:sldLayoutMk cId="0" sldId="2147483657"/>
          </pc:sldLayoutMkLst>
          <pc:spChg chg="mod">
            <ac:chgData name="Sirmenaz Bibi" userId="bb723bce8ca1a571" providerId="LiveId" clId="{ED40A4F9-62F1-402F-9052-379A9B8225FE}" dt="2026-03-03T15:27:44.956" v="2"/>
            <ac:spMkLst>
              <pc:docMk/>
              <pc:sldMasterMk cId="0" sldId="2147483648"/>
              <pc:sldLayoutMk cId="0" sldId="2147483657"/>
              <ac:spMk id="2" creationId="{00000000-0000-0000-0000-000000000000}"/>
            </ac:spMkLst>
          </pc:spChg>
          <pc:spChg chg="mod">
            <ac:chgData name="Sirmenaz Bibi" userId="bb723bce8ca1a571" providerId="LiveId" clId="{ED40A4F9-62F1-402F-9052-379A9B8225FE}" dt="2026-03-03T15:27:44.956" v="2"/>
            <ac:spMkLst>
              <pc:docMk/>
              <pc:sldMasterMk cId="0" sldId="2147483648"/>
              <pc:sldLayoutMk cId="0" sldId="2147483657"/>
              <ac:spMk id="3" creationId="{00000000-0000-0000-0000-000000000000}"/>
            </ac:spMkLst>
          </pc:spChg>
          <pc:spChg chg="mod">
            <ac:chgData name="Sirmenaz Bibi" userId="bb723bce8ca1a571" providerId="LiveId" clId="{ED40A4F9-62F1-402F-9052-379A9B8225FE}" dt="2026-03-03T15:27:44.956" v="2"/>
            <ac:spMkLst>
              <pc:docMk/>
              <pc:sldMasterMk cId="0" sldId="2147483648"/>
              <pc:sldLayoutMk cId="0" sldId="2147483657"/>
              <ac:spMk id="4" creationId="{00000000-0000-0000-0000-000000000000}"/>
            </ac:spMkLst>
          </pc:spChg>
        </pc:sldLayoutChg>
        <pc:sldLayoutChg chg="modSp">
          <pc:chgData name="Sirmenaz Bibi" userId="bb723bce8ca1a571" providerId="LiveId" clId="{ED40A4F9-62F1-402F-9052-379A9B8225FE}" dt="2026-03-03T15:27:44.956" v="2"/>
          <pc:sldLayoutMkLst>
            <pc:docMk/>
            <pc:sldMasterMk cId="0" sldId="2147483648"/>
            <pc:sldLayoutMk cId="0" sldId="2147483659"/>
          </pc:sldLayoutMkLst>
          <pc:spChg chg="mod">
            <ac:chgData name="Sirmenaz Bibi" userId="bb723bce8ca1a571" providerId="LiveId" clId="{ED40A4F9-62F1-402F-9052-379A9B8225FE}" dt="2026-03-03T15:27:44.956" v="2"/>
            <ac:spMkLst>
              <pc:docMk/>
              <pc:sldMasterMk cId="0" sldId="2147483648"/>
              <pc:sldLayoutMk cId="0" sldId="2147483659"/>
              <ac:spMk id="2" creationId="{00000000-0000-0000-0000-000000000000}"/>
            </ac:spMkLst>
          </pc:spChg>
          <pc:spChg chg="mod">
            <ac:chgData name="Sirmenaz Bibi" userId="bb723bce8ca1a571" providerId="LiveId" clId="{ED40A4F9-62F1-402F-9052-379A9B8225FE}" dt="2026-03-03T15:27:44.956" v="2"/>
            <ac:spMkLst>
              <pc:docMk/>
              <pc:sldMasterMk cId="0" sldId="2147483648"/>
              <pc:sldLayoutMk cId="0" sldId="2147483659"/>
              <ac:spMk id="3" creationId="{00000000-0000-0000-0000-000000000000}"/>
            </ac:spMkLst>
          </pc:spChg>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376" y="1506361"/>
            <a:ext cx="10362928" cy="1039412"/>
          </a:xfrm>
        </p:spPr>
        <p:txBody>
          <a:bodyPr/>
          <a:lstStyle/>
          <a:p>
            <a:r>
              <a:rPr lang="en-US"/>
              <a:t>Click to edit Master title style</a:t>
            </a:r>
          </a:p>
        </p:txBody>
      </p:sp>
      <p:sp>
        <p:nvSpPr>
          <p:cNvPr id="3" name="Subtitle 2"/>
          <p:cNvSpPr>
            <a:spLocks noGrp="1"/>
          </p:cNvSpPr>
          <p:nvPr>
            <p:ph type="subTitle" idx="1"/>
          </p:nvPr>
        </p:nvSpPr>
        <p:spPr>
          <a:xfrm>
            <a:off x="1828752" y="2747818"/>
            <a:ext cx="8534176" cy="1239212"/>
          </a:xfrm>
        </p:spPr>
        <p:txBody>
          <a:bodyPr/>
          <a:lstStyle>
            <a:lvl1pPr marL="0" indent="0" algn="ctr">
              <a:buNone/>
              <a:defRPr>
                <a:solidFill>
                  <a:schemeClr val="tx1">
                    <a:tint val="75000"/>
                  </a:schemeClr>
                </a:solidFill>
              </a:defRPr>
            </a:lvl1pPr>
            <a:lvl2pPr marL="609567" indent="0" algn="ctr">
              <a:buNone/>
              <a:defRPr>
                <a:solidFill>
                  <a:schemeClr val="tx1">
                    <a:tint val="75000"/>
                  </a:schemeClr>
                </a:solidFill>
              </a:defRPr>
            </a:lvl2pPr>
            <a:lvl3pPr marL="1219134" indent="0" algn="ctr">
              <a:buNone/>
              <a:defRPr>
                <a:solidFill>
                  <a:schemeClr val="tx1">
                    <a:tint val="75000"/>
                  </a:schemeClr>
                </a:solidFill>
              </a:defRPr>
            </a:lvl3pPr>
            <a:lvl4pPr marL="1828700" indent="0" algn="ctr">
              <a:buNone/>
              <a:defRPr>
                <a:solidFill>
                  <a:schemeClr val="tx1">
                    <a:tint val="75000"/>
                  </a:schemeClr>
                </a:solidFill>
              </a:defRPr>
            </a:lvl4pPr>
            <a:lvl5pPr marL="2438267" indent="0" algn="ctr">
              <a:buNone/>
              <a:defRPr>
                <a:solidFill>
                  <a:schemeClr val="tx1">
                    <a:tint val="75000"/>
                  </a:schemeClr>
                </a:solidFill>
              </a:defRPr>
            </a:lvl5pPr>
            <a:lvl6pPr marL="3047834" indent="0" algn="ctr">
              <a:buNone/>
              <a:defRPr>
                <a:solidFill>
                  <a:schemeClr val="tx1">
                    <a:tint val="75000"/>
                  </a:schemeClr>
                </a:solidFill>
              </a:defRPr>
            </a:lvl6pPr>
            <a:lvl7pPr marL="3657401" indent="0" algn="ctr">
              <a:buNone/>
              <a:defRPr>
                <a:solidFill>
                  <a:schemeClr val="tx1">
                    <a:tint val="75000"/>
                  </a:schemeClr>
                </a:solidFill>
              </a:defRPr>
            </a:lvl7pPr>
            <a:lvl8pPr marL="4266968" indent="0" algn="ctr">
              <a:buNone/>
              <a:defRPr>
                <a:solidFill>
                  <a:schemeClr val="tx1">
                    <a:tint val="75000"/>
                  </a:schemeClr>
                </a:solidFill>
              </a:defRPr>
            </a:lvl8pPr>
            <a:lvl9pPr marL="4876534"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59" y="3115991"/>
            <a:ext cx="10362928" cy="963083"/>
          </a:xfrm>
        </p:spPr>
        <p:txBody>
          <a:bodyPr anchor="t"/>
          <a:lstStyle>
            <a:lvl1pPr algn="l">
              <a:defRPr sz="5333" b="1" cap="all"/>
            </a:lvl1pPr>
          </a:lstStyle>
          <a:p>
            <a:r>
              <a:rPr lang="en-US"/>
              <a:t>Click to edit Master title style</a:t>
            </a:r>
          </a:p>
        </p:txBody>
      </p:sp>
      <p:sp>
        <p:nvSpPr>
          <p:cNvPr id="3" name="Text Placeholder 2"/>
          <p:cNvSpPr>
            <a:spLocks noGrp="1"/>
          </p:cNvSpPr>
          <p:nvPr>
            <p:ph type="body" idx="1"/>
          </p:nvPr>
        </p:nvSpPr>
        <p:spPr>
          <a:xfrm>
            <a:off x="963059" y="2055252"/>
            <a:ext cx="10362928" cy="1060738"/>
          </a:xfrm>
        </p:spPr>
        <p:txBody>
          <a:bodyPr anchor="b"/>
          <a:lstStyle>
            <a:lvl1pPr marL="0" indent="0">
              <a:buNone/>
              <a:defRPr sz="2667">
                <a:solidFill>
                  <a:schemeClr val="tx1">
                    <a:tint val="75000"/>
                  </a:schemeClr>
                </a:solidFill>
              </a:defRPr>
            </a:lvl1pPr>
            <a:lvl2pPr marL="609567" indent="0">
              <a:buNone/>
              <a:defRPr sz="2400">
                <a:solidFill>
                  <a:schemeClr val="tx1">
                    <a:tint val="75000"/>
                  </a:schemeClr>
                </a:solidFill>
              </a:defRPr>
            </a:lvl2pPr>
            <a:lvl3pPr marL="1219134" indent="0">
              <a:buNone/>
              <a:defRPr sz="2133">
                <a:solidFill>
                  <a:schemeClr val="tx1">
                    <a:tint val="75000"/>
                  </a:schemeClr>
                </a:solidFill>
              </a:defRPr>
            </a:lvl3pPr>
            <a:lvl4pPr marL="1828700" indent="0">
              <a:buNone/>
              <a:defRPr sz="1867">
                <a:solidFill>
                  <a:schemeClr val="tx1">
                    <a:tint val="75000"/>
                  </a:schemeClr>
                </a:solidFill>
              </a:defRPr>
            </a:lvl4pPr>
            <a:lvl5pPr marL="2438267" indent="0">
              <a:buNone/>
              <a:defRPr sz="1867">
                <a:solidFill>
                  <a:schemeClr val="tx1">
                    <a:tint val="75000"/>
                  </a:schemeClr>
                </a:solidFill>
              </a:defRPr>
            </a:lvl5pPr>
            <a:lvl6pPr marL="3047834" indent="0">
              <a:buNone/>
              <a:defRPr sz="1867">
                <a:solidFill>
                  <a:schemeClr val="tx1">
                    <a:tint val="75000"/>
                  </a:schemeClr>
                </a:solidFill>
              </a:defRPr>
            </a:lvl6pPr>
            <a:lvl7pPr marL="3657401" indent="0">
              <a:buNone/>
              <a:defRPr sz="1867">
                <a:solidFill>
                  <a:schemeClr val="tx1">
                    <a:tint val="75000"/>
                  </a:schemeClr>
                </a:solidFill>
              </a:defRPr>
            </a:lvl7pPr>
            <a:lvl8pPr marL="4266968" indent="0">
              <a:buNone/>
              <a:defRPr sz="1867">
                <a:solidFill>
                  <a:schemeClr val="tx1">
                    <a:tint val="75000"/>
                  </a:schemeClr>
                </a:solidFill>
              </a:defRPr>
            </a:lvl8pPr>
            <a:lvl9pPr marL="4876534" indent="0">
              <a:buNone/>
              <a:defRPr sz="186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585" y="1131455"/>
            <a:ext cx="5384658" cy="3200176"/>
          </a:xfrm>
        </p:spPr>
        <p:txBody>
          <a:bodyPr/>
          <a:lstStyle>
            <a:lvl1pPr>
              <a:defRPr sz="3733"/>
            </a:lvl1pPr>
            <a:lvl2pPr>
              <a:defRPr sz="3200"/>
            </a:lvl2pPr>
            <a:lvl3pPr>
              <a:defRPr sz="2667"/>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438" y="1131455"/>
            <a:ext cx="5384658" cy="3200176"/>
          </a:xfrm>
        </p:spPr>
        <p:txBody>
          <a:bodyPr/>
          <a:lstStyle>
            <a:lvl1pPr>
              <a:defRPr sz="3733"/>
            </a:lvl1pPr>
            <a:lvl2pPr>
              <a:defRPr sz="3200"/>
            </a:lvl2pPr>
            <a:lvl3pPr>
              <a:defRPr sz="2667"/>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584" y="1085434"/>
            <a:ext cx="5386776" cy="452357"/>
          </a:xfrm>
        </p:spPr>
        <p:txBody>
          <a:bodyPr anchor="b"/>
          <a:lstStyle>
            <a:lvl1pPr marL="0" indent="0">
              <a:buNone/>
              <a:defRPr sz="3200" b="1"/>
            </a:lvl1pPr>
            <a:lvl2pPr marL="609567" indent="0">
              <a:buNone/>
              <a:defRPr sz="2667" b="1"/>
            </a:lvl2pPr>
            <a:lvl3pPr marL="1219134" indent="0">
              <a:buNone/>
              <a:defRPr sz="2400" b="1"/>
            </a:lvl3pPr>
            <a:lvl4pPr marL="1828700" indent="0">
              <a:buNone/>
              <a:defRPr sz="2133" b="1"/>
            </a:lvl4pPr>
            <a:lvl5pPr marL="2438267" indent="0">
              <a:buNone/>
              <a:defRPr sz="2133" b="1"/>
            </a:lvl5pPr>
            <a:lvl6pPr marL="3047834" indent="0">
              <a:buNone/>
              <a:defRPr sz="2133" b="1"/>
            </a:lvl6pPr>
            <a:lvl7pPr marL="3657401" indent="0">
              <a:buNone/>
              <a:defRPr sz="2133" b="1"/>
            </a:lvl7pPr>
            <a:lvl8pPr marL="4266968" indent="0">
              <a:buNone/>
              <a:defRPr sz="2133" b="1"/>
            </a:lvl8pPr>
            <a:lvl9pPr marL="4876534" indent="0">
              <a:buNone/>
              <a:defRPr sz="2133" b="1"/>
            </a:lvl9pPr>
          </a:lstStyle>
          <a:p>
            <a:pPr lvl="0"/>
            <a:r>
              <a:rPr lang="en-US"/>
              <a:t>Click to edit Master text styles</a:t>
            </a:r>
          </a:p>
        </p:txBody>
      </p:sp>
      <p:sp>
        <p:nvSpPr>
          <p:cNvPr id="4" name="Content Placeholder 3"/>
          <p:cNvSpPr>
            <a:spLocks noGrp="1"/>
          </p:cNvSpPr>
          <p:nvPr>
            <p:ph sz="half" idx="2"/>
          </p:nvPr>
        </p:nvSpPr>
        <p:spPr>
          <a:xfrm>
            <a:off x="609584" y="1537790"/>
            <a:ext cx="5386776" cy="2793840"/>
          </a:xfrm>
        </p:spPr>
        <p:txBody>
          <a:bodyPr/>
          <a:lstStyle>
            <a:lvl1pPr>
              <a:defRPr sz="3200"/>
            </a:lvl1pPr>
            <a:lvl2pPr>
              <a:defRPr sz="2667"/>
            </a:lvl2pPr>
            <a:lvl3pPr>
              <a:defRPr sz="2400"/>
            </a:lvl3pPr>
            <a:lvl4pPr>
              <a:defRPr sz="2133"/>
            </a:lvl4pPr>
            <a:lvl5pPr>
              <a:defRPr sz="2133"/>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205" y="1085434"/>
            <a:ext cx="5388892" cy="452357"/>
          </a:xfrm>
        </p:spPr>
        <p:txBody>
          <a:bodyPr anchor="b"/>
          <a:lstStyle>
            <a:lvl1pPr marL="0" indent="0">
              <a:buNone/>
              <a:defRPr sz="3200" b="1"/>
            </a:lvl1pPr>
            <a:lvl2pPr marL="609567" indent="0">
              <a:buNone/>
              <a:defRPr sz="2667" b="1"/>
            </a:lvl2pPr>
            <a:lvl3pPr marL="1219134" indent="0">
              <a:buNone/>
              <a:defRPr sz="2400" b="1"/>
            </a:lvl3pPr>
            <a:lvl4pPr marL="1828700" indent="0">
              <a:buNone/>
              <a:defRPr sz="2133" b="1"/>
            </a:lvl4pPr>
            <a:lvl5pPr marL="2438267" indent="0">
              <a:buNone/>
              <a:defRPr sz="2133" b="1"/>
            </a:lvl5pPr>
            <a:lvl6pPr marL="3047834" indent="0">
              <a:buNone/>
              <a:defRPr sz="2133" b="1"/>
            </a:lvl6pPr>
            <a:lvl7pPr marL="3657401" indent="0">
              <a:buNone/>
              <a:defRPr sz="2133" b="1"/>
            </a:lvl7pPr>
            <a:lvl8pPr marL="4266968" indent="0">
              <a:buNone/>
              <a:defRPr sz="2133" b="1"/>
            </a:lvl8pPr>
            <a:lvl9pPr marL="4876534"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193205" y="1537790"/>
            <a:ext cx="5388892" cy="2793840"/>
          </a:xfrm>
        </p:spPr>
        <p:txBody>
          <a:bodyPr/>
          <a:lstStyle>
            <a:lvl1pPr>
              <a:defRPr sz="3200"/>
            </a:lvl1pPr>
            <a:lvl2pPr>
              <a:defRPr sz="2667"/>
            </a:lvl2pPr>
            <a:lvl3pPr>
              <a:defRPr sz="2400"/>
            </a:lvl3pPr>
            <a:lvl4pPr>
              <a:defRPr sz="2133"/>
            </a:lvl4pPr>
            <a:lvl5pPr>
              <a:defRPr sz="2133"/>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84" y="193065"/>
            <a:ext cx="4010979" cy="821652"/>
          </a:xfrm>
        </p:spPr>
        <p:txBody>
          <a:bodyPr anchor="b"/>
          <a:lstStyle>
            <a:lvl1pPr algn="l">
              <a:defRPr sz="2667" b="1"/>
            </a:lvl1pPr>
          </a:lstStyle>
          <a:p>
            <a:r>
              <a:rPr lang="en-US"/>
              <a:t>Click to edit Master title style</a:t>
            </a:r>
          </a:p>
        </p:txBody>
      </p:sp>
      <p:sp>
        <p:nvSpPr>
          <p:cNvPr id="3" name="Content Placeholder 2"/>
          <p:cNvSpPr>
            <a:spLocks noGrp="1"/>
          </p:cNvSpPr>
          <p:nvPr>
            <p:ph idx="1"/>
          </p:nvPr>
        </p:nvSpPr>
        <p:spPr>
          <a:xfrm>
            <a:off x="4766609" y="193067"/>
            <a:ext cx="6815488" cy="4138565"/>
          </a:xfrm>
        </p:spPr>
        <p:txBody>
          <a:bodyPr/>
          <a:lstStyle>
            <a:lvl1pPr>
              <a:defRPr sz="4267"/>
            </a:lvl1pPr>
            <a:lvl2pPr>
              <a:defRPr sz="3733"/>
            </a:lvl2pPr>
            <a:lvl3pPr>
              <a:defRPr sz="3200"/>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584" y="1014719"/>
            <a:ext cx="4010979" cy="3316913"/>
          </a:xfrm>
        </p:spPr>
        <p:txBody>
          <a:bodyPr/>
          <a:lstStyle>
            <a:lvl1pPr marL="0" indent="0">
              <a:buNone/>
              <a:defRPr sz="1867"/>
            </a:lvl1pPr>
            <a:lvl2pPr marL="609567" indent="0">
              <a:buNone/>
              <a:defRPr sz="1600"/>
            </a:lvl2pPr>
            <a:lvl3pPr marL="1219134" indent="0">
              <a:buNone/>
              <a:defRPr sz="1333"/>
            </a:lvl3pPr>
            <a:lvl4pPr marL="1828700" indent="0">
              <a:buNone/>
              <a:defRPr sz="1200"/>
            </a:lvl4pPr>
            <a:lvl5pPr marL="2438267" indent="0">
              <a:buNone/>
              <a:defRPr sz="1200"/>
            </a:lvl5pPr>
            <a:lvl6pPr marL="3047834" indent="0">
              <a:buNone/>
              <a:defRPr sz="1200"/>
            </a:lvl6pPr>
            <a:lvl7pPr marL="3657401" indent="0">
              <a:buNone/>
              <a:defRPr sz="1200"/>
            </a:lvl7pPr>
            <a:lvl8pPr marL="4266968" indent="0">
              <a:buNone/>
              <a:defRPr sz="1200"/>
            </a:lvl8pPr>
            <a:lvl9pPr marL="4876534"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655" y="3394364"/>
            <a:ext cx="7315008" cy="400724"/>
          </a:xfrm>
        </p:spPr>
        <p:txBody>
          <a:bodyPr anchor="b"/>
          <a:lstStyle>
            <a:lvl1pPr algn="l">
              <a:defRPr sz="2667" b="1"/>
            </a:lvl1pPr>
          </a:lstStyle>
          <a:p>
            <a:r>
              <a:rPr lang="en-US"/>
              <a:t>Click to edit Master title style</a:t>
            </a:r>
          </a:p>
        </p:txBody>
      </p:sp>
      <p:sp>
        <p:nvSpPr>
          <p:cNvPr id="3" name="Picture Placeholder 2"/>
          <p:cNvSpPr>
            <a:spLocks noGrp="1"/>
          </p:cNvSpPr>
          <p:nvPr>
            <p:ph type="pic" idx="1"/>
          </p:nvPr>
        </p:nvSpPr>
        <p:spPr>
          <a:xfrm>
            <a:off x="2389655" y="433276"/>
            <a:ext cx="7315008" cy="2909455"/>
          </a:xfrm>
        </p:spPr>
        <p:txBody>
          <a:bodyPr/>
          <a:lstStyle>
            <a:lvl1pPr marL="0" indent="0">
              <a:buNone/>
              <a:defRPr sz="4267"/>
            </a:lvl1pPr>
            <a:lvl2pPr marL="609567" indent="0">
              <a:buNone/>
              <a:defRPr sz="3733"/>
            </a:lvl2pPr>
            <a:lvl3pPr marL="1219134" indent="0">
              <a:buNone/>
              <a:defRPr sz="3200"/>
            </a:lvl3pPr>
            <a:lvl4pPr marL="1828700" indent="0">
              <a:buNone/>
              <a:defRPr sz="2667"/>
            </a:lvl4pPr>
            <a:lvl5pPr marL="2438267" indent="0">
              <a:buNone/>
              <a:defRPr sz="2667"/>
            </a:lvl5pPr>
            <a:lvl6pPr marL="3047834" indent="0">
              <a:buNone/>
              <a:defRPr sz="2667"/>
            </a:lvl6pPr>
            <a:lvl7pPr marL="3657401" indent="0">
              <a:buNone/>
              <a:defRPr sz="2667"/>
            </a:lvl7pPr>
            <a:lvl8pPr marL="4266968" indent="0">
              <a:buNone/>
              <a:defRPr sz="2667"/>
            </a:lvl8pPr>
            <a:lvl9pPr marL="4876534" indent="0">
              <a:buNone/>
              <a:defRPr sz="2667"/>
            </a:lvl9pPr>
          </a:lstStyle>
          <a:p>
            <a:endParaRPr lang="en-US"/>
          </a:p>
        </p:txBody>
      </p:sp>
      <p:sp>
        <p:nvSpPr>
          <p:cNvPr id="4" name="Text Placeholder 3"/>
          <p:cNvSpPr>
            <a:spLocks noGrp="1"/>
          </p:cNvSpPr>
          <p:nvPr>
            <p:ph type="body" sz="half" idx="2"/>
          </p:nvPr>
        </p:nvSpPr>
        <p:spPr>
          <a:xfrm>
            <a:off x="2389655" y="3795088"/>
            <a:ext cx="7315008" cy="569094"/>
          </a:xfrm>
        </p:spPr>
        <p:txBody>
          <a:bodyPr/>
          <a:lstStyle>
            <a:lvl1pPr marL="0" indent="0">
              <a:buNone/>
              <a:defRPr sz="1867"/>
            </a:lvl1pPr>
            <a:lvl2pPr marL="609567" indent="0">
              <a:buNone/>
              <a:defRPr sz="1600"/>
            </a:lvl2pPr>
            <a:lvl3pPr marL="1219134" indent="0">
              <a:buNone/>
              <a:defRPr sz="1333"/>
            </a:lvl3pPr>
            <a:lvl4pPr marL="1828700" indent="0">
              <a:buNone/>
              <a:defRPr sz="1200"/>
            </a:lvl4pPr>
            <a:lvl5pPr marL="2438267" indent="0">
              <a:buNone/>
              <a:defRPr sz="1200"/>
            </a:lvl5pPr>
            <a:lvl6pPr marL="3047834" indent="0">
              <a:buNone/>
              <a:defRPr sz="1200"/>
            </a:lvl6pPr>
            <a:lvl7pPr marL="3657401" indent="0">
              <a:buNone/>
              <a:defRPr sz="1200"/>
            </a:lvl7pPr>
            <a:lvl8pPr marL="4266968" indent="0">
              <a:buNone/>
              <a:defRPr sz="1200"/>
            </a:lvl8pPr>
            <a:lvl9pPr marL="4876534"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8969" y="194189"/>
            <a:ext cx="2743128" cy="413744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585" y="194189"/>
            <a:ext cx="8026189" cy="413744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584" y="194188"/>
            <a:ext cx="10972512" cy="80818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584" y="1131455"/>
            <a:ext cx="10972512" cy="32001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584" y="4494390"/>
            <a:ext cx="2844725" cy="258169"/>
          </a:xfrm>
          <a:prstGeom prst="rect">
            <a:avLst/>
          </a:prstGeom>
        </p:spPr>
        <p:txBody>
          <a:bodyPr vert="horz" lIns="91440" tIns="45720" rIns="91440" bIns="45720" rtlCol="0" anchor="ctr"/>
          <a:lstStyle>
            <a:lvl1pPr algn="l">
              <a:defRPr sz="1600">
                <a:solidFill>
                  <a:schemeClr val="tx1">
                    <a:tint val="75000"/>
                  </a:schemeClr>
                </a:solidFill>
              </a:defRPr>
            </a:lvl1pPr>
          </a:lstStyle>
          <a:p>
            <a:fld id="{1D8BD707-D9CF-40AE-B4C6-C98DA3205C09}" type="datetimeFigureOut">
              <a:rPr lang="en-US" smtClean="0"/>
              <a:pPr/>
              <a:t>3/3/2026</a:t>
            </a:fld>
            <a:endParaRPr lang="en-US"/>
          </a:p>
        </p:txBody>
      </p:sp>
      <p:sp>
        <p:nvSpPr>
          <p:cNvPr id="5" name="Footer Placeholder 4"/>
          <p:cNvSpPr>
            <a:spLocks noGrp="1"/>
          </p:cNvSpPr>
          <p:nvPr>
            <p:ph type="ftr" sz="quarter" idx="3"/>
          </p:nvPr>
        </p:nvSpPr>
        <p:spPr>
          <a:xfrm>
            <a:off x="4165490" y="4494390"/>
            <a:ext cx="3860699" cy="258169"/>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371" y="4494390"/>
            <a:ext cx="2844725" cy="258169"/>
          </a:xfrm>
          <a:prstGeom prst="rect">
            <a:avLst/>
          </a:prstGeom>
        </p:spPr>
        <p:txBody>
          <a:bodyPr vert="horz" lIns="91440" tIns="45720" rIns="91440" bIns="45720" rtlCol="0" anchor="ctr"/>
          <a:lstStyle>
            <a:lvl1pPr algn="r">
              <a:defRPr sz="16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219134" rtl="0" eaLnBrk="1" latinLnBrk="0" hangingPunct="1">
        <a:spcBef>
          <a:spcPct val="0"/>
        </a:spcBef>
        <a:buNone/>
        <a:defRPr sz="5866" kern="1200">
          <a:solidFill>
            <a:schemeClr val="tx1"/>
          </a:solidFill>
          <a:latin typeface="+mj-lt"/>
          <a:ea typeface="+mj-ea"/>
          <a:cs typeface="+mj-cs"/>
        </a:defRPr>
      </a:lvl1pPr>
    </p:titleStyle>
    <p:bodyStyle>
      <a:lvl1pPr marL="457175" indent="-457175" algn="l" defTabSz="1219134" rtl="0" eaLnBrk="1" latinLnBrk="0" hangingPunct="1">
        <a:spcBef>
          <a:spcPct val="20000"/>
        </a:spcBef>
        <a:buFont typeface="Arial" pitchFamily="34" charset="0"/>
        <a:buChar char="•"/>
        <a:defRPr sz="4267" kern="1200">
          <a:solidFill>
            <a:schemeClr val="tx1"/>
          </a:solidFill>
          <a:latin typeface="+mn-lt"/>
          <a:ea typeface="+mn-ea"/>
          <a:cs typeface="+mn-cs"/>
        </a:defRPr>
      </a:lvl1pPr>
      <a:lvl2pPr marL="990546" indent="-380979" algn="l" defTabSz="1219134" rtl="0" eaLnBrk="1" latinLnBrk="0" hangingPunct="1">
        <a:spcBef>
          <a:spcPct val="20000"/>
        </a:spcBef>
        <a:buFont typeface="Arial" pitchFamily="34" charset="0"/>
        <a:buChar char="–"/>
        <a:defRPr sz="3733" kern="1200">
          <a:solidFill>
            <a:schemeClr val="tx1"/>
          </a:solidFill>
          <a:latin typeface="+mn-lt"/>
          <a:ea typeface="+mn-ea"/>
          <a:cs typeface="+mn-cs"/>
        </a:defRPr>
      </a:lvl2pPr>
      <a:lvl3pPr marL="1523917" indent="-304783" algn="l" defTabSz="1219134"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484" indent="-304783" algn="l" defTabSz="1219134" rtl="0" eaLnBrk="1" latinLnBrk="0" hangingPunct="1">
        <a:spcBef>
          <a:spcPct val="20000"/>
        </a:spcBef>
        <a:buFont typeface="Arial" pitchFamily="34" charset="0"/>
        <a:buChar char="–"/>
        <a:defRPr sz="2667" kern="1200">
          <a:solidFill>
            <a:schemeClr val="tx1"/>
          </a:solidFill>
          <a:latin typeface="+mn-lt"/>
          <a:ea typeface="+mn-ea"/>
          <a:cs typeface="+mn-cs"/>
        </a:defRPr>
      </a:lvl4pPr>
      <a:lvl5pPr marL="2743051" indent="-304783" algn="l" defTabSz="1219134" rtl="0" eaLnBrk="1" latinLnBrk="0" hangingPunct="1">
        <a:spcBef>
          <a:spcPct val="20000"/>
        </a:spcBef>
        <a:buFont typeface="Arial" pitchFamily="34" charset="0"/>
        <a:buChar char="»"/>
        <a:defRPr sz="2667" kern="1200">
          <a:solidFill>
            <a:schemeClr val="tx1"/>
          </a:solidFill>
          <a:latin typeface="+mn-lt"/>
          <a:ea typeface="+mn-ea"/>
          <a:cs typeface="+mn-cs"/>
        </a:defRPr>
      </a:lvl5pPr>
      <a:lvl6pPr marL="3352617" indent="-304783" algn="l" defTabSz="1219134" rtl="0" eaLnBrk="1" latinLnBrk="0" hangingPunct="1">
        <a:spcBef>
          <a:spcPct val="20000"/>
        </a:spcBef>
        <a:buFont typeface="Arial" pitchFamily="34" charset="0"/>
        <a:buChar char="•"/>
        <a:defRPr sz="2667" kern="1200">
          <a:solidFill>
            <a:schemeClr val="tx1"/>
          </a:solidFill>
          <a:latin typeface="+mn-lt"/>
          <a:ea typeface="+mn-ea"/>
          <a:cs typeface="+mn-cs"/>
        </a:defRPr>
      </a:lvl6pPr>
      <a:lvl7pPr marL="3962184" indent="-304783" algn="l" defTabSz="1219134" rtl="0" eaLnBrk="1" latinLnBrk="0" hangingPunct="1">
        <a:spcBef>
          <a:spcPct val="20000"/>
        </a:spcBef>
        <a:buFont typeface="Arial" pitchFamily="34" charset="0"/>
        <a:buChar char="•"/>
        <a:defRPr sz="2667" kern="1200">
          <a:solidFill>
            <a:schemeClr val="tx1"/>
          </a:solidFill>
          <a:latin typeface="+mn-lt"/>
          <a:ea typeface="+mn-ea"/>
          <a:cs typeface="+mn-cs"/>
        </a:defRPr>
      </a:lvl7pPr>
      <a:lvl8pPr marL="4571751" indent="-304783" algn="l" defTabSz="1219134" rtl="0" eaLnBrk="1" latinLnBrk="0" hangingPunct="1">
        <a:spcBef>
          <a:spcPct val="20000"/>
        </a:spcBef>
        <a:buFont typeface="Arial" pitchFamily="34" charset="0"/>
        <a:buChar char="•"/>
        <a:defRPr sz="2667" kern="1200">
          <a:solidFill>
            <a:schemeClr val="tx1"/>
          </a:solidFill>
          <a:latin typeface="+mn-lt"/>
          <a:ea typeface="+mn-ea"/>
          <a:cs typeface="+mn-cs"/>
        </a:defRPr>
      </a:lvl8pPr>
      <a:lvl9pPr marL="5181318" indent="-304783" algn="l" defTabSz="1219134" rtl="0" eaLnBrk="1" latinLnBrk="0" hangingPunct="1">
        <a:spcBef>
          <a:spcPct val="20000"/>
        </a:spcBef>
        <a:buFont typeface="Arial" pitchFamily="34" charset="0"/>
        <a:buChar char="•"/>
        <a:defRPr sz="2667" kern="1200">
          <a:solidFill>
            <a:schemeClr val="tx1"/>
          </a:solidFill>
          <a:latin typeface="+mn-lt"/>
          <a:ea typeface="+mn-ea"/>
          <a:cs typeface="+mn-cs"/>
        </a:defRPr>
      </a:lvl9pPr>
    </p:bodyStyle>
    <p:otherStyle>
      <a:defPPr>
        <a:defRPr lang="en-US"/>
      </a:defPPr>
      <a:lvl1pPr marL="0" algn="l" defTabSz="1219134" rtl="0" eaLnBrk="1" latinLnBrk="0" hangingPunct="1">
        <a:defRPr sz="2400" kern="1200">
          <a:solidFill>
            <a:schemeClr val="tx1"/>
          </a:solidFill>
          <a:latin typeface="+mn-lt"/>
          <a:ea typeface="+mn-ea"/>
          <a:cs typeface="+mn-cs"/>
        </a:defRPr>
      </a:lvl1pPr>
      <a:lvl2pPr marL="609567" algn="l" defTabSz="1219134" rtl="0" eaLnBrk="1" latinLnBrk="0" hangingPunct="1">
        <a:defRPr sz="2400" kern="1200">
          <a:solidFill>
            <a:schemeClr val="tx1"/>
          </a:solidFill>
          <a:latin typeface="+mn-lt"/>
          <a:ea typeface="+mn-ea"/>
          <a:cs typeface="+mn-cs"/>
        </a:defRPr>
      </a:lvl2pPr>
      <a:lvl3pPr marL="1219134" algn="l" defTabSz="1219134" rtl="0" eaLnBrk="1" latinLnBrk="0" hangingPunct="1">
        <a:defRPr sz="2400" kern="1200">
          <a:solidFill>
            <a:schemeClr val="tx1"/>
          </a:solidFill>
          <a:latin typeface="+mn-lt"/>
          <a:ea typeface="+mn-ea"/>
          <a:cs typeface="+mn-cs"/>
        </a:defRPr>
      </a:lvl3pPr>
      <a:lvl4pPr marL="1828700" algn="l" defTabSz="1219134" rtl="0" eaLnBrk="1" latinLnBrk="0" hangingPunct="1">
        <a:defRPr sz="2400" kern="1200">
          <a:solidFill>
            <a:schemeClr val="tx1"/>
          </a:solidFill>
          <a:latin typeface="+mn-lt"/>
          <a:ea typeface="+mn-ea"/>
          <a:cs typeface="+mn-cs"/>
        </a:defRPr>
      </a:lvl4pPr>
      <a:lvl5pPr marL="2438267" algn="l" defTabSz="1219134" rtl="0" eaLnBrk="1" latinLnBrk="0" hangingPunct="1">
        <a:defRPr sz="2400" kern="1200">
          <a:solidFill>
            <a:schemeClr val="tx1"/>
          </a:solidFill>
          <a:latin typeface="+mn-lt"/>
          <a:ea typeface="+mn-ea"/>
          <a:cs typeface="+mn-cs"/>
        </a:defRPr>
      </a:lvl5pPr>
      <a:lvl6pPr marL="3047834" algn="l" defTabSz="1219134" rtl="0" eaLnBrk="1" latinLnBrk="0" hangingPunct="1">
        <a:defRPr sz="2400" kern="1200">
          <a:solidFill>
            <a:schemeClr val="tx1"/>
          </a:solidFill>
          <a:latin typeface="+mn-lt"/>
          <a:ea typeface="+mn-ea"/>
          <a:cs typeface="+mn-cs"/>
        </a:defRPr>
      </a:lvl6pPr>
      <a:lvl7pPr marL="3657401" algn="l" defTabSz="1219134" rtl="0" eaLnBrk="1" latinLnBrk="0" hangingPunct="1">
        <a:defRPr sz="2400" kern="1200">
          <a:solidFill>
            <a:schemeClr val="tx1"/>
          </a:solidFill>
          <a:latin typeface="+mn-lt"/>
          <a:ea typeface="+mn-ea"/>
          <a:cs typeface="+mn-cs"/>
        </a:defRPr>
      </a:lvl7pPr>
      <a:lvl8pPr marL="4266968" algn="l" defTabSz="1219134" rtl="0" eaLnBrk="1" latinLnBrk="0" hangingPunct="1">
        <a:defRPr sz="2400" kern="1200">
          <a:solidFill>
            <a:schemeClr val="tx1"/>
          </a:solidFill>
          <a:latin typeface="+mn-lt"/>
          <a:ea typeface="+mn-ea"/>
          <a:cs typeface="+mn-cs"/>
        </a:defRPr>
      </a:lvl8pPr>
      <a:lvl9pPr marL="4876534" algn="l" defTabSz="1219134"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E9194E2-DA43-D08C-7E3A-0542A3EBBE87}"/>
              </a:ext>
            </a:extLst>
          </p:cNvPr>
          <p:cNvSpPr txBox="1"/>
          <p:nvPr/>
        </p:nvSpPr>
        <p:spPr>
          <a:xfrm>
            <a:off x="1921669" y="1934391"/>
            <a:ext cx="13715640" cy="461665"/>
          </a:xfrm>
          <a:prstGeom prst="rect">
            <a:avLst/>
          </a:prstGeom>
          <a:noFill/>
        </p:spPr>
        <p:txBody>
          <a:bodyPr wrap="square" rtlCol="0">
            <a:spAutoFit/>
          </a:bodyPr>
          <a:lstStyle/>
          <a:p>
            <a:r>
              <a:rPr lang="en-GB" sz="2400" dirty="0"/>
              <a:t>Student Name: Sirmenaz Bibi</a:t>
            </a:r>
          </a:p>
        </p:txBody>
      </p:sp>
      <p:sp>
        <p:nvSpPr>
          <p:cNvPr id="10" name="TextBox 9">
            <a:extLst>
              <a:ext uri="{FF2B5EF4-FFF2-40B4-BE49-F238E27FC236}">
                <a16:creationId xmlns:a16="http://schemas.microsoft.com/office/drawing/2014/main" id="{E4EC71F3-FF6E-7686-82D5-9297BEF97EEF}"/>
              </a:ext>
            </a:extLst>
          </p:cNvPr>
          <p:cNvSpPr txBox="1"/>
          <p:nvPr/>
        </p:nvSpPr>
        <p:spPr>
          <a:xfrm>
            <a:off x="1900238" y="3200806"/>
            <a:ext cx="7619800" cy="830997"/>
          </a:xfrm>
          <a:prstGeom prst="rect">
            <a:avLst/>
          </a:prstGeom>
          <a:noFill/>
        </p:spPr>
        <p:txBody>
          <a:bodyPr wrap="square" rtlCol="0">
            <a:spAutoFit/>
          </a:bodyPr>
          <a:lstStyle/>
          <a:p>
            <a:r>
              <a:rPr lang="en-GB" sz="2400" dirty="0"/>
              <a:t>Student Number: 2232147 </a:t>
            </a:r>
          </a:p>
          <a:p>
            <a:endParaRPr lang="en-GB" sz="2400" dirty="0"/>
          </a:p>
        </p:txBody>
      </p:sp>
      <p:sp>
        <p:nvSpPr>
          <p:cNvPr id="11" name="TextBox 10">
            <a:extLst>
              <a:ext uri="{FF2B5EF4-FFF2-40B4-BE49-F238E27FC236}">
                <a16:creationId xmlns:a16="http://schemas.microsoft.com/office/drawing/2014/main" id="{681C20E4-BFB9-618A-4D5D-14AEF5EE073D}"/>
              </a:ext>
            </a:extLst>
          </p:cNvPr>
          <p:cNvSpPr txBox="1"/>
          <p:nvPr/>
        </p:nvSpPr>
        <p:spPr>
          <a:xfrm>
            <a:off x="1900238" y="4374888"/>
            <a:ext cx="8432578" cy="461665"/>
          </a:xfrm>
          <a:prstGeom prst="rect">
            <a:avLst/>
          </a:prstGeom>
          <a:noFill/>
        </p:spPr>
        <p:txBody>
          <a:bodyPr wrap="square" rtlCol="0">
            <a:spAutoFit/>
          </a:bodyPr>
          <a:lstStyle/>
          <a:p>
            <a:r>
              <a:rPr lang="en-GB" sz="2400" dirty="0"/>
              <a:t>BMHP6029_BIRM – Component 1 – Poster Presentation  </a:t>
            </a:r>
          </a:p>
        </p:txBody>
      </p:sp>
      <p:sp>
        <p:nvSpPr>
          <p:cNvPr id="12" name="TextBox 11">
            <a:extLst>
              <a:ext uri="{FF2B5EF4-FFF2-40B4-BE49-F238E27FC236}">
                <a16:creationId xmlns:a16="http://schemas.microsoft.com/office/drawing/2014/main" id="{D77FA1C5-5C20-7ED6-03F5-F3F1F0AE6EF0}"/>
              </a:ext>
            </a:extLst>
          </p:cNvPr>
          <p:cNvSpPr txBox="1"/>
          <p:nvPr/>
        </p:nvSpPr>
        <p:spPr>
          <a:xfrm>
            <a:off x="1921669" y="5803900"/>
            <a:ext cx="8432578" cy="830997"/>
          </a:xfrm>
          <a:prstGeom prst="rect">
            <a:avLst/>
          </a:prstGeom>
          <a:noFill/>
        </p:spPr>
        <p:txBody>
          <a:bodyPr wrap="square" rtlCol="0">
            <a:spAutoFit/>
          </a:bodyPr>
          <a:lstStyle/>
          <a:p>
            <a:r>
              <a:rPr lang="en-GB" sz="2400" dirty="0"/>
              <a:t>Title of Poster: Feeding and Eating Disorders</a:t>
            </a:r>
          </a:p>
          <a:p>
            <a:endParaRPr lang="en-GB" sz="2400" dirty="0"/>
          </a:p>
        </p:txBody>
      </p:sp>
    </p:spTree>
    <p:extLst>
      <p:ext uri="{BB962C8B-B14F-4D97-AF65-F5344CB8AC3E}">
        <p14:creationId xmlns:p14="http://schemas.microsoft.com/office/powerpoint/2010/main" val="40322357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5EDF1"/>
        </a:solidFill>
        <a:effectLst/>
      </p:bgPr>
    </p:bg>
    <p:spTree>
      <p:nvGrpSpPr>
        <p:cNvPr id="1" name=""/>
        <p:cNvGrpSpPr/>
        <p:nvPr/>
      </p:nvGrpSpPr>
      <p:grpSpPr>
        <a:xfrm>
          <a:off x="0" y="0"/>
          <a:ext cx="0" cy="0"/>
          <a:chOff x="0" y="0"/>
          <a:chExt cx="0" cy="0"/>
        </a:xfrm>
      </p:grpSpPr>
      <p:sp>
        <p:nvSpPr>
          <p:cNvPr id="2" name="AutoShape 2"/>
          <p:cNvSpPr/>
          <p:nvPr/>
        </p:nvSpPr>
        <p:spPr>
          <a:xfrm>
            <a:off x="2877497" y="1996993"/>
            <a:ext cx="12191689" cy="2295133"/>
          </a:xfrm>
          <a:prstGeom prst="rect">
            <a:avLst/>
          </a:prstGeom>
          <a:solidFill>
            <a:srgbClr val="B6CCD8"/>
          </a:solidFill>
        </p:spPr>
        <p:txBody>
          <a:bodyPr/>
          <a:lstStyle/>
          <a:p>
            <a:endParaRPr lang="en-GB" sz="2400"/>
          </a:p>
        </p:txBody>
      </p:sp>
      <p:sp>
        <p:nvSpPr>
          <p:cNvPr id="3" name="AutoShape 3"/>
          <p:cNvSpPr/>
          <p:nvPr/>
        </p:nvSpPr>
        <p:spPr>
          <a:xfrm>
            <a:off x="2739981" y="246967"/>
            <a:ext cx="15670098" cy="1462562"/>
          </a:xfrm>
          <a:prstGeom prst="rect">
            <a:avLst/>
          </a:prstGeom>
          <a:solidFill>
            <a:srgbClr val="467C9B"/>
          </a:solidFill>
        </p:spPr>
        <p:txBody>
          <a:bodyPr/>
          <a:lstStyle/>
          <a:p>
            <a:endParaRPr lang="en-GB" sz="2400"/>
          </a:p>
        </p:txBody>
      </p:sp>
      <p:sp>
        <p:nvSpPr>
          <p:cNvPr id="4" name="AutoShape 4"/>
          <p:cNvSpPr/>
          <p:nvPr/>
        </p:nvSpPr>
        <p:spPr>
          <a:xfrm>
            <a:off x="2015948" y="14209910"/>
            <a:ext cx="16086830" cy="0"/>
          </a:xfrm>
          <a:prstGeom prst="line">
            <a:avLst/>
          </a:prstGeom>
          <a:ln w="19050" cap="rnd">
            <a:solidFill>
              <a:srgbClr val="467C9B"/>
            </a:solidFill>
            <a:prstDash val="solid"/>
            <a:headEnd type="none" w="sm" len="sm"/>
            <a:tailEnd type="none" w="sm" len="sm"/>
          </a:ln>
        </p:spPr>
        <p:txBody>
          <a:bodyPr/>
          <a:lstStyle/>
          <a:p>
            <a:endParaRPr lang="en-GB" sz="2400"/>
          </a:p>
        </p:txBody>
      </p:sp>
      <p:sp>
        <p:nvSpPr>
          <p:cNvPr id="5" name="Freeform 5"/>
          <p:cNvSpPr/>
          <p:nvPr/>
        </p:nvSpPr>
        <p:spPr>
          <a:xfrm rot="2506083">
            <a:off x="15544706" y="14342424"/>
            <a:ext cx="961400" cy="1395171"/>
          </a:xfrm>
          <a:custGeom>
            <a:avLst/>
            <a:gdLst/>
            <a:ahLst/>
            <a:cxnLst/>
            <a:rect l="l" t="t" r="r" b="b"/>
            <a:pathLst>
              <a:path w="721069" h="1046406">
                <a:moveTo>
                  <a:pt x="0" y="0"/>
                </a:moveTo>
                <a:lnTo>
                  <a:pt x="721068" y="0"/>
                </a:lnTo>
                <a:lnTo>
                  <a:pt x="721068" y="1046406"/>
                </a:lnTo>
                <a:lnTo>
                  <a:pt x="0" y="104640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sz="2400"/>
          </a:p>
        </p:txBody>
      </p:sp>
      <p:sp>
        <p:nvSpPr>
          <p:cNvPr id="6" name="Freeform 6"/>
          <p:cNvSpPr/>
          <p:nvPr/>
        </p:nvSpPr>
        <p:spPr>
          <a:xfrm rot="-984042">
            <a:off x="12830382" y="14322251"/>
            <a:ext cx="997063" cy="1446926"/>
          </a:xfrm>
          <a:custGeom>
            <a:avLst/>
            <a:gdLst/>
            <a:ahLst/>
            <a:cxnLst/>
            <a:rect l="l" t="t" r="r" b="b"/>
            <a:pathLst>
              <a:path w="747817" h="1085223">
                <a:moveTo>
                  <a:pt x="0" y="0"/>
                </a:moveTo>
                <a:lnTo>
                  <a:pt x="747817" y="0"/>
                </a:lnTo>
                <a:lnTo>
                  <a:pt x="747817" y="1085223"/>
                </a:lnTo>
                <a:lnTo>
                  <a:pt x="0" y="108522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sz="2400"/>
          </a:p>
        </p:txBody>
      </p:sp>
      <p:sp>
        <p:nvSpPr>
          <p:cNvPr id="7" name="AutoShape 7"/>
          <p:cNvSpPr/>
          <p:nvPr/>
        </p:nvSpPr>
        <p:spPr>
          <a:xfrm>
            <a:off x="2030326" y="8623249"/>
            <a:ext cx="16113198" cy="0"/>
          </a:xfrm>
          <a:prstGeom prst="line">
            <a:avLst/>
          </a:prstGeom>
          <a:ln w="19050" cap="rnd">
            <a:solidFill>
              <a:srgbClr val="467C9B"/>
            </a:solidFill>
            <a:prstDash val="solid"/>
            <a:headEnd type="none" w="sm" len="sm"/>
            <a:tailEnd type="none" w="sm" len="sm"/>
          </a:ln>
        </p:spPr>
        <p:txBody>
          <a:bodyPr/>
          <a:lstStyle/>
          <a:p>
            <a:endParaRPr lang="en-GB" sz="2400"/>
          </a:p>
        </p:txBody>
      </p:sp>
      <p:sp>
        <p:nvSpPr>
          <p:cNvPr id="8" name="AutoShape 8"/>
          <p:cNvSpPr/>
          <p:nvPr/>
        </p:nvSpPr>
        <p:spPr>
          <a:xfrm>
            <a:off x="7229989" y="9357198"/>
            <a:ext cx="10913536" cy="4448861"/>
          </a:xfrm>
          <a:prstGeom prst="rect">
            <a:avLst/>
          </a:prstGeom>
          <a:solidFill>
            <a:srgbClr val="FFFFFF"/>
          </a:solidFill>
        </p:spPr>
        <p:txBody>
          <a:bodyPr/>
          <a:lstStyle/>
          <a:p>
            <a:endParaRPr lang="en-GB" sz="2400" dirty="0"/>
          </a:p>
        </p:txBody>
      </p:sp>
      <p:sp>
        <p:nvSpPr>
          <p:cNvPr id="9" name="AutoShape 9"/>
          <p:cNvSpPr/>
          <p:nvPr/>
        </p:nvSpPr>
        <p:spPr>
          <a:xfrm>
            <a:off x="13436511" y="6751309"/>
            <a:ext cx="4935355" cy="3214968"/>
          </a:xfrm>
          <a:prstGeom prst="rect">
            <a:avLst/>
          </a:prstGeom>
          <a:solidFill>
            <a:srgbClr val="B6CCD8"/>
          </a:solidFill>
        </p:spPr>
        <p:txBody>
          <a:bodyPr/>
          <a:lstStyle/>
          <a:p>
            <a:endParaRPr lang="en-GB" sz="2400" dirty="0"/>
          </a:p>
        </p:txBody>
      </p:sp>
      <p:sp>
        <p:nvSpPr>
          <p:cNvPr id="10" name="AutoShape 10"/>
          <p:cNvSpPr/>
          <p:nvPr/>
        </p:nvSpPr>
        <p:spPr>
          <a:xfrm>
            <a:off x="2030327" y="4868268"/>
            <a:ext cx="5051194" cy="4090292"/>
          </a:xfrm>
          <a:prstGeom prst="rect">
            <a:avLst/>
          </a:prstGeom>
          <a:solidFill>
            <a:srgbClr val="B6CCD8"/>
          </a:solidFill>
        </p:spPr>
        <p:txBody>
          <a:bodyPr/>
          <a:lstStyle/>
          <a:p>
            <a:endParaRPr lang="en-GB" sz="2400"/>
          </a:p>
        </p:txBody>
      </p:sp>
      <p:sp>
        <p:nvSpPr>
          <p:cNvPr id="11" name="AutoShape 11"/>
          <p:cNvSpPr/>
          <p:nvPr/>
        </p:nvSpPr>
        <p:spPr>
          <a:xfrm>
            <a:off x="2482927" y="4226851"/>
            <a:ext cx="2943942" cy="538345"/>
          </a:xfrm>
          <a:prstGeom prst="rect">
            <a:avLst/>
          </a:prstGeom>
          <a:solidFill>
            <a:srgbClr val="467C9B"/>
          </a:solidFill>
        </p:spPr>
        <p:txBody>
          <a:bodyPr/>
          <a:lstStyle/>
          <a:p>
            <a:endParaRPr lang="en-GB" sz="2400"/>
          </a:p>
        </p:txBody>
      </p:sp>
      <p:sp>
        <p:nvSpPr>
          <p:cNvPr id="12" name="AutoShape 12"/>
          <p:cNvSpPr/>
          <p:nvPr/>
        </p:nvSpPr>
        <p:spPr>
          <a:xfrm>
            <a:off x="7636863" y="5723349"/>
            <a:ext cx="4793122" cy="4372767"/>
          </a:xfrm>
          <a:prstGeom prst="rect">
            <a:avLst/>
          </a:prstGeom>
          <a:solidFill>
            <a:srgbClr val="B6CCD8"/>
          </a:solidFill>
        </p:spPr>
        <p:txBody>
          <a:bodyPr/>
          <a:lstStyle/>
          <a:p>
            <a:endParaRPr lang="en-GB" sz="2400"/>
          </a:p>
        </p:txBody>
      </p:sp>
      <p:sp>
        <p:nvSpPr>
          <p:cNvPr id="13" name="AutoShape 13"/>
          <p:cNvSpPr/>
          <p:nvPr/>
        </p:nvSpPr>
        <p:spPr>
          <a:xfrm>
            <a:off x="8158009" y="5060597"/>
            <a:ext cx="3406926" cy="650055"/>
          </a:xfrm>
          <a:prstGeom prst="rect">
            <a:avLst/>
          </a:prstGeom>
          <a:solidFill>
            <a:srgbClr val="467C9B"/>
          </a:solidFill>
        </p:spPr>
        <p:txBody>
          <a:bodyPr/>
          <a:lstStyle/>
          <a:p>
            <a:endParaRPr lang="en-GB" sz="2400"/>
          </a:p>
        </p:txBody>
      </p:sp>
      <p:sp>
        <p:nvSpPr>
          <p:cNvPr id="14" name="AutoShape 14"/>
          <p:cNvSpPr/>
          <p:nvPr/>
        </p:nvSpPr>
        <p:spPr>
          <a:xfrm>
            <a:off x="15069186" y="6927303"/>
            <a:ext cx="1874094" cy="624444"/>
          </a:xfrm>
          <a:prstGeom prst="rect">
            <a:avLst/>
          </a:prstGeom>
          <a:solidFill>
            <a:srgbClr val="467C9B"/>
          </a:solidFill>
        </p:spPr>
        <p:txBody>
          <a:bodyPr/>
          <a:lstStyle/>
          <a:p>
            <a:endParaRPr lang="en-GB" sz="2400"/>
          </a:p>
        </p:txBody>
      </p:sp>
      <p:sp>
        <p:nvSpPr>
          <p:cNvPr id="15" name="AutoShape 15"/>
          <p:cNvSpPr/>
          <p:nvPr/>
        </p:nvSpPr>
        <p:spPr>
          <a:xfrm>
            <a:off x="2030327" y="9357198"/>
            <a:ext cx="5199662" cy="4448861"/>
          </a:xfrm>
          <a:prstGeom prst="rect">
            <a:avLst/>
          </a:prstGeom>
          <a:solidFill>
            <a:srgbClr val="B6CCD8"/>
          </a:solidFill>
        </p:spPr>
        <p:txBody>
          <a:bodyPr/>
          <a:lstStyle/>
          <a:p>
            <a:endParaRPr lang="en-GB" sz="2400"/>
          </a:p>
        </p:txBody>
      </p:sp>
      <p:sp>
        <p:nvSpPr>
          <p:cNvPr id="16" name="AutoShape 16"/>
          <p:cNvSpPr/>
          <p:nvPr/>
        </p:nvSpPr>
        <p:spPr>
          <a:xfrm>
            <a:off x="2030326" y="9056269"/>
            <a:ext cx="2319568" cy="624444"/>
          </a:xfrm>
          <a:prstGeom prst="rect">
            <a:avLst/>
          </a:prstGeom>
          <a:solidFill>
            <a:srgbClr val="467C9B"/>
          </a:solidFill>
        </p:spPr>
        <p:txBody>
          <a:bodyPr/>
          <a:lstStyle/>
          <a:p>
            <a:endParaRPr lang="en-GB" sz="2400"/>
          </a:p>
        </p:txBody>
      </p:sp>
      <p:sp>
        <p:nvSpPr>
          <p:cNvPr id="19" name="Freeform 19"/>
          <p:cNvSpPr/>
          <p:nvPr/>
        </p:nvSpPr>
        <p:spPr>
          <a:xfrm rot="5818003">
            <a:off x="17580732" y="5477883"/>
            <a:ext cx="1125581" cy="857488"/>
          </a:xfrm>
          <a:custGeom>
            <a:avLst/>
            <a:gdLst/>
            <a:ahLst/>
            <a:cxnLst/>
            <a:rect l="l" t="t" r="r" b="b"/>
            <a:pathLst>
              <a:path w="844208" h="643133">
                <a:moveTo>
                  <a:pt x="0" y="0"/>
                </a:moveTo>
                <a:lnTo>
                  <a:pt x="844208" y="0"/>
                </a:lnTo>
                <a:lnTo>
                  <a:pt x="844208" y="643134"/>
                </a:lnTo>
                <a:lnTo>
                  <a:pt x="0" y="64313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sz="2400"/>
          </a:p>
        </p:txBody>
      </p:sp>
      <p:sp>
        <p:nvSpPr>
          <p:cNvPr id="20" name="AutoShape 20"/>
          <p:cNvSpPr/>
          <p:nvPr/>
        </p:nvSpPr>
        <p:spPr>
          <a:xfrm>
            <a:off x="2030326" y="1665568"/>
            <a:ext cx="16127576" cy="0"/>
          </a:xfrm>
          <a:prstGeom prst="line">
            <a:avLst/>
          </a:prstGeom>
          <a:ln w="19050" cap="rnd">
            <a:solidFill>
              <a:srgbClr val="467C9B"/>
            </a:solidFill>
            <a:prstDash val="solid"/>
            <a:headEnd type="none" w="sm" len="sm"/>
            <a:tailEnd type="none" w="sm" len="sm"/>
          </a:ln>
        </p:spPr>
        <p:txBody>
          <a:bodyPr/>
          <a:lstStyle/>
          <a:p>
            <a:endParaRPr lang="en-GB" sz="2400"/>
          </a:p>
        </p:txBody>
      </p:sp>
      <p:sp>
        <p:nvSpPr>
          <p:cNvPr id="21" name="Freeform 21"/>
          <p:cNvSpPr/>
          <p:nvPr/>
        </p:nvSpPr>
        <p:spPr>
          <a:xfrm rot="-5739903" flipH="1">
            <a:off x="6496875" y="4264467"/>
            <a:ext cx="1169291" cy="890788"/>
          </a:xfrm>
          <a:custGeom>
            <a:avLst/>
            <a:gdLst/>
            <a:ahLst/>
            <a:cxnLst/>
            <a:rect l="l" t="t" r="r" b="b"/>
            <a:pathLst>
              <a:path w="876991" h="668108">
                <a:moveTo>
                  <a:pt x="876991" y="0"/>
                </a:moveTo>
                <a:lnTo>
                  <a:pt x="0" y="0"/>
                </a:lnTo>
                <a:lnTo>
                  <a:pt x="0" y="668108"/>
                </a:lnTo>
                <a:lnTo>
                  <a:pt x="876991" y="668108"/>
                </a:lnTo>
                <a:lnTo>
                  <a:pt x="876991"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sz="2400"/>
          </a:p>
        </p:txBody>
      </p:sp>
      <p:sp>
        <p:nvSpPr>
          <p:cNvPr id="22" name="Freeform 22"/>
          <p:cNvSpPr/>
          <p:nvPr/>
        </p:nvSpPr>
        <p:spPr>
          <a:xfrm rot="1442713">
            <a:off x="14107471" y="3931155"/>
            <a:ext cx="1125581" cy="857488"/>
          </a:xfrm>
          <a:custGeom>
            <a:avLst/>
            <a:gdLst/>
            <a:ahLst/>
            <a:cxnLst/>
            <a:rect l="l" t="t" r="r" b="b"/>
            <a:pathLst>
              <a:path w="844208" h="643133">
                <a:moveTo>
                  <a:pt x="0" y="0"/>
                </a:moveTo>
                <a:lnTo>
                  <a:pt x="844208" y="0"/>
                </a:lnTo>
                <a:lnTo>
                  <a:pt x="844208" y="643134"/>
                </a:lnTo>
                <a:lnTo>
                  <a:pt x="0" y="64313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sz="2400"/>
          </a:p>
        </p:txBody>
      </p:sp>
      <p:sp>
        <p:nvSpPr>
          <p:cNvPr id="23" name="Freeform 23"/>
          <p:cNvSpPr/>
          <p:nvPr/>
        </p:nvSpPr>
        <p:spPr>
          <a:xfrm rot="-3544101">
            <a:off x="13284916" y="17471488"/>
            <a:ext cx="961400" cy="1395171"/>
          </a:xfrm>
          <a:custGeom>
            <a:avLst/>
            <a:gdLst/>
            <a:ahLst/>
            <a:cxnLst/>
            <a:rect l="l" t="t" r="r" b="b"/>
            <a:pathLst>
              <a:path w="721069" h="1046406">
                <a:moveTo>
                  <a:pt x="0" y="0"/>
                </a:moveTo>
                <a:lnTo>
                  <a:pt x="721068" y="0"/>
                </a:lnTo>
                <a:lnTo>
                  <a:pt x="721068" y="1046406"/>
                </a:lnTo>
                <a:lnTo>
                  <a:pt x="0" y="104640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sz="2400"/>
          </a:p>
        </p:txBody>
      </p:sp>
      <p:sp>
        <p:nvSpPr>
          <p:cNvPr id="24" name="TextBox 24"/>
          <p:cNvSpPr txBox="1"/>
          <p:nvPr/>
        </p:nvSpPr>
        <p:spPr>
          <a:xfrm>
            <a:off x="5253357" y="650266"/>
            <a:ext cx="14786073" cy="628377"/>
          </a:xfrm>
          <a:prstGeom prst="rect">
            <a:avLst/>
          </a:prstGeom>
        </p:spPr>
        <p:txBody>
          <a:bodyPr wrap="square" lIns="0" tIns="0" rIns="0" bIns="0" rtlCol="0" anchor="t">
            <a:spAutoFit/>
          </a:bodyPr>
          <a:lstStyle/>
          <a:p>
            <a:pPr>
              <a:lnSpc>
                <a:spcPts val="4929"/>
              </a:lnSpc>
            </a:pPr>
            <a:r>
              <a:rPr lang="en-US" sz="5732" dirty="0">
                <a:solidFill>
                  <a:srgbClr val="FFFFFF"/>
                </a:solidFill>
                <a:latin typeface="Gagalin"/>
                <a:ea typeface="Gagalin"/>
                <a:cs typeface="Gagalin"/>
                <a:sym typeface="Gagalin"/>
              </a:rPr>
              <a:t>feeding and Eating disorders</a:t>
            </a:r>
          </a:p>
        </p:txBody>
      </p:sp>
      <p:sp>
        <p:nvSpPr>
          <p:cNvPr id="25" name="TextBox 25"/>
          <p:cNvSpPr txBox="1"/>
          <p:nvPr/>
        </p:nvSpPr>
        <p:spPr>
          <a:xfrm>
            <a:off x="3564482" y="2630360"/>
            <a:ext cx="11158765" cy="1971309"/>
          </a:xfrm>
          <a:prstGeom prst="rect">
            <a:avLst/>
          </a:prstGeom>
        </p:spPr>
        <p:txBody>
          <a:bodyPr lIns="0" tIns="0" rIns="0" bIns="0" rtlCol="0" anchor="t">
            <a:spAutoFit/>
          </a:bodyPr>
          <a:lstStyle/>
          <a:p>
            <a:pPr>
              <a:lnSpc>
                <a:spcPts val="2572"/>
              </a:lnSpc>
            </a:pPr>
            <a:r>
              <a:rPr lang="en-US" sz="1835" b="1" dirty="0">
                <a:solidFill>
                  <a:srgbClr val="000001"/>
                </a:solidFill>
                <a:latin typeface="Open Sauce Bold"/>
                <a:ea typeface="Open Sauce Bold"/>
                <a:cs typeface="Open Sauce Bold"/>
                <a:sym typeface="Open Sauce Bold"/>
              </a:rPr>
              <a:t>Feeding and Eating Disorders (FEDs) are serious mental health issues that involve unhealthy eating habits and troubling feelings about food and body image. Some examples of these disorders are anorexia nervosa, bulimia nervosa, and binge eating disorder (Treasure, </a:t>
            </a:r>
            <a:r>
              <a:rPr lang="en-US" sz="1835" b="1" dirty="0" err="1">
                <a:solidFill>
                  <a:srgbClr val="000001"/>
                </a:solidFill>
                <a:latin typeface="Open Sauce Bold"/>
                <a:ea typeface="Open Sauce Bold"/>
                <a:cs typeface="Open Sauce Bold"/>
                <a:sym typeface="Open Sauce Bold"/>
              </a:rPr>
              <a:t>Duartel</a:t>
            </a:r>
            <a:r>
              <a:rPr lang="en-US" sz="1835" b="1" dirty="0">
                <a:solidFill>
                  <a:srgbClr val="000001"/>
                </a:solidFill>
                <a:latin typeface="Open Sauce Bold"/>
                <a:ea typeface="Open Sauce Bold"/>
                <a:cs typeface="Open Sauce Bold"/>
                <a:sym typeface="Open Sauce Bold"/>
              </a:rPr>
              <a:t>, and Schmidt, 2020). </a:t>
            </a:r>
          </a:p>
          <a:p>
            <a:pPr>
              <a:lnSpc>
                <a:spcPts val="2572"/>
              </a:lnSpc>
            </a:pPr>
            <a:endParaRPr lang="en-US" sz="1835" b="1" dirty="0">
              <a:solidFill>
                <a:srgbClr val="000001"/>
              </a:solidFill>
              <a:latin typeface="Open Sauce Bold"/>
              <a:ea typeface="Open Sauce Bold"/>
              <a:cs typeface="Open Sauce Bold"/>
              <a:sym typeface="Open Sauce Bold"/>
            </a:endParaRPr>
          </a:p>
          <a:p>
            <a:pPr>
              <a:lnSpc>
                <a:spcPts val="2572"/>
              </a:lnSpc>
            </a:pPr>
            <a:endParaRPr lang="en-US" sz="1835" b="1" dirty="0">
              <a:solidFill>
                <a:srgbClr val="000001"/>
              </a:solidFill>
              <a:latin typeface="Open Sauce Bold"/>
              <a:ea typeface="Open Sauce Bold"/>
              <a:cs typeface="Open Sauce Bold"/>
              <a:sym typeface="Open Sauce Bold"/>
            </a:endParaRPr>
          </a:p>
        </p:txBody>
      </p:sp>
      <p:sp>
        <p:nvSpPr>
          <p:cNvPr id="26" name="TextBox 26"/>
          <p:cNvSpPr txBox="1"/>
          <p:nvPr/>
        </p:nvSpPr>
        <p:spPr>
          <a:xfrm>
            <a:off x="2031982" y="5419450"/>
            <a:ext cx="4957269" cy="3498458"/>
          </a:xfrm>
          <a:prstGeom prst="rect">
            <a:avLst/>
          </a:prstGeom>
        </p:spPr>
        <p:txBody>
          <a:bodyPr lIns="0" tIns="0" rIns="0" bIns="0" rtlCol="0" anchor="t">
            <a:spAutoFit/>
          </a:bodyPr>
          <a:lstStyle/>
          <a:p>
            <a:pPr>
              <a:lnSpc>
                <a:spcPts val="2469"/>
              </a:lnSpc>
            </a:pPr>
            <a:r>
              <a:rPr lang="en-US" sz="1764" dirty="0">
                <a:solidFill>
                  <a:srgbClr val="000001"/>
                </a:solidFill>
                <a:latin typeface="Open Sauce"/>
                <a:ea typeface="Open Sauce"/>
                <a:cs typeface="Open Sauce"/>
                <a:sym typeface="Open Sauce"/>
              </a:rPr>
              <a:t>In the past, FEDs were misunderstood and looked down upon, especially among women during the Victorian era. Treatments often included harsh methods like force-feeding and institutionalization that reflected moral and patriarchal beliefs (Piran, 199). Social and cultural factors contributed to the misunderstanding of FEDs as lifestyle choices, which delayed people from seeking help and resulted in underfunded services. </a:t>
            </a:r>
          </a:p>
          <a:p>
            <a:pPr>
              <a:lnSpc>
                <a:spcPts val="2469"/>
              </a:lnSpc>
            </a:pPr>
            <a:endParaRPr lang="en-US" sz="1764" dirty="0">
              <a:solidFill>
                <a:srgbClr val="000001"/>
              </a:solidFill>
              <a:latin typeface="Open Sauce"/>
              <a:ea typeface="Open Sauce"/>
              <a:cs typeface="Open Sauce"/>
              <a:sym typeface="Open Sauce"/>
            </a:endParaRPr>
          </a:p>
        </p:txBody>
      </p:sp>
      <p:sp>
        <p:nvSpPr>
          <p:cNvPr id="27" name="TextBox 27"/>
          <p:cNvSpPr txBox="1"/>
          <p:nvPr/>
        </p:nvSpPr>
        <p:spPr>
          <a:xfrm>
            <a:off x="2645328" y="4252399"/>
            <a:ext cx="3508022" cy="364459"/>
          </a:xfrm>
          <a:prstGeom prst="rect">
            <a:avLst/>
          </a:prstGeom>
        </p:spPr>
        <p:txBody>
          <a:bodyPr lIns="0" tIns="0" rIns="0" bIns="0" rtlCol="0" anchor="t">
            <a:spAutoFit/>
          </a:bodyPr>
          <a:lstStyle/>
          <a:p>
            <a:pPr>
              <a:lnSpc>
                <a:spcPts val="3173"/>
              </a:lnSpc>
              <a:spcBef>
                <a:spcPct val="0"/>
              </a:spcBef>
            </a:pPr>
            <a:r>
              <a:rPr lang="en-US" sz="2266" dirty="0">
                <a:solidFill>
                  <a:srgbClr val="FFFFFF"/>
                </a:solidFill>
                <a:latin typeface="Gagalin"/>
                <a:ea typeface="Gagalin"/>
                <a:cs typeface="Gagalin"/>
                <a:sym typeface="Gagalin"/>
              </a:rPr>
              <a:t>HISTORICAL OVERVIEW</a:t>
            </a:r>
          </a:p>
        </p:txBody>
      </p:sp>
      <p:sp>
        <p:nvSpPr>
          <p:cNvPr id="28" name="TextBox 28"/>
          <p:cNvSpPr txBox="1"/>
          <p:nvPr/>
        </p:nvSpPr>
        <p:spPr>
          <a:xfrm>
            <a:off x="8118428" y="5876061"/>
            <a:ext cx="3829991" cy="4298100"/>
          </a:xfrm>
          <a:prstGeom prst="rect">
            <a:avLst/>
          </a:prstGeom>
        </p:spPr>
        <p:txBody>
          <a:bodyPr wrap="square" lIns="0" tIns="0" rIns="0" bIns="0" rtlCol="0" anchor="t">
            <a:spAutoFit/>
          </a:bodyPr>
          <a:lstStyle/>
          <a:p>
            <a:pPr>
              <a:lnSpc>
                <a:spcPts val="2228"/>
              </a:lnSpc>
            </a:pPr>
            <a:r>
              <a:rPr lang="en-US" sz="1592" dirty="0">
                <a:solidFill>
                  <a:srgbClr val="000001"/>
                </a:solidFill>
                <a:latin typeface="Open Sauce"/>
                <a:ea typeface="Open Sauce"/>
                <a:cs typeface="Open Sauce"/>
                <a:sym typeface="Open Sauce"/>
              </a:rPr>
              <a:t>- The ICD-11 (WHO, 2019) recognizes disorders such as anorexia nervosa, bulimia nervosa, binge eating disorder, and avoidant/restrictive food intake disorder (ARFID) (APA, 2013). </a:t>
            </a:r>
          </a:p>
          <a:p>
            <a:pPr>
              <a:lnSpc>
                <a:spcPts val="2228"/>
              </a:lnSpc>
            </a:pPr>
            <a:endParaRPr lang="en-US" sz="1592" dirty="0">
              <a:solidFill>
                <a:srgbClr val="000001"/>
              </a:solidFill>
              <a:latin typeface="Open Sauce"/>
              <a:ea typeface="Open Sauce"/>
              <a:cs typeface="Open Sauce"/>
              <a:sym typeface="Open Sauce"/>
            </a:endParaRPr>
          </a:p>
          <a:p>
            <a:pPr>
              <a:lnSpc>
                <a:spcPts val="2228"/>
              </a:lnSpc>
            </a:pPr>
            <a:r>
              <a:rPr lang="en-US" sz="1592" dirty="0">
                <a:solidFill>
                  <a:srgbClr val="000001"/>
                </a:solidFill>
                <a:latin typeface="Open Sauce"/>
                <a:ea typeface="Open Sauce"/>
                <a:cs typeface="Open Sauce"/>
                <a:sym typeface="Open Sauce"/>
              </a:rPr>
              <a:t>- The DSM-5 (APA, 2013) provides more detailed criteria for diagnosis. </a:t>
            </a:r>
          </a:p>
          <a:p>
            <a:pPr>
              <a:lnSpc>
                <a:spcPts val="2228"/>
              </a:lnSpc>
            </a:pPr>
            <a:endParaRPr lang="en-US" sz="1592" dirty="0">
              <a:solidFill>
                <a:srgbClr val="000001"/>
              </a:solidFill>
              <a:latin typeface="Open Sauce"/>
              <a:ea typeface="Open Sauce"/>
              <a:cs typeface="Open Sauce"/>
              <a:sym typeface="Open Sauce"/>
            </a:endParaRPr>
          </a:p>
          <a:p>
            <a:pPr>
              <a:lnSpc>
                <a:spcPts val="2228"/>
              </a:lnSpc>
            </a:pPr>
            <a:r>
              <a:rPr lang="en-US" sz="1592" dirty="0">
                <a:solidFill>
                  <a:srgbClr val="000001"/>
                </a:solidFill>
                <a:latin typeface="Open Sauce"/>
                <a:ea typeface="Open Sauce"/>
                <a:cs typeface="Open Sauce"/>
                <a:sym typeface="Open Sauce"/>
              </a:rPr>
              <a:t>- Policies set national treatment guidelines. </a:t>
            </a:r>
          </a:p>
          <a:p>
            <a:pPr>
              <a:lnSpc>
                <a:spcPts val="2228"/>
              </a:lnSpc>
            </a:pPr>
            <a:endParaRPr lang="en-US" sz="1592" dirty="0">
              <a:solidFill>
                <a:srgbClr val="000001"/>
              </a:solidFill>
              <a:latin typeface="Open Sauce"/>
              <a:ea typeface="Open Sauce"/>
              <a:cs typeface="Open Sauce"/>
              <a:sym typeface="Open Sauce"/>
            </a:endParaRPr>
          </a:p>
          <a:p>
            <a:pPr>
              <a:lnSpc>
                <a:spcPts val="2228"/>
              </a:lnSpc>
            </a:pPr>
            <a:r>
              <a:rPr lang="en-US" sz="1592" dirty="0">
                <a:solidFill>
                  <a:srgbClr val="000001"/>
                </a:solidFill>
                <a:latin typeface="Open Sauce"/>
                <a:ea typeface="Open Sauce"/>
                <a:cs typeface="Open Sauce"/>
                <a:sym typeface="Open Sauce"/>
              </a:rPr>
              <a:t>- Ethics and integrity ensure that patient data is handled legally and fairly. </a:t>
            </a:r>
          </a:p>
          <a:p>
            <a:pPr>
              <a:lnSpc>
                <a:spcPts val="186"/>
              </a:lnSpc>
            </a:pPr>
            <a:endParaRPr lang="en-US" sz="1592" dirty="0">
              <a:solidFill>
                <a:srgbClr val="000001"/>
              </a:solidFill>
              <a:latin typeface="Open Sauce"/>
              <a:ea typeface="Open Sauce"/>
              <a:cs typeface="Open Sauce"/>
              <a:sym typeface="Open Sauce"/>
            </a:endParaRPr>
          </a:p>
        </p:txBody>
      </p:sp>
      <p:sp>
        <p:nvSpPr>
          <p:cNvPr id="29" name="TextBox 29"/>
          <p:cNvSpPr txBox="1"/>
          <p:nvPr/>
        </p:nvSpPr>
        <p:spPr>
          <a:xfrm>
            <a:off x="8436251" y="5258671"/>
            <a:ext cx="3684026" cy="334772"/>
          </a:xfrm>
          <a:prstGeom prst="rect">
            <a:avLst/>
          </a:prstGeom>
        </p:spPr>
        <p:txBody>
          <a:bodyPr lIns="0" tIns="0" rIns="0" bIns="0" rtlCol="0" anchor="t">
            <a:spAutoFit/>
          </a:bodyPr>
          <a:lstStyle/>
          <a:p>
            <a:pPr>
              <a:lnSpc>
                <a:spcPts val="2052"/>
              </a:lnSpc>
            </a:pPr>
            <a:r>
              <a:rPr lang="en-US" sz="1465" dirty="0">
                <a:solidFill>
                  <a:srgbClr val="FFFFFF"/>
                </a:solidFill>
                <a:latin typeface="Gagalin"/>
                <a:ea typeface="Gagalin"/>
                <a:cs typeface="Gagalin"/>
                <a:sym typeface="Gagalin"/>
              </a:rPr>
              <a:t>ICD-11 and DSM-5 Classification </a:t>
            </a:r>
          </a:p>
          <a:p>
            <a:pPr>
              <a:lnSpc>
                <a:spcPts val="345"/>
              </a:lnSpc>
              <a:spcBef>
                <a:spcPct val="0"/>
              </a:spcBef>
            </a:pPr>
            <a:endParaRPr lang="en-US" sz="1465" dirty="0">
              <a:solidFill>
                <a:srgbClr val="FFFFFF"/>
              </a:solidFill>
              <a:latin typeface="Gagalin"/>
              <a:ea typeface="Gagalin"/>
              <a:cs typeface="Gagalin"/>
              <a:sym typeface="Gagalin"/>
            </a:endParaRPr>
          </a:p>
        </p:txBody>
      </p:sp>
      <p:sp>
        <p:nvSpPr>
          <p:cNvPr id="30" name="TextBox 30"/>
          <p:cNvSpPr txBox="1"/>
          <p:nvPr/>
        </p:nvSpPr>
        <p:spPr>
          <a:xfrm>
            <a:off x="13769453" y="7741361"/>
            <a:ext cx="4473561" cy="2723951"/>
          </a:xfrm>
          <a:prstGeom prst="rect">
            <a:avLst/>
          </a:prstGeom>
        </p:spPr>
        <p:txBody>
          <a:bodyPr lIns="0" tIns="0" rIns="0" bIns="0" rtlCol="0" anchor="t">
            <a:spAutoFit/>
          </a:bodyPr>
          <a:lstStyle/>
          <a:p>
            <a:pPr>
              <a:lnSpc>
                <a:spcPts val="2228"/>
              </a:lnSpc>
            </a:pPr>
            <a:r>
              <a:rPr lang="en-US" sz="1592" dirty="0">
                <a:solidFill>
                  <a:srgbClr val="000001"/>
                </a:solidFill>
                <a:latin typeface="Open Sauce"/>
                <a:ea typeface="Open Sauce"/>
                <a:cs typeface="Open Sauce"/>
                <a:sym typeface="Open Sauce"/>
              </a:rPr>
              <a:t>The ongoing stigma surrounding FEDs leads many to see them as mere lifestyle choices. This viewpoint can delay individuals from getting help and results in inadequate resources. Additionally, men with FEDs face gender bias in how they are diagnosed and treated. </a:t>
            </a:r>
          </a:p>
          <a:p>
            <a:pPr>
              <a:lnSpc>
                <a:spcPts val="7279"/>
              </a:lnSpc>
            </a:pPr>
            <a:endParaRPr lang="en-US" sz="1592" dirty="0">
              <a:solidFill>
                <a:srgbClr val="000001"/>
              </a:solidFill>
              <a:latin typeface="Open Sauce"/>
              <a:ea typeface="Open Sauce"/>
              <a:cs typeface="Open Sauce"/>
              <a:sym typeface="Open Sauce"/>
            </a:endParaRPr>
          </a:p>
        </p:txBody>
      </p:sp>
      <p:sp>
        <p:nvSpPr>
          <p:cNvPr id="31" name="TextBox 31"/>
          <p:cNvSpPr txBox="1"/>
          <p:nvPr/>
        </p:nvSpPr>
        <p:spPr>
          <a:xfrm>
            <a:off x="15374554" y="6971153"/>
            <a:ext cx="1317660" cy="507960"/>
          </a:xfrm>
          <a:prstGeom prst="rect">
            <a:avLst/>
          </a:prstGeom>
        </p:spPr>
        <p:txBody>
          <a:bodyPr lIns="0" tIns="0" rIns="0" bIns="0" rtlCol="0" anchor="t">
            <a:spAutoFit/>
          </a:bodyPr>
          <a:lstStyle/>
          <a:p>
            <a:pPr>
              <a:lnSpc>
                <a:spcPts val="2053"/>
              </a:lnSpc>
              <a:spcBef>
                <a:spcPct val="0"/>
              </a:spcBef>
            </a:pPr>
            <a:r>
              <a:rPr lang="en-US" sz="1467" dirty="0">
                <a:solidFill>
                  <a:srgbClr val="FFFFFF"/>
                </a:solidFill>
                <a:latin typeface="Gagalin"/>
                <a:ea typeface="Gagalin"/>
                <a:cs typeface="Gagalin"/>
                <a:sym typeface="Gagalin"/>
              </a:rPr>
              <a:t>Stigma and Inequality </a:t>
            </a:r>
          </a:p>
        </p:txBody>
      </p:sp>
      <p:sp>
        <p:nvSpPr>
          <p:cNvPr id="32" name="TextBox 32"/>
          <p:cNvSpPr txBox="1"/>
          <p:nvPr/>
        </p:nvSpPr>
        <p:spPr>
          <a:xfrm>
            <a:off x="2401284" y="10117221"/>
            <a:ext cx="3369065" cy="3926203"/>
          </a:xfrm>
          <a:prstGeom prst="rect">
            <a:avLst/>
          </a:prstGeom>
        </p:spPr>
        <p:txBody>
          <a:bodyPr wrap="square" lIns="0" tIns="0" rIns="0" bIns="0" rtlCol="0" anchor="t">
            <a:spAutoFit/>
          </a:bodyPr>
          <a:lstStyle/>
          <a:p>
            <a:pPr>
              <a:lnSpc>
                <a:spcPts val="2228"/>
              </a:lnSpc>
            </a:pPr>
            <a:r>
              <a:rPr lang="en-US" sz="1592" dirty="0">
                <a:solidFill>
                  <a:srgbClr val="000001"/>
                </a:solidFill>
                <a:latin typeface="Open Sauce"/>
                <a:ea typeface="Open Sauce"/>
                <a:cs typeface="Open Sauce"/>
                <a:sym typeface="Open Sauce"/>
              </a:rPr>
              <a:t>- FEDs are complicated disorders that can be life-threatening and require specialized care. </a:t>
            </a:r>
          </a:p>
          <a:p>
            <a:pPr>
              <a:lnSpc>
                <a:spcPts val="2228"/>
              </a:lnSpc>
            </a:pPr>
            <a:endParaRPr lang="en-US" sz="1592" dirty="0">
              <a:solidFill>
                <a:srgbClr val="000001"/>
              </a:solidFill>
              <a:latin typeface="Open Sauce"/>
              <a:ea typeface="Open Sauce"/>
              <a:cs typeface="Open Sauce"/>
              <a:sym typeface="Open Sauce"/>
            </a:endParaRPr>
          </a:p>
          <a:p>
            <a:pPr>
              <a:lnSpc>
                <a:spcPts val="2228"/>
              </a:lnSpc>
            </a:pPr>
            <a:r>
              <a:rPr lang="en-US" sz="1592" dirty="0">
                <a:solidFill>
                  <a:srgbClr val="000001"/>
                </a:solidFill>
                <a:latin typeface="Open Sauce"/>
                <a:ea typeface="Open Sauce"/>
                <a:cs typeface="Open Sauce"/>
                <a:sym typeface="Open Sauce"/>
              </a:rPr>
              <a:t>- Historical stigma still influences modern biases. </a:t>
            </a:r>
          </a:p>
          <a:p>
            <a:pPr>
              <a:lnSpc>
                <a:spcPts val="2228"/>
              </a:lnSpc>
            </a:pPr>
            <a:endParaRPr lang="en-US" sz="1592" dirty="0">
              <a:solidFill>
                <a:srgbClr val="000001"/>
              </a:solidFill>
              <a:latin typeface="Open Sauce"/>
              <a:ea typeface="Open Sauce"/>
              <a:cs typeface="Open Sauce"/>
              <a:sym typeface="Open Sauce"/>
            </a:endParaRPr>
          </a:p>
          <a:p>
            <a:pPr>
              <a:lnSpc>
                <a:spcPts val="2228"/>
              </a:lnSpc>
            </a:pPr>
            <a:r>
              <a:rPr lang="en-US" sz="1592" dirty="0">
                <a:solidFill>
                  <a:srgbClr val="000001"/>
                </a:solidFill>
                <a:latin typeface="Open Sauce"/>
                <a:ea typeface="Open Sauce"/>
                <a:cs typeface="Open Sauce"/>
                <a:sym typeface="Open Sauce"/>
              </a:rPr>
              <a:t>- The DSM-5 and ICD-11 enhance diagnosis accuracy and consistency worldwide. </a:t>
            </a:r>
          </a:p>
          <a:p>
            <a:pPr>
              <a:lnSpc>
                <a:spcPts val="2228"/>
              </a:lnSpc>
            </a:pPr>
            <a:endParaRPr lang="en-US" sz="1592" dirty="0">
              <a:solidFill>
                <a:srgbClr val="000001"/>
              </a:solidFill>
              <a:latin typeface="Open Sauce"/>
              <a:ea typeface="Open Sauce"/>
              <a:cs typeface="Open Sauce"/>
              <a:sym typeface="Open Sauce"/>
            </a:endParaRPr>
          </a:p>
          <a:p>
            <a:pPr>
              <a:lnSpc>
                <a:spcPts val="2228"/>
              </a:lnSpc>
            </a:pPr>
            <a:r>
              <a:rPr lang="en-US" sz="1592" dirty="0">
                <a:solidFill>
                  <a:srgbClr val="000001"/>
                </a:solidFill>
                <a:latin typeface="Open Sauce"/>
                <a:ea typeface="Open Sauce"/>
                <a:cs typeface="Open Sauce"/>
                <a:sym typeface="Open Sauce"/>
              </a:rPr>
              <a:t>- Ethical practices ensure fair treatment for everyone involved.</a:t>
            </a:r>
          </a:p>
          <a:p>
            <a:pPr>
              <a:lnSpc>
                <a:spcPts val="2228"/>
              </a:lnSpc>
            </a:pPr>
            <a:endParaRPr lang="en-US" sz="1592" dirty="0">
              <a:solidFill>
                <a:srgbClr val="000001"/>
              </a:solidFill>
              <a:latin typeface="Open Sauce"/>
              <a:ea typeface="Open Sauce"/>
              <a:cs typeface="Open Sauce"/>
              <a:sym typeface="Open Sauce"/>
            </a:endParaRPr>
          </a:p>
        </p:txBody>
      </p:sp>
      <p:sp>
        <p:nvSpPr>
          <p:cNvPr id="33" name="TextBox 33"/>
          <p:cNvSpPr txBox="1"/>
          <p:nvPr/>
        </p:nvSpPr>
        <p:spPr>
          <a:xfrm>
            <a:off x="2502259" y="9119833"/>
            <a:ext cx="1784339" cy="755335"/>
          </a:xfrm>
          <a:prstGeom prst="rect">
            <a:avLst/>
          </a:prstGeom>
        </p:spPr>
        <p:txBody>
          <a:bodyPr lIns="0" tIns="0" rIns="0" bIns="0" rtlCol="0" anchor="t">
            <a:spAutoFit/>
          </a:bodyPr>
          <a:lstStyle/>
          <a:p>
            <a:pPr>
              <a:lnSpc>
                <a:spcPts val="2800"/>
              </a:lnSpc>
            </a:pPr>
            <a:r>
              <a:rPr lang="en-US" sz="1999">
                <a:solidFill>
                  <a:srgbClr val="FFFFFF"/>
                </a:solidFill>
                <a:latin typeface="Gagalin"/>
                <a:ea typeface="Gagalin"/>
                <a:cs typeface="Gagalin"/>
                <a:sym typeface="Gagalin"/>
              </a:rPr>
              <a:t>Key Messages</a:t>
            </a:r>
          </a:p>
          <a:p>
            <a:pPr>
              <a:lnSpc>
                <a:spcPts val="3600"/>
              </a:lnSpc>
              <a:spcBef>
                <a:spcPct val="0"/>
              </a:spcBef>
            </a:pPr>
            <a:endParaRPr lang="en-US" sz="1999">
              <a:solidFill>
                <a:srgbClr val="FFFFFF"/>
              </a:solidFill>
              <a:latin typeface="Gagalin"/>
              <a:ea typeface="Gagalin"/>
              <a:cs typeface="Gagalin"/>
              <a:sym typeface="Gagalin"/>
            </a:endParaRPr>
          </a:p>
        </p:txBody>
      </p:sp>
      <p:sp>
        <p:nvSpPr>
          <p:cNvPr id="37" name="AutoShape 2" descr="Image result for feeding and eating disorder posters">
            <a:extLst>
              <a:ext uri="{FF2B5EF4-FFF2-40B4-BE49-F238E27FC236}">
                <a16:creationId xmlns:a16="http://schemas.microsoft.com/office/drawing/2014/main" id="{08307DE2-2E43-B7C7-FEE8-9574F43DA537}"/>
              </a:ext>
            </a:extLst>
          </p:cNvPr>
          <p:cNvSpPr>
            <a:spLocks noChangeAspect="1" noChangeArrowheads="1"/>
          </p:cNvSpPr>
          <p:nvPr/>
        </p:nvSpPr>
        <p:spPr bwMode="auto">
          <a:xfrm>
            <a:off x="9871874" y="7000835"/>
            <a:ext cx="1693061" cy="75886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121917" tIns="60958" rIns="121917" bIns="60958" numCol="1" anchor="t" anchorCtr="0" compatLnSpc="1">
            <a:prstTxWarp prst="textNoShape">
              <a:avLst/>
            </a:prstTxWarp>
          </a:bodyPr>
          <a:lstStyle/>
          <a:p>
            <a:endParaRPr lang="en-GB" sz="2400"/>
          </a:p>
        </p:txBody>
      </p:sp>
      <p:sp>
        <p:nvSpPr>
          <p:cNvPr id="38" name="AutoShape 4" descr="Image result for feeding and eating disorder posters">
            <a:extLst>
              <a:ext uri="{FF2B5EF4-FFF2-40B4-BE49-F238E27FC236}">
                <a16:creationId xmlns:a16="http://schemas.microsoft.com/office/drawing/2014/main" id="{C48A661B-9D0B-148B-9FD7-A41E91708159}"/>
              </a:ext>
            </a:extLst>
          </p:cNvPr>
          <p:cNvSpPr>
            <a:spLocks noChangeAspect="1" noChangeArrowheads="1"/>
          </p:cNvSpPr>
          <p:nvPr/>
        </p:nvSpPr>
        <p:spPr bwMode="auto">
          <a:xfrm>
            <a:off x="9871875" y="7353306"/>
            <a:ext cx="406389" cy="40638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121917" tIns="60958" rIns="121917" bIns="60958" numCol="1" anchor="t" anchorCtr="0" compatLnSpc="1">
            <a:prstTxWarp prst="textNoShape">
              <a:avLst/>
            </a:prstTxWarp>
          </a:bodyPr>
          <a:lstStyle/>
          <a:p>
            <a:endParaRPr lang="en-GB" sz="2400"/>
          </a:p>
        </p:txBody>
      </p:sp>
      <p:pic>
        <p:nvPicPr>
          <p:cNvPr id="39" name="Picture 38">
            <a:extLst>
              <a:ext uri="{FF2B5EF4-FFF2-40B4-BE49-F238E27FC236}">
                <a16:creationId xmlns:a16="http://schemas.microsoft.com/office/drawing/2014/main" id="{45D2B156-DB4C-BCE8-38DA-EBF8CA9E79D1}"/>
              </a:ext>
            </a:extLst>
          </p:cNvPr>
          <p:cNvPicPr>
            <a:picLocks noChangeAspect="1"/>
          </p:cNvPicPr>
          <p:nvPr/>
        </p:nvPicPr>
        <p:blipFill>
          <a:blip r:embed="rId6"/>
          <a:stretch>
            <a:fillRect/>
          </a:stretch>
        </p:blipFill>
        <p:spPr>
          <a:xfrm>
            <a:off x="7177275" y="10690700"/>
            <a:ext cx="3538427" cy="3115354"/>
          </a:xfrm>
          <a:prstGeom prst="rect">
            <a:avLst/>
          </a:prstGeom>
        </p:spPr>
      </p:pic>
      <p:pic>
        <p:nvPicPr>
          <p:cNvPr id="40" name="Picture 39">
            <a:extLst>
              <a:ext uri="{FF2B5EF4-FFF2-40B4-BE49-F238E27FC236}">
                <a16:creationId xmlns:a16="http://schemas.microsoft.com/office/drawing/2014/main" id="{1BF02EF4-B397-CCE7-194A-49A1D393AEC5}"/>
              </a:ext>
            </a:extLst>
          </p:cNvPr>
          <p:cNvPicPr>
            <a:picLocks noChangeAspect="1"/>
          </p:cNvPicPr>
          <p:nvPr/>
        </p:nvPicPr>
        <p:blipFill>
          <a:blip r:embed="rId7"/>
          <a:stretch>
            <a:fillRect/>
          </a:stretch>
        </p:blipFill>
        <p:spPr>
          <a:xfrm>
            <a:off x="13237963" y="5748421"/>
            <a:ext cx="999805" cy="1227402"/>
          </a:xfrm>
          <a:prstGeom prst="rect">
            <a:avLst/>
          </a:prstGeom>
        </p:spPr>
      </p:pic>
      <p:pic>
        <p:nvPicPr>
          <p:cNvPr id="44" name="Picture 43">
            <a:extLst>
              <a:ext uri="{FF2B5EF4-FFF2-40B4-BE49-F238E27FC236}">
                <a16:creationId xmlns:a16="http://schemas.microsoft.com/office/drawing/2014/main" id="{0C15462C-96B1-7EBE-B21C-F81CAEAE456D}"/>
              </a:ext>
            </a:extLst>
          </p:cNvPr>
          <p:cNvPicPr>
            <a:picLocks noChangeAspect="1"/>
          </p:cNvPicPr>
          <p:nvPr/>
        </p:nvPicPr>
        <p:blipFill>
          <a:blip r:embed="rId8"/>
          <a:stretch>
            <a:fillRect/>
          </a:stretch>
        </p:blipFill>
        <p:spPr>
          <a:xfrm>
            <a:off x="10705745" y="10915239"/>
            <a:ext cx="5246336" cy="3128185"/>
          </a:xfrm>
          <a:prstGeom prst="rect">
            <a:avLst/>
          </a:prstGeom>
        </p:spPr>
      </p:pic>
      <p:sp>
        <p:nvSpPr>
          <p:cNvPr id="45" name="TextBox 44">
            <a:extLst>
              <a:ext uri="{FF2B5EF4-FFF2-40B4-BE49-F238E27FC236}">
                <a16:creationId xmlns:a16="http://schemas.microsoft.com/office/drawing/2014/main" id="{7380C536-1E37-9563-5050-B2E9554D85EE}"/>
              </a:ext>
            </a:extLst>
          </p:cNvPr>
          <p:cNvSpPr txBox="1"/>
          <p:nvPr/>
        </p:nvSpPr>
        <p:spPr>
          <a:xfrm>
            <a:off x="17964495" y="13707085"/>
            <a:ext cx="3220263" cy="461665"/>
          </a:xfrm>
          <a:prstGeom prst="rect">
            <a:avLst/>
          </a:prstGeom>
          <a:noFill/>
        </p:spPr>
        <p:txBody>
          <a:bodyPr wrap="square" rtlCol="0">
            <a:spAutoFit/>
          </a:bodyPr>
          <a:lstStyle/>
          <a:p>
            <a:r>
              <a:rPr lang="en-GB" sz="2400" dirty="0"/>
              <a:t>Beat (2023)</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32EC2-1CAA-EBFE-AD21-7220298DB772}"/>
              </a:ext>
            </a:extLst>
          </p:cNvPr>
          <p:cNvSpPr>
            <a:spLocks noGrp="1"/>
          </p:cNvSpPr>
          <p:nvPr>
            <p:ph type="ctrTitle"/>
          </p:nvPr>
        </p:nvSpPr>
        <p:spPr>
          <a:xfrm>
            <a:off x="1388269" y="241300"/>
            <a:ext cx="10362928" cy="1959982"/>
          </a:xfrm>
        </p:spPr>
        <p:txBody>
          <a:bodyPr/>
          <a:lstStyle/>
          <a:p>
            <a:r>
              <a:rPr lang="en-GB" dirty="0"/>
              <a:t>References</a:t>
            </a:r>
          </a:p>
        </p:txBody>
      </p:sp>
      <p:sp>
        <p:nvSpPr>
          <p:cNvPr id="3" name="Subtitle 2">
            <a:extLst>
              <a:ext uri="{FF2B5EF4-FFF2-40B4-BE49-F238E27FC236}">
                <a16:creationId xmlns:a16="http://schemas.microsoft.com/office/drawing/2014/main" id="{EA166573-167B-975A-E7CA-6F1B680ECFCF}"/>
              </a:ext>
            </a:extLst>
          </p:cNvPr>
          <p:cNvSpPr>
            <a:spLocks noGrp="1"/>
          </p:cNvSpPr>
          <p:nvPr>
            <p:ph type="subTitle" idx="1"/>
          </p:nvPr>
        </p:nvSpPr>
        <p:spPr>
          <a:xfrm>
            <a:off x="1845469" y="2679700"/>
            <a:ext cx="11700626" cy="9346955"/>
          </a:xfrm>
        </p:spPr>
        <p:txBody>
          <a:bodyPr>
            <a:normAutofit fontScale="32500" lnSpcReduction="20000"/>
          </a:bodyPr>
          <a:lstStyle/>
          <a:p>
            <a:pPr algn="l" rtl="0" fontAlgn="base">
              <a:lnSpc>
                <a:spcPct val="170000"/>
              </a:lnSpc>
            </a:pPr>
            <a:r>
              <a:rPr lang="en-GB" sz="5866" dirty="0">
                <a:solidFill>
                  <a:srgbClr val="242424"/>
                </a:solidFill>
                <a:latin typeface="Arial" panose="020B0604020202020204" pitchFamily="34" charset="0"/>
                <a:cs typeface="Arial" panose="020B0604020202020204" pitchFamily="34" charset="0"/>
              </a:rPr>
              <a:t>American Psychiatric Association (2013) Diagnostic and statistical manual of mental disorders. 5th ed. Arlington, VA: American Psychiatric Publishing.</a:t>
            </a:r>
          </a:p>
          <a:p>
            <a:pPr algn="l" rtl="0" fontAlgn="base">
              <a:lnSpc>
                <a:spcPct val="170000"/>
              </a:lnSpc>
            </a:pPr>
            <a:r>
              <a:rPr lang="en-GB" sz="5866" dirty="0">
                <a:solidFill>
                  <a:srgbClr val="242424"/>
                </a:solidFill>
                <a:latin typeface="Arial" panose="020B0604020202020204" pitchFamily="34" charset="0"/>
                <a:cs typeface="Arial" panose="020B0604020202020204" pitchFamily="34" charset="0"/>
              </a:rPr>
              <a:t>Becker, A.E., Burwell, R.A., Gilman, S.E., Herzog, D.B. and Hamburg, P. (2011) ‘Eating behaviours after television exposure in Fiji’, British Journal of Psychiatry, 180(6), pp. 509–514. doi:10.1192/bjp.180.6.509.</a:t>
            </a:r>
          </a:p>
          <a:p>
            <a:pPr algn="l" rtl="0" fontAlgn="base">
              <a:lnSpc>
                <a:spcPct val="170000"/>
              </a:lnSpc>
            </a:pPr>
            <a:r>
              <a:rPr lang="en-GB" sz="5866" dirty="0">
                <a:solidFill>
                  <a:srgbClr val="242424"/>
                </a:solidFill>
                <a:latin typeface="Arial" panose="020B0604020202020204" pitchFamily="34" charset="0"/>
                <a:cs typeface="Arial" panose="020B0604020202020204" pitchFamily="34" charset="0"/>
              </a:rPr>
              <a:t>Fairburn, C.G. and Harrison, P.J. (2003) ‘Eating disorders’, The Lancet, 361(9355), pp. 407–416. doi:10.1016/S0140-6736(03)12378-1.</a:t>
            </a:r>
          </a:p>
          <a:p>
            <a:pPr algn="l" rtl="0" fontAlgn="base">
              <a:lnSpc>
                <a:spcPct val="170000"/>
              </a:lnSpc>
            </a:pPr>
            <a:r>
              <a:rPr lang="en-GB" sz="5866" dirty="0">
                <a:solidFill>
                  <a:srgbClr val="242424"/>
                </a:solidFill>
                <a:latin typeface="Arial" panose="020B0604020202020204" pitchFamily="34" charset="0"/>
                <a:cs typeface="Arial" panose="020B0604020202020204" pitchFamily="34" charset="0"/>
              </a:rPr>
              <a:t>Hepworth, N. and Paxton, S.J. (2007) ‘Pathways to eating disorders’, Body Image, 4(3), pp. 313–321. doi:10.1016/j.bodyim.2007.05.005.</a:t>
            </a:r>
          </a:p>
          <a:p>
            <a:pPr algn="l" rtl="0" fontAlgn="base">
              <a:lnSpc>
                <a:spcPct val="170000"/>
              </a:lnSpc>
            </a:pPr>
            <a:r>
              <a:rPr lang="en-GB" sz="5866" dirty="0">
                <a:solidFill>
                  <a:srgbClr val="242424"/>
                </a:solidFill>
                <a:latin typeface="Arial" panose="020B0604020202020204" pitchFamily="34" charset="0"/>
                <a:cs typeface="Arial" panose="020B0604020202020204" pitchFamily="34" charset="0"/>
              </a:rPr>
              <a:t>Information Commissioner’s Office (ICO) (2024) Guide to the General Data Protection Regulation (GDPR). Available at: https://ico.org.uk (Accessed: 21 June 2025).</a:t>
            </a:r>
          </a:p>
          <a:p>
            <a:pPr algn="l" rtl="0" fontAlgn="base">
              <a:lnSpc>
                <a:spcPct val="170000"/>
              </a:lnSpc>
            </a:pPr>
            <a:r>
              <a:rPr lang="en-GB" sz="5866" dirty="0">
                <a:solidFill>
                  <a:srgbClr val="242424"/>
                </a:solidFill>
                <a:latin typeface="Arial" panose="020B0604020202020204" pitchFamily="34" charset="0"/>
                <a:cs typeface="Arial" panose="020B0604020202020204" pitchFamily="34" charset="0"/>
              </a:rPr>
              <a:t>National Institute for Health and Care Excellence (NICE) (2017) Eating disorders: recognition and treatment. NICE guideline [NG69]. Available at: https://www.nice.org.uk/guidance/ng69 (Accessed: 21 June 2025).</a:t>
            </a:r>
          </a:p>
          <a:p>
            <a:pPr algn="l" rtl="0" fontAlgn="base">
              <a:lnSpc>
                <a:spcPct val="170000"/>
              </a:lnSpc>
            </a:pPr>
            <a:r>
              <a:rPr lang="en-GB" sz="5866" dirty="0">
                <a:solidFill>
                  <a:srgbClr val="242424"/>
                </a:solidFill>
                <a:latin typeface="Arial" panose="020B0604020202020204" pitchFamily="34" charset="0"/>
                <a:cs typeface="Arial" panose="020B0604020202020204" pitchFamily="34" charset="0"/>
              </a:rPr>
              <a:t>NHS Digital (2022) Mental Health Services Monthly Statistics: Performance July 2022. Available at: https://digital.nhs.uk (Accessed: 21 June 2025).</a:t>
            </a:r>
          </a:p>
          <a:p>
            <a:pPr algn="l" rtl="0" fontAlgn="base">
              <a:lnSpc>
                <a:spcPct val="170000"/>
              </a:lnSpc>
            </a:pPr>
            <a:r>
              <a:rPr lang="en-GB" sz="5866" dirty="0">
                <a:solidFill>
                  <a:srgbClr val="242424"/>
                </a:solidFill>
                <a:latin typeface="Arial" panose="020B0604020202020204" pitchFamily="34" charset="0"/>
                <a:cs typeface="Arial" panose="020B0604020202020204" pitchFamily="34" charset="0"/>
              </a:rPr>
              <a:t>Piran, N. (2019) Journeys of embodiment at the intersection of body and culture: The developmental theory of embodiment. London: Academic Press.</a:t>
            </a:r>
          </a:p>
          <a:p>
            <a:pPr algn="l" rtl="0" fontAlgn="base">
              <a:lnSpc>
                <a:spcPct val="170000"/>
              </a:lnSpc>
            </a:pPr>
            <a:r>
              <a:rPr lang="en-GB" sz="5866" dirty="0">
                <a:solidFill>
                  <a:srgbClr val="242424"/>
                </a:solidFill>
                <a:latin typeface="Arial" panose="020B0604020202020204" pitchFamily="34" charset="0"/>
                <a:cs typeface="Arial" panose="020B0604020202020204" pitchFamily="34" charset="0"/>
              </a:rPr>
              <a:t>Treasure, J., Duarte, T.A. and Schmidt, U. (2020) ‘Eating disorders’, The Lancet, 395(10227), pp. 899–911. doi:10.1016/S0140-6736(20)30059-3.</a:t>
            </a:r>
          </a:p>
          <a:p>
            <a:pPr algn="l" rtl="0" fontAlgn="base">
              <a:lnSpc>
                <a:spcPct val="170000"/>
              </a:lnSpc>
            </a:pPr>
            <a:endParaRPr lang="en-GB" sz="5866" dirty="0">
              <a:solidFill>
                <a:srgbClr val="242424"/>
              </a:solidFill>
              <a:latin typeface="Arial" panose="020B0604020202020204" pitchFamily="34" charset="0"/>
              <a:cs typeface="Arial" panose="020B0604020202020204" pitchFamily="34" charset="0"/>
            </a:endParaRPr>
          </a:p>
          <a:p>
            <a:pPr algn="l" rtl="0" fontAlgn="base"/>
            <a:endParaRPr lang="en-GB" sz="5866" dirty="0">
              <a:solidFill>
                <a:srgbClr val="242424"/>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3278029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52</TotalTime>
  <Words>667</Words>
  <Application>Microsoft Office PowerPoint</Application>
  <PresentationFormat>Custom</PresentationFormat>
  <Paragraphs>38</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Gagalin</vt:lpstr>
      <vt:lpstr>Open Sauce Bold</vt:lpstr>
      <vt:lpstr>Open Sauce</vt:lpstr>
      <vt:lpstr>Arial</vt:lpstr>
      <vt:lpstr>Calibri</vt:lpstr>
      <vt:lpstr>Office Theme</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Portrait University Research Poster in Blue Pink Playful and Illustrative Style</dc:title>
  <dc:creator>Sirmenaz</dc:creator>
  <cp:lastModifiedBy>Sirmenaz Bibi (2232147)</cp:lastModifiedBy>
  <cp:revision>2</cp:revision>
  <dcterms:created xsi:type="dcterms:W3CDTF">2006-08-16T00:00:00Z</dcterms:created>
  <dcterms:modified xsi:type="dcterms:W3CDTF">2026-03-03T15:32:50Z</dcterms:modified>
  <dc:identifier>DAGrA_sMbbw</dc:identifier>
</cp:coreProperties>
</file>