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12" r:id="rId4"/>
  </p:sldMasterIdLst>
  <p:sldIdLst>
    <p:sldId id="256" r:id="rId5"/>
    <p:sldId id="259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A36E08-3F88-4D04-8C6B-9C192A0663B0}" v="697" dt="2023-10-19T02:41:36.7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>
        <p:scale>
          <a:sx n="86" d="100"/>
          <a:sy n="86" d="100"/>
        </p:scale>
        <p:origin x="40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mathemba Socikwa (2128581)" userId="7b68f662-5006-4db0-849a-7699f769eb38" providerId="ADAL" clId="{BFA36E08-3F88-4D04-8C6B-9C192A0663B0}"/>
    <pc:docChg chg="undo redo custSel addSld delSld modSld modMainMaster">
      <pc:chgData name="Nomathemba Socikwa (2128581)" userId="7b68f662-5006-4db0-849a-7699f769eb38" providerId="ADAL" clId="{BFA36E08-3F88-4D04-8C6B-9C192A0663B0}" dt="2023-10-19T03:07:39.274" v="1654" actId="113"/>
      <pc:docMkLst>
        <pc:docMk/>
      </pc:docMkLst>
      <pc:sldChg chg="addSp delSp modSp mod modTransition modAnim">
        <pc:chgData name="Nomathemba Socikwa (2128581)" userId="7b68f662-5006-4db0-849a-7699f769eb38" providerId="ADAL" clId="{BFA36E08-3F88-4D04-8C6B-9C192A0663B0}" dt="2023-10-18T23:20:05.775" v="1563"/>
        <pc:sldMkLst>
          <pc:docMk/>
          <pc:sldMk cId="2544773779" sldId="256"/>
        </pc:sldMkLst>
        <pc:spChg chg="mod">
          <ac:chgData name="Nomathemba Socikwa (2128581)" userId="7b68f662-5006-4db0-849a-7699f769eb38" providerId="ADAL" clId="{BFA36E08-3F88-4D04-8C6B-9C192A0663B0}" dt="2023-10-17T21:09:26.558" v="891" actId="20577"/>
          <ac:spMkLst>
            <pc:docMk/>
            <pc:sldMk cId="2544773779" sldId="256"/>
            <ac:spMk id="2" creationId="{41184A60-8A27-742D-4511-62F942058431}"/>
          </ac:spMkLst>
        </pc:spChg>
        <pc:spChg chg="add mod">
          <ac:chgData name="Nomathemba Socikwa (2128581)" userId="7b68f662-5006-4db0-849a-7699f769eb38" providerId="ADAL" clId="{BFA36E08-3F88-4D04-8C6B-9C192A0663B0}" dt="2023-10-18T20:36:56.902" v="1562" actId="14100"/>
          <ac:spMkLst>
            <pc:docMk/>
            <pc:sldMk cId="2544773779" sldId="256"/>
            <ac:spMk id="8" creationId="{957AE405-07A8-E04F-2D34-43E1127F9327}"/>
          </ac:spMkLst>
        </pc:spChg>
        <pc:graphicFrameChg chg="mod modGraphic">
          <ac:chgData name="Nomathemba Socikwa (2128581)" userId="7b68f662-5006-4db0-849a-7699f769eb38" providerId="ADAL" clId="{BFA36E08-3F88-4D04-8C6B-9C192A0663B0}" dt="2023-10-18T20:33:18.674" v="1549" actId="14100"/>
          <ac:graphicFrameMkLst>
            <pc:docMk/>
            <pc:sldMk cId="2544773779" sldId="256"/>
            <ac:graphicFrameMk id="6" creationId="{DCBD3F17-AF66-4759-BBA3-A24DB642E29B}"/>
          </ac:graphicFrameMkLst>
        </pc:graphicFrameChg>
        <pc:picChg chg="add mod">
          <ac:chgData name="Nomathemba Socikwa (2128581)" userId="7b68f662-5006-4db0-849a-7699f769eb38" providerId="ADAL" clId="{BFA36E08-3F88-4D04-8C6B-9C192A0663B0}" dt="2023-10-17T21:13:35.084" v="904" actId="1076"/>
          <ac:picMkLst>
            <pc:docMk/>
            <pc:sldMk cId="2544773779" sldId="256"/>
            <ac:picMk id="3" creationId="{24D4C726-2DC4-1ECF-6BA6-FED640BA7EB8}"/>
          </ac:picMkLst>
        </pc:picChg>
        <pc:picChg chg="mod">
          <ac:chgData name="Nomathemba Socikwa (2128581)" userId="7b68f662-5006-4db0-849a-7699f769eb38" providerId="ADAL" clId="{BFA36E08-3F88-4D04-8C6B-9C192A0663B0}" dt="2023-10-18T20:32:30.735" v="1544" actId="1076"/>
          <ac:picMkLst>
            <pc:docMk/>
            <pc:sldMk cId="2544773779" sldId="256"/>
            <ac:picMk id="4" creationId="{D2D973D3-58DC-47C8-9F9A-F20D07373577}"/>
          </ac:picMkLst>
        </pc:picChg>
        <pc:picChg chg="add mod">
          <ac:chgData name="Nomathemba Socikwa (2128581)" userId="7b68f662-5006-4db0-849a-7699f769eb38" providerId="ADAL" clId="{BFA36E08-3F88-4D04-8C6B-9C192A0663B0}" dt="2023-10-18T20:33:36.637" v="1552" actId="14100"/>
          <ac:picMkLst>
            <pc:docMk/>
            <pc:sldMk cId="2544773779" sldId="256"/>
            <ac:picMk id="5" creationId="{B67B73BA-732E-AC53-E52E-4FD3F376E0EA}"/>
          </ac:picMkLst>
        </pc:picChg>
        <pc:picChg chg="add del mod">
          <ac:chgData name="Nomathemba Socikwa (2128581)" userId="7b68f662-5006-4db0-849a-7699f769eb38" providerId="ADAL" clId="{BFA36E08-3F88-4D04-8C6B-9C192A0663B0}" dt="2023-10-17T21:08:55.870" v="874"/>
          <ac:picMkLst>
            <pc:docMk/>
            <pc:sldMk cId="2544773779" sldId="256"/>
            <ac:picMk id="1026" creationId="{F26D5CE7-4714-704D-CB2F-A1AA72261060}"/>
          </ac:picMkLst>
        </pc:picChg>
      </pc:sldChg>
      <pc:sldChg chg="addSp delSp modSp del mod modTransition setBg modClrScheme delAnim modAnim delDesignElem chgLayout">
        <pc:chgData name="Nomathemba Socikwa (2128581)" userId="7b68f662-5006-4db0-849a-7699f769eb38" providerId="ADAL" clId="{BFA36E08-3F88-4D04-8C6B-9C192A0663B0}" dt="2023-10-19T02:39:37.808" v="1644" actId="47"/>
        <pc:sldMkLst>
          <pc:docMk/>
          <pc:sldMk cId="1894556524" sldId="257"/>
        </pc:sldMkLst>
        <pc:spChg chg="del mod ord">
          <ac:chgData name="Nomathemba Socikwa (2128581)" userId="7b68f662-5006-4db0-849a-7699f769eb38" providerId="ADAL" clId="{BFA36E08-3F88-4D04-8C6B-9C192A0663B0}" dt="2023-10-09T23:37:31.732" v="0" actId="700"/>
          <ac:spMkLst>
            <pc:docMk/>
            <pc:sldMk cId="1894556524" sldId="257"/>
            <ac:spMk id="2" creationId="{61F1374A-7AD9-8987-DD21-4579704E63E7}"/>
          </ac:spMkLst>
        </pc:spChg>
        <pc:spChg chg="add del mod ord">
          <ac:chgData name="Nomathemba Socikwa (2128581)" userId="7b68f662-5006-4db0-849a-7699f769eb38" providerId="ADAL" clId="{BFA36E08-3F88-4D04-8C6B-9C192A0663B0}" dt="2023-10-09T23:47:27.228" v="21" actId="700"/>
          <ac:spMkLst>
            <pc:docMk/>
            <pc:sldMk cId="1894556524" sldId="257"/>
            <ac:spMk id="3" creationId="{ACBBE5A8-1DA5-E306-3229-30B1AD9985E5}"/>
          </ac:spMkLst>
        </pc:spChg>
        <pc:spChg chg="add del mod ord">
          <ac:chgData name="Nomathemba Socikwa (2128581)" userId="7b68f662-5006-4db0-849a-7699f769eb38" providerId="ADAL" clId="{BFA36E08-3F88-4D04-8C6B-9C192A0663B0}" dt="2023-10-09T23:47:27.228" v="21" actId="700"/>
          <ac:spMkLst>
            <pc:docMk/>
            <pc:sldMk cId="1894556524" sldId="257"/>
            <ac:spMk id="4" creationId="{65462342-56D0-1669-724C-764CB4D472AE}"/>
          </ac:spMkLst>
        </pc:spChg>
        <pc:spChg chg="add del mod">
          <ac:chgData name="Nomathemba Socikwa (2128581)" userId="7b68f662-5006-4db0-849a-7699f769eb38" providerId="ADAL" clId="{BFA36E08-3F88-4D04-8C6B-9C192A0663B0}" dt="2023-10-18T07:48:27.849" v="1348" actId="767"/>
          <ac:spMkLst>
            <pc:docMk/>
            <pc:sldMk cId="1894556524" sldId="257"/>
            <ac:spMk id="13" creationId="{FE05AAD7-2C3E-58C4-0B59-1FD5245F620D}"/>
          </ac:spMkLst>
        </pc:spChg>
        <pc:spChg chg="add del">
          <ac:chgData name="Nomathemba Socikwa (2128581)" userId="7b68f662-5006-4db0-849a-7699f769eb38" providerId="ADAL" clId="{BFA36E08-3F88-4D04-8C6B-9C192A0663B0}" dt="2023-10-10T00:22:17.299" v="81"/>
          <ac:spMkLst>
            <pc:docMk/>
            <pc:sldMk cId="1894556524" sldId="257"/>
            <ac:spMk id="1094" creationId="{C18CA739-162D-F989-B895-CB93E101FC71}"/>
          </ac:spMkLst>
        </pc:spChg>
        <pc:spChg chg="add del mod">
          <ac:chgData name="Nomathemba Socikwa (2128581)" userId="7b68f662-5006-4db0-849a-7699f769eb38" providerId="ADAL" clId="{BFA36E08-3F88-4D04-8C6B-9C192A0663B0}" dt="2023-10-10T00:22:13.913" v="79"/>
          <ac:spMkLst>
            <pc:docMk/>
            <pc:sldMk cId="1894556524" sldId="257"/>
            <ac:spMk id="1095" creationId="{DF1D394B-447E-438C-3B8D-CD8F8E293990}"/>
          </ac:spMkLst>
        </pc:spChg>
        <pc:spChg chg="add del">
          <ac:chgData name="Nomathemba Socikwa (2128581)" userId="7b68f662-5006-4db0-849a-7699f769eb38" providerId="ADAL" clId="{BFA36E08-3F88-4D04-8C6B-9C192A0663B0}" dt="2023-10-10T01:18:24.667" v="123" actId="22"/>
          <ac:spMkLst>
            <pc:docMk/>
            <pc:sldMk cId="1894556524" sldId="257"/>
            <ac:spMk id="1097" creationId="{B7DF1859-88BB-DCF6-7ABF-510BF84F700D}"/>
          </ac:spMkLst>
        </pc:spChg>
        <pc:spChg chg="add del mod ord">
          <ac:chgData name="Nomathemba Socikwa (2128581)" userId="7b68f662-5006-4db0-849a-7699f769eb38" providerId="ADAL" clId="{BFA36E08-3F88-4D04-8C6B-9C192A0663B0}" dt="2023-10-19T00:45:29.097" v="1613" actId="26606"/>
          <ac:spMkLst>
            <pc:docMk/>
            <pc:sldMk cId="1894556524" sldId="257"/>
            <ac:spMk id="1098" creationId="{AD080841-3868-E5A6-375E-2251D2A50A05}"/>
          </ac:spMkLst>
        </pc:spChg>
        <pc:spChg chg="add del mod ord">
          <ac:chgData name="Nomathemba Socikwa (2128581)" userId="7b68f662-5006-4db0-849a-7699f769eb38" providerId="ADAL" clId="{BFA36E08-3F88-4D04-8C6B-9C192A0663B0}" dt="2023-10-17T20:24:39.405" v="766" actId="478"/>
          <ac:spMkLst>
            <pc:docMk/>
            <pc:sldMk cId="1894556524" sldId="257"/>
            <ac:spMk id="1099" creationId="{48F476FF-936B-C953-371A-66F0F1C273DE}"/>
          </ac:spMkLst>
        </pc:spChg>
        <pc:spChg chg="add del mod">
          <ac:chgData name="Nomathemba Socikwa (2128581)" userId="7b68f662-5006-4db0-849a-7699f769eb38" providerId="ADAL" clId="{BFA36E08-3F88-4D04-8C6B-9C192A0663B0}" dt="2023-10-17T09:53:08.134" v="566"/>
          <ac:spMkLst>
            <pc:docMk/>
            <pc:sldMk cId="1894556524" sldId="257"/>
            <ac:spMk id="1101" creationId="{06BAEF48-0E0B-1D65-23A8-91EE8A14480E}"/>
          </ac:spMkLst>
        </pc:spChg>
        <pc:spChg chg="del">
          <ac:chgData name="Nomathemba Socikwa (2128581)" userId="7b68f662-5006-4db0-849a-7699f769eb38" providerId="ADAL" clId="{BFA36E08-3F88-4D04-8C6B-9C192A0663B0}" dt="2023-10-09T23:37:31.732" v="0" actId="700"/>
          <ac:spMkLst>
            <pc:docMk/>
            <pc:sldMk cId="1894556524" sldId="257"/>
            <ac:spMk id="1103" creationId="{7CADF06E-666D-4233-B4C0-CB050DED99FF}"/>
          </ac:spMkLst>
        </pc:spChg>
        <pc:spChg chg="add del">
          <ac:chgData name="Nomathemba Socikwa (2128581)" userId="7b68f662-5006-4db0-849a-7699f769eb38" providerId="ADAL" clId="{BFA36E08-3F88-4D04-8C6B-9C192A0663B0}" dt="2023-10-19T00:44:57.191" v="1596" actId="26606"/>
          <ac:spMkLst>
            <pc:docMk/>
            <pc:sldMk cId="1894556524" sldId="257"/>
            <ac:spMk id="1111" creationId="{F04D6E81-9266-46DD-8C06-EE8BF90ACB2B}"/>
          </ac:spMkLst>
        </pc:spChg>
        <pc:spChg chg="add del">
          <ac:chgData name="Nomathemba Socikwa (2128581)" userId="7b68f662-5006-4db0-849a-7699f769eb38" providerId="ADAL" clId="{BFA36E08-3F88-4D04-8C6B-9C192A0663B0}" dt="2023-10-19T00:45:00.843" v="1598" actId="26606"/>
          <ac:spMkLst>
            <pc:docMk/>
            <pc:sldMk cId="1894556524" sldId="257"/>
            <ac:spMk id="1114" creationId="{36993C3A-0E30-417B-B76B-0B62A3462F06}"/>
          </ac:spMkLst>
        </pc:spChg>
        <pc:spChg chg="add del">
          <ac:chgData name="Nomathemba Socikwa (2128581)" userId="7b68f662-5006-4db0-849a-7699f769eb38" providerId="ADAL" clId="{BFA36E08-3F88-4D04-8C6B-9C192A0663B0}" dt="2023-10-19T00:45:03.618" v="1600" actId="26606"/>
          <ac:spMkLst>
            <pc:docMk/>
            <pc:sldMk cId="1894556524" sldId="257"/>
            <ac:spMk id="1115" creationId="{02A8EBD6-A0EF-4CC7-A9F3-5A472D718177}"/>
          </ac:spMkLst>
        </pc:spChg>
        <pc:spChg chg="add del">
          <ac:chgData name="Nomathemba Socikwa (2128581)" userId="7b68f662-5006-4db0-849a-7699f769eb38" providerId="ADAL" clId="{BFA36E08-3F88-4D04-8C6B-9C192A0663B0}" dt="2023-10-19T00:45:03.618" v="1600" actId="26606"/>
          <ac:spMkLst>
            <pc:docMk/>
            <pc:sldMk cId="1894556524" sldId="257"/>
            <ac:spMk id="1117" creationId="{7F11F4AC-3D7E-4C40-B7F7-E8A886B87308}"/>
          </ac:spMkLst>
        </pc:spChg>
        <pc:spChg chg="add del">
          <ac:chgData name="Nomathemba Socikwa (2128581)" userId="7b68f662-5006-4db0-849a-7699f769eb38" providerId="ADAL" clId="{BFA36E08-3F88-4D04-8C6B-9C192A0663B0}" dt="2023-10-19T00:45:03.618" v="1600" actId="26606"/>
          <ac:spMkLst>
            <pc:docMk/>
            <pc:sldMk cId="1894556524" sldId="257"/>
            <ac:spMk id="1118" creationId="{E89D6A18-6500-435D-BC1F-5806F02240CA}"/>
          </ac:spMkLst>
        </pc:spChg>
        <pc:spChg chg="add del">
          <ac:chgData name="Nomathemba Socikwa (2128581)" userId="7b68f662-5006-4db0-849a-7699f769eb38" providerId="ADAL" clId="{BFA36E08-3F88-4D04-8C6B-9C192A0663B0}" dt="2023-10-19T00:45:14.390" v="1606" actId="26606"/>
          <ac:spMkLst>
            <pc:docMk/>
            <pc:sldMk cId="1894556524" sldId="257"/>
            <ac:spMk id="1119" creationId="{084966D2-3C9B-4F47-8231-1DEC33D3BDFE}"/>
          </ac:spMkLst>
        </pc:spChg>
        <pc:spChg chg="add del">
          <ac:chgData name="Nomathemba Socikwa (2128581)" userId="7b68f662-5006-4db0-849a-7699f769eb38" providerId="ADAL" clId="{BFA36E08-3F88-4D04-8C6B-9C192A0663B0}" dt="2023-10-19T00:45:05.770" v="1602" actId="26606"/>
          <ac:spMkLst>
            <pc:docMk/>
            <pc:sldMk cId="1894556524" sldId="257"/>
            <ac:spMk id="1121" creationId="{36993C3A-0E30-417B-B76B-0B62A3462F06}"/>
          </ac:spMkLst>
        </pc:spChg>
        <pc:spChg chg="add del">
          <ac:chgData name="Nomathemba Socikwa (2128581)" userId="7b68f662-5006-4db0-849a-7699f769eb38" providerId="ADAL" clId="{BFA36E08-3F88-4D04-8C6B-9C192A0663B0}" dt="2023-10-19T00:45:07.862" v="1604" actId="26606"/>
          <ac:spMkLst>
            <pc:docMk/>
            <pc:sldMk cId="1894556524" sldId="257"/>
            <ac:spMk id="1124" creationId="{F04D6E81-9266-46DD-8C06-EE8BF90ACB2B}"/>
          </ac:spMkLst>
        </pc:spChg>
        <pc:spChg chg="add del">
          <ac:chgData name="Nomathemba Socikwa (2128581)" userId="7b68f662-5006-4db0-849a-7699f769eb38" providerId="ADAL" clId="{BFA36E08-3F88-4D04-8C6B-9C192A0663B0}" dt="2023-10-19T00:45:20.188" v="1608" actId="26606"/>
          <ac:spMkLst>
            <pc:docMk/>
            <pc:sldMk cId="1894556524" sldId="257"/>
            <ac:spMk id="1135" creationId="{7F11F4AC-3D7E-4C40-B7F7-E8A886B87308}"/>
          </ac:spMkLst>
        </pc:spChg>
        <pc:spChg chg="add del">
          <ac:chgData name="Nomathemba Socikwa (2128581)" userId="7b68f662-5006-4db0-849a-7699f769eb38" providerId="ADAL" clId="{BFA36E08-3F88-4D04-8C6B-9C192A0663B0}" dt="2023-10-19T00:45:20.188" v="1608" actId="26606"/>
          <ac:spMkLst>
            <pc:docMk/>
            <pc:sldMk cId="1894556524" sldId="257"/>
            <ac:spMk id="1136" creationId="{E89D6A18-6500-435D-BC1F-5806F02240CA}"/>
          </ac:spMkLst>
        </pc:spChg>
        <pc:spChg chg="add del">
          <ac:chgData name="Nomathemba Socikwa (2128581)" userId="7b68f662-5006-4db0-849a-7699f769eb38" providerId="ADAL" clId="{BFA36E08-3F88-4D04-8C6B-9C192A0663B0}" dt="2023-10-19T00:45:20.188" v="1608" actId="26606"/>
          <ac:spMkLst>
            <pc:docMk/>
            <pc:sldMk cId="1894556524" sldId="257"/>
            <ac:spMk id="1137" creationId="{02A8EBD6-A0EF-4CC7-A9F3-5A472D718177}"/>
          </ac:spMkLst>
        </pc:spChg>
        <pc:spChg chg="add del">
          <ac:chgData name="Nomathemba Socikwa (2128581)" userId="7b68f662-5006-4db0-849a-7699f769eb38" providerId="ADAL" clId="{BFA36E08-3F88-4D04-8C6B-9C192A0663B0}" dt="2023-10-19T00:45:23.271" v="1610" actId="26606"/>
          <ac:spMkLst>
            <pc:docMk/>
            <pc:sldMk cId="1894556524" sldId="257"/>
            <ac:spMk id="1140" creationId="{F04D6E81-9266-46DD-8C06-EE8BF90ACB2B}"/>
          </ac:spMkLst>
        </pc:spChg>
        <pc:spChg chg="add del">
          <ac:chgData name="Nomathemba Socikwa (2128581)" userId="7b68f662-5006-4db0-849a-7699f769eb38" providerId="ADAL" clId="{BFA36E08-3F88-4D04-8C6B-9C192A0663B0}" dt="2023-10-19T00:45:29.066" v="1612" actId="26606"/>
          <ac:spMkLst>
            <pc:docMk/>
            <pc:sldMk cId="1894556524" sldId="257"/>
            <ac:spMk id="1149" creationId="{084966D2-3C9B-4F47-8231-1DEC33D3BDFE}"/>
          </ac:spMkLst>
        </pc:spChg>
        <pc:spChg chg="add del">
          <ac:chgData name="Nomathemba Socikwa (2128581)" userId="7b68f662-5006-4db0-849a-7699f769eb38" providerId="ADAL" clId="{BFA36E08-3F88-4D04-8C6B-9C192A0663B0}" dt="2023-10-19T00:45:58.011" v="1621" actId="26606"/>
          <ac:spMkLst>
            <pc:docMk/>
            <pc:sldMk cId="1894556524" sldId="257"/>
            <ac:spMk id="1152" creationId="{F04D6E81-9266-46DD-8C06-EE8BF90ACB2B}"/>
          </ac:spMkLst>
        </pc:spChg>
        <pc:spChg chg="add del">
          <ac:chgData name="Nomathemba Socikwa (2128581)" userId="7b68f662-5006-4db0-849a-7699f769eb38" providerId="ADAL" clId="{BFA36E08-3F88-4D04-8C6B-9C192A0663B0}" dt="2023-10-19T00:45:52.589" v="1618" actId="26606"/>
          <ac:spMkLst>
            <pc:docMk/>
            <pc:sldMk cId="1894556524" sldId="257"/>
            <ac:spMk id="1167" creationId="{EBE68FE8-33EE-42EC-8894-049237550257}"/>
          </ac:spMkLst>
        </pc:spChg>
        <pc:spChg chg="add del">
          <ac:chgData name="Nomathemba Socikwa (2128581)" userId="7b68f662-5006-4db0-849a-7699f769eb38" providerId="ADAL" clId="{BFA36E08-3F88-4D04-8C6B-9C192A0663B0}" dt="2023-10-19T00:45:52.589" v="1618" actId="26606"/>
          <ac:spMkLst>
            <pc:docMk/>
            <pc:sldMk cId="1894556524" sldId="257"/>
            <ac:spMk id="1174" creationId="{7E123AAE-7C5D-4EC5-B570-7141C9405CE2}"/>
          </ac:spMkLst>
        </pc:spChg>
        <pc:spChg chg="add del">
          <ac:chgData name="Nomathemba Socikwa (2128581)" userId="7b68f662-5006-4db0-849a-7699f769eb38" providerId="ADAL" clId="{BFA36E08-3F88-4D04-8C6B-9C192A0663B0}" dt="2023-10-19T00:45:57.976" v="1620" actId="26606"/>
          <ac:spMkLst>
            <pc:docMk/>
            <pc:sldMk cId="1894556524" sldId="257"/>
            <ac:spMk id="1177" creationId="{36993C3A-0E30-417B-B76B-0B62A3462F06}"/>
          </ac:spMkLst>
        </pc:spChg>
        <pc:spChg chg="add">
          <ac:chgData name="Nomathemba Socikwa (2128581)" userId="7b68f662-5006-4db0-849a-7699f769eb38" providerId="ADAL" clId="{BFA36E08-3F88-4D04-8C6B-9C192A0663B0}" dt="2023-10-19T00:45:58.011" v="1621" actId="26606"/>
          <ac:spMkLst>
            <pc:docMk/>
            <pc:sldMk cId="1894556524" sldId="257"/>
            <ac:spMk id="1182" creationId="{084966D2-3C9B-4F47-8231-1DEC33D3BDFE}"/>
          </ac:spMkLst>
        </pc:spChg>
        <pc:grpChg chg="add del">
          <ac:chgData name="Nomathemba Socikwa (2128581)" userId="7b68f662-5006-4db0-849a-7699f769eb38" providerId="ADAL" clId="{BFA36E08-3F88-4D04-8C6B-9C192A0663B0}" dt="2023-10-09T23:38:30.476" v="2" actId="26606"/>
          <ac:grpSpMkLst>
            <pc:docMk/>
            <pc:sldMk cId="1894556524" sldId="257"/>
            <ac:grpSpMk id="16" creationId="{9D8D9FF3-B837-4563-BBDD-397FAC4FDAF3}"/>
          </ac:grpSpMkLst>
        </pc:grpChg>
        <pc:grpChg chg="mod">
          <ac:chgData name="Nomathemba Socikwa (2128581)" userId="7b68f662-5006-4db0-849a-7699f769eb38" providerId="ADAL" clId="{BFA36E08-3F88-4D04-8C6B-9C192A0663B0}" dt="2023-10-18T07:51:22.985" v="1353"/>
          <ac:grpSpMkLst>
            <pc:docMk/>
            <pc:sldMk cId="1894556524" sldId="257"/>
            <ac:grpSpMk id="17" creationId="{25DBC9AB-5B30-8EE8-53CD-039634DBC3E9}"/>
          </ac:grpSpMkLst>
        </pc:grpChg>
        <pc:grpChg chg="mod">
          <ac:chgData name="Nomathemba Socikwa (2128581)" userId="7b68f662-5006-4db0-849a-7699f769eb38" providerId="ADAL" clId="{BFA36E08-3F88-4D04-8C6B-9C192A0663B0}" dt="2023-10-18T08:10:54.567" v="1419"/>
          <ac:grpSpMkLst>
            <pc:docMk/>
            <pc:sldMk cId="1894556524" sldId="257"/>
            <ac:grpSpMk id="31" creationId="{8AE395FE-F960-7DEA-2DF6-73A9C30F41E6}"/>
          </ac:grpSpMkLst>
        </pc:grpChg>
        <pc:grpChg chg="add del">
          <ac:chgData name="Nomathemba Socikwa (2128581)" userId="7b68f662-5006-4db0-849a-7699f769eb38" providerId="ADAL" clId="{BFA36E08-3F88-4D04-8C6B-9C192A0663B0}" dt="2023-10-09T23:38:30.476" v="2" actId="26606"/>
          <ac:grpSpMkLst>
            <pc:docMk/>
            <pc:sldMk cId="1894556524" sldId="257"/>
            <ac:grpSpMk id="57" creationId="{BCBD3BA8-D862-41F2-82F3-2136115A2C01}"/>
          </ac:grpSpMkLst>
        </pc:grpChg>
        <pc:grpChg chg="add del">
          <ac:chgData name="Nomathemba Socikwa (2128581)" userId="7b68f662-5006-4db0-849a-7699f769eb38" providerId="ADAL" clId="{BFA36E08-3F88-4D04-8C6B-9C192A0663B0}" dt="2023-10-09T23:38:30.476" v="2" actId="26606"/>
          <ac:grpSpMkLst>
            <pc:docMk/>
            <pc:sldMk cId="1894556524" sldId="257"/>
            <ac:grpSpMk id="61" creationId="{FD8C238E-3ADA-474B-A38B-980691902A7B}"/>
          </ac:grpSpMkLst>
        </pc:grpChg>
        <pc:grpChg chg="add del">
          <ac:chgData name="Nomathemba Socikwa (2128581)" userId="7b68f662-5006-4db0-849a-7699f769eb38" providerId="ADAL" clId="{BFA36E08-3F88-4D04-8C6B-9C192A0663B0}" dt="2023-10-09T23:47:27.228" v="21" actId="700"/>
          <ac:grpSpMkLst>
            <pc:docMk/>
            <pc:sldMk cId="1894556524" sldId="257"/>
            <ac:grpSpMk id="118" creationId="{E6954C68-F4A8-4F2A-82C0-11A25835A8B8}"/>
          </ac:grpSpMkLst>
        </pc:grpChg>
        <pc:grpChg chg="add del">
          <ac:chgData name="Nomathemba Socikwa (2128581)" userId="7b68f662-5006-4db0-849a-7699f769eb38" providerId="ADAL" clId="{BFA36E08-3F88-4D04-8C6B-9C192A0663B0}" dt="2023-10-19T00:44:57.191" v="1596" actId="26606"/>
          <ac:grpSpMkLst>
            <pc:docMk/>
            <pc:sldMk cId="1894556524" sldId="257"/>
            <ac:grpSpMk id="1100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00.843" v="1598" actId="26606"/>
          <ac:grpSpMkLst>
            <pc:docMk/>
            <pc:sldMk cId="1894556524" sldId="257"/>
            <ac:grpSpMk id="1113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03.618" v="1600" actId="26606"/>
          <ac:grpSpMkLst>
            <pc:docMk/>
            <pc:sldMk cId="1894556524" sldId="257"/>
            <ac:grpSpMk id="1116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05.770" v="1602" actId="26606"/>
          <ac:grpSpMkLst>
            <pc:docMk/>
            <pc:sldMk cId="1894556524" sldId="257"/>
            <ac:grpSpMk id="1120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07.862" v="1604" actId="26606"/>
          <ac:grpSpMkLst>
            <pc:docMk/>
            <pc:sldMk cId="1894556524" sldId="257"/>
            <ac:grpSpMk id="1123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14.390" v="1606" actId="26606"/>
          <ac:grpSpMkLst>
            <pc:docMk/>
            <pc:sldMk cId="1894556524" sldId="257"/>
            <ac:grpSpMk id="1126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14.390" v="1606" actId="26606"/>
          <ac:grpSpMkLst>
            <pc:docMk/>
            <pc:sldMk cId="1894556524" sldId="257"/>
            <ac:grpSpMk id="1127" creationId="{DD65B30C-427F-449E-B039-E288E85D8AFA}"/>
          </ac:grpSpMkLst>
        </pc:grpChg>
        <pc:grpChg chg="add del">
          <ac:chgData name="Nomathemba Socikwa (2128581)" userId="7b68f662-5006-4db0-849a-7699f769eb38" providerId="ADAL" clId="{BFA36E08-3F88-4D04-8C6B-9C192A0663B0}" dt="2023-10-19T00:45:20.188" v="1608" actId="26606"/>
          <ac:grpSpMkLst>
            <pc:docMk/>
            <pc:sldMk cId="1894556524" sldId="257"/>
            <ac:grpSpMk id="1134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23.271" v="1610" actId="26606"/>
          <ac:grpSpMkLst>
            <pc:docMk/>
            <pc:sldMk cId="1894556524" sldId="257"/>
            <ac:grpSpMk id="1139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29.066" v="1612" actId="26606"/>
          <ac:grpSpMkLst>
            <pc:docMk/>
            <pc:sldMk cId="1894556524" sldId="257"/>
            <ac:grpSpMk id="1142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29.066" v="1612" actId="26606"/>
          <ac:grpSpMkLst>
            <pc:docMk/>
            <pc:sldMk cId="1894556524" sldId="257"/>
            <ac:grpSpMk id="1143" creationId="{DD65B30C-427F-449E-B039-E288E85D8AFA}"/>
          </ac:grpSpMkLst>
        </pc:grpChg>
        <pc:grpChg chg="add del">
          <ac:chgData name="Nomathemba Socikwa (2128581)" userId="7b68f662-5006-4db0-849a-7699f769eb38" providerId="ADAL" clId="{BFA36E08-3F88-4D04-8C6B-9C192A0663B0}" dt="2023-10-19T00:45:58.011" v="1621" actId="26606"/>
          <ac:grpSpMkLst>
            <pc:docMk/>
            <pc:sldMk cId="1894556524" sldId="257"/>
            <ac:grpSpMk id="1151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49.620" v="1616" actId="26606"/>
          <ac:grpSpMkLst>
            <pc:docMk/>
            <pc:sldMk cId="1894556524" sldId="257"/>
            <ac:grpSpMk id="1157" creationId="{6ADA8EC3-01C5-453C-91A6-D01B9E15BF0B}"/>
          </ac:grpSpMkLst>
        </pc:grpChg>
        <pc:grpChg chg="add del">
          <ac:chgData name="Nomathemba Socikwa (2128581)" userId="7b68f662-5006-4db0-849a-7699f769eb38" providerId="ADAL" clId="{BFA36E08-3F88-4D04-8C6B-9C192A0663B0}" dt="2023-10-19T00:45:49.620" v="1616" actId="26606"/>
          <ac:grpSpMkLst>
            <pc:docMk/>
            <pc:sldMk cId="1894556524" sldId="257"/>
            <ac:grpSpMk id="1165" creationId="{C2EAC6F4-CC14-4018-8EB7-80E98A20725F}"/>
          </ac:grpSpMkLst>
        </pc:grpChg>
        <pc:grpChg chg="add del">
          <ac:chgData name="Nomathemba Socikwa (2128581)" userId="7b68f662-5006-4db0-849a-7699f769eb38" providerId="ADAL" clId="{BFA36E08-3F88-4D04-8C6B-9C192A0663B0}" dt="2023-10-19T00:45:52.589" v="1618" actId="26606"/>
          <ac:grpSpMkLst>
            <pc:docMk/>
            <pc:sldMk cId="1894556524" sldId="257"/>
            <ac:grpSpMk id="1173" creationId="{089D35B1-0ED5-4358-8CAE-A9E49412AAA1}"/>
          </ac:grpSpMkLst>
        </pc:grpChg>
        <pc:grpChg chg="add del">
          <ac:chgData name="Nomathemba Socikwa (2128581)" userId="7b68f662-5006-4db0-849a-7699f769eb38" providerId="ADAL" clId="{BFA36E08-3F88-4D04-8C6B-9C192A0663B0}" dt="2023-10-19T00:45:57.976" v="1620" actId="26606"/>
          <ac:grpSpMkLst>
            <pc:docMk/>
            <pc:sldMk cId="1894556524" sldId="257"/>
            <ac:grpSpMk id="1176" creationId="{089D35B1-0ED5-4358-8CAE-A9E49412AAA1}"/>
          </ac:grpSpMkLst>
        </pc:grpChg>
        <pc:grpChg chg="add">
          <ac:chgData name="Nomathemba Socikwa (2128581)" userId="7b68f662-5006-4db0-849a-7699f769eb38" providerId="ADAL" clId="{BFA36E08-3F88-4D04-8C6B-9C192A0663B0}" dt="2023-10-19T00:45:58.011" v="1621" actId="26606"/>
          <ac:grpSpMkLst>
            <pc:docMk/>
            <pc:sldMk cId="1894556524" sldId="257"/>
            <ac:grpSpMk id="1179" creationId="{089D35B1-0ED5-4358-8CAE-A9E49412AAA1}"/>
          </ac:grpSpMkLst>
        </pc:grpChg>
        <pc:grpChg chg="add">
          <ac:chgData name="Nomathemba Socikwa (2128581)" userId="7b68f662-5006-4db0-849a-7699f769eb38" providerId="ADAL" clId="{BFA36E08-3F88-4D04-8C6B-9C192A0663B0}" dt="2023-10-19T00:45:58.011" v="1621" actId="26606"/>
          <ac:grpSpMkLst>
            <pc:docMk/>
            <pc:sldMk cId="1894556524" sldId="257"/>
            <ac:grpSpMk id="1180" creationId="{DD65B30C-427F-449E-B039-E288E85D8AFA}"/>
          </ac:grpSpMkLst>
        </pc:grpChg>
        <pc:picChg chg="add del mod">
          <ac:chgData name="Nomathemba Socikwa (2128581)" userId="7b68f662-5006-4db0-849a-7699f769eb38" providerId="ADAL" clId="{BFA36E08-3F88-4D04-8C6B-9C192A0663B0}" dt="2023-10-19T00:40:11.335" v="1574" actId="478"/>
          <ac:picMkLst>
            <pc:docMk/>
            <pc:sldMk cId="1894556524" sldId="257"/>
            <ac:picMk id="2" creationId="{79B2A3A7-8545-BF2D-F635-E8D3438B45AE}"/>
          </ac:picMkLst>
        </pc:picChg>
        <pc:picChg chg="add del mod">
          <ac:chgData name="Nomathemba Socikwa (2128581)" userId="7b68f662-5006-4db0-849a-7699f769eb38" providerId="ADAL" clId="{BFA36E08-3F88-4D04-8C6B-9C192A0663B0}" dt="2023-10-18T15:41:28.767" v="1422" actId="21"/>
          <ac:picMkLst>
            <pc:docMk/>
            <pc:sldMk cId="1894556524" sldId="257"/>
            <ac:picMk id="3" creationId="{366A4568-39AC-E315-DBBE-09E64C04CCC0}"/>
          </ac:picMkLst>
        </pc:picChg>
        <pc:picChg chg="add del mod">
          <ac:chgData name="Nomathemba Socikwa (2128581)" userId="7b68f662-5006-4db0-849a-7699f769eb38" providerId="ADAL" clId="{BFA36E08-3F88-4D04-8C6B-9C192A0663B0}" dt="2023-10-19T00:40:35.091" v="1584" actId="478"/>
          <ac:picMkLst>
            <pc:docMk/>
            <pc:sldMk cId="1894556524" sldId="257"/>
            <ac:picMk id="4" creationId="{6BC93F3F-BC38-5B4D-5C39-CBE1FFAB5EC7}"/>
          </ac:picMkLst>
        </pc:picChg>
        <pc:picChg chg="add del mod">
          <ac:chgData name="Nomathemba Socikwa (2128581)" userId="7b68f662-5006-4db0-849a-7699f769eb38" providerId="ADAL" clId="{BFA36E08-3F88-4D04-8C6B-9C192A0663B0}" dt="2023-10-19T00:40:28.987" v="1582" actId="478"/>
          <ac:picMkLst>
            <pc:docMk/>
            <pc:sldMk cId="1894556524" sldId="257"/>
            <ac:picMk id="5" creationId="{5331C4E2-77FD-1DB3-4A01-953E23A4DAC2}"/>
          </ac:picMkLst>
        </pc:picChg>
        <pc:picChg chg="add del mod">
          <ac:chgData name="Nomathemba Socikwa (2128581)" userId="7b68f662-5006-4db0-849a-7699f769eb38" providerId="ADAL" clId="{BFA36E08-3F88-4D04-8C6B-9C192A0663B0}" dt="2023-10-19T00:40:31.853" v="1583" actId="478"/>
          <ac:picMkLst>
            <pc:docMk/>
            <pc:sldMk cId="1894556524" sldId="257"/>
            <ac:picMk id="6" creationId="{6B3F2B65-A5C0-77AA-0A1E-E510338353E5}"/>
          </ac:picMkLst>
        </pc:picChg>
        <pc:picChg chg="add del mod">
          <ac:chgData name="Nomathemba Socikwa (2128581)" userId="7b68f662-5006-4db0-849a-7699f769eb38" providerId="ADAL" clId="{BFA36E08-3F88-4D04-8C6B-9C192A0663B0}" dt="2023-10-09T23:50:31.493" v="29" actId="478"/>
          <ac:picMkLst>
            <pc:docMk/>
            <pc:sldMk cId="1894556524" sldId="257"/>
            <ac:picMk id="6" creationId="{E1600CEC-9066-10C3-92B0-EE6951099F22}"/>
          </ac:picMkLst>
        </pc:picChg>
        <pc:picChg chg="add del mod">
          <ac:chgData name="Nomathemba Socikwa (2128581)" userId="7b68f662-5006-4db0-849a-7699f769eb38" providerId="ADAL" clId="{BFA36E08-3F88-4D04-8C6B-9C192A0663B0}" dt="2023-10-09T23:49:30.605" v="26" actId="478"/>
          <ac:picMkLst>
            <pc:docMk/>
            <pc:sldMk cId="1894556524" sldId="257"/>
            <ac:picMk id="7" creationId="{AA65D010-92AE-23F9-DA91-5F1607DEB51D}"/>
          </ac:picMkLst>
        </pc:picChg>
        <pc:picChg chg="add del mod">
          <ac:chgData name="Nomathemba Socikwa (2128581)" userId="7b68f662-5006-4db0-849a-7699f769eb38" providerId="ADAL" clId="{BFA36E08-3F88-4D04-8C6B-9C192A0663B0}" dt="2023-10-19T00:40:26.384" v="1580" actId="478"/>
          <ac:picMkLst>
            <pc:docMk/>
            <pc:sldMk cId="1894556524" sldId="257"/>
            <ac:picMk id="7" creationId="{C8FCB524-D839-2BB0-DF54-651CA5CB180E}"/>
          </ac:picMkLst>
        </pc:picChg>
        <pc:picChg chg="add del mod">
          <ac:chgData name="Nomathemba Socikwa (2128581)" userId="7b68f662-5006-4db0-849a-7699f769eb38" providerId="ADAL" clId="{BFA36E08-3F88-4D04-8C6B-9C192A0663B0}" dt="2023-10-18T16:10:23.441" v="1423" actId="478"/>
          <ac:picMkLst>
            <pc:docMk/>
            <pc:sldMk cId="1894556524" sldId="257"/>
            <ac:picMk id="8" creationId="{37E098A0-B0D5-D6D0-452A-5FF54980BA00}"/>
          </ac:picMkLst>
        </pc:picChg>
        <pc:picChg chg="add del mod">
          <ac:chgData name="Nomathemba Socikwa (2128581)" userId="7b68f662-5006-4db0-849a-7699f769eb38" providerId="ADAL" clId="{BFA36E08-3F88-4D04-8C6B-9C192A0663B0}" dt="2023-10-19T00:40:16.306" v="1575" actId="478"/>
          <ac:picMkLst>
            <pc:docMk/>
            <pc:sldMk cId="1894556524" sldId="257"/>
            <ac:picMk id="9" creationId="{53F95E45-EDE9-F103-CE8A-679A51B7889E}"/>
          </ac:picMkLst>
        </pc:picChg>
        <pc:picChg chg="del mod ord">
          <ac:chgData name="Nomathemba Socikwa (2128581)" userId="7b68f662-5006-4db0-849a-7699f769eb38" providerId="ADAL" clId="{BFA36E08-3F88-4D04-8C6B-9C192A0663B0}" dt="2023-10-17T20:01:31.088" v="578" actId="478"/>
          <ac:picMkLst>
            <pc:docMk/>
            <pc:sldMk cId="1894556524" sldId="257"/>
            <ac:picMk id="9" creationId="{ED611B13-8452-F45B-37AB-21062BD6E7F0}"/>
          </ac:picMkLst>
        </pc:picChg>
        <pc:picChg chg="add del mod">
          <ac:chgData name="Nomathemba Socikwa (2128581)" userId="7b68f662-5006-4db0-849a-7699f769eb38" providerId="ADAL" clId="{BFA36E08-3F88-4D04-8C6B-9C192A0663B0}" dt="2023-10-19T00:40:23.651" v="1578" actId="478"/>
          <ac:picMkLst>
            <pc:docMk/>
            <pc:sldMk cId="1894556524" sldId="257"/>
            <ac:picMk id="10" creationId="{AA23BB4C-AACF-0FFA-4547-178E14624B8B}"/>
          </ac:picMkLst>
        </pc:picChg>
        <pc:picChg chg="add del mod">
          <ac:chgData name="Nomathemba Socikwa (2128581)" userId="7b68f662-5006-4db0-849a-7699f769eb38" providerId="ADAL" clId="{BFA36E08-3F88-4D04-8C6B-9C192A0663B0}" dt="2023-10-09T23:50:34.517" v="30" actId="478"/>
          <ac:picMkLst>
            <pc:docMk/>
            <pc:sldMk cId="1894556524" sldId="257"/>
            <ac:picMk id="10" creationId="{D1EA1CD2-D8EE-CDE6-C57C-45DF55B06066}"/>
          </ac:picMkLst>
        </pc:picChg>
        <pc:picChg chg="add del mod">
          <ac:chgData name="Nomathemba Socikwa (2128581)" userId="7b68f662-5006-4db0-849a-7699f769eb38" providerId="ADAL" clId="{BFA36E08-3F88-4D04-8C6B-9C192A0663B0}" dt="2023-10-09T23:50:37.225" v="31" actId="478"/>
          <ac:picMkLst>
            <pc:docMk/>
            <pc:sldMk cId="1894556524" sldId="257"/>
            <ac:picMk id="12" creationId="{62BB421D-4C4C-DAB2-947B-AA245722141B}"/>
          </ac:picMkLst>
        </pc:picChg>
        <pc:picChg chg="add del mod">
          <ac:chgData name="Nomathemba Socikwa (2128581)" userId="7b68f662-5006-4db0-849a-7699f769eb38" providerId="ADAL" clId="{BFA36E08-3F88-4D04-8C6B-9C192A0663B0}" dt="2023-10-19T00:40:21.223" v="1577" actId="478"/>
          <ac:picMkLst>
            <pc:docMk/>
            <pc:sldMk cId="1894556524" sldId="257"/>
            <ac:picMk id="12" creationId="{E45CD337-0F5D-D329-368D-8F28D44992C8}"/>
          </ac:picMkLst>
        </pc:picChg>
        <pc:picChg chg="add del mod">
          <ac:chgData name="Nomathemba Socikwa (2128581)" userId="7b68f662-5006-4db0-849a-7699f769eb38" providerId="ADAL" clId="{BFA36E08-3F88-4D04-8C6B-9C192A0663B0}" dt="2023-10-19T00:41:20.219" v="1589" actId="478"/>
          <ac:picMkLst>
            <pc:docMk/>
            <pc:sldMk cId="1894556524" sldId="257"/>
            <ac:picMk id="13" creationId="{F59EC3CD-D27B-C992-94FC-69B1F9FEC485}"/>
          </ac:picMkLst>
        </pc:picChg>
        <pc:picChg chg="add del">
          <ac:chgData name="Nomathemba Socikwa (2128581)" userId="7b68f662-5006-4db0-849a-7699f769eb38" providerId="ADAL" clId="{BFA36E08-3F88-4D04-8C6B-9C192A0663B0}" dt="2023-10-09T23:38:30.476" v="2" actId="26606"/>
          <ac:picMkLst>
            <pc:docMk/>
            <pc:sldMk cId="1894556524" sldId="257"/>
            <ac:picMk id="14" creationId="{3EF0702B-8BDA-49B2-9FB5-FAEFBAAD265D}"/>
          </ac:picMkLst>
        </pc:picChg>
        <pc:picChg chg="add del mod">
          <ac:chgData name="Nomathemba Socikwa (2128581)" userId="7b68f662-5006-4db0-849a-7699f769eb38" providerId="ADAL" clId="{BFA36E08-3F88-4D04-8C6B-9C192A0663B0}" dt="2023-10-17T20:01:56.209" v="585" actId="478"/>
          <ac:picMkLst>
            <pc:docMk/>
            <pc:sldMk cId="1894556524" sldId="257"/>
            <ac:picMk id="15" creationId="{565A8575-24CE-7671-B222-2A2624DDD888}"/>
          </ac:picMkLst>
        </pc:picChg>
        <pc:picChg chg="add del mod ord">
          <ac:chgData name="Nomathemba Socikwa (2128581)" userId="7b68f662-5006-4db0-849a-7699f769eb38" providerId="ADAL" clId="{BFA36E08-3F88-4D04-8C6B-9C192A0663B0}" dt="2023-10-19T01:18:11.468" v="1630" actId="478"/>
          <ac:picMkLst>
            <pc:docMk/>
            <pc:sldMk cId="1894556524" sldId="257"/>
            <ac:picMk id="15" creationId="{B761CB7F-906E-57D8-04A8-B25B406ADBAD}"/>
          </ac:picMkLst>
        </pc:picChg>
        <pc:picChg chg="add mod">
          <ac:chgData name="Nomathemba Socikwa (2128581)" userId="7b68f662-5006-4db0-849a-7699f769eb38" providerId="ADAL" clId="{BFA36E08-3F88-4D04-8C6B-9C192A0663B0}" dt="2023-10-19T01:19:30.956" v="1635" actId="14100"/>
          <ac:picMkLst>
            <pc:docMk/>
            <pc:sldMk cId="1894556524" sldId="257"/>
            <ac:picMk id="17" creationId="{4B30CE97-8A29-12ED-EF3B-913F548A2239}"/>
          </ac:picMkLst>
        </pc:picChg>
        <pc:picChg chg="add del mod">
          <ac:chgData name="Nomathemba Socikwa (2128581)" userId="7b68f662-5006-4db0-849a-7699f769eb38" providerId="ADAL" clId="{BFA36E08-3F88-4D04-8C6B-9C192A0663B0}" dt="2023-10-17T20:01:52.457" v="584" actId="478"/>
          <ac:picMkLst>
            <pc:docMk/>
            <pc:sldMk cId="1894556524" sldId="257"/>
            <ac:picMk id="60" creationId="{F1E0F84D-EE23-CD7E-7D37-9FEB02794DFD}"/>
          </ac:picMkLst>
        </pc:picChg>
        <pc:picChg chg="add del">
          <ac:chgData name="Nomathemba Socikwa (2128581)" userId="7b68f662-5006-4db0-849a-7699f769eb38" providerId="ADAL" clId="{BFA36E08-3F88-4D04-8C6B-9C192A0663B0}" dt="2023-10-09T23:47:27.228" v="21" actId="700"/>
          <ac:picMkLst>
            <pc:docMk/>
            <pc:sldMk cId="1894556524" sldId="257"/>
            <ac:picMk id="117" creationId="{C1AD4796-F060-464A-9B99-CA7A8F803277}"/>
          </ac:picMkLst>
        </pc:picChg>
        <pc:picChg chg="add del mod">
          <ac:chgData name="Nomathemba Socikwa (2128581)" userId="7b68f662-5006-4db0-849a-7699f769eb38" providerId="ADAL" clId="{BFA36E08-3F88-4D04-8C6B-9C192A0663B0}" dt="2023-10-17T20:01:49.679" v="583" actId="478"/>
          <ac:picMkLst>
            <pc:docMk/>
            <pc:sldMk cId="1894556524" sldId="257"/>
            <ac:picMk id="119" creationId="{BF852868-C070-0722-9DA9-099DEC99D033}"/>
          </ac:picMkLst>
        </pc:picChg>
        <pc:picChg chg="add del mod">
          <ac:chgData name="Nomathemba Socikwa (2128581)" userId="7b68f662-5006-4db0-849a-7699f769eb38" providerId="ADAL" clId="{BFA36E08-3F88-4D04-8C6B-9C192A0663B0}" dt="2023-10-17T20:01:58.814" v="586" actId="478"/>
          <ac:picMkLst>
            <pc:docMk/>
            <pc:sldMk cId="1894556524" sldId="257"/>
            <ac:picMk id="121" creationId="{0B834393-DFC0-97B0-6DF4-6B59AD6C9004}"/>
          </ac:picMkLst>
        </pc:picChg>
        <pc:picChg chg="add del mod">
          <ac:chgData name="Nomathemba Socikwa (2128581)" userId="7b68f662-5006-4db0-849a-7699f769eb38" providerId="ADAL" clId="{BFA36E08-3F88-4D04-8C6B-9C192A0663B0}" dt="2023-10-09T23:52:41.278" v="43" actId="931"/>
          <ac:picMkLst>
            <pc:docMk/>
            <pc:sldMk cId="1894556524" sldId="257"/>
            <ac:picMk id="123" creationId="{EEAF0D0D-E71A-8DAF-D06F-D33169176012}"/>
          </ac:picMkLst>
        </pc:picChg>
        <pc:picChg chg="add del mod">
          <ac:chgData name="Nomathemba Socikwa (2128581)" userId="7b68f662-5006-4db0-849a-7699f769eb38" providerId="ADAL" clId="{BFA36E08-3F88-4D04-8C6B-9C192A0663B0}" dt="2023-10-09T23:52:41.278" v="43" actId="931"/>
          <ac:picMkLst>
            <pc:docMk/>
            <pc:sldMk cId="1894556524" sldId="257"/>
            <ac:picMk id="125" creationId="{B79F08B3-1149-E99B-1BF4-F41A67751835}"/>
          </ac:picMkLst>
        </pc:picChg>
        <pc:picChg chg="add del mod">
          <ac:chgData name="Nomathemba Socikwa (2128581)" userId="7b68f662-5006-4db0-849a-7699f769eb38" providerId="ADAL" clId="{BFA36E08-3F88-4D04-8C6B-9C192A0663B0}" dt="2023-10-17T20:02:01.329" v="587" actId="478"/>
          <ac:picMkLst>
            <pc:docMk/>
            <pc:sldMk cId="1894556524" sldId="257"/>
            <ac:picMk id="127" creationId="{6A50F641-8E1E-4F81-6C22-3C9AF2C7C5DC}"/>
          </ac:picMkLst>
        </pc:picChg>
        <pc:picChg chg="add del mod">
          <ac:chgData name="Nomathemba Socikwa (2128581)" userId="7b68f662-5006-4db0-849a-7699f769eb38" providerId="ADAL" clId="{BFA36E08-3F88-4D04-8C6B-9C192A0663B0}" dt="2023-10-10T00:22:28.368" v="83" actId="478"/>
          <ac:picMkLst>
            <pc:docMk/>
            <pc:sldMk cId="1894556524" sldId="257"/>
            <ac:picMk id="1026" creationId="{7DDE7159-541E-81EF-A70C-2CD3BFBA34D8}"/>
          </ac:picMkLst>
        </pc:picChg>
        <pc:picChg chg="add del mod">
          <ac:chgData name="Nomathemba Socikwa (2128581)" userId="7b68f662-5006-4db0-849a-7699f769eb38" providerId="ADAL" clId="{BFA36E08-3F88-4D04-8C6B-9C192A0663B0}" dt="2023-10-17T20:01:34.101" v="579" actId="478"/>
          <ac:picMkLst>
            <pc:docMk/>
            <pc:sldMk cId="1894556524" sldId="257"/>
            <ac:picMk id="1032" creationId="{FEF378E4-1804-C116-9BF3-413E5B2E0ED1}"/>
          </ac:picMkLst>
        </pc:picChg>
        <pc:picChg chg="add del mod">
          <ac:chgData name="Nomathemba Socikwa (2128581)" userId="7b68f662-5006-4db0-849a-7699f769eb38" providerId="ADAL" clId="{BFA36E08-3F88-4D04-8C6B-9C192A0663B0}" dt="2023-10-17T20:01:37.558" v="580" actId="478"/>
          <ac:picMkLst>
            <pc:docMk/>
            <pc:sldMk cId="1894556524" sldId="257"/>
            <ac:picMk id="1034" creationId="{BBD9FC06-8A0F-03B1-C23E-1B3DB822A4E2}"/>
          </ac:picMkLst>
        </pc:picChg>
        <pc:picChg chg="add del mod">
          <ac:chgData name="Nomathemba Socikwa (2128581)" userId="7b68f662-5006-4db0-849a-7699f769eb38" providerId="ADAL" clId="{BFA36E08-3F88-4D04-8C6B-9C192A0663B0}" dt="2023-10-17T20:02:12.134" v="588" actId="478"/>
          <ac:picMkLst>
            <pc:docMk/>
            <pc:sldMk cId="1894556524" sldId="257"/>
            <ac:picMk id="1089" creationId="{BBF98B5A-0A40-E97A-9900-7DE21143CDE7}"/>
          </ac:picMkLst>
        </pc:picChg>
        <pc:picChg chg="add del mod">
          <ac:chgData name="Nomathemba Socikwa (2128581)" userId="7b68f662-5006-4db0-849a-7699f769eb38" providerId="ADAL" clId="{BFA36E08-3F88-4D04-8C6B-9C192A0663B0}" dt="2023-10-17T20:01:47.217" v="582" actId="478"/>
          <ac:picMkLst>
            <pc:docMk/>
            <pc:sldMk cId="1894556524" sldId="257"/>
            <ac:picMk id="1091" creationId="{943F59E9-040D-E382-120C-6FDF53FC4290}"/>
          </ac:picMkLst>
        </pc:picChg>
        <pc:picChg chg="add del mod">
          <ac:chgData name="Nomathemba Socikwa (2128581)" userId="7b68f662-5006-4db0-849a-7699f769eb38" providerId="ADAL" clId="{BFA36E08-3F88-4D04-8C6B-9C192A0663B0}" dt="2023-10-17T20:01:44.666" v="581" actId="478"/>
          <ac:picMkLst>
            <pc:docMk/>
            <pc:sldMk cId="1894556524" sldId="257"/>
            <ac:picMk id="1093" creationId="{D60CD3A1-FA3A-4D05-19DC-61CDDE098DE0}"/>
          </ac:picMkLst>
        </pc:picChg>
        <pc:inkChg chg="add del mod">
          <ac:chgData name="Nomathemba Socikwa (2128581)" userId="7b68f662-5006-4db0-849a-7699f769eb38" providerId="ADAL" clId="{BFA36E08-3F88-4D04-8C6B-9C192A0663B0}" dt="2023-10-18T07:51:24.235" v="1354" actId="9405"/>
          <ac:inkMkLst>
            <pc:docMk/>
            <pc:sldMk cId="1894556524" sldId="257"/>
            <ac:inkMk id="14" creationId="{B6339520-CA1C-9434-BFEF-2D7B30A3E8FD}"/>
          </ac:inkMkLst>
        </pc:inkChg>
        <pc:inkChg chg="add del mod">
          <ac:chgData name="Nomathemba Socikwa (2128581)" userId="7b68f662-5006-4db0-849a-7699f769eb38" providerId="ADAL" clId="{BFA36E08-3F88-4D04-8C6B-9C192A0663B0}" dt="2023-10-18T07:51:22.985" v="1353"/>
          <ac:inkMkLst>
            <pc:docMk/>
            <pc:sldMk cId="1894556524" sldId="257"/>
            <ac:inkMk id="16" creationId="{45C018CD-C410-B0CC-4D07-6A827D86400A}"/>
          </ac:inkMkLst>
        </pc:inkChg>
        <pc:inkChg chg="add del">
          <ac:chgData name="Nomathemba Socikwa (2128581)" userId="7b68f662-5006-4db0-849a-7699f769eb38" providerId="ADAL" clId="{BFA36E08-3F88-4D04-8C6B-9C192A0663B0}" dt="2023-10-18T07:52:44.863" v="1364" actId="9405"/>
          <ac:inkMkLst>
            <pc:docMk/>
            <pc:sldMk cId="1894556524" sldId="257"/>
            <ac:inkMk id="18" creationId="{B94036EB-7282-857B-3CA4-39EE7283FB7A}"/>
          </ac:inkMkLst>
        </pc:inkChg>
        <pc:inkChg chg="add del">
          <ac:chgData name="Nomathemba Socikwa (2128581)" userId="7b68f662-5006-4db0-849a-7699f769eb38" providerId="ADAL" clId="{BFA36E08-3F88-4D04-8C6B-9C192A0663B0}" dt="2023-10-18T07:52:01.807" v="1359" actId="9405"/>
          <ac:inkMkLst>
            <pc:docMk/>
            <pc:sldMk cId="1894556524" sldId="257"/>
            <ac:inkMk id="19" creationId="{188B6B07-5E1C-1595-9B9C-14FB01D52F49}"/>
          </ac:inkMkLst>
        </pc:inkChg>
        <pc:inkChg chg="add del">
          <ac:chgData name="Nomathemba Socikwa (2128581)" userId="7b68f662-5006-4db0-849a-7699f769eb38" providerId="ADAL" clId="{BFA36E08-3F88-4D04-8C6B-9C192A0663B0}" dt="2023-10-18T07:52:01.016" v="1358" actId="9405"/>
          <ac:inkMkLst>
            <pc:docMk/>
            <pc:sldMk cId="1894556524" sldId="257"/>
            <ac:inkMk id="20" creationId="{9CCBB545-EAFA-61F3-E690-F350052D178D}"/>
          </ac:inkMkLst>
        </pc:inkChg>
        <pc:inkChg chg="add del">
          <ac:chgData name="Nomathemba Socikwa (2128581)" userId="7b68f662-5006-4db0-849a-7699f769eb38" providerId="ADAL" clId="{BFA36E08-3F88-4D04-8C6B-9C192A0663B0}" dt="2023-10-18T07:52:43.975" v="1363" actId="9405"/>
          <ac:inkMkLst>
            <pc:docMk/>
            <pc:sldMk cId="1894556524" sldId="257"/>
            <ac:inkMk id="21" creationId="{C9CAA8B6-CD06-7127-BEA7-9126AE3B7876}"/>
          </ac:inkMkLst>
        </pc:inkChg>
        <pc:inkChg chg="add del">
          <ac:chgData name="Nomathemba Socikwa (2128581)" userId="7b68f662-5006-4db0-849a-7699f769eb38" providerId="ADAL" clId="{BFA36E08-3F88-4D04-8C6B-9C192A0663B0}" dt="2023-10-18T07:52:43.049" v="1362" actId="9405"/>
          <ac:inkMkLst>
            <pc:docMk/>
            <pc:sldMk cId="1894556524" sldId="257"/>
            <ac:inkMk id="22" creationId="{779E7C98-DCFB-C703-98DE-4E9A20AB4AC2}"/>
          </ac:inkMkLst>
        </pc:inkChg>
        <pc:inkChg chg="add del">
          <ac:chgData name="Nomathemba Socikwa (2128581)" userId="7b68f662-5006-4db0-849a-7699f769eb38" providerId="ADAL" clId="{BFA36E08-3F88-4D04-8C6B-9C192A0663B0}" dt="2023-10-18T07:52:52.361" v="1366" actId="9405"/>
          <ac:inkMkLst>
            <pc:docMk/>
            <pc:sldMk cId="1894556524" sldId="257"/>
            <ac:inkMk id="23" creationId="{B14DB035-29E7-BA90-2251-A6E922E5037E}"/>
          </ac:inkMkLst>
        </pc:inkChg>
        <pc:inkChg chg="add del">
          <ac:chgData name="Nomathemba Socikwa (2128581)" userId="7b68f662-5006-4db0-849a-7699f769eb38" providerId="ADAL" clId="{BFA36E08-3F88-4D04-8C6B-9C192A0663B0}" dt="2023-10-18T07:53:14.487" v="1370" actId="9405"/>
          <ac:inkMkLst>
            <pc:docMk/>
            <pc:sldMk cId="1894556524" sldId="257"/>
            <ac:inkMk id="24" creationId="{D64B8C89-C683-36D8-1063-193F25803398}"/>
          </ac:inkMkLst>
        </pc:inkChg>
        <pc:inkChg chg="add del">
          <ac:chgData name="Nomathemba Socikwa (2128581)" userId="7b68f662-5006-4db0-849a-7699f769eb38" providerId="ADAL" clId="{BFA36E08-3F88-4D04-8C6B-9C192A0663B0}" dt="2023-10-18T07:53:58.426" v="1372" actId="9405"/>
          <ac:inkMkLst>
            <pc:docMk/>
            <pc:sldMk cId="1894556524" sldId="257"/>
            <ac:inkMk id="25" creationId="{D8A21B6D-FF76-69E0-B5DA-6379B54F2FBF}"/>
          </ac:inkMkLst>
        </pc:inkChg>
        <pc:inkChg chg="add del">
          <ac:chgData name="Nomathemba Socikwa (2128581)" userId="7b68f662-5006-4db0-849a-7699f769eb38" providerId="ADAL" clId="{BFA36E08-3F88-4D04-8C6B-9C192A0663B0}" dt="2023-10-18T07:54:32.461" v="1374" actId="9405"/>
          <ac:inkMkLst>
            <pc:docMk/>
            <pc:sldMk cId="1894556524" sldId="257"/>
            <ac:inkMk id="26" creationId="{5AAA46F7-F917-9072-B4B1-A0C727CA065D}"/>
          </ac:inkMkLst>
        </pc:inkChg>
        <pc:inkChg chg="add mod">
          <ac:chgData name="Nomathemba Socikwa (2128581)" userId="7b68f662-5006-4db0-849a-7699f769eb38" providerId="ADAL" clId="{BFA36E08-3F88-4D04-8C6B-9C192A0663B0}" dt="2023-10-19T00:45:29.097" v="1613" actId="26606"/>
          <ac:inkMkLst>
            <pc:docMk/>
            <pc:sldMk cId="1894556524" sldId="257"/>
            <ac:inkMk id="27" creationId="{068680E2-A488-A763-7314-4290B09F1517}"/>
          </ac:inkMkLst>
        </pc:inkChg>
        <pc:inkChg chg="add mod">
          <ac:chgData name="Nomathemba Socikwa (2128581)" userId="7b68f662-5006-4db0-849a-7699f769eb38" providerId="ADAL" clId="{BFA36E08-3F88-4D04-8C6B-9C192A0663B0}" dt="2023-10-19T00:45:29.097" v="1613" actId="26606"/>
          <ac:inkMkLst>
            <pc:docMk/>
            <pc:sldMk cId="1894556524" sldId="257"/>
            <ac:inkMk id="28" creationId="{86DAD135-74C9-2F40-1C99-2110D2ED9F60}"/>
          </ac:inkMkLst>
        </pc:inkChg>
        <pc:inkChg chg="add del mod">
          <ac:chgData name="Nomathemba Socikwa (2128581)" userId="7b68f662-5006-4db0-849a-7699f769eb38" providerId="ADAL" clId="{BFA36E08-3F88-4D04-8C6B-9C192A0663B0}" dt="2023-10-18T08:10:55.548" v="1420" actId="9405"/>
          <ac:inkMkLst>
            <pc:docMk/>
            <pc:sldMk cId="1894556524" sldId="257"/>
            <ac:inkMk id="29" creationId="{6AE352A8-65B9-1B6C-C587-E2C1C8E08409}"/>
          </ac:inkMkLst>
        </pc:inkChg>
        <pc:inkChg chg="add del mod">
          <ac:chgData name="Nomathemba Socikwa (2128581)" userId="7b68f662-5006-4db0-849a-7699f769eb38" providerId="ADAL" clId="{BFA36E08-3F88-4D04-8C6B-9C192A0663B0}" dt="2023-10-18T08:10:54.567" v="1419"/>
          <ac:inkMkLst>
            <pc:docMk/>
            <pc:sldMk cId="1894556524" sldId="257"/>
            <ac:inkMk id="30" creationId="{6058879C-987F-4A7C-2384-B76881A71771}"/>
          </ac:inkMkLst>
        </pc:inkChg>
        <pc:inkChg chg="add mod">
          <ac:chgData name="Nomathemba Socikwa (2128581)" userId="7b68f662-5006-4db0-849a-7699f769eb38" providerId="ADAL" clId="{BFA36E08-3F88-4D04-8C6B-9C192A0663B0}" dt="2023-10-19T00:45:29.097" v="1613" actId="26606"/>
          <ac:inkMkLst>
            <pc:docMk/>
            <pc:sldMk cId="1894556524" sldId="257"/>
            <ac:inkMk id="32" creationId="{FDDD152F-D0D0-CAC1-3AE9-6AD1D05717B0}"/>
          </ac:inkMkLst>
        </pc:inkChg>
      </pc:sldChg>
      <pc:sldChg chg="addSp delSp modSp new mod modTransition setBg modClrScheme modAnim setClrOvrMap delDesignElem chgLayout">
        <pc:chgData name="Nomathemba Socikwa (2128581)" userId="7b68f662-5006-4db0-849a-7699f769eb38" providerId="ADAL" clId="{BFA36E08-3F88-4D04-8C6B-9C192A0663B0}" dt="2023-10-19T03:07:39.274" v="1654" actId="113"/>
        <pc:sldMkLst>
          <pc:docMk/>
          <pc:sldMk cId="1526110732" sldId="258"/>
        </pc:sldMkLst>
        <pc:spChg chg="add mod ord">
          <ac:chgData name="Nomathemba Socikwa (2128581)" userId="7b68f662-5006-4db0-849a-7699f769eb38" providerId="ADAL" clId="{BFA36E08-3F88-4D04-8C6B-9C192A0663B0}" dt="2023-10-19T02:41:36.774" v="1647"/>
          <ac:spMkLst>
            <pc:docMk/>
            <pc:sldMk cId="1526110732" sldId="258"/>
            <ac:spMk id="2" creationId="{0FD278E6-8657-F590-D7D9-DB02BCCAF3E5}"/>
          </ac:spMkLst>
        </pc:spChg>
        <pc:spChg chg="add del mod ord">
          <ac:chgData name="Nomathemba Socikwa (2128581)" userId="7b68f662-5006-4db0-849a-7699f769eb38" providerId="ADAL" clId="{BFA36E08-3F88-4D04-8C6B-9C192A0663B0}" dt="2023-10-17T21:25:19.330" v="970" actId="26606"/>
          <ac:spMkLst>
            <pc:docMk/>
            <pc:sldMk cId="1526110732" sldId="258"/>
            <ac:spMk id="3" creationId="{43890318-9807-8818-7811-FC6B1CE6C382}"/>
          </ac:spMkLst>
        </pc:spChg>
        <pc:spChg chg="add del">
          <ac:chgData name="Nomathemba Socikwa (2128581)" userId="7b68f662-5006-4db0-849a-7699f769eb38" providerId="ADAL" clId="{BFA36E08-3F88-4D04-8C6B-9C192A0663B0}" dt="2023-10-17T21:24:54.713" v="959" actId="26606"/>
          <ac:spMkLst>
            <pc:docMk/>
            <pc:sldMk cId="1526110732" sldId="258"/>
            <ac:spMk id="8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1:24:54.713" v="959" actId="26606"/>
          <ac:spMkLst>
            <pc:docMk/>
            <pc:sldMk cId="1526110732" sldId="258"/>
            <ac:spMk id="11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1:25:00.868" v="963" actId="26606"/>
          <ac:spMkLst>
            <pc:docMk/>
            <pc:sldMk cId="1526110732" sldId="258"/>
            <ac:spMk id="12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1:24:54.713" v="959" actId="26606"/>
          <ac:spMkLst>
            <pc:docMk/>
            <pc:sldMk cId="1526110732" sldId="258"/>
            <ac:spMk id="13" creationId="{D6F18ACE-6E82-4ADC-8A2F-A1771B309B16}"/>
          </ac:spMkLst>
        </pc:spChg>
        <pc:spChg chg="add del">
          <ac:chgData name="Nomathemba Socikwa (2128581)" userId="7b68f662-5006-4db0-849a-7699f769eb38" providerId="ADAL" clId="{BFA36E08-3F88-4D04-8C6B-9C192A0663B0}" dt="2023-10-17T21:25:00.868" v="963" actId="26606"/>
          <ac:spMkLst>
            <pc:docMk/>
            <pc:sldMk cId="1526110732" sldId="258"/>
            <ac:spMk id="14" creationId="{AC3BF0FA-36FA-4CE9-840E-F7C3A8F168B5}"/>
          </ac:spMkLst>
        </pc:spChg>
        <pc:spChg chg="add del">
          <ac:chgData name="Nomathemba Socikwa (2128581)" userId="7b68f662-5006-4db0-849a-7699f769eb38" providerId="ADAL" clId="{BFA36E08-3F88-4D04-8C6B-9C192A0663B0}" dt="2023-10-17T21:24:58.099" v="961" actId="26606"/>
          <ac:spMkLst>
            <pc:docMk/>
            <pc:sldMk cId="1526110732" sldId="258"/>
            <ac:spMk id="15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1:24:58.099" v="961" actId="26606"/>
          <ac:spMkLst>
            <pc:docMk/>
            <pc:sldMk cId="1526110732" sldId="258"/>
            <ac:spMk id="16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1:25:00.868" v="963" actId="26606"/>
          <ac:spMkLst>
            <pc:docMk/>
            <pc:sldMk cId="1526110732" sldId="258"/>
            <ac:spMk id="19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1:25:00.868" v="963" actId="26606"/>
          <ac:spMkLst>
            <pc:docMk/>
            <pc:sldMk cId="1526110732" sldId="258"/>
            <ac:spMk id="21" creationId="{D6F18ACE-6E82-4ADC-8A2F-A1771B309B16}"/>
          </ac:spMkLst>
        </pc:spChg>
        <pc:spChg chg="add del">
          <ac:chgData name="Nomathemba Socikwa (2128581)" userId="7b68f662-5006-4db0-849a-7699f769eb38" providerId="ADAL" clId="{BFA36E08-3F88-4D04-8C6B-9C192A0663B0}" dt="2023-10-17T21:25:03.447" v="965" actId="26606"/>
          <ac:spMkLst>
            <pc:docMk/>
            <pc:sldMk cId="1526110732" sldId="258"/>
            <ac:spMk id="23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1:25:03.447" v="965" actId="26606"/>
          <ac:spMkLst>
            <pc:docMk/>
            <pc:sldMk cId="1526110732" sldId="258"/>
            <ac:spMk id="24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1:25:03.447" v="965" actId="26606"/>
          <ac:spMkLst>
            <pc:docMk/>
            <pc:sldMk cId="1526110732" sldId="258"/>
            <ac:spMk id="25" creationId="{AC3BF0FA-36FA-4CE9-840E-F7C3A8F168B5}"/>
          </ac:spMkLst>
        </pc:spChg>
        <pc:spChg chg="add del">
          <ac:chgData name="Nomathemba Socikwa (2128581)" userId="7b68f662-5006-4db0-849a-7699f769eb38" providerId="ADAL" clId="{BFA36E08-3F88-4D04-8C6B-9C192A0663B0}" dt="2023-10-17T21:25:03.447" v="965" actId="26606"/>
          <ac:spMkLst>
            <pc:docMk/>
            <pc:sldMk cId="1526110732" sldId="258"/>
            <ac:spMk id="27" creationId="{D6F18ACE-6E82-4ADC-8A2F-A1771B309B16}"/>
          </ac:spMkLst>
        </pc:spChg>
        <pc:spChg chg="add del">
          <ac:chgData name="Nomathemba Socikwa (2128581)" userId="7b68f662-5006-4db0-849a-7699f769eb38" providerId="ADAL" clId="{BFA36E08-3F88-4D04-8C6B-9C192A0663B0}" dt="2023-10-17T21:25:13.919" v="967" actId="26606"/>
          <ac:spMkLst>
            <pc:docMk/>
            <pc:sldMk cId="1526110732" sldId="258"/>
            <ac:spMk id="29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1:25:13.919" v="967" actId="26606"/>
          <ac:spMkLst>
            <pc:docMk/>
            <pc:sldMk cId="1526110732" sldId="258"/>
            <ac:spMk id="30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1:25:13.919" v="967" actId="26606"/>
          <ac:spMkLst>
            <pc:docMk/>
            <pc:sldMk cId="1526110732" sldId="258"/>
            <ac:spMk id="32" creationId="{D6F18ACE-6E82-4ADC-8A2F-A1771B309B16}"/>
          </ac:spMkLst>
        </pc:spChg>
        <pc:spChg chg="add del">
          <ac:chgData name="Nomathemba Socikwa (2128581)" userId="7b68f662-5006-4db0-849a-7699f769eb38" providerId="ADAL" clId="{BFA36E08-3F88-4D04-8C6B-9C192A0663B0}" dt="2023-10-17T21:27:01.908" v="978" actId="26606"/>
          <ac:spMkLst>
            <pc:docMk/>
            <pc:sldMk cId="1526110732" sldId="258"/>
            <ac:spMk id="36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1:27:01.908" v="978" actId="26606"/>
          <ac:spMkLst>
            <pc:docMk/>
            <pc:sldMk cId="1526110732" sldId="258"/>
            <ac:spMk id="37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1:27:01.908" v="978" actId="26606"/>
          <ac:spMkLst>
            <pc:docMk/>
            <pc:sldMk cId="1526110732" sldId="258"/>
            <ac:spMk id="39" creationId="{D6F18ACE-6E82-4ADC-8A2F-A1771B309B16}"/>
          </ac:spMkLst>
        </pc:spChg>
        <pc:spChg chg="add del mod">
          <ac:chgData name="Nomathemba Socikwa (2128581)" userId="7b68f662-5006-4db0-849a-7699f769eb38" providerId="ADAL" clId="{BFA36E08-3F88-4D04-8C6B-9C192A0663B0}" dt="2023-10-17T23:07:18.769" v="1277" actId="26606"/>
          <ac:spMkLst>
            <pc:docMk/>
            <pc:sldMk cId="1526110732" sldId="258"/>
            <ac:spMk id="40" creationId="{43890318-9807-8818-7811-FC6B1CE6C382}"/>
          </ac:spMkLst>
        </pc:spChg>
        <pc:spChg chg="add del">
          <ac:chgData name="Nomathemba Socikwa (2128581)" userId="7b68f662-5006-4db0-849a-7699f769eb38" providerId="ADAL" clId="{BFA36E08-3F88-4D04-8C6B-9C192A0663B0}" dt="2023-10-17T21:26:07.132" v="973" actId="26606"/>
          <ac:spMkLst>
            <pc:docMk/>
            <pc:sldMk cId="1526110732" sldId="258"/>
            <ac:spMk id="45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1:26:07.132" v="973" actId="26606"/>
          <ac:spMkLst>
            <pc:docMk/>
            <pc:sldMk cId="1526110732" sldId="258"/>
            <ac:spMk id="47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1:26:41.265" v="975" actId="26606"/>
          <ac:spMkLst>
            <pc:docMk/>
            <pc:sldMk cId="1526110732" sldId="258"/>
            <ac:spMk id="49" creationId="{0D187C4E-14B9-4504-B200-5127823FA78C}"/>
          </ac:spMkLst>
        </pc:spChg>
        <pc:spChg chg="add del">
          <ac:chgData name="Nomathemba Socikwa (2128581)" userId="7b68f662-5006-4db0-849a-7699f769eb38" providerId="ADAL" clId="{BFA36E08-3F88-4D04-8C6B-9C192A0663B0}" dt="2023-10-17T21:27:01.861" v="977" actId="26606"/>
          <ac:spMkLst>
            <pc:docMk/>
            <pc:sldMk cId="1526110732" sldId="258"/>
            <ac:spMk id="51" creationId="{0D187C4E-14B9-4504-B200-5127823FA78C}"/>
          </ac:spMkLst>
        </pc:spChg>
        <pc:spChg chg="add del">
          <ac:chgData name="Nomathemba Socikwa (2128581)" userId="7b68f662-5006-4db0-849a-7699f769eb38" providerId="ADAL" clId="{BFA36E08-3F88-4D04-8C6B-9C192A0663B0}" dt="2023-10-17T23:07:18.769" v="1277" actId="26606"/>
          <ac:spMkLst>
            <pc:docMk/>
            <pc:sldMk cId="1526110732" sldId="258"/>
            <ac:spMk id="53" creationId="{0D187C4E-14B9-4504-B200-5127823FA78C}"/>
          </ac:spMkLst>
        </pc:spChg>
        <pc:spChg chg="add del">
          <ac:chgData name="Nomathemba Socikwa (2128581)" userId="7b68f662-5006-4db0-849a-7699f769eb38" providerId="ADAL" clId="{BFA36E08-3F88-4D04-8C6B-9C192A0663B0}" dt="2023-10-17T23:05:59.225" v="1256" actId="26606"/>
          <ac:spMkLst>
            <pc:docMk/>
            <pc:sldMk cId="1526110732" sldId="258"/>
            <ac:spMk id="58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3:05:59.225" v="1256" actId="26606"/>
          <ac:spMkLst>
            <pc:docMk/>
            <pc:sldMk cId="1526110732" sldId="258"/>
            <ac:spMk id="60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3:06:07.850" v="1258" actId="26606"/>
          <ac:spMkLst>
            <pc:docMk/>
            <pc:sldMk cId="1526110732" sldId="258"/>
            <ac:spMk id="62" creationId="{4554089D-779D-46F6-81CB-EA9C12693944}"/>
          </ac:spMkLst>
        </pc:spChg>
        <pc:spChg chg="add del">
          <ac:chgData name="Nomathemba Socikwa (2128581)" userId="7b68f662-5006-4db0-849a-7699f769eb38" providerId="ADAL" clId="{BFA36E08-3F88-4D04-8C6B-9C192A0663B0}" dt="2023-10-17T23:06:11.372" v="1260" actId="26606"/>
          <ac:spMkLst>
            <pc:docMk/>
            <pc:sldMk cId="1526110732" sldId="258"/>
            <ac:spMk id="64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0T00:24:32.569" v="90" actId="26606"/>
          <ac:spMkLst>
            <pc:docMk/>
            <pc:sldMk cId="1526110732" sldId="258"/>
            <ac:spMk id="65" creationId="{B7D4B16D-600A-41A1-8B1B-3727C56C0C9B}"/>
          </ac:spMkLst>
        </pc:spChg>
        <pc:spChg chg="add del">
          <ac:chgData name="Nomathemba Socikwa (2128581)" userId="7b68f662-5006-4db0-849a-7699f769eb38" providerId="ADAL" clId="{BFA36E08-3F88-4D04-8C6B-9C192A0663B0}" dt="2023-10-17T23:06:11.372" v="1260" actId="26606"/>
          <ac:spMkLst>
            <pc:docMk/>
            <pc:sldMk cId="1526110732" sldId="258"/>
            <ac:spMk id="66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3:06:25.812" v="1262" actId="26606"/>
          <ac:spMkLst>
            <pc:docMk/>
            <pc:sldMk cId="1526110732" sldId="258"/>
            <ac:spMk id="68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3:06:25.812" v="1262" actId="26606"/>
          <ac:spMkLst>
            <pc:docMk/>
            <pc:sldMk cId="1526110732" sldId="258"/>
            <ac:spMk id="69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3:06:25.812" v="1262" actId="26606"/>
          <ac:spMkLst>
            <pc:docMk/>
            <pc:sldMk cId="1526110732" sldId="258"/>
            <ac:spMk id="70" creationId="{D6F18ACE-6E82-4ADC-8A2F-A1771B309B16}"/>
          </ac:spMkLst>
        </pc:spChg>
        <pc:spChg chg="add del">
          <ac:chgData name="Nomathemba Socikwa (2128581)" userId="7b68f662-5006-4db0-849a-7699f769eb38" providerId="ADAL" clId="{BFA36E08-3F88-4D04-8C6B-9C192A0663B0}" dt="2023-10-17T23:06:34.225" v="1264" actId="26606"/>
          <ac:spMkLst>
            <pc:docMk/>
            <pc:sldMk cId="1526110732" sldId="258"/>
            <ac:spMk id="72" creationId="{0D187C4E-14B9-4504-B200-5127823FA78C}"/>
          </ac:spMkLst>
        </pc:spChg>
        <pc:spChg chg="add del">
          <ac:chgData name="Nomathemba Socikwa (2128581)" userId="7b68f662-5006-4db0-849a-7699f769eb38" providerId="ADAL" clId="{BFA36E08-3F88-4D04-8C6B-9C192A0663B0}" dt="2023-10-17T23:06:37.073" v="1266" actId="26606"/>
          <ac:spMkLst>
            <pc:docMk/>
            <pc:sldMk cId="1526110732" sldId="258"/>
            <ac:spMk id="74" creationId="{0D187C4E-14B9-4504-B200-5127823FA78C}"/>
          </ac:spMkLst>
        </pc:spChg>
        <pc:spChg chg="add del">
          <ac:chgData name="Nomathemba Socikwa (2128581)" userId="7b68f662-5006-4db0-849a-7699f769eb38" providerId="ADAL" clId="{BFA36E08-3F88-4D04-8C6B-9C192A0663B0}" dt="2023-10-17T23:06:41.676" v="1268" actId="26606"/>
          <ac:spMkLst>
            <pc:docMk/>
            <pc:sldMk cId="1526110732" sldId="258"/>
            <ac:spMk id="77" creationId="{0D187C4E-14B9-4504-B200-5127823FA78C}"/>
          </ac:spMkLst>
        </pc:spChg>
        <pc:spChg chg="add del">
          <ac:chgData name="Nomathemba Socikwa (2128581)" userId="7b68f662-5006-4db0-849a-7699f769eb38" providerId="ADAL" clId="{BFA36E08-3F88-4D04-8C6B-9C192A0663B0}" dt="2023-10-17T23:06:55.868" v="1270" actId="26606"/>
          <ac:spMkLst>
            <pc:docMk/>
            <pc:sldMk cId="1526110732" sldId="258"/>
            <ac:spMk id="80" creationId="{43890318-9807-8818-7811-FC6B1CE6C382}"/>
          </ac:spMkLst>
        </pc:spChg>
        <pc:spChg chg="add del">
          <ac:chgData name="Nomathemba Socikwa (2128581)" userId="7b68f662-5006-4db0-849a-7699f769eb38" providerId="ADAL" clId="{BFA36E08-3F88-4D04-8C6B-9C192A0663B0}" dt="2023-10-17T23:07:02.657" v="1272" actId="26606"/>
          <ac:spMkLst>
            <pc:docMk/>
            <pc:sldMk cId="1526110732" sldId="258"/>
            <ac:spMk id="82" creationId="{43890318-9807-8818-7811-FC6B1CE6C382}"/>
          </ac:spMkLst>
        </pc:spChg>
        <pc:spChg chg="add del">
          <ac:chgData name="Nomathemba Socikwa (2128581)" userId="7b68f662-5006-4db0-849a-7699f769eb38" providerId="ADAL" clId="{BFA36E08-3F88-4D04-8C6B-9C192A0663B0}" dt="2023-10-17T23:07:09.141" v="1274" actId="26606"/>
          <ac:spMkLst>
            <pc:docMk/>
            <pc:sldMk cId="1526110732" sldId="258"/>
            <ac:spMk id="84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3:07:09.141" v="1274" actId="26606"/>
          <ac:spMkLst>
            <pc:docMk/>
            <pc:sldMk cId="1526110732" sldId="258"/>
            <ac:spMk id="85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3:07:09.141" v="1274" actId="26606"/>
          <ac:spMkLst>
            <pc:docMk/>
            <pc:sldMk cId="1526110732" sldId="258"/>
            <ac:spMk id="86" creationId="{AC3BF0FA-36FA-4CE9-840E-F7C3A8F168B5}"/>
          </ac:spMkLst>
        </pc:spChg>
        <pc:spChg chg="add del">
          <ac:chgData name="Nomathemba Socikwa (2128581)" userId="7b68f662-5006-4db0-849a-7699f769eb38" providerId="ADAL" clId="{BFA36E08-3F88-4D04-8C6B-9C192A0663B0}" dt="2023-10-17T23:07:09.141" v="1274" actId="26606"/>
          <ac:spMkLst>
            <pc:docMk/>
            <pc:sldMk cId="1526110732" sldId="258"/>
            <ac:spMk id="87" creationId="{D6F18ACE-6E82-4ADC-8A2F-A1771B309B16}"/>
          </ac:spMkLst>
        </pc:spChg>
        <pc:spChg chg="add del">
          <ac:chgData name="Nomathemba Socikwa (2128581)" userId="7b68f662-5006-4db0-849a-7699f769eb38" providerId="ADAL" clId="{BFA36E08-3F88-4D04-8C6B-9C192A0663B0}" dt="2023-10-17T23:07:09.141" v="1274" actId="26606"/>
          <ac:spMkLst>
            <pc:docMk/>
            <pc:sldMk cId="1526110732" sldId="258"/>
            <ac:spMk id="88" creationId="{43890318-9807-8818-7811-FC6B1CE6C382}"/>
          </ac:spMkLst>
        </pc:spChg>
        <pc:spChg chg="add del">
          <ac:chgData name="Nomathemba Socikwa (2128581)" userId="7b68f662-5006-4db0-849a-7699f769eb38" providerId="ADAL" clId="{BFA36E08-3F88-4D04-8C6B-9C192A0663B0}" dt="2023-10-17T23:07:18.575" v="1276" actId="26606"/>
          <ac:spMkLst>
            <pc:docMk/>
            <pc:sldMk cId="1526110732" sldId="258"/>
            <ac:spMk id="90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7T23:07:18.575" v="1276" actId="26606"/>
          <ac:spMkLst>
            <pc:docMk/>
            <pc:sldMk cId="1526110732" sldId="258"/>
            <ac:spMk id="91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7T23:07:18.575" v="1276" actId="26606"/>
          <ac:spMkLst>
            <pc:docMk/>
            <pc:sldMk cId="1526110732" sldId="258"/>
            <ac:spMk id="92" creationId="{D6F18ACE-6E82-4ADC-8A2F-A1771B309B16}"/>
          </ac:spMkLst>
        </pc:spChg>
        <pc:spChg chg="add del">
          <ac:chgData name="Nomathemba Socikwa (2128581)" userId="7b68f662-5006-4db0-849a-7699f769eb38" providerId="ADAL" clId="{BFA36E08-3F88-4D04-8C6B-9C192A0663B0}" dt="2023-10-17T23:07:18.575" v="1276" actId="26606"/>
          <ac:spMkLst>
            <pc:docMk/>
            <pc:sldMk cId="1526110732" sldId="258"/>
            <ac:spMk id="93" creationId="{43890318-9807-8818-7811-FC6B1CE6C382}"/>
          </ac:spMkLst>
        </pc:spChg>
        <pc:spChg chg="add del">
          <ac:chgData name="Nomathemba Socikwa (2128581)" userId="7b68f662-5006-4db0-849a-7699f769eb38" providerId="ADAL" clId="{BFA36E08-3F88-4D04-8C6B-9C192A0663B0}" dt="2023-10-18T07:54:49.588" v="1376"/>
          <ac:spMkLst>
            <pc:docMk/>
            <pc:sldMk cId="1526110732" sldId="258"/>
            <ac:spMk id="95" creationId="{4554089D-779D-46F6-81CB-EA9C12693944}"/>
          </ac:spMkLst>
        </pc:spChg>
        <pc:spChg chg="add mod">
          <ac:chgData name="Nomathemba Socikwa (2128581)" userId="7b68f662-5006-4db0-849a-7699f769eb38" providerId="ADAL" clId="{BFA36E08-3F88-4D04-8C6B-9C192A0663B0}" dt="2023-10-19T03:07:39.274" v="1654" actId="113"/>
          <ac:spMkLst>
            <pc:docMk/>
            <pc:sldMk cId="1526110732" sldId="258"/>
            <ac:spMk id="96" creationId="{43890318-9807-8818-7811-FC6B1CE6C382}"/>
          </ac:spMkLst>
        </pc:spChg>
        <pc:spChg chg="add del">
          <ac:chgData name="Nomathemba Socikwa (2128581)" userId="7b68f662-5006-4db0-849a-7699f769eb38" providerId="ADAL" clId="{BFA36E08-3F88-4D04-8C6B-9C192A0663B0}" dt="2023-10-18T07:58:27.193" v="1392" actId="26606"/>
          <ac:spMkLst>
            <pc:docMk/>
            <pc:sldMk cId="1526110732" sldId="258"/>
            <ac:spMk id="98" creationId="{6109556B-EAE9-4435-B409-0519F2CBDB14}"/>
          </ac:spMkLst>
        </pc:spChg>
        <pc:spChg chg="add del">
          <ac:chgData name="Nomathemba Socikwa (2128581)" userId="7b68f662-5006-4db0-849a-7699f769eb38" providerId="ADAL" clId="{BFA36E08-3F88-4D04-8C6B-9C192A0663B0}" dt="2023-10-18T19:55:44.046" v="1511" actId="26606"/>
          <ac:spMkLst>
            <pc:docMk/>
            <pc:sldMk cId="1526110732" sldId="258"/>
            <ac:spMk id="99" creationId="{29787B81-C7DF-412B-A405-EF4454012DEE}"/>
          </ac:spMkLst>
        </pc:spChg>
        <pc:spChg chg="add del">
          <ac:chgData name="Nomathemba Socikwa (2128581)" userId="7b68f662-5006-4db0-849a-7699f769eb38" providerId="ADAL" clId="{BFA36E08-3F88-4D04-8C6B-9C192A0663B0}" dt="2023-10-18T19:54:20.087" v="1497" actId="26606"/>
          <ac:spMkLst>
            <pc:docMk/>
            <pc:sldMk cId="1526110732" sldId="258"/>
            <ac:spMk id="104" creationId="{29787B81-C7DF-412B-A405-EF4454012DEE}"/>
          </ac:spMkLst>
        </pc:spChg>
        <pc:spChg chg="add del">
          <ac:chgData name="Nomathemba Socikwa (2128581)" userId="7b68f662-5006-4db0-849a-7699f769eb38" providerId="ADAL" clId="{BFA36E08-3F88-4D04-8C6B-9C192A0663B0}" dt="2023-10-18T07:58:33.146" v="1394" actId="26606"/>
          <ac:spMkLst>
            <pc:docMk/>
            <pc:sldMk cId="1526110732" sldId="258"/>
            <ac:spMk id="105" creationId="{B32DC26D-8B9B-4CC1-B3CC-D3EA0FB162CD}"/>
          </ac:spMkLst>
        </pc:spChg>
        <pc:spChg chg="add del">
          <ac:chgData name="Nomathemba Socikwa (2128581)" userId="7b68f662-5006-4db0-849a-7699f769eb38" providerId="ADAL" clId="{BFA36E08-3F88-4D04-8C6B-9C192A0663B0}" dt="2023-10-18T19:54:26.813" v="1499" actId="26606"/>
          <ac:spMkLst>
            <pc:docMk/>
            <pc:sldMk cId="1526110732" sldId="258"/>
            <ac:spMk id="107" creationId="{0D187C4E-14B9-4504-B200-5127823FA78C}"/>
          </ac:spMkLst>
        </pc:spChg>
        <pc:spChg chg="add del">
          <ac:chgData name="Nomathemba Socikwa (2128581)" userId="7b68f662-5006-4db0-849a-7699f769eb38" providerId="ADAL" clId="{BFA36E08-3F88-4D04-8C6B-9C192A0663B0}" dt="2023-10-18T07:58:34.929" v="1396" actId="26606"/>
          <ac:spMkLst>
            <pc:docMk/>
            <pc:sldMk cId="1526110732" sldId="258"/>
            <ac:spMk id="108" creationId="{6109556B-EAE9-4435-B409-0519F2CBDB14}"/>
          </ac:spMkLst>
        </pc:spChg>
        <pc:spChg chg="add del">
          <ac:chgData name="Nomathemba Socikwa (2128581)" userId="7b68f662-5006-4db0-849a-7699f769eb38" providerId="ADAL" clId="{BFA36E08-3F88-4D04-8C6B-9C192A0663B0}" dt="2023-10-18T19:54:32.502" v="1501" actId="26606"/>
          <ac:spMkLst>
            <pc:docMk/>
            <pc:sldMk cId="1526110732" sldId="258"/>
            <ac:spMk id="110" creationId="{29787B81-C7DF-412B-A405-EF4454012DEE}"/>
          </ac:spMkLst>
        </pc:spChg>
        <pc:spChg chg="add del">
          <ac:chgData name="Nomathemba Socikwa (2128581)" userId="7b68f662-5006-4db0-849a-7699f769eb38" providerId="ADAL" clId="{BFA36E08-3F88-4D04-8C6B-9C192A0663B0}" dt="2023-10-18T07:58:36.869" v="1398" actId="26606"/>
          <ac:spMkLst>
            <pc:docMk/>
            <pc:sldMk cId="1526110732" sldId="258"/>
            <ac:spMk id="111" creationId="{57D175FC-84CC-4D12-A5E2-FA27D934E9CE}"/>
          </ac:spMkLst>
        </pc:spChg>
        <pc:spChg chg="add del">
          <ac:chgData name="Nomathemba Socikwa (2128581)" userId="7b68f662-5006-4db0-849a-7699f769eb38" providerId="ADAL" clId="{BFA36E08-3F88-4D04-8C6B-9C192A0663B0}" dt="2023-10-18T19:54:37.924" v="1503" actId="26606"/>
          <ac:spMkLst>
            <pc:docMk/>
            <pc:sldMk cId="1526110732" sldId="258"/>
            <ac:spMk id="113" creationId="{4F571EA7-BDC6-4E6F-A47A-B5D39E5E70CF}"/>
          </ac:spMkLst>
        </pc:spChg>
        <pc:spChg chg="add del">
          <ac:chgData name="Nomathemba Socikwa (2128581)" userId="7b68f662-5006-4db0-849a-7699f769eb38" providerId="ADAL" clId="{BFA36E08-3F88-4D04-8C6B-9C192A0663B0}" dt="2023-10-18T19:54:37.924" v="1503" actId="26606"/>
          <ac:spMkLst>
            <pc:docMk/>
            <pc:sldMk cId="1526110732" sldId="258"/>
            <ac:spMk id="114" creationId="{526152D8-615F-4A5A-886D-E14B136CD0D4}"/>
          </ac:spMkLst>
        </pc:spChg>
        <pc:spChg chg="add del">
          <ac:chgData name="Nomathemba Socikwa (2128581)" userId="7b68f662-5006-4db0-849a-7699f769eb38" providerId="ADAL" clId="{BFA36E08-3F88-4D04-8C6B-9C192A0663B0}" dt="2023-10-18T19:54:42.939" v="1506" actId="26606"/>
          <ac:spMkLst>
            <pc:docMk/>
            <pc:sldMk cId="1526110732" sldId="258"/>
            <ac:spMk id="116" creationId="{C8A3C342-1D03-412F-8DD3-BF519E8E0AE9}"/>
          </ac:spMkLst>
        </pc:spChg>
        <pc:spChg chg="add del">
          <ac:chgData name="Nomathemba Socikwa (2128581)" userId="7b68f662-5006-4db0-849a-7699f769eb38" providerId="ADAL" clId="{BFA36E08-3F88-4D04-8C6B-9C192A0663B0}" dt="2023-10-18T19:54:42.939" v="1506" actId="26606"/>
          <ac:spMkLst>
            <pc:docMk/>
            <pc:sldMk cId="1526110732" sldId="258"/>
            <ac:spMk id="117" creationId="{81CC9B02-E087-4350-AEBD-2C3CF001AF01}"/>
          </ac:spMkLst>
        </pc:spChg>
        <pc:spChg chg="add del">
          <ac:chgData name="Nomathemba Socikwa (2128581)" userId="7b68f662-5006-4db0-849a-7699f769eb38" providerId="ADAL" clId="{BFA36E08-3F88-4D04-8C6B-9C192A0663B0}" dt="2023-10-18T19:54:46.360" v="1508" actId="26606"/>
          <ac:spMkLst>
            <pc:docMk/>
            <pc:sldMk cId="1526110732" sldId="258"/>
            <ac:spMk id="119" creationId="{0D187C4E-14B9-4504-B200-5127823FA78C}"/>
          </ac:spMkLst>
        </pc:spChg>
        <pc:spChg chg="add del">
          <ac:chgData name="Nomathemba Socikwa (2128581)" userId="7b68f662-5006-4db0-849a-7699f769eb38" providerId="ADAL" clId="{BFA36E08-3F88-4D04-8C6B-9C192A0663B0}" dt="2023-10-18T19:55:44.015" v="1510" actId="26606"/>
          <ac:spMkLst>
            <pc:docMk/>
            <pc:sldMk cId="1526110732" sldId="258"/>
            <ac:spMk id="121" creationId="{29787B81-C7DF-412B-A405-EF4454012DEE}"/>
          </ac:spMkLst>
        </pc:spChg>
        <pc:spChg chg="add del">
          <ac:chgData name="Nomathemba Socikwa (2128581)" userId="7b68f662-5006-4db0-849a-7699f769eb38" providerId="ADAL" clId="{BFA36E08-3F88-4D04-8C6B-9C192A0663B0}" dt="2023-10-18T20:00:02.526" v="1522"/>
          <ac:spMkLst>
            <pc:docMk/>
            <pc:sldMk cId="1526110732" sldId="258"/>
            <ac:spMk id="124" creationId="{0D187C4E-14B9-4504-B200-5127823FA78C}"/>
          </ac:spMkLst>
        </pc:spChg>
        <pc:spChg chg="add del">
          <ac:chgData name="Nomathemba Socikwa (2128581)" userId="7b68f662-5006-4db0-849a-7699f769eb38" providerId="ADAL" clId="{BFA36E08-3F88-4D04-8C6B-9C192A0663B0}" dt="2023-10-10T00:25:21.405" v="109" actId="700"/>
          <ac:spMkLst>
            <pc:docMk/>
            <pc:sldMk cId="1526110732" sldId="258"/>
            <ac:spMk id="129" creationId="{7A070EAD-1DCD-4F3D-BA84-799B891A0E19}"/>
          </ac:spMkLst>
        </pc:spChg>
        <pc:grpChg chg="add del">
          <ac:chgData name="Nomathemba Socikwa (2128581)" userId="7b68f662-5006-4db0-849a-7699f769eb38" providerId="ADAL" clId="{BFA36E08-3F88-4D04-8C6B-9C192A0663B0}" dt="2023-10-10T00:24:32.569" v="90" actId="26606"/>
          <ac:grpSpMkLst>
            <pc:docMk/>
            <pc:sldMk cId="1526110732" sldId="258"/>
            <ac:grpSpMk id="9" creationId="{FF5EAD09-B81D-415F-8BCF-73C81AE05F21}"/>
          </ac:grpSpMkLst>
        </pc:grpChg>
        <pc:grpChg chg="add del">
          <ac:chgData name="Nomathemba Socikwa (2128581)" userId="7b68f662-5006-4db0-849a-7699f769eb38" providerId="ADAL" clId="{BFA36E08-3F88-4D04-8C6B-9C192A0663B0}" dt="2023-10-10T00:24:32.569" v="90" actId="26606"/>
          <ac:grpSpMkLst>
            <pc:docMk/>
            <pc:sldMk cId="1526110732" sldId="258"/>
            <ac:grpSpMk id="67" creationId="{DE7C35E0-BD19-4AFC-81BF-7A7507E9C94D}"/>
          </ac:grpSpMkLst>
        </pc:grpChg>
        <pc:grpChg chg="add del">
          <ac:chgData name="Nomathemba Socikwa (2128581)" userId="7b68f662-5006-4db0-849a-7699f769eb38" providerId="ADAL" clId="{BFA36E08-3F88-4D04-8C6B-9C192A0663B0}" dt="2023-10-10T00:25:21.405" v="109" actId="700"/>
          <ac:grpSpMkLst>
            <pc:docMk/>
            <pc:sldMk cId="1526110732" sldId="258"/>
            <ac:grpSpMk id="128" creationId="{FF5EAD09-B81D-415F-8BCF-73C81AE05F21}"/>
          </ac:grpSpMkLst>
        </pc:grpChg>
        <pc:grpChg chg="add del">
          <ac:chgData name="Nomathemba Socikwa (2128581)" userId="7b68f662-5006-4db0-849a-7699f769eb38" providerId="ADAL" clId="{BFA36E08-3F88-4D04-8C6B-9C192A0663B0}" dt="2023-10-10T00:25:21.405" v="109" actId="700"/>
          <ac:grpSpMkLst>
            <pc:docMk/>
            <pc:sldMk cId="1526110732" sldId="258"/>
            <ac:grpSpMk id="130" creationId="{DE471E13-6104-4637-8A8F-B545529B1D11}"/>
          </ac:grpSpMkLst>
        </pc:grpChg>
        <pc:graphicFrameChg chg="add del">
          <ac:chgData name="Nomathemba Socikwa (2128581)" userId="7b68f662-5006-4db0-849a-7699f769eb38" providerId="ADAL" clId="{BFA36E08-3F88-4D04-8C6B-9C192A0663B0}" dt="2023-10-17T21:25:19.198" v="969" actId="26606"/>
          <ac:graphicFrameMkLst>
            <pc:docMk/>
            <pc:sldMk cId="1526110732" sldId="258"/>
            <ac:graphicFrameMk id="34" creationId="{1978998E-7625-38B4-DCE6-E0CB96EBDDD4}"/>
          </ac:graphicFrameMkLst>
        </pc:graphicFrameChg>
        <pc:graphicFrameChg chg="add del">
          <ac:chgData name="Nomathemba Socikwa (2128581)" userId="7b68f662-5006-4db0-849a-7699f769eb38" providerId="ADAL" clId="{BFA36E08-3F88-4D04-8C6B-9C192A0663B0}" dt="2023-10-17T23:06:34.225" v="1264" actId="26606"/>
          <ac:graphicFrameMkLst>
            <pc:docMk/>
            <pc:sldMk cId="1526110732" sldId="258"/>
            <ac:graphicFrameMk id="55" creationId="{9050A6AA-6A6F-38DD-CC9F-FE30AC7447C4}"/>
          </ac:graphicFrameMkLst>
        </pc:graphicFrameChg>
        <pc:graphicFrameChg chg="add del">
          <ac:chgData name="Nomathemba Socikwa (2128581)" userId="7b68f662-5006-4db0-849a-7699f769eb38" providerId="ADAL" clId="{BFA36E08-3F88-4D04-8C6B-9C192A0663B0}" dt="2023-10-17T23:06:37.073" v="1266" actId="26606"/>
          <ac:graphicFrameMkLst>
            <pc:docMk/>
            <pc:sldMk cId="1526110732" sldId="258"/>
            <ac:graphicFrameMk id="75" creationId="{67AE0A63-3831-A753-17A6-998BE7E452AB}"/>
          </ac:graphicFrameMkLst>
        </pc:graphicFrameChg>
        <pc:graphicFrameChg chg="add del">
          <ac:chgData name="Nomathemba Socikwa (2128581)" userId="7b68f662-5006-4db0-849a-7699f769eb38" providerId="ADAL" clId="{BFA36E08-3F88-4D04-8C6B-9C192A0663B0}" dt="2023-10-17T23:06:41.676" v="1268" actId="26606"/>
          <ac:graphicFrameMkLst>
            <pc:docMk/>
            <pc:sldMk cId="1526110732" sldId="258"/>
            <ac:graphicFrameMk id="78" creationId="{642668E9-8BBF-7CEC-58A5-E38C3B65B240}"/>
          </ac:graphicFrameMkLst>
        </pc:graphicFrameChg>
        <pc:picChg chg="add del">
          <ac:chgData name="Nomathemba Socikwa (2128581)" userId="7b68f662-5006-4db0-849a-7699f769eb38" providerId="ADAL" clId="{BFA36E08-3F88-4D04-8C6B-9C192A0663B0}" dt="2023-10-17T21:24:49.677" v="957" actId="26606"/>
          <ac:picMkLst>
            <pc:docMk/>
            <pc:sldMk cId="1526110732" sldId="258"/>
            <ac:picMk id="5" creationId="{B129CD0F-7711-83B9-72B2-1E406A980614}"/>
          </ac:picMkLst>
        </pc:picChg>
        <pc:picChg chg="add del">
          <ac:chgData name="Nomathemba Socikwa (2128581)" userId="7b68f662-5006-4db0-849a-7699f769eb38" providerId="ADAL" clId="{BFA36E08-3F88-4D04-8C6B-9C192A0663B0}" dt="2023-10-10T00:24:32.569" v="90" actId="26606"/>
          <ac:picMkLst>
            <pc:docMk/>
            <pc:sldMk cId="1526110732" sldId="258"/>
            <ac:picMk id="7" creationId="{9ACD3AF8-B16E-4174-8C1A-41F683C4AF8A}"/>
          </ac:picMkLst>
        </pc:picChg>
        <pc:picChg chg="add del">
          <ac:chgData name="Nomathemba Socikwa (2128581)" userId="7b68f662-5006-4db0-849a-7699f769eb38" providerId="ADAL" clId="{BFA36E08-3F88-4D04-8C6B-9C192A0663B0}" dt="2023-10-17T21:24:54.713" v="959" actId="26606"/>
          <ac:picMkLst>
            <pc:docMk/>
            <pc:sldMk cId="1526110732" sldId="258"/>
            <ac:picMk id="10" creationId="{CC1F613A-89D8-7CAC-E7B8-D8F39B73193F}"/>
          </ac:picMkLst>
        </pc:picChg>
        <pc:picChg chg="add del">
          <ac:chgData name="Nomathemba Socikwa (2128581)" userId="7b68f662-5006-4db0-849a-7699f769eb38" providerId="ADAL" clId="{BFA36E08-3F88-4D04-8C6B-9C192A0663B0}" dt="2023-10-17T21:24:58.099" v="961" actId="26606"/>
          <ac:picMkLst>
            <pc:docMk/>
            <pc:sldMk cId="1526110732" sldId="258"/>
            <ac:picMk id="17" creationId="{EB52C485-98BB-B8F0-44EC-4E0EFF63ECEF}"/>
          </ac:picMkLst>
        </pc:picChg>
        <pc:picChg chg="add del">
          <ac:chgData name="Nomathemba Socikwa (2128581)" userId="7b68f662-5006-4db0-849a-7699f769eb38" providerId="ADAL" clId="{BFA36E08-3F88-4D04-8C6B-9C192A0663B0}" dt="2023-10-17T21:25:00.868" v="963" actId="26606"/>
          <ac:picMkLst>
            <pc:docMk/>
            <pc:sldMk cId="1526110732" sldId="258"/>
            <ac:picMk id="20" creationId="{7600E735-A9BE-707B-F2EC-67C1A4F5BC10}"/>
          </ac:picMkLst>
        </pc:picChg>
        <pc:picChg chg="add del">
          <ac:chgData name="Nomathemba Socikwa (2128581)" userId="7b68f662-5006-4db0-849a-7699f769eb38" providerId="ADAL" clId="{BFA36E08-3F88-4D04-8C6B-9C192A0663B0}" dt="2023-10-17T21:25:03.447" v="965" actId="26606"/>
          <ac:picMkLst>
            <pc:docMk/>
            <pc:sldMk cId="1526110732" sldId="258"/>
            <ac:picMk id="26" creationId="{51073D64-9207-13FD-1B5B-74DBA2000C0B}"/>
          </ac:picMkLst>
        </pc:picChg>
        <pc:picChg chg="add del">
          <ac:chgData name="Nomathemba Socikwa (2128581)" userId="7b68f662-5006-4db0-849a-7699f769eb38" providerId="ADAL" clId="{BFA36E08-3F88-4D04-8C6B-9C192A0663B0}" dt="2023-10-17T21:25:13.919" v="967" actId="26606"/>
          <ac:picMkLst>
            <pc:docMk/>
            <pc:sldMk cId="1526110732" sldId="258"/>
            <ac:picMk id="31" creationId="{CC1F613A-89D8-7CAC-E7B8-D8F39B73193F}"/>
          </ac:picMkLst>
        </pc:picChg>
        <pc:picChg chg="add mod ord">
          <ac:chgData name="Nomathemba Socikwa (2128581)" userId="7b68f662-5006-4db0-849a-7699f769eb38" providerId="ADAL" clId="{BFA36E08-3F88-4D04-8C6B-9C192A0663B0}" dt="2023-10-19T02:40:14.159" v="1645" actId="1076"/>
          <ac:picMkLst>
            <pc:docMk/>
            <pc:sldMk cId="1526110732" sldId="258"/>
            <ac:picMk id="38" creationId="{CC1F613A-89D8-7CAC-E7B8-D8F39B73193F}"/>
          </ac:picMkLst>
        </pc:picChg>
        <pc:picChg chg="add del">
          <ac:chgData name="Nomathemba Socikwa (2128581)" userId="7b68f662-5006-4db0-849a-7699f769eb38" providerId="ADAL" clId="{BFA36E08-3F88-4D04-8C6B-9C192A0663B0}" dt="2023-10-10T00:24:32.569" v="90" actId="26606"/>
          <ac:picMkLst>
            <pc:docMk/>
            <pc:sldMk cId="1526110732" sldId="258"/>
            <ac:picMk id="123" creationId="{51039561-92F9-40EE-900B-6AA0F58042A4}"/>
          </ac:picMkLst>
        </pc:picChg>
        <pc:picChg chg="add del">
          <ac:chgData name="Nomathemba Socikwa (2128581)" userId="7b68f662-5006-4db0-849a-7699f769eb38" providerId="ADAL" clId="{BFA36E08-3F88-4D04-8C6B-9C192A0663B0}" dt="2023-10-10T00:25:21.405" v="109" actId="700"/>
          <ac:picMkLst>
            <pc:docMk/>
            <pc:sldMk cId="1526110732" sldId="258"/>
            <ac:picMk id="127" creationId="{9ACD3AF8-B16E-4174-8C1A-41F683C4AF8A}"/>
          </ac:picMkLst>
        </pc:picChg>
        <pc:inkChg chg="add del">
          <ac:chgData name="Nomathemba Socikwa (2128581)" userId="7b68f662-5006-4db0-849a-7699f769eb38" providerId="ADAL" clId="{BFA36E08-3F88-4D04-8C6B-9C192A0663B0}" dt="2023-10-18T07:57:15.980" v="1390" actId="9405"/>
          <ac:inkMkLst>
            <pc:docMk/>
            <pc:sldMk cId="1526110732" sldId="258"/>
            <ac:inkMk id="4" creationId="{E6A97E1E-653D-98E0-FB72-6E22964083BE}"/>
          </ac:inkMkLst>
        </pc:inkChg>
        <pc:cxnChg chg="add del">
          <ac:chgData name="Nomathemba Socikwa (2128581)" userId="7b68f662-5006-4db0-849a-7699f769eb38" providerId="ADAL" clId="{BFA36E08-3F88-4D04-8C6B-9C192A0663B0}" dt="2023-10-18T07:57:05.584" v="1387" actId="26606"/>
          <ac:cxnSpMkLst>
            <pc:docMk/>
            <pc:sldMk cId="1526110732" sldId="258"/>
            <ac:cxnSpMk id="101" creationId="{3FEFDF7D-B17C-4F16-B8BE-C55FFC7E295E}"/>
          </ac:cxnSpMkLst>
        </pc:cxnChg>
        <pc:cxnChg chg="add del">
          <ac:chgData name="Nomathemba Socikwa (2128581)" userId="7b68f662-5006-4db0-849a-7699f769eb38" providerId="ADAL" clId="{BFA36E08-3F88-4D04-8C6B-9C192A0663B0}" dt="2023-10-18T07:58:27.193" v="1392" actId="26606"/>
          <ac:cxnSpMkLst>
            <pc:docMk/>
            <pc:sldMk cId="1526110732" sldId="258"/>
            <ac:cxnSpMk id="103" creationId="{5814CCBE-423E-41B2-A9F3-82679F490EF4}"/>
          </ac:cxnSpMkLst>
        </pc:cxnChg>
        <pc:cxnChg chg="add del">
          <ac:chgData name="Nomathemba Socikwa (2128581)" userId="7b68f662-5006-4db0-849a-7699f769eb38" providerId="ADAL" clId="{BFA36E08-3F88-4D04-8C6B-9C192A0663B0}" dt="2023-10-18T07:58:33.146" v="1394" actId="26606"/>
          <ac:cxnSpMkLst>
            <pc:docMk/>
            <pc:sldMk cId="1526110732" sldId="258"/>
            <ac:cxnSpMk id="106" creationId="{FBB7ADC3-53A0-44F2-914A-78CADAF33411}"/>
          </ac:cxnSpMkLst>
        </pc:cxnChg>
        <pc:cxnChg chg="add del">
          <ac:chgData name="Nomathemba Socikwa (2128581)" userId="7b68f662-5006-4db0-849a-7699f769eb38" providerId="ADAL" clId="{BFA36E08-3F88-4D04-8C6B-9C192A0663B0}" dt="2023-10-18T07:58:34.929" v="1396" actId="26606"/>
          <ac:cxnSpMkLst>
            <pc:docMk/>
            <pc:sldMk cId="1526110732" sldId="258"/>
            <ac:cxnSpMk id="109" creationId="{5814CCBE-423E-41B2-A9F3-82679F490EF4}"/>
          </ac:cxnSpMkLst>
        </pc:cxnChg>
        <pc:cxnChg chg="add del">
          <ac:chgData name="Nomathemba Socikwa (2128581)" userId="7b68f662-5006-4db0-849a-7699f769eb38" providerId="ADAL" clId="{BFA36E08-3F88-4D04-8C6B-9C192A0663B0}" dt="2023-10-18T07:58:36.869" v="1398" actId="26606"/>
          <ac:cxnSpMkLst>
            <pc:docMk/>
            <pc:sldMk cId="1526110732" sldId="258"/>
            <ac:cxnSpMk id="112" creationId="{8AC38328-2D50-4DDB-BD20-28DE12E4996E}"/>
          </ac:cxnSpMkLst>
        </pc:cxnChg>
        <pc:cxnChg chg="add del">
          <ac:chgData name="Nomathemba Socikwa (2128581)" userId="7b68f662-5006-4db0-849a-7699f769eb38" providerId="ADAL" clId="{BFA36E08-3F88-4D04-8C6B-9C192A0663B0}" dt="2023-10-10T00:24:32.569" v="90" actId="26606"/>
          <ac:cxnSpMkLst>
            <pc:docMk/>
            <pc:sldMk cId="1526110732" sldId="258"/>
            <ac:cxnSpMk id="125" creationId="{D902DA06-324A-48CE-8C20-94535480A632}"/>
          </ac:cxnSpMkLst>
        </pc:cxnChg>
      </pc:sldChg>
      <pc:sldChg chg="new del">
        <pc:chgData name="Nomathemba Socikwa (2128581)" userId="7b68f662-5006-4db0-849a-7699f769eb38" providerId="ADAL" clId="{BFA36E08-3F88-4D04-8C6B-9C192A0663B0}" dt="2023-10-10T00:24:06.301" v="87" actId="680"/>
        <pc:sldMkLst>
          <pc:docMk/>
          <pc:sldMk cId="1830302215" sldId="259"/>
        </pc:sldMkLst>
      </pc:sldChg>
      <pc:sldChg chg="addSp modSp new mod">
        <pc:chgData name="Nomathemba Socikwa (2128581)" userId="7b68f662-5006-4db0-849a-7699f769eb38" providerId="ADAL" clId="{BFA36E08-3F88-4D04-8C6B-9C192A0663B0}" dt="2023-10-19T02:37:46.472" v="1643" actId="14100"/>
        <pc:sldMkLst>
          <pc:docMk/>
          <pc:sldMk cId="2404151910" sldId="259"/>
        </pc:sldMkLst>
        <pc:picChg chg="add mod">
          <ac:chgData name="Nomathemba Socikwa (2128581)" userId="7b68f662-5006-4db0-849a-7699f769eb38" providerId="ADAL" clId="{BFA36E08-3F88-4D04-8C6B-9C192A0663B0}" dt="2023-10-19T02:37:46.472" v="1643" actId="14100"/>
          <ac:picMkLst>
            <pc:docMk/>
            <pc:sldMk cId="2404151910" sldId="259"/>
            <ac:picMk id="3" creationId="{1A5E5C47-9862-2A11-4964-E6A083F88A66}"/>
          </ac:picMkLst>
        </pc:picChg>
      </pc:sldChg>
      <pc:sldMasterChg chg="modSldLayout">
        <pc:chgData name="Nomathemba Socikwa (2128581)" userId="7b68f662-5006-4db0-849a-7699f769eb38" providerId="ADAL" clId="{BFA36E08-3F88-4D04-8C6B-9C192A0663B0}" dt="2023-10-18T20:01:04.781" v="1530"/>
        <pc:sldMasterMkLst>
          <pc:docMk/>
          <pc:sldMasterMk cId="3673498308" sldId="2147484199"/>
        </pc:sldMasterMkLst>
        <pc:sldLayoutChg chg="delSp">
          <pc:chgData name="Nomathemba Socikwa (2128581)" userId="7b68f662-5006-4db0-849a-7699f769eb38" providerId="ADAL" clId="{BFA36E08-3F88-4D04-8C6B-9C192A0663B0}" dt="2023-10-18T20:01:04.781" v="1530"/>
          <pc:sldLayoutMkLst>
            <pc:docMk/>
            <pc:sldMasterMk cId="3673498308" sldId="2147484199"/>
            <pc:sldLayoutMk cId="2511488128" sldId="2147484218"/>
          </pc:sldLayoutMkLst>
          <pc:cxnChg chg="del">
            <ac:chgData name="Nomathemba Socikwa (2128581)" userId="7b68f662-5006-4db0-849a-7699f769eb38" providerId="ADAL" clId="{BFA36E08-3F88-4D04-8C6B-9C192A0663B0}" dt="2023-10-18T20:01:04.781" v="1530"/>
            <ac:cxnSpMkLst>
              <pc:docMk/>
              <pc:sldMasterMk cId="3673498308" sldId="2147484199"/>
              <pc:sldLayoutMk cId="2511488128" sldId="2147484218"/>
              <ac:cxnSpMk id="33" creationId="{00000000-0000-0000-0000-000000000000}"/>
            </ac:cxnSpMkLst>
          </pc:cxnChg>
        </pc:sldLayoutChg>
      </pc:sldMasterChg>
      <pc:sldMasterChg chg="delSldLayout">
        <pc:chgData name="Nomathemba Socikwa (2128581)" userId="7b68f662-5006-4db0-849a-7699f769eb38" providerId="ADAL" clId="{BFA36E08-3F88-4D04-8C6B-9C192A0663B0}" dt="2023-10-19T02:39:37.808" v="1644" actId="47"/>
        <pc:sldMasterMkLst>
          <pc:docMk/>
          <pc:sldMasterMk cId="3398267317" sldId="2147484276"/>
        </pc:sldMasterMkLst>
        <pc:sldLayoutChg chg="del">
          <pc:chgData name="Nomathemba Socikwa (2128581)" userId="7b68f662-5006-4db0-849a-7699f769eb38" providerId="ADAL" clId="{BFA36E08-3F88-4D04-8C6B-9C192A0663B0}" dt="2023-10-19T02:39:37.808" v="1644" actId="47"/>
          <pc:sldLayoutMkLst>
            <pc:docMk/>
            <pc:sldMasterMk cId="3398267317" sldId="2147484276"/>
            <pc:sldLayoutMk cId="378613041" sldId="214748429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979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338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785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724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191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453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514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590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871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461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553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9227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5720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286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2865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5354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499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2AC24A9-CCB6-4F8D-B8DB-C2F3692CFA5A}" type="datetimeFigureOut">
              <a:rPr lang="en-US" smtClean="0"/>
              <a:t>10/18/2023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737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3" r:id="rId1"/>
    <p:sldLayoutId id="2147484314" r:id="rId2"/>
    <p:sldLayoutId id="2147484315" r:id="rId3"/>
    <p:sldLayoutId id="2147484316" r:id="rId4"/>
    <p:sldLayoutId id="2147484317" r:id="rId5"/>
    <p:sldLayoutId id="2147484318" r:id="rId6"/>
    <p:sldLayoutId id="2147484319" r:id="rId7"/>
    <p:sldLayoutId id="2147484320" r:id="rId8"/>
    <p:sldLayoutId id="2147484321" r:id="rId9"/>
    <p:sldLayoutId id="2147484322" r:id="rId10"/>
    <p:sldLayoutId id="2147484323" r:id="rId11"/>
    <p:sldLayoutId id="2147484324" r:id="rId12"/>
    <p:sldLayoutId id="2147484325" r:id="rId13"/>
    <p:sldLayoutId id="2147484326" r:id="rId14"/>
    <p:sldLayoutId id="2147484327" r:id="rId15"/>
    <p:sldLayoutId id="2147484328" r:id="rId16"/>
    <p:sldLayoutId id="214748432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ue and pink paint mixture">
            <a:extLst>
              <a:ext uri="{FF2B5EF4-FFF2-40B4-BE49-F238E27FC236}">
                <a16:creationId xmlns:a16="http://schemas.microsoft.com/office/drawing/2014/main" id="{D2D973D3-58DC-47C8-9F9A-F20D073735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4051393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184A60-8A27-742D-4511-62F9420584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5755" y="1945323"/>
            <a:ext cx="4023360" cy="1722292"/>
          </a:xfrm>
        </p:spPr>
        <p:txBody>
          <a:bodyPr anchor="b">
            <a:normAutofit/>
          </a:bodyPr>
          <a:lstStyle/>
          <a:p>
            <a:r>
              <a:rPr lang="en-GB" sz="4800" dirty="0"/>
              <a:t> 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CBD3F17-AF66-4759-BBA3-A24DB642E2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9581923"/>
              </p:ext>
            </p:extLst>
          </p:nvPr>
        </p:nvGraphicFramePr>
        <p:xfrm>
          <a:off x="4281055" y="2493818"/>
          <a:ext cx="8209188" cy="3973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8520">
                  <a:extLst>
                    <a:ext uri="{9D8B030D-6E8A-4147-A177-3AD203B41FA5}">
                      <a16:colId xmlns:a16="http://schemas.microsoft.com/office/drawing/2014/main" val="3632959781"/>
                    </a:ext>
                  </a:extLst>
                </a:gridCol>
                <a:gridCol w="4610668">
                  <a:extLst>
                    <a:ext uri="{9D8B030D-6E8A-4147-A177-3AD203B41FA5}">
                      <a16:colId xmlns:a16="http://schemas.microsoft.com/office/drawing/2014/main" val="2825151805"/>
                    </a:ext>
                  </a:extLst>
                </a:gridCol>
              </a:tblGrid>
              <a:tr h="496686">
                <a:tc>
                  <a:txBody>
                    <a:bodyPr/>
                    <a:lstStyle/>
                    <a:p>
                      <a:r>
                        <a:rPr lang="en-GB" dirty="0"/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Nomathemba Amanda Socikwa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2077450"/>
                  </a:ext>
                </a:extLst>
              </a:tr>
              <a:tr h="496686">
                <a:tc>
                  <a:txBody>
                    <a:bodyPr/>
                    <a:lstStyle/>
                    <a:p>
                      <a:r>
                        <a:rPr lang="en-GB" dirty="0"/>
                        <a:t>Student ID number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2128581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6924028"/>
                  </a:ext>
                </a:extLst>
              </a:tr>
              <a:tr h="496686">
                <a:tc>
                  <a:txBody>
                    <a:bodyPr/>
                    <a:lstStyle/>
                    <a:p>
                      <a:r>
                        <a:rPr lang="en-GB" dirty="0"/>
                        <a:t>Programme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BSc Health and Social Care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0360294"/>
                  </a:ext>
                </a:extLst>
              </a:tr>
              <a:tr h="496686">
                <a:tc>
                  <a:txBody>
                    <a:bodyPr/>
                    <a:lstStyle/>
                    <a:p>
                      <a:r>
                        <a:rPr lang="en-GB" dirty="0"/>
                        <a:t>Module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Introduction to Physiology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229925"/>
                  </a:ext>
                </a:extLst>
              </a:tr>
              <a:tr h="496686">
                <a:tc>
                  <a:txBody>
                    <a:bodyPr/>
                    <a:lstStyle/>
                    <a:p>
                      <a:r>
                        <a:rPr lang="en-GB" dirty="0"/>
                        <a:t>Module Code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BMHP5023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5470437"/>
                  </a:ext>
                </a:extLst>
              </a:tr>
              <a:tr h="496686">
                <a:tc>
                  <a:txBody>
                    <a:bodyPr/>
                    <a:lstStyle/>
                    <a:p>
                      <a:r>
                        <a:rPr lang="en-GB" dirty="0"/>
                        <a:t>Lecture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Raheela</a:t>
                      </a:r>
                      <a:r>
                        <a:rPr lang="en-GB" dirty="0"/>
                        <a:t> Shaikh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7646235"/>
                  </a:ext>
                </a:extLst>
              </a:tr>
              <a:tr h="496686">
                <a:tc>
                  <a:txBody>
                    <a:bodyPr/>
                    <a:lstStyle/>
                    <a:p>
                      <a:r>
                        <a:rPr lang="en-GB" dirty="0"/>
                        <a:t>Assignment Title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Poster Presentation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134414"/>
                  </a:ext>
                </a:extLst>
              </a:tr>
              <a:tr h="496686">
                <a:tc>
                  <a:txBody>
                    <a:bodyPr/>
                    <a:lstStyle/>
                    <a:p>
                      <a:r>
                        <a:rPr lang="en-GB" dirty="0"/>
                        <a:t>Submission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 October 2023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424801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24D4C726-2DC4-1ECF-6BA6-FED640BA7E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633" y="1716665"/>
            <a:ext cx="3605876" cy="34246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7B73BA-732E-AC53-E52E-4FD3F376E0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9115" y="360049"/>
            <a:ext cx="5249489" cy="1743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7AE405-07A8-E04F-2D34-43E1127F9327}"/>
              </a:ext>
            </a:extLst>
          </p:cNvPr>
          <p:cNvSpPr txBox="1"/>
          <p:nvPr/>
        </p:nvSpPr>
        <p:spPr>
          <a:xfrm>
            <a:off x="5440678" y="1622157"/>
            <a:ext cx="524948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https://www.theparliamentmagazine.eu/news/article/hormones-and-covid19-an-alarming-link</a:t>
            </a:r>
          </a:p>
        </p:txBody>
      </p:sp>
    </p:spTree>
    <p:extLst>
      <p:ext uri="{BB962C8B-B14F-4D97-AF65-F5344CB8AC3E}">
        <p14:creationId xmlns:p14="http://schemas.microsoft.com/office/powerpoint/2010/main" val="2544773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A5E5C47-9862-2A11-4964-E6A083F88A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859" y="170984"/>
            <a:ext cx="7835590" cy="6449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1519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4" descr="A row of samples for medical testing">
            <a:extLst>
              <a:ext uri="{FF2B5EF4-FFF2-40B4-BE49-F238E27FC236}">
                <a16:creationId xmlns:a16="http://schemas.microsoft.com/office/drawing/2014/main" id="{CC1F613A-89D8-7CAC-E7B8-D8F39B7319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25000"/>
          <a:stretch/>
        </p:blipFill>
        <p:spPr>
          <a:xfrm>
            <a:off x="20" y="-817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D278E6-8657-F590-D7D9-DB02BCCAF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Reference list </a:t>
            </a:r>
          </a:p>
        </p:txBody>
      </p:sp>
      <p:sp>
        <p:nvSpPr>
          <p:cNvPr id="96" name="Vertical Text Placeholder 2">
            <a:extLst>
              <a:ext uri="{FF2B5EF4-FFF2-40B4-BE49-F238E27FC236}">
                <a16:creationId xmlns:a16="http://schemas.microsoft.com/office/drawing/2014/main" id="{43890318-9807-8818-7811-FC6B1CE6C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11927"/>
            <a:ext cx="10018713" cy="4788131"/>
          </a:xfrm>
        </p:spPr>
        <p:txBody>
          <a:bodyPr>
            <a:normAutofit fontScale="55000" lnSpcReduction="20000"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8, P. on M. and 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Salari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A. (2023)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Being proactive is key to managing diabetes - island health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Island Health - Care Courageously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https://islandhealth.org/being-proactive-is-key-to-managing-diabetes/ (Accessed: 17 October 2023).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 3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Amylase - </a:t>
            </a:r>
            <a:r>
              <a:rPr lang="en-GB" sz="1800" i="1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StatPearls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- NCBI Bookshelf - National </a:t>
            </a:r>
            <a:r>
              <a:rPr lang="en-GB" sz="1800" i="1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Center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for ...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Available at: https://www.ncbi.nlm.nih.gov/books/NBK557738/ (Accessed: 14 October 2023).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Ref4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Anatomy of the endocrine system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(2019)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Johns Hopkins Medicine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https://www.hopkinsmedicine.org/health/wellness-and-prevention/anatomy-of-the-endocrine-system (Accessed: 18 October 2023).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 1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BT; R.E. (no date)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Disorders of the thymus. A Review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Archives of internal medicine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https://pubmed.ncbi.nlm.nih.gov/6608930/#:~:text=The%20three%20most%20common%20of,those%20with%20adult%2Donset%20hypogammaglobulinemia. (Accessed: 17 October 2023).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 5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Capen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C.C., 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Karbe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E., 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Deschl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U., George, C., 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Germann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P.G., Gopinath, C., Hardisty, J.F., 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Kanno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J., Kaufmann, W., 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Krinke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G. and </a:t>
            </a:r>
            <a:r>
              <a:rPr lang="en-GB" sz="18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Küttler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K., 2001. 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Endocrine system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 (pp. 269-322). Springer Berlin Heidelberg.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 2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Diabetes symptoms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(2023) </a:t>
            </a:r>
            <a:r>
              <a:rPr lang="en-GB" sz="1800" i="1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Centers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for Disease Control and Prevention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https://www.cdc.gov/diabetes/basics/symptoms.html (Accessed: 17 October 2023).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Ref6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Endocrine disorders: Causes &amp; treatment: Tampa General Hospital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(no date)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Endocrine Disorders: Causes &amp; Treatment | Tampa General Hospital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https://www.tgh.org/institutes-and-services/conditions/endocrine-disorder (Accessed: 17 October 2023).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 7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Endocrine glands and their hormones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(2023) </a:t>
            </a:r>
            <a:r>
              <a:rPr lang="en-GB" sz="1800" i="1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healthdirect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https://www.healthdirect.gov.au/endocrine-glands-and-their-hormones (Accessed: 17 October 2023).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 8</a:t>
            </a:r>
            <a:r>
              <a:rPr lang="en-GB" sz="1800" kern="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Medicalstocks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The endocrine system 3D medical vector illustration isolated on white...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iStock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https://www.istockphoto.com/vector/the-endocrine-system-3d-medical-vector-illustration-isolated-on-white-background-gm1143710566-307242353 (Accessed: 13 October 2023).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 9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No date a)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Anatomy, head and neck, Thymus - </a:t>
            </a:r>
            <a:r>
              <a:rPr lang="en-GB" sz="1800" i="1" kern="12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StatPearls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- NCBI Bookshelf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https://www.ncbi.nlm.nih.gov/books/NBK539748/ (Accessed: 17 October 2023).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Ref10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The thymus gland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 (no date)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Macmillan Cancer Support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https://www.macmillan.org.uk/cancer-information-and-support/thymus-cancer/the-thymusgland#:~:text=The%20thymus%20also%20produces%20a,make%20and%20develop%20T%20cells. (Accessed: 17 October 2023).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 11</a:t>
            </a:r>
            <a:r>
              <a:rPr lang="en-GB" sz="1800" b="1" kern="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800" b="1" kern="100" dirty="0">
              <a:solidFill>
                <a:srgbClr val="0070C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Wellness, F.C. (2023)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Symptoms of diabetes: Full circle wellness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full circle wellness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. Available at: https://www.fullcirclewellness.com.au/post/symptoms-of-diabetes (Accessed: 13 October 2023). </a:t>
            </a:r>
            <a:r>
              <a:rPr lang="en-GB" sz="1800" b="1" kern="12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  <a:cs typeface="Times New Roman" panose="02020603050405020304" pitchFamily="18" charset="0"/>
              </a:rPr>
              <a:t>Ref 12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61107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c225c8a-d58b-4f92-9659-fc93657787ef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15" ma:contentTypeDescription="Create a new document." ma:contentTypeScope="" ma:versionID="20a4cdf7046aba4000d634d6296369ee">
  <xsd:schema xmlns:xsd="http://www.w3.org/2001/XMLSchema" xmlns:xs="http://www.w3.org/2001/XMLSchema" xmlns:p="http://schemas.microsoft.com/office/2006/metadata/properties" xmlns:ns3="5c225c8a-d58b-4f92-9659-fc93657787ef" xmlns:ns4="01059ada-d055-41df-ae87-635bd8b92658" targetNamespace="http://schemas.microsoft.com/office/2006/metadata/properties" ma:root="true" ma:fieldsID="5ea433af1965a06c23e99e1b0c8f4ac8" ns3:_="" ns4:_="">
    <xsd:import namespace="5c225c8a-d58b-4f92-9659-fc93657787ef"/>
    <xsd:import namespace="01059ada-d055-41df-ae87-635bd8b926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_activity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225c8a-d58b-4f92-9659-fc93657787e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059ada-d055-41df-ae87-635bd8b926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00AA2AC-BE18-46E9-82EE-7ED8DF9887DD}">
  <ds:schemaRefs>
    <ds:schemaRef ds:uri="http://purl.org/dc/terms/"/>
    <ds:schemaRef ds:uri="http://schemas.openxmlformats.org/package/2006/metadata/core-properties"/>
    <ds:schemaRef ds:uri="http://purl.org/dc/dcmitype/"/>
    <ds:schemaRef ds:uri="01059ada-d055-41df-ae87-635bd8b92658"/>
    <ds:schemaRef ds:uri="5c225c8a-d58b-4f92-9659-fc93657787e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B1BB887-6E4E-42B3-8E6B-9ABD0A93FF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c225c8a-d58b-4f92-9659-fc93657787ef"/>
    <ds:schemaRef ds:uri="01059ada-d055-41df-ae87-635bd8b926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F4FCB23-9A9A-4FD0-B235-5F54BF6C79B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5800</TotalTime>
  <Words>624</Words>
  <Application>Microsoft Office PowerPoint</Application>
  <PresentationFormat>Widescreen</PresentationFormat>
  <Paragraphs>32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Corbel</vt:lpstr>
      <vt:lpstr>Parallax</vt:lpstr>
      <vt:lpstr> 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ENOCRINE SYSTEM </dc:title>
  <dc:creator>Nomathemba Socikwa (2128581)</dc:creator>
  <cp:lastModifiedBy>Nomathemba Socikwa (2128581)</cp:lastModifiedBy>
  <cp:revision>2</cp:revision>
  <dcterms:created xsi:type="dcterms:W3CDTF">2023-10-09T16:58:07Z</dcterms:created>
  <dcterms:modified xsi:type="dcterms:W3CDTF">2023-10-19T03:07:45Z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