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61" r:id="rId5"/>
    <p:sldId id="259" r:id="rId6"/>
    <p:sldId id="262" r:id="rId7"/>
    <p:sldId id="263" r:id="rId8"/>
    <p:sldId id="264" r:id="rId9"/>
    <p:sldId id="265" r:id="rId10"/>
    <p:sldId id="266" r:id="rId11"/>
    <p:sldId id="267" r:id="rId12"/>
    <p:sldId id="260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8FB1F7-FFB1-D74A-A1F5-78003C81519E}" v="33" dt="2022-11-07T15:12:07.6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rooke Matthews (2204336)" userId="3a2bed58-a4f3-47bc-9fd0-c86e007c941b" providerId="ADAL" clId="{6E8FB1F7-FFB1-D74A-A1F5-78003C81519E}"/>
    <pc:docChg chg="undo custSel modSld sldOrd">
      <pc:chgData name="Brooke Matthews (2204336)" userId="3a2bed58-a4f3-47bc-9fd0-c86e007c941b" providerId="ADAL" clId="{6E8FB1F7-FFB1-D74A-A1F5-78003C81519E}" dt="2022-11-07T17:54:39.159" v="258" actId="20577"/>
      <pc:docMkLst>
        <pc:docMk/>
      </pc:docMkLst>
      <pc:sldChg chg="addSp delSp modSp addAnim delAnim">
        <pc:chgData name="Brooke Matthews (2204336)" userId="3a2bed58-a4f3-47bc-9fd0-c86e007c941b" providerId="ADAL" clId="{6E8FB1F7-FFB1-D74A-A1F5-78003C81519E}" dt="2022-11-07T17:04:10.606" v="156" actId="478"/>
        <pc:sldMkLst>
          <pc:docMk/>
          <pc:sldMk cId="950973255" sldId="256"/>
        </pc:sldMkLst>
        <pc:picChg chg="add del mod">
          <ac:chgData name="Brooke Matthews (2204336)" userId="3a2bed58-a4f3-47bc-9fd0-c86e007c941b" providerId="ADAL" clId="{6E8FB1F7-FFB1-D74A-A1F5-78003C81519E}" dt="2022-11-07T17:04:10.606" v="156" actId="478"/>
          <ac:picMkLst>
            <pc:docMk/>
            <pc:sldMk cId="950973255" sldId="256"/>
            <ac:picMk id="4" creationId="{9725517F-04A5-043D-129F-DF4ABC399AD7}"/>
          </ac:picMkLst>
        </pc:picChg>
      </pc:sldChg>
      <pc:sldChg chg="addSp modSp addAnim">
        <pc:chgData name="Brooke Matthews (2204336)" userId="3a2bed58-a4f3-47bc-9fd0-c86e007c941b" providerId="ADAL" clId="{6E8FB1F7-FFB1-D74A-A1F5-78003C81519E}" dt="2022-11-07T17:10:46" v="161" actId="1076"/>
        <pc:sldMkLst>
          <pc:docMk/>
          <pc:sldMk cId="551591954" sldId="257"/>
        </pc:sldMkLst>
        <pc:spChg chg="mod">
          <ac:chgData name="Brooke Matthews (2204336)" userId="3a2bed58-a4f3-47bc-9fd0-c86e007c941b" providerId="ADAL" clId="{6E8FB1F7-FFB1-D74A-A1F5-78003C81519E}" dt="2022-11-07T15:37:15.889" v="128" actId="20577"/>
          <ac:spMkLst>
            <pc:docMk/>
            <pc:sldMk cId="551591954" sldId="257"/>
            <ac:spMk id="6" creationId="{BFE26D1F-6BDE-777D-4826-94A4394B4B89}"/>
          </ac:spMkLst>
        </pc:spChg>
        <pc:picChg chg="add mod">
          <ac:chgData name="Brooke Matthews (2204336)" userId="3a2bed58-a4f3-47bc-9fd0-c86e007c941b" providerId="ADAL" clId="{6E8FB1F7-FFB1-D74A-A1F5-78003C81519E}" dt="2022-11-07T17:10:46" v="161" actId="1076"/>
          <ac:picMkLst>
            <pc:docMk/>
            <pc:sldMk cId="551591954" sldId="257"/>
            <ac:picMk id="3" creationId="{8608B0CE-1FE1-6506-C68E-64C092A980BB}"/>
          </ac:picMkLst>
        </pc:picChg>
      </pc:sldChg>
      <pc:sldChg chg="addSp modSp addAnim">
        <pc:chgData name="Brooke Matthews (2204336)" userId="3a2bed58-a4f3-47bc-9fd0-c86e007c941b" providerId="ADAL" clId="{6E8FB1F7-FFB1-D74A-A1F5-78003C81519E}" dt="2022-11-07T17:15:11.049" v="163" actId="1076"/>
        <pc:sldMkLst>
          <pc:docMk/>
          <pc:sldMk cId="4276455361" sldId="258"/>
        </pc:sldMkLst>
        <pc:picChg chg="add mod">
          <ac:chgData name="Brooke Matthews (2204336)" userId="3a2bed58-a4f3-47bc-9fd0-c86e007c941b" providerId="ADAL" clId="{6E8FB1F7-FFB1-D74A-A1F5-78003C81519E}" dt="2022-11-07T17:15:11.049" v="163" actId="1076"/>
          <ac:picMkLst>
            <pc:docMk/>
            <pc:sldMk cId="4276455361" sldId="258"/>
            <ac:picMk id="4" creationId="{D2230D12-5CC5-FD63-5ADE-249939BBF8D4}"/>
          </ac:picMkLst>
        </pc:picChg>
      </pc:sldChg>
      <pc:sldChg chg="addSp modSp addAnim">
        <pc:chgData name="Brooke Matthews (2204336)" userId="3a2bed58-a4f3-47bc-9fd0-c86e007c941b" providerId="ADAL" clId="{6E8FB1F7-FFB1-D74A-A1F5-78003C81519E}" dt="2022-11-07T17:32:47.481" v="177" actId="14100"/>
        <pc:sldMkLst>
          <pc:docMk/>
          <pc:sldMk cId="2649251027" sldId="259"/>
        </pc:sldMkLst>
        <pc:picChg chg="add mod">
          <ac:chgData name="Brooke Matthews (2204336)" userId="3a2bed58-a4f3-47bc-9fd0-c86e007c941b" providerId="ADAL" clId="{6E8FB1F7-FFB1-D74A-A1F5-78003C81519E}" dt="2022-11-07T17:32:47.481" v="177" actId="14100"/>
          <ac:picMkLst>
            <pc:docMk/>
            <pc:sldMk cId="2649251027" sldId="259"/>
            <ac:picMk id="4" creationId="{83555B55-CF5A-3395-1B09-87303E9BB366}"/>
          </ac:picMkLst>
        </pc:picChg>
      </pc:sldChg>
      <pc:sldChg chg="addSp modSp ord addAnim">
        <pc:chgData name="Brooke Matthews (2204336)" userId="3a2bed58-a4f3-47bc-9fd0-c86e007c941b" providerId="ADAL" clId="{6E8FB1F7-FFB1-D74A-A1F5-78003C81519E}" dt="2022-11-07T17:20:02.775" v="168" actId="14100"/>
        <pc:sldMkLst>
          <pc:docMk/>
          <pc:sldMk cId="4189303242" sldId="261"/>
        </pc:sldMkLst>
        <pc:spChg chg="mod">
          <ac:chgData name="Brooke Matthews (2204336)" userId="3a2bed58-a4f3-47bc-9fd0-c86e007c941b" providerId="ADAL" clId="{6E8FB1F7-FFB1-D74A-A1F5-78003C81519E}" dt="2022-11-07T15:38:49.092" v="140" actId="20577"/>
          <ac:spMkLst>
            <pc:docMk/>
            <pc:sldMk cId="4189303242" sldId="261"/>
            <ac:spMk id="3" creationId="{748F1ED7-1EB1-B01C-C10D-9D68F6E6CC6B}"/>
          </ac:spMkLst>
        </pc:spChg>
        <pc:picChg chg="add mod">
          <ac:chgData name="Brooke Matthews (2204336)" userId="3a2bed58-a4f3-47bc-9fd0-c86e007c941b" providerId="ADAL" clId="{6E8FB1F7-FFB1-D74A-A1F5-78003C81519E}" dt="2022-11-07T17:20:02.775" v="168" actId="14100"/>
          <ac:picMkLst>
            <pc:docMk/>
            <pc:sldMk cId="4189303242" sldId="261"/>
            <ac:picMk id="4" creationId="{2629D40C-449E-FB48-51A6-A7B8396F04B0}"/>
          </ac:picMkLst>
        </pc:picChg>
      </pc:sldChg>
      <pc:sldChg chg="addSp modSp addAnim">
        <pc:chgData name="Brooke Matthews (2204336)" userId="3a2bed58-a4f3-47bc-9fd0-c86e007c941b" providerId="ADAL" clId="{6E8FB1F7-FFB1-D74A-A1F5-78003C81519E}" dt="2022-11-07T17:38:00.581" v="183" actId="14100"/>
        <pc:sldMkLst>
          <pc:docMk/>
          <pc:sldMk cId="1971758134" sldId="262"/>
        </pc:sldMkLst>
        <pc:spChg chg="mod">
          <ac:chgData name="Brooke Matthews (2204336)" userId="3a2bed58-a4f3-47bc-9fd0-c86e007c941b" providerId="ADAL" clId="{6E8FB1F7-FFB1-D74A-A1F5-78003C81519E}" dt="2022-11-07T15:12:07.644" v="32" actId="20577"/>
          <ac:spMkLst>
            <pc:docMk/>
            <pc:sldMk cId="1971758134" sldId="262"/>
            <ac:spMk id="3" creationId="{C2B95D06-DC65-1AD1-C9CA-6D4D47AB3786}"/>
          </ac:spMkLst>
        </pc:spChg>
        <pc:picChg chg="add mod">
          <ac:chgData name="Brooke Matthews (2204336)" userId="3a2bed58-a4f3-47bc-9fd0-c86e007c941b" providerId="ADAL" clId="{6E8FB1F7-FFB1-D74A-A1F5-78003C81519E}" dt="2022-11-07T17:38:00.581" v="183" actId="14100"/>
          <ac:picMkLst>
            <pc:docMk/>
            <pc:sldMk cId="1971758134" sldId="262"/>
            <ac:picMk id="4" creationId="{31AB0516-2D56-08B8-9E39-CF0E48FFE3A2}"/>
          </ac:picMkLst>
        </pc:picChg>
      </pc:sldChg>
      <pc:sldChg chg="addSp modSp addAnim">
        <pc:chgData name="Brooke Matthews (2204336)" userId="3a2bed58-a4f3-47bc-9fd0-c86e007c941b" providerId="ADAL" clId="{6E8FB1F7-FFB1-D74A-A1F5-78003C81519E}" dt="2022-11-07T17:42:15.416" v="189" actId="14100"/>
        <pc:sldMkLst>
          <pc:docMk/>
          <pc:sldMk cId="8688238" sldId="264"/>
        </pc:sldMkLst>
        <pc:spChg chg="mod">
          <ac:chgData name="Brooke Matthews (2204336)" userId="3a2bed58-a4f3-47bc-9fd0-c86e007c941b" providerId="ADAL" clId="{6E8FB1F7-FFB1-D74A-A1F5-78003C81519E}" dt="2022-11-07T15:42:53.680" v="146" actId="20577"/>
          <ac:spMkLst>
            <pc:docMk/>
            <pc:sldMk cId="8688238" sldId="264"/>
            <ac:spMk id="3" creationId="{C27B41E7-1F8D-640F-9CE0-3F9B3A6D8127}"/>
          </ac:spMkLst>
        </pc:spChg>
        <pc:picChg chg="add mod">
          <ac:chgData name="Brooke Matthews (2204336)" userId="3a2bed58-a4f3-47bc-9fd0-c86e007c941b" providerId="ADAL" clId="{6E8FB1F7-FFB1-D74A-A1F5-78003C81519E}" dt="2022-11-07T17:42:15.416" v="189" actId="14100"/>
          <ac:picMkLst>
            <pc:docMk/>
            <pc:sldMk cId="8688238" sldId="264"/>
            <ac:picMk id="4" creationId="{219F24F4-37DF-4DD5-B3CA-EE6D6A5C12C8}"/>
          </ac:picMkLst>
        </pc:picChg>
      </pc:sldChg>
      <pc:sldChg chg="addSp modSp addAnim">
        <pc:chgData name="Brooke Matthews (2204336)" userId="3a2bed58-a4f3-47bc-9fd0-c86e007c941b" providerId="ADAL" clId="{6E8FB1F7-FFB1-D74A-A1F5-78003C81519E}" dt="2022-11-07T17:46:04.394" v="205" actId="14100"/>
        <pc:sldMkLst>
          <pc:docMk/>
          <pc:sldMk cId="1507904200" sldId="265"/>
        </pc:sldMkLst>
        <pc:spChg chg="mod">
          <ac:chgData name="Brooke Matthews (2204336)" userId="3a2bed58-a4f3-47bc-9fd0-c86e007c941b" providerId="ADAL" clId="{6E8FB1F7-FFB1-D74A-A1F5-78003C81519E}" dt="2022-11-07T17:42:57.926" v="201" actId="20577"/>
          <ac:spMkLst>
            <pc:docMk/>
            <pc:sldMk cId="1507904200" sldId="265"/>
            <ac:spMk id="3" creationId="{1D621AEE-9B61-47F3-B30A-216270BB3BBC}"/>
          </ac:spMkLst>
        </pc:spChg>
        <pc:picChg chg="add mod">
          <ac:chgData name="Brooke Matthews (2204336)" userId="3a2bed58-a4f3-47bc-9fd0-c86e007c941b" providerId="ADAL" clId="{6E8FB1F7-FFB1-D74A-A1F5-78003C81519E}" dt="2022-11-07T17:46:04.394" v="205" actId="14100"/>
          <ac:picMkLst>
            <pc:docMk/>
            <pc:sldMk cId="1507904200" sldId="265"/>
            <ac:picMk id="4" creationId="{EC4A4AEE-2728-C741-CC93-8C24FBBB775E}"/>
          </ac:picMkLst>
        </pc:picChg>
      </pc:sldChg>
      <pc:sldChg chg="addSp modSp addAnim">
        <pc:chgData name="Brooke Matthews (2204336)" userId="3a2bed58-a4f3-47bc-9fd0-c86e007c941b" providerId="ADAL" clId="{6E8FB1F7-FFB1-D74A-A1F5-78003C81519E}" dt="2022-11-07T17:52:49.348" v="212" actId="14100"/>
        <pc:sldMkLst>
          <pc:docMk/>
          <pc:sldMk cId="2310060389" sldId="266"/>
        </pc:sldMkLst>
        <pc:picChg chg="add mod">
          <ac:chgData name="Brooke Matthews (2204336)" userId="3a2bed58-a4f3-47bc-9fd0-c86e007c941b" providerId="ADAL" clId="{6E8FB1F7-FFB1-D74A-A1F5-78003C81519E}" dt="2022-11-07T17:52:49.348" v="212" actId="14100"/>
          <ac:picMkLst>
            <pc:docMk/>
            <pc:sldMk cId="2310060389" sldId="266"/>
            <ac:picMk id="4" creationId="{C5D96367-9AE2-59EB-0C1D-EC1F86DFDB57}"/>
          </ac:picMkLst>
        </pc:picChg>
      </pc:sldChg>
      <pc:sldChg chg="addSp modSp addAnim">
        <pc:chgData name="Brooke Matthews (2204336)" userId="3a2bed58-a4f3-47bc-9fd0-c86e007c941b" providerId="ADAL" clId="{6E8FB1F7-FFB1-D74A-A1F5-78003C81519E}" dt="2022-11-07T17:54:39.159" v="258" actId="20577"/>
        <pc:sldMkLst>
          <pc:docMk/>
          <pc:sldMk cId="1389618209" sldId="267"/>
        </pc:sldMkLst>
        <pc:spChg chg="mod">
          <ac:chgData name="Brooke Matthews (2204336)" userId="3a2bed58-a4f3-47bc-9fd0-c86e007c941b" providerId="ADAL" clId="{6E8FB1F7-FFB1-D74A-A1F5-78003C81519E}" dt="2022-11-07T17:53:19.890" v="246" actId="20577"/>
          <ac:spMkLst>
            <pc:docMk/>
            <pc:sldMk cId="1389618209" sldId="267"/>
            <ac:spMk id="2" creationId="{061CA5B0-EB6B-E1DC-BFE1-F8CA67B5E592}"/>
          </ac:spMkLst>
        </pc:spChg>
        <pc:spChg chg="mod">
          <ac:chgData name="Brooke Matthews (2204336)" userId="3a2bed58-a4f3-47bc-9fd0-c86e007c941b" providerId="ADAL" clId="{6E8FB1F7-FFB1-D74A-A1F5-78003C81519E}" dt="2022-11-07T17:54:39.159" v="258" actId="20577"/>
          <ac:spMkLst>
            <pc:docMk/>
            <pc:sldMk cId="1389618209" sldId="267"/>
            <ac:spMk id="3" creationId="{F3BFABD5-D612-8969-7C87-422C55AC7D14}"/>
          </ac:spMkLst>
        </pc:spChg>
        <pc:picChg chg="add mod">
          <ac:chgData name="Brooke Matthews (2204336)" userId="3a2bed58-a4f3-47bc-9fd0-c86e007c941b" providerId="ADAL" clId="{6E8FB1F7-FFB1-D74A-A1F5-78003C81519E}" dt="2022-11-07T17:54:32.761" v="256" actId="14100"/>
          <ac:picMkLst>
            <pc:docMk/>
            <pc:sldMk cId="1389618209" sldId="267"/>
            <ac:picMk id="4" creationId="{E5FCE96B-1932-D6E8-8A99-D17711E8EF05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8C51BF-A770-9545-8337-CC7671A9D0F5}" type="datetimeFigureOut">
              <a:rPr lang="en-US" smtClean="0"/>
              <a:t>11/7/22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0ABB13-E4C9-2548-97F1-5A5B608E08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65832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0ABB13-E4C9-2548-97F1-5A5B608E08B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81118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11/7/22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11/7/22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11/7/22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11/7/22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11/7/22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11/7/22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11/7/22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11/7/22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11/7/22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11/7/22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11/7/22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11/7/22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11/7/22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11/7/22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11/7/22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OV"/><Relationship Id="rId1" Type="http://schemas.microsoft.com/office/2007/relationships/media" Target="../media/media3.MOV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OV"/><Relationship Id="rId1" Type="http://schemas.microsoft.com/office/2007/relationships/media" Target="../media/media4.MOV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OV"/><Relationship Id="rId1" Type="http://schemas.microsoft.com/office/2007/relationships/media" Target="../media/media5.MOV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OV"/><Relationship Id="rId1" Type="http://schemas.microsoft.com/office/2007/relationships/media" Target="../media/media6.MOV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OV"/><Relationship Id="rId1" Type="http://schemas.microsoft.com/office/2007/relationships/media" Target="../media/media7.MOV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OV"/><Relationship Id="rId1" Type="http://schemas.microsoft.com/office/2007/relationships/media" Target="../media/media8.MOV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9.MOV"/><Relationship Id="rId1" Type="http://schemas.microsoft.com/office/2007/relationships/media" Target="../media/media9.MOV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timetracko.com/blog/importance-of-time-management-in-the-workplace/" TargetMode="External"/><Relationship Id="rId2" Type="http://schemas.openxmlformats.org/officeDocument/2006/relationships/hyperlink" Target="https://bebrainfit.com/critical-thinking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Z6kAEQJhSo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0A026-A0D3-54E0-93B7-1ACD9FA50A7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5500">
                <a:latin typeface="Arial" panose="020B0604020202020204" pitchFamily="34" charset="0"/>
                <a:cs typeface="Arial" panose="020B0604020202020204" pitchFamily="34" charset="0"/>
              </a:rPr>
              <a:t>Academic Skills</a:t>
            </a:r>
            <a:endParaRPr lang="en-US" sz="55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61383F-9510-8FDD-F50C-8650681807E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Brooke Matthews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0973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FB0A12-A879-FA9D-7485-8562853831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Important skills for University </a:t>
            </a:r>
            <a:endParaRPr lang="en-US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FE26D1F-6BDE-777D-4826-94A4394B4B89}"/>
              </a:ext>
            </a:extLst>
          </p:cNvPr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will be presenting two skills, time management and critical thinking.</a:t>
            </a:r>
          </a:p>
          <a:p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these are transferrable skills into every day life.</a:t>
            </a:r>
          </a:p>
          <a:p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They help to maximise effort and keep student on track to achieve results. </a:t>
            </a:r>
          </a:p>
          <a:p>
            <a:endParaRPr lang="en-US" sz="2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trim.73094A6C-BDAF-48E7-B0C9-48EF229C2765.MOV">
            <a:hlinkClick r:id="" action="ppaction://media"/>
            <a:extLst>
              <a:ext uri="{FF2B5EF4-FFF2-40B4-BE49-F238E27FC236}">
                <a16:creationId xmlns:a16="http://schemas.microsoft.com/office/drawing/2014/main" id="{8608B0CE-1FE1-6506-C68E-64C092A980B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146462" y="0"/>
            <a:ext cx="2045538" cy="363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1591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75C08-ED6A-DC59-997A-21E0203B1F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Critical Thinking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A085A4-D3A0-E162-4230-ADF951B353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Critical thinking is </a:t>
            </a:r>
          </a:p>
          <a:p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Considering the view/evidence more than once</a:t>
            </a:r>
          </a:p>
          <a:p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Persistence </a:t>
            </a:r>
          </a:p>
          <a:p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Evaluate evidence </a:t>
            </a:r>
          </a:p>
          <a:p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Asking critical questions</a:t>
            </a:r>
          </a:p>
          <a:p>
            <a:endParaRPr lang="en-GB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pic>
        <p:nvPicPr>
          <p:cNvPr id="4" name="trim.778D17B4-9D34-44DA-824E-8DEDB0B7722B.MOV">
            <a:hlinkClick r:id="" action="ppaction://media"/>
            <a:extLst>
              <a:ext uri="{FF2B5EF4-FFF2-40B4-BE49-F238E27FC236}">
                <a16:creationId xmlns:a16="http://schemas.microsoft.com/office/drawing/2014/main" id="{D2230D12-5CC5-FD63-5ADE-249939BBF8D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34375" y="0"/>
            <a:ext cx="38576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6455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212D00-C84D-BCB2-A8DB-B92C5DD3BF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Critical Questions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8F1ED7-1EB1-B01C-C10D-9D68F6E6CC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To write critically, these questions must be exercised throughout: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Accuracy?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Reliability?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Date of evidence?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Bias?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Sample size?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Emotive language? 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Purpose?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trim.C0951101-C04E-469D-8D14-78963D9A8843.MOV">
            <a:hlinkClick r:id="" action="ppaction://media"/>
            <a:extLst>
              <a:ext uri="{FF2B5EF4-FFF2-40B4-BE49-F238E27FC236}">
                <a16:creationId xmlns:a16="http://schemas.microsoft.com/office/drawing/2014/main" id="{2629D40C-449E-FB48-51A6-A7B8396F04B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501188" y="1857375"/>
            <a:ext cx="2690812" cy="5000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9303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AB169-0793-1ABF-2950-9F56B60229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Importance of critical thinking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48999-D771-6B13-85BD-5785A28C96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“Thinking about thinking” (Alban, 2019). </a:t>
            </a:r>
          </a:p>
          <a:p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Critical thinkers make better, well informed decisions.</a:t>
            </a:r>
            <a:endParaRPr lang="en-GB" sz="2200">
              <a:highlight>
                <a:srgbClr val="FF00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Thinking critically means analysing. </a:t>
            </a:r>
            <a:endParaRPr lang="en-GB" sz="2200">
              <a:highlight>
                <a:srgbClr val="FF00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As stated by (Help – University of Kent, n.d.)</a:t>
            </a:r>
          </a:p>
          <a:p>
            <a:pPr marL="0" indent="0">
              <a:buNone/>
            </a:pP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“It helps you make informed judgments and create strong arguments of your own.” </a:t>
            </a:r>
          </a:p>
        </p:txBody>
      </p:sp>
      <p:pic>
        <p:nvPicPr>
          <p:cNvPr id="4" name="trim.7946171F-5D6F-4A29-AF87-C3C4500E3F5D.MOV">
            <a:hlinkClick r:id="" action="ppaction://media"/>
            <a:extLst>
              <a:ext uri="{FF2B5EF4-FFF2-40B4-BE49-F238E27FC236}">
                <a16:creationId xmlns:a16="http://schemas.microsoft.com/office/drawing/2014/main" id="{83555B55-CF5A-3395-1B09-87303E9BB36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556751" y="0"/>
            <a:ext cx="2635250" cy="4684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9251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B58B34-A578-7A0D-BD0C-66B3D8B2EE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Critical Thinking Conclusion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B95D06-DC65-1AD1-C9CA-6D4D47AB37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To conclude, critical thinking can help to establish the difference of factual or bias. </a:t>
            </a:r>
          </a:p>
          <a:p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Critical thinking isn’t always good as it can lead to over analysing. </a:t>
            </a:r>
          </a:p>
        </p:txBody>
      </p:sp>
      <p:pic>
        <p:nvPicPr>
          <p:cNvPr id="4" name="trim.BB6BF482-D682-478B-923C-747A6170D4D5.MOV">
            <a:hlinkClick r:id="" action="ppaction://media"/>
            <a:extLst>
              <a:ext uri="{FF2B5EF4-FFF2-40B4-BE49-F238E27FC236}">
                <a16:creationId xmlns:a16="http://schemas.microsoft.com/office/drawing/2014/main" id="{31AB0516-2D56-08B8-9E39-CF0E48FFE3A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522149" y="3889374"/>
            <a:ext cx="1669851" cy="2968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1758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3937B-24F3-0605-0531-23DC529009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Time Management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DF379-CF3A-9EF6-C1A0-A0E649A849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506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1F73-E599-FB42-7CE8-9A7E081EA3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Time Management 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7B41E7-1F8D-640F-9CE0-3F9B3A6D81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Time management is a designated time to carry out work or research effectively.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Organise time efficiently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Produce a higher level of work,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Less stress,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(Datalink, B. (2022).</a:t>
            </a:r>
          </a:p>
        </p:txBody>
      </p:sp>
      <p:pic>
        <p:nvPicPr>
          <p:cNvPr id="4" name="trim.57C9D472-2CE6-42E5-AAD4-CFC95602D363.MOV">
            <a:hlinkClick r:id="" action="ppaction://media"/>
            <a:extLst>
              <a:ext uri="{FF2B5EF4-FFF2-40B4-BE49-F238E27FC236}">
                <a16:creationId xmlns:a16="http://schemas.microsoft.com/office/drawing/2014/main" id="{219F24F4-37DF-4DD5-B3CA-EE6D6A5C12C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183689" y="3287892"/>
            <a:ext cx="2008186" cy="3570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88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5E46B4-BED6-C303-5296-8533095F90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Importance of Time Management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621AEE-9B61-47F3-B30A-216270BB3B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Helps with work load. 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Priorities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Life/work balance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Greater academic performance  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“Lack of clarity is the number 1 time-waster. Always be asking “what am I trying to do? How am I trying to do it?” (Tracy, B. 2019).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trim.7D18A1DB-EB80-49A2-B4D9-FBD12DB9B40A.MOV">
            <a:hlinkClick r:id="" action="ppaction://media"/>
            <a:extLst>
              <a:ext uri="{FF2B5EF4-FFF2-40B4-BE49-F238E27FC236}">
                <a16:creationId xmlns:a16="http://schemas.microsoft.com/office/drawing/2014/main" id="{EC4A4AEE-2728-C741-CC93-8C24FBBB775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667875" y="0"/>
            <a:ext cx="2524125" cy="4487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7904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07C02-0DB3-D7E2-D281-93B8141558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D98644-AD02-538A-7256-97F00EF0E3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To effectively use time management a good idea would be to use a digital planner.</a:t>
            </a:r>
          </a:p>
          <a:p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Break down a to-do list.</a:t>
            </a:r>
          </a:p>
          <a:p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Eliminate distractions</a:t>
            </a:r>
          </a:p>
          <a:p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To conclude, it is effective to achieve goals and set deadlines as well as reduce stress.  </a:t>
            </a:r>
            <a:endParaRPr lang="en-US" sz="2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trim.DE9BEAEF-CE5A-48E5-8CB9-86D59982BD7F.MOV">
            <a:hlinkClick r:id="" action="ppaction://media"/>
            <a:extLst>
              <a:ext uri="{FF2B5EF4-FFF2-40B4-BE49-F238E27FC236}">
                <a16:creationId xmlns:a16="http://schemas.microsoft.com/office/drawing/2014/main" id="{C5D96367-9AE2-59EB-0C1D-EC1F86DFDB5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414000" y="0"/>
            <a:ext cx="1778000" cy="3160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0060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CA5B0-EB6B-E1DC-BFE1-F8CA67B5E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 for listening!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BFABD5-D612-8969-7C87-422C55AC7D1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GB" dirty="0"/>
              <a:t>By Brooke</a:t>
            </a:r>
          </a:p>
          <a:p>
            <a:r>
              <a:rPr lang="en-GB"/>
              <a:t>Matthews</a:t>
            </a:r>
            <a:endParaRPr lang="en-US" dirty="0"/>
          </a:p>
        </p:txBody>
      </p:sp>
      <p:pic>
        <p:nvPicPr>
          <p:cNvPr id="4" name="trim.7450DEA1-DA6D-4B4B-96F3-0BBE5A323391.MOV">
            <a:hlinkClick r:id="" action="ppaction://media"/>
            <a:extLst>
              <a:ext uri="{FF2B5EF4-FFF2-40B4-BE49-F238E27FC236}">
                <a16:creationId xmlns:a16="http://schemas.microsoft.com/office/drawing/2014/main" id="{E5FCE96B-1932-D6E8-8A99-D17711E8EF0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8501" y="0"/>
            <a:ext cx="387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9618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048CD3-7B5A-788A-E825-F431AA84B0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CBEB8F-7637-DED6-7989-C5156BBFAE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Alban, D. (2019). </a:t>
            </a:r>
            <a:r>
              <a:rPr lang="en-US" i="1">
                <a:latin typeface="Arial" panose="020B0604020202020204" pitchFamily="34" charset="0"/>
                <a:cs typeface="Arial" panose="020B0604020202020204" pitchFamily="34" charset="0"/>
              </a:rPr>
              <a:t>Why Critical Thinking Is Important (&amp; How to Improve It)[online] Be Brain Fit. Available at: </a:t>
            </a:r>
            <a:r>
              <a:rPr lang="en-US" i="1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</a:t>
            </a:r>
            <a:r>
              <a:rPr lang="en-US" i="1" err="1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bebrainfit.com</a:t>
            </a:r>
            <a:r>
              <a:rPr lang="en-US" i="1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/critical-thinking/</a:t>
            </a:r>
            <a:r>
              <a:rPr lang="en-US" i="1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i="1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(Accessed 5th November 2022).</a:t>
            </a:r>
          </a:p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Help - </a:t>
            </a:r>
            <a:r>
              <a:rPr lang="en-US" i="1">
                <a:latin typeface="Arial" panose="020B0604020202020204" pitchFamily="34" charset="0"/>
                <a:cs typeface="Arial" panose="020B0604020202020204" pitchFamily="34" charset="0"/>
              </a:rPr>
              <a:t>University of Kent. (n.d.). Critical Thinking. [online] Available at:https://</a:t>
            </a:r>
            <a:r>
              <a:rPr lang="en-US" i="1" err="1">
                <a:latin typeface="Arial" panose="020B0604020202020204" pitchFamily="34" charset="0"/>
                <a:cs typeface="Arial" panose="020B0604020202020204" pitchFamily="34" charset="0"/>
              </a:rPr>
              <a:t>www.kent.ac.uk</a:t>
            </a:r>
            <a:r>
              <a:rPr lang="en-US" i="1">
                <a:latin typeface="Arial" panose="020B0604020202020204" pitchFamily="34" charset="0"/>
                <a:cs typeface="Arial" panose="020B0604020202020204" pitchFamily="34" charset="0"/>
              </a:rPr>
              <a:t>/guides/independent-learning-and-critical-thinking/critical-thinking </a:t>
            </a:r>
            <a:r>
              <a:rPr lang="en-GB" i="1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Accessed 5 Nov. 2022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r>
              <a:rPr lang="en-US" err="1">
                <a:latin typeface="Arial" panose="020B0604020202020204" pitchFamily="34" charset="0"/>
                <a:cs typeface="Arial" panose="020B0604020202020204" pitchFamily="34" charset="0"/>
              </a:rPr>
              <a:t>Dahal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, B. (2022). </a:t>
            </a:r>
            <a:r>
              <a:rPr lang="en-US" i="1">
                <a:latin typeface="Arial" panose="020B0604020202020204" pitchFamily="34" charset="0"/>
                <a:cs typeface="Arial" panose="020B0604020202020204" pitchFamily="34" charset="0"/>
              </a:rPr>
              <a:t>Importance of Time Management in the Workplace. [online]time </a:t>
            </a:r>
            <a:r>
              <a:rPr lang="en-US" i="1" err="1">
                <a:latin typeface="Arial" panose="020B0604020202020204" pitchFamily="34" charset="0"/>
                <a:cs typeface="Arial" panose="020B0604020202020204" pitchFamily="34" charset="0"/>
              </a:rPr>
              <a:t>Tracko</a:t>
            </a:r>
            <a:r>
              <a:rPr lang="en-US" i="1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i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</a:t>
            </a:r>
            <a:r>
              <a:rPr lang="en-US" i="1" err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timetracko.com</a:t>
            </a:r>
            <a:r>
              <a:rPr lang="en-US" i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/blog/importance-of-time-management-in-the-workplace/</a:t>
            </a:r>
            <a:r>
              <a:rPr lang="en-US" i="1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i="1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(Accessed 5 November 2022).</a:t>
            </a:r>
          </a:p>
          <a:p>
            <a:r>
              <a:rPr lang="en-US" i="1">
                <a:latin typeface="Arial" panose="020B0604020202020204" pitchFamily="34" charset="0"/>
                <a:cs typeface="Arial" panose="020B0604020202020204" pitchFamily="34" charset="0"/>
              </a:rPr>
              <a:t>Tracy, B. (2019). The Importance of Time Management | Brian Tracy. YouTube.Available at: </a:t>
            </a:r>
            <a:r>
              <a:rPr lang="en-US" i="1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https://www.youtube.com/watch?v=Z6kAEQJhSoU</a:t>
            </a:r>
            <a:r>
              <a:rPr lang="en-US" i="1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i="1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(Accessed 6</a:t>
            </a:r>
            <a:r>
              <a:rPr lang="en-GB" baseline="3000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November 2022).</a:t>
            </a:r>
            <a:endParaRPr lang="en-US" i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9002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12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Quotable</vt:lpstr>
      <vt:lpstr>Academic Skills</vt:lpstr>
      <vt:lpstr>Important skills for University </vt:lpstr>
      <vt:lpstr>Critical Thinking </vt:lpstr>
      <vt:lpstr>Critical Questions</vt:lpstr>
      <vt:lpstr>Importance of critical thinking</vt:lpstr>
      <vt:lpstr>Critical Thinking Conclusion</vt:lpstr>
      <vt:lpstr>Time Management </vt:lpstr>
      <vt:lpstr>Time Management </vt:lpstr>
      <vt:lpstr>Importance of Time Management </vt:lpstr>
      <vt:lpstr>Conclusion</vt:lpstr>
      <vt:lpstr>Thank you for listening!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Skills</dc:title>
  <dc:creator>Brooke Matthews (2204336)</dc:creator>
  <cp:lastModifiedBy>Brooke Matthews (2204336)</cp:lastModifiedBy>
  <cp:revision>2</cp:revision>
  <dcterms:created xsi:type="dcterms:W3CDTF">2022-11-05T14:18:29Z</dcterms:created>
  <dcterms:modified xsi:type="dcterms:W3CDTF">2022-11-07T17:54:42Z</dcterms:modified>
</cp:coreProperties>
</file>