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25"/>
  </p:notesMasterIdLst>
  <p:sldIdLst>
    <p:sldId id="719" r:id="rId6"/>
    <p:sldId id="843" r:id="rId7"/>
    <p:sldId id="852" r:id="rId8"/>
    <p:sldId id="853" r:id="rId9"/>
    <p:sldId id="854" r:id="rId10"/>
    <p:sldId id="855" r:id="rId11"/>
    <p:sldId id="858" r:id="rId12"/>
    <p:sldId id="856" r:id="rId13"/>
    <p:sldId id="857" r:id="rId14"/>
    <p:sldId id="859" r:id="rId15"/>
    <p:sldId id="862" r:id="rId16"/>
    <p:sldId id="863" r:id="rId17"/>
    <p:sldId id="860" r:id="rId18"/>
    <p:sldId id="867" r:id="rId19"/>
    <p:sldId id="868" r:id="rId20"/>
    <p:sldId id="861" r:id="rId21"/>
    <p:sldId id="865" r:id="rId22"/>
    <p:sldId id="866" r:id="rId23"/>
    <p:sldId id="72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9566C9-D0C8-4667-A21E-62DBB36D1237}" v="3" dt="2026-04-29T11:53:46.2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362" y="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undo custSel addSld delSld modSld">
      <pc:chgData name="Jenifer Prince Devaraj" userId="c3fb109c-09d1-42a6-93f4-69472d709861" providerId="ADAL" clId="{09A26AFE-3578-4143-B1B0-81DF391638B0}" dt="2026-04-29T12:45:35.468" v="136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4-29T12:45:35.468" v="13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4-29T12:45:35.468" v="136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09A26AFE-3578-4143-B1B0-81DF391638B0}" dt="2026-04-29T11:53:55.576" v="117" actId="1076"/>
        <pc:sldMkLst>
          <pc:docMk/>
          <pc:sldMk cId="2858809897" sldId="843"/>
        </pc:sldMkLst>
        <pc:spChg chg="mod">
          <ac:chgData name="Jenifer Prince Devaraj" userId="c3fb109c-09d1-42a6-93f4-69472d709861" providerId="ADAL" clId="{09A26AFE-3578-4143-B1B0-81DF391638B0}" dt="2026-04-29T11:53:55.576" v="117" actId="1076"/>
          <ac:spMkLst>
            <pc:docMk/>
            <pc:sldMk cId="2858809897" sldId="843"/>
            <ac:spMk id="4" creationId="{4C2BF3F2-4FB6-5823-A8B7-454D0D27F445}"/>
          </ac:spMkLst>
        </pc:spChg>
      </pc:sldChg>
      <pc:sldChg chg="modSp mod">
        <pc:chgData name="Jenifer Prince Devaraj" userId="c3fb109c-09d1-42a6-93f4-69472d709861" providerId="ADAL" clId="{09A26AFE-3578-4143-B1B0-81DF391638B0}" dt="2026-04-29T11:54:00.071" v="118" actId="1076"/>
        <pc:sldMkLst>
          <pc:docMk/>
          <pc:sldMk cId="3587937032" sldId="852"/>
        </pc:sldMkLst>
        <pc:spChg chg="mod">
          <ac:chgData name="Jenifer Prince Devaraj" userId="c3fb109c-09d1-42a6-93f4-69472d709861" providerId="ADAL" clId="{09A26AFE-3578-4143-B1B0-81DF391638B0}" dt="2026-04-29T11:54:00.071" v="118" actId="1076"/>
          <ac:spMkLst>
            <pc:docMk/>
            <pc:sldMk cId="3587937032" sldId="852"/>
            <ac:spMk id="4" creationId="{4C2BF3F2-4FB6-5823-A8B7-454D0D27F445}"/>
          </ac:spMkLst>
        </pc:spChg>
      </pc:sldChg>
      <pc:sldChg chg="modSp mod">
        <pc:chgData name="Jenifer Prince Devaraj" userId="c3fb109c-09d1-42a6-93f4-69472d709861" providerId="ADAL" clId="{09A26AFE-3578-4143-B1B0-81DF391638B0}" dt="2026-04-29T11:54:05.188" v="119" actId="1076"/>
        <pc:sldMkLst>
          <pc:docMk/>
          <pc:sldMk cId="1817205847" sldId="853"/>
        </pc:sldMkLst>
        <pc:spChg chg="mod">
          <ac:chgData name="Jenifer Prince Devaraj" userId="c3fb109c-09d1-42a6-93f4-69472d709861" providerId="ADAL" clId="{09A26AFE-3578-4143-B1B0-81DF391638B0}" dt="2026-04-29T11:54:05.188" v="119" actId="1076"/>
          <ac:spMkLst>
            <pc:docMk/>
            <pc:sldMk cId="1817205847" sldId="853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9A26AFE-3578-4143-B1B0-81DF391638B0}" dt="2026-04-29T11:39:35.503" v="0"/>
          <ac:spMkLst>
            <pc:docMk/>
            <pc:sldMk cId="1817205847" sldId="853"/>
            <ac:spMk id="13" creationId="{BC60F4DE-2360-E8FA-23BC-065076E1BCE2}"/>
          </ac:spMkLst>
        </pc:spChg>
      </pc:sldChg>
      <pc:sldChg chg="modSp mod">
        <pc:chgData name="Jenifer Prince Devaraj" userId="c3fb109c-09d1-42a6-93f4-69472d709861" providerId="ADAL" clId="{09A26AFE-3578-4143-B1B0-81DF391638B0}" dt="2026-04-29T11:54:10.566" v="120" actId="1076"/>
        <pc:sldMkLst>
          <pc:docMk/>
          <pc:sldMk cId="667300386" sldId="854"/>
        </pc:sldMkLst>
        <pc:spChg chg="mod">
          <ac:chgData name="Jenifer Prince Devaraj" userId="c3fb109c-09d1-42a6-93f4-69472d709861" providerId="ADAL" clId="{09A26AFE-3578-4143-B1B0-81DF391638B0}" dt="2026-04-29T11:54:10.566" v="120" actId="1076"/>
          <ac:spMkLst>
            <pc:docMk/>
            <pc:sldMk cId="667300386" sldId="854"/>
            <ac:spMk id="4" creationId="{4C2BF3F2-4FB6-5823-A8B7-454D0D27F445}"/>
          </ac:spMkLst>
        </pc:spChg>
      </pc:sldChg>
      <pc:sldChg chg="modSp mod">
        <pc:chgData name="Jenifer Prince Devaraj" userId="c3fb109c-09d1-42a6-93f4-69472d709861" providerId="ADAL" clId="{09A26AFE-3578-4143-B1B0-81DF391638B0}" dt="2026-04-29T11:54:17.040" v="121" actId="1076"/>
        <pc:sldMkLst>
          <pc:docMk/>
          <pc:sldMk cId="2381642235" sldId="855"/>
        </pc:sldMkLst>
        <pc:spChg chg="mod">
          <ac:chgData name="Jenifer Prince Devaraj" userId="c3fb109c-09d1-42a6-93f4-69472d709861" providerId="ADAL" clId="{09A26AFE-3578-4143-B1B0-81DF391638B0}" dt="2026-04-29T11:54:17.040" v="121" actId="1076"/>
          <ac:spMkLst>
            <pc:docMk/>
            <pc:sldMk cId="2381642235" sldId="855"/>
            <ac:spMk id="4" creationId="{4C2BF3F2-4FB6-5823-A8B7-454D0D27F445}"/>
          </ac:spMkLst>
        </pc:spChg>
      </pc:sldChg>
      <pc:sldChg chg="modSp mod">
        <pc:chgData name="Jenifer Prince Devaraj" userId="c3fb109c-09d1-42a6-93f4-69472d709861" providerId="ADAL" clId="{09A26AFE-3578-4143-B1B0-81DF391638B0}" dt="2026-04-29T11:54:29.599" v="123" actId="1076"/>
        <pc:sldMkLst>
          <pc:docMk/>
          <pc:sldMk cId="2742848574" sldId="856"/>
        </pc:sldMkLst>
        <pc:spChg chg="mod">
          <ac:chgData name="Jenifer Prince Devaraj" userId="c3fb109c-09d1-42a6-93f4-69472d709861" providerId="ADAL" clId="{09A26AFE-3578-4143-B1B0-81DF391638B0}" dt="2026-04-29T11:54:29.599" v="123" actId="1076"/>
          <ac:spMkLst>
            <pc:docMk/>
            <pc:sldMk cId="2742848574" sldId="856"/>
            <ac:spMk id="4" creationId="{4C2BF3F2-4FB6-5823-A8B7-454D0D27F445}"/>
          </ac:spMkLst>
        </pc:spChg>
      </pc:sldChg>
      <pc:sldChg chg="modSp mod">
        <pc:chgData name="Jenifer Prince Devaraj" userId="c3fb109c-09d1-42a6-93f4-69472d709861" providerId="ADAL" clId="{09A26AFE-3578-4143-B1B0-81DF391638B0}" dt="2026-04-29T11:54:35.201" v="124" actId="1076"/>
        <pc:sldMkLst>
          <pc:docMk/>
          <pc:sldMk cId="2994075976" sldId="857"/>
        </pc:sldMkLst>
        <pc:spChg chg="mod">
          <ac:chgData name="Jenifer Prince Devaraj" userId="c3fb109c-09d1-42a6-93f4-69472d709861" providerId="ADAL" clId="{09A26AFE-3578-4143-B1B0-81DF391638B0}" dt="2026-04-29T11:54:35.201" v="124" actId="1076"/>
          <ac:spMkLst>
            <pc:docMk/>
            <pc:sldMk cId="2994075976" sldId="857"/>
            <ac:spMk id="4" creationId="{4C2BF3F2-4FB6-5823-A8B7-454D0D27F445}"/>
          </ac:spMkLst>
        </pc:spChg>
      </pc:sldChg>
      <pc:sldChg chg="modSp mod modNotesTx">
        <pc:chgData name="Jenifer Prince Devaraj" userId="c3fb109c-09d1-42a6-93f4-69472d709861" providerId="ADAL" clId="{09A26AFE-3578-4143-B1B0-81DF391638B0}" dt="2026-04-29T11:55:48.940" v="134" actId="6549"/>
        <pc:sldMkLst>
          <pc:docMk/>
          <pc:sldMk cId="1460841404" sldId="858"/>
        </pc:sldMkLst>
        <pc:spChg chg="mod">
          <ac:chgData name="Jenifer Prince Devaraj" userId="c3fb109c-09d1-42a6-93f4-69472d709861" providerId="ADAL" clId="{09A26AFE-3578-4143-B1B0-81DF391638B0}" dt="2026-04-29T11:54:24.665" v="122" actId="1076"/>
          <ac:spMkLst>
            <pc:docMk/>
            <pc:sldMk cId="1460841404" sldId="858"/>
            <ac:spMk id="4" creationId="{4C2BF3F2-4FB6-5823-A8B7-454D0D27F445}"/>
          </ac:spMkLst>
        </pc:spChg>
      </pc:sldChg>
      <pc:sldChg chg="modSp mod">
        <pc:chgData name="Jenifer Prince Devaraj" userId="c3fb109c-09d1-42a6-93f4-69472d709861" providerId="ADAL" clId="{09A26AFE-3578-4143-B1B0-81DF391638B0}" dt="2026-04-29T11:54:40.430" v="125" actId="1076"/>
        <pc:sldMkLst>
          <pc:docMk/>
          <pc:sldMk cId="3343024452" sldId="859"/>
        </pc:sldMkLst>
        <pc:spChg chg="mod">
          <ac:chgData name="Jenifer Prince Devaraj" userId="c3fb109c-09d1-42a6-93f4-69472d709861" providerId="ADAL" clId="{09A26AFE-3578-4143-B1B0-81DF391638B0}" dt="2026-04-29T11:54:40.430" v="125" actId="1076"/>
          <ac:spMkLst>
            <pc:docMk/>
            <pc:sldMk cId="3343024452" sldId="859"/>
            <ac:spMk id="4" creationId="{4C2BF3F2-4FB6-5823-A8B7-454D0D27F445}"/>
          </ac:spMkLst>
        </pc:spChg>
      </pc:sldChg>
      <pc:sldChg chg="addSp delSp modSp mod">
        <pc:chgData name="Jenifer Prince Devaraj" userId="c3fb109c-09d1-42a6-93f4-69472d709861" providerId="ADAL" clId="{09A26AFE-3578-4143-B1B0-81DF391638B0}" dt="2026-04-29T11:54:55.324" v="128" actId="1076"/>
        <pc:sldMkLst>
          <pc:docMk/>
          <pc:sldMk cId="3990304137" sldId="860"/>
        </pc:sldMkLst>
        <pc:spChg chg="mod">
          <ac:chgData name="Jenifer Prince Devaraj" userId="c3fb109c-09d1-42a6-93f4-69472d709861" providerId="ADAL" clId="{09A26AFE-3578-4143-B1B0-81DF391638B0}" dt="2026-04-29T11:43:47.419" v="40" actId="1076"/>
          <ac:spMkLst>
            <pc:docMk/>
            <pc:sldMk cId="3990304137" sldId="860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09A26AFE-3578-4143-B1B0-81DF391638B0}" dt="2026-04-29T11:54:55.324" v="128" actId="1076"/>
          <ac:spMkLst>
            <pc:docMk/>
            <pc:sldMk cId="3990304137" sldId="860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09A26AFE-3578-4143-B1B0-81DF391638B0}" dt="2026-04-29T11:47:37.039" v="111" actId="113"/>
          <ac:spMkLst>
            <pc:docMk/>
            <pc:sldMk cId="3990304137" sldId="860"/>
            <ac:spMk id="13" creationId="{BC60F4DE-2360-E8FA-23BC-065076E1BCE2}"/>
          </ac:spMkLst>
        </pc:spChg>
        <pc:picChg chg="add mod">
          <ac:chgData name="Jenifer Prince Devaraj" userId="c3fb109c-09d1-42a6-93f4-69472d709861" providerId="ADAL" clId="{09A26AFE-3578-4143-B1B0-81DF391638B0}" dt="2026-04-29T11:43:56.485" v="43" actId="1076"/>
          <ac:picMkLst>
            <pc:docMk/>
            <pc:sldMk cId="3990304137" sldId="860"/>
            <ac:picMk id="6" creationId="{74D575B9-F5BF-C98E-702F-9CA67F80134D}"/>
          </ac:picMkLst>
        </pc:picChg>
        <pc:picChg chg="del">
          <ac:chgData name="Jenifer Prince Devaraj" userId="c3fb109c-09d1-42a6-93f4-69472d709861" providerId="ADAL" clId="{09A26AFE-3578-4143-B1B0-81DF391638B0}" dt="2026-04-29T11:41:29.239" v="1" actId="478"/>
          <ac:picMkLst>
            <pc:docMk/>
            <pc:sldMk cId="3990304137" sldId="860"/>
            <ac:picMk id="7" creationId="{B684002C-40D1-14D6-EBE9-33D332317303}"/>
          </ac:picMkLst>
        </pc:picChg>
      </pc:sldChg>
      <pc:sldChg chg="modSp mod">
        <pc:chgData name="Jenifer Prince Devaraj" userId="c3fb109c-09d1-42a6-93f4-69472d709861" providerId="ADAL" clId="{09A26AFE-3578-4143-B1B0-81DF391638B0}" dt="2026-04-29T11:55:09.787" v="131" actId="1076"/>
        <pc:sldMkLst>
          <pc:docMk/>
          <pc:sldMk cId="1328152600" sldId="861"/>
        </pc:sldMkLst>
        <pc:spChg chg="mod">
          <ac:chgData name="Jenifer Prince Devaraj" userId="c3fb109c-09d1-42a6-93f4-69472d709861" providerId="ADAL" clId="{09A26AFE-3578-4143-B1B0-81DF391638B0}" dt="2026-04-29T11:55:09.787" v="131" actId="1076"/>
          <ac:spMkLst>
            <pc:docMk/>
            <pc:sldMk cId="1328152600" sldId="861"/>
            <ac:spMk id="4" creationId="{4C2BF3F2-4FB6-5823-A8B7-454D0D27F445}"/>
          </ac:spMkLst>
        </pc:spChg>
      </pc:sldChg>
      <pc:sldChg chg="modSp mod">
        <pc:chgData name="Jenifer Prince Devaraj" userId="c3fb109c-09d1-42a6-93f4-69472d709861" providerId="ADAL" clId="{09A26AFE-3578-4143-B1B0-81DF391638B0}" dt="2026-04-29T11:54:45.682" v="126" actId="1076"/>
        <pc:sldMkLst>
          <pc:docMk/>
          <pc:sldMk cId="2265647759" sldId="862"/>
        </pc:sldMkLst>
        <pc:spChg chg="mod">
          <ac:chgData name="Jenifer Prince Devaraj" userId="c3fb109c-09d1-42a6-93f4-69472d709861" providerId="ADAL" clId="{09A26AFE-3578-4143-B1B0-81DF391638B0}" dt="2026-04-29T11:54:45.682" v="126" actId="1076"/>
          <ac:spMkLst>
            <pc:docMk/>
            <pc:sldMk cId="2265647759" sldId="862"/>
            <ac:spMk id="4" creationId="{4C2BF3F2-4FB6-5823-A8B7-454D0D27F445}"/>
          </ac:spMkLst>
        </pc:spChg>
      </pc:sldChg>
      <pc:sldChg chg="modSp mod">
        <pc:chgData name="Jenifer Prince Devaraj" userId="c3fb109c-09d1-42a6-93f4-69472d709861" providerId="ADAL" clId="{09A26AFE-3578-4143-B1B0-81DF391638B0}" dt="2026-04-29T11:54:50.267" v="127" actId="1076"/>
        <pc:sldMkLst>
          <pc:docMk/>
          <pc:sldMk cId="3304572690" sldId="863"/>
        </pc:sldMkLst>
        <pc:spChg chg="mod">
          <ac:chgData name="Jenifer Prince Devaraj" userId="c3fb109c-09d1-42a6-93f4-69472d709861" providerId="ADAL" clId="{09A26AFE-3578-4143-B1B0-81DF391638B0}" dt="2026-04-29T11:54:50.267" v="127" actId="1076"/>
          <ac:spMkLst>
            <pc:docMk/>
            <pc:sldMk cId="3304572690" sldId="863"/>
            <ac:spMk id="4" creationId="{4C2BF3F2-4FB6-5823-A8B7-454D0D27F445}"/>
          </ac:spMkLst>
        </pc:spChg>
      </pc:sldChg>
      <pc:sldChg chg="del">
        <pc:chgData name="Jenifer Prince Devaraj" userId="c3fb109c-09d1-42a6-93f4-69472d709861" providerId="ADAL" clId="{09A26AFE-3578-4143-B1B0-81DF391638B0}" dt="2026-04-29T11:42:29.222" v="5" actId="47"/>
        <pc:sldMkLst>
          <pc:docMk/>
          <pc:sldMk cId="3717650092" sldId="864"/>
        </pc:sldMkLst>
      </pc:sldChg>
      <pc:sldChg chg="modSp mod">
        <pc:chgData name="Jenifer Prince Devaraj" userId="c3fb109c-09d1-42a6-93f4-69472d709861" providerId="ADAL" clId="{09A26AFE-3578-4143-B1B0-81DF391638B0}" dt="2026-04-29T11:55:16.324" v="132" actId="1076"/>
        <pc:sldMkLst>
          <pc:docMk/>
          <pc:sldMk cId="65191362" sldId="865"/>
        </pc:sldMkLst>
        <pc:spChg chg="mod">
          <ac:chgData name="Jenifer Prince Devaraj" userId="c3fb109c-09d1-42a6-93f4-69472d709861" providerId="ADAL" clId="{09A26AFE-3578-4143-B1B0-81DF391638B0}" dt="2026-04-29T11:55:16.324" v="132" actId="1076"/>
          <ac:spMkLst>
            <pc:docMk/>
            <pc:sldMk cId="65191362" sldId="865"/>
            <ac:spMk id="4" creationId="{4C2BF3F2-4FB6-5823-A8B7-454D0D27F445}"/>
          </ac:spMkLst>
        </pc:spChg>
      </pc:sldChg>
      <pc:sldChg chg="modSp mod">
        <pc:chgData name="Jenifer Prince Devaraj" userId="c3fb109c-09d1-42a6-93f4-69472d709861" providerId="ADAL" clId="{09A26AFE-3578-4143-B1B0-81DF391638B0}" dt="2026-04-29T11:55:19.907" v="133" actId="1076"/>
        <pc:sldMkLst>
          <pc:docMk/>
          <pc:sldMk cId="855463143" sldId="866"/>
        </pc:sldMkLst>
        <pc:spChg chg="mod">
          <ac:chgData name="Jenifer Prince Devaraj" userId="c3fb109c-09d1-42a6-93f4-69472d709861" providerId="ADAL" clId="{09A26AFE-3578-4143-B1B0-81DF391638B0}" dt="2026-04-29T11:55:19.907" v="133" actId="1076"/>
          <ac:spMkLst>
            <pc:docMk/>
            <pc:sldMk cId="855463143" sldId="866"/>
            <ac:spMk id="4" creationId="{4C2BF3F2-4FB6-5823-A8B7-454D0D27F445}"/>
          </ac:spMkLst>
        </pc:spChg>
      </pc:sldChg>
      <pc:sldChg chg="delSp modSp add mod">
        <pc:chgData name="Jenifer Prince Devaraj" userId="c3fb109c-09d1-42a6-93f4-69472d709861" providerId="ADAL" clId="{09A26AFE-3578-4143-B1B0-81DF391638B0}" dt="2026-04-29T11:54:59.892" v="129" actId="1076"/>
        <pc:sldMkLst>
          <pc:docMk/>
          <pc:sldMk cId="4116002473" sldId="867"/>
        </pc:sldMkLst>
        <pc:spChg chg="mod">
          <ac:chgData name="Jenifer Prince Devaraj" userId="c3fb109c-09d1-42a6-93f4-69472d709861" providerId="ADAL" clId="{09A26AFE-3578-4143-B1B0-81DF391638B0}" dt="2026-04-29T11:54:59.892" v="129" actId="1076"/>
          <ac:spMkLst>
            <pc:docMk/>
            <pc:sldMk cId="4116002473" sldId="867"/>
            <ac:spMk id="4" creationId="{FE818A85-B8B6-A058-DA0B-B3583B5F4B99}"/>
          </ac:spMkLst>
        </pc:spChg>
        <pc:spChg chg="mod">
          <ac:chgData name="Jenifer Prince Devaraj" userId="c3fb109c-09d1-42a6-93f4-69472d709861" providerId="ADAL" clId="{09A26AFE-3578-4143-B1B0-81DF391638B0}" dt="2026-04-29T11:48:34.263" v="113" actId="20577"/>
          <ac:spMkLst>
            <pc:docMk/>
            <pc:sldMk cId="4116002473" sldId="867"/>
            <ac:spMk id="13" creationId="{CE5F888F-C31B-025E-0CD2-1E943C81A6AC}"/>
          </ac:spMkLst>
        </pc:spChg>
        <pc:picChg chg="del">
          <ac:chgData name="Jenifer Prince Devaraj" userId="c3fb109c-09d1-42a6-93f4-69472d709861" providerId="ADAL" clId="{09A26AFE-3578-4143-B1B0-81DF391638B0}" dt="2026-04-29T11:44:23.409" v="47" actId="478"/>
          <ac:picMkLst>
            <pc:docMk/>
            <pc:sldMk cId="4116002473" sldId="867"/>
            <ac:picMk id="6" creationId="{009CDF1A-EDEE-81F6-FCDE-E1F98F7AFBFD}"/>
          </ac:picMkLst>
        </pc:picChg>
      </pc:sldChg>
      <pc:sldChg chg="modSp add mod">
        <pc:chgData name="Jenifer Prince Devaraj" userId="c3fb109c-09d1-42a6-93f4-69472d709861" providerId="ADAL" clId="{09A26AFE-3578-4143-B1B0-81DF391638B0}" dt="2026-04-29T11:55:05.316" v="130" actId="1076"/>
        <pc:sldMkLst>
          <pc:docMk/>
          <pc:sldMk cId="3602682315" sldId="868"/>
        </pc:sldMkLst>
        <pc:spChg chg="mod">
          <ac:chgData name="Jenifer Prince Devaraj" userId="c3fb109c-09d1-42a6-93f4-69472d709861" providerId="ADAL" clId="{09A26AFE-3578-4143-B1B0-81DF391638B0}" dt="2026-04-29T11:55:05.316" v="130" actId="1076"/>
          <ac:spMkLst>
            <pc:docMk/>
            <pc:sldMk cId="3602682315" sldId="868"/>
            <ac:spMk id="4" creationId="{AD0DC486-2307-9EE4-6261-CBC346111389}"/>
          </ac:spMkLst>
        </pc:spChg>
        <pc:spChg chg="mod">
          <ac:chgData name="Jenifer Prince Devaraj" userId="c3fb109c-09d1-42a6-93f4-69472d709861" providerId="ADAL" clId="{09A26AFE-3578-4143-B1B0-81DF391638B0}" dt="2026-04-29T11:50:58.817" v="115" actId="1076"/>
          <ac:spMkLst>
            <pc:docMk/>
            <pc:sldMk cId="3602682315" sldId="868"/>
            <ac:spMk id="13" creationId="{5A56EE00-336E-D27C-D752-7AEC8D57C99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261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2341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5138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275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4804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8121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0520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0247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8736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9727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426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2520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F28A96-4AC1-3278-DE7E-AA88D864D7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092F12-6424-0041-5B1A-1AFC7F756F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1D2F0A-9843-9972-450F-3032A83071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099308F-0060-2EEE-FA50-C7474D506269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57EA93-739B-DE2A-704F-4C9A041F2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C83785-1B4F-A72B-154B-03793AE9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5922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61FC70-735D-A2AF-4466-3D9D129B15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CE6F80-C7DA-E8EE-5F2B-64F9729AB7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B81811-60E9-7452-1A4A-72F8EB8790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Excess voltage is dissipated as heat.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Can supply up to about 1A current (with proper heat sink).</a:t>
            </a:r>
          </a:p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42D705E-1C1C-813D-F55C-B21382946B7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1A7A4D-E421-A0E7-330C-8355F3FF6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88ADE1-7C8D-D3F8-5EFE-A2B0B3CCF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388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0895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57920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1641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Smart energy-saving device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15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4" y="111673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SENARIO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162115" y="2442301"/>
            <a:ext cx="8531761" cy="3385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 smart energy-saving device is to be installed in rural homes where street lighting is minimal. The goal is to design a compact system that can automatically detect low light conditions and trigger an emergency light (LED), while also displaying status messages on an LCD.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3441278" y="382570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Smart energy-saving device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5811BC7-EFC9-4E8B-BC0E-46859BE80EA3}"/>
              </a:ext>
            </a:extLst>
          </p:cNvPr>
          <p:cNvSpPr/>
          <p:nvPr/>
        </p:nvSpPr>
        <p:spPr>
          <a:xfrm>
            <a:off x="1162115" y="2442301"/>
            <a:ext cx="8531761" cy="3661937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809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523022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Requirement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908801" y="2627652"/>
            <a:ext cx="10107247" cy="20312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system will use a PIC16F877A microcontroller and should operate using standard electronic components. It must be developed and tested using Proteus simulation software and programmed using CCS C.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3325658" y="437822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Smart energy-saving device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87937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92428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613137" y="2032814"/>
            <a:ext cx="9205204" cy="4448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1.	A 12V DC source must be stepped down and regulated to 5V using a voltage regulator.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2.	An LDR-based light sensor and an LM393 comparator circuit that must be used to detect ambient light:</a:t>
            </a:r>
          </a:p>
          <a:p>
            <a:pPr marL="1463675" lvl="3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Output LOW (0V) in darkness.</a:t>
            </a:r>
          </a:p>
          <a:p>
            <a:pPr marL="1463675" lvl="3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Output HIGH (5V) in brightness.</a:t>
            </a:r>
          </a:p>
          <a:p>
            <a:pPr marL="1463675" lvl="3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Output of the LDR Based circuit is connected to RB0 of PIC16F877A.</a:t>
            </a:r>
          </a:p>
          <a:p>
            <a:pPr marL="92075" algn="just">
              <a:lnSpc>
                <a:spcPct val="200000"/>
              </a:lnSpc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3145064" y="422143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Smart energy-saving device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17205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736705" y="2300196"/>
            <a:ext cx="9205204" cy="33407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3.	An LED connected to RD0 must:</a:t>
            </a:r>
          </a:p>
          <a:p>
            <a:pPr marL="1463675" lvl="3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ON in dark conditions.</a:t>
            </a:r>
          </a:p>
          <a:p>
            <a:pPr marL="1463675" lvl="3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OFF in bright conditions.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4.	A 16x2 LCD must display:</a:t>
            </a:r>
          </a:p>
          <a:p>
            <a:pPr marL="1463675" lvl="3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"DARK CONDITION" when it is dark.</a:t>
            </a:r>
          </a:p>
          <a:p>
            <a:pPr marL="1463675" lvl="3"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"BRIGHT CONDITION" when it is bright.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3136479" y="330499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Smart energy-saving device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67300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Questions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761419" y="2204716"/>
            <a:ext cx="7191052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Design the schematic using Proetus.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Write the Program for the given scenario.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Simulate and verify the results.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Explain the working of Night light Sensor.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Explain the working of the Voltage Regulator.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Explain the functions of RS, RW, E, D0–D7, VSS, VDD and VEE in a 16x2 LCD module.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2994811" y="391479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Smart energy-saving device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816422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Design the schematic using Proetus.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3325658" y="409980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Smart energy-saving device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FA0A3C-4CFE-4205-A9C9-D5F57C28E389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641097" y="1896698"/>
            <a:ext cx="8083670" cy="4662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8414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Write the Program for the given scenario.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3235216" y="42025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Smart energy-saving device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2FCE169-6C55-4FEC-8A18-F6251DB0B7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617" y="2331307"/>
            <a:ext cx="3108729" cy="37393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1780CEE-973B-41BC-89C4-84ADD1B204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2223313"/>
            <a:ext cx="5566354" cy="4067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8485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Simulate and verify the results.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3243803" y="4414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Smart energy-saving device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685DA4D-C1F7-42FE-A119-5B057A38A3FA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641097" y="1896698"/>
            <a:ext cx="8083670" cy="4662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0759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Night light Sensor.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238025" y="2309813"/>
            <a:ext cx="9347305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•	The purpose of Night light sensor is to make the LED ON when there is no light/ during darkness.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•	Light sensors can be used to measure illuminance, respond to changes in the amount of light received, or convert light to electricity.				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•	The LM393 IC is a low-power, single-supply, low-offset voltage, double, differential comparators.									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3325658" y="433529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Smart energy-saving device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430244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98607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Night light Sensor.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406610" y="2146085"/>
            <a:ext cx="9119288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•	 It is used to calculate the voltages at two dissimilar terminals and contrasts the dissimilarity in voltage quantity. 			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•	If the voltage of the first terminal has a high voltage than the second terminal, the switch will activate. 					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•	If the first terminal has a low voltage than the second terminal, the switch will deactivate.					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3230924" y="450110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Smart energy-saving device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656477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Night light Sensor.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863203" y="2088228"/>
            <a:ext cx="10465593" cy="38924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This circuit uses a photoresistor for controlling the circuit of a voltage divider.  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When this circuit absorbs to bright light, then the output device will be turned OFF. 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When the circuit absorbs the darkness then the output device will be turned ON. 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If the inverting terminal (𝑉1) of the IC voltage is higher than the non-inverting terminal 	V2 then the output device activates. 𝑉1&gt;𝑉2→LED ON.			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Similarly, if the inverting terminal 𝑉1 of the IC voltage is lower than the non-inverting terminal 𝑉2 , then the output device deactivates. 𝑉1&lt;𝑉2→LED OFF. 	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3265267" y="41196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Smart energy-saving device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045726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47" y="1179883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the Voltage Regulator.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462301" y="1660585"/>
            <a:ext cx="7263013" cy="4448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Provides a constant +5V DC output.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Used to convert unregulated DC into regulated DC.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Has three terminals: Input, Ground, Output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Works on the principle of a </a:t>
            </a:r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</a:rPr>
              <a:t>feedback control system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Contains an </a:t>
            </a:r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</a:rPr>
              <a:t>internal reference voltage 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source for stable comparison.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Internally, it uses an </a:t>
            </a:r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</a:rPr>
              <a:t>error amplifier 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to compare the output voltage with the reference voltage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3050619" y="4180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Smart energy-saving device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D575B9-F5BF-C98E-702F-9CA67F8013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0545" y="2275165"/>
            <a:ext cx="3924848" cy="2553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3041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42A81D-051F-D452-1623-8D8D10823A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FDA21-0B0E-88BD-A64C-6B9943247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47" y="1179883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the Voltage Regulator.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9490A2D6-1D0F-6101-CAC9-27C0165F638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E5F888F-C31B-025E-0CD2-1E943C81A6AC}"/>
              </a:ext>
            </a:extLst>
          </p:cNvPr>
          <p:cNvSpPr txBox="1"/>
          <p:nvPr/>
        </p:nvSpPr>
        <p:spPr>
          <a:xfrm>
            <a:off x="904476" y="2016901"/>
            <a:ext cx="10553429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 series pass transistor controls current flow from input to output.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If output voltage increases: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IC reduces conduction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Voltage returns to 5V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If output voltage decreases: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IC increases conduction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Voltage returns to 5V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E818A85-B8B6-A058-DA0B-B3583B5F4B99}"/>
              </a:ext>
            </a:extLst>
          </p:cNvPr>
          <p:cNvSpPr txBox="1">
            <a:spLocks/>
          </p:cNvSpPr>
          <p:nvPr/>
        </p:nvSpPr>
        <p:spPr>
          <a:xfrm>
            <a:off x="3398348" y="31332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Smart energy-saving device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B803001-FD75-DD56-BC4A-7985406898B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160024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7E62EE-918F-CC4D-E8D8-4EB1BB60B1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7F25A-7C5E-4FF6-B797-405303422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47" y="1179883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the Voltage Regulator.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58C67D5E-3477-8AB2-4E94-1BB13EDA4CB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A56EE00-336E-D27C-D752-7AEC8D57C99B}"/>
              </a:ext>
            </a:extLst>
          </p:cNvPr>
          <p:cNvSpPr txBox="1"/>
          <p:nvPr/>
        </p:nvSpPr>
        <p:spPr>
          <a:xfrm>
            <a:off x="749930" y="2067723"/>
            <a:ext cx="10553429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Maintains constant output despite: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Input voltage variations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Load changes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Requires input voltage greater than 7V (due to dropout voltage).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External capacitors are used to: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Reduce noise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Improve stability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D0DC486-2307-9EE4-6261-CBC346111389}"/>
              </a:ext>
            </a:extLst>
          </p:cNvPr>
          <p:cNvSpPr txBox="1">
            <a:spLocks/>
          </p:cNvSpPr>
          <p:nvPr/>
        </p:nvSpPr>
        <p:spPr>
          <a:xfrm>
            <a:off x="3415715" y="40566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Smart energy-saving device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FD92E0B-7E52-FF98-2F67-C3237B3D887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02682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functions of RS, RW, E, D0–D7, VSS, VDD and VEE in a 16x2 LCD module.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3325658" y="4077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Smart energy-saving device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6C545B-67D8-4588-94C6-C9EDA54669D7}"/>
              </a:ext>
            </a:extLst>
          </p:cNvPr>
          <p:cNvSpPr txBox="1"/>
          <p:nvPr/>
        </p:nvSpPr>
        <p:spPr>
          <a:xfrm>
            <a:off x="461833" y="1951672"/>
            <a:ext cx="8984908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RS (Register Select):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200150" lvl="2" indent="-285750">
              <a:lnSpc>
                <a:spcPct val="200000"/>
              </a:lnSpc>
              <a:buFont typeface="Cambria" panose="02040503050406030204" pitchFamily="18" charset="0"/>
              <a:buChar char="─"/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Selects between instruction register (RS = 0) and data register (RS = 1).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200150" lvl="2" indent="-285750">
              <a:lnSpc>
                <a:spcPct val="200000"/>
              </a:lnSpc>
              <a:buFont typeface="Cambria" panose="02040503050406030204" pitchFamily="18" charset="0"/>
              <a:buChar char="─"/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Controls whether the input sent is a command or display data.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lvl="1" indent="-285750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0" algn="l"/>
                <a:tab pos="35877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RW (Read/Write):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Controls the direction of data.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RW = 0 for write operations (from MCU to LCD),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RW = 1 for read operations (from LCD to MCU).</a:t>
            </a:r>
          </a:p>
          <a:p>
            <a:pPr lvl="1">
              <a:tabLst>
                <a:tab pos="450215" algn="l"/>
              </a:tabLst>
            </a:pPr>
            <a:endParaRPr lang="en-GB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81526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functions of RS, RW, E, D0–D7, VSS, VDD and VEE in a 16x2 LCD module.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3222338" y="380593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Smart energy-saving device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6C545B-67D8-4588-94C6-C9EDA54669D7}"/>
              </a:ext>
            </a:extLst>
          </p:cNvPr>
          <p:cNvSpPr txBox="1"/>
          <p:nvPr/>
        </p:nvSpPr>
        <p:spPr>
          <a:xfrm>
            <a:off x="1265022" y="2130845"/>
            <a:ext cx="9466822" cy="38843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200000"/>
              </a:lnSpc>
              <a:tabLst>
                <a:tab pos="450215" algn="l"/>
              </a:tabLst>
            </a:pPr>
            <a:r>
              <a:rPr lang="en-GB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E (Enable):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Acts as a latch.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On a high-to-low pulse, the LCD reads data from the data lines.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Must be toggled each time data/command is sent.</a:t>
            </a:r>
          </a:p>
          <a:p>
            <a:pPr marL="0" lvl="1">
              <a:lnSpc>
                <a:spcPct val="200000"/>
              </a:lnSpc>
              <a:tabLst>
                <a:tab pos="0" algn="l"/>
                <a:tab pos="358775" algn="l"/>
              </a:tabLst>
            </a:pPr>
            <a:r>
              <a:rPr lang="en-GB" b="1" dirty="0">
                <a:latin typeface="Cambria" panose="02040503050406030204" pitchFamily="18" charset="0"/>
                <a:ea typeface="Times New Roman" panose="02020603050405020304" pitchFamily="18" charset="0"/>
              </a:rPr>
              <a:t>Data Pins</a:t>
            </a:r>
            <a:r>
              <a:rPr lang="en-GB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: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D0–D7 data pins – State their role in sending data or instructions; mention 4-bit/8-bit modes.</a:t>
            </a:r>
          </a:p>
        </p:txBody>
      </p:sp>
    </p:spTree>
    <p:extLst>
      <p:ext uri="{BB962C8B-B14F-4D97-AF65-F5344CB8AC3E}">
        <p14:creationId xmlns:p14="http://schemas.microsoft.com/office/powerpoint/2010/main" val="651913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functions of RS, RW, E, D0–D7, VSS, VDD and VEE in a 16x2 LCD module.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3462743" y="44768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Smart energy-saving device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6C545B-67D8-4588-94C6-C9EDA54669D7}"/>
              </a:ext>
            </a:extLst>
          </p:cNvPr>
          <p:cNvSpPr txBox="1"/>
          <p:nvPr/>
        </p:nvSpPr>
        <p:spPr>
          <a:xfrm>
            <a:off x="1265022" y="2130845"/>
            <a:ext cx="9466822" cy="11143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200000"/>
              </a:lnSpc>
              <a:tabLst>
                <a:tab pos="450215" algn="l"/>
              </a:tabLst>
            </a:pPr>
            <a:r>
              <a:rPr lang="en-GB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VSS and VDD pins </a:t>
            </a:r>
          </a:p>
          <a:p>
            <a:pPr lvl="0">
              <a:lnSpc>
                <a:spcPct val="200000"/>
              </a:lnSpc>
              <a:tabLst>
                <a:tab pos="450215" algn="l"/>
              </a:tabLst>
            </a:pPr>
            <a:r>
              <a:rPr lang="en-GB" b="1" dirty="0">
                <a:latin typeface="Cambria" panose="02040503050406030204" pitchFamily="18" charset="0"/>
                <a:ea typeface="Times New Roman" panose="02020603050405020304" pitchFamily="18" charset="0"/>
              </a:rPr>
              <a:t>			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 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Identify ground and positive supply terminals.</a:t>
            </a:r>
            <a:endParaRPr lang="en-GB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DD4BF0-2927-4D6B-82C1-10A9D783FFF3}"/>
              </a:ext>
            </a:extLst>
          </p:cNvPr>
          <p:cNvSpPr txBox="1"/>
          <p:nvPr/>
        </p:nvSpPr>
        <p:spPr>
          <a:xfrm>
            <a:off x="1362589" y="3995806"/>
            <a:ext cx="9466822" cy="11143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200000"/>
              </a:lnSpc>
              <a:tabLst>
                <a:tab pos="450215" algn="l"/>
              </a:tabLst>
            </a:pPr>
            <a:r>
              <a:rPr lang="en-GB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VEE pin </a:t>
            </a:r>
          </a:p>
          <a:p>
            <a:pPr lvl="0">
              <a:lnSpc>
                <a:spcPct val="200000"/>
              </a:lnSpc>
              <a:tabLst>
                <a:tab pos="450215" algn="l"/>
              </a:tabLst>
            </a:pPr>
            <a:r>
              <a:rPr lang="en-GB" b="1" dirty="0">
                <a:latin typeface="Cambria" panose="02040503050406030204" pitchFamily="18" charset="0"/>
                <a:ea typeface="Times New Roman" panose="02020603050405020304" pitchFamily="18" charset="0"/>
              </a:rPr>
              <a:t>			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</a:rPr>
              <a:t>  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Mention its use for adjusting display contrast.</a:t>
            </a:r>
            <a:endParaRPr lang="en-GB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54631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892</TotalTime>
  <Words>1327</Words>
  <Application>Microsoft Office PowerPoint</Application>
  <PresentationFormat>Widescreen</PresentationFormat>
  <Paragraphs>199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Arial</vt:lpstr>
      <vt:lpstr>Book Antiqua</vt:lpstr>
      <vt:lpstr>Calibri</vt:lpstr>
      <vt:lpstr>Calibri Light</vt:lpstr>
      <vt:lpstr>Cambria</vt:lpstr>
      <vt:lpstr>Times New Roman</vt:lpstr>
      <vt:lpstr>UWTSD 200_Title Page 2</vt:lpstr>
      <vt:lpstr>UWTSD 200_Text 3</vt:lpstr>
      <vt:lpstr>PowerPoint Presentation</vt:lpstr>
      <vt:lpstr>SENARIO</vt:lpstr>
      <vt:lpstr>Requirement</vt:lpstr>
      <vt:lpstr>System Specifications</vt:lpstr>
      <vt:lpstr>System Specifications</vt:lpstr>
      <vt:lpstr>Questions</vt:lpstr>
      <vt:lpstr>Design the schematic using Proetus.</vt:lpstr>
      <vt:lpstr>Write the Program for the given scenario.</vt:lpstr>
      <vt:lpstr>Simulate and verify the results.</vt:lpstr>
      <vt:lpstr>Explain the working of Night light Sensor.</vt:lpstr>
      <vt:lpstr>Explain the working of Night light Sensor.</vt:lpstr>
      <vt:lpstr>Explain the working of Night light Sensor.</vt:lpstr>
      <vt:lpstr>Explain the working of the Voltage Regulator.</vt:lpstr>
      <vt:lpstr>Explain the working of the Voltage Regulator.</vt:lpstr>
      <vt:lpstr>Explain the working of the Voltage Regulator.</vt:lpstr>
      <vt:lpstr>Explain the functions of RS, RW, E, D0–D7, VSS, VDD and VEE in a 16x2 LCD module.</vt:lpstr>
      <vt:lpstr>Explain the functions of RS, RW, E, D0–D7, VSS, VDD and VEE in a 16x2 LCD module.</vt:lpstr>
      <vt:lpstr>Explain the functions of RS, RW, E, D0–D7, VSS, VDD and VEE in a 16x2 LCD module.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34</cp:revision>
  <dcterms:created xsi:type="dcterms:W3CDTF">2021-03-09T15:35:42Z</dcterms:created>
  <dcterms:modified xsi:type="dcterms:W3CDTF">2026-04-29T12:45:35Z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