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handoutMasterIdLst>
    <p:handoutMasterId r:id="rId19"/>
  </p:handoutMasterIdLst>
  <p:sldIdLst>
    <p:sldId id="256" r:id="rId3"/>
    <p:sldId id="270"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58404" autoAdjust="0"/>
  </p:normalViewPr>
  <p:slideViewPr>
    <p:cSldViewPr>
      <p:cViewPr>
        <p:scale>
          <a:sx n="80" d="100"/>
          <a:sy n="80" d="100"/>
        </p:scale>
        <p:origin x="-1286" y="-77"/>
      </p:cViewPr>
      <p:guideLst>
        <p:guide orient="horz" pos="2381"/>
        <p:guide pos="3175"/>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6" name="Header Placeholder 5">
            <a:extLst>
              <a:ext uri="{FF2B5EF4-FFF2-40B4-BE49-F238E27FC236}">
                <a16:creationId xmlns:a16="http://schemas.microsoft.com/office/drawing/2014/main" xmlns="" id="{8F933B49-A069-46F5-8767-FA7F75175369}"/>
              </a:ext>
            </a:extLst>
          </p:cNvPr>
          <p:cNvSpPr txBox="1">
            <a:spLocks noGrp="1"/>
          </p:cNvSpPr>
          <p:nvPr>
            <p:ph type="hdr" sz="quarter"/>
          </p:nvPr>
        </p:nvSpPr>
        <p:spPr>
          <a:xfrm>
            <a:off x="0" y="0"/>
            <a:ext cx="3280680" cy="534240"/>
          </a:xfrm>
          <a:prstGeom prst="rect">
            <a:avLst/>
          </a:prstGeom>
          <a:noFill/>
          <a:ln>
            <a:noFill/>
          </a:ln>
        </p:spPr>
        <p:txBody>
          <a:bodyPr vert="horz" wrap="none" lIns="90000" tIns="45000" rIns="90000" bIns="45000" anchorCtr="0" compatLnSpc="0">
            <a:noAutofit/>
          </a:bodyPr>
          <a:lstStyle/>
          <a:p>
            <a:pPr marL="0" marR="0" lvl="0" indent="0" rtl="0" hangingPunct="0">
              <a:lnSpc>
                <a:spcPct val="100000"/>
              </a:lnSpc>
              <a:spcBef>
                <a:spcPts val="0"/>
              </a:spcBef>
              <a:spcAft>
                <a:spcPts val="0"/>
              </a:spcAft>
              <a:buNone/>
              <a:tabLst/>
              <a:defRPr sz="1400"/>
            </a:pPr>
            <a:endParaRPr lang="en-IN" sz="1400" b="0" i="0" u="none" strike="noStrike" kern="1200">
              <a:ln>
                <a:noFill/>
              </a:ln>
              <a:latin typeface="Arimo" pitchFamily="18"/>
              <a:ea typeface="Droid Sans" pitchFamily="2"/>
              <a:cs typeface="DejaVu Sans" pitchFamily="2"/>
            </a:endParaRPr>
          </a:p>
        </p:txBody>
      </p:sp>
      <p:sp>
        <p:nvSpPr>
          <p:cNvPr id="7" name="Date Placeholder 6">
            <a:extLst>
              <a:ext uri="{FF2B5EF4-FFF2-40B4-BE49-F238E27FC236}">
                <a16:creationId xmlns:a16="http://schemas.microsoft.com/office/drawing/2014/main" xmlns="" id="{D4C57CFB-A320-42E9-B2A9-C5A30DD7C5F2}"/>
              </a:ext>
            </a:extLst>
          </p:cNvPr>
          <p:cNvSpPr txBox="1">
            <a:spLocks noGrp="1"/>
          </p:cNvSpPr>
          <p:nvPr>
            <p:ph type="dt" sz="quarter" idx="1"/>
          </p:nvPr>
        </p:nvSpPr>
        <p:spPr>
          <a:xfrm>
            <a:off x="4278960" y="0"/>
            <a:ext cx="3280680" cy="534240"/>
          </a:xfrm>
          <a:prstGeom prst="rect">
            <a:avLst/>
          </a:prstGeom>
          <a:noFill/>
          <a:ln>
            <a:noFill/>
          </a:ln>
        </p:spPr>
        <p:txBody>
          <a:bodyPr vert="horz" wrap="none" lIns="90000" tIns="45000" rIns="90000" bIns="45000" anchorCtr="0" compatLnSpc="0">
            <a:noAutofit/>
          </a:bodyPr>
          <a:lstStyle/>
          <a:p>
            <a:pPr marL="0" marR="0" lvl="0" indent="0" algn="r" rtl="0" hangingPunct="0">
              <a:lnSpc>
                <a:spcPct val="100000"/>
              </a:lnSpc>
              <a:spcBef>
                <a:spcPts val="0"/>
              </a:spcBef>
              <a:spcAft>
                <a:spcPts val="0"/>
              </a:spcAft>
              <a:buNone/>
              <a:tabLst/>
              <a:defRPr sz="1400"/>
            </a:pPr>
            <a:endParaRPr lang="en-IN" sz="1400" b="0" i="0" u="none" strike="noStrike" kern="1200">
              <a:ln>
                <a:noFill/>
              </a:ln>
              <a:latin typeface="Arimo" pitchFamily="18"/>
              <a:ea typeface="Droid Sans" pitchFamily="2"/>
              <a:cs typeface="DejaVu Sans" pitchFamily="2"/>
            </a:endParaRPr>
          </a:p>
        </p:txBody>
      </p:sp>
      <p:sp>
        <p:nvSpPr>
          <p:cNvPr id="8" name="Footer Placeholder 7">
            <a:extLst>
              <a:ext uri="{FF2B5EF4-FFF2-40B4-BE49-F238E27FC236}">
                <a16:creationId xmlns:a16="http://schemas.microsoft.com/office/drawing/2014/main" xmlns="" id="{7FCC1208-45B8-423A-B8D8-10D935B7210B}"/>
              </a:ext>
            </a:extLst>
          </p:cNvPr>
          <p:cNvSpPr txBox="1">
            <a:spLocks noGrp="1"/>
          </p:cNvSpPr>
          <p:nvPr>
            <p:ph type="ftr" sz="quarter" idx="2"/>
          </p:nvPr>
        </p:nvSpPr>
        <p:spPr>
          <a:xfrm>
            <a:off x="0" y="10157400"/>
            <a:ext cx="3280680" cy="534240"/>
          </a:xfrm>
          <a:prstGeom prst="rect">
            <a:avLst/>
          </a:prstGeom>
          <a:noFill/>
          <a:ln>
            <a:noFill/>
          </a:ln>
        </p:spPr>
        <p:txBody>
          <a:bodyPr vert="horz" wrap="none" lIns="90000" tIns="45000" rIns="90000" bIns="45000" anchor="b" anchorCtr="0" compatLnSpc="0">
            <a:noAutofit/>
          </a:bodyPr>
          <a:lstStyle/>
          <a:p>
            <a:pPr marL="0" marR="0" lvl="0" indent="0" rtl="0" hangingPunct="0">
              <a:lnSpc>
                <a:spcPct val="100000"/>
              </a:lnSpc>
              <a:spcBef>
                <a:spcPts val="0"/>
              </a:spcBef>
              <a:spcAft>
                <a:spcPts val="0"/>
              </a:spcAft>
              <a:buNone/>
              <a:tabLst/>
              <a:defRPr sz="1400"/>
            </a:pPr>
            <a:endParaRPr lang="en-IN" sz="1400" b="0" i="0" u="none" strike="noStrike" kern="1200">
              <a:ln>
                <a:noFill/>
              </a:ln>
              <a:latin typeface="Arimo" pitchFamily="18"/>
              <a:ea typeface="Droid Sans" pitchFamily="2"/>
              <a:cs typeface="DejaVu Sans" pitchFamily="2"/>
            </a:endParaRPr>
          </a:p>
        </p:txBody>
      </p:sp>
      <p:sp>
        <p:nvSpPr>
          <p:cNvPr id="9" name="Slide Number Placeholder 8">
            <a:extLst>
              <a:ext uri="{FF2B5EF4-FFF2-40B4-BE49-F238E27FC236}">
                <a16:creationId xmlns:a16="http://schemas.microsoft.com/office/drawing/2014/main" xmlns="" id="{C2F28FF5-BB2B-4333-AA7B-1592A93D3A59}"/>
              </a:ext>
            </a:extLst>
          </p:cNvPr>
          <p:cNvSpPr txBox="1">
            <a:spLocks noGrp="1"/>
          </p:cNvSpPr>
          <p:nvPr>
            <p:ph type="sldNum" sz="quarter" idx="3"/>
          </p:nvPr>
        </p:nvSpPr>
        <p:spPr>
          <a:xfrm>
            <a:off x="4278960" y="10157400"/>
            <a:ext cx="3280680" cy="534240"/>
          </a:xfrm>
          <a:prstGeom prst="rect">
            <a:avLst/>
          </a:prstGeom>
          <a:noFill/>
          <a:ln>
            <a:noFill/>
          </a:ln>
        </p:spPr>
        <p:txBody>
          <a:bodyPr vert="horz" wrap="none" lIns="90000" tIns="45000" rIns="90000" bIns="45000" anchor="b" anchorCtr="0" compatLnSpc="0">
            <a:noAutofit/>
          </a:bodyPr>
          <a:lstStyle/>
          <a:p>
            <a:pPr marL="0" marR="0" lvl="0" indent="0" algn="r" rtl="0" hangingPunct="0">
              <a:lnSpc>
                <a:spcPct val="100000"/>
              </a:lnSpc>
              <a:spcBef>
                <a:spcPts val="0"/>
              </a:spcBef>
              <a:spcAft>
                <a:spcPts val="0"/>
              </a:spcAft>
              <a:buNone/>
              <a:tabLst/>
              <a:defRPr sz="1400"/>
            </a:pPr>
            <a:fld id="{2657EE82-4F79-40BB-BDCB-4867A723641D}" type="slidenum">
              <a:t>‹#›</a:t>
            </a:fld>
            <a:endParaRPr lang="en-IN" sz="1400" b="0" i="0" u="none" strike="noStrike" kern="1200">
              <a:ln>
                <a:noFill/>
              </a:ln>
              <a:latin typeface="Arimo" pitchFamily="18"/>
              <a:ea typeface="Droid Sans" pitchFamily="2"/>
              <a:cs typeface="DejaVu Sans" pitchFamily="2"/>
            </a:endParaRPr>
          </a:p>
        </p:txBody>
      </p:sp>
      <p:sp>
        <p:nvSpPr>
          <p:cNvPr id="2" name="Header Placeholder 1">
            <a:extLst>
              <a:ext uri="{FF2B5EF4-FFF2-40B4-BE49-F238E27FC236}">
                <a16:creationId xmlns:a16="http://schemas.microsoft.com/office/drawing/2014/main" xmlns="" id="{91E462B7-0495-4987-B4C6-8E35EFC6BC1C}"/>
              </a:ext>
            </a:extLst>
          </p:cNvPr>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xmlns="" id="{8EA3CE7E-B8F0-415E-A432-45DA6C262509}"/>
              </a:ext>
            </a:extLst>
          </p:cNvPr>
          <p:cNvSpPr>
            <a:spLocks noGrp="1"/>
          </p:cNvSpPr>
          <p:nvPr>
            <p:ph type="dt" sz="quarter" idx="1"/>
          </p:nvPr>
        </p:nvSpPr>
        <p:spPr>
          <a:xfrm>
            <a:off x="4281488" y="0"/>
            <a:ext cx="3276600" cy="536575"/>
          </a:xfrm>
          <a:prstGeom prst="rect">
            <a:avLst/>
          </a:prstGeom>
        </p:spPr>
        <p:txBody>
          <a:bodyPr vert="horz" lIns="91440" tIns="45720" rIns="91440" bIns="45720" rtlCol="0"/>
          <a:lstStyle>
            <a:lvl1pPr algn="r">
              <a:defRPr sz="1200"/>
            </a:lvl1pPr>
          </a:lstStyle>
          <a:p>
            <a:fld id="{3AC8A092-CF52-4DFE-8729-C8DFA6A7FC02}" type="datetimeFigureOut">
              <a:rPr lang="en-US"/>
              <a:t>3/12/2020</a:t>
            </a:fld>
            <a:endParaRPr lang="en-US"/>
          </a:p>
        </p:txBody>
      </p:sp>
      <p:sp>
        <p:nvSpPr>
          <p:cNvPr id="4" name="Footer Placeholder 3">
            <a:extLst>
              <a:ext uri="{FF2B5EF4-FFF2-40B4-BE49-F238E27FC236}">
                <a16:creationId xmlns:a16="http://schemas.microsoft.com/office/drawing/2014/main" xmlns="" id="{F19D9155-43F6-4746-B80E-756079EE1C9F}"/>
              </a:ext>
            </a:extLst>
          </p:cNvPr>
          <p:cNvSpPr>
            <a:spLocks noGrp="1"/>
          </p:cNvSpPr>
          <p:nvPr>
            <p:ph type="ftr" sz="quarter" idx="2"/>
          </p:nvPr>
        </p:nvSpPr>
        <p:spPr>
          <a:xfrm>
            <a:off x="0" y="10155238"/>
            <a:ext cx="3276600" cy="5365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xmlns="" id="{02D24BCB-FFFE-453B-884D-5D3AED420C39}"/>
              </a:ext>
            </a:extLst>
          </p:cNvPr>
          <p:cNvSpPr>
            <a:spLocks noGrp="1"/>
          </p:cNvSpPr>
          <p:nvPr>
            <p:ph type="sldNum" sz="quarter" idx="3"/>
          </p:nvPr>
        </p:nvSpPr>
        <p:spPr>
          <a:xfrm>
            <a:off x="4281488" y="10155238"/>
            <a:ext cx="3276600" cy="536575"/>
          </a:xfrm>
          <a:prstGeom prst="rect">
            <a:avLst/>
          </a:prstGeom>
        </p:spPr>
        <p:txBody>
          <a:bodyPr vert="horz" lIns="91440" tIns="45720" rIns="91440" bIns="45720" rtlCol="0" anchor="b"/>
          <a:lstStyle>
            <a:lvl1pPr algn="r">
              <a:defRPr sz="1200"/>
            </a:lvl1pPr>
          </a:lstStyle>
          <a:p>
            <a:fld id="{5C7284EB-904A-4B21-8FAD-52DFC2B83E18}" type="slidenum">
              <a:t>‹#›</a:t>
            </a:fld>
            <a:endParaRPr lang="en-US"/>
          </a:p>
        </p:txBody>
      </p:sp>
    </p:spTree>
    <p:extLst>
      <p:ext uri="{BB962C8B-B14F-4D97-AF65-F5344CB8AC3E}">
        <p14:creationId xmlns:p14="http://schemas.microsoft.com/office/powerpoint/2010/main" val="829417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01B5807A-2325-4BB9-8FAF-ED132999A4B0}" type="datetimeFigureOut">
              <a:rPr lang="en-US"/>
              <a:t>3/12/2020</a:t>
            </a:fld>
            <a:endParaRPr lang="en-US"/>
          </a:p>
        </p:txBody>
      </p:sp>
      <p:sp>
        <p:nvSpPr>
          <p:cNvPr id="4" name="Slide Image Placeholder 3"/>
          <p:cNvSpPr>
            <a:spLocks noGrp="1" noRot="1" noChangeAspect="1"/>
          </p:cNvSpPr>
          <p:nvPr>
            <p:ph type="sldImg" idx="2"/>
          </p:nvPr>
        </p:nvSpPr>
        <p:spPr>
          <a:xfrm>
            <a:off x="1374775" y="1336675"/>
            <a:ext cx="4810125" cy="3608388"/>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Image Placeholder 7">
            <a:extLst>
              <a:ext uri="{FF2B5EF4-FFF2-40B4-BE49-F238E27FC236}">
                <a16:creationId xmlns:a16="http://schemas.microsoft.com/office/drawing/2014/main" xmlns="" id="{86352852-645E-4530-AE71-544F9D5F996C}"/>
              </a:ext>
            </a:extLst>
          </p:cNvPr>
          <p:cNvSpPr>
            <a:spLocks noGrp="1" noRot="1" noChangeAspect="1"/>
          </p:cNvSpPr>
          <p:nvPr>
            <p:ph type="sldImg" idx="2"/>
          </p:nvPr>
        </p:nvSpPr>
        <p:spPr>
          <a:xfrm>
            <a:off x="1107000" y="812520"/>
            <a:ext cx="5345280" cy="4008959"/>
          </a:xfrm>
          <a:prstGeom prst="rect">
            <a:avLst/>
          </a:prstGeom>
          <a:noFill/>
          <a:ln>
            <a:noFill/>
            <a:prstDash val="solid"/>
          </a:ln>
        </p:spPr>
      </p:sp>
      <p:sp>
        <p:nvSpPr>
          <p:cNvPr id="9" name="Notes Placeholder 8">
            <a:extLst>
              <a:ext uri="{FF2B5EF4-FFF2-40B4-BE49-F238E27FC236}">
                <a16:creationId xmlns:a16="http://schemas.microsoft.com/office/drawing/2014/main" xmlns="" id="{CB2D72DD-9CC4-477E-89FE-DA2E015BA621}"/>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IN"/>
          </a:p>
        </p:txBody>
      </p:sp>
      <p:sp>
        <p:nvSpPr>
          <p:cNvPr id="10" name="Header Placeholder 9">
            <a:extLst>
              <a:ext uri="{FF2B5EF4-FFF2-40B4-BE49-F238E27FC236}">
                <a16:creationId xmlns:a16="http://schemas.microsoft.com/office/drawing/2014/main" xmlns="" id="{B985766A-341D-4126-B95E-EBCEF4B94F75}"/>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rtl="0" hangingPunct="0">
              <a:buNone/>
              <a:tabLst/>
              <a:defRPr lang="en-IN" sz="1400" kern="1200">
                <a:latin typeface="Tinos" pitchFamily="18"/>
                <a:ea typeface="DejaVu Sans" pitchFamily="2"/>
                <a:cs typeface="DejaVu Sans" pitchFamily="2"/>
              </a:defRPr>
            </a:lvl1pPr>
          </a:lstStyle>
          <a:p>
            <a:pPr lvl="0"/>
            <a:endParaRPr lang="en-IN"/>
          </a:p>
        </p:txBody>
      </p:sp>
      <p:sp>
        <p:nvSpPr>
          <p:cNvPr id="11" name="Date Placeholder 10">
            <a:extLst>
              <a:ext uri="{FF2B5EF4-FFF2-40B4-BE49-F238E27FC236}">
                <a16:creationId xmlns:a16="http://schemas.microsoft.com/office/drawing/2014/main" xmlns="" id="{3536AEB3-F2C3-4431-8D0B-FC2ED76B869A}"/>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rtl="0" hangingPunct="0">
              <a:buNone/>
              <a:tabLst/>
              <a:defRPr lang="en-IN" sz="1400" kern="1200">
                <a:latin typeface="Tinos" pitchFamily="18"/>
                <a:ea typeface="DejaVu Sans" pitchFamily="2"/>
                <a:cs typeface="DejaVu Sans" pitchFamily="2"/>
              </a:defRPr>
            </a:lvl1pPr>
          </a:lstStyle>
          <a:p>
            <a:pPr lvl="0"/>
            <a:endParaRPr lang="en-IN"/>
          </a:p>
        </p:txBody>
      </p:sp>
      <p:sp>
        <p:nvSpPr>
          <p:cNvPr id="12" name="Footer Placeholder 11">
            <a:extLst>
              <a:ext uri="{FF2B5EF4-FFF2-40B4-BE49-F238E27FC236}">
                <a16:creationId xmlns:a16="http://schemas.microsoft.com/office/drawing/2014/main" xmlns="" id="{6C97125A-017A-4EB8-8FD5-F7505462CE55}"/>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rtl="0" hangingPunct="0">
              <a:buNone/>
              <a:tabLst/>
              <a:defRPr lang="en-IN" sz="1400" kern="1200">
                <a:latin typeface="Tinos" pitchFamily="18"/>
                <a:ea typeface="DejaVu Sans" pitchFamily="2"/>
                <a:cs typeface="DejaVu Sans" pitchFamily="2"/>
              </a:defRPr>
            </a:lvl1pPr>
          </a:lstStyle>
          <a:p>
            <a:pPr lvl="0"/>
            <a:endParaRPr lang="en-IN"/>
          </a:p>
        </p:txBody>
      </p:sp>
      <p:sp>
        <p:nvSpPr>
          <p:cNvPr id="13" name="Slide Number Placeholder 12">
            <a:extLst>
              <a:ext uri="{FF2B5EF4-FFF2-40B4-BE49-F238E27FC236}">
                <a16:creationId xmlns:a16="http://schemas.microsoft.com/office/drawing/2014/main" xmlns="" id="{8810F3F4-F7DE-4DD5-BBE9-AAD18DBE5E1E}"/>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rtl="0" hangingPunct="0">
              <a:buNone/>
              <a:tabLst/>
              <a:defRPr lang="en-IN" sz="1400" kern="1200">
                <a:latin typeface="Tinos" pitchFamily="18"/>
                <a:ea typeface="DejaVu Sans" pitchFamily="2"/>
                <a:cs typeface="DejaVu Sans" pitchFamily="2"/>
              </a:defRPr>
            </a:lvl1pPr>
          </a:lstStyle>
          <a:p>
            <a:pPr lvl="0"/>
            <a:fld id="{A67EC8DD-532F-4DF3-BF47-2BE573B2AC01}" type="slidenum">
              <a:t>‹#›</a:t>
            </a:fld>
            <a:endParaRPr lang="en-IN"/>
          </a:p>
        </p:txBody>
      </p:sp>
      <p:sp>
        <p:nvSpPr>
          <p:cNvPr id="6" name="Footer Placehold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3AB30C38-7574-4989-9922-B9B7E56D642C}" type="slidenum">
              <a:t>‹#›</a:t>
            </a:fld>
            <a:endParaRPr lang="en-US"/>
          </a:p>
        </p:txBody>
      </p:sp>
    </p:spTree>
    <p:extLst>
      <p:ext uri="{BB962C8B-B14F-4D97-AF65-F5344CB8AC3E}">
        <p14:creationId xmlns:p14="http://schemas.microsoft.com/office/powerpoint/2010/main" val="1399485446"/>
      </p:ext>
    </p:extLst>
  </p:cSld>
  <p:clrMap bg1="lt1" tx1="dk1" bg2="lt2" tx2="dk2" accent1="accent1" accent2="accent2" accent3="accent3" accent4="accent4" accent5="accent5" accent6="accent6" hlink="hlink" folHlink="folHlink"/>
  <p:notesStyle>
    <a:lvl1pPr marL="216000" marR="0" indent="-216000" rtl="0" hangingPunct="0">
      <a:tabLst/>
      <a:defRPr lang="en-IN" sz="2000" b="0" i="0" u="none" strike="noStrike" kern="1200">
        <a:ln>
          <a:noFill/>
        </a:ln>
        <a:latin typeface="Arimo" pitchFamily="18"/>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BD482712-7391-40D0-A168-E321E9A402C6}"/>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094C2840-310C-4788-B408-193D07C5E349}"/>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796C8687-6AA8-4EF7-A0F5-DD4FA6E19889}"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AB697F15-0A52-414E-B8B2-1397BEFEEAAB}"/>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2E264231-2D76-46A4-B4CC-C4FCB59255DA}"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6308820F-538E-4C16-B302-7C9670DFC1A7}"/>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D01D0E8A-C5A3-41E8-8965-17BD0AF8D358}"/>
              </a:ext>
            </a:extLst>
          </p:cNvPr>
          <p:cNvSpPr txBox="1">
            <a:spLocks noGrp="1"/>
          </p:cNvSpPr>
          <p:nvPr>
            <p:ph type="body" sz="quarter" idx="1"/>
          </p:nvPr>
        </p:nvSpPr>
        <p:spPr>
          <a:xfrm>
            <a:off x="756000" y="5078520"/>
            <a:ext cx="6047640" cy="4811040"/>
          </a:xfrm>
          <a:noFill/>
          <a:ln>
            <a:noFill/>
          </a:ln>
        </p:spPr>
        <p:txBody>
          <a:bodyPr lIns="0" tIns="0" rIns="0" bIns="0">
            <a:spAutoFit/>
          </a:bodyPr>
          <a:lstStyle/>
          <a:p>
            <a:endParaRPr lang="en-IN" sz="2810" dirty="0">
              <a:latin typeface="Albany" pitchFamily="18"/>
              <a:cs typeface="Tahoma" pitchFamily="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F0D5EBB1-3819-42C1-9A2C-116EE9ADB945}"/>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2FE39E53-E6F4-46A5-99F1-2A705E1C3433}"/>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AECF5862-3BFE-472A-86D3-56B1263D248B}"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3</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C8FA0DF6-3DA9-499A-A978-720DE57CCAF6}"/>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8DBC5F3D-93D6-4CCB-917B-4333509B05E0}"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3</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4B414EF4-8F0C-408B-8992-B853B6682454}"/>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2548DA81-A967-4CDD-B5DC-81D6D925D951}"/>
              </a:ext>
            </a:extLst>
          </p:cNvPr>
          <p:cNvSpPr txBox="1">
            <a:spLocks noGrp="1"/>
          </p:cNvSpPr>
          <p:nvPr>
            <p:ph type="body" sz="quarter" idx="1"/>
          </p:nvPr>
        </p:nvSpPr>
        <p:spPr>
          <a:xfrm>
            <a:off x="756000" y="5078520"/>
            <a:ext cx="6047640" cy="4811040"/>
          </a:xfrm>
          <a:noFill/>
          <a:ln>
            <a:noFill/>
          </a:ln>
        </p:spPr>
        <p:txBody>
          <a:bodyPr lIns="0" tIns="0" rIns="0" bIns="0">
            <a:spAutoFit/>
          </a:bodyPr>
          <a:lstStyle/>
          <a:p>
            <a:endParaRPr lang="en-IN" sz="2810">
              <a:latin typeface="Albany" pitchFamily="18"/>
              <a:cs typeface="Tahoma" pitchFamily="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FF6E8AA5-67A4-4BD6-A400-7D3E0D0DCC0D}"/>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0DB7F9E1-2E70-48D6-9826-F85912A20F27}"/>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2841227A-FA62-4AE8-9AEF-C433A3BB33E1}"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4</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1908112D-F60D-4EC8-9989-4DEFDB7200DE}"/>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9854599F-B57B-4446-8E61-B2F2630A705A}"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4</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2B6A26CB-A7BB-4728-91A0-CFAFB8A26FE2}"/>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A7EBF980-B2C0-41E0-80E0-A7BBB38ADD7A}"/>
              </a:ext>
            </a:extLst>
          </p:cNvPr>
          <p:cNvSpPr txBox="1">
            <a:spLocks noGrp="1"/>
          </p:cNvSpPr>
          <p:nvPr>
            <p:ph type="body" sz="quarter" idx="1"/>
          </p:nvPr>
        </p:nvSpPr>
        <p:spPr>
          <a:xfrm>
            <a:off x="756000" y="5078520"/>
            <a:ext cx="6047640" cy="4811040"/>
          </a:xfrm>
          <a:noFill/>
          <a:ln>
            <a:noFill/>
          </a:ln>
        </p:spPr>
        <p:txBody>
          <a:bodyPr lIns="0" tIns="0" rIns="0" bIns="0">
            <a:spAutoFit/>
          </a:bodyPr>
          <a:lstStyle/>
          <a:p>
            <a:pPr lvl="0" algn="just">
              <a:lnSpc>
                <a:spcPct val="150000"/>
              </a:lnSpc>
            </a:pPr>
            <a:endParaRPr lang="en-IN" sz="2200" dirty="0">
              <a:solidFill>
                <a:srgbClr val="333333"/>
              </a:solidFill>
              <a:latin typeface="Times new roman" pitchFamily="1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F490902B-2C57-4471-A61F-A8FA1D9A3FA1}"/>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730D2B04-7B9B-4F6A-9BBF-34A19F81A19D}"/>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AF1F6384-04AA-45EF-947F-3A3564C709BA}"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5</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CF8236EF-1B5B-4801-ABF5-BAB643D9A4A1}"/>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95906845-7359-45AF-80B8-5BF6DF9DCD25}"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5</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EBE1BC3F-05BA-4BB3-8EB4-368E2A4442E9}"/>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6198D0FA-A781-4929-94B2-637F2045CAA5}"/>
              </a:ext>
            </a:extLst>
          </p:cNvPr>
          <p:cNvSpPr txBox="1">
            <a:spLocks noGrp="1"/>
          </p:cNvSpPr>
          <p:nvPr>
            <p:ph type="body" sz="quarter" idx="1"/>
          </p:nvPr>
        </p:nvSpPr>
        <p:spPr>
          <a:xfrm>
            <a:off x="756000" y="5078520"/>
            <a:ext cx="6047640" cy="4811040"/>
          </a:xfrm>
          <a:noFill/>
          <a:ln>
            <a:noFill/>
          </a:ln>
        </p:spPr>
        <p:txBody>
          <a:bodyPr lIns="0" tIns="0" rIns="0" bIns="0">
            <a:spAutoFit/>
          </a:bodyPr>
          <a:lstStyle/>
          <a:p>
            <a:pPr lvl="0" algn="just">
              <a:lnSpc>
                <a:spcPct val="150000"/>
              </a:lnSpc>
            </a:pPr>
            <a:endParaRPr lang="en-IN" sz="2200" dirty="0">
              <a:solidFill>
                <a:srgbClr val="111111"/>
              </a:solidFill>
              <a:latin typeface="Times new roman" pitchFamily="1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41652248-A0BE-49BB-B14E-79AAEBD9C944}"/>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C0612167-58E7-4DF2-81AE-6AA6E247303C}"/>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136DEAC0-5143-4D65-94E9-B03B27FAC062}"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6</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D03C484D-493A-4446-B163-57EBCED95557}"/>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3FE38264-2312-467D-AAE6-3D9E1398D5E5}"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6</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8DE0272C-B36B-43AA-B992-9290B62A5B6E}"/>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85A4C27D-EED3-413F-A1D5-35F51F4954AF}"/>
              </a:ext>
            </a:extLst>
          </p:cNvPr>
          <p:cNvSpPr txBox="1">
            <a:spLocks noGrp="1"/>
          </p:cNvSpPr>
          <p:nvPr>
            <p:ph type="body" sz="quarter" idx="1"/>
          </p:nvPr>
        </p:nvSpPr>
        <p:spPr>
          <a:xfrm>
            <a:off x="756000" y="5078520"/>
            <a:ext cx="6047640" cy="4811040"/>
          </a:xfrm>
          <a:noFill/>
          <a:ln>
            <a:noFill/>
          </a:ln>
        </p:spPr>
        <p:txBody>
          <a:bodyPr lIns="0" tIns="0" rIns="0" bIns="0">
            <a:spAutoFit/>
          </a:bodyPr>
          <a:lstStyle/>
          <a:p>
            <a:endParaRPr lang="en-IN" sz="2810">
              <a:latin typeface="Albany" pitchFamily="18"/>
              <a:cs typeface="Tahoma" pitchFamily="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FB8FA23A-DE7B-4E21-8051-E5D7CBDA902E}"/>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DF00BB04-580C-4E0D-B692-096CACCAE004}"/>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FBB15918-D003-4FE6-8FFB-34893AFD65EC}"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7</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5B6454A4-A91A-43A4-BE39-CF23643B6779}"/>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C60D9C0F-3FA8-4A5A-AD2F-AB2B5B8493E6}"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7</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86BCDD76-FA97-453D-B389-F1218F87FBD8}"/>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BFD0DC05-6781-4FBF-B6E5-B78FD289C518}"/>
              </a:ext>
            </a:extLst>
          </p:cNvPr>
          <p:cNvSpPr txBox="1">
            <a:spLocks noGrp="1"/>
          </p:cNvSpPr>
          <p:nvPr>
            <p:ph type="body" sz="quarter" idx="1"/>
          </p:nvPr>
        </p:nvSpPr>
        <p:spPr>
          <a:xfrm>
            <a:off x="756000" y="5078520"/>
            <a:ext cx="6047640" cy="4811040"/>
          </a:xfrm>
          <a:noFill/>
          <a:ln>
            <a:noFill/>
          </a:ln>
        </p:spPr>
        <p:txBody>
          <a:bodyPr lIns="0" tIns="0" rIns="0" bIns="0">
            <a:spAutoFit/>
          </a:bodyPr>
          <a:lstStyle/>
          <a:p>
            <a:pPr lvl="0" algn="just">
              <a:lnSpc>
                <a:spcPct val="150000"/>
              </a:lnSpc>
            </a:pPr>
            <a:endParaRPr lang="en-IN" sz="2200" dirty="0">
              <a:solidFill>
                <a:srgbClr val="333333"/>
              </a:solidFill>
              <a:latin typeface="Times new roman" pitchFamily="1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783BD8C8-2F11-4611-894D-4FCADE403E53}"/>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C87F2A83-AC2C-4F7E-8F36-9ADC000D799B}"/>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07BA4979-F031-47BE-B376-1F404DC8F28E}"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8</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11BDA783-F742-46B2-B93A-3ACF0CD8DD05}"/>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374EAC58-EDAE-4086-8DEF-EE83E064E34C}"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8</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7DE2ACA9-C36F-454C-87C3-D6F2391253D6}"/>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98A2FCE7-18D5-48DB-B682-D88146F8E926}"/>
              </a:ext>
            </a:extLst>
          </p:cNvPr>
          <p:cNvSpPr txBox="1">
            <a:spLocks noGrp="1"/>
          </p:cNvSpPr>
          <p:nvPr>
            <p:ph type="body" sz="quarter" idx="1"/>
          </p:nvPr>
        </p:nvSpPr>
        <p:spPr>
          <a:xfrm>
            <a:off x="756000" y="5078520"/>
            <a:ext cx="6047640" cy="4811040"/>
          </a:xfrm>
          <a:noFill/>
          <a:ln>
            <a:noFill/>
          </a:ln>
        </p:spPr>
        <p:txBody>
          <a:bodyPr lIns="0" tIns="0" rIns="0" bIns="0"/>
          <a:lstStyle/>
          <a:p>
            <a:pPr lvl="0" algn="just"/>
            <a:endParaRPr lang="en-IN" sz="2200" dirty="0">
              <a:solidFill>
                <a:srgbClr val="333333"/>
              </a:solidFill>
              <a:latin typeface="Times new roman" pitchFamily="18"/>
              <a:cs typeface="Tahoma" pitchFamily="2"/>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CD6F89C5-4BF2-4081-85B3-DB1A4B09FD59}"/>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B0F40B64-1828-4D60-B0B1-CB5F8BA56BC0}"/>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C5C4543B-6768-4ED0-9A88-9926C7DA3830}"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9</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DEBCB95F-6AE4-4A27-96B5-C79099497280}"/>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431B6B29-D1C3-4158-8616-D52F316ABC11}"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9</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B74369A4-18F5-4415-9183-A320E4EE50D7}"/>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D42E64CD-7A0D-427B-8E23-93258813549D}"/>
              </a:ext>
            </a:extLst>
          </p:cNvPr>
          <p:cNvSpPr txBox="1">
            <a:spLocks noGrp="1"/>
          </p:cNvSpPr>
          <p:nvPr>
            <p:ph type="body" sz="quarter" idx="1"/>
          </p:nvPr>
        </p:nvSpPr>
        <p:spPr>
          <a:xfrm>
            <a:off x="756000" y="5078520"/>
            <a:ext cx="6047640" cy="4811040"/>
          </a:xfrm>
          <a:noFill/>
          <a:ln>
            <a:noFill/>
          </a:ln>
        </p:spPr>
        <p:txBody>
          <a:bodyPr lIns="0" tIns="0" rIns="0" bIns="0"/>
          <a:lstStyle/>
          <a:p>
            <a:pPr lvl="0" algn="just">
              <a:lnSpc>
                <a:spcPct val="150000"/>
              </a:lnSpc>
            </a:pPr>
            <a:endParaRPr lang="en-IN" sz="2200" dirty="0">
              <a:solidFill>
                <a:srgbClr val="333333"/>
              </a:solidFill>
              <a:latin typeface="Times new roman" pitchFamily="18"/>
              <a:cs typeface="Tahoma" pitchFamily="2"/>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CA6523DE-CF7E-46FD-B9AC-CE5F1CF3325E}"/>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8B9A9609-D106-456E-81C0-F74E0447BA93}"/>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9A6022D2-D67C-478C-AEA3-0E8EC103A372}"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10</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ACDA3EC0-6579-4AF4-90D7-8B9DF04FCA85}"/>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03562AD1-729B-4DA7-9E50-546E2C168523}"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10</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74C80469-0E65-4BE4-9225-459201026186}"/>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73C0D209-25E2-4FF9-9C79-56B92E78B1F5}"/>
              </a:ext>
            </a:extLst>
          </p:cNvPr>
          <p:cNvSpPr txBox="1">
            <a:spLocks noGrp="1"/>
          </p:cNvSpPr>
          <p:nvPr>
            <p:ph type="body" sz="quarter" idx="1"/>
          </p:nvPr>
        </p:nvSpPr>
        <p:spPr>
          <a:xfrm>
            <a:off x="756000" y="5078520"/>
            <a:ext cx="6047640" cy="4811040"/>
          </a:xfrm>
          <a:noFill/>
          <a:ln>
            <a:noFill/>
          </a:ln>
        </p:spPr>
        <p:txBody>
          <a:bodyPr lIns="0" tIns="0" rIns="0" bIns="0"/>
          <a:lstStyle/>
          <a:p>
            <a:pPr lvl="0" algn="just"/>
            <a:endParaRPr lang="en-IN" sz="2200" dirty="0">
              <a:latin typeface="Albany" pitchFamily="18"/>
              <a:cs typeface="Tahoma" pitchFamily="2"/>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302A8251-ADC7-400F-9A83-46B9B09558AD}"/>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A91DE635-3213-4CB0-9CA1-C53E3580AD3E}"/>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C5E366DC-BC66-4ABD-B7F4-8A4035BA3BDA}"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11</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F0C11C08-0D23-4DE7-9E21-05E715B05D9F}"/>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36C42411-6C00-4C6C-AC02-05E666E261E3}"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11</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27FC3523-A73C-42D3-B052-9F61BFCA254C}"/>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F7E0C5BA-B622-4B67-9F8F-7F04EB56E9B9}"/>
              </a:ext>
            </a:extLst>
          </p:cNvPr>
          <p:cNvSpPr txBox="1">
            <a:spLocks noGrp="1"/>
          </p:cNvSpPr>
          <p:nvPr>
            <p:ph type="body" sz="quarter" idx="1"/>
          </p:nvPr>
        </p:nvSpPr>
        <p:spPr>
          <a:xfrm>
            <a:off x="756000" y="5078520"/>
            <a:ext cx="6047640" cy="4811040"/>
          </a:xfrm>
          <a:noFill/>
          <a:ln>
            <a:noFill/>
          </a:ln>
        </p:spPr>
        <p:txBody>
          <a:bodyPr lIns="0" tIns="0" rIns="0" bIns="0"/>
          <a:lstStyle/>
          <a:p>
            <a:pPr lvl="0" algn="just"/>
            <a:endParaRPr lang="en-IN" sz="2200" dirty="0">
              <a:solidFill>
                <a:srgbClr val="000000"/>
              </a:solidFill>
              <a:latin typeface="Times new roman" pitchFamily="1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D0E746BC-52D5-4CBD-ABBF-E34F83CAFC0E}"/>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E8051FF7-5EFB-4E04-87ED-8EF2966F35A5}"/>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FC18CA3E-D61F-4342-9E3D-3CB88D0D5AA9}"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12</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66BCED19-22B8-4689-92A9-9D5DA171CB91}"/>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760EA753-796E-416C-96D5-78060D0730C2}"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12</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A2627889-8311-4A45-B12B-3A3C1DEA16FE}"/>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0AB0C097-0B4C-4265-B75D-34057892A909}"/>
              </a:ext>
            </a:extLst>
          </p:cNvPr>
          <p:cNvSpPr txBox="1">
            <a:spLocks noGrp="1"/>
          </p:cNvSpPr>
          <p:nvPr>
            <p:ph type="body" sz="quarter" idx="1"/>
          </p:nvPr>
        </p:nvSpPr>
        <p:spPr>
          <a:xfrm>
            <a:off x="756000" y="5078520"/>
            <a:ext cx="6047640" cy="4811040"/>
          </a:xfrm>
          <a:noFill/>
          <a:ln>
            <a:noFill/>
          </a:ln>
        </p:spPr>
        <p:txBody>
          <a:bodyPr lIns="0" tIns="0" rIns="0" bIns="0"/>
          <a:lstStyle/>
          <a:p>
            <a:pPr lvl="0" algn="just">
              <a:lnSpc>
                <a:spcPct val="150000"/>
              </a:lnSpc>
            </a:pPr>
            <a:r>
              <a:rPr lang="en-IN" sz="2200" dirty="0">
                <a:solidFill>
                  <a:srgbClr val="000000"/>
                </a:solidFill>
                <a:latin typeface="Thorndale" pitchFamily="18"/>
                <a:cs typeface="Tahoma" pitchFamily="2"/>
              </a:rPr>
              <a:t>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D84393B0-1EB7-4214-88DB-93EF07F37C51}"/>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CDA077C8-109D-4BEF-9C9C-B0D22913E813}"/>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CB9DEA9B-4E59-4468-B120-6A574654ADB9}"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13</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718DDBAE-617A-4FD8-AFA9-317984AA8743}"/>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A65BAA06-7004-4898-897F-8D3CF1CD9924}"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13</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240668C1-C96B-40F9-9407-383EB3E9D6BB}"/>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25030A60-79A0-4E93-A358-F0D7FB5AB30C}"/>
              </a:ext>
            </a:extLst>
          </p:cNvPr>
          <p:cNvSpPr txBox="1">
            <a:spLocks noGrp="1"/>
          </p:cNvSpPr>
          <p:nvPr>
            <p:ph type="body" sz="quarter" idx="1"/>
          </p:nvPr>
        </p:nvSpPr>
        <p:spPr>
          <a:xfrm>
            <a:off x="756000" y="5078520"/>
            <a:ext cx="6047640" cy="4811040"/>
          </a:xfrm>
          <a:noFill/>
          <a:ln>
            <a:noFill/>
          </a:ln>
        </p:spPr>
        <p:txBody>
          <a:bodyPr lIns="0" tIns="0" rIns="0" bIns="0"/>
          <a:lstStyle/>
          <a:p>
            <a:endParaRPr lang="en-IN" sz="2810">
              <a:latin typeface="Albany" pitchFamily="18"/>
              <a:cs typeface="Tahoma" pitchFamily="2"/>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8B1A5867-FDB2-4D65-846E-EB16C0405A90}"/>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BFF84816-0D23-452E-8A0F-4784EE265F80}"/>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DCAE41A6-ECED-4D83-B64D-BC51E56F11ED}"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14</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8337CD01-1CCB-424D-AC38-82447B235CBF}"/>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208564C1-D449-48B5-A274-6B9958272CD9}"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14</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CF99EEE0-9D5D-42D4-88FB-5A34C45483C9}"/>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4D81AFA7-ED29-474F-BE51-3F809B686217}"/>
              </a:ext>
            </a:extLst>
          </p:cNvPr>
          <p:cNvSpPr txBox="1">
            <a:spLocks noGrp="1"/>
          </p:cNvSpPr>
          <p:nvPr>
            <p:ph type="body" sz="quarter" idx="1"/>
          </p:nvPr>
        </p:nvSpPr>
        <p:spPr>
          <a:xfrm>
            <a:off x="756000" y="5078520"/>
            <a:ext cx="6047640" cy="4811040"/>
          </a:xfrm>
          <a:noFill/>
          <a:ln>
            <a:noFill/>
          </a:ln>
        </p:spPr>
        <p:txBody>
          <a:bodyPr lIns="0" tIns="0" rIns="0" bIns="0"/>
          <a:lstStyle/>
          <a:p>
            <a:endParaRPr lang="en-IN" sz="2810">
              <a:latin typeface="Albany" pitchFamily="18"/>
              <a:cs typeface="Tahoma" pitchFamily="2"/>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a:extLst>
              <a:ext uri="{FF2B5EF4-FFF2-40B4-BE49-F238E27FC236}">
                <a16:creationId xmlns:a16="http://schemas.microsoft.com/office/drawing/2014/main" xmlns="" id="{AE61224A-9C3E-40E9-BB84-3258D4A72BA9}"/>
              </a:ext>
            </a:extLst>
          </p:cNvPr>
          <p:cNvSpPr txBox="1">
            <a:spLocks noGrp="1"/>
          </p:cNvSpPr>
          <p:nvPr/>
        </p:nvSpPr>
        <p:spPr>
          <a:xfrm>
            <a:off x="4281488" y="0"/>
            <a:ext cx="3276600" cy="536575"/>
          </a:xfrm>
          <a:prstGeom prst="rect">
            <a:avLst/>
          </a:prstGeom>
          <a:noFill/>
        </p:spPr>
        <p:txBody>
          <a:bodyPr vert="horz" lIns="91440" tIns="45720" rIns="91440" bIns="45720"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1B5807A-2325-4BB9-8FAF-ED132999A4B0}" type="datetimeFigureOut">
              <a:rPr kumimoji="0" lang="en-US" sz="1200" b="0" i="0" u="none" strike="noStrike" kern="1200" cap="none" spc="0" normalizeH="0" baseline="0" noProof="0" smtClean="0">
                <a:ln>
                  <a:noFill/>
                </a:ln>
                <a:solidFill>
                  <a:schemeClr val="tx1"/>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3/12/2020</a:t>
            </a:fld>
            <a:endParaRPr kumimoji="0" 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9" name="Slide Number Placeholder 12">
            <a:extLst>
              <a:ext uri="{FF2B5EF4-FFF2-40B4-BE49-F238E27FC236}">
                <a16:creationId xmlns:a16="http://schemas.microsoft.com/office/drawing/2014/main" xmlns="" id="{1A75884E-FD79-4363-A308-BBA4D3A0EFB8}"/>
              </a:ext>
            </a:extLst>
          </p:cNvPr>
          <p:cNvSpPr txBox="1">
            <a:spLocks noGrp="1"/>
          </p:cNvSpPr>
          <p:nvPr/>
        </p:nvSpPr>
        <p:spPr>
          <a:xfrm>
            <a:off x="4278960" y="10157400"/>
            <a:ext cx="3280680" cy="534240"/>
          </a:xfrm>
          <a:prstGeom prst="rect">
            <a:avLst/>
          </a:prstGeom>
          <a:noFill/>
          <a:ln/>
        </p:spPr>
        <p:txBody>
          <a:bodyPr lIns="0" tIns="0" rIns="0" bIns="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3E22D3C1-15E9-452C-BFA7-E28C06C8A5D0}" type="slidenum">
              <a:rPr kumimoji="0" lang="en-IN"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15</a:t>
            </a:fld>
            <a:endParaRPr kumimoji="0" lang="en-IN"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11" name="Slide Number Placeholder 6">
            <a:extLst>
              <a:ext uri="{FF2B5EF4-FFF2-40B4-BE49-F238E27FC236}">
                <a16:creationId xmlns:a16="http://schemas.microsoft.com/office/drawing/2014/main" xmlns="" id="{4DDAD7A6-33B1-463C-B8F4-38F4CACA335D}"/>
              </a:ext>
            </a:extLst>
          </p:cNvPr>
          <p:cNvSpPr txBox="1">
            <a:spLocks noGrp="1"/>
          </p:cNvSpPr>
          <p:nvPr/>
        </p:nvSpPr>
        <p:spPr>
          <a:xfrm>
            <a:off x="4278960" y="10157400"/>
            <a:ext cx="3280680" cy="534240"/>
          </a:xfrm>
          <a:prstGeom prst="rect">
            <a:avLst/>
          </a:prstGeom>
          <a:noFill/>
          <a:ln/>
        </p:spPr>
        <p:txBody>
          <a:bodyPr vert="horz" lIns="91440" tIns="45720" rIns="91440" bIns="45720" rtlCol="0" anchor="b" anchorCtr="0">
            <a:noAutofit/>
          </a:bodyPr>
          <a:lstStyle/>
          <a:p>
            <a:pPr marL="0" marR="0" lvl="0" indent="0" algn="r" defTabSz="914400" rtl="0" eaLnBrk="1" fontAlgn="auto" latinLnBrk="0" hangingPunct="0">
              <a:lnSpc>
                <a:spcPct val="100000"/>
              </a:lnSpc>
              <a:spcBef>
                <a:spcPts val="0"/>
              </a:spcBef>
              <a:spcAft>
                <a:spcPts val="0"/>
              </a:spcAft>
              <a:buClrTx/>
              <a:buSzTx/>
              <a:buFontTx/>
              <a:buNone/>
              <a:tabLst/>
              <a:defRPr/>
            </a:pPr>
            <a:fld id="{8E3BBE98-4A0C-49AF-910F-77223E235A54}" type="slidenum">
              <a:rPr kumimoji="0" lang="en-US" sz="1400" b="0" i="0" u="none" strike="noStrike" kern="1200" cap="none" spc="0" normalizeH="0" baseline="0" noProof="0" smtClean="0">
                <a:ln>
                  <a:noFill/>
                </a:ln>
                <a:solidFill>
                  <a:schemeClr val="tx1"/>
                </a:solidFill>
                <a:effectLst/>
                <a:uLnTx/>
                <a:uFillTx/>
                <a:latin typeface="Tinos" pitchFamily="18"/>
                <a:ea typeface="DejaVu Sans" pitchFamily="2"/>
                <a:cs typeface="DejaVu Sans" pitchFamily="2"/>
              </a:rPr>
              <a:pPr marL="0" marR="0" lvl="0" indent="0" algn="r" defTabSz="914400" rtl="0" eaLnBrk="1" fontAlgn="auto" latinLnBrk="0" hangingPunct="0">
                <a:lnSpc>
                  <a:spcPct val="100000"/>
                </a:lnSpc>
                <a:spcBef>
                  <a:spcPts val="0"/>
                </a:spcBef>
                <a:spcAft>
                  <a:spcPts val="0"/>
                </a:spcAft>
                <a:buClrTx/>
                <a:buSzTx/>
                <a:buFontTx/>
                <a:buNone/>
                <a:tabLst/>
                <a:defRPr/>
              </a:pPr>
              <a:t>15</a:t>
            </a:fld>
            <a:endParaRPr kumimoji="0" lang="en-US" sz="1400" b="0" i="0" u="none" strike="noStrike" kern="1200" cap="none" spc="0" normalizeH="0" baseline="0" noProof="0">
              <a:ln>
                <a:noFill/>
              </a:ln>
              <a:solidFill>
                <a:schemeClr val="tx1"/>
              </a:solidFill>
              <a:effectLst/>
              <a:uLnTx/>
              <a:uFillTx/>
              <a:latin typeface="Tinos" pitchFamily="18"/>
              <a:ea typeface="DejaVu Sans" pitchFamily="2"/>
              <a:cs typeface="DejaVu Sans" pitchFamily="2"/>
            </a:endParaRPr>
          </a:p>
        </p:txBody>
      </p:sp>
      <p:sp>
        <p:nvSpPr>
          <p:cNvPr id="2" name="Slide Image Placeholder 1">
            <a:extLst>
              <a:ext uri="{FF2B5EF4-FFF2-40B4-BE49-F238E27FC236}">
                <a16:creationId xmlns:a16="http://schemas.microsoft.com/office/drawing/2014/main" xmlns="" id="{F6543E09-AD29-4E5A-8F56-E86CE9CFE9C0}"/>
              </a:ext>
            </a:extLst>
          </p:cNvPr>
          <p:cNvSpPr>
            <a:spLocks noGrp="1" noRot="1" noChangeAspect="1" noResize="1"/>
          </p:cNvSpPr>
          <p:nvPr>
            <p:ph type="sldImg"/>
          </p:nvPr>
        </p:nvSpPr>
        <p:spPr>
          <a:xfrm>
            <a:off x="1107000" y="812520"/>
            <a:ext cx="5345280" cy="4008959"/>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xmlns="" id="{96711260-38FC-4933-8245-399E86FCB3E1}"/>
              </a:ext>
            </a:extLst>
          </p:cNvPr>
          <p:cNvSpPr txBox="1">
            <a:spLocks noGrp="1"/>
          </p:cNvSpPr>
          <p:nvPr>
            <p:ph type="body" sz="quarter" idx="1"/>
          </p:nvPr>
        </p:nvSpPr>
        <p:spPr>
          <a:xfrm>
            <a:off x="756000" y="5078520"/>
            <a:ext cx="6047640" cy="4811040"/>
          </a:xfrm>
          <a:noFill/>
          <a:ln>
            <a:noFill/>
          </a:ln>
        </p:spPr>
        <p:txBody>
          <a:bodyPr lIns="0" tIns="0" rIns="0" bIns="0"/>
          <a:lstStyle/>
          <a:p>
            <a:endParaRPr lang="en-IN" sz="2810">
              <a:latin typeface="Albany" pitchFamily="18"/>
              <a:cs typeface="Tahoma" pitchFamily="2"/>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FB5284-9A31-4DB0-BC67-F6A9073144E7}"/>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C6411A29-5D36-4B48-8C82-48A19248FCED}"/>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D23E1825-3A36-482F-BC8F-8CAB9B0A98B0}"/>
              </a:ext>
            </a:extLst>
          </p:cNvPr>
          <p:cNvSpPr>
            <a:spLocks noGrp="1"/>
          </p:cNvSpPr>
          <p:nvPr>
            <p:ph type="dt" sz="half" idx="10"/>
          </p:nvPr>
        </p:nvSpPr>
        <p:spPr>
          <a:xfrm>
            <a:off x="503999" y="6887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D20676FA-4468-4582-B2CB-DD7CABA84416}"/>
              </a:ext>
            </a:extLst>
          </p:cNvPr>
          <p:cNvSpPr>
            <a:spLocks noGrp="1"/>
          </p:cNvSpPr>
          <p:nvPr>
            <p:ph type="ftr" sz="quarter" idx="11"/>
          </p:nvPr>
        </p:nvSpPr>
        <p:spPr>
          <a:xfrm>
            <a:off x="3447360" y="6887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5FFA5E97-BB13-4514-944B-93969357DB3E}"/>
              </a:ext>
            </a:extLst>
          </p:cNvPr>
          <p:cNvSpPr>
            <a:spLocks noGrp="1"/>
          </p:cNvSpPr>
          <p:nvPr>
            <p:ph type="sldNum" sz="quarter" idx="12"/>
          </p:nvPr>
        </p:nvSpPr>
        <p:spPr>
          <a:xfrm>
            <a:off x="7227360" y="6887160"/>
            <a:ext cx="2348280" cy="521280"/>
          </a:xfrm>
        </p:spPr>
        <p:txBody>
          <a:bodyPr/>
          <a:lstStyle/>
          <a:p>
            <a:pPr lvl="0"/>
            <a:fld id="{7CD20412-BC34-47B2-95BA-6F29DBF08CE0}" type="slidenum">
              <a:t>‹#›</a:t>
            </a:fld>
            <a:endParaRPr lang="en-IN"/>
          </a:p>
        </p:txBody>
      </p:sp>
    </p:spTree>
    <p:extLst>
      <p:ext uri="{BB962C8B-B14F-4D97-AF65-F5344CB8AC3E}">
        <p14:creationId xmlns:p14="http://schemas.microsoft.com/office/powerpoint/2010/main" val="3269716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E193C4-EE0F-48AE-88AA-6FD6891C0F9A}"/>
              </a:ext>
            </a:extLst>
          </p:cNvPr>
          <p:cNvSpPr>
            <a:spLocks noGrp="1"/>
          </p:cNvSpPr>
          <p:nvPr>
            <p:ph type="title"/>
          </p:nvPr>
        </p:nvSpPr>
        <p:spPr>
          <a:xfrm>
            <a:off x="503999" y="301320"/>
            <a:ext cx="9071640" cy="126216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8CB7448-5B6D-42FB-9B86-27AE185D6B63}"/>
              </a:ext>
            </a:extLst>
          </p:cNvPr>
          <p:cNvSpPr>
            <a:spLocks noGrp="1"/>
          </p:cNvSpPr>
          <p:nvPr>
            <p:ph idx="1"/>
          </p:nvPr>
        </p:nvSpPr>
        <p:spPr>
          <a:xfrm>
            <a:off x="503999" y="1769040"/>
            <a:ext cx="9071640" cy="4989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7B37798-DC99-4E52-B01A-03652D862AA2}"/>
              </a:ext>
            </a:extLst>
          </p:cNvPr>
          <p:cNvSpPr>
            <a:spLocks noGrp="1"/>
          </p:cNvSpPr>
          <p:nvPr>
            <p:ph type="dt" sz="half" idx="10"/>
          </p:nvPr>
        </p:nvSpPr>
        <p:spPr>
          <a:xfrm>
            <a:off x="503999" y="6887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211C4120-8DEB-4D9C-A3FC-719D114C078D}"/>
              </a:ext>
            </a:extLst>
          </p:cNvPr>
          <p:cNvSpPr>
            <a:spLocks noGrp="1"/>
          </p:cNvSpPr>
          <p:nvPr>
            <p:ph type="ftr" sz="quarter" idx="11"/>
          </p:nvPr>
        </p:nvSpPr>
        <p:spPr>
          <a:xfrm>
            <a:off x="3447360" y="6887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C9A3DA79-15CB-4BD1-B105-EF657DBF1862}"/>
              </a:ext>
            </a:extLst>
          </p:cNvPr>
          <p:cNvSpPr>
            <a:spLocks noGrp="1"/>
          </p:cNvSpPr>
          <p:nvPr>
            <p:ph type="sldNum" sz="quarter" idx="12"/>
          </p:nvPr>
        </p:nvSpPr>
        <p:spPr>
          <a:xfrm>
            <a:off x="7227360" y="6887160"/>
            <a:ext cx="2348280" cy="521280"/>
          </a:xfrm>
        </p:spPr>
        <p:txBody>
          <a:bodyPr/>
          <a:lstStyle/>
          <a:p>
            <a:pPr lvl="0"/>
            <a:fld id="{2F978E7A-92F9-4121-9306-DE5463551092}" type="slidenum">
              <a:t>‹#›</a:t>
            </a:fld>
            <a:endParaRPr lang="en-IN"/>
          </a:p>
        </p:txBody>
      </p:sp>
    </p:spTree>
    <p:extLst>
      <p:ext uri="{BB962C8B-B14F-4D97-AF65-F5344CB8AC3E}">
        <p14:creationId xmlns:p14="http://schemas.microsoft.com/office/powerpoint/2010/main" val="3558642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00B2B6-5137-41B4-A33A-3E4D003BD82C}"/>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88E4A129-4CFD-4015-BFA0-070D3E3C1D17}"/>
              </a:ext>
            </a:extLst>
          </p:cNvPr>
          <p:cNvSpPr>
            <a:spLocks noGrp="1"/>
          </p:cNvSpPr>
          <p:nvPr>
            <p:ph type="body" idx="1"/>
          </p:nvPr>
        </p:nvSpPr>
        <p:spPr>
          <a:xfrm>
            <a:off x="687388" y="5059363"/>
            <a:ext cx="8694737" cy="16525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CA581B76-608D-4D43-9E9E-991FFB1D9DB7}"/>
              </a:ext>
            </a:extLst>
          </p:cNvPr>
          <p:cNvSpPr>
            <a:spLocks noGrp="1"/>
          </p:cNvSpPr>
          <p:nvPr>
            <p:ph type="dt" sz="half" idx="10"/>
          </p:nvPr>
        </p:nvSpPr>
        <p:spPr>
          <a:xfrm>
            <a:off x="503999" y="6887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24AE49DB-2C0C-4A59-AE4E-057C9E3C8BA1}"/>
              </a:ext>
            </a:extLst>
          </p:cNvPr>
          <p:cNvSpPr>
            <a:spLocks noGrp="1"/>
          </p:cNvSpPr>
          <p:nvPr>
            <p:ph type="ftr" sz="quarter" idx="11"/>
          </p:nvPr>
        </p:nvSpPr>
        <p:spPr>
          <a:xfrm>
            <a:off x="3447360" y="6887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547C2874-02DB-41D5-A9FB-122404E6203F}"/>
              </a:ext>
            </a:extLst>
          </p:cNvPr>
          <p:cNvSpPr>
            <a:spLocks noGrp="1"/>
          </p:cNvSpPr>
          <p:nvPr>
            <p:ph type="sldNum" sz="quarter" idx="12"/>
          </p:nvPr>
        </p:nvSpPr>
        <p:spPr>
          <a:xfrm>
            <a:off x="7227360" y="6887160"/>
            <a:ext cx="2348280" cy="521280"/>
          </a:xfrm>
        </p:spPr>
        <p:txBody>
          <a:bodyPr/>
          <a:lstStyle/>
          <a:p>
            <a:pPr lvl="0"/>
            <a:fld id="{AF3A43BC-3033-4D8B-87BB-DA740AED0548}" type="slidenum">
              <a:t>‹#›</a:t>
            </a:fld>
            <a:endParaRPr lang="en-IN"/>
          </a:p>
        </p:txBody>
      </p:sp>
    </p:spTree>
    <p:extLst>
      <p:ext uri="{BB962C8B-B14F-4D97-AF65-F5344CB8AC3E}">
        <p14:creationId xmlns:p14="http://schemas.microsoft.com/office/powerpoint/2010/main" val="1615558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D27E22-60DF-4FE7-A63E-A3E116025C8C}"/>
              </a:ext>
            </a:extLst>
          </p:cNvPr>
          <p:cNvSpPr>
            <a:spLocks noGrp="1"/>
          </p:cNvSpPr>
          <p:nvPr>
            <p:ph type="title"/>
          </p:nvPr>
        </p:nvSpPr>
        <p:spPr>
          <a:xfrm>
            <a:off x="503999" y="301320"/>
            <a:ext cx="9071640" cy="126216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9A96738A-C091-4144-A186-66AC8B2BEE40}"/>
              </a:ext>
            </a:extLst>
          </p:cNvPr>
          <p:cNvSpPr>
            <a:spLocks noGrp="1"/>
          </p:cNvSpPr>
          <p:nvPr>
            <p:ph sz="half" idx="1"/>
          </p:nvPr>
        </p:nvSpPr>
        <p:spPr>
          <a:xfrm>
            <a:off x="503238" y="1768475"/>
            <a:ext cx="4459287" cy="49895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6F636D9F-412F-4005-858B-2E6EEEEF6C60}"/>
              </a:ext>
            </a:extLst>
          </p:cNvPr>
          <p:cNvSpPr>
            <a:spLocks noGrp="1"/>
          </p:cNvSpPr>
          <p:nvPr>
            <p:ph sz="half" idx="2"/>
          </p:nvPr>
        </p:nvSpPr>
        <p:spPr>
          <a:xfrm>
            <a:off x="5114925" y="1768475"/>
            <a:ext cx="4460875" cy="49895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AA9A8B14-1D72-4A58-95E4-3C8FA613ADBD}"/>
              </a:ext>
            </a:extLst>
          </p:cNvPr>
          <p:cNvSpPr>
            <a:spLocks noGrp="1"/>
          </p:cNvSpPr>
          <p:nvPr>
            <p:ph type="dt" sz="half" idx="10"/>
          </p:nvPr>
        </p:nvSpPr>
        <p:spPr>
          <a:xfrm>
            <a:off x="503999" y="6887160"/>
            <a:ext cx="2348280" cy="521280"/>
          </a:xfrm>
        </p:spPr>
        <p:txBody>
          <a:bodyPr/>
          <a:lstStyle/>
          <a:p>
            <a:pPr lvl="0"/>
            <a:endParaRPr lang="en-IN"/>
          </a:p>
        </p:txBody>
      </p:sp>
      <p:sp>
        <p:nvSpPr>
          <p:cNvPr id="6" name="Footer Placeholder 5">
            <a:extLst>
              <a:ext uri="{FF2B5EF4-FFF2-40B4-BE49-F238E27FC236}">
                <a16:creationId xmlns:a16="http://schemas.microsoft.com/office/drawing/2014/main" xmlns="" id="{BBA4CF43-6E9F-4818-9D2A-882B8C887FBD}"/>
              </a:ext>
            </a:extLst>
          </p:cNvPr>
          <p:cNvSpPr>
            <a:spLocks noGrp="1"/>
          </p:cNvSpPr>
          <p:nvPr>
            <p:ph type="ftr" sz="quarter" idx="11"/>
          </p:nvPr>
        </p:nvSpPr>
        <p:spPr>
          <a:xfrm>
            <a:off x="3447360" y="6887160"/>
            <a:ext cx="3195000" cy="521280"/>
          </a:xfrm>
        </p:spPr>
        <p:txBody>
          <a:bodyPr/>
          <a:lstStyle/>
          <a:p>
            <a:pPr lvl="0"/>
            <a:endParaRPr lang="en-IN"/>
          </a:p>
        </p:txBody>
      </p:sp>
      <p:sp>
        <p:nvSpPr>
          <p:cNvPr id="7" name="Slide Number Placeholder 6">
            <a:extLst>
              <a:ext uri="{FF2B5EF4-FFF2-40B4-BE49-F238E27FC236}">
                <a16:creationId xmlns:a16="http://schemas.microsoft.com/office/drawing/2014/main" xmlns="" id="{2CEC8866-8846-46CF-A683-A0B434B6236E}"/>
              </a:ext>
            </a:extLst>
          </p:cNvPr>
          <p:cNvSpPr>
            <a:spLocks noGrp="1"/>
          </p:cNvSpPr>
          <p:nvPr>
            <p:ph type="sldNum" sz="quarter" idx="12"/>
          </p:nvPr>
        </p:nvSpPr>
        <p:spPr>
          <a:xfrm>
            <a:off x="7227360" y="6887160"/>
            <a:ext cx="2348280" cy="521280"/>
          </a:xfrm>
        </p:spPr>
        <p:txBody>
          <a:bodyPr/>
          <a:lstStyle/>
          <a:p>
            <a:pPr lvl="0"/>
            <a:fld id="{47255C6D-7958-4E61-8F23-CA7E61EF98F4}" type="slidenum">
              <a:t>‹#›</a:t>
            </a:fld>
            <a:endParaRPr lang="en-IN"/>
          </a:p>
        </p:txBody>
      </p:sp>
    </p:spTree>
    <p:extLst>
      <p:ext uri="{BB962C8B-B14F-4D97-AF65-F5344CB8AC3E}">
        <p14:creationId xmlns:p14="http://schemas.microsoft.com/office/powerpoint/2010/main" val="233658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114FBA-2840-47B8-8585-4B0FE388FC23}"/>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BA0CDBD7-45AF-4222-9614-51009095E564}"/>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0B33CE78-3280-479F-96B7-7AC094B62FAE}"/>
              </a:ext>
            </a:extLst>
          </p:cNvPr>
          <p:cNvSpPr>
            <a:spLocks noGrp="1"/>
          </p:cNvSpPr>
          <p:nvPr>
            <p:ph sz="half" idx="2"/>
          </p:nvPr>
        </p:nvSpPr>
        <p:spPr>
          <a:xfrm>
            <a:off x="693738" y="2760663"/>
            <a:ext cx="426561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3B143A91-446A-4C55-A51D-9D2812A343C4}"/>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163E7A6E-EB1F-4C72-9EC6-3BE47F1707A0}"/>
              </a:ext>
            </a:extLst>
          </p:cNvPr>
          <p:cNvSpPr>
            <a:spLocks noGrp="1"/>
          </p:cNvSpPr>
          <p:nvPr>
            <p:ph sz="quarter" idx="4"/>
          </p:nvPr>
        </p:nvSpPr>
        <p:spPr>
          <a:xfrm>
            <a:off x="5103813" y="2760663"/>
            <a:ext cx="428466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162C5480-9581-466A-86D0-E8A7C2967379}"/>
              </a:ext>
            </a:extLst>
          </p:cNvPr>
          <p:cNvSpPr>
            <a:spLocks noGrp="1"/>
          </p:cNvSpPr>
          <p:nvPr>
            <p:ph type="dt" sz="half" idx="10"/>
          </p:nvPr>
        </p:nvSpPr>
        <p:spPr>
          <a:xfrm>
            <a:off x="503999" y="6887160"/>
            <a:ext cx="2348280" cy="521280"/>
          </a:xfrm>
        </p:spPr>
        <p:txBody>
          <a:bodyPr/>
          <a:lstStyle/>
          <a:p>
            <a:pPr lvl="0"/>
            <a:endParaRPr lang="en-IN"/>
          </a:p>
        </p:txBody>
      </p:sp>
      <p:sp>
        <p:nvSpPr>
          <p:cNvPr id="8" name="Footer Placeholder 7">
            <a:extLst>
              <a:ext uri="{FF2B5EF4-FFF2-40B4-BE49-F238E27FC236}">
                <a16:creationId xmlns:a16="http://schemas.microsoft.com/office/drawing/2014/main" xmlns="" id="{6DC7CFD5-9324-4F78-A177-7E5ABC1F853B}"/>
              </a:ext>
            </a:extLst>
          </p:cNvPr>
          <p:cNvSpPr>
            <a:spLocks noGrp="1"/>
          </p:cNvSpPr>
          <p:nvPr>
            <p:ph type="ftr" sz="quarter" idx="11"/>
          </p:nvPr>
        </p:nvSpPr>
        <p:spPr>
          <a:xfrm>
            <a:off x="3447360" y="6887160"/>
            <a:ext cx="3195000" cy="521280"/>
          </a:xfrm>
        </p:spPr>
        <p:txBody>
          <a:bodyPr/>
          <a:lstStyle/>
          <a:p>
            <a:pPr lvl="0"/>
            <a:endParaRPr lang="en-IN"/>
          </a:p>
        </p:txBody>
      </p:sp>
      <p:sp>
        <p:nvSpPr>
          <p:cNvPr id="9" name="Slide Number Placeholder 8">
            <a:extLst>
              <a:ext uri="{FF2B5EF4-FFF2-40B4-BE49-F238E27FC236}">
                <a16:creationId xmlns:a16="http://schemas.microsoft.com/office/drawing/2014/main" xmlns="" id="{D1A12380-4A97-4956-AFA9-EF7DE7941C52}"/>
              </a:ext>
            </a:extLst>
          </p:cNvPr>
          <p:cNvSpPr>
            <a:spLocks noGrp="1"/>
          </p:cNvSpPr>
          <p:nvPr>
            <p:ph type="sldNum" sz="quarter" idx="12"/>
          </p:nvPr>
        </p:nvSpPr>
        <p:spPr>
          <a:xfrm>
            <a:off x="7227360" y="6887160"/>
            <a:ext cx="2348280" cy="521280"/>
          </a:xfrm>
        </p:spPr>
        <p:txBody>
          <a:bodyPr/>
          <a:lstStyle/>
          <a:p>
            <a:pPr lvl="0"/>
            <a:fld id="{2E3F1C72-AEA1-41B1-B208-186D99069307}" type="slidenum">
              <a:t>‹#›</a:t>
            </a:fld>
            <a:endParaRPr lang="en-IN"/>
          </a:p>
        </p:txBody>
      </p:sp>
    </p:spTree>
    <p:extLst>
      <p:ext uri="{BB962C8B-B14F-4D97-AF65-F5344CB8AC3E}">
        <p14:creationId xmlns:p14="http://schemas.microsoft.com/office/powerpoint/2010/main" val="2763607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5F945D-7B67-42C1-BA66-A8C29AD04C19}"/>
              </a:ext>
            </a:extLst>
          </p:cNvPr>
          <p:cNvSpPr>
            <a:spLocks noGrp="1"/>
          </p:cNvSpPr>
          <p:nvPr>
            <p:ph type="title"/>
          </p:nvPr>
        </p:nvSpPr>
        <p:spPr>
          <a:xfrm>
            <a:off x="503999" y="301320"/>
            <a:ext cx="9071640" cy="1262160"/>
          </a:xfrm>
        </p:spPr>
        <p:txBody>
          <a:bodyPr/>
          <a:lstStyle/>
          <a:p>
            <a:r>
              <a:rPr lang="en-US"/>
              <a:t>Click to edit Master title style</a:t>
            </a:r>
          </a:p>
        </p:txBody>
      </p:sp>
      <p:sp>
        <p:nvSpPr>
          <p:cNvPr id="3" name="Date Placeholder 2">
            <a:extLst>
              <a:ext uri="{FF2B5EF4-FFF2-40B4-BE49-F238E27FC236}">
                <a16:creationId xmlns:a16="http://schemas.microsoft.com/office/drawing/2014/main" xmlns="" id="{2129440C-1C36-46AF-9FFB-79585D965DA8}"/>
              </a:ext>
            </a:extLst>
          </p:cNvPr>
          <p:cNvSpPr>
            <a:spLocks noGrp="1"/>
          </p:cNvSpPr>
          <p:nvPr>
            <p:ph type="dt" sz="half" idx="10"/>
          </p:nvPr>
        </p:nvSpPr>
        <p:spPr>
          <a:xfrm>
            <a:off x="503999" y="6887160"/>
            <a:ext cx="2348280" cy="521280"/>
          </a:xfrm>
        </p:spPr>
        <p:txBody>
          <a:bodyPr/>
          <a:lstStyle/>
          <a:p>
            <a:pPr lvl="0"/>
            <a:endParaRPr lang="en-IN"/>
          </a:p>
        </p:txBody>
      </p:sp>
      <p:sp>
        <p:nvSpPr>
          <p:cNvPr id="4" name="Footer Placeholder 3">
            <a:extLst>
              <a:ext uri="{FF2B5EF4-FFF2-40B4-BE49-F238E27FC236}">
                <a16:creationId xmlns:a16="http://schemas.microsoft.com/office/drawing/2014/main" xmlns="" id="{2CA5B120-7E79-4842-9236-1D593507CAD0}"/>
              </a:ext>
            </a:extLst>
          </p:cNvPr>
          <p:cNvSpPr>
            <a:spLocks noGrp="1"/>
          </p:cNvSpPr>
          <p:nvPr>
            <p:ph type="ftr" sz="quarter" idx="11"/>
          </p:nvPr>
        </p:nvSpPr>
        <p:spPr>
          <a:xfrm>
            <a:off x="3447360" y="6887160"/>
            <a:ext cx="3195000" cy="521280"/>
          </a:xfrm>
        </p:spPr>
        <p:txBody>
          <a:bodyPr/>
          <a:lstStyle/>
          <a:p>
            <a:pPr lvl="0"/>
            <a:endParaRPr lang="en-IN"/>
          </a:p>
        </p:txBody>
      </p:sp>
      <p:sp>
        <p:nvSpPr>
          <p:cNvPr id="5" name="Slide Number Placeholder 4">
            <a:extLst>
              <a:ext uri="{FF2B5EF4-FFF2-40B4-BE49-F238E27FC236}">
                <a16:creationId xmlns:a16="http://schemas.microsoft.com/office/drawing/2014/main" xmlns="" id="{C1A9F49B-1CDB-452E-AACC-87351BB969E6}"/>
              </a:ext>
            </a:extLst>
          </p:cNvPr>
          <p:cNvSpPr>
            <a:spLocks noGrp="1"/>
          </p:cNvSpPr>
          <p:nvPr>
            <p:ph type="sldNum" sz="quarter" idx="12"/>
          </p:nvPr>
        </p:nvSpPr>
        <p:spPr>
          <a:xfrm>
            <a:off x="7227360" y="6887160"/>
            <a:ext cx="2348280" cy="521280"/>
          </a:xfrm>
        </p:spPr>
        <p:txBody>
          <a:bodyPr/>
          <a:lstStyle/>
          <a:p>
            <a:pPr lvl="0"/>
            <a:fld id="{2134344B-DD4C-42D5-8256-7AFBCF78840E}" type="slidenum">
              <a:t>‹#›</a:t>
            </a:fld>
            <a:endParaRPr lang="en-IN"/>
          </a:p>
        </p:txBody>
      </p:sp>
    </p:spTree>
    <p:extLst>
      <p:ext uri="{BB962C8B-B14F-4D97-AF65-F5344CB8AC3E}">
        <p14:creationId xmlns:p14="http://schemas.microsoft.com/office/powerpoint/2010/main" val="2037417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25941F1A-9573-4D57-875A-36A8FE41C9DB}"/>
              </a:ext>
            </a:extLst>
          </p:cNvPr>
          <p:cNvSpPr>
            <a:spLocks noGrp="1"/>
          </p:cNvSpPr>
          <p:nvPr>
            <p:ph type="dt" sz="half" idx="10"/>
          </p:nvPr>
        </p:nvSpPr>
        <p:spPr>
          <a:xfrm>
            <a:off x="503999" y="6887160"/>
            <a:ext cx="2348280" cy="521280"/>
          </a:xfrm>
        </p:spPr>
        <p:txBody>
          <a:bodyPr/>
          <a:lstStyle/>
          <a:p>
            <a:pPr lvl="0"/>
            <a:endParaRPr lang="en-IN"/>
          </a:p>
        </p:txBody>
      </p:sp>
      <p:sp>
        <p:nvSpPr>
          <p:cNvPr id="3" name="Footer Placeholder 2">
            <a:extLst>
              <a:ext uri="{FF2B5EF4-FFF2-40B4-BE49-F238E27FC236}">
                <a16:creationId xmlns:a16="http://schemas.microsoft.com/office/drawing/2014/main" xmlns="" id="{3C804047-3F58-4AF5-B153-5217EF0F0F9E}"/>
              </a:ext>
            </a:extLst>
          </p:cNvPr>
          <p:cNvSpPr>
            <a:spLocks noGrp="1"/>
          </p:cNvSpPr>
          <p:nvPr>
            <p:ph type="ftr" sz="quarter" idx="11"/>
          </p:nvPr>
        </p:nvSpPr>
        <p:spPr>
          <a:xfrm>
            <a:off x="3447360" y="6887160"/>
            <a:ext cx="3195000" cy="521280"/>
          </a:xfrm>
        </p:spPr>
        <p:txBody>
          <a:bodyPr/>
          <a:lstStyle/>
          <a:p>
            <a:pPr lvl="0"/>
            <a:endParaRPr lang="en-IN"/>
          </a:p>
        </p:txBody>
      </p:sp>
      <p:sp>
        <p:nvSpPr>
          <p:cNvPr id="4" name="Slide Number Placeholder 3">
            <a:extLst>
              <a:ext uri="{FF2B5EF4-FFF2-40B4-BE49-F238E27FC236}">
                <a16:creationId xmlns:a16="http://schemas.microsoft.com/office/drawing/2014/main" xmlns="" id="{EBEAB372-7D39-43D8-8886-9E05CCDBB842}"/>
              </a:ext>
            </a:extLst>
          </p:cNvPr>
          <p:cNvSpPr>
            <a:spLocks noGrp="1"/>
          </p:cNvSpPr>
          <p:nvPr>
            <p:ph type="sldNum" sz="quarter" idx="12"/>
          </p:nvPr>
        </p:nvSpPr>
        <p:spPr>
          <a:xfrm>
            <a:off x="7227360" y="6887160"/>
            <a:ext cx="2348280" cy="521280"/>
          </a:xfrm>
        </p:spPr>
        <p:txBody>
          <a:bodyPr/>
          <a:lstStyle/>
          <a:p>
            <a:pPr lvl="0"/>
            <a:fld id="{D4ADE9BC-3F92-4B4E-8192-4BE755E37E45}" type="slidenum">
              <a:t>‹#›</a:t>
            </a:fld>
            <a:endParaRPr lang="en-IN"/>
          </a:p>
        </p:txBody>
      </p:sp>
    </p:spTree>
    <p:extLst>
      <p:ext uri="{BB962C8B-B14F-4D97-AF65-F5344CB8AC3E}">
        <p14:creationId xmlns:p14="http://schemas.microsoft.com/office/powerpoint/2010/main" val="75146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83BF92-3293-4B4F-A9E9-8167ED458AAE}"/>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4980ED51-CE63-42C6-8E20-E67458AF7519}"/>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2797F8A1-A3E5-45BF-8ABE-FD88F0E1933F}"/>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FD838560-6454-411A-8C3B-E5BEBF0BEA4E}"/>
              </a:ext>
            </a:extLst>
          </p:cNvPr>
          <p:cNvSpPr>
            <a:spLocks noGrp="1"/>
          </p:cNvSpPr>
          <p:nvPr>
            <p:ph type="dt" sz="half" idx="10"/>
          </p:nvPr>
        </p:nvSpPr>
        <p:spPr>
          <a:xfrm>
            <a:off x="503999" y="6887160"/>
            <a:ext cx="2348280" cy="521280"/>
          </a:xfrm>
        </p:spPr>
        <p:txBody>
          <a:bodyPr/>
          <a:lstStyle/>
          <a:p>
            <a:pPr lvl="0"/>
            <a:endParaRPr lang="en-IN"/>
          </a:p>
        </p:txBody>
      </p:sp>
      <p:sp>
        <p:nvSpPr>
          <p:cNvPr id="6" name="Footer Placeholder 5">
            <a:extLst>
              <a:ext uri="{FF2B5EF4-FFF2-40B4-BE49-F238E27FC236}">
                <a16:creationId xmlns:a16="http://schemas.microsoft.com/office/drawing/2014/main" xmlns="" id="{5AC21E93-D26E-4CC9-89B8-69047F53EA59}"/>
              </a:ext>
            </a:extLst>
          </p:cNvPr>
          <p:cNvSpPr>
            <a:spLocks noGrp="1"/>
          </p:cNvSpPr>
          <p:nvPr>
            <p:ph type="ftr" sz="quarter" idx="11"/>
          </p:nvPr>
        </p:nvSpPr>
        <p:spPr>
          <a:xfrm>
            <a:off x="3447360" y="6887160"/>
            <a:ext cx="3195000" cy="521280"/>
          </a:xfrm>
        </p:spPr>
        <p:txBody>
          <a:bodyPr/>
          <a:lstStyle/>
          <a:p>
            <a:pPr lvl="0"/>
            <a:endParaRPr lang="en-IN"/>
          </a:p>
        </p:txBody>
      </p:sp>
      <p:sp>
        <p:nvSpPr>
          <p:cNvPr id="7" name="Slide Number Placeholder 6">
            <a:extLst>
              <a:ext uri="{FF2B5EF4-FFF2-40B4-BE49-F238E27FC236}">
                <a16:creationId xmlns:a16="http://schemas.microsoft.com/office/drawing/2014/main" xmlns="" id="{7A2B06C9-69C2-4D74-891E-AE8DC92E3216}"/>
              </a:ext>
            </a:extLst>
          </p:cNvPr>
          <p:cNvSpPr>
            <a:spLocks noGrp="1"/>
          </p:cNvSpPr>
          <p:nvPr>
            <p:ph type="sldNum" sz="quarter" idx="12"/>
          </p:nvPr>
        </p:nvSpPr>
        <p:spPr>
          <a:xfrm>
            <a:off x="7227360" y="6887160"/>
            <a:ext cx="2348280" cy="521280"/>
          </a:xfrm>
        </p:spPr>
        <p:txBody>
          <a:bodyPr/>
          <a:lstStyle/>
          <a:p>
            <a:pPr lvl="0"/>
            <a:fld id="{A71AB4C6-D98D-4585-9C35-DCEF1E762A56}" type="slidenum">
              <a:t>‹#›</a:t>
            </a:fld>
            <a:endParaRPr lang="en-IN"/>
          </a:p>
        </p:txBody>
      </p:sp>
    </p:spTree>
    <p:extLst>
      <p:ext uri="{BB962C8B-B14F-4D97-AF65-F5344CB8AC3E}">
        <p14:creationId xmlns:p14="http://schemas.microsoft.com/office/powerpoint/2010/main" val="83398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6A59EA-57FC-443A-9324-F7A72311AA5D}"/>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D9842DD8-BD5D-43BA-8E6D-FB2B06B027ED}"/>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2BD86608-05FE-4F74-B36F-9485FF7C40A5}"/>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B6DF7E2C-2705-4696-8ADD-6A5823FB2D56}"/>
              </a:ext>
            </a:extLst>
          </p:cNvPr>
          <p:cNvSpPr>
            <a:spLocks noGrp="1"/>
          </p:cNvSpPr>
          <p:nvPr>
            <p:ph type="dt" sz="half" idx="10"/>
          </p:nvPr>
        </p:nvSpPr>
        <p:spPr>
          <a:xfrm>
            <a:off x="503999" y="6887160"/>
            <a:ext cx="2348280" cy="521280"/>
          </a:xfrm>
        </p:spPr>
        <p:txBody>
          <a:bodyPr/>
          <a:lstStyle/>
          <a:p>
            <a:pPr lvl="0"/>
            <a:endParaRPr lang="en-IN"/>
          </a:p>
        </p:txBody>
      </p:sp>
      <p:sp>
        <p:nvSpPr>
          <p:cNvPr id="6" name="Footer Placeholder 5">
            <a:extLst>
              <a:ext uri="{FF2B5EF4-FFF2-40B4-BE49-F238E27FC236}">
                <a16:creationId xmlns:a16="http://schemas.microsoft.com/office/drawing/2014/main" xmlns="" id="{4EDA6697-35B8-464E-B18A-807E22CD6753}"/>
              </a:ext>
            </a:extLst>
          </p:cNvPr>
          <p:cNvSpPr>
            <a:spLocks noGrp="1"/>
          </p:cNvSpPr>
          <p:nvPr>
            <p:ph type="ftr" sz="quarter" idx="11"/>
          </p:nvPr>
        </p:nvSpPr>
        <p:spPr>
          <a:xfrm>
            <a:off x="3447360" y="6887160"/>
            <a:ext cx="3195000" cy="521280"/>
          </a:xfrm>
        </p:spPr>
        <p:txBody>
          <a:bodyPr/>
          <a:lstStyle/>
          <a:p>
            <a:pPr lvl="0"/>
            <a:endParaRPr lang="en-IN"/>
          </a:p>
        </p:txBody>
      </p:sp>
      <p:sp>
        <p:nvSpPr>
          <p:cNvPr id="7" name="Slide Number Placeholder 6">
            <a:extLst>
              <a:ext uri="{FF2B5EF4-FFF2-40B4-BE49-F238E27FC236}">
                <a16:creationId xmlns:a16="http://schemas.microsoft.com/office/drawing/2014/main" xmlns="" id="{553DE3C4-1BE3-45E7-B567-46139327BC62}"/>
              </a:ext>
            </a:extLst>
          </p:cNvPr>
          <p:cNvSpPr>
            <a:spLocks noGrp="1"/>
          </p:cNvSpPr>
          <p:nvPr>
            <p:ph type="sldNum" sz="quarter" idx="12"/>
          </p:nvPr>
        </p:nvSpPr>
        <p:spPr>
          <a:xfrm>
            <a:off x="7227360" y="6887160"/>
            <a:ext cx="2348280" cy="521280"/>
          </a:xfrm>
        </p:spPr>
        <p:txBody>
          <a:bodyPr/>
          <a:lstStyle/>
          <a:p>
            <a:pPr lvl="0"/>
            <a:fld id="{24EED491-5D76-49A4-8BE7-61E05FD58898}" type="slidenum">
              <a:t>‹#›</a:t>
            </a:fld>
            <a:endParaRPr lang="en-IN"/>
          </a:p>
        </p:txBody>
      </p:sp>
    </p:spTree>
    <p:extLst>
      <p:ext uri="{BB962C8B-B14F-4D97-AF65-F5344CB8AC3E}">
        <p14:creationId xmlns:p14="http://schemas.microsoft.com/office/powerpoint/2010/main" val="233761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02C931-3EA1-4F6E-A0C6-90F5513BDFF4}"/>
              </a:ext>
            </a:extLst>
          </p:cNvPr>
          <p:cNvSpPr>
            <a:spLocks noGrp="1"/>
          </p:cNvSpPr>
          <p:nvPr>
            <p:ph type="title"/>
          </p:nvPr>
        </p:nvSpPr>
        <p:spPr>
          <a:xfrm>
            <a:off x="503999" y="301320"/>
            <a:ext cx="9071640" cy="126216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5526D6A3-85C4-4EFA-81B9-0DA46D431EDA}"/>
              </a:ext>
            </a:extLst>
          </p:cNvPr>
          <p:cNvSpPr>
            <a:spLocks noGrp="1"/>
          </p:cNvSpPr>
          <p:nvPr>
            <p:ph type="body" orient="vert" idx="1"/>
          </p:nvPr>
        </p:nvSpPr>
        <p:spPr>
          <a:xfrm>
            <a:off x="503999" y="1769040"/>
            <a:ext cx="9071640" cy="498924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B918A03A-251A-4283-A0B0-3318228C9B36}"/>
              </a:ext>
            </a:extLst>
          </p:cNvPr>
          <p:cNvSpPr>
            <a:spLocks noGrp="1"/>
          </p:cNvSpPr>
          <p:nvPr>
            <p:ph type="dt" sz="half" idx="10"/>
          </p:nvPr>
        </p:nvSpPr>
        <p:spPr>
          <a:xfrm>
            <a:off x="503999" y="6887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3EE59E72-27AE-4320-A7A4-48BB5777C14A}"/>
              </a:ext>
            </a:extLst>
          </p:cNvPr>
          <p:cNvSpPr>
            <a:spLocks noGrp="1"/>
          </p:cNvSpPr>
          <p:nvPr>
            <p:ph type="ftr" sz="quarter" idx="11"/>
          </p:nvPr>
        </p:nvSpPr>
        <p:spPr>
          <a:xfrm>
            <a:off x="3447360" y="6887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41123ABF-3485-4F05-89C7-B89A8BBFD204}"/>
              </a:ext>
            </a:extLst>
          </p:cNvPr>
          <p:cNvSpPr>
            <a:spLocks noGrp="1"/>
          </p:cNvSpPr>
          <p:nvPr>
            <p:ph type="sldNum" sz="quarter" idx="12"/>
          </p:nvPr>
        </p:nvSpPr>
        <p:spPr>
          <a:xfrm>
            <a:off x="7227360" y="6887160"/>
            <a:ext cx="2348280" cy="521280"/>
          </a:xfrm>
        </p:spPr>
        <p:txBody>
          <a:bodyPr/>
          <a:lstStyle/>
          <a:p>
            <a:pPr lvl="0"/>
            <a:fld id="{B5034130-B0A5-42D1-917B-E17C5251887B}" type="slidenum">
              <a:t>‹#›</a:t>
            </a:fld>
            <a:endParaRPr lang="en-IN"/>
          </a:p>
        </p:txBody>
      </p:sp>
    </p:spTree>
    <p:extLst>
      <p:ext uri="{BB962C8B-B14F-4D97-AF65-F5344CB8AC3E}">
        <p14:creationId xmlns:p14="http://schemas.microsoft.com/office/powerpoint/2010/main" val="947695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6E57E964-725F-49D9-B81A-C26C7FEF65BA}"/>
              </a:ext>
            </a:extLst>
          </p:cNvPr>
          <p:cNvSpPr>
            <a:spLocks noGrp="1"/>
          </p:cNvSpPr>
          <p:nvPr>
            <p:ph type="title" orient="vert"/>
          </p:nvPr>
        </p:nvSpPr>
        <p:spPr>
          <a:xfrm>
            <a:off x="7308850" y="301625"/>
            <a:ext cx="2266950" cy="64563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B41865C0-0469-465A-B906-4E2D3D4A95BB}"/>
              </a:ext>
            </a:extLst>
          </p:cNvPr>
          <p:cNvSpPr>
            <a:spLocks noGrp="1"/>
          </p:cNvSpPr>
          <p:nvPr>
            <p:ph type="body" orient="vert" idx="1"/>
          </p:nvPr>
        </p:nvSpPr>
        <p:spPr>
          <a:xfrm>
            <a:off x="503238" y="301625"/>
            <a:ext cx="6653212" cy="64563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7BCCF9C-5253-4C72-82DE-8EC5B3773166}"/>
              </a:ext>
            </a:extLst>
          </p:cNvPr>
          <p:cNvSpPr>
            <a:spLocks noGrp="1"/>
          </p:cNvSpPr>
          <p:nvPr>
            <p:ph type="dt" sz="half" idx="10"/>
          </p:nvPr>
        </p:nvSpPr>
        <p:spPr>
          <a:xfrm>
            <a:off x="503999" y="6887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F9776108-20A6-4808-A1D6-266DB1AC1E47}"/>
              </a:ext>
            </a:extLst>
          </p:cNvPr>
          <p:cNvSpPr>
            <a:spLocks noGrp="1"/>
          </p:cNvSpPr>
          <p:nvPr>
            <p:ph type="ftr" sz="quarter" idx="11"/>
          </p:nvPr>
        </p:nvSpPr>
        <p:spPr>
          <a:xfrm>
            <a:off x="3447360" y="6887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7ED2F904-6FCC-43F9-8485-A2953B45187E}"/>
              </a:ext>
            </a:extLst>
          </p:cNvPr>
          <p:cNvSpPr>
            <a:spLocks noGrp="1"/>
          </p:cNvSpPr>
          <p:nvPr>
            <p:ph type="sldNum" sz="quarter" idx="12"/>
          </p:nvPr>
        </p:nvSpPr>
        <p:spPr>
          <a:xfrm>
            <a:off x="7227360" y="6887160"/>
            <a:ext cx="2348280" cy="521280"/>
          </a:xfrm>
        </p:spPr>
        <p:txBody>
          <a:bodyPr/>
          <a:lstStyle/>
          <a:p>
            <a:pPr lvl="0"/>
            <a:fld id="{6F565C2C-4569-46F3-BAD1-09D629D43BDC}" type="slidenum">
              <a:t>‹#›</a:t>
            </a:fld>
            <a:endParaRPr lang="en-IN"/>
          </a:p>
        </p:txBody>
      </p:sp>
    </p:spTree>
    <p:extLst>
      <p:ext uri="{BB962C8B-B14F-4D97-AF65-F5344CB8AC3E}">
        <p14:creationId xmlns:p14="http://schemas.microsoft.com/office/powerpoint/2010/main" val="868207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D03232-AEC8-46B7-975F-8BBF86447155}"/>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664FCC7F-46FA-41CE-8D19-DEF8D4F582C4}"/>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B27C4527-F8E1-40A7-8E54-64E2311C721A}"/>
              </a:ext>
            </a:extLst>
          </p:cNvPr>
          <p:cNvSpPr>
            <a:spLocks noGrp="1"/>
          </p:cNvSpPr>
          <p:nvPr>
            <p:ph type="dt" sz="half" idx="10"/>
          </p:nvPr>
        </p:nvSpPr>
        <p:spPr>
          <a:xfrm>
            <a:off x="503999" y="6671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10E60CE0-6086-49FF-8B4C-A9CC36324543}"/>
              </a:ext>
            </a:extLst>
          </p:cNvPr>
          <p:cNvSpPr>
            <a:spLocks noGrp="1"/>
          </p:cNvSpPr>
          <p:nvPr>
            <p:ph type="ftr" sz="quarter" idx="11"/>
          </p:nvPr>
        </p:nvSpPr>
        <p:spPr>
          <a:xfrm>
            <a:off x="3447360" y="6671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F266C9E3-E38B-4E09-875E-A5DC2F294BFD}"/>
              </a:ext>
            </a:extLst>
          </p:cNvPr>
          <p:cNvSpPr>
            <a:spLocks noGrp="1"/>
          </p:cNvSpPr>
          <p:nvPr>
            <p:ph type="sldNum" sz="quarter" idx="12"/>
          </p:nvPr>
        </p:nvSpPr>
        <p:spPr>
          <a:xfrm>
            <a:off x="7227360" y="6671160"/>
            <a:ext cx="2348280" cy="521280"/>
          </a:xfrm>
        </p:spPr>
        <p:txBody>
          <a:bodyPr/>
          <a:lstStyle/>
          <a:p>
            <a:pPr lvl="0"/>
            <a:fld id="{01B24EFD-DD01-4454-A7AC-3A587E042696}" type="slidenum">
              <a:t>‹#›</a:t>
            </a:fld>
            <a:endParaRPr lang="en-IN"/>
          </a:p>
        </p:txBody>
      </p:sp>
    </p:spTree>
    <p:extLst>
      <p:ext uri="{BB962C8B-B14F-4D97-AF65-F5344CB8AC3E}">
        <p14:creationId xmlns:p14="http://schemas.microsoft.com/office/powerpoint/2010/main" val="488824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71E00E-3EF9-45DE-8FD7-D85B53FB3504}"/>
              </a:ext>
            </a:extLst>
          </p:cNvPr>
          <p:cNvSpPr>
            <a:spLocks noGrp="1"/>
          </p:cNvSpPr>
          <p:nvPr>
            <p:ph type="title"/>
          </p:nvPr>
        </p:nvSpPr>
        <p:spPr>
          <a:xfrm>
            <a:off x="503999" y="337320"/>
            <a:ext cx="9071640" cy="126216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69E60A52-4043-4EAA-9A09-E84A3F4D9147}"/>
              </a:ext>
            </a:extLst>
          </p:cNvPr>
          <p:cNvSpPr>
            <a:spLocks noGrp="1"/>
          </p:cNvSpPr>
          <p:nvPr>
            <p:ph idx="1"/>
          </p:nvPr>
        </p:nvSpPr>
        <p:spPr>
          <a:xfrm>
            <a:off x="503999" y="1769040"/>
            <a:ext cx="9071640" cy="4530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F7B1144-10BF-4DC1-B3B6-4B22F0C363C8}"/>
              </a:ext>
            </a:extLst>
          </p:cNvPr>
          <p:cNvSpPr>
            <a:spLocks noGrp="1"/>
          </p:cNvSpPr>
          <p:nvPr>
            <p:ph type="dt" sz="half" idx="10"/>
          </p:nvPr>
        </p:nvSpPr>
        <p:spPr>
          <a:xfrm>
            <a:off x="503999" y="6671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8E359D57-CA53-4692-BBB7-C99016016B8D}"/>
              </a:ext>
            </a:extLst>
          </p:cNvPr>
          <p:cNvSpPr>
            <a:spLocks noGrp="1"/>
          </p:cNvSpPr>
          <p:nvPr>
            <p:ph type="ftr" sz="quarter" idx="11"/>
          </p:nvPr>
        </p:nvSpPr>
        <p:spPr>
          <a:xfrm>
            <a:off x="3447360" y="6671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9821B73C-0C62-4621-A819-62A0BB7B0159}"/>
              </a:ext>
            </a:extLst>
          </p:cNvPr>
          <p:cNvSpPr>
            <a:spLocks noGrp="1"/>
          </p:cNvSpPr>
          <p:nvPr>
            <p:ph type="sldNum" sz="quarter" idx="12"/>
          </p:nvPr>
        </p:nvSpPr>
        <p:spPr>
          <a:xfrm>
            <a:off x="7227360" y="6671160"/>
            <a:ext cx="2348280" cy="521280"/>
          </a:xfrm>
        </p:spPr>
        <p:txBody>
          <a:bodyPr/>
          <a:lstStyle/>
          <a:p>
            <a:pPr lvl="0"/>
            <a:fld id="{1148F23F-2B89-4D14-A459-BA982BA5B570}" type="slidenum">
              <a:t>‹#›</a:t>
            </a:fld>
            <a:endParaRPr lang="en-IN"/>
          </a:p>
        </p:txBody>
      </p:sp>
    </p:spTree>
    <p:extLst>
      <p:ext uri="{BB962C8B-B14F-4D97-AF65-F5344CB8AC3E}">
        <p14:creationId xmlns:p14="http://schemas.microsoft.com/office/powerpoint/2010/main" val="1377311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1BE6C2-DD68-4347-ADFE-4BCBB8C9E161}"/>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698635B8-52C0-4461-AC00-AD4EDC80AE07}"/>
              </a:ext>
            </a:extLst>
          </p:cNvPr>
          <p:cNvSpPr>
            <a:spLocks noGrp="1"/>
          </p:cNvSpPr>
          <p:nvPr>
            <p:ph type="body" idx="1"/>
          </p:nvPr>
        </p:nvSpPr>
        <p:spPr>
          <a:xfrm>
            <a:off x="687388" y="5059363"/>
            <a:ext cx="8694737" cy="16525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5E1C18C2-F66F-49D8-AB6A-40919880CE46}"/>
              </a:ext>
            </a:extLst>
          </p:cNvPr>
          <p:cNvSpPr>
            <a:spLocks noGrp="1"/>
          </p:cNvSpPr>
          <p:nvPr>
            <p:ph type="dt" sz="half" idx="10"/>
          </p:nvPr>
        </p:nvSpPr>
        <p:spPr>
          <a:xfrm>
            <a:off x="503999" y="6671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13BDD9DB-5C99-4AD9-B2D0-DBC71D348ED9}"/>
              </a:ext>
            </a:extLst>
          </p:cNvPr>
          <p:cNvSpPr>
            <a:spLocks noGrp="1"/>
          </p:cNvSpPr>
          <p:nvPr>
            <p:ph type="ftr" sz="quarter" idx="11"/>
          </p:nvPr>
        </p:nvSpPr>
        <p:spPr>
          <a:xfrm>
            <a:off x="3447360" y="6671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402FDABC-7745-4CDF-B1D3-77EB2D52547D}"/>
              </a:ext>
            </a:extLst>
          </p:cNvPr>
          <p:cNvSpPr>
            <a:spLocks noGrp="1"/>
          </p:cNvSpPr>
          <p:nvPr>
            <p:ph type="sldNum" sz="quarter" idx="12"/>
          </p:nvPr>
        </p:nvSpPr>
        <p:spPr>
          <a:xfrm>
            <a:off x="7227360" y="6671160"/>
            <a:ext cx="2348280" cy="521280"/>
          </a:xfrm>
        </p:spPr>
        <p:txBody>
          <a:bodyPr/>
          <a:lstStyle/>
          <a:p>
            <a:pPr lvl="0"/>
            <a:fld id="{27E8C31A-1814-4247-8799-3120E922A7C1}" type="slidenum">
              <a:t>‹#›</a:t>
            </a:fld>
            <a:endParaRPr lang="en-IN"/>
          </a:p>
        </p:txBody>
      </p:sp>
    </p:spTree>
    <p:extLst>
      <p:ext uri="{BB962C8B-B14F-4D97-AF65-F5344CB8AC3E}">
        <p14:creationId xmlns:p14="http://schemas.microsoft.com/office/powerpoint/2010/main" val="11549711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19C811-FAAC-406C-8159-1F6A8FDC00CB}"/>
              </a:ext>
            </a:extLst>
          </p:cNvPr>
          <p:cNvSpPr>
            <a:spLocks noGrp="1"/>
          </p:cNvSpPr>
          <p:nvPr>
            <p:ph type="title"/>
          </p:nvPr>
        </p:nvSpPr>
        <p:spPr>
          <a:xfrm>
            <a:off x="503999" y="337320"/>
            <a:ext cx="9071640" cy="126216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CD2AF32-E598-4F94-8401-CDF96A1F769B}"/>
              </a:ext>
            </a:extLst>
          </p:cNvPr>
          <p:cNvSpPr>
            <a:spLocks noGrp="1"/>
          </p:cNvSpPr>
          <p:nvPr>
            <p:ph sz="half" idx="1"/>
          </p:nvPr>
        </p:nvSpPr>
        <p:spPr>
          <a:xfrm>
            <a:off x="503238" y="1768475"/>
            <a:ext cx="4459287" cy="4532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5069033C-40A5-4448-8950-A88AABDC2AC4}"/>
              </a:ext>
            </a:extLst>
          </p:cNvPr>
          <p:cNvSpPr>
            <a:spLocks noGrp="1"/>
          </p:cNvSpPr>
          <p:nvPr>
            <p:ph sz="half" idx="2"/>
          </p:nvPr>
        </p:nvSpPr>
        <p:spPr>
          <a:xfrm>
            <a:off x="5114925" y="1768475"/>
            <a:ext cx="4460875" cy="4532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E775E7E4-2E94-402B-B041-1E0EFF73FBE2}"/>
              </a:ext>
            </a:extLst>
          </p:cNvPr>
          <p:cNvSpPr>
            <a:spLocks noGrp="1"/>
          </p:cNvSpPr>
          <p:nvPr>
            <p:ph type="dt" sz="half" idx="10"/>
          </p:nvPr>
        </p:nvSpPr>
        <p:spPr>
          <a:xfrm>
            <a:off x="503999" y="6671160"/>
            <a:ext cx="2348280" cy="521280"/>
          </a:xfrm>
        </p:spPr>
        <p:txBody>
          <a:bodyPr/>
          <a:lstStyle/>
          <a:p>
            <a:pPr lvl="0"/>
            <a:endParaRPr lang="en-IN"/>
          </a:p>
        </p:txBody>
      </p:sp>
      <p:sp>
        <p:nvSpPr>
          <p:cNvPr id="6" name="Footer Placeholder 5">
            <a:extLst>
              <a:ext uri="{FF2B5EF4-FFF2-40B4-BE49-F238E27FC236}">
                <a16:creationId xmlns:a16="http://schemas.microsoft.com/office/drawing/2014/main" xmlns="" id="{85B63030-B6E4-4BFE-A281-1F362BE24F58}"/>
              </a:ext>
            </a:extLst>
          </p:cNvPr>
          <p:cNvSpPr>
            <a:spLocks noGrp="1"/>
          </p:cNvSpPr>
          <p:nvPr>
            <p:ph type="ftr" sz="quarter" idx="11"/>
          </p:nvPr>
        </p:nvSpPr>
        <p:spPr>
          <a:xfrm>
            <a:off x="3447360" y="6671160"/>
            <a:ext cx="3195000" cy="521280"/>
          </a:xfrm>
        </p:spPr>
        <p:txBody>
          <a:bodyPr/>
          <a:lstStyle/>
          <a:p>
            <a:pPr lvl="0"/>
            <a:endParaRPr lang="en-IN"/>
          </a:p>
        </p:txBody>
      </p:sp>
      <p:sp>
        <p:nvSpPr>
          <p:cNvPr id="7" name="Slide Number Placeholder 6">
            <a:extLst>
              <a:ext uri="{FF2B5EF4-FFF2-40B4-BE49-F238E27FC236}">
                <a16:creationId xmlns:a16="http://schemas.microsoft.com/office/drawing/2014/main" xmlns="" id="{85484EDF-AE51-446D-8D3D-2C12D27DD1C1}"/>
              </a:ext>
            </a:extLst>
          </p:cNvPr>
          <p:cNvSpPr>
            <a:spLocks noGrp="1"/>
          </p:cNvSpPr>
          <p:nvPr>
            <p:ph type="sldNum" sz="quarter" idx="12"/>
          </p:nvPr>
        </p:nvSpPr>
        <p:spPr>
          <a:xfrm>
            <a:off x="7227360" y="6671160"/>
            <a:ext cx="2348280" cy="521280"/>
          </a:xfrm>
        </p:spPr>
        <p:txBody>
          <a:bodyPr/>
          <a:lstStyle/>
          <a:p>
            <a:pPr lvl="0"/>
            <a:fld id="{1809A6FB-86FE-4F30-9F02-AC183F5B31C4}" type="slidenum">
              <a:t>‹#›</a:t>
            </a:fld>
            <a:endParaRPr lang="en-IN"/>
          </a:p>
        </p:txBody>
      </p:sp>
    </p:spTree>
    <p:extLst>
      <p:ext uri="{BB962C8B-B14F-4D97-AF65-F5344CB8AC3E}">
        <p14:creationId xmlns:p14="http://schemas.microsoft.com/office/powerpoint/2010/main" val="993757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07DD0C-6176-425F-AD3B-937DCCA47E4C}"/>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3FF9D2A4-14A9-4D2B-99F9-FE99DB98AEFD}"/>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80505A34-671B-49A7-A352-6C343FDAB5C4}"/>
              </a:ext>
            </a:extLst>
          </p:cNvPr>
          <p:cNvSpPr>
            <a:spLocks noGrp="1"/>
          </p:cNvSpPr>
          <p:nvPr>
            <p:ph sz="half" idx="2"/>
          </p:nvPr>
        </p:nvSpPr>
        <p:spPr>
          <a:xfrm>
            <a:off x="693738" y="2760663"/>
            <a:ext cx="426561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87F70484-97B3-4F25-9039-126150892138}"/>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1AB069E9-85CE-4F2A-9947-D0B3EC781235}"/>
              </a:ext>
            </a:extLst>
          </p:cNvPr>
          <p:cNvSpPr>
            <a:spLocks noGrp="1"/>
          </p:cNvSpPr>
          <p:nvPr>
            <p:ph sz="quarter" idx="4"/>
          </p:nvPr>
        </p:nvSpPr>
        <p:spPr>
          <a:xfrm>
            <a:off x="5103813" y="2760663"/>
            <a:ext cx="4284662" cy="4062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65D1799E-0195-40BB-A805-E745334A7785}"/>
              </a:ext>
            </a:extLst>
          </p:cNvPr>
          <p:cNvSpPr>
            <a:spLocks noGrp="1"/>
          </p:cNvSpPr>
          <p:nvPr>
            <p:ph type="dt" sz="half" idx="10"/>
          </p:nvPr>
        </p:nvSpPr>
        <p:spPr>
          <a:xfrm>
            <a:off x="503999" y="6671160"/>
            <a:ext cx="2348280" cy="521280"/>
          </a:xfrm>
        </p:spPr>
        <p:txBody>
          <a:bodyPr/>
          <a:lstStyle/>
          <a:p>
            <a:pPr lvl="0"/>
            <a:endParaRPr lang="en-IN"/>
          </a:p>
        </p:txBody>
      </p:sp>
      <p:sp>
        <p:nvSpPr>
          <p:cNvPr id="8" name="Footer Placeholder 7">
            <a:extLst>
              <a:ext uri="{FF2B5EF4-FFF2-40B4-BE49-F238E27FC236}">
                <a16:creationId xmlns:a16="http://schemas.microsoft.com/office/drawing/2014/main" xmlns="" id="{8D2A7D9D-9611-4BA2-B42F-3DB237C5B044}"/>
              </a:ext>
            </a:extLst>
          </p:cNvPr>
          <p:cNvSpPr>
            <a:spLocks noGrp="1"/>
          </p:cNvSpPr>
          <p:nvPr>
            <p:ph type="ftr" sz="quarter" idx="11"/>
          </p:nvPr>
        </p:nvSpPr>
        <p:spPr>
          <a:xfrm>
            <a:off x="3447360" y="6671160"/>
            <a:ext cx="3195000" cy="521280"/>
          </a:xfrm>
        </p:spPr>
        <p:txBody>
          <a:bodyPr/>
          <a:lstStyle/>
          <a:p>
            <a:pPr lvl="0"/>
            <a:endParaRPr lang="en-IN"/>
          </a:p>
        </p:txBody>
      </p:sp>
      <p:sp>
        <p:nvSpPr>
          <p:cNvPr id="9" name="Slide Number Placeholder 8">
            <a:extLst>
              <a:ext uri="{FF2B5EF4-FFF2-40B4-BE49-F238E27FC236}">
                <a16:creationId xmlns:a16="http://schemas.microsoft.com/office/drawing/2014/main" xmlns="" id="{BCFEA969-B410-4446-B21D-F67CC9C47180}"/>
              </a:ext>
            </a:extLst>
          </p:cNvPr>
          <p:cNvSpPr>
            <a:spLocks noGrp="1"/>
          </p:cNvSpPr>
          <p:nvPr>
            <p:ph type="sldNum" sz="quarter" idx="12"/>
          </p:nvPr>
        </p:nvSpPr>
        <p:spPr>
          <a:xfrm>
            <a:off x="7227360" y="6671160"/>
            <a:ext cx="2348280" cy="521280"/>
          </a:xfrm>
        </p:spPr>
        <p:txBody>
          <a:bodyPr/>
          <a:lstStyle/>
          <a:p>
            <a:pPr lvl="0"/>
            <a:fld id="{815C6216-C5A9-4F8D-9184-73D2C5D1FFED}" type="slidenum">
              <a:t>‹#›</a:t>
            </a:fld>
            <a:endParaRPr lang="en-IN"/>
          </a:p>
        </p:txBody>
      </p:sp>
    </p:spTree>
    <p:extLst>
      <p:ext uri="{BB962C8B-B14F-4D97-AF65-F5344CB8AC3E}">
        <p14:creationId xmlns:p14="http://schemas.microsoft.com/office/powerpoint/2010/main" val="3410042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0CFC3A-1A4E-4078-A2AE-B8FAF9556C68}"/>
              </a:ext>
            </a:extLst>
          </p:cNvPr>
          <p:cNvSpPr>
            <a:spLocks noGrp="1"/>
          </p:cNvSpPr>
          <p:nvPr>
            <p:ph type="title"/>
          </p:nvPr>
        </p:nvSpPr>
        <p:spPr>
          <a:xfrm>
            <a:off x="503999" y="337320"/>
            <a:ext cx="9071640" cy="1262160"/>
          </a:xfrm>
        </p:spPr>
        <p:txBody>
          <a:bodyPr/>
          <a:lstStyle/>
          <a:p>
            <a:r>
              <a:rPr lang="en-US"/>
              <a:t>Click to edit Master title style</a:t>
            </a:r>
          </a:p>
        </p:txBody>
      </p:sp>
      <p:sp>
        <p:nvSpPr>
          <p:cNvPr id="3" name="Date Placeholder 2">
            <a:extLst>
              <a:ext uri="{FF2B5EF4-FFF2-40B4-BE49-F238E27FC236}">
                <a16:creationId xmlns:a16="http://schemas.microsoft.com/office/drawing/2014/main" xmlns="" id="{DA08203A-94BB-4621-A482-BC6CC56E882C}"/>
              </a:ext>
            </a:extLst>
          </p:cNvPr>
          <p:cNvSpPr>
            <a:spLocks noGrp="1"/>
          </p:cNvSpPr>
          <p:nvPr>
            <p:ph type="dt" sz="half" idx="10"/>
          </p:nvPr>
        </p:nvSpPr>
        <p:spPr>
          <a:xfrm>
            <a:off x="503999" y="6671160"/>
            <a:ext cx="2348280" cy="521280"/>
          </a:xfrm>
        </p:spPr>
        <p:txBody>
          <a:bodyPr/>
          <a:lstStyle/>
          <a:p>
            <a:pPr lvl="0"/>
            <a:endParaRPr lang="en-IN"/>
          </a:p>
        </p:txBody>
      </p:sp>
      <p:sp>
        <p:nvSpPr>
          <p:cNvPr id="4" name="Footer Placeholder 3">
            <a:extLst>
              <a:ext uri="{FF2B5EF4-FFF2-40B4-BE49-F238E27FC236}">
                <a16:creationId xmlns:a16="http://schemas.microsoft.com/office/drawing/2014/main" xmlns="" id="{8FABF78D-DBEC-4814-8F3F-0276832019CD}"/>
              </a:ext>
            </a:extLst>
          </p:cNvPr>
          <p:cNvSpPr>
            <a:spLocks noGrp="1"/>
          </p:cNvSpPr>
          <p:nvPr>
            <p:ph type="ftr" sz="quarter" idx="11"/>
          </p:nvPr>
        </p:nvSpPr>
        <p:spPr>
          <a:xfrm>
            <a:off x="3447360" y="6671160"/>
            <a:ext cx="3195000" cy="521280"/>
          </a:xfrm>
        </p:spPr>
        <p:txBody>
          <a:bodyPr/>
          <a:lstStyle/>
          <a:p>
            <a:pPr lvl="0"/>
            <a:endParaRPr lang="en-IN"/>
          </a:p>
        </p:txBody>
      </p:sp>
      <p:sp>
        <p:nvSpPr>
          <p:cNvPr id="5" name="Slide Number Placeholder 4">
            <a:extLst>
              <a:ext uri="{FF2B5EF4-FFF2-40B4-BE49-F238E27FC236}">
                <a16:creationId xmlns:a16="http://schemas.microsoft.com/office/drawing/2014/main" xmlns="" id="{C8A9BF0C-0BD9-488A-BF2A-ED1802FD010E}"/>
              </a:ext>
            </a:extLst>
          </p:cNvPr>
          <p:cNvSpPr>
            <a:spLocks noGrp="1"/>
          </p:cNvSpPr>
          <p:nvPr>
            <p:ph type="sldNum" sz="quarter" idx="12"/>
          </p:nvPr>
        </p:nvSpPr>
        <p:spPr>
          <a:xfrm>
            <a:off x="7227360" y="6671160"/>
            <a:ext cx="2348280" cy="521280"/>
          </a:xfrm>
        </p:spPr>
        <p:txBody>
          <a:bodyPr/>
          <a:lstStyle/>
          <a:p>
            <a:pPr lvl="0"/>
            <a:fld id="{1C638D83-AF42-4E52-BA48-01CF6669D3CC}" type="slidenum">
              <a:t>‹#›</a:t>
            </a:fld>
            <a:endParaRPr lang="en-IN"/>
          </a:p>
        </p:txBody>
      </p:sp>
    </p:spTree>
    <p:extLst>
      <p:ext uri="{BB962C8B-B14F-4D97-AF65-F5344CB8AC3E}">
        <p14:creationId xmlns:p14="http://schemas.microsoft.com/office/powerpoint/2010/main" val="1265401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463495D6-6A9E-41BC-9021-16E94B30089F}"/>
              </a:ext>
            </a:extLst>
          </p:cNvPr>
          <p:cNvSpPr>
            <a:spLocks noGrp="1"/>
          </p:cNvSpPr>
          <p:nvPr>
            <p:ph type="dt" sz="half" idx="10"/>
          </p:nvPr>
        </p:nvSpPr>
        <p:spPr>
          <a:xfrm>
            <a:off x="503999" y="6671160"/>
            <a:ext cx="2348280" cy="521280"/>
          </a:xfrm>
        </p:spPr>
        <p:txBody>
          <a:bodyPr/>
          <a:lstStyle/>
          <a:p>
            <a:pPr lvl="0"/>
            <a:endParaRPr lang="en-IN"/>
          </a:p>
        </p:txBody>
      </p:sp>
      <p:sp>
        <p:nvSpPr>
          <p:cNvPr id="3" name="Footer Placeholder 2">
            <a:extLst>
              <a:ext uri="{FF2B5EF4-FFF2-40B4-BE49-F238E27FC236}">
                <a16:creationId xmlns:a16="http://schemas.microsoft.com/office/drawing/2014/main" xmlns="" id="{DB42D377-737E-4A16-A50C-29BC11A43320}"/>
              </a:ext>
            </a:extLst>
          </p:cNvPr>
          <p:cNvSpPr>
            <a:spLocks noGrp="1"/>
          </p:cNvSpPr>
          <p:nvPr>
            <p:ph type="ftr" sz="quarter" idx="11"/>
          </p:nvPr>
        </p:nvSpPr>
        <p:spPr>
          <a:xfrm>
            <a:off x="3447360" y="6671160"/>
            <a:ext cx="3195000" cy="521280"/>
          </a:xfrm>
        </p:spPr>
        <p:txBody>
          <a:bodyPr/>
          <a:lstStyle/>
          <a:p>
            <a:pPr lvl="0"/>
            <a:endParaRPr lang="en-IN"/>
          </a:p>
        </p:txBody>
      </p:sp>
      <p:sp>
        <p:nvSpPr>
          <p:cNvPr id="4" name="Slide Number Placeholder 3">
            <a:extLst>
              <a:ext uri="{FF2B5EF4-FFF2-40B4-BE49-F238E27FC236}">
                <a16:creationId xmlns:a16="http://schemas.microsoft.com/office/drawing/2014/main" xmlns="" id="{DF0A095C-E382-46CB-AD85-BCDA6B6C002D}"/>
              </a:ext>
            </a:extLst>
          </p:cNvPr>
          <p:cNvSpPr>
            <a:spLocks noGrp="1"/>
          </p:cNvSpPr>
          <p:nvPr>
            <p:ph type="sldNum" sz="quarter" idx="12"/>
          </p:nvPr>
        </p:nvSpPr>
        <p:spPr>
          <a:xfrm>
            <a:off x="7227360" y="6671160"/>
            <a:ext cx="2348280" cy="521280"/>
          </a:xfrm>
        </p:spPr>
        <p:txBody>
          <a:bodyPr/>
          <a:lstStyle/>
          <a:p>
            <a:pPr lvl="0"/>
            <a:fld id="{9872D1CC-D9E6-4652-B286-94A053468F17}" type="slidenum">
              <a:t>‹#›</a:t>
            </a:fld>
            <a:endParaRPr lang="en-IN"/>
          </a:p>
        </p:txBody>
      </p:sp>
    </p:spTree>
    <p:extLst>
      <p:ext uri="{BB962C8B-B14F-4D97-AF65-F5344CB8AC3E}">
        <p14:creationId xmlns:p14="http://schemas.microsoft.com/office/powerpoint/2010/main" val="939170667"/>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B3842A-FDCF-4C22-9586-C47D27BC8E3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26B3F28E-F30D-4CD9-ACA3-344CEDB44935}"/>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667457F2-4F9F-4612-BB2E-983243AD76FB}"/>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30F9AFC-0C24-4A8E-B308-1BF4A75EBA8F}"/>
              </a:ext>
            </a:extLst>
          </p:cNvPr>
          <p:cNvSpPr>
            <a:spLocks noGrp="1"/>
          </p:cNvSpPr>
          <p:nvPr>
            <p:ph type="dt" sz="half" idx="10"/>
          </p:nvPr>
        </p:nvSpPr>
        <p:spPr>
          <a:xfrm>
            <a:off x="503999" y="6671160"/>
            <a:ext cx="2348280" cy="521280"/>
          </a:xfrm>
        </p:spPr>
        <p:txBody>
          <a:bodyPr/>
          <a:lstStyle/>
          <a:p>
            <a:pPr lvl="0"/>
            <a:endParaRPr lang="en-IN"/>
          </a:p>
        </p:txBody>
      </p:sp>
      <p:sp>
        <p:nvSpPr>
          <p:cNvPr id="6" name="Footer Placeholder 5">
            <a:extLst>
              <a:ext uri="{FF2B5EF4-FFF2-40B4-BE49-F238E27FC236}">
                <a16:creationId xmlns:a16="http://schemas.microsoft.com/office/drawing/2014/main" xmlns="" id="{63BEFA8B-4241-4DD8-9EB6-52D05E55302E}"/>
              </a:ext>
            </a:extLst>
          </p:cNvPr>
          <p:cNvSpPr>
            <a:spLocks noGrp="1"/>
          </p:cNvSpPr>
          <p:nvPr>
            <p:ph type="ftr" sz="quarter" idx="11"/>
          </p:nvPr>
        </p:nvSpPr>
        <p:spPr>
          <a:xfrm>
            <a:off x="3447360" y="6671160"/>
            <a:ext cx="3195000" cy="521280"/>
          </a:xfrm>
        </p:spPr>
        <p:txBody>
          <a:bodyPr/>
          <a:lstStyle/>
          <a:p>
            <a:pPr lvl="0"/>
            <a:endParaRPr lang="en-IN"/>
          </a:p>
        </p:txBody>
      </p:sp>
      <p:sp>
        <p:nvSpPr>
          <p:cNvPr id="7" name="Slide Number Placeholder 6">
            <a:extLst>
              <a:ext uri="{FF2B5EF4-FFF2-40B4-BE49-F238E27FC236}">
                <a16:creationId xmlns:a16="http://schemas.microsoft.com/office/drawing/2014/main" xmlns="" id="{F056AE1F-0A96-4A47-9F39-C55CC2D655AF}"/>
              </a:ext>
            </a:extLst>
          </p:cNvPr>
          <p:cNvSpPr>
            <a:spLocks noGrp="1"/>
          </p:cNvSpPr>
          <p:nvPr>
            <p:ph type="sldNum" sz="quarter" idx="12"/>
          </p:nvPr>
        </p:nvSpPr>
        <p:spPr>
          <a:xfrm>
            <a:off x="7227360" y="6671160"/>
            <a:ext cx="2348280" cy="521280"/>
          </a:xfrm>
        </p:spPr>
        <p:txBody>
          <a:bodyPr/>
          <a:lstStyle/>
          <a:p>
            <a:pPr lvl="0"/>
            <a:fld id="{867A9FE3-C677-4168-98E9-B51712E67C3D}" type="slidenum">
              <a:t>‹#›</a:t>
            </a:fld>
            <a:endParaRPr lang="en-IN"/>
          </a:p>
        </p:txBody>
      </p:sp>
    </p:spTree>
    <p:extLst>
      <p:ext uri="{BB962C8B-B14F-4D97-AF65-F5344CB8AC3E}">
        <p14:creationId xmlns:p14="http://schemas.microsoft.com/office/powerpoint/2010/main" val="2667736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249A6E-7DE4-46BE-A26D-ACF4FFB4429A}"/>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4C6EB674-7DDD-4DC8-B5B1-8D967965850B}"/>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FB67806C-F610-4014-8329-7EB091151CF7}"/>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5B18258D-6EAE-4473-A2CD-83629C1931D8}"/>
              </a:ext>
            </a:extLst>
          </p:cNvPr>
          <p:cNvSpPr>
            <a:spLocks noGrp="1"/>
          </p:cNvSpPr>
          <p:nvPr>
            <p:ph type="dt" sz="half" idx="10"/>
          </p:nvPr>
        </p:nvSpPr>
        <p:spPr>
          <a:xfrm>
            <a:off x="503999" y="6671160"/>
            <a:ext cx="2348280" cy="521280"/>
          </a:xfrm>
        </p:spPr>
        <p:txBody>
          <a:bodyPr/>
          <a:lstStyle/>
          <a:p>
            <a:pPr lvl="0"/>
            <a:endParaRPr lang="en-IN"/>
          </a:p>
        </p:txBody>
      </p:sp>
      <p:sp>
        <p:nvSpPr>
          <p:cNvPr id="6" name="Footer Placeholder 5">
            <a:extLst>
              <a:ext uri="{FF2B5EF4-FFF2-40B4-BE49-F238E27FC236}">
                <a16:creationId xmlns:a16="http://schemas.microsoft.com/office/drawing/2014/main" xmlns="" id="{56B30BED-3B2A-473E-BE9F-8FAB018DCC0F}"/>
              </a:ext>
            </a:extLst>
          </p:cNvPr>
          <p:cNvSpPr>
            <a:spLocks noGrp="1"/>
          </p:cNvSpPr>
          <p:nvPr>
            <p:ph type="ftr" sz="quarter" idx="11"/>
          </p:nvPr>
        </p:nvSpPr>
        <p:spPr>
          <a:xfrm>
            <a:off x="3447360" y="6671160"/>
            <a:ext cx="3195000" cy="521280"/>
          </a:xfrm>
        </p:spPr>
        <p:txBody>
          <a:bodyPr/>
          <a:lstStyle/>
          <a:p>
            <a:pPr lvl="0"/>
            <a:endParaRPr lang="en-IN"/>
          </a:p>
        </p:txBody>
      </p:sp>
      <p:sp>
        <p:nvSpPr>
          <p:cNvPr id="7" name="Slide Number Placeholder 6">
            <a:extLst>
              <a:ext uri="{FF2B5EF4-FFF2-40B4-BE49-F238E27FC236}">
                <a16:creationId xmlns:a16="http://schemas.microsoft.com/office/drawing/2014/main" xmlns="" id="{F424CCCD-6EFE-484C-A062-837263B38412}"/>
              </a:ext>
            </a:extLst>
          </p:cNvPr>
          <p:cNvSpPr>
            <a:spLocks noGrp="1"/>
          </p:cNvSpPr>
          <p:nvPr>
            <p:ph type="sldNum" sz="quarter" idx="12"/>
          </p:nvPr>
        </p:nvSpPr>
        <p:spPr>
          <a:xfrm>
            <a:off x="7227360" y="6671160"/>
            <a:ext cx="2348280" cy="521280"/>
          </a:xfrm>
        </p:spPr>
        <p:txBody>
          <a:bodyPr/>
          <a:lstStyle/>
          <a:p>
            <a:pPr lvl="0"/>
            <a:fld id="{0812A6B4-0A82-43A3-842C-041AFBB1C5E5}" type="slidenum">
              <a:t>‹#›</a:t>
            </a:fld>
            <a:endParaRPr lang="en-IN"/>
          </a:p>
        </p:txBody>
      </p:sp>
    </p:spTree>
    <p:extLst>
      <p:ext uri="{BB962C8B-B14F-4D97-AF65-F5344CB8AC3E}">
        <p14:creationId xmlns:p14="http://schemas.microsoft.com/office/powerpoint/2010/main" val="23505663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5EF1DF-AEF5-4F0E-BB02-C935D1F0D079}"/>
              </a:ext>
            </a:extLst>
          </p:cNvPr>
          <p:cNvSpPr>
            <a:spLocks noGrp="1"/>
          </p:cNvSpPr>
          <p:nvPr>
            <p:ph type="title"/>
          </p:nvPr>
        </p:nvSpPr>
        <p:spPr>
          <a:xfrm>
            <a:off x="503999" y="337320"/>
            <a:ext cx="9071640" cy="126216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F5589996-9F0C-4D96-A436-CC4760ECF921}"/>
              </a:ext>
            </a:extLst>
          </p:cNvPr>
          <p:cNvSpPr>
            <a:spLocks noGrp="1"/>
          </p:cNvSpPr>
          <p:nvPr>
            <p:ph type="body" orient="vert" idx="1"/>
          </p:nvPr>
        </p:nvSpPr>
        <p:spPr>
          <a:xfrm>
            <a:off x="503999" y="1769040"/>
            <a:ext cx="9071640" cy="45309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A1C4115A-C6D9-4026-B10C-E4CBF214667C}"/>
              </a:ext>
            </a:extLst>
          </p:cNvPr>
          <p:cNvSpPr>
            <a:spLocks noGrp="1"/>
          </p:cNvSpPr>
          <p:nvPr>
            <p:ph type="dt" sz="half" idx="10"/>
          </p:nvPr>
        </p:nvSpPr>
        <p:spPr>
          <a:xfrm>
            <a:off x="503999" y="6671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51858EE8-1455-41AD-B54C-58B9273FB4C7}"/>
              </a:ext>
            </a:extLst>
          </p:cNvPr>
          <p:cNvSpPr>
            <a:spLocks noGrp="1"/>
          </p:cNvSpPr>
          <p:nvPr>
            <p:ph type="ftr" sz="quarter" idx="11"/>
          </p:nvPr>
        </p:nvSpPr>
        <p:spPr>
          <a:xfrm>
            <a:off x="3447360" y="6671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814C424E-C76B-4BD0-98DF-E2B9926D0FF7}"/>
              </a:ext>
            </a:extLst>
          </p:cNvPr>
          <p:cNvSpPr>
            <a:spLocks noGrp="1"/>
          </p:cNvSpPr>
          <p:nvPr>
            <p:ph type="sldNum" sz="quarter" idx="12"/>
          </p:nvPr>
        </p:nvSpPr>
        <p:spPr>
          <a:xfrm>
            <a:off x="7227360" y="6671160"/>
            <a:ext cx="2348280" cy="521280"/>
          </a:xfrm>
        </p:spPr>
        <p:txBody>
          <a:bodyPr/>
          <a:lstStyle/>
          <a:p>
            <a:pPr lvl="0"/>
            <a:fld id="{52D173B1-43C1-4E95-8741-F59A73C5F80F}" type="slidenum">
              <a:t>‹#›</a:t>
            </a:fld>
            <a:endParaRPr lang="en-IN"/>
          </a:p>
        </p:txBody>
      </p:sp>
    </p:spTree>
    <p:extLst>
      <p:ext uri="{BB962C8B-B14F-4D97-AF65-F5344CB8AC3E}">
        <p14:creationId xmlns:p14="http://schemas.microsoft.com/office/powerpoint/2010/main" val="11453418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4F9A32D-18D7-431E-AA81-CCF010B0EE06}"/>
              </a:ext>
            </a:extLst>
          </p:cNvPr>
          <p:cNvSpPr>
            <a:spLocks noGrp="1"/>
          </p:cNvSpPr>
          <p:nvPr>
            <p:ph type="title" orient="vert"/>
          </p:nvPr>
        </p:nvSpPr>
        <p:spPr>
          <a:xfrm>
            <a:off x="7308850" y="336550"/>
            <a:ext cx="2266950" cy="59642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53E6B6AC-DEA2-4415-92AD-4F8E49DD48D7}"/>
              </a:ext>
            </a:extLst>
          </p:cNvPr>
          <p:cNvSpPr>
            <a:spLocks noGrp="1"/>
          </p:cNvSpPr>
          <p:nvPr>
            <p:ph type="body" orient="vert" idx="1"/>
          </p:nvPr>
        </p:nvSpPr>
        <p:spPr>
          <a:xfrm>
            <a:off x="503238" y="336550"/>
            <a:ext cx="6653212" cy="59642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A7197BAC-A0C0-41F3-A418-6205009D59D2}"/>
              </a:ext>
            </a:extLst>
          </p:cNvPr>
          <p:cNvSpPr>
            <a:spLocks noGrp="1"/>
          </p:cNvSpPr>
          <p:nvPr>
            <p:ph type="dt" sz="half" idx="10"/>
          </p:nvPr>
        </p:nvSpPr>
        <p:spPr>
          <a:xfrm>
            <a:off x="503999" y="6671160"/>
            <a:ext cx="2348280" cy="521280"/>
          </a:xfrm>
        </p:spPr>
        <p:txBody>
          <a:bodyPr/>
          <a:lstStyle/>
          <a:p>
            <a:pPr lvl="0"/>
            <a:endParaRPr lang="en-IN"/>
          </a:p>
        </p:txBody>
      </p:sp>
      <p:sp>
        <p:nvSpPr>
          <p:cNvPr id="5" name="Footer Placeholder 4">
            <a:extLst>
              <a:ext uri="{FF2B5EF4-FFF2-40B4-BE49-F238E27FC236}">
                <a16:creationId xmlns:a16="http://schemas.microsoft.com/office/drawing/2014/main" xmlns="" id="{DCF44D90-6A99-46CF-A83F-666B6802CCB2}"/>
              </a:ext>
            </a:extLst>
          </p:cNvPr>
          <p:cNvSpPr>
            <a:spLocks noGrp="1"/>
          </p:cNvSpPr>
          <p:nvPr>
            <p:ph type="ftr" sz="quarter" idx="11"/>
          </p:nvPr>
        </p:nvSpPr>
        <p:spPr>
          <a:xfrm>
            <a:off x="3447360" y="6671160"/>
            <a:ext cx="3195000" cy="521280"/>
          </a:xfrm>
        </p:spPr>
        <p:txBody>
          <a:bodyPr/>
          <a:lstStyle/>
          <a:p>
            <a:pPr lvl="0"/>
            <a:endParaRPr lang="en-IN"/>
          </a:p>
        </p:txBody>
      </p:sp>
      <p:sp>
        <p:nvSpPr>
          <p:cNvPr id="6" name="Slide Number Placeholder 5">
            <a:extLst>
              <a:ext uri="{FF2B5EF4-FFF2-40B4-BE49-F238E27FC236}">
                <a16:creationId xmlns:a16="http://schemas.microsoft.com/office/drawing/2014/main" xmlns="" id="{738E90C1-CAF6-480A-8A20-829BBCE5B5E7}"/>
              </a:ext>
            </a:extLst>
          </p:cNvPr>
          <p:cNvSpPr>
            <a:spLocks noGrp="1"/>
          </p:cNvSpPr>
          <p:nvPr>
            <p:ph type="sldNum" sz="quarter" idx="12"/>
          </p:nvPr>
        </p:nvSpPr>
        <p:spPr>
          <a:xfrm>
            <a:off x="7227360" y="6671160"/>
            <a:ext cx="2348280" cy="521280"/>
          </a:xfrm>
        </p:spPr>
        <p:txBody>
          <a:bodyPr/>
          <a:lstStyle/>
          <a:p>
            <a:pPr lvl="0"/>
            <a:fld id="{0D218B3D-7A2C-40E7-9525-44F7EA65DFC5}" type="slidenum">
              <a:t>‹#›</a:t>
            </a:fld>
            <a:endParaRPr lang="en-IN"/>
          </a:p>
        </p:txBody>
      </p:sp>
    </p:spTree>
    <p:extLst>
      <p:ext uri="{BB962C8B-B14F-4D97-AF65-F5344CB8AC3E}">
        <p14:creationId xmlns:p14="http://schemas.microsoft.com/office/powerpoint/2010/main" val="3565199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8CCAE6C7-B365-4330-9269-20DC3399D982}"/>
              </a:ext>
            </a:extLst>
          </p:cNvPr>
          <p:cNvSpPr txBox="1">
            <a:spLocks noGrp="1"/>
          </p:cNvSpPr>
          <p:nvPr>
            <p:ph type="title"/>
          </p:nvPr>
        </p:nvSpPr>
        <p:spPr>
          <a:xfrm>
            <a:off x="503999" y="301320"/>
            <a:ext cx="9071640" cy="1262160"/>
          </a:xfrm>
          <a:prstGeom prst="rect">
            <a:avLst/>
          </a:prstGeom>
          <a:noFill/>
          <a:ln>
            <a:noFill/>
          </a:ln>
        </p:spPr>
        <p:txBody>
          <a:bodyPr lIns="0" tIns="0" rIns="0" bIns="0" anchor="ctr"/>
          <a:lstStyle/>
          <a:p>
            <a:endParaRPr lang="en-IN"/>
          </a:p>
        </p:txBody>
      </p:sp>
      <p:sp>
        <p:nvSpPr>
          <p:cNvPr id="3" name="Text Placeholder 2">
            <a:extLst>
              <a:ext uri="{FF2B5EF4-FFF2-40B4-BE49-F238E27FC236}">
                <a16:creationId xmlns:a16="http://schemas.microsoft.com/office/drawing/2014/main" xmlns="" id="{7C371986-1A95-4002-B52C-88143EF1348E}"/>
              </a:ext>
            </a:extLst>
          </p:cNvPr>
          <p:cNvSpPr txBox="1">
            <a:spLocks noGrp="1"/>
          </p:cNvSpPr>
          <p:nvPr>
            <p:ph type="body" idx="1"/>
          </p:nvPr>
        </p:nvSpPr>
        <p:spPr>
          <a:xfrm>
            <a:off x="503999" y="1769040"/>
            <a:ext cx="9071640" cy="4989240"/>
          </a:xfrm>
          <a:prstGeom prst="rect">
            <a:avLst/>
          </a:prstGeom>
          <a:noFill/>
          <a:ln>
            <a:noFill/>
          </a:ln>
        </p:spPr>
        <p:txBody>
          <a:bodyPr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4530AF25-72E3-48A7-8C1F-C285DBEBAF68}"/>
              </a:ext>
            </a:extLst>
          </p:cNvPr>
          <p:cNvSpPr txBox="1">
            <a:spLocks noGrp="1"/>
          </p:cNvSpPr>
          <p:nvPr>
            <p:ph type="dt" sz="half" idx="2"/>
          </p:nvPr>
        </p:nvSpPr>
        <p:spPr>
          <a:xfrm>
            <a:off x="503999" y="6887160"/>
            <a:ext cx="2348280" cy="521280"/>
          </a:xfrm>
          <a:prstGeom prst="rect">
            <a:avLst/>
          </a:prstGeom>
          <a:noFill/>
          <a:ln>
            <a:noFill/>
          </a:ln>
        </p:spPr>
        <p:txBody>
          <a:bodyPr lIns="0" tIns="0" rIns="0" bIns="0" anchorCtr="0">
            <a:noAutofit/>
          </a:bodyPr>
          <a:lstStyle>
            <a:lvl1pPr lvl="0" rtl="0" hangingPunct="0">
              <a:buNone/>
              <a:tabLst/>
              <a:defRPr lang="en-IN" sz="1400" kern="1200">
                <a:latin typeface="Tinos" pitchFamily="18"/>
                <a:ea typeface="DejaVu Sans" pitchFamily="2"/>
                <a:cs typeface="DejaVu Sans" pitchFamily="2"/>
              </a:defRPr>
            </a:lvl1pPr>
          </a:lstStyle>
          <a:p>
            <a:pPr lvl="0"/>
            <a:endParaRPr lang="en-IN"/>
          </a:p>
        </p:txBody>
      </p:sp>
      <p:sp>
        <p:nvSpPr>
          <p:cNvPr id="5" name="Footer Placeholder 4">
            <a:extLst>
              <a:ext uri="{FF2B5EF4-FFF2-40B4-BE49-F238E27FC236}">
                <a16:creationId xmlns:a16="http://schemas.microsoft.com/office/drawing/2014/main" xmlns="" id="{173BDECE-8F55-40B5-9872-81F3C83F1E84}"/>
              </a:ext>
            </a:extLst>
          </p:cNvPr>
          <p:cNvSpPr txBox="1">
            <a:spLocks noGrp="1"/>
          </p:cNvSpPr>
          <p:nvPr>
            <p:ph type="ftr" sz="quarter" idx="3"/>
          </p:nvPr>
        </p:nvSpPr>
        <p:spPr>
          <a:xfrm>
            <a:off x="3447360" y="6887160"/>
            <a:ext cx="3195000" cy="521280"/>
          </a:xfrm>
          <a:prstGeom prst="rect">
            <a:avLst/>
          </a:prstGeom>
          <a:noFill/>
          <a:ln>
            <a:noFill/>
          </a:ln>
        </p:spPr>
        <p:txBody>
          <a:bodyPr lIns="0" tIns="0" rIns="0" bIns="0" anchorCtr="0">
            <a:noAutofit/>
          </a:bodyPr>
          <a:lstStyle>
            <a:lvl1pPr lvl="0" algn="ctr" rtl="0" hangingPunct="0">
              <a:buNone/>
              <a:tabLst/>
              <a:defRPr lang="en-IN" sz="1400" kern="1200">
                <a:latin typeface="Tinos" pitchFamily="18"/>
                <a:ea typeface="DejaVu Sans" pitchFamily="2"/>
                <a:cs typeface="DejaVu Sans" pitchFamily="2"/>
              </a:defRPr>
            </a:lvl1pPr>
          </a:lstStyle>
          <a:p>
            <a:pPr lvl="0"/>
            <a:endParaRPr lang="en-IN"/>
          </a:p>
        </p:txBody>
      </p:sp>
      <p:sp>
        <p:nvSpPr>
          <p:cNvPr id="6" name="Slide Number Placeholder 5">
            <a:extLst>
              <a:ext uri="{FF2B5EF4-FFF2-40B4-BE49-F238E27FC236}">
                <a16:creationId xmlns:a16="http://schemas.microsoft.com/office/drawing/2014/main" xmlns="" id="{0711773F-E48C-4A26-9FCC-B93BEB15100C}"/>
              </a:ext>
            </a:extLst>
          </p:cNvPr>
          <p:cNvSpPr txBox="1">
            <a:spLocks noGrp="1"/>
          </p:cNvSpPr>
          <p:nvPr>
            <p:ph type="sldNum" sz="quarter" idx="4"/>
          </p:nvPr>
        </p:nvSpPr>
        <p:spPr>
          <a:xfrm>
            <a:off x="7227360" y="6887160"/>
            <a:ext cx="2348280" cy="521280"/>
          </a:xfrm>
          <a:prstGeom prst="rect">
            <a:avLst/>
          </a:prstGeom>
          <a:noFill/>
          <a:ln>
            <a:noFill/>
          </a:ln>
        </p:spPr>
        <p:txBody>
          <a:bodyPr lIns="0" tIns="0" rIns="0" bIns="0" anchorCtr="0">
            <a:noAutofit/>
          </a:bodyPr>
          <a:lstStyle>
            <a:lvl1pPr lvl="0" algn="r" rtl="0" hangingPunct="0">
              <a:buNone/>
              <a:tabLst/>
              <a:defRPr lang="en-IN" sz="1400" kern="1200">
                <a:latin typeface="Tinos" pitchFamily="18"/>
                <a:ea typeface="DejaVu Sans" pitchFamily="2"/>
                <a:cs typeface="DejaVu Sans" pitchFamily="2"/>
              </a:defRPr>
            </a:lvl1pPr>
          </a:lstStyle>
          <a:p>
            <a:pPr lvl="0"/>
            <a:fld id="{3049EB46-4DE6-41E2-AD23-C58D92D9A4A3}" type="slidenum">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hangingPunct="0">
        <a:tabLst/>
        <a:defRPr lang="en-IN" sz="4400" b="0" i="0" u="none" strike="noStrike" kern="1200">
          <a:ln>
            <a:noFill/>
          </a:ln>
          <a:latin typeface="Arimo" pitchFamily="18"/>
        </a:defRPr>
      </a:lvl1pPr>
    </p:titleStyle>
    <p:bodyStyle>
      <a:lvl1pPr marL="0" marR="0" indent="0" rtl="0" hangingPunct="0">
        <a:spcBef>
          <a:spcPts val="0"/>
        </a:spcBef>
        <a:spcAft>
          <a:spcPts val="1414"/>
        </a:spcAft>
        <a:tabLst/>
        <a:defRPr lang="en-IN" sz="3200" b="0" i="0" u="none" strike="noStrike" kern="1200">
          <a:ln>
            <a:noFill/>
          </a:ln>
          <a:latin typeface="Arimo" pitchFamily="18"/>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C0748C99-519B-49EE-A9EC-59B3BF211734}"/>
              </a:ext>
            </a:extLst>
          </p:cNvPr>
          <p:cNvSpPr txBox="1">
            <a:spLocks noGrp="1"/>
          </p:cNvSpPr>
          <p:nvPr>
            <p:ph type="title"/>
          </p:nvPr>
        </p:nvSpPr>
        <p:spPr>
          <a:xfrm>
            <a:off x="503999" y="337320"/>
            <a:ext cx="9071640" cy="1262160"/>
          </a:xfrm>
          <a:prstGeom prst="rect">
            <a:avLst/>
          </a:prstGeom>
          <a:noFill/>
          <a:ln>
            <a:noFill/>
          </a:ln>
        </p:spPr>
        <p:txBody>
          <a:bodyPr lIns="0" tIns="0" rIns="0" bIns="0" anchor="ctr"/>
          <a:lstStyle/>
          <a:p>
            <a:endParaRPr lang="en-IN"/>
          </a:p>
        </p:txBody>
      </p:sp>
      <p:sp>
        <p:nvSpPr>
          <p:cNvPr id="3" name="Text Placeholder 2">
            <a:extLst>
              <a:ext uri="{FF2B5EF4-FFF2-40B4-BE49-F238E27FC236}">
                <a16:creationId xmlns:a16="http://schemas.microsoft.com/office/drawing/2014/main" xmlns="" id="{E82E6391-A91C-415E-A68D-1FADC99CF1BD}"/>
              </a:ext>
            </a:extLst>
          </p:cNvPr>
          <p:cNvSpPr txBox="1">
            <a:spLocks noGrp="1"/>
          </p:cNvSpPr>
          <p:nvPr>
            <p:ph type="body" idx="1"/>
          </p:nvPr>
        </p:nvSpPr>
        <p:spPr>
          <a:xfrm>
            <a:off x="503999" y="1769040"/>
            <a:ext cx="9071640" cy="4530960"/>
          </a:xfrm>
          <a:prstGeom prst="rect">
            <a:avLst/>
          </a:prstGeom>
          <a:noFill/>
          <a:ln>
            <a:noFill/>
          </a:ln>
        </p:spPr>
        <p:txBody>
          <a:bodyPr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C3EB8F97-B5E2-4CB6-89C4-B15616031643}"/>
              </a:ext>
            </a:extLst>
          </p:cNvPr>
          <p:cNvSpPr txBox="1">
            <a:spLocks noGrp="1"/>
          </p:cNvSpPr>
          <p:nvPr>
            <p:ph type="dt" sz="half" idx="2"/>
          </p:nvPr>
        </p:nvSpPr>
        <p:spPr>
          <a:xfrm>
            <a:off x="503999" y="6671160"/>
            <a:ext cx="2348280" cy="521280"/>
          </a:xfrm>
          <a:prstGeom prst="rect">
            <a:avLst/>
          </a:prstGeom>
          <a:noFill/>
          <a:ln>
            <a:noFill/>
          </a:ln>
        </p:spPr>
        <p:txBody>
          <a:bodyPr lIns="0" tIns="0" rIns="0" bIns="0">
            <a:noAutofit/>
          </a:bodyPr>
          <a:lstStyle>
            <a:lvl1pPr marL="0" marR="0" lvl="0" indent="0" rtl="0" hangingPunct="0">
              <a:buNone/>
              <a:tabLst/>
              <a:defRPr lang="en-IN" sz="1400">
                <a:latin typeface="Tinos" pitchFamily="18"/>
                <a:ea typeface="DejaVu Sans" pitchFamily="2"/>
                <a:cs typeface="DejaVu Sans" pitchFamily="2"/>
              </a:defRPr>
            </a:lvl1pPr>
          </a:lstStyle>
          <a:p>
            <a:pPr lvl="0"/>
            <a:endParaRPr lang="en-IN"/>
          </a:p>
        </p:txBody>
      </p:sp>
      <p:sp>
        <p:nvSpPr>
          <p:cNvPr id="5" name="Footer Placeholder 4">
            <a:extLst>
              <a:ext uri="{FF2B5EF4-FFF2-40B4-BE49-F238E27FC236}">
                <a16:creationId xmlns:a16="http://schemas.microsoft.com/office/drawing/2014/main" xmlns="" id="{ACE3F92A-D12A-45AA-B26B-966AF762C216}"/>
              </a:ext>
            </a:extLst>
          </p:cNvPr>
          <p:cNvSpPr txBox="1">
            <a:spLocks noGrp="1"/>
          </p:cNvSpPr>
          <p:nvPr>
            <p:ph type="ftr" sz="quarter" idx="3"/>
          </p:nvPr>
        </p:nvSpPr>
        <p:spPr>
          <a:xfrm>
            <a:off x="3447360" y="6671160"/>
            <a:ext cx="3195000" cy="521280"/>
          </a:xfrm>
          <a:prstGeom prst="rect">
            <a:avLst/>
          </a:prstGeom>
          <a:noFill/>
          <a:ln>
            <a:noFill/>
          </a:ln>
        </p:spPr>
        <p:txBody>
          <a:bodyPr lIns="0" tIns="0" rIns="0" bIns="0">
            <a:noAutofit/>
          </a:bodyPr>
          <a:lstStyle>
            <a:lvl1pPr marL="0" marR="0" lvl="0" indent="0" algn="ctr" rtl="0" hangingPunct="0">
              <a:buNone/>
              <a:tabLst/>
              <a:defRPr lang="en-IN" sz="1400">
                <a:latin typeface="Tinos" pitchFamily="18"/>
                <a:ea typeface="DejaVu Sans" pitchFamily="2"/>
                <a:cs typeface="DejaVu Sans" pitchFamily="2"/>
              </a:defRPr>
            </a:lvl1pPr>
          </a:lstStyle>
          <a:p>
            <a:pPr lvl="0"/>
            <a:endParaRPr lang="en-IN"/>
          </a:p>
        </p:txBody>
      </p:sp>
      <p:sp>
        <p:nvSpPr>
          <p:cNvPr id="6" name="Slide Number Placeholder 5">
            <a:extLst>
              <a:ext uri="{FF2B5EF4-FFF2-40B4-BE49-F238E27FC236}">
                <a16:creationId xmlns:a16="http://schemas.microsoft.com/office/drawing/2014/main" xmlns="" id="{0CD63053-55EE-4347-AE9D-99E3E4FF4FAC}"/>
              </a:ext>
            </a:extLst>
          </p:cNvPr>
          <p:cNvSpPr txBox="1">
            <a:spLocks noGrp="1"/>
          </p:cNvSpPr>
          <p:nvPr>
            <p:ph type="sldNum" sz="quarter" idx="4"/>
          </p:nvPr>
        </p:nvSpPr>
        <p:spPr>
          <a:xfrm>
            <a:off x="7227360" y="6671160"/>
            <a:ext cx="2348280" cy="521280"/>
          </a:xfrm>
          <a:prstGeom prst="rect">
            <a:avLst/>
          </a:prstGeom>
          <a:noFill/>
          <a:ln>
            <a:noFill/>
          </a:ln>
        </p:spPr>
        <p:txBody>
          <a:bodyPr lIns="0" tIns="0" rIns="0" bIns="0">
            <a:noAutofit/>
          </a:bodyPr>
          <a:lstStyle>
            <a:lvl1pPr marL="0" marR="0" lvl="0" indent="0" algn="r" rtl="0" hangingPunct="0">
              <a:buNone/>
              <a:tabLst/>
              <a:defRPr lang="en-IN" sz="1400">
                <a:latin typeface="Tinos" pitchFamily="18"/>
                <a:ea typeface="DejaVu Sans" pitchFamily="2"/>
                <a:cs typeface="DejaVu Sans" pitchFamily="2"/>
              </a:defRPr>
            </a:lvl1pPr>
          </a:lstStyle>
          <a:p>
            <a:pPr lvl="0"/>
            <a:fld id="{13CCA204-1C0B-4212-9D6D-36460F4362D2}" type="slidenum">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hangingPunct="0">
        <a:tabLst/>
        <a:defRPr lang="en-IN" sz="4400" b="0" i="0" u="none" strike="noStrike">
          <a:ln>
            <a:noFill/>
          </a:ln>
          <a:solidFill>
            <a:srgbClr val="000080"/>
          </a:solidFill>
          <a:latin typeface="Thorndale" pitchFamily="18"/>
          <a:cs typeface="Tahoma" pitchFamily="2"/>
        </a:defRPr>
      </a:lvl1pPr>
    </p:titleStyle>
    <p:bodyStyle>
      <a:lvl1pPr marL="0" marR="0" indent="0" rtl="0" hangingPunct="0">
        <a:spcBef>
          <a:spcPts val="0"/>
        </a:spcBef>
        <a:spcAft>
          <a:spcPts val="1417"/>
        </a:spcAft>
        <a:tabLst/>
        <a:defRPr lang="en-IN" sz="3200" b="0" i="0" u="none" strike="noStrike">
          <a:ln>
            <a:noFill/>
          </a:ln>
          <a:latin typeface="Thorndale" pitchFamily="18"/>
          <a:cs typeface="Tahoma" pitchFamily="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1E269E-19DA-43E8-A624-E2D2C1C8A52E}"/>
              </a:ext>
            </a:extLst>
          </p:cNvPr>
          <p:cNvSpPr txBox="1">
            <a:spLocks noGrp="1"/>
          </p:cNvSpPr>
          <p:nvPr>
            <p:ph type="title" idx="4294967295"/>
          </p:nvPr>
        </p:nvSpPr>
        <p:spPr>
          <a:xfrm>
            <a:off x="503999" y="1468080"/>
            <a:ext cx="6552000" cy="1350360"/>
          </a:xfrm>
        </p:spPr>
        <p:txBody>
          <a:bodyPr>
            <a:spAutoFit/>
          </a:bodyPr>
          <a:lstStyle/>
          <a:p>
            <a:pPr marL="274320" lvl="0" indent="-274320"/>
            <a:r>
              <a:rPr lang="en-GB" sz="4800" b="1">
                <a:solidFill>
                  <a:srgbClr val="000000"/>
                </a:solidFill>
                <a:latin typeface="Times New Roman" pitchFamily="18"/>
                <a:cs typeface="Times New Roman" pitchFamily="18"/>
              </a:rPr>
              <a:t>Food and Beverage Operations</a:t>
            </a:r>
          </a:p>
        </p:txBody>
      </p:sp>
      <p:pic>
        <p:nvPicPr>
          <p:cNvPr id="3" name="Imagine 2">
            <a:extLst>
              <a:ext uri="{FF2B5EF4-FFF2-40B4-BE49-F238E27FC236}">
                <a16:creationId xmlns:a16="http://schemas.microsoft.com/office/drawing/2014/main" xmlns="" id="{BAADB4BE-2CE0-49DA-97F2-4AA333C2D227}"/>
              </a:ext>
            </a:extLst>
          </p:cNvPr>
          <p:cNvPicPr>
            <a:picLocks noChangeAspect="1"/>
          </p:cNvPicPr>
          <p:nvPr/>
        </p:nvPicPr>
        <p:blipFill>
          <a:blip r:embed="rId3">
            <a:lum/>
            <a:alphaModFix/>
          </a:blip>
          <a:srcRect/>
          <a:stretch>
            <a:fillRect/>
          </a:stretch>
        </p:blipFill>
        <p:spPr>
          <a:xfrm>
            <a:off x="3600000" y="3168000"/>
            <a:ext cx="5400000" cy="35280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58912" y="884237"/>
            <a:ext cx="6867525" cy="5170646"/>
          </a:xfrm>
          <a:prstGeom prst="rect">
            <a:avLst/>
          </a:prstGeom>
        </p:spPr>
        <p:txBody>
          <a:bodyPr wrap="square">
            <a:spAutoFit/>
          </a:bodyPr>
          <a:lstStyle/>
          <a:p>
            <a:r>
              <a:rPr lang="en-US" sz="2400" b="1" dirty="0" smtClean="0">
                <a:latin typeface="Arial" pitchFamily="34" charset="0"/>
                <a:cs typeface="Arial" pitchFamily="34" charset="0"/>
              </a:rPr>
              <a:t>          COVER PAGE</a:t>
            </a:r>
          </a:p>
          <a:p>
            <a:endParaRPr lang="en-US" sz="2400" b="1" dirty="0">
              <a:latin typeface="Arial" pitchFamily="34" charset="0"/>
              <a:cs typeface="Arial" pitchFamily="34" charset="0"/>
            </a:endParaRPr>
          </a:p>
          <a:p>
            <a:r>
              <a:rPr lang="en-US" sz="2400" b="1" dirty="0" smtClean="0">
                <a:latin typeface="Arial" pitchFamily="34" charset="0"/>
                <a:cs typeface="Arial" pitchFamily="34" charset="0"/>
              </a:rPr>
              <a:t>Student Name: </a:t>
            </a:r>
            <a:r>
              <a:rPr lang="en-US" sz="2400" b="1" dirty="0" err="1" smtClean="0">
                <a:latin typeface="Arial" pitchFamily="34" charset="0"/>
                <a:cs typeface="Arial" pitchFamily="34" charset="0"/>
              </a:rPr>
              <a:t>Andreea</a:t>
            </a:r>
            <a:r>
              <a:rPr lang="en-US" sz="2400" b="1" dirty="0" smtClean="0">
                <a:latin typeface="Arial" pitchFamily="34" charset="0"/>
                <a:cs typeface="Arial" pitchFamily="34" charset="0"/>
              </a:rPr>
              <a:t> </a:t>
            </a:r>
            <a:r>
              <a:rPr lang="en-US" sz="2400" b="1" dirty="0" err="1" smtClean="0">
                <a:latin typeface="Arial" pitchFamily="34" charset="0"/>
                <a:cs typeface="Arial" pitchFamily="34" charset="0"/>
              </a:rPr>
              <a:t>Oana</a:t>
            </a:r>
            <a:r>
              <a:rPr lang="en-US" sz="2400" b="1" dirty="0" smtClean="0">
                <a:latin typeface="Arial" pitchFamily="34" charset="0"/>
                <a:cs typeface="Arial" pitchFamily="34" charset="0"/>
              </a:rPr>
              <a:t> </a:t>
            </a:r>
            <a:r>
              <a:rPr lang="en-US" sz="2400" b="1" dirty="0" err="1" smtClean="0">
                <a:latin typeface="Arial" pitchFamily="34" charset="0"/>
                <a:cs typeface="Arial" pitchFamily="34" charset="0"/>
              </a:rPr>
              <a:t>Contor</a:t>
            </a:r>
            <a:endParaRPr lang="en-US" sz="2400" b="1" dirty="0" smtClean="0">
              <a:latin typeface="Arial" pitchFamily="34" charset="0"/>
              <a:cs typeface="Arial" pitchFamily="34" charset="0"/>
            </a:endParaRPr>
          </a:p>
          <a:p>
            <a:endParaRPr lang="en-US" sz="2400" b="1" dirty="0" smtClean="0">
              <a:latin typeface="Arial" pitchFamily="34" charset="0"/>
              <a:cs typeface="Arial" pitchFamily="34" charset="0"/>
            </a:endParaRPr>
          </a:p>
          <a:p>
            <a:r>
              <a:rPr lang="en-US" sz="2400" b="1" dirty="0" smtClean="0">
                <a:latin typeface="Arial" pitchFamily="34" charset="0"/>
                <a:cs typeface="Arial" pitchFamily="34" charset="0"/>
              </a:rPr>
              <a:t>Student Number: 1816292</a:t>
            </a:r>
          </a:p>
          <a:p>
            <a:endParaRPr lang="en-US" sz="2400" b="1" dirty="0" smtClean="0">
              <a:latin typeface="Arial" pitchFamily="34" charset="0"/>
              <a:cs typeface="Arial" pitchFamily="34" charset="0"/>
            </a:endParaRPr>
          </a:p>
          <a:p>
            <a:r>
              <a:rPr lang="en-US" sz="2400" b="1" dirty="0" smtClean="0">
                <a:latin typeface="Arial" pitchFamily="34" charset="0"/>
                <a:cs typeface="Arial" pitchFamily="34" charset="0"/>
              </a:rPr>
              <a:t>Module Title: Food and Beverage Operations – M4X01918</a:t>
            </a:r>
          </a:p>
          <a:p>
            <a:endParaRPr lang="en-US" sz="2400" b="1" dirty="0" smtClean="0">
              <a:latin typeface="Arial" pitchFamily="34" charset="0"/>
              <a:cs typeface="Arial" pitchFamily="34" charset="0"/>
            </a:endParaRPr>
          </a:p>
          <a:p>
            <a:r>
              <a:rPr lang="en-US" sz="2400" b="1" dirty="0" smtClean="0">
                <a:latin typeface="Arial" pitchFamily="34" charset="0"/>
                <a:cs typeface="Arial" pitchFamily="34" charset="0"/>
              </a:rPr>
              <a:t>Presentation Title: Forest of Arden, Marriott Hotel Country Club</a:t>
            </a:r>
          </a:p>
          <a:p>
            <a:endParaRPr lang="en-US" sz="2400" b="1" dirty="0" smtClean="0">
              <a:latin typeface="Arial" pitchFamily="34" charset="0"/>
              <a:cs typeface="Arial" pitchFamily="34" charset="0"/>
            </a:endParaRPr>
          </a:p>
          <a:p>
            <a:r>
              <a:rPr lang="en-US" sz="2400" b="1" dirty="0" smtClean="0">
                <a:latin typeface="Arial" pitchFamily="34" charset="0"/>
                <a:cs typeface="Arial" pitchFamily="34" charset="0"/>
              </a:rPr>
              <a:t>Lecturer`s Name: Dr. Jazz and Dr. </a:t>
            </a:r>
            <a:r>
              <a:rPr lang="en-US" sz="2400" b="1" dirty="0" err="1" smtClean="0">
                <a:latin typeface="Arial" pitchFamily="34" charset="0"/>
                <a:cs typeface="Arial" pitchFamily="34" charset="0"/>
              </a:rPr>
              <a:t>Olu</a:t>
            </a:r>
            <a:endParaRPr lang="en-US" sz="2400" b="1" dirty="0" smtClean="0">
              <a:latin typeface="Arial" pitchFamily="34" charset="0"/>
              <a:cs typeface="Arial" pitchFamily="34" charset="0"/>
            </a:endParaRPr>
          </a:p>
          <a:p>
            <a:endParaRPr lang="en-US" dirty="0"/>
          </a:p>
        </p:txBody>
      </p:sp>
    </p:spTree>
    <p:extLst>
      <p:ext uri="{BB962C8B-B14F-4D97-AF65-F5344CB8AC3E}">
        <p14:creationId xmlns:p14="http://schemas.microsoft.com/office/powerpoint/2010/main" val="1918337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pag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A7EE66-695D-4240-B369-49C74AB2891E}"/>
              </a:ext>
            </a:extLst>
          </p:cNvPr>
          <p:cNvSpPr txBox="1">
            <a:spLocks noGrp="1"/>
          </p:cNvSpPr>
          <p:nvPr>
            <p:ph type="title" idx="4294967295"/>
          </p:nvPr>
        </p:nvSpPr>
        <p:spPr>
          <a:xfrm>
            <a:off x="503999" y="337320"/>
            <a:ext cx="9071640" cy="1262160"/>
          </a:xfrm>
        </p:spPr>
        <p:txBody>
          <a:bodyPr>
            <a:spAutoFit/>
          </a:bodyPr>
          <a:lstStyle/>
          <a:p>
            <a:pPr lvl="0" algn="just"/>
            <a:r>
              <a:rPr lang="en-IN" b="1">
                <a:solidFill>
                  <a:srgbClr val="111111"/>
                </a:solidFill>
              </a:rPr>
              <a:t>Table of Content</a:t>
            </a:r>
          </a:p>
        </p:txBody>
      </p:sp>
      <p:sp>
        <p:nvSpPr>
          <p:cNvPr id="3" name="Text Placeholder 2">
            <a:extLst>
              <a:ext uri="{FF2B5EF4-FFF2-40B4-BE49-F238E27FC236}">
                <a16:creationId xmlns:a16="http://schemas.microsoft.com/office/drawing/2014/main" xmlns="" id="{7CC2B1BA-55A6-4B7B-8344-549335D54E3D}"/>
              </a:ext>
            </a:extLst>
          </p:cNvPr>
          <p:cNvSpPr txBox="1">
            <a:spLocks noGrp="1"/>
          </p:cNvSpPr>
          <p:nvPr>
            <p:ph type="body" idx="4294967295"/>
          </p:nvPr>
        </p:nvSpPr>
        <p:spPr>
          <a:xfrm>
            <a:off x="503999" y="1769040"/>
            <a:ext cx="9071640" cy="4530960"/>
          </a:xfrm>
        </p:spPr>
        <p:txBody>
          <a:bodyPr>
            <a:spAutoFit/>
          </a:bodyPr>
          <a:lstStyle/>
          <a:p>
            <a:pPr lvl="0">
              <a:buClr>
                <a:srgbClr val="000080"/>
              </a:buClr>
              <a:buSzPct val="45000"/>
              <a:buFont typeface="StarSymbol"/>
              <a:buChar char="●"/>
            </a:pPr>
            <a:r>
              <a:rPr lang="en-IN" sz="1500"/>
              <a:t>Food and Beverage Operations	</a:t>
            </a:r>
          </a:p>
          <a:p>
            <a:pPr lvl="0">
              <a:buClr>
                <a:srgbClr val="000080"/>
              </a:buClr>
              <a:buSzPct val="45000"/>
              <a:buFont typeface="StarSymbol"/>
              <a:buChar char="●"/>
            </a:pPr>
            <a:r>
              <a:rPr lang="en-IN" sz="1500"/>
              <a:t>INTRODUCTION	</a:t>
            </a:r>
          </a:p>
          <a:p>
            <a:pPr lvl="0">
              <a:buClr>
                <a:srgbClr val="000080"/>
              </a:buClr>
              <a:buSzPct val="45000"/>
              <a:buFont typeface="StarSymbol"/>
              <a:buChar char="●"/>
            </a:pPr>
            <a:r>
              <a:rPr lang="en-IN" sz="1500"/>
              <a:t>History of Marriott	</a:t>
            </a:r>
          </a:p>
          <a:p>
            <a:pPr lvl="0">
              <a:buClr>
                <a:srgbClr val="000080"/>
              </a:buClr>
              <a:buSzPct val="45000"/>
              <a:buFont typeface="StarSymbol"/>
              <a:buChar char="●"/>
            </a:pPr>
            <a:r>
              <a:rPr lang="en-IN" sz="1500"/>
              <a:t>Forest of Arden and Country Club	</a:t>
            </a:r>
          </a:p>
          <a:p>
            <a:pPr lvl="0">
              <a:buClr>
                <a:srgbClr val="000080"/>
              </a:buClr>
              <a:buSzPct val="45000"/>
              <a:buFont typeface="StarSymbol"/>
              <a:buChar char="●"/>
            </a:pPr>
            <a:r>
              <a:rPr lang="en-IN" sz="1500"/>
              <a:t>Operations	</a:t>
            </a:r>
          </a:p>
          <a:p>
            <a:pPr lvl="0">
              <a:buClr>
                <a:srgbClr val="000080"/>
              </a:buClr>
              <a:buSzPct val="45000"/>
              <a:buFont typeface="StarSymbol"/>
              <a:buChar char="●"/>
            </a:pPr>
            <a:r>
              <a:rPr lang="en-IN" sz="1500"/>
              <a:t>Food and Beverages	</a:t>
            </a:r>
          </a:p>
          <a:p>
            <a:pPr lvl="0">
              <a:buClr>
                <a:srgbClr val="000080"/>
              </a:buClr>
              <a:buSzPct val="45000"/>
              <a:buFont typeface="StarSymbol"/>
              <a:buChar char="●"/>
            </a:pPr>
            <a:r>
              <a:rPr lang="en-IN" sz="1500"/>
              <a:t>Type of Menu	</a:t>
            </a:r>
          </a:p>
          <a:p>
            <a:pPr lvl="0">
              <a:buClr>
                <a:srgbClr val="000080"/>
              </a:buClr>
              <a:buSzPct val="45000"/>
              <a:buFont typeface="StarSymbol"/>
              <a:buChar char="●"/>
            </a:pPr>
            <a:r>
              <a:rPr lang="en-IN" sz="1500"/>
              <a:t>Type of Kitchen	</a:t>
            </a:r>
          </a:p>
          <a:p>
            <a:pPr lvl="0">
              <a:buClr>
                <a:srgbClr val="000080"/>
              </a:buClr>
              <a:buSzPct val="45000"/>
              <a:buFont typeface="StarSymbol"/>
              <a:buChar char="●"/>
            </a:pPr>
            <a:r>
              <a:rPr lang="en-IN" sz="1500"/>
              <a:t>Marketing of Marriott	</a:t>
            </a:r>
          </a:p>
          <a:p>
            <a:pPr lvl="0">
              <a:buClr>
                <a:srgbClr val="000080"/>
              </a:buClr>
              <a:buSzPct val="45000"/>
              <a:buFont typeface="StarSymbol"/>
              <a:buChar char="●"/>
            </a:pPr>
            <a:r>
              <a:rPr lang="en-IN" sz="1500"/>
              <a:t>Health and Hygiene, Food and Beverages	</a:t>
            </a:r>
          </a:p>
          <a:p>
            <a:pPr lvl="0">
              <a:buClr>
                <a:srgbClr val="000080"/>
              </a:buClr>
              <a:buSzPct val="45000"/>
              <a:buFont typeface="StarSymbol"/>
              <a:buChar char="●"/>
            </a:pPr>
            <a:r>
              <a:rPr lang="en-IN" sz="1500"/>
              <a:t>CONCLUSION	</a:t>
            </a:r>
          </a:p>
          <a:p>
            <a:pPr lvl="0">
              <a:buClr>
                <a:srgbClr val="000080"/>
              </a:buClr>
              <a:buSzPct val="45000"/>
              <a:buFont typeface="StarSymbol"/>
              <a:buChar char="●"/>
            </a:pPr>
            <a:r>
              <a:rPr lang="en-IN" sz="1500"/>
              <a:t>REFERANCES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pag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26D665-8775-4F94-9183-CA7FF0B958EA}"/>
              </a:ext>
            </a:extLst>
          </p:cNvPr>
          <p:cNvSpPr txBox="1">
            <a:spLocks noGrp="1"/>
          </p:cNvSpPr>
          <p:nvPr>
            <p:ph type="title" idx="4294967295"/>
          </p:nvPr>
        </p:nvSpPr>
        <p:spPr>
          <a:xfrm>
            <a:off x="576000" y="720000"/>
            <a:ext cx="9000000" cy="619200"/>
          </a:xfrm>
        </p:spPr>
        <p:txBody>
          <a:bodyPr/>
          <a:lstStyle/>
          <a:p>
            <a:pPr marL="274320" lvl="0" indent="-274320" algn="just"/>
            <a:r>
              <a:rPr lang="en-GB" sz="3600" b="1">
                <a:solidFill>
                  <a:srgbClr val="000000"/>
                </a:solidFill>
                <a:latin typeface="Times New Roman" pitchFamily="18"/>
                <a:cs typeface="Times New Roman" pitchFamily="18"/>
              </a:rPr>
              <a:t>INTRODUCTION</a:t>
            </a:r>
          </a:p>
        </p:txBody>
      </p:sp>
      <p:sp>
        <p:nvSpPr>
          <p:cNvPr id="3" name="Text Placeholder 2">
            <a:extLst>
              <a:ext uri="{FF2B5EF4-FFF2-40B4-BE49-F238E27FC236}">
                <a16:creationId xmlns:a16="http://schemas.microsoft.com/office/drawing/2014/main" xmlns="" id="{B8676143-622A-41BD-B735-312A006D80E7}"/>
              </a:ext>
            </a:extLst>
          </p:cNvPr>
          <p:cNvSpPr txBox="1">
            <a:spLocks noGrp="1"/>
          </p:cNvSpPr>
          <p:nvPr>
            <p:ph type="body" idx="4294967295"/>
          </p:nvPr>
        </p:nvSpPr>
        <p:spPr>
          <a:xfrm>
            <a:off x="503999" y="1769040"/>
            <a:ext cx="9071640" cy="3913892"/>
          </a:xfrm>
        </p:spPr>
        <p:txBody>
          <a:bodyPr>
            <a:spAutoFit/>
          </a:bodyPr>
          <a:lstStyle/>
          <a:p>
            <a:pPr lvl="0" algn="just">
              <a:lnSpc>
                <a:spcPct val="150000"/>
              </a:lnSpc>
            </a:pPr>
            <a:r>
              <a:rPr lang="en-IN" sz="2200" kern="1200" dirty="0"/>
              <a:t>This study includes food and beverages operations at hospitality industry. </a:t>
            </a:r>
            <a:r>
              <a:rPr lang="en-IN" sz="2200" kern="1200" dirty="0">
                <a:latin typeface="Times new roman" pitchFamily="18"/>
              </a:rPr>
              <a:t>In this F</a:t>
            </a:r>
            <a:r>
              <a:rPr lang="en-IN" sz="2200" kern="1200" dirty="0">
                <a:solidFill>
                  <a:srgbClr val="333333"/>
                </a:solidFill>
                <a:latin typeface="Times new roman" pitchFamily="18"/>
              </a:rPr>
              <a:t>orest of Arden, Marriott Hotel and Country Club have been included and discussion have been undertaken about their history and how they started their hotel and later became </a:t>
            </a:r>
            <a:r>
              <a:rPr lang="en-IN" sz="2200" kern="1200" dirty="0" smtClean="0">
                <a:solidFill>
                  <a:srgbClr val="333333"/>
                </a:solidFill>
                <a:latin typeface="Times new roman" pitchFamily="18"/>
              </a:rPr>
              <a:t>biggest </a:t>
            </a:r>
            <a:r>
              <a:rPr lang="en-IN" sz="2200" kern="1200" dirty="0">
                <a:solidFill>
                  <a:srgbClr val="333333"/>
                </a:solidFill>
                <a:latin typeface="Times new roman" pitchFamily="18"/>
              </a:rPr>
              <a:t>hotel chain in the world</a:t>
            </a:r>
            <a:r>
              <a:rPr lang="en-IN" sz="2200" kern="1200" dirty="0" smtClean="0">
                <a:solidFill>
                  <a:srgbClr val="333333"/>
                </a:solidFill>
                <a:latin typeface="Times new roman" pitchFamily="18"/>
              </a:rPr>
              <a:t>.</a:t>
            </a:r>
          </a:p>
          <a:p>
            <a:pPr lvl="0" algn="just">
              <a:lnSpc>
                <a:spcPct val="150000"/>
              </a:lnSpc>
            </a:pPr>
            <a:r>
              <a:rPr lang="en-US" sz="2200" kern="1200" dirty="0">
                <a:solidFill>
                  <a:srgbClr val="333333"/>
                </a:solidFill>
                <a:latin typeface="Times new roman" pitchFamily="18"/>
              </a:rPr>
              <a:t>This has been followed by their industry type and their food and beverages operations including menu and kitchen.</a:t>
            </a:r>
          </a:p>
          <a:p>
            <a:pPr lvl="0" algn="just">
              <a:lnSpc>
                <a:spcPct val="150000"/>
              </a:lnSpc>
            </a:pPr>
            <a:endParaRPr lang="en-IN" sz="2200" kern="1200" dirty="0">
              <a:solidFill>
                <a:srgbClr val="333333"/>
              </a:solidFill>
              <a:latin typeface="Times new roman" pitchFamily="1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pag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D8FCD6-C8F5-4BAB-8273-46140ECC1379}"/>
              </a:ext>
            </a:extLst>
          </p:cNvPr>
          <p:cNvSpPr txBox="1">
            <a:spLocks noGrp="1"/>
          </p:cNvSpPr>
          <p:nvPr>
            <p:ph type="title" idx="4294967295"/>
          </p:nvPr>
        </p:nvSpPr>
        <p:spPr>
          <a:xfrm>
            <a:off x="503999" y="337320"/>
            <a:ext cx="9071640" cy="1262160"/>
          </a:xfrm>
        </p:spPr>
        <p:txBody>
          <a:bodyPr>
            <a:spAutoFit/>
          </a:bodyPr>
          <a:lstStyle/>
          <a:p>
            <a:pPr marL="274320" lvl="0" indent="-274320" algn="just"/>
            <a:r>
              <a:rPr lang="en-GB" sz="3600" b="1">
                <a:solidFill>
                  <a:srgbClr val="333333"/>
                </a:solidFill>
                <a:latin typeface="Times new roman" pitchFamily="18"/>
                <a:cs typeface="Times New Roman" pitchFamily="18"/>
              </a:rPr>
              <a:t>History of Marriott</a:t>
            </a:r>
          </a:p>
        </p:txBody>
      </p:sp>
      <p:sp>
        <p:nvSpPr>
          <p:cNvPr id="3" name="Text Placeholder 2">
            <a:extLst>
              <a:ext uri="{FF2B5EF4-FFF2-40B4-BE49-F238E27FC236}">
                <a16:creationId xmlns:a16="http://schemas.microsoft.com/office/drawing/2014/main" xmlns="" id="{1B247290-C3CC-4F3F-A2C7-1EA72EE4B0C9}"/>
              </a:ext>
            </a:extLst>
          </p:cNvPr>
          <p:cNvSpPr txBox="1">
            <a:spLocks noGrp="1"/>
          </p:cNvSpPr>
          <p:nvPr>
            <p:ph type="body" idx="4294967295"/>
          </p:nvPr>
        </p:nvSpPr>
        <p:spPr>
          <a:xfrm>
            <a:off x="503999" y="1769040"/>
            <a:ext cx="9071640" cy="4530960"/>
          </a:xfrm>
        </p:spPr>
        <p:txBody>
          <a:bodyPr>
            <a:spAutoFit/>
          </a:bodyPr>
          <a:lstStyle/>
          <a:p>
            <a:pPr lvl="0" algn="just">
              <a:lnSpc>
                <a:spcPct val="150000"/>
              </a:lnSpc>
            </a:pPr>
            <a:r>
              <a:rPr lang="en-IN" sz="2200" kern="1200">
                <a:solidFill>
                  <a:srgbClr val="111111"/>
                </a:solidFill>
                <a:latin typeface="Times new roman" pitchFamily="18"/>
              </a:rPr>
              <a:t>Marriott International is a multinational American hospitality company. Marriott manages and franchise brand portfolio hotels and lodging facilities. Marriott international was founded in 1927 by J. Willard Marriott and Alice Marriott. This is headquartered at Bethesda, Maryland, U.S. Marriott International serves around 6900 locations in the world.</a:t>
            </a:r>
          </a:p>
        </p:txBody>
      </p:sp>
      <p:pic>
        <p:nvPicPr>
          <p:cNvPr id="4" name="Imagine 3">
            <a:extLst>
              <a:ext uri="{FF2B5EF4-FFF2-40B4-BE49-F238E27FC236}">
                <a16:creationId xmlns:a16="http://schemas.microsoft.com/office/drawing/2014/main" xmlns="" id="{8E2ED710-1D3D-43B0-BCBA-FB8A3B07E4E6}"/>
              </a:ext>
            </a:extLst>
          </p:cNvPr>
          <p:cNvPicPr>
            <a:picLocks noChangeAspect="1"/>
          </p:cNvPicPr>
          <p:nvPr/>
        </p:nvPicPr>
        <p:blipFill>
          <a:blip r:embed="rId3">
            <a:lum/>
            <a:alphaModFix/>
          </a:blip>
          <a:srcRect/>
          <a:stretch>
            <a:fillRect/>
          </a:stretch>
        </p:blipFill>
        <p:spPr>
          <a:xfrm>
            <a:off x="3801960" y="3960000"/>
            <a:ext cx="5486040" cy="30240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pag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4E5B84-C2BC-4DA0-B1FE-7ABF3DD45575}"/>
              </a:ext>
            </a:extLst>
          </p:cNvPr>
          <p:cNvSpPr txBox="1">
            <a:spLocks noGrp="1"/>
          </p:cNvSpPr>
          <p:nvPr>
            <p:ph type="title" idx="4294967295"/>
          </p:nvPr>
        </p:nvSpPr>
        <p:spPr>
          <a:xfrm>
            <a:off x="503999" y="337320"/>
            <a:ext cx="9071640" cy="1262160"/>
          </a:xfrm>
        </p:spPr>
        <p:txBody>
          <a:bodyPr>
            <a:spAutoFit/>
          </a:bodyPr>
          <a:lstStyle/>
          <a:p>
            <a:pPr marL="274320" lvl="0" indent="-274320" algn="just"/>
            <a:r>
              <a:rPr lang="en-GB" sz="3600" b="1">
                <a:solidFill>
                  <a:srgbClr val="111111"/>
                </a:solidFill>
                <a:latin typeface="Times new roman" pitchFamily="18"/>
                <a:cs typeface="Times New Roman" pitchFamily="18"/>
              </a:rPr>
              <a:t>Forest of Arden and Country Club</a:t>
            </a:r>
          </a:p>
        </p:txBody>
      </p:sp>
      <p:sp>
        <p:nvSpPr>
          <p:cNvPr id="3" name="Text Placeholder 2">
            <a:extLst>
              <a:ext uri="{FF2B5EF4-FFF2-40B4-BE49-F238E27FC236}">
                <a16:creationId xmlns:a16="http://schemas.microsoft.com/office/drawing/2014/main" xmlns="" id="{7C971FD5-7193-46C1-A590-E33F9D5DF703}"/>
              </a:ext>
            </a:extLst>
          </p:cNvPr>
          <p:cNvSpPr txBox="1">
            <a:spLocks noGrp="1"/>
          </p:cNvSpPr>
          <p:nvPr>
            <p:ph type="body" idx="4294967295"/>
          </p:nvPr>
        </p:nvSpPr>
        <p:spPr>
          <a:xfrm>
            <a:off x="503999" y="1769040"/>
            <a:ext cx="9071640" cy="4530960"/>
          </a:xfrm>
        </p:spPr>
        <p:txBody>
          <a:bodyPr>
            <a:spAutoFit/>
          </a:bodyPr>
          <a:lstStyle/>
          <a:p>
            <a:pPr lvl="0" algn="just">
              <a:lnSpc>
                <a:spcPct val="150000"/>
              </a:lnSpc>
            </a:pPr>
            <a:r>
              <a:rPr lang="en-IN" sz="2200">
                <a:solidFill>
                  <a:srgbClr val="111111"/>
                </a:solidFill>
                <a:latin typeface="Times new roman" pitchFamily="18"/>
              </a:rPr>
              <a:t>This is hotel and county club complex in England. This is operated by Marriott Hotels and Resorts. This is located at Birmingham. This is specially known for golf courses as hotel features two golf courses which includes championship Arden Course.</a:t>
            </a:r>
          </a:p>
        </p:txBody>
      </p:sp>
      <p:pic>
        <p:nvPicPr>
          <p:cNvPr id="4" name="Imagine 3">
            <a:extLst>
              <a:ext uri="{FF2B5EF4-FFF2-40B4-BE49-F238E27FC236}">
                <a16:creationId xmlns:a16="http://schemas.microsoft.com/office/drawing/2014/main" xmlns="" id="{6E13FEDB-3CB6-42E3-9BE3-1D976AA539B1}"/>
              </a:ext>
            </a:extLst>
          </p:cNvPr>
          <p:cNvPicPr>
            <a:picLocks noChangeAspect="1"/>
          </p:cNvPicPr>
          <p:nvPr/>
        </p:nvPicPr>
        <p:blipFill>
          <a:blip r:embed="rId3">
            <a:lum/>
            <a:alphaModFix/>
          </a:blip>
          <a:srcRect/>
          <a:stretch>
            <a:fillRect/>
          </a:stretch>
        </p:blipFill>
        <p:spPr>
          <a:xfrm>
            <a:off x="2592000" y="3528000"/>
            <a:ext cx="5760000" cy="3076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pag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825927-E554-4AAC-801C-804219E1C72D}"/>
              </a:ext>
            </a:extLst>
          </p:cNvPr>
          <p:cNvSpPr txBox="1">
            <a:spLocks noGrp="1"/>
          </p:cNvSpPr>
          <p:nvPr>
            <p:ph type="title" idx="4294967295"/>
          </p:nvPr>
        </p:nvSpPr>
        <p:spPr>
          <a:xfrm>
            <a:off x="503999" y="337320"/>
            <a:ext cx="9071640" cy="1262160"/>
          </a:xfrm>
        </p:spPr>
        <p:txBody>
          <a:bodyPr>
            <a:spAutoFit/>
          </a:bodyPr>
          <a:lstStyle/>
          <a:p>
            <a:pPr marL="274320" lvl="0" indent="-274320" algn="just"/>
            <a:r>
              <a:rPr lang="en-GB" sz="3600" b="1">
                <a:solidFill>
                  <a:srgbClr val="000000"/>
                </a:solidFill>
                <a:latin typeface="Times New Roman" pitchFamily="18"/>
                <a:cs typeface="Times New Roman" pitchFamily="18"/>
              </a:rPr>
              <a:t>Operations</a:t>
            </a:r>
          </a:p>
        </p:txBody>
      </p:sp>
      <p:sp>
        <p:nvSpPr>
          <p:cNvPr id="3" name="Text Placeholder 2">
            <a:extLst>
              <a:ext uri="{FF2B5EF4-FFF2-40B4-BE49-F238E27FC236}">
                <a16:creationId xmlns:a16="http://schemas.microsoft.com/office/drawing/2014/main" xmlns="" id="{B2D652D4-1309-4B31-8877-8DE4A78E0537}"/>
              </a:ext>
            </a:extLst>
          </p:cNvPr>
          <p:cNvSpPr txBox="1">
            <a:spLocks noGrp="1"/>
          </p:cNvSpPr>
          <p:nvPr>
            <p:ph type="body" idx="4294967295"/>
          </p:nvPr>
        </p:nvSpPr>
        <p:spPr>
          <a:xfrm>
            <a:off x="503999" y="1769040"/>
            <a:ext cx="9071640" cy="4530960"/>
          </a:xfrm>
        </p:spPr>
        <p:txBody>
          <a:bodyPr>
            <a:spAutoFit/>
          </a:bodyPr>
          <a:lstStyle/>
          <a:p>
            <a:pPr lvl="0" algn="just">
              <a:lnSpc>
                <a:spcPct val="150000"/>
              </a:lnSpc>
            </a:pPr>
            <a:r>
              <a:rPr lang="en-IN" sz="2200" kern="1200"/>
              <a:t>The main operations of </a:t>
            </a:r>
            <a:r>
              <a:rPr lang="en-IN" sz="2200" kern="1200">
                <a:latin typeface="Times new roman" pitchFamily="18"/>
              </a:rPr>
              <a:t>F</a:t>
            </a:r>
            <a:r>
              <a:rPr lang="en-IN" sz="2200" kern="1200">
                <a:solidFill>
                  <a:srgbClr val="333333"/>
                </a:solidFill>
                <a:latin typeface="Times new roman" pitchFamily="18"/>
              </a:rPr>
              <a:t>orest of Arden, Marriott Hotel and Country Club are Front Desk, Housekeeping, Food and Beverages, Facilities Management and Marketing. These are important functions which are undertaken by the hotel. In this Front office services are known as lifeline of hotel. They directly connect and contact with customers and carry out functions such as greeting customers and managing their check in and check out. Housekeeping operations of the hotel looks after cleanliness of hotel and other areas in the property of hotel. This includes providing clean room to customers and cleaning rooms when they check out.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pag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231BB4-13D7-43D6-B13F-C1148273D801}"/>
              </a:ext>
            </a:extLst>
          </p:cNvPr>
          <p:cNvSpPr txBox="1">
            <a:spLocks noGrp="1"/>
          </p:cNvSpPr>
          <p:nvPr>
            <p:ph type="title" idx="4294967295"/>
          </p:nvPr>
        </p:nvSpPr>
        <p:spPr>
          <a:xfrm>
            <a:off x="503999" y="337320"/>
            <a:ext cx="9071640" cy="1262160"/>
          </a:xfrm>
        </p:spPr>
        <p:txBody>
          <a:bodyPr/>
          <a:lstStyle/>
          <a:p>
            <a:pPr marL="274320" lvl="0" indent="-274320" algn="just"/>
            <a:r>
              <a:rPr lang="en-GB" sz="3600" b="1">
                <a:solidFill>
                  <a:srgbClr val="333333"/>
                </a:solidFill>
                <a:latin typeface="Times new roman" pitchFamily="18"/>
                <a:cs typeface="Times New Roman" pitchFamily="18"/>
              </a:rPr>
              <a:t>Food and Beverages</a:t>
            </a:r>
          </a:p>
        </p:txBody>
      </p:sp>
      <p:sp>
        <p:nvSpPr>
          <p:cNvPr id="3" name="Text Placeholder 2">
            <a:extLst>
              <a:ext uri="{FF2B5EF4-FFF2-40B4-BE49-F238E27FC236}">
                <a16:creationId xmlns:a16="http://schemas.microsoft.com/office/drawing/2014/main" xmlns="" id="{9DF7CDBC-75A0-488F-A4D0-C82E2274DBE8}"/>
              </a:ext>
            </a:extLst>
          </p:cNvPr>
          <p:cNvSpPr txBox="1">
            <a:spLocks noGrp="1"/>
          </p:cNvSpPr>
          <p:nvPr>
            <p:ph type="body" idx="4294967295"/>
          </p:nvPr>
        </p:nvSpPr>
        <p:spPr>
          <a:xfrm>
            <a:off x="503999" y="1769040"/>
            <a:ext cx="9071640" cy="4530960"/>
          </a:xfrm>
        </p:spPr>
        <p:txBody>
          <a:bodyPr/>
          <a:lstStyle/>
          <a:p>
            <a:pPr lvl="0" algn="just">
              <a:lnSpc>
                <a:spcPct val="150000"/>
              </a:lnSpc>
            </a:pPr>
            <a:r>
              <a:rPr lang="en-IN" sz="2200"/>
              <a:t>Food and Beverages play an important role in customers preference of hotels. Marriott Hotels which have started from a restaurant understand this very well and this result in improved and innovative taste in the restaurants of the Marriott. This task is carried out by executive chefs, expert culinarians and mixologists. Chefs of Marriott get seasonal harvests from local producers for farm-to-table eating, design build-it-yourself plates, and ensure that customers and guests get comfort foods and artisanal treats.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pag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A7EA42-FC0A-4FE3-8DC9-811391D13F1F}"/>
              </a:ext>
            </a:extLst>
          </p:cNvPr>
          <p:cNvSpPr txBox="1">
            <a:spLocks noGrp="1"/>
          </p:cNvSpPr>
          <p:nvPr>
            <p:ph type="title" idx="4294967295"/>
          </p:nvPr>
        </p:nvSpPr>
        <p:spPr>
          <a:xfrm>
            <a:off x="503999" y="337320"/>
            <a:ext cx="9071640" cy="1262160"/>
          </a:xfrm>
        </p:spPr>
        <p:txBody>
          <a:bodyPr/>
          <a:lstStyle/>
          <a:p>
            <a:pPr marL="274320" lvl="0" indent="-274320" algn="just"/>
            <a:r>
              <a:rPr lang="en-GB" sz="3600" b="1">
                <a:solidFill>
                  <a:srgbClr val="333333"/>
                </a:solidFill>
                <a:latin typeface="Times new roman" pitchFamily="18"/>
                <a:cs typeface="Times New Roman" pitchFamily="18"/>
              </a:rPr>
              <a:t>Type of Menu</a:t>
            </a:r>
          </a:p>
        </p:txBody>
      </p:sp>
      <p:sp>
        <p:nvSpPr>
          <p:cNvPr id="3" name="Text Placeholder 2">
            <a:extLst>
              <a:ext uri="{FF2B5EF4-FFF2-40B4-BE49-F238E27FC236}">
                <a16:creationId xmlns:a16="http://schemas.microsoft.com/office/drawing/2014/main" xmlns="" id="{741460A1-A78D-4A26-8E51-D25A829372E7}"/>
              </a:ext>
            </a:extLst>
          </p:cNvPr>
          <p:cNvSpPr txBox="1">
            <a:spLocks noGrp="1"/>
          </p:cNvSpPr>
          <p:nvPr>
            <p:ph type="body" idx="4294967295"/>
          </p:nvPr>
        </p:nvSpPr>
        <p:spPr>
          <a:xfrm>
            <a:off x="503999" y="1769040"/>
            <a:ext cx="9071640" cy="4530960"/>
          </a:xfrm>
        </p:spPr>
        <p:txBody>
          <a:bodyPr/>
          <a:lstStyle/>
          <a:p>
            <a:pPr lvl="0" algn="just">
              <a:lnSpc>
                <a:spcPct val="150000"/>
              </a:lnSpc>
            </a:pPr>
            <a:r>
              <a:rPr lang="en-IN" sz="2200">
                <a:solidFill>
                  <a:srgbClr val="333333"/>
                </a:solidFill>
                <a:latin typeface="Times new roman" pitchFamily="18"/>
              </a:rPr>
              <a:t>Marriott is a big hotel and hospitality chain and its services are diversified. Food and beverages offered by Marriott is also includes various type of menu and food and products are based on that. Type of Menus in Marriott are a La Carte menu, this means customer can choose any product of their choice and combine various type of products together.</a:t>
            </a:r>
          </a:p>
        </p:txBody>
      </p:sp>
      <p:pic>
        <p:nvPicPr>
          <p:cNvPr id="4" name="Imagine 3">
            <a:extLst>
              <a:ext uri="{FF2B5EF4-FFF2-40B4-BE49-F238E27FC236}">
                <a16:creationId xmlns:a16="http://schemas.microsoft.com/office/drawing/2014/main" xmlns="" id="{94966894-4B95-468A-89A3-8A1C2AEEFB79}"/>
              </a:ext>
            </a:extLst>
          </p:cNvPr>
          <p:cNvPicPr>
            <a:picLocks noChangeAspect="1"/>
          </p:cNvPicPr>
          <p:nvPr/>
        </p:nvPicPr>
        <p:blipFill>
          <a:blip r:embed="rId3">
            <a:lum/>
            <a:alphaModFix/>
          </a:blip>
          <a:srcRect/>
          <a:stretch>
            <a:fillRect/>
          </a:stretch>
        </p:blipFill>
        <p:spPr>
          <a:xfrm>
            <a:off x="1944000" y="4173480"/>
            <a:ext cx="6571800" cy="266652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pag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2A2923-6157-470A-8B62-776D2F275D66}"/>
              </a:ext>
            </a:extLst>
          </p:cNvPr>
          <p:cNvSpPr txBox="1">
            <a:spLocks noGrp="1"/>
          </p:cNvSpPr>
          <p:nvPr>
            <p:ph type="title" idx="4294967295"/>
          </p:nvPr>
        </p:nvSpPr>
        <p:spPr>
          <a:xfrm>
            <a:off x="503999" y="337320"/>
            <a:ext cx="9071640" cy="1262160"/>
          </a:xfrm>
        </p:spPr>
        <p:txBody>
          <a:bodyPr/>
          <a:lstStyle/>
          <a:p>
            <a:pPr marL="274320" lvl="0" indent="-274320" algn="just"/>
            <a:r>
              <a:rPr lang="en-GB" sz="3600" b="1">
                <a:solidFill>
                  <a:srgbClr val="333333"/>
                </a:solidFill>
                <a:latin typeface="Times new roman" pitchFamily="18"/>
                <a:cs typeface="Times New Roman" pitchFamily="18"/>
              </a:rPr>
              <a:t>Type of Kitchen</a:t>
            </a:r>
          </a:p>
        </p:txBody>
      </p:sp>
      <p:sp>
        <p:nvSpPr>
          <p:cNvPr id="3" name="Text Placeholder 2">
            <a:extLst>
              <a:ext uri="{FF2B5EF4-FFF2-40B4-BE49-F238E27FC236}">
                <a16:creationId xmlns:a16="http://schemas.microsoft.com/office/drawing/2014/main" xmlns="" id="{95BB99BC-AA78-4DA5-A863-A91F5AC74D8E}"/>
              </a:ext>
            </a:extLst>
          </p:cNvPr>
          <p:cNvSpPr txBox="1">
            <a:spLocks noGrp="1"/>
          </p:cNvSpPr>
          <p:nvPr>
            <p:ph type="body" idx="4294967295"/>
          </p:nvPr>
        </p:nvSpPr>
        <p:spPr>
          <a:xfrm>
            <a:off x="503999" y="1769040"/>
            <a:ext cx="9071640" cy="4530960"/>
          </a:xfrm>
        </p:spPr>
        <p:txBody>
          <a:bodyPr/>
          <a:lstStyle/>
          <a:p>
            <a:pPr lvl="0" algn="just"/>
            <a:r>
              <a:rPr lang="en-IN" sz="2200"/>
              <a:t>Type of kitchen are based on various factors like what are offered by the place. Marriott hotel have many type of kitchen which are known as Main Kitchen which is divided in hot kitchen for main cooking, cold section, vegetable preparation area, backing area and butchery section. All the sections of the kitchen catty out their respective work in the kitchen.</a:t>
            </a:r>
          </a:p>
          <a:p>
            <a:pPr lvl="0" algn="just"/>
            <a:endParaRPr lang="en-IN" sz="2200"/>
          </a:p>
        </p:txBody>
      </p:sp>
      <p:pic>
        <p:nvPicPr>
          <p:cNvPr id="4" name="Imagine 3">
            <a:extLst>
              <a:ext uri="{FF2B5EF4-FFF2-40B4-BE49-F238E27FC236}">
                <a16:creationId xmlns:a16="http://schemas.microsoft.com/office/drawing/2014/main" xmlns="" id="{B2DC35E6-6B18-4EF9-B42A-49A584C86797}"/>
              </a:ext>
            </a:extLst>
          </p:cNvPr>
          <p:cNvPicPr>
            <a:picLocks noChangeAspect="1"/>
          </p:cNvPicPr>
          <p:nvPr/>
        </p:nvPicPr>
        <p:blipFill>
          <a:blip r:embed="rId3">
            <a:lum/>
            <a:alphaModFix/>
          </a:blip>
          <a:srcRect/>
          <a:stretch>
            <a:fillRect/>
          </a:stretch>
        </p:blipFill>
        <p:spPr>
          <a:xfrm>
            <a:off x="1728000" y="3671999"/>
            <a:ext cx="6838559" cy="2808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pag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3819C5-8BEF-421F-B906-3E34C4286619}"/>
              </a:ext>
            </a:extLst>
          </p:cNvPr>
          <p:cNvSpPr txBox="1">
            <a:spLocks noGrp="1"/>
          </p:cNvSpPr>
          <p:nvPr>
            <p:ph type="title" idx="4294967295"/>
          </p:nvPr>
        </p:nvSpPr>
        <p:spPr>
          <a:xfrm>
            <a:off x="503999" y="337320"/>
            <a:ext cx="9071640" cy="1262160"/>
          </a:xfrm>
        </p:spPr>
        <p:txBody>
          <a:bodyPr/>
          <a:lstStyle/>
          <a:p>
            <a:pPr marL="274320" lvl="0" indent="-274320" algn="just"/>
            <a:r>
              <a:rPr lang="en-GB" sz="3600" b="1">
                <a:solidFill>
                  <a:srgbClr val="333333"/>
                </a:solidFill>
                <a:latin typeface="Times new roman" pitchFamily="18"/>
                <a:cs typeface="Times New Roman" pitchFamily="18"/>
              </a:rPr>
              <a:t>Marketing of Marriott</a:t>
            </a:r>
          </a:p>
        </p:txBody>
      </p:sp>
      <p:sp>
        <p:nvSpPr>
          <p:cNvPr id="3" name="Text Placeholder 2">
            <a:extLst>
              <a:ext uri="{FF2B5EF4-FFF2-40B4-BE49-F238E27FC236}">
                <a16:creationId xmlns:a16="http://schemas.microsoft.com/office/drawing/2014/main" xmlns="" id="{35657B6A-B5FE-4330-8D7D-D3A70C725A78}"/>
              </a:ext>
            </a:extLst>
          </p:cNvPr>
          <p:cNvSpPr txBox="1">
            <a:spLocks noGrp="1"/>
          </p:cNvSpPr>
          <p:nvPr>
            <p:ph type="body" idx="4294967295"/>
          </p:nvPr>
        </p:nvSpPr>
        <p:spPr>
          <a:xfrm>
            <a:off x="503999" y="1769040"/>
            <a:ext cx="9071640" cy="4530960"/>
          </a:xfrm>
        </p:spPr>
        <p:txBody>
          <a:bodyPr/>
          <a:lstStyle/>
          <a:p>
            <a:pPr lvl="0" algn="just">
              <a:lnSpc>
                <a:spcPct val="150000"/>
              </a:lnSpc>
            </a:pPr>
            <a:r>
              <a:rPr lang="en-IN" sz="2200" kern="1200">
                <a:latin typeface="Times new roman" pitchFamily="18"/>
              </a:rPr>
              <a:t>Marketing is very important for success of business organisation and Marriott Hotel for its success undertake and employ various marketing strategies. Marriott Hotel market and promote through various channels. This includes traditional media platforms so that its content can reach to maximum people and it can attract more people. It also uses modern platforms such as internet and social media marketing. On such platforms Marriott uses and communicate user generated content to attract millennials.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pag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08B22C-48E4-475C-BCF3-B039BCFB95D3}"/>
              </a:ext>
            </a:extLst>
          </p:cNvPr>
          <p:cNvSpPr txBox="1">
            <a:spLocks noGrp="1"/>
          </p:cNvSpPr>
          <p:nvPr>
            <p:ph type="title" idx="4294967295"/>
          </p:nvPr>
        </p:nvSpPr>
        <p:spPr>
          <a:xfrm>
            <a:off x="503999" y="337320"/>
            <a:ext cx="9071640" cy="1262160"/>
          </a:xfrm>
        </p:spPr>
        <p:txBody>
          <a:bodyPr/>
          <a:lstStyle/>
          <a:p>
            <a:pPr marL="274320" lvl="0" indent="-274320" algn="just"/>
            <a:r>
              <a:rPr lang="en-GB" sz="3600" b="1">
                <a:solidFill>
                  <a:srgbClr val="000000"/>
                </a:solidFill>
                <a:latin typeface="Times New Roman" pitchFamily="18"/>
                <a:cs typeface="Times New Roman" pitchFamily="18"/>
              </a:rPr>
              <a:t>Health and Hygiene, Food and Beverages</a:t>
            </a:r>
          </a:p>
        </p:txBody>
      </p:sp>
      <p:sp>
        <p:nvSpPr>
          <p:cNvPr id="3" name="Text Placeholder 2">
            <a:extLst>
              <a:ext uri="{FF2B5EF4-FFF2-40B4-BE49-F238E27FC236}">
                <a16:creationId xmlns:a16="http://schemas.microsoft.com/office/drawing/2014/main" xmlns="" id="{353E556B-B0B4-47B2-8293-322CA558D75E}"/>
              </a:ext>
            </a:extLst>
          </p:cNvPr>
          <p:cNvSpPr txBox="1">
            <a:spLocks noGrp="1"/>
          </p:cNvSpPr>
          <p:nvPr>
            <p:ph type="body" idx="4294967295"/>
          </p:nvPr>
        </p:nvSpPr>
        <p:spPr>
          <a:xfrm>
            <a:off x="503999" y="1769040"/>
            <a:ext cx="9071640" cy="4530960"/>
          </a:xfrm>
        </p:spPr>
        <p:txBody>
          <a:bodyPr/>
          <a:lstStyle/>
          <a:p>
            <a:pPr lvl="0" algn="just">
              <a:lnSpc>
                <a:spcPct val="150000"/>
              </a:lnSpc>
            </a:pPr>
            <a:r>
              <a:rPr lang="en-IN" sz="2200">
                <a:latin typeface="Times  new roman" pitchFamily="18"/>
              </a:rPr>
              <a:t>Health and hygiene is really important and when it is concerned with food and beverages this becomes more important for businesses to maintain health ad hygiene. This requires that hospitality organization are well known to all the rules and regulations related to food safety.</a:t>
            </a:r>
          </a:p>
        </p:txBody>
      </p:sp>
      <p:pic>
        <p:nvPicPr>
          <p:cNvPr id="4" name="Imagine 3">
            <a:extLst>
              <a:ext uri="{FF2B5EF4-FFF2-40B4-BE49-F238E27FC236}">
                <a16:creationId xmlns:a16="http://schemas.microsoft.com/office/drawing/2014/main" xmlns="" id="{783FA1D4-BE88-4867-8CB4-8E018115494F}"/>
              </a:ext>
            </a:extLst>
          </p:cNvPr>
          <p:cNvPicPr>
            <a:picLocks noChangeAspect="1"/>
          </p:cNvPicPr>
          <p:nvPr/>
        </p:nvPicPr>
        <p:blipFill>
          <a:blip r:embed="rId3">
            <a:lum/>
            <a:alphaModFix/>
          </a:blip>
          <a:srcRect/>
          <a:stretch>
            <a:fillRect/>
          </a:stretch>
        </p:blipFill>
        <p:spPr>
          <a:xfrm>
            <a:off x="1296000" y="4024800"/>
            <a:ext cx="7488000" cy="20951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pag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746EDE-96E5-4BBC-B32A-F9AEC197E2A8}"/>
              </a:ext>
            </a:extLst>
          </p:cNvPr>
          <p:cNvSpPr txBox="1">
            <a:spLocks noGrp="1"/>
          </p:cNvSpPr>
          <p:nvPr>
            <p:ph type="title" idx="4294967295"/>
          </p:nvPr>
        </p:nvSpPr>
        <p:spPr>
          <a:xfrm>
            <a:off x="503999" y="337320"/>
            <a:ext cx="9071640" cy="1262160"/>
          </a:xfrm>
        </p:spPr>
        <p:txBody>
          <a:bodyPr/>
          <a:lstStyle/>
          <a:p>
            <a:pPr marL="274320" lvl="0" indent="-274320" algn="just"/>
            <a:r>
              <a:rPr lang="en-GB" sz="3600" b="1">
                <a:solidFill>
                  <a:srgbClr val="000000"/>
                </a:solidFill>
                <a:latin typeface="Times New Roman" pitchFamily="18"/>
                <a:cs typeface="Times New Roman" pitchFamily="18"/>
              </a:rPr>
              <a:t>CONCLUSION</a:t>
            </a:r>
          </a:p>
        </p:txBody>
      </p:sp>
      <p:sp>
        <p:nvSpPr>
          <p:cNvPr id="3" name="Text Placeholder 2">
            <a:extLst>
              <a:ext uri="{FF2B5EF4-FFF2-40B4-BE49-F238E27FC236}">
                <a16:creationId xmlns:a16="http://schemas.microsoft.com/office/drawing/2014/main" xmlns="" id="{067771F0-5C4D-4A3A-B61D-4EE902F37236}"/>
              </a:ext>
            </a:extLst>
          </p:cNvPr>
          <p:cNvSpPr txBox="1">
            <a:spLocks noGrp="1"/>
          </p:cNvSpPr>
          <p:nvPr>
            <p:ph type="body" idx="4294967295"/>
          </p:nvPr>
        </p:nvSpPr>
        <p:spPr>
          <a:xfrm>
            <a:off x="503999" y="1769040"/>
            <a:ext cx="9071640" cy="4530960"/>
          </a:xfrm>
        </p:spPr>
        <p:txBody>
          <a:bodyPr/>
          <a:lstStyle/>
          <a:p>
            <a:pPr lvl="0" algn="just">
              <a:lnSpc>
                <a:spcPct val="150000"/>
              </a:lnSpc>
            </a:pPr>
            <a:r>
              <a:rPr lang="en-IN" sz="2200">
                <a:latin typeface="Times new roman" pitchFamily="18"/>
              </a:rPr>
              <a:t>On the basis of above discussion it can be concluded that operations which are undertaken by hotels are different from operations of other business organizations. Their main operations are food and beverages, front office, housekeeping and in this study later discussion was continued for food and safety operations of the hotel.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pag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107181-338E-4116-BD99-8F4A056A71DD}"/>
              </a:ext>
            </a:extLst>
          </p:cNvPr>
          <p:cNvSpPr txBox="1">
            <a:spLocks noGrp="1"/>
          </p:cNvSpPr>
          <p:nvPr>
            <p:ph type="title" idx="4294967295"/>
          </p:nvPr>
        </p:nvSpPr>
        <p:spPr>
          <a:xfrm>
            <a:off x="503999" y="337320"/>
            <a:ext cx="9071640" cy="1262160"/>
          </a:xfrm>
        </p:spPr>
        <p:txBody>
          <a:bodyPr/>
          <a:lstStyle/>
          <a:p>
            <a:pPr marL="274320" lvl="0" indent="-274320" algn="just"/>
            <a:r>
              <a:rPr lang="en-GB" sz="3600" b="1">
                <a:solidFill>
                  <a:srgbClr val="000000"/>
                </a:solidFill>
                <a:latin typeface="Times New Roman" pitchFamily="18"/>
                <a:cs typeface="Times New Roman" pitchFamily="18"/>
              </a:rPr>
              <a:t>REFERANCES</a:t>
            </a:r>
          </a:p>
        </p:txBody>
      </p:sp>
      <p:sp>
        <p:nvSpPr>
          <p:cNvPr id="3" name="Text Placeholder 2">
            <a:extLst>
              <a:ext uri="{FF2B5EF4-FFF2-40B4-BE49-F238E27FC236}">
                <a16:creationId xmlns:a16="http://schemas.microsoft.com/office/drawing/2014/main" xmlns="" id="{B2BCE93A-C7AF-4F2D-819A-32CAF01EA362}"/>
              </a:ext>
            </a:extLst>
          </p:cNvPr>
          <p:cNvSpPr txBox="1">
            <a:spLocks noGrp="1"/>
          </p:cNvSpPr>
          <p:nvPr>
            <p:ph type="body" idx="4294967295"/>
          </p:nvPr>
        </p:nvSpPr>
        <p:spPr>
          <a:xfrm>
            <a:off x="503999" y="1769040"/>
            <a:ext cx="9071640" cy="4624200"/>
          </a:xfrm>
        </p:spPr>
        <p:txBody>
          <a:bodyPr/>
          <a:lstStyle/>
          <a:p>
            <a:pPr lvl="0" algn="just">
              <a:buClr>
                <a:srgbClr val="000080"/>
              </a:buClr>
              <a:buSzPct val="45000"/>
              <a:buFont typeface="StarSymbol"/>
              <a:buChar char="●"/>
            </a:pPr>
            <a:r>
              <a:rPr lang="en-IN" sz="1500">
                <a:solidFill>
                  <a:srgbClr val="222222"/>
                </a:solidFill>
                <a:latin typeface="Times new roman" pitchFamily="18"/>
              </a:rPr>
              <a:t>Andersen, B. M., 2019. Food and Beverages. In </a:t>
            </a:r>
            <a:r>
              <a:rPr lang="en-IN" sz="1500" i="1">
                <a:solidFill>
                  <a:srgbClr val="222222"/>
                </a:solidFill>
                <a:latin typeface="Times new roman" pitchFamily="18"/>
              </a:rPr>
              <a:t>Prevention and Control of Infections in Hospitals. </a:t>
            </a:r>
            <a:r>
              <a:rPr lang="en-IN" sz="1500">
                <a:solidFill>
                  <a:srgbClr val="222222"/>
                </a:solidFill>
                <a:latin typeface="Times new roman" pitchFamily="18"/>
              </a:rPr>
              <a:t>(pp. 929-942). Springer, Cham.</a:t>
            </a:r>
          </a:p>
          <a:p>
            <a:pPr lvl="0" algn="just">
              <a:buClr>
                <a:srgbClr val="000080"/>
              </a:buClr>
              <a:buSzPct val="45000"/>
              <a:buFont typeface="StarSymbol"/>
              <a:buChar char="●"/>
            </a:pPr>
            <a:r>
              <a:rPr lang="en-IN" sz="1500">
                <a:solidFill>
                  <a:srgbClr val="222222"/>
                </a:solidFill>
                <a:latin typeface="Times new roman" pitchFamily="18"/>
              </a:rPr>
              <a:t>Astawa, I. P., Astawa, I.P.M. and Susyarini, N.P.W.A., 2017. EFFICIENCY IN THE PURCHASE OF FOOD AND BEVERAGES IN OPERATION OF STAR HOTELS IN BALI.  </a:t>
            </a:r>
            <a:r>
              <a:rPr lang="en-IN" sz="1500" i="1">
                <a:solidFill>
                  <a:srgbClr val="222222"/>
                </a:solidFill>
                <a:latin typeface="Times new roman" pitchFamily="18"/>
              </a:rPr>
              <a:t>International Journal of Applied Sciences in Tourism and Events. </a:t>
            </a:r>
            <a:r>
              <a:rPr lang="en-IN" sz="1500">
                <a:solidFill>
                  <a:srgbClr val="222222"/>
                </a:solidFill>
                <a:latin typeface="Times new roman" pitchFamily="18"/>
              </a:rPr>
              <a:t>1(1). p.19.</a:t>
            </a:r>
          </a:p>
          <a:p>
            <a:pPr lvl="0" algn="just">
              <a:buClr>
                <a:srgbClr val="000080"/>
              </a:buClr>
              <a:buSzPct val="45000"/>
              <a:buFont typeface="StarSymbol"/>
              <a:buChar char="●"/>
            </a:pPr>
            <a:r>
              <a:rPr lang="en-IN" sz="1500"/>
              <a:t>Farronato, C. and Pisano, G., 2017. Marriott International: The Next 90 Years.</a:t>
            </a:r>
          </a:p>
          <a:p>
            <a:pPr lvl="0" algn="just">
              <a:buClr>
                <a:srgbClr val="000080"/>
              </a:buClr>
              <a:buSzPct val="45000"/>
              <a:buFont typeface="StarSymbol"/>
              <a:buChar char="●"/>
            </a:pPr>
            <a:r>
              <a:rPr lang="en-IN" sz="1500">
                <a:solidFill>
                  <a:srgbClr val="222222"/>
                </a:solidFill>
                <a:latin typeface="Times new roman" pitchFamily="18"/>
              </a:rPr>
              <a:t>Gummesson, E., 2017. From relationship marketing to total relationship marketing and beyond.  </a:t>
            </a:r>
            <a:r>
              <a:rPr lang="en-IN" sz="1500" i="1">
                <a:solidFill>
                  <a:srgbClr val="222222"/>
                </a:solidFill>
                <a:latin typeface="Times new roman" pitchFamily="18"/>
              </a:rPr>
              <a:t>Journal of services marketing</a:t>
            </a:r>
            <a:r>
              <a:rPr lang="en-IN" sz="1500">
                <a:solidFill>
                  <a:srgbClr val="222222"/>
                </a:solidFill>
                <a:latin typeface="Times new roman" pitchFamily="18"/>
              </a:rPr>
              <a:t>.</a:t>
            </a:r>
          </a:p>
          <a:p>
            <a:pPr lvl="0" algn="just">
              <a:buClr>
                <a:srgbClr val="000080"/>
              </a:buClr>
              <a:buSzPct val="45000"/>
              <a:buFont typeface="StarSymbol"/>
              <a:buChar char="●"/>
            </a:pPr>
            <a:r>
              <a:rPr lang="en-IN" sz="1500">
                <a:solidFill>
                  <a:srgbClr val="222222"/>
                </a:solidFill>
                <a:latin typeface="Times new roman" pitchFamily="18"/>
              </a:rPr>
              <a:t>Gursoy, D., 2019. Foodborne illnesses: An overview of hospitality operations liability. </a:t>
            </a:r>
            <a:r>
              <a:rPr lang="en-IN" sz="1500" i="1">
                <a:solidFill>
                  <a:srgbClr val="222222"/>
                </a:solidFill>
                <a:latin typeface="Times new roman" pitchFamily="18"/>
              </a:rPr>
              <a:t>Journal of Hospitality. </a:t>
            </a:r>
            <a:r>
              <a:rPr lang="en-IN" sz="1500">
                <a:solidFill>
                  <a:srgbClr val="222222"/>
                </a:solidFill>
                <a:latin typeface="Times new roman" pitchFamily="18"/>
              </a:rPr>
              <a:t>1(1). pp.41-49.</a:t>
            </a:r>
          </a:p>
          <a:p>
            <a:pPr lvl="0" algn="just">
              <a:buClr>
                <a:srgbClr val="000080"/>
              </a:buClr>
              <a:buSzPct val="45000"/>
              <a:buFont typeface="StarSymbol"/>
              <a:buChar char="●"/>
            </a:pPr>
            <a:r>
              <a:rPr lang="en-IN" sz="1500">
                <a:solidFill>
                  <a:srgbClr val="222222"/>
                </a:solidFill>
                <a:latin typeface="Times new roman" pitchFamily="18"/>
              </a:rPr>
              <a:t>Kim, H. D., 2017. A Study on the Development of Set Menu according to Market Segmentation of Chinese Restaurant.  </a:t>
            </a:r>
            <a:r>
              <a:rPr lang="en-IN" sz="1500" i="1">
                <a:solidFill>
                  <a:srgbClr val="222222"/>
                </a:solidFill>
                <a:latin typeface="Times new roman" pitchFamily="18"/>
              </a:rPr>
              <a:t>Culinary science and hospitality research. </a:t>
            </a:r>
            <a:r>
              <a:rPr lang="en-IN" sz="1500">
                <a:solidFill>
                  <a:srgbClr val="222222"/>
                </a:solidFill>
                <a:latin typeface="Times new roman" pitchFamily="18"/>
              </a:rPr>
              <a:t>23(5). pp.109-120.</a:t>
            </a:r>
          </a:p>
          <a:p>
            <a:pPr lvl="0" algn="just">
              <a:buClr>
                <a:srgbClr val="000080"/>
              </a:buClr>
              <a:buSzPct val="45000"/>
              <a:buFont typeface="StarSymbol"/>
              <a:buChar char="●"/>
            </a:pPr>
            <a:r>
              <a:rPr lang="en-IN" sz="1500">
                <a:solidFill>
                  <a:srgbClr val="222222"/>
                </a:solidFill>
                <a:latin typeface="Times new roman" pitchFamily="18"/>
              </a:rPr>
              <a:t>Ma, M and et.al., 2019. From finance to marketing: Initial public offering ownership overhang and marketing in the hospitality industry. </a:t>
            </a:r>
            <a:r>
              <a:rPr lang="en-IN" sz="1500" i="1">
                <a:solidFill>
                  <a:srgbClr val="222222"/>
                </a:solidFill>
                <a:latin typeface="Times new roman" pitchFamily="18"/>
              </a:rPr>
              <a:t>International Journal of Hospitality Management. </a:t>
            </a:r>
            <a:r>
              <a:rPr lang="en-IN" sz="1500">
                <a:solidFill>
                  <a:srgbClr val="222222"/>
                </a:solidFill>
                <a:latin typeface="Times new roman" pitchFamily="18"/>
              </a:rPr>
              <a:t>76. pp.71-82.</a:t>
            </a:r>
          </a:p>
          <a:p>
            <a:pPr lvl="0" algn="just">
              <a:buClr>
                <a:srgbClr val="000080"/>
              </a:buClr>
              <a:buSzPct val="45000"/>
              <a:buFont typeface="StarSymbol"/>
              <a:buChar char="●"/>
            </a:pPr>
            <a:r>
              <a:rPr lang="en-IN" sz="1500">
                <a:solidFill>
                  <a:srgbClr val="222222"/>
                </a:solidFill>
                <a:latin typeface="Times new roman" pitchFamily="18"/>
              </a:rPr>
              <a:t>Penland, A. and Šunić, Z., 2019. A language hierarchy and Kitchens-type theorem for self-similar groups. </a:t>
            </a:r>
            <a:r>
              <a:rPr lang="en-IN" sz="1500" i="1">
                <a:solidFill>
                  <a:srgbClr val="222222"/>
                </a:solidFill>
                <a:latin typeface="Times new roman" pitchFamily="18"/>
              </a:rPr>
              <a:t>Journal of Algebra. </a:t>
            </a:r>
            <a:r>
              <a:rPr lang="en-IN" sz="1500">
                <a:solidFill>
                  <a:srgbClr val="222222"/>
                </a:solidFill>
                <a:latin typeface="Times new roman" pitchFamily="18"/>
              </a:rPr>
              <a:t>537. pp.173-196.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page14">
    <p:spTree>
      <p:nvGrpSpPr>
        <p:cNvPr id="1" name=""/>
        <p:cNvGrpSpPr/>
        <p:nvPr/>
      </p:nvGrpSpPr>
      <p:grpSpPr>
        <a:xfrm>
          <a:off x="0" y="0"/>
          <a:ext cx="0" cy="0"/>
          <a:chOff x="0" y="0"/>
          <a:chExt cx="0" cy="0"/>
        </a:xfrm>
      </p:grpSpPr>
      <p:pic>
        <p:nvPicPr>
          <p:cNvPr id="2" name="Imagine 1">
            <a:extLst>
              <a:ext uri="{FF2B5EF4-FFF2-40B4-BE49-F238E27FC236}">
                <a16:creationId xmlns:a16="http://schemas.microsoft.com/office/drawing/2014/main" xmlns="" id="{94BEF3DC-D0E2-40E7-9DF4-BBEDB597EEBC}"/>
              </a:ext>
            </a:extLst>
          </p:cNvPr>
          <p:cNvPicPr>
            <a:picLocks noChangeAspect="1"/>
          </p:cNvPicPr>
          <p:nvPr/>
        </p:nvPicPr>
        <p:blipFill>
          <a:blip r:embed="rId3">
            <a:lum/>
            <a:alphaModFix/>
          </a:blip>
          <a:srcRect/>
          <a:stretch>
            <a:fillRect/>
          </a:stretch>
        </p:blipFill>
        <p:spPr>
          <a:xfrm>
            <a:off x="2304000" y="1728000"/>
            <a:ext cx="5688000" cy="3888000"/>
          </a:xfrm>
          <a:prstGeom prst="rect">
            <a:avLst/>
          </a:prstGeom>
          <a:noFill/>
          <a:ln>
            <a:noFill/>
          </a:ln>
        </p:spPr>
      </p:pic>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lyt-sunris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TotalTime>
  <Words>864</Words>
  <Application>Microsoft Office PowerPoint</Application>
  <PresentationFormat>Custom</PresentationFormat>
  <Paragraphs>98</Paragraphs>
  <Slides>15</Slides>
  <Notes>14</Notes>
  <HiddenSlides>0</HiddenSlides>
  <MMClips>0</MMClip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Default</vt:lpstr>
      <vt:lpstr>lyt-sunrise</vt:lpstr>
      <vt:lpstr>Food and Beverage Operations</vt:lpstr>
      <vt:lpstr>PowerPoint Presentation</vt:lpstr>
      <vt:lpstr>Table of Content</vt:lpstr>
      <vt:lpstr>INTRODUCTION</vt:lpstr>
      <vt:lpstr>History of Marriott</vt:lpstr>
      <vt:lpstr>Forest of Arden and Country Club</vt:lpstr>
      <vt:lpstr>Operations</vt:lpstr>
      <vt:lpstr>Food and Beverages</vt:lpstr>
      <vt:lpstr>Type of Menu</vt:lpstr>
      <vt:lpstr>Type of Kitchen</vt:lpstr>
      <vt:lpstr>Marketing of Marriott</vt:lpstr>
      <vt:lpstr>Health and Hygiene, Food and Beverages</vt:lpstr>
      <vt:lpstr>CONCLUSION</vt:lpstr>
      <vt:lpstr>REFERANCES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 Operations</dc:title>
  <dc:creator>imire</dc:creator>
  <cp:lastModifiedBy>imirela74@yahoo.com</cp:lastModifiedBy>
  <cp:revision>29</cp:revision>
  <dcterms:created xsi:type="dcterms:W3CDTF">2020-03-09T12:50:48Z</dcterms:created>
  <dcterms:modified xsi:type="dcterms:W3CDTF">2020-03-12T15:52:28Z</dcterms:modified>
</cp:coreProperties>
</file>