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5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E6090F-D41D-47D7-9938-EC76786A718C}" v="39" dt="2026-07-11T02:07:53.1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9" d="100"/>
          <a:sy n="59" d="100"/>
        </p:scale>
        <p:origin x="94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ndica-Gabriel Stochita (2230353)" userId="6cdbf352-9b19-42b2-bf5a-c7f5c7287b1c" providerId="ADAL" clId="{02E28134-40E0-4ECA-A8D4-A5923556CAF4}"/>
    <pc:docChg chg="undo redo custSel addSld delSld modSld">
      <pc:chgData name="Mandica-Gabriel Stochita (2230353)" userId="6cdbf352-9b19-42b2-bf5a-c7f5c7287b1c" providerId="ADAL" clId="{02E28134-40E0-4ECA-A8D4-A5923556CAF4}" dt="2026-07-11T02:15:53.962" v="1461" actId="255"/>
      <pc:docMkLst>
        <pc:docMk/>
      </pc:docMkLst>
      <pc:sldChg chg="addSp delSp modSp mod setBg delDesignElem">
        <pc:chgData name="Mandica-Gabriel Stochita (2230353)" userId="6cdbf352-9b19-42b2-bf5a-c7f5c7287b1c" providerId="ADAL" clId="{02E28134-40E0-4ECA-A8D4-A5923556CAF4}" dt="2026-07-11T02:15:53.962" v="1461" actId="255"/>
        <pc:sldMkLst>
          <pc:docMk/>
          <pc:sldMk cId="0" sldId="256"/>
        </pc:sldMkLst>
        <pc:spChg chg="mod ord">
          <ac:chgData name="Mandica-Gabriel Stochita (2230353)" userId="6cdbf352-9b19-42b2-bf5a-c7f5c7287b1c" providerId="ADAL" clId="{02E28134-40E0-4ECA-A8D4-A5923556CAF4}" dt="2026-07-10T09:35:28.289" v="1275" actId="26606"/>
          <ac:spMkLst>
            <pc:docMk/>
            <pc:sldMk cId="0" sldId="256"/>
            <ac:spMk id="2" creationId="{00000000-0000-0000-0000-000000000000}"/>
          </ac:spMkLst>
        </pc:spChg>
        <pc:spChg chg="add del mod ord">
          <ac:chgData name="Mandica-Gabriel Stochita (2230353)" userId="6cdbf352-9b19-42b2-bf5a-c7f5c7287b1c" providerId="ADAL" clId="{02E28134-40E0-4ECA-A8D4-A5923556CAF4}" dt="2026-07-10T09:36:32.885" v="1288" actId="1076"/>
          <ac:spMkLst>
            <pc:docMk/>
            <pc:sldMk cId="0" sldId="256"/>
            <ac:spMk id="3" creationId="{00000000-0000-0000-0000-000000000000}"/>
          </ac:spMkLst>
        </pc:spChg>
        <pc:spChg chg="add mod">
          <ac:chgData name="Mandica-Gabriel Stochita (2230353)" userId="6cdbf352-9b19-42b2-bf5a-c7f5c7287b1c" providerId="ADAL" clId="{02E28134-40E0-4ECA-A8D4-A5923556CAF4}" dt="2026-07-11T02:15:53.962" v="1461" actId="255"/>
          <ac:spMkLst>
            <pc:docMk/>
            <pc:sldMk cId="0" sldId="256"/>
            <ac:spMk id="6" creationId="{1FF90DB2-8104-DCDA-C318-2E8A20E6C653}"/>
          </ac:spMkLst>
        </pc:spChg>
        <pc:spChg chg="add del">
          <ac:chgData name="Mandica-Gabriel Stochita (2230353)" userId="6cdbf352-9b19-42b2-bf5a-c7f5c7287b1c" providerId="ADAL" clId="{02E28134-40E0-4ECA-A8D4-A5923556CAF4}" dt="2026-07-10T09:03:21.477" v="1146"/>
          <ac:spMkLst>
            <pc:docMk/>
            <pc:sldMk cId="0" sldId="256"/>
            <ac:spMk id="8" creationId="{1BB867FF-FC45-48F7-8104-F89BE54909F1}"/>
          </ac:spMkLst>
        </pc:spChg>
        <pc:spChg chg="add del">
          <ac:chgData name="Mandica-Gabriel Stochita (2230353)" userId="6cdbf352-9b19-42b2-bf5a-c7f5c7287b1c" providerId="ADAL" clId="{02E28134-40E0-4ECA-A8D4-A5923556CAF4}" dt="2026-07-10T09:03:21.477" v="1146"/>
          <ac:spMkLst>
            <pc:docMk/>
            <pc:sldMk cId="0" sldId="256"/>
            <ac:spMk id="11" creationId="{8BB56887-D0D5-4F0C-9E19-7247EB83C8B7}"/>
          </ac:spMkLst>
        </pc:spChg>
        <pc:spChg chg="add del">
          <ac:chgData name="Mandica-Gabriel Stochita (2230353)" userId="6cdbf352-9b19-42b2-bf5a-c7f5c7287b1c" providerId="ADAL" clId="{02E28134-40E0-4ECA-A8D4-A5923556CAF4}" dt="2026-07-10T09:03:21.477" v="1146"/>
          <ac:spMkLst>
            <pc:docMk/>
            <pc:sldMk cId="0" sldId="256"/>
            <ac:spMk id="12" creationId="{081E4A58-353D-44AE-B2FC-2A74E2E400F7}"/>
          </ac:spMkLst>
        </pc:spChg>
        <pc:spChg chg="add del">
          <ac:chgData name="Mandica-Gabriel Stochita (2230353)" userId="6cdbf352-9b19-42b2-bf5a-c7f5c7287b1c" providerId="ADAL" clId="{02E28134-40E0-4ECA-A8D4-A5923556CAF4}" dt="2026-07-10T09:24:09.197" v="1195" actId="26606"/>
          <ac:spMkLst>
            <pc:docMk/>
            <pc:sldMk cId="0" sldId="256"/>
            <ac:spMk id="13" creationId="{AAD0DBB9-1A4B-4391-81D4-CB19F9AB918A}"/>
          </ac:spMkLst>
        </pc:spChg>
        <pc:spChg chg="add del">
          <ac:chgData name="Mandica-Gabriel Stochita (2230353)" userId="6cdbf352-9b19-42b2-bf5a-c7f5c7287b1c" providerId="ADAL" clId="{02E28134-40E0-4ECA-A8D4-A5923556CAF4}" dt="2026-07-10T09:24:09.197" v="1195" actId="26606"/>
          <ac:spMkLst>
            <pc:docMk/>
            <pc:sldMk cId="0" sldId="256"/>
            <ac:spMk id="14" creationId="{BACC6370-2D7E-4714-9D71-7542949D7D5D}"/>
          </ac:spMkLst>
        </pc:spChg>
        <pc:spChg chg="add del">
          <ac:chgData name="Mandica-Gabriel Stochita (2230353)" userId="6cdbf352-9b19-42b2-bf5a-c7f5c7287b1c" providerId="ADAL" clId="{02E28134-40E0-4ECA-A8D4-A5923556CAF4}" dt="2026-07-10T09:24:09.197" v="1195" actId="26606"/>
          <ac:spMkLst>
            <pc:docMk/>
            <pc:sldMk cId="0" sldId="256"/>
            <ac:spMk id="15" creationId="{063BBA22-50EA-4C4D-BE05-F1CE4E63AA56}"/>
          </ac:spMkLst>
        </pc:spChg>
        <pc:spChg chg="add del">
          <ac:chgData name="Mandica-Gabriel Stochita (2230353)" userId="6cdbf352-9b19-42b2-bf5a-c7f5c7287b1c" providerId="ADAL" clId="{02E28134-40E0-4ECA-A8D4-A5923556CAF4}" dt="2026-07-10T09:24:09.197" v="1195" actId="26606"/>
          <ac:spMkLst>
            <pc:docMk/>
            <pc:sldMk cId="0" sldId="256"/>
            <ac:spMk id="16" creationId="{F68B3F68-107C-434F-AA38-110D5EA91B85}"/>
          </ac:spMkLst>
        </pc:spChg>
        <pc:spChg chg="add">
          <ac:chgData name="Mandica-Gabriel Stochita (2230353)" userId="6cdbf352-9b19-42b2-bf5a-c7f5c7287b1c" providerId="ADAL" clId="{02E28134-40E0-4ECA-A8D4-A5923556CAF4}" dt="2026-07-10T09:35:28.289" v="1275" actId="26606"/>
          <ac:spMkLst>
            <pc:docMk/>
            <pc:sldMk cId="0" sldId="256"/>
            <ac:spMk id="18" creationId="{2EB492CD-616E-47F8-933B-5E2D952A0593}"/>
          </ac:spMkLst>
        </pc:spChg>
        <pc:spChg chg="add">
          <ac:chgData name="Mandica-Gabriel Stochita (2230353)" userId="6cdbf352-9b19-42b2-bf5a-c7f5c7287b1c" providerId="ADAL" clId="{02E28134-40E0-4ECA-A8D4-A5923556CAF4}" dt="2026-07-10T09:35:28.289" v="1275" actId="26606"/>
          <ac:spMkLst>
            <pc:docMk/>
            <pc:sldMk cId="0" sldId="256"/>
            <ac:spMk id="19" creationId="{59383CF9-23B5-4335-9B21-1791C4CF1C75}"/>
          </ac:spMkLst>
        </pc:spChg>
        <pc:spChg chg="add">
          <ac:chgData name="Mandica-Gabriel Stochita (2230353)" userId="6cdbf352-9b19-42b2-bf5a-c7f5c7287b1c" providerId="ADAL" clId="{02E28134-40E0-4ECA-A8D4-A5923556CAF4}" dt="2026-07-10T09:35:28.289" v="1275" actId="26606"/>
          <ac:spMkLst>
            <pc:docMk/>
            <pc:sldMk cId="0" sldId="256"/>
            <ac:spMk id="20" creationId="{0007FE00-9498-4706-B255-6437B0252C02}"/>
          </ac:spMkLst>
        </pc:spChg>
        <pc:graphicFrameChg chg="add del mod modGraphic">
          <ac:chgData name="Mandica-Gabriel Stochita (2230353)" userId="6cdbf352-9b19-42b2-bf5a-c7f5c7287b1c" providerId="ADAL" clId="{02E28134-40E0-4ECA-A8D4-A5923556CAF4}" dt="2026-07-10T09:24:09.197" v="1195" actId="26606"/>
          <ac:graphicFrameMkLst>
            <pc:docMk/>
            <pc:sldMk cId="0" sldId="256"/>
            <ac:graphicFrameMk id="17" creationId="{E2F01177-FE94-3F8E-E3C3-435557614F02}"/>
          </ac:graphicFrameMkLst>
        </pc:graphicFrameChg>
        <pc:picChg chg="add mod">
          <ac:chgData name="Mandica-Gabriel Stochita (2230353)" userId="6cdbf352-9b19-42b2-bf5a-c7f5c7287b1c" providerId="ADAL" clId="{02E28134-40E0-4ECA-A8D4-A5923556CAF4}" dt="2026-07-10T09:36:26.841" v="1287" actId="1076"/>
          <ac:picMkLst>
            <pc:docMk/>
            <pc:sldMk cId="0" sldId="256"/>
            <ac:picMk id="4" creationId="{432B8B7D-A806-9F16-4633-5E91771D70EF}"/>
          </ac:picMkLst>
        </pc:picChg>
      </pc:sldChg>
      <pc:sldChg chg="addSp delSp modSp mod">
        <pc:chgData name="Mandica-Gabriel Stochita (2230353)" userId="6cdbf352-9b19-42b2-bf5a-c7f5c7287b1c" providerId="ADAL" clId="{02E28134-40E0-4ECA-A8D4-A5923556CAF4}" dt="2026-07-09T18:15:06.518" v="992" actId="14100"/>
        <pc:sldMkLst>
          <pc:docMk/>
          <pc:sldMk cId="0" sldId="257"/>
        </pc:sldMkLst>
        <pc:spChg chg="mod">
          <ac:chgData name="Mandica-Gabriel Stochita (2230353)" userId="6cdbf352-9b19-42b2-bf5a-c7f5c7287b1c" providerId="ADAL" clId="{02E28134-40E0-4ECA-A8D4-A5923556CAF4}" dt="2026-07-09T15:12:10.830" v="685" actId="255"/>
          <ac:spMkLst>
            <pc:docMk/>
            <pc:sldMk cId="0" sldId="257"/>
            <ac:spMk id="2" creationId="{00000000-0000-0000-0000-000000000000}"/>
          </ac:spMkLst>
        </pc:spChg>
        <pc:spChg chg="mod">
          <ac:chgData name="Mandica-Gabriel Stochita (2230353)" userId="6cdbf352-9b19-42b2-bf5a-c7f5c7287b1c" providerId="ADAL" clId="{02E28134-40E0-4ECA-A8D4-A5923556CAF4}" dt="2026-07-09T14:20:11.036" v="352" actId="6549"/>
          <ac:spMkLst>
            <pc:docMk/>
            <pc:sldMk cId="0" sldId="257"/>
            <ac:spMk id="5" creationId="{00000000-0000-0000-0000-000000000000}"/>
          </ac:spMkLst>
        </pc:spChg>
        <pc:graphicFrameChg chg="add mod modGraphic">
          <ac:chgData name="Mandica-Gabriel Stochita (2230353)" userId="6cdbf352-9b19-42b2-bf5a-c7f5c7287b1c" providerId="ADAL" clId="{02E28134-40E0-4ECA-A8D4-A5923556CAF4}" dt="2026-07-09T18:15:06.518" v="992" actId="14100"/>
          <ac:graphicFrameMkLst>
            <pc:docMk/>
            <pc:sldMk cId="0" sldId="257"/>
            <ac:graphicFrameMk id="11" creationId="{FD84ED6F-C3F3-BF5A-692E-E4743FC955EC}"/>
          </ac:graphicFrameMkLst>
        </pc:graphicFrameChg>
        <pc:picChg chg="add mod">
          <ac:chgData name="Mandica-Gabriel Stochita (2230353)" userId="6cdbf352-9b19-42b2-bf5a-c7f5c7287b1c" providerId="ADAL" clId="{02E28134-40E0-4ECA-A8D4-A5923556CAF4}" dt="2026-07-09T18:15:00.515" v="991" actId="14100"/>
          <ac:picMkLst>
            <pc:docMk/>
            <pc:sldMk cId="0" sldId="257"/>
            <ac:picMk id="8" creationId="{C53E2B1B-E3C0-C117-FD0F-0B6EE2E033AA}"/>
          </ac:picMkLst>
        </pc:picChg>
      </pc:sldChg>
      <pc:sldChg chg="addSp delSp modSp mod">
        <pc:chgData name="Mandica-Gabriel Stochita (2230353)" userId="6cdbf352-9b19-42b2-bf5a-c7f5c7287b1c" providerId="ADAL" clId="{02E28134-40E0-4ECA-A8D4-A5923556CAF4}" dt="2026-07-11T02:04:39.532" v="1443" actId="255"/>
        <pc:sldMkLst>
          <pc:docMk/>
          <pc:sldMk cId="0" sldId="258"/>
        </pc:sldMkLst>
        <pc:spChg chg="mod">
          <ac:chgData name="Mandica-Gabriel Stochita (2230353)" userId="6cdbf352-9b19-42b2-bf5a-c7f5c7287b1c" providerId="ADAL" clId="{02E28134-40E0-4ECA-A8D4-A5923556CAF4}" dt="2026-07-09T15:11:44.454" v="682" actId="255"/>
          <ac:spMkLst>
            <pc:docMk/>
            <pc:sldMk cId="0" sldId="258"/>
            <ac:spMk id="2" creationId="{00000000-0000-0000-0000-000000000000}"/>
          </ac:spMkLst>
        </pc:spChg>
        <pc:spChg chg="mod">
          <ac:chgData name="Mandica-Gabriel Stochita (2230353)" userId="6cdbf352-9b19-42b2-bf5a-c7f5c7287b1c" providerId="ADAL" clId="{02E28134-40E0-4ECA-A8D4-A5923556CAF4}" dt="2026-07-11T02:04:39.532" v="1443" actId="255"/>
          <ac:spMkLst>
            <pc:docMk/>
            <pc:sldMk cId="0" sldId="258"/>
            <ac:spMk id="4" creationId="{00000000-0000-0000-0000-000000000000}"/>
          </ac:spMkLst>
        </pc:spChg>
        <pc:graphicFrameChg chg="add mod modGraphic">
          <ac:chgData name="Mandica-Gabriel Stochita (2230353)" userId="6cdbf352-9b19-42b2-bf5a-c7f5c7287b1c" providerId="ADAL" clId="{02E28134-40E0-4ECA-A8D4-A5923556CAF4}" dt="2026-07-11T01:43:41.791" v="1440" actId="113"/>
          <ac:graphicFrameMkLst>
            <pc:docMk/>
            <pc:sldMk cId="0" sldId="258"/>
            <ac:graphicFrameMk id="10" creationId="{CB0B3EE9-B79B-5EE7-DB33-E669F61F88C5}"/>
          </ac:graphicFrameMkLst>
        </pc:graphicFrameChg>
        <pc:picChg chg="add mod">
          <ac:chgData name="Mandica-Gabriel Stochita (2230353)" userId="6cdbf352-9b19-42b2-bf5a-c7f5c7287b1c" providerId="ADAL" clId="{02E28134-40E0-4ECA-A8D4-A5923556CAF4}" dt="2026-07-11T01:41:24.961" v="1434" actId="14100"/>
          <ac:picMkLst>
            <pc:docMk/>
            <pc:sldMk cId="0" sldId="258"/>
            <ac:picMk id="5" creationId="{7C3B659F-F1AA-EB9F-67EB-4F011DB543F1}"/>
          </ac:picMkLst>
        </pc:picChg>
      </pc:sldChg>
      <pc:sldChg chg="addSp delSp modSp mod">
        <pc:chgData name="Mandica-Gabriel Stochita (2230353)" userId="6cdbf352-9b19-42b2-bf5a-c7f5c7287b1c" providerId="ADAL" clId="{02E28134-40E0-4ECA-A8D4-A5923556CAF4}" dt="2026-07-09T18:04:54.516" v="966" actId="2711"/>
        <pc:sldMkLst>
          <pc:docMk/>
          <pc:sldMk cId="0" sldId="259"/>
        </pc:sldMkLst>
        <pc:spChg chg="mod">
          <ac:chgData name="Mandica-Gabriel Stochita (2230353)" userId="6cdbf352-9b19-42b2-bf5a-c7f5c7287b1c" providerId="ADAL" clId="{02E28134-40E0-4ECA-A8D4-A5923556CAF4}" dt="2026-07-09T15:13:27.582" v="689" actId="255"/>
          <ac:spMkLst>
            <pc:docMk/>
            <pc:sldMk cId="0" sldId="259"/>
            <ac:spMk id="2" creationId="{00000000-0000-0000-0000-000000000000}"/>
          </ac:spMkLst>
        </pc:spChg>
        <pc:spChg chg="mod">
          <ac:chgData name="Mandica-Gabriel Stochita (2230353)" userId="6cdbf352-9b19-42b2-bf5a-c7f5c7287b1c" providerId="ADAL" clId="{02E28134-40E0-4ECA-A8D4-A5923556CAF4}" dt="2026-07-09T15:16:21.807" v="697" actId="255"/>
          <ac:spMkLst>
            <pc:docMk/>
            <pc:sldMk cId="0" sldId="259"/>
            <ac:spMk id="4" creationId="{00000000-0000-0000-0000-000000000000}"/>
          </ac:spMkLst>
        </pc:spChg>
        <pc:graphicFrameChg chg="add mod">
          <ac:chgData name="Mandica-Gabriel Stochita (2230353)" userId="6cdbf352-9b19-42b2-bf5a-c7f5c7287b1c" providerId="ADAL" clId="{02E28134-40E0-4ECA-A8D4-A5923556CAF4}" dt="2026-07-09T18:04:54.516" v="966" actId="2711"/>
          <ac:graphicFrameMkLst>
            <pc:docMk/>
            <pc:sldMk cId="0" sldId="259"/>
            <ac:graphicFrameMk id="8" creationId="{073C3BC5-D7E5-B171-1B3F-0EFED1CDD1D7}"/>
          </ac:graphicFrameMkLst>
        </pc:graphicFrameChg>
        <pc:picChg chg="add mod">
          <ac:chgData name="Mandica-Gabriel Stochita (2230353)" userId="6cdbf352-9b19-42b2-bf5a-c7f5c7287b1c" providerId="ADAL" clId="{02E28134-40E0-4ECA-A8D4-A5923556CAF4}" dt="2026-07-09T18:04:08.984" v="961" actId="14100"/>
          <ac:picMkLst>
            <pc:docMk/>
            <pc:sldMk cId="0" sldId="259"/>
            <ac:picMk id="6" creationId="{37090988-C8FD-A144-D123-AD9C5C0DE578}"/>
          </ac:picMkLst>
        </pc:picChg>
      </pc:sldChg>
      <pc:sldChg chg="addSp delSp modSp mod">
        <pc:chgData name="Mandica-Gabriel Stochita (2230353)" userId="6cdbf352-9b19-42b2-bf5a-c7f5c7287b1c" providerId="ADAL" clId="{02E28134-40E0-4ECA-A8D4-A5923556CAF4}" dt="2026-07-09T15:46:20.095" v="906" actId="207"/>
        <pc:sldMkLst>
          <pc:docMk/>
          <pc:sldMk cId="0" sldId="260"/>
        </pc:sldMkLst>
        <pc:spChg chg="mod">
          <ac:chgData name="Mandica-Gabriel Stochita (2230353)" userId="6cdbf352-9b19-42b2-bf5a-c7f5c7287b1c" providerId="ADAL" clId="{02E28134-40E0-4ECA-A8D4-A5923556CAF4}" dt="2026-07-09T15:14:42.320" v="691" actId="255"/>
          <ac:spMkLst>
            <pc:docMk/>
            <pc:sldMk cId="0" sldId="260"/>
            <ac:spMk id="2" creationId="{00000000-0000-0000-0000-000000000000}"/>
          </ac:spMkLst>
        </pc:spChg>
        <pc:spChg chg="mod">
          <ac:chgData name="Mandica-Gabriel Stochita (2230353)" userId="6cdbf352-9b19-42b2-bf5a-c7f5c7287b1c" providerId="ADAL" clId="{02E28134-40E0-4ECA-A8D4-A5923556CAF4}" dt="2026-07-09T15:17:36.742" v="708" actId="20577"/>
          <ac:spMkLst>
            <pc:docMk/>
            <pc:sldMk cId="0" sldId="260"/>
            <ac:spMk id="5" creationId="{00000000-0000-0000-0000-000000000000}"/>
          </ac:spMkLst>
        </pc:spChg>
        <pc:graphicFrameChg chg="add mod modGraphic">
          <ac:chgData name="Mandica-Gabriel Stochita (2230353)" userId="6cdbf352-9b19-42b2-bf5a-c7f5c7287b1c" providerId="ADAL" clId="{02E28134-40E0-4ECA-A8D4-A5923556CAF4}" dt="2026-07-09T15:46:20.095" v="906" actId="207"/>
          <ac:graphicFrameMkLst>
            <pc:docMk/>
            <pc:sldMk cId="0" sldId="260"/>
            <ac:graphicFrameMk id="8" creationId="{A9B030F0-539B-915B-3471-8C958A9C517F}"/>
          </ac:graphicFrameMkLst>
        </pc:graphicFrameChg>
      </pc:sldChg>
      <pc:sldChg chg="addSp delSp modSp mod setBg delDesignElem">
        <pc:chgData name="Mandica-Gabriel Stochita (2230353)" userId="6cdbf352-9b19-42b2-bf5a-c7f5c7287b1c" providerId="ADAL" clId="{02E28134-40E0-4ECA-A8D4-A5923556CAF4}" dt="2026-07-10T09:47:11.029" v="1410" actId="1076"/>
        <pc:sldMkLst>
          <pc:docMk/>
          <pc:sldMk cId="0" sldId="261"/>
        </pc:sldMkLst>
        <pc:spChg chg="mod">
          <ac:chgData name="Mandica-Gabriel Stochita (2230353)" userId="6cdbf352-9b19-42b2-bf5a-c7f5c7287b1c" providerId="ADAL" clId="{02E28134-40E0-4ECA-A8D4-A5923556CAF4}" dt="2026-07-10T09:46:23.404" v="1408" actId="26606"/>
          <ac:spMkLst>
            <pc:docMk/>
            <pc:sldMk cId="0" sldId="261"/>
            <ac:spMk id="2" creationId="{00000000-0000-0000-0000-000000000000}"/>
          </ac:spMkLst>
        </pc:spChg>
        <pc:spChg chg="add del mod">
          <ac:chgData name="Mandica-Gabriel Stochita (2230353)" userId="6cdbf352-9b19-42b2-bf5a-c7f5c7287b1c" providerId="ADAL" clId="{02E28134-40E0-4ECA-A8D4-A5923556CAF4}" dt="2026-07-10T09:06:32.092" v="1151" actId="26606"/>
          <ac:spMkLst>
            <pc:docMk/>
            <pc:sldMk cId="0" sldId="261"/>
            <ac:spMk id="3" creationId="{00000000-0000-0000-0000-000000000000}"/>
          </ac:spMkLst>
        </pc:spChg>
        <pc:spChg chg="mod">
          <ac:chgData name="Mandica-Gabriel Stochita (2230353)" userId="6cdbf352-9b19-42b2-bf5a-c7f5c7287b1c" providerId="ADAL" clId="{02E28134-40E0-4ECA-A8D4-A5923556CAF4}" dt="2026-07-10T09:06:32.092" v="1151" actId="26606"/>
          <ac:spMkLst>
            <pc:docMk/>
            <pc:sldMk cId="0" sldId="261"/>
            <ac:spMk id="4" creationId="{00000000-0000-0000-0000-000000000000}"/>
          </ac:spMkLst>
        </pc:spChg>
        <pc:spChg chg="add del">
          <ac:chgData name="Mandica-Gabriel Stochita (2230353)" userId="6cdbf352-9b19-42b2-bf5a-c7f5c7287b1c" providerId="ADAL" clId="{02E28134-40E0-4ECA-A8D4-A5923556CAF4}" dt="2026-07-10T09:05:49.672" v="1148" actId="26606"/>
          <ac:spMkLst>
            <pc:docMk/>
            <pc:sldMk cId="0" sldId="261"/>
            <ac:spMk id="9" creationId="{081EA652-8C6A-4E69-BEB9-170809474553}"/>
          </ac:spMkLst>
        </pc:spChg>
        <pc:spChg chg="add del">
          <ac:chgData name="Mandica-Gabriel Stochita (2230353)" userId="6cdbf352-9b19-42b2-bf5a-c7f5c7287b1c" providerId="ADAL" clId="{02E28134-40E0-4ECA-A8D4-A5923556CAF4}" dt="2026-07-10T09:05:49.672" v="1148" actId="26606"/>
          <ac:spMkLst>
            <pc:docMk/>
            <pc:sldMk cId="0" sldId="261"/>
            <ac:spMk id="11" creationId="{5298780A-33B9-4EA2-8F67-DE68AD62841B}"/>
          </ac:spMkLst>
        </pc:spChg>
        <pc:spChg chg="add del">
          <ac:chgData name="Mandica-Gabriel Stochita (2230353)" userId="6cdbf352-9b19-42b2-bf5a-c7f5c7287b1c" providerId="ADAL" clId="{02E28134-40E0-4ECA-A8D4-A5923556CAF4}" dt="2026-07-10T09:05:49.672" v="1148" actId="26606"/>
          <ac:spMkLst>
            <pc:docMk/>
            <pc:sldMk cId="0" sldId="261"/>
            <ac:spMk id="13" creationId="{7F488E8B-4E1E-4402-8935-D4E6C02615C7}"/>
          </ac:spMkLst>
        </pc:spChg>
        <pc:spChg chg="add del">
          <ac:chgData name="Mandica-Gabriel Stochita (2230353)" userId="6cdbf352-9b19-42b2-bf5a-c7f5c7287b1c" providerId="ADAL" clId="{02E28134-40E0-4ECA-A8D4-A5923556CAF4}" dt="2026-07-10T09:06:32.077" v="1150" actId="26606"/>
          <ac:spMkLst>
            <pc:docMk/>
            <pc:sldMk cId="0" sldId="261"/>
            <ac:spMk id="15" creationId="{B50AB553-2A96-4A92-96F2-93548E096954}"/>
          </ac:spMkLst>
        </pc:spChg>
        <pc:spChg chg="add del">
          <ac:chgData name="Mandica-Gabriel Stochita (2230353)" userId="6cdbf352-9b19-42b2-bf5a-c7f5c7287b1c" providerId="ADAL" clId="{02E28134-40E0-4ECA-A8D4-A5923556CAF4}" dt="2026-07-10T09:35:16.280" v="1274"/>
          <ac:spMkLst>
            <pc:docMk/>
            <pc:sldMk cId="0" sldId="261"/>
            <ac:spMk id="18" creationId="{081EA652-8C6A-4E69-BEB9-170809474553}"/>
          </ac:spMkLst>
        </pc:spChg>
        <pc:spChg chg="add del">
          <ac:chgData name="Mandica-Gabriel Stochita (2230353)" userId="6cdbf352-9b19-42b2-bf5a-c7f5c7287b1c" providerId="ADAL" clId="{02E28134-40E0-4ECA-A8D4-A5923556CAF4}" dt="2026-07-10T09:35:16.280" v="1274"/>
          <ac:spMkLst>
            <pc:docMk/>
            <pc:sldMk cId="0" sldId="261"/>
            <ac:spMk id="19" creationId="{5298780A-33B9-4EA2-8F67-DE68AD62841B}"/>
          </ac:spMkLst>
        </pc:spChg>
        <pc:spChg chg="add del">
          <ac:chgData name="Mandica-Gabriel Stochita (2230353)" userId="6cdbf352-9b19-42b2-bf5a-c7f5c7287b1c" providerId="ADAL" clId="{02E28134-40E0-4ECA-A8D4-A5923556CAF4}" dt="2026-07-10T09:35:16.280" v="1274"/>
          <ac:spMkLst>
            <pc:docMk/>
            <pc:sldMk cId="0" sldId="261"/>
            <ac:spMk id="20" creationId="{7F488E8B-4E1E-4402-8935-D4E6C02615C7}"/>
          </ac:spMkLst>
        </pc:spChg>
        <pc:spChg chg="add del">
          <ac:chgData name="Mandica-Gabriel Stochita (2230353)" userId="6cdbf352-9b19-42b2-bf5a-c7f5c7287b1c" providerId="ADAL" clId="{02E28134-40E0-4ECA-A8D4-A5923556CAF4}" dt="2026-07-10T09:44:48.752" v="1404" actId="26606"/>
          <ac:spMkLst>
            <pc:docMk/>
            <pc:sldMk cId="0" sldId="261"/>
            <ac:spMk id="21" creationId="{00000000-0000-0000-0000-000000000000}"/>
          </ac:spMkLst>
        </pc:spChg>
        <pc:spChg chg="add">
          <ac:chgData name="Mandica-Gabriel Stochita (2230353)" userId="6cdbf352-9b19-42b2-bf5a-c7f5c7287b1c" providerId="ADAL" clId="{02E28134-40E0-4ECA-A8D4-A5923556CAF4}" dt="2026-07-10T09:46:23.404" v="1408" actId="26606"/>
          <ac:spMkLst>
            <pc:docMk/>
            <pc:sldMk cId="0" sldId="261"/>
            <ac:spMk id="29" creationId="{B50AB553-2A96-4A92-96F2-93548E096954}"/>
          </ac:spMkLst>
        </pc:spChg>
        <pc:graphicFrameChg chg="add del">
          <ac:chgData name="Mandica-Gabriel Stochita (2230353)" userId="6cdbf352-9b19-42b2-bf5a-c7f5c7287b1c" providerId="ADAL" clId="{02E28134-40E0-4ECA-A8D4-A5923556CAF4}" dt="2026-07-10T09:06:32.077" v="1150" actId="26606"/>
          <ac:graphicFrameMkLst>
            <pc:docMk/>
            <pc:sldMk cId="0" sldId="261"/>
            <ac:graphicFrameMk id="16" creationId="{AADF3D36-D16D-8256-82F6-6FD9B49ADB0D}"/>
          </ac:graphicFrameMkLst>
        </pc:graphicFrameChg>
        <pc:graphicFrameChg chg="add mod modGraphic">
          <ac:chgData name="Mandica-Gabriel Stochita (2230353)" userId="6cdbf352-9b19-42b2-bf5a-c7f5c7287b1c" providerId="ADAL" clId="{02E28134-40E0-4ECA-A8D4-A5923556CAF4}" dt="2026-07-10T09:47:11.029" v="1410" actId="1076"/>
          <ac:graphicFrameMkLst>
            <pc:docMk/>
            <pc:sldMk cId="0" sldId="261"/>
            <ac:graphicFrameMk id="23" creationId="{66C5ED37-D3CB-B042-41F1-F46AB015E86C}"/>
          </ac:graphicFrameMkLst>
        </pc:graphicFrameChg>
        <pc:picChg chg="add del mod">
          <ac:chgData name="Mandica-Gabriel Stochita (2230353)" userId="6cdbf352-9b19-42b2-bf5a-c7f5c7287b1c" providerId="ADAL" clId="{02E28134-40E0-4ECA-A8D4-A5923556CAF4}" dt="2026-07-10T08:02:27.715" v="1020" actId="478"/>
          <ac:picMkLst>
            <pc:docMk/>
            <pc:sldMk cId="0" sldId="261"/>
            <ac:picMk id="6" creationId="{FFEF70F9-4137-B539-D5D4-E22A7F07D900}"/>
          </ac:picMkLst>
        </pc:picChg>
        <pc:picChg chg="add del">
          <ac:chgData name="Mandica-Gabriel Stochita (2230353)" userId="6cdbf352-9b19-42b2-bf5a-c7f5c7287b1c" providerId="ADAL" clId="{02E28134-40E0-4ECA-A8D4-A5923556CAF4}" dt="2026-07-10T09:06:32.077" v="1150" actId="26606"/>
          <ac:picMkLst>
            <pc:docMk/>
            <pc:sldMk cId="0" sldId="261"/>
            <ac:picMk id="7" creationId="{1739E533-CED3-8B53-43EF-8FBD4DEA80C7}"/>
          </ac:picMkLst>
        </pc:picChg>
        <pc:picChg chg="add">
          <ac:chgData name="Mandica-Gabriel Stochita (2230353)" userId="6cdbf352-9b19-42b2-bf5a-c7f5c7287b1c" providerId="ADAL" clId="{02E28134-40E0-4ECA-A8D4-A5923556CAF4}" dt="2026-07-10T09:46:23.404" v="1408" actId="26606"/>
          <ac:picMkLst>
            <pc:docMk/>
            <pc:sldMk cId="0" sldId="261"/>
            <ac:picMk id="25" creationId="{CD3DCA89-1CD2-19FF-2B7C-88F6AA1530DA}"/>
          </ac:picMkLst>
        </pc:picChg>
      </pc:sldChg>
      <pc:sldChg chg="addSp delSp modSp mod">
        <pc:chgData name="Mandica-Gabriel Stochita (2230353)" userId="6cdbf352-9b19-42b2-bf5a-c7f5c7287b1c" providerId="ADAL" clId="{02E28134-40E0-4ECA-A8D4-A5923556CAF4}" dt="2026-07-11T02:05:34.687" v="1448" actId="20577"/>
        <pc:sldMkLst>
          <pc:docMk/>
          <pc:sldMk cId="0" sldId="262"/>
        </pc:sldMkLst>
        <pc:spChg chg="mod">
          <ac:chgData name="Mandica-Gabriel Stochita (2230353)" userId="6cdbf352-9b19-42b2-bf5a-c7f5c7287b1c" providerId="ADAL" clId="{02E28134-40E0-4ECA-A8D4-A5923556CAF4}" dt="2026-07-09T15:23:35.999" v="740" actId="255"/>
          <ac:spMkLst>
            <pc:docMk/>
            <pc:sldMk cId="0" sldId="262"/>
            <ac:spMk id="2" creationId="{00000000-0000-0000-0000-000000000000}"/>
          </ac:spMkLst>
        </pc:spChg>
        <pc:spChg chg="mod">
          <ac:chgData name="Mandica-Gabriel Stochita (2230353)" userId="6cdbf352-9b19-42b2-bf5a-c7f5c7287b1c" providerId="ADAL" clId="{02E28134-40E0-4ECA-A8D4-A5923556CAF4}" dt="2026-07-11T02:05:34.687" v="1448" actId="20577"/>
          <ac:spMkLst>
            <pc:docMk/>
            <pc:sldMk cId="0" sldId="262"/>
            <ac:spMk id="4" creationId="{00000000-0000-0000-0000-000000000000}"/>
          </ac:spMkLst>
        </pc:spChg>
        <pc:graphicFrameChg chg="add mod">
          <ac:chgData name="Mandica-Gabriel Stochita (2230353)" userId="6cdbf352-9b19-42b2-bf5a-c7f5c7287b1c" providerId="ADAL" clId="{02E28134-40E0-4ECA-A8D4-A5923556CAF4}" dt="2026-07-09T18:18:21.064" v="1006" actId="14100"/>
          <ac:graphicFrameMkLst>
            <pc:docMk/>
            <pc:sldMk cId="0" sldId="262"/>
            <ac:graphicFrameMk id="8" creationId="{368D7853-EDB2-F5E3-7529-723A105C5CCF}"/>
          </ac:graphicFrameMkLst>
        </pc:graphicFrameChg>
        <pc:picChg chg="add mod">
          <ac:chgData name="Mandica-Gabriel Stochita (2230353)" userId="6cdbf352-9b19-42b2-bf5a-c7f5c7287b1c" providerId="ADAL" clId="{02E28134-40E0-4ECA-A8D4-A5923556CAF4}" dt="2026-07-09T18:18:26.574" v="1007" actId="14100"/>
          <ac:picMkLst>
            <pc:docMk/>
            <pc:sldMk cId="0" sldId="262"/>
            <ac:picMk id="6" creationId="{9E12AA71-BE17-6421-3156-7034B9D3BF91}"/>
          </ac:picMkLst>
        </pc:picChg>
      </pc:sldChg>
      <pc:sldChg chg="addSp delSp modSp mod">
        <pc:chgData name="Mandica-Gabriel Stochita (2230353)" userId="6cdbf352-9b19-42b2-bf5a-c7f5c7287b1c" providerId="ADAL" clId="{02E28134-40E0-4ECA-A8D4-A5923556CAF4}" dt="2026-07-11T02:06:48.506" v="1452" actId="20577"/>
        <pc:sldMkLst>
          <pc:docMk/>
          <pc:sldMk cId="0" sldId="263"/>
        </pc:sldMkLst>
        <pc:spChg chg="mod">
          <ac:chgData name="Mandica-Gabriel Stochita (2230353)" userId="6cdbf352-9b19-42b2-bf5a-c7f5c7287b1c" providerId="ADAL" clId="{02E28134-40E0-4ECA-A8D4-A5923556CAF4}" dt="2026-07-09T15:20:04.089" v="723" actId="255"/>
          <ac:spMkLst>
            <pc:docMk/>
            <pc:sldMk cId="0" sldId="263"/>
            <ac:spMk id="2" creationId="{00000000-0000-0000-0000-000000000000}"/>
          </ac:spMkLst>
        </pc:spChg>
        <pc:spChg chg="del mod">
          <ac:chgData name="Mandica-Gabriel Stochita (2230353)" userId="6cdbf352-9b19-42b2-bf5a-c7f5c7287b1c" providerId="ADAL" clId="{02E28134-40E0-4ECA-A8D4-A5923556CAF4}" dt="2026-07-10T09:49:29.105" v="1413" actId="26606"/>
          <ac:spMkLst>
            <pc:docMk/>
            <pc:sldMk cId="0" sldId="263"/>
            <ac:spMk id="3" creationId="{00000000-0000-0000-0000-000000000000}"/>
          </ac:spMkLst>
        </pc:spChg>
        <pc:spChg chg="mod">
          <ac:chgData name="Mandica-Gabriel Stochita (2230353)" userId="6cdbf352-9b19-42b2-bf5a-c7f5c7287b1c" providerId="ADAL" clId="{02E28134-40E0-4ECA-A8D4-A5923556CAF4}" dt="2026-07-11T02:06:48.506" v="1452" actId="20577"/>
          <ac:spMkLst>
            <pc:docMk/>
            <pc:sldMk cId="0" sldId="263"/>
            <ac:spMk id="4" creationId="{00000000-0000-0000-0000-000000000000}"/>
          </ac:spMkLst>
        </pc:spChg>
        <pc:graphicFrameChg chg="add">
          <ac:chgData name="Mandica-Gabriel Stochita (2230353)" userId="6cdbf352-9b19-42b2-bf5a-c7f5c7287b1c" providerId="ADAL" clId="{02E28134-40E0-4ECA-A8D4-A5923556CAF4}" dt="2026-07-10T09:49:29.105" v="1413" actId="26606"/>
          <ac:graphicFrameMkLst>
            <pc:docMk/>
            <pc:sldMk cId="0" sldId="263"/>
            <ac:graphicFrameMk id="8" creationId="{F41E57CC-7CF3-9FDA-3308-E8DB6A79F529}"/>
          </ac:graphicFrameMkLst>
        </pc:graphicFrameChg>
        <pc:picChg chg="add mod">
          <ac:chgData name="Mandica-Gabriel Stochita (2230353)" userId="6cdbf352-9b19-42b2-bf5a-c7f5c7287b1c" providerId="ADAL" clId="{02E28134-40E0-4ECA-A8D4-A5923556CAF4}" dt="2026-07-09T18:08:30.955" v="978" actId="14100"/>
          <ac:picMkLst>
            <pc:docMk/>
            <pc:sldMk cId="0" sldId="263"/>
            <ac:picMk id="6" creationId="{3E3BD92F-FBF4-EC93-CD7F-81152F99F832}"/>
          </ac:picMkLst>
        </pc:picChg>
      </pc:sldChg>
      <pc:sldChg chg="addSp delSp modSp mod setBg delDesignElem">
        <pc:chgData name="Mandica-Gabriel Stochita (2230353)" userId="6cdbf352-9b19-42b2-bf5a-c7f5c7287b1c" providerId="ADAL" clId="{02E28134-40E0-4ECA-A8D4-A5923556CAF4}" dt="2026-07-10T09:52:11.486" v="1422" actId="14100"/>
        <pc:sldMkLst>
          <pc:docMk/>
          <pc:sldMk cId="0" sldId="264"/>
        </pc:sldMkLst>
        <pc:spChg chg="mod">
          <ac:chgData name="Mandica-Gabriel Stochita (2230353)" userId="6cdbf352-9b19-42b2-bf5a-c7f5c7287b1c" providerId="ADAL" clId="{02E28134-40E0-4ECA-A8D4-A5923556CAF4}" dt="2026-07-10T09:52:11.486" v="1422" actId="14100"/>
          <ac:spMkLst>
            <pc:docMk/>
            <pc:sldMk cId="0" sldId="264"/>
            <ac:spMk id="2" creationId="{00000000-0000-0000-0000-000000000000}"/>
          </ac:spMkLst>
        </pc:spChg>
        <pc:spChg chg="del mod">
          <ac:chgData name="Mandica-Gabriel Stochita (2230353)" userId="6cdbf352-9b19-42b2-bf5a-c7f5c7287b1c" providerId="ADAL" clId="{02E28134-40E0-4ECA-A8D4-A5923556CAF4}" dt="2026-07-10T09:50:19.544" v="1414" actId="26606"/>
          <ac:spMkLst>
            <pc:docMk/>
            <pc:sldMk cId="0" sldId="264"/>
            <ac:spMk id="3" creationId="{00000000-0000-0000-0000-000000000000}"/>
          </ac:spMkLst>
        </pc:spChg>
        <pc:spChg chg="mod">
          <ac:chgData name="Mandica-Gabriel Stochita (2230353)" userId="6cdbf352-9b19-42b2-bf5a-c7f5c7287b1c" providerId="ADAL" clId="{02E28134-40E0-4ECA-A8D4-A5923556CAF4}" dt="2026-07-09T18:00:19.744" v="942" actId="26606"/>
          <ac:spMkLst>
            <pc:docMk/>
            <pc:sldMk cId="0" sldId="264"/>
            <ac:spMk id="4" creationId="{00000000-0000-0000-0000-000000000000}"/>
          </ac:spMkLst>
        </pc:spChg>
        <pc:spChg chg="add del">
          <ac:chgData name="Mandica-Gabriel Stochita (2230353)" userId="6cdbf352-9b19-42b2-bf5a-c7f5c7287b1c" providerId="ADAL" clId="{02E28134-40E0-4ECA-A8D4-A5923556CAF4}" dt="2026-07-10T09:03:21.477" v="1146"/>
          <ac:spMkLst>
            <pc:docMk/>
            <pc:sldMk cId="0" sldId="264"/>
            <ac:spMk id="10" creationId="{04812C46-200A-4DEB-A05E-3ED6C68C2387}"/>
          </ac:spMkLst>
        </pc:spChg>
        <pc:spChg chg="add del">
          <ac:chgData name="Mandica-Gabriel Stochita (2230353)" userId="6cdbf352-9b19-42b2-bf5a-c7f5c7287b1c" providerId="ADAL" clId="{02E28134-40E0-4ECA-A8D4-A5923556CAF4}" dt="2026-07-10T09:03:21.477" v="1146"/>
          <ac:spMkLst>
            <pc:docMk/>
            <pc:sldMk cId="0" sldId="264"/>
            <ac:spMk id="12" creationId="{D1EA859B-E555-4109-94F3-6700E046E008}"/>
          </ac:spMkLst>
        </pc:spChg>
        <pc:graphicFrameChg chg="add mod">
          <ac:chgData name="Mandica-Gabriel Stochita (2230353)" userId="6cdbf352-9b19-42b2-bf5a-c7f5c7287b1c" providerId="ADAL" clId="{02E28134-40E0-4ECA-A8D4-A5923556CAF4}" dt="2026-07-10T09:52:00.067" v="1421" actId="14100"/>
          <ac:graphicFrameMkLst>
            <pc:docMk/>
            <pc:sldMk cId="0" sldId="264"/>
            <ac:graphicFrameMk id="8" creationId="{8A52AE05-A722-00CE-05EF-4E45C564EAAD}"/>
          </ac:graphicFrameMkLst>
        </pc:graphicFrameChg>
        <pc:picChg chg="add mod">
          <ac:chgData name="Mandica-Gabriel Stochita (2230353)" userId="6cdbf352-9b19-42b2-bf5a-c7f5c7287b1c" providerId="ADAL" clId="{02E28134-40E0-4ECA-A8D4-A5923556CAF4}" dt="2026-07-10T09:51:51.515" v="1420" actId="14100"/>
          <ac:picMkLst>
            <pc:docMk/>
            <pc:sldMk cId="0" sldId="264"/>
            <ac:picMk id="6" creationId="{BC1C57E3-2363-E694-9D60-37B6377AD3EC}"/>
          </ac:picMkLst>
        </pc:picChg>
      </pc:sldChg>
      <pc:sldChg chg="addSp delSp modSp mod setBg delDesignElem">
        <pc:chgData name="Mandica-Gabriel Stochita (2230353)" userId="6cdbf352-9b19-42b2-bf5a-c7f5c7287b1c" providerId="ADAL" clId="{02E28134-40E0-4ECA-A8D4-A5923556CAF4}" dt="2026-07-11T02:08:17.900" v="1458" actId="20577"/>
        <pc:sldMkLst>
          <pc:docMk/>
          <pc:sldMk cId="0" sldId="265"/>
        </pc:sldMkLst>
        <pc:spChg chg="mod">
          <ac:chgData name="Mandica-Gabriel Stochita (2230353)" userId="6cdbf352-9b19-42b2-bf5a-c7f5c7287b1c" providerId="ADAL" clId="{02E28134-40E0-4ECA-A8D4-A5923556CAF4}" dt="2026-07-10T09:53:37.269" v="1429" actId="1076"/>
          <ac:spMkLst>
            <pc:docMk/>
            <pc:sldMk cId="0" sldId="265"/>
            <ac:spMk id="2" creationId="{00000000-0000-0000-0000-000000000000}"/>
          </ac:spMkLst>
        </pc:spChg>
        <pc:spChg chg="mod">
          <ac:chgData name="Mandica-Gabriel Stochita (2230353)" userId="6cdbf352-9b19-42b2-bf5a-c7f5c7287b1c" providerId="ADAL" clId="{02E28134-40E0-4ECA-A8D4-A5923556CAF4}" dt="2026-07-11T02:08:17.900" v="1458" actId="20577"/>
          <ac:spMkLst>
            <pc:docMk/>
            <pc:sldMk cId="0" sldId="265"/>
            <ac:spMk id="3" creationId="{00000000-0000-0000-0000-000000000000}"/>
          </ac:spMkLst>
        </pc:spChg>
        <pc:spChg chg="add del">
          <ac:chgData name="Mandica-Gabriel Stochita (2230353)" userId="6cdbf352-9b19-42b2-bf5a-c7f5c7287b1c" providerId="ADAL" clId="{02E28134-40E0-4ECA-A8D4-A5923556CAF4}" dt="2026-07-10T09:35:16.280" v="1274"/>
          <ac:spMkLst>
            <pc:docMk/>
            <pc:sldMk cId="0" sldId="265"/>
            <ac:spMk id="5" creationId="{081EA652-8C6A-4E69-BEB9-170809474553}"/>
          </ac:spMkLst>
        </pc:spChg>
        <pc:spChg chg="add del">
          <ac:chgData name="Mandica-Gabriel Stochita (2230353)" userId="6cdbf352-9b19-42b2-bf5a-c7f5c7287b1c" providerId="ADAL" clId="{02E28134-40E0-4ECA-A8D4-A5923556CAF4}" dt="2026-07-10T09:35:16.280" v="1274"/>
          <ac:spMkLst>
            <pc:docMk/>
            <pc:sldMk cId="0" sldId="265"/>
            <ac:spMk id="6" creationId="{5298780A-33B9-4EA2-8F67-DE68AD62841B}"/>
          </ac:spMkLst>
        </pc:spChg>
        <pc:spChg chg="add del">
          <ac:chgData name="Mandica-Gabriel Stochita (2230353)" userId="6cdbf352-9b19-42b2-bf5a-c7f5c7287b1c" providerId="ADAL" clId="{02E28134-40E0-4ECA-A8D4-A5923556CAF4}" dt="2026-07-10T09:35:16.280" v="1274"/>
          <ac:spMkLst>
            <pc:docMk/>
            <pc:sldMk cId="0" sldId="265"/>
            <ac:spMk id="7" creationId="{7F488E8B-4E1E-4402-8935-D4E6C02615C7}"/>
          </ac:spMkLst>
        </pc:spChg>
        <pc:spChg chg="add del">
          <ac:chgData name="Mandica-Gabriel Stochita (2230353)" userId="6cdbf352-9b19-42b2-bf5a-c7f5c7287b1c" providerId="ADAL" clId="{02E28134-40E0-4ECA-A8D4-A5923556CAF4}" dt="2026-07-10T09:03:21.477" v="1146"/>
          <ac:spMkLst>
            <pc:docMk/>
            <pc:sldMk cId="0" sldId="265"/>
            <ac:spMk id="8" creationId="{1BB867FF-FC45-48F7-8104-F89BE54909F1}"/>
          </ac:spMkLst>
        </pc:spChg>
        <pc:spChg chg="add del">
          <ac:chgData name="Mandica-Gabriel Stochita (2230353)" userId="6cdbf352-9b19-42b2-bf5a-c7f5c7287b1c" providerId="ADAL" clId="{02E28134-40E0-4ECA-A8D4-A5923556CAF4}" dt="2026-07-10T09:03:21.477" v="1146"/>
          <ac:spMkLst>
            <pc:docMk/>
            <pc:sldMk cId="0" sldId="265"/>
            <ac:spMk id="10" creationId="{8BB56887-D0D5-4F0C-9E19-7247EB83C8B7}"/>
          </ac:spMkLst>
        </pc:spChg>
        <pc:spChg chg="add del">
          <ac:chgData name="Mandica-Gabriel Stochita (2230353)" userId="6cdbf352-9b19-42b2-bf5a-c7f5c7287b1c" providerId="ADAL" clId="{02E28134-40E0-4ECA-A8D4-A5923556CAF4}" dt="2026-07-10T09:03:21.477" v="1146"/>
          <ac:spMkLst>
            <pc:docMk/>
            <pc:sldMk cId="0" sldId="265"/>
            <ac:spMk id="12" creationId="{081E4A58-353D-44AE-B2FC-2A74E2E400F7}"/>
          </ac:spMkLst>
        </pc:spChg>
        <pc:cxnChg chg="add del">
          <ac:chgData name="Mandica-Gabriel Stochita (2230353)" userId="6cdbf352-9b19-42b2-bf5a-c7f5c7287b1c" providerId="ADAL" clId="{02E28134-40E0-4ECA-A8D4-A5923556CAF4}" dt="2026-07-10T09:35:16.280" v="1274"/>
          <ac:cxnSpMkLst>
            <pc:docMk/>
            <pc:sldMk cId="0" sldId="265"/>
            <ac:cxnSpMk id="14" creationId="{23AAC9B5-8015-485C-ACF9-A750390E9A56}"/>
          </ac:cxnSpMkLst>
        </pc:cxnChg>
      </pc:sldChg>
      <pc:sldChg chg="addSp delSp modSp del mod setBg">
        <pc:chgData name="Mandica-Gabriel Stochita (2230353)" userId="6cdbf352-9b19-42b2-bf5a-c7f5c7287b1c" providerId="ADAL" clId="{02E28134-40E0-4ECA-A8D4-A5923556CAF4}" dt="2026-07-10T09:11:20.162" v="1163" actId="2696"/>
        <pc:sldMkLst>
          <pc:docMk/>
          <pc:sldMk cId="0" sldId="266"/>
        </pc:sldMkLst>
        <pc:spChg chg="mod">
          <ac:chgData name="Mandica-Gabriel Stochita (2230353)" userId="6cdbf352-9b19-42b2-bf5a-c7f5c7287b1c" providerId="ADAL" clId="{02E28134-40E0-4ECA-A8D4-A5923556CAF4}" dt="2026-07-10T09:09:52.195" v="1162" actId="26606"/>
          <ac:spMkLst>
            <pc:docMk/>
            <pc:sldMk cId="0" sldId="266"/>
            <ac:spMk id="3" creationId="{00000000-0000-0000-0000-000000000000}"/>
          </ac:spMkLst>
        </pc:spChg>
        <pc:spChg chg="add del">
          <ac:chgData name="Mandica-Gabriel Stochita (2230353)" userId="6cdbf352-9b19-42b2-bf5a-c7f5c7287b1c" providerId="ADAL" clId="{02E28134-40E0-4ECA-A8D4-A5923556CAF4}" dt="2026-07-10T09:09:52.189" v="1161" actId="26606"/>
          <ac:spMkLst>
            <pc:docMk/>
            <pc:sldMk cId="0" sldId="266"/>
            <ac:spMk id="8" creationId="{081EA652-8C6A-4E69-BEB9-170809474553}"/>
          </ac:spMkLst>
        </pc:spChg>
        <pc:spChg chg="add del">
          <ac:chgData name="Mandica-Gabriel Stochita (2230353)" userId="6cdbf352-9b19-42b2-bf5a-c7f5c7287b1c" providerId="ADAL" clId="{02E28134-40E0-4ECA-A8D4-A5923556CAF4}" dt="2026-07-10T09:09:52.189" v="1161" actId="26606"/>
          <ac:spMkLst>
            <pc:docMk/>
            <pc:sldMk cId="0" sldId="266"/>
            <ac:spMk id="10" creationId="{5298780A-33B9-4EA2-8F67-DE68AD62841B}"/>
          </ac:spMkLst>
        </pc:spChg>
        <pc:spChg chg="add del">
          <ac:chgData name="Mandica-Gabriel Stochita (2230353)" userId="6cdbf352-9b19-42b2-bf5a-c7f5c7287b1c" providerId="ADAL" clId="{02E28134-40E0-4ECA-A8D4-A5923556CAF4}" dt="2026-07-10T09:09:52.189" v="1161" actId="26606"/>
          <ac:spMkLst>
            <pc:docMk/>
            <pc:sldMk cId="0" sldId="266"/>
            <ac:spMk id="12" creationId="{7F488E8B-4E1E-4402-8935-D4E6C02615C7}"/>
          </ac:spMkLst>
        </pc:spChg>
        <pc:spChg chg="add">
          <ac:chgData name="Mandica-Gabriel Stochita (2230353)" userId="6cdbf352-9b19-42b2-bf5a-c7f5c7287b1c" providerId="ADAL" clId="{02E28134-40E0-4ECA-A8D4-A5923556CAF4}" dt="2026-07-10T09:09:52.195" v="1162" actId="26606"/>
          <ac:spMkLst>
            <pc:docMk/>
            <pc:sldMk cId="0" sldId="266"/>
            <ac:spMk id="15" creationId="{081EA652-8C6A-4E69-BEB9-170809474553}"/>
          </ac:spMkLst>
        </pc:spChg>
        <pc:spChg chg="add">
          <ac:chgData name="Mandica-Gabriel Stochita (2230353)" userId="6cdbf352-9b19-42b2-bf5a-c7f5c7287b1c" providerId="ADAL" clId="{02E28134-40E0-4ECA-A8D4-A5923556CAF4}" dt="2026-07-10T09:09:52.195" v="1162" actId="26606"/>
          <ac:spMkLst>
            <pc:docMk/>
            <pc:sldMk cId="0" sldId="266"/>
            <ac:spMk id="16" creationId="{5298780A-33B9-4EA2-8F67-DE68AD62841B}"/>
          </ac:spMkLst>
        </pc:spChg>
        <pc:spChg chg="add">
          <ac:chgData name="Mandica-Gabriel Stochita (2230353)" userId="6cdbf352-9b19-42b2-bf5a-c7f5c7287b1c" providerId="ADAL" clId="{02E28134-40E0-4ECA-A8D4-A5923556CAF4}" dt="2026-07-10T09:09:52.195" v="1162" actId="26606"/>
          <ac:spMkLst>
            <pc:docMk/>
            <pc:sldMk cId="0" sldId="266"/>
            <ac:spMk id="17" creationId="{7F488E8B-4E1E-4402-8935-D4E6C02615C7}"/>
          </ac:spMkLst>
        </pc:spChg>
        <pc:cxnChg chg="add">
          <ac:chgData name="Mandica-Gabriel Stochita (2230353)" userId="6cdbf352-9b19-42b2-bf5a-c7f5c7287b1c" providerId="ADAL" clId="{02E28134-40E0-4ECA-A8D4-A5923556CAF4}" dt="2026-07-10T09:09:52.195" v="1162" actId="26606"/>
          <ac:cxnSpMkLst>
            <pc:docMk/>
            <pc:sldMk cId="0" sldId="266"/>
            <ac:cxnSpMk id="14" creationId="{23AAC9B5-8015-485C-ACF9-A750390E9A56}"/>
          </ac:cxnSpMkLst>
        </pc:cxnChg>
      </pc:sldChg>
      <pc:sldChg chg="addSp delSp modSp new mod setBg">
        <pc:chgData name="Mandica-Gabriel Stochita (2230353)" userId="6cdbf352-9b19-42b2-bf5a-c7f5c7287b1c" providerId="ADAL" clId="{02E28134-40E0-4ECA-A8D4-A5923556CAF4}" dt="2026-07-10T09:47:40.264" v="1411" actId="26606"/>
        <pc:sldMkLst>
          <pc:docMk/>
          <pc:sldMk cId="801499681" sldId="266"/>
        </pc:sldMkLst>
        <pc:spChg chg="add del mod">
          <ac:chgData name="Mandica-Gabriel Stochita (2230353)" userId="6cdbf352-9b19-42b2-bf5a-c7f5c7287b1c" providerId="ADAL" clId="{02E28134-40E0-4ECA-A8D4-A5923556CAF4}" dt="2026-07-10T09:47:40.264" v="1411" actId="26606"/>
          <ac:spMkLst>
            <pc:docMk/>
            <pc:sldMk cId="801499681" sldId="266"/>
            <ac:spMk id="3" creationId="{22627F1F-ACB7-488E-569E-4FBF0FD8B56E}"/>
          </ac:spMkLst>
        </pc:spChg>
        <pc:spChg chg="add del">
          <ac:chgData name="Mandica-Gabriel Stochita (2230353)" userId="6cdbf352-9b19-42b2-bf5a-c7f5c7287b1c" providerId="ADAL" clId="{02E28134-40E0-4ECA-A8D4-A5923556CAF4}" dt="2026-07-10T09:47:40.264" v="1411" actId="26606"/>
          <ac:spMkLst>
            <pc:docMk/>
            <pc:sldMk cId="801499681" sldId="266"/>
            <ac:spMk id="8" creationId="{1BB867FF-FC45-48F7-8104-F89BE54909F1}"/>
          </ac:spMkLst>
        </pc:spChg>
        <pc:spChg chg="add del">
          <ac:chgData name="Mandica-Gabriel Stochita (2230353)" userId="6cdbf352-9b19-42b2-bf5a-c7f5c7287b1c" providerId="ADAL" clId="{02E28134-40E0-4ECA-A8D4-A5923556CAF4}" dt="2026-07-10T09:41:16.537" v="1402" actId="26606"/>
          <ac:spMkLst>
            <pc:docMk/>
            <pc:sldMk cId="801499681" sldId="266"/>
            <ac:spMk id="9" creationId="{B210AC1D-4063-4C6E-9528-FA9C4C0C18E6}"/>
          </ac:spMkLst>
        </pc:spChg>
        <pc:spChg chg="add del">
          <ac:chgData name="Mandica-Gabriel Stochita (2230353)" userId="6cdbf352-9b19-42b2-bf5a-c7f5c7287b1c" providerId="ADAL" clId="{02E28134-40E0-4ECA-A8D4-A5923556CAF4}" dt="2026-07-10T09:47:40.264" v="1411" actId="26606"/>
          <ac:spMkLst>
            <pc:docMk/>
            <pc:sldMk cId="801499681" sldId="266"/>
            <ac:spMk id="10" creationId="{8BB56887-D0D5-4F0C-9E19-7247EB83C8B7}"/>
          </ac:spMkLst>
        </pc:spChg>
        <pc:spChg chg="add del">
          <ac:chgData name="Mandica-Gabriel Stochita (2230353)" userId="6cdbf352-9b19-42b2-bf5a-c7f5c7287b1c" providerId="ADAL" clId="{02E28134-40E0-4ECA-A8D4-A5923556CAF4}" dt="2026-07-10T09:41:16.537" v="1402" actId="26606"/>
          <ac:spMkLst>
            <pc:docMk/>
            <pc:sldMk cId="801499681" sldId="266"/>
            <ac:spMk id="11" creationId="{02F8C595-E68C-4306-AED8-DC7826A0A506}"/>
          </ac:spMkLst>
        </pc:spChg>
        <pc:spChg chg="add del">
          <ac:chgData name="Mandica-Gabriel Stochita (2230353)" userId="6cdbf352-9b19-42b2-bf5a-c7f5c7287b1c" providerId="ADAL" clId="{02E28134-40E0-4ECA-A8D4-A5923556CAF4}" dt="2026-07-10T09:47:40.264" v="1411" actId="26606"/>
          <ac:spMkLst>
            <pc:docMk/>
            <pc:sldMk cId="801499681" sldId="266"/>
            <ac:spMk id="12" creationId="{081E4A58-353D-44AE-B2FC-2A74E2E400F7}"/>
          </ac:spMkLst>
        </pc:spChg>
        <pc:spChg chg="add">
          <ac:chgData name="Mandica-Gabriel Stochita (2230353)" userId="6cdbf352-9b19-42b2-bf5a-c7f5c7287b1c" providerId="ADAL" clId="{02E28134-40E0-4ECA-A8D4-A5923556CAF4}" dt="2026-07-10T09:47:40.264" v="1411" actId="26606"/>
          <ac:spMkLst>
            <pc:docMk/>
            <pc:sldMk cId="801499681" sldId="266"/>
            <ac:spMk id="19" creationId="{B50AB553-2A96-4A92-96F2-93548E096954}"/>
          </ac:spMkLst>
        </pc:spChg>
        <pc:graphicFrameChg chg="add">
          <ac:chgData name="Mandica-Gabriel Stochita (2230353)" userId="6cdbf352-9b19-42b2-bf5a-c7f5c7287b1c" providerId="ADAL" clId="{02E28134-40E0-4ECA-A8D4-A5923556CAF4}" dt="2026-07-10T09:47:40.264" v="1411" actId="26606"/>
          <ac:graphicFrameMkLst>
            <pc:docMk/>
            <pc:sldMk cId="801499681" sldId="266"/>
            <ac:graphicFrameMk id="14" creationId="{2FB22444-6FDF-870C-61B1-12795118DCF5}"/>
          </ac:graphicFrameMkLst>
        </pc:graphicFrameChg>
        <pc:picChg chg="add del">
          <ac:chgData name="Mandica-Gabriel Stochita (2230353)" userId="6cdbf352-9b19-42b2-bf5a-c7f5c7287b1c" providerId="ADAL" clId="{02E28134-40E0-4ECA-A8D4-A5923556CAF4}" dt="2026-07-10T09:41:16.537" v="1402" actId="26606"/>
          <ac:picMkLst>
            <pc:docMk/>
            <pc:sldMk cId="801499681" sldId="266"/>
            <ac:picMk id="5" creationId="{69B4B5EB-4ED3-0164-CC21-5AF31433C421}"/>
          </ac:picMkLst>
        </pc:picChg>
        <pc:picChg chg="add">
          <ac:chgData name="Mandica-Gabriel Stochita (2230353)" userId="6cdbf352-9b19-42b2-bf5a-c7f5c7287b1c" providerId="ADAL" clId="{02E28134-40E0-4ECA-A8D4-A5923556CAF4}" dt="2026-07-10T09:47:40.264" v="1411" actId="26606"/>
          <ac:picMkLst>
            <pc:docMk/>
            <pc:sldMk cId="801499681" sldId="266"/>
            <ac:picMk id="15" creationId="{B0892AEB-A580-8ED4-B24D-52FAC3FA4F48}"/>
          </ac:picMkLst>
        </pc:pic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Relationship Id="rId4" Type="http://schemas.openxmlformats.org/officeDocument/2006/relationships/image" Target="../media/image8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04DAA4-FB1B-406A-B4E5-EE0986AA7D38}" type="doc">
      <dgm:prSet loTypeId="urn:microsoft.com/office/officeart/2005/8/layout/orgChart1" loCatId="hierarchy" qsTypeId="urn:microsoft.com/office/officeart/2005/8/quickstyle/simple2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19936D5-BC5F-41B4-844E-1A2643F2795A}">
      <dgm:prSet/>
      <dgm:spPr/>
      <dgm:t>
        <a:bodyPr/>
        <a:lstStyle/>
        <a:p>
          <a:r>
            <a:rPr lang="en-US"/>
            <a:t>Zara business Plan Summary</a:t>
          </a:r>
        </a:p>
      </dgm:t>
    </dgm:pt>
    <dgm:pt modelId="{AF1894C3-5DA6-4510-B4DC-1DA32BE4DB40}" type="parTrans" cxnId="{CBD7CEAC-8CFA-4171-9EF6-85EE1DD705E5}">
      <dgm:prSet/>
      <dgm:spPr/>
      <dgm:t>
        <a:bodyPr/>
        <a:lstStyle/>
        <a:p>
          <a:endParaRPr lang="en-US"/>
        </a:p>
      </dgm:t>
    </dgm:pt>
    <dgm:pt modelId="{7BC9B527-D080-454E-B43C-114084D8904A}" type="sibTrans" cxnId="{CBD7CEAC-8CFA-4171-9EF6-85EE1DD705E5}">
      <dgm:prSet/>
      <dgm:spPr/>
      <dgm:t>
        <a:bodyPr/>
        <a:lstStyle/>
        <a:p>
          <a:endParaRPr lang="en-US"/>
        </a:p>
      </dgm:t>
    </dgm:pt>
    <dgm:pt modelId="{3952CD04-159A-4A33-9A91-9AA892FD959B}">
      <dgm:prSet/>
      <dgm:spPr/>
      <dgm:t>
        <a:bodyPr/>
        <a:lstStyle/>
        <a:p>
          <a:r>
            <a:rPr lang="en-US"/>
            <a:t>Business model: fast fashion supported by a vertically integrated supply chain and omnichannel retailing.</a:t>
          </a:r>
        </a:p>
      </dgm:t>
    </dgm:pt>
    <dgm:pt modelId="{EC5D8719-0B3B-4916-8000-DDE5ACFBD91F}" type="parTrans" cxnId="{7AC077F5-AF1A-44DE-AB15-0AE07D92130E}">
      <dgm:prSet/>
      <dgm:spPr/>
      <dgm:t>
        <a:bodyPr/>
        <a:lstStyle/>
        <a:p>
          <a:endParaRPr lang="en-US"/>
        </a:p>
      </dgm:t>
    </dgm:pt>
    <dgm:pt modelId="{700998D3-B306-4F4D-A65B-85DB80F7A75C}" type="sibTrans" cxnId="{7AC077F5-AF1A-44DE-AB15-0AE07D92130E}">
      <dgm:prSet/>
      <dgm:spPr/>
      <dgm:t>
        <a:bodyPr/>
        <a:lstStyle/>
        <a:p>
          <a:endParaRPr lang="en-US"/>
        </a:p>
      </dgm:t>
    </dgm:pt>
    <dgm:pt modelId="{0ED1D981-354A-4F6F-A7D1-2837ED2953CD}">
      <dgm:prSet/>
      <dgm:spPr/>
      <dgm:t>
        <a:bodyPr/>
        <a:lstStyle/>
        <a:p>
          <a:r>
            <a:rPr lang="en-US"/>
            <a:t>Presentation focus: company overview, USP, SWOT, competitors, target market, 4Ps and financial growth.</a:t>
          </a:r>
        </a:p>
      </dgm:t>
    </dgm:pt>
    <dgm:pt modelId="{947D1AAB-8F01-4A26-8CF3-483B20B2798A}" type="parTrans" cxnId="{5CFA8B25-8C56-4BFE-9C5D-6DF96E21ECD0}">
      <dgm:prSet/>
      <dgm:spPr/>
      <dgm:t>
        <a:bodyPr/>
        <a:lstStyle/>
        <a:p>
          <a:endParaRPr lang="en-US"/>
        </a:p>
      </dgm:t>
    </dgm:pt>
    <dgm:pt modelId="{194D655C-D484-491B-9C0C-DA9B59C18A63}" type="sibTrans" cxnId="{5CFA8B25-8C56-4BFE-9C5D-6DF96E21ECD0}">
      <dgm:prSet/>
      <dgm:spPr/>
      <dgm:t>
        <a:bodyPr/>
        <a:lstStyle/>
        <a:p>
          <a:endParaRPr lang="en-US"/>
        </a:p>
      </dgm:t>
    </dgm:pt>
    <dgm:pt modelId="{64BC6CF3-BD15-4F80-9FFA-48C879EF6D89}" type="pres">
      <dgm:prSet presAssocID="{F604DAA4-FB1B-406A-B4E5-EE0986AA7D3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73530D7-788D-4865-A3CB-58A2F68BB5A3}" type="pres">
      <dgm:prSet presAssocID="{619936D5-BC5F-41B4-844E-1A2643F2795A}" presName="hierRoot1" presStyleCnt="0">
        <dgm:presLayoutVars>
          <dgm:hierBranch val="init"/>
        </dgm:presLayoutVars>
      </dgm:prSet>
      <dgm:spPr/>
    </dgm:pt>
    <dgm:pt modelId="{3448010F-C364-410E-9BAC-D7D4D194C6D1}" type="pres">
      <dgm:prSet presAssocID="{619936D5-BC5F-41B4-844E-1A2643F2795A}" presName="rootComposite1" presStyleCnt="0"/>
      <dgm:spPr/>
    </dgm:pt>
    <dgm:pt modelId="{8A9CC620-DD3B-4827-BA53-A98D55D1814A}" type="pres">
      <dgm:prSet presAssocID="{619936D5-BC5F-41B4-844E-1A2643F2795A}" presName="rootText1" presStyleLbl="node0" presStyleIdx="0" presStyleCnt="1">
        <dgm:presLayoutVars>
          <dgm:chPref val="3"/>
        </dgm:presLayoutVars>
      </dgm:prSet>
      <dgm:spPr/>
    </dgm:pt>
    <dgm:pt modelId="{519C3A93-B847-4CE2-9159-E83ED5AEBCDB}" type="pres">
      <dgm:prSet presAssocID="{619936D5-BC5F-41B4-844E-1A2643F2795A}" presName="rootConnector1" presStyleLbl="node1" presStyleIdx="0" presStyleCnt="0"/>
      <dgm:spPr/>
    </dgm:pt>
    <dgm:pt modelId="{04B477DB-E6CF-4A88-AE79-89BA66BCE1EA}" type="pres">
      <dgm:prSet presAssocID="{619936D5-BC5F-41B4-844E-1A2643F2795A}" presName="hierChild2" presStyleCnt="0"/>
      <dgm:spPr/>
    </dgm:pt>
    <dgm:pt modelId="{EAADD925-4FC7-4EA3-BF1C-53FD7C6FB294}" type="pres">
      <dgm:prSet presAssocID="{EC5D8719-0B3B-4916-8000-DDE5ACFBD91F}" presName="Name37" presStyleLbl="parChTrans1D2" presStyleIdx="0" presStyleCnt="2"/>
      <dgm:spPr/>
    </dgm:pt>
    <dgm:pt modelId="{3EBDEAEF-0F42-4D2C-9652-C25BF0B859B9}" type="pres">
      <dgm:prSet presAssocID="{3952CD04-159A-4A33-9A91-9AA892FD959B}" presName="hierRoot2" presStyleCnt="0">
        <dgm:presLayoutVars>
          <dgm:hierBranch val="init"/>
        </dgm:presLayoutVars>
      </dgm:prSet>
      <dgm:spPr/>
    </dgm:pt>
    <dgm:pt modelId="{ED60C729-B219-4080-86AE-88316359C853}" type="pres">
      <dgm:prSet presAssocID="{3952CD04-159A-4A33-9A91-9AA892FD959B}" presName="rootComposite" presStyleCnt="0"/>
      <dgm:spPr/>
    </dgm:pt>
    <dgm:pt modelId="{54A2F921-F71B-4948-97D8-063D8BDB9495}" type="pres">
      <dgm:prSet presAssocID="{3952CD04-159A-4A33-9A91-9AA892FD959B}" presName="rootText" presStyleLbl="node2" presStyleIdx="0" presStyleCnt="2">
        <dgm:presLayoutVars>
          <dgm:chPref val="3"/>
        </dgm:presLayoutVars>
      </dgm:prSet>
      <dgm:spPr/>
    </dgm:pt>
    <dgm:pt modelId="{DF00621C-2258-4E63-BBA9-2D5AF090BDCA}" type="pres">
      <dgm:prSet presAssocID="{3952CD04-159A-4A33-9A91-9AA892FD959B}" presName="rootConnector" presStyleLbl="node2" presStyleIdx="0" presStyleCnt="2"/>
      <dgm:spPr/>
    </dgm:pt>
    <dgm:pt modelId="{CB20D158-7CAD-4012-AE27-761A6A2387B1}" type="pres">
      <dgm:prSet presAssocID="{3952CD04-159A-4A33-9A91-9AA892FD959B}" presName="hierChild4" presStyleCnt="0"/>
      <dgm:spPr/>
    </dgm:pt>
    <dgm:pt modelId="{3CA06F54-8737-4F0B-B852-55EFBF4AF3FF}" type="pres">
      <dgm:prSet presAssocID="{3952CD04-159A-4A33-9A91-9AA892FD959B}" presName="hierChild5" presStyleCnt="0"/>
      <dgm:spPr/>
    </dgm:pt>
    <dgm:pt modelId="{C430F2A0-3857-4583-82AA-08AA79FBC2F0}" type="pres">
      <dgm:prSet presAssocID="{947D1AAB-8F01-4A26-8CF3-483B20B2798A}" presName="Name37" presStyleLbl="parChTrans1D2" presStyleIdx="1" presStyleCnt="2"/>
      <dgm:spPr/>
    </dgm:pt>
    <dgm:pt modelId="{5765EA5E-7272-406A-8222-83F1924373F3}" type="pres">
      <dgm:prSet presAssocID="{0ED1D981-354A-4F6F-A7D1-2837ED2953CD}" presName="hierRoot2" presStyleCnt="0">
        <dgm:presLayoutVars>
          <dgm:hierBranch val="init"/>
        </dgm:presLayoutVars>
      </dgm:prSet>
      <dgm:spPr/>
    </dgm:pt>
    <dgm:pt modelId="{F11CC494-82B8-427B-8A06-94C55FFDC4DB}" type="pres">
      <dgm:prSet presAssocID="{0ED1D981-354A-4F6F-A7D1-2837ED2953CD}" presName="rootComposite" presStyleCnt="0"/>
      <dgm:spPr/>
    </dgm:pt>
    <dgm:pt modelId="{D83326D0-BE78-4689-A5F1-931FE85BBFF5}" type="pres">
      <dgm:prSet presAssocID="{0ED1D981-354A-4F6F-A7D1-2837ED2953CD}" presName="rootText" presStyleLbl="node2" presStyleIdx="1" presStyleCnt="2">
        <dgm:presLayoutVars>
          <dgm:chPref val="3"/>
        </dgm:presLayoutVars>
      </dgm:prSet>
      <dgm:spPr/>
    </dgm:pt>
    <dgm:pt modelId="{A7768E09-15D9-4B27-92F5-44C9FB1A1F6F}" type="pres">
      <dgm:prSet presAssocID="{0ED1D981-354A-4F6F-A7D1-2837ED2953CD}" presName="rootConnector" presStyleLbl="node2" presStyleIdx="1" presStyleCnt="2"/>
      <dgm:spPr/>
    </dgm:pt>
    <dgm:pt modelId="{8230C0D1-74A4-4379-B33B-D0D1D70BFED7}" type="pres">
      <dgm:prSet presAssocID="{0ED1D981-354A-4F6F-A7D1-2837ED2953CD}" presName="hierChild4" presStyleCnt="0"/>
      <dgm:spPr/>
    </dgm:pt>
    <dgm:pt modelId="{EE39D9A9-2389-4850-B585-74297C35B311}" type="pres">
      <dgm:prSet presAssocID="{0ED1D981-354A-4F6F-A7D1-2837ED2953CD}" presName="hierChild5" presStyleCnt="0"/>
      <dgm:spPr/>
    </dgm:pt>
    <dgm:pt modelId="{FB3B082A-C766-4813-927C-8AA2089A5540}" type="pres">
      <dgm:prSet presAssocID="{619936D5-BC5F-41B4-844E-1A2643F2795A}" presName="hierChild3" presStyleCnt="0"/>
      <dgm:spPr/>
    </dgm:pt>
  </dgm:ptLst>
  <dgm:cxnLst>
    <dgm:cxn modelId="{8B9AE90C-31ED-4276-BA52-1449834A650E}" type="presOf" srcId="{3952CD04-159A-4A33-9A91-9AA892FD959B}" destId="{54A2F921-F71B-4948-97D8-063D8BDB9495}" srcOrd="0" destOrd="0" presId="urn:microsoft.com/office/officeart/2005/8/layout/orgChart1"/>
    <dgm:cxn modelId="{5CFA8B25-8C56-4BFE-9C5D-6DF96E21ECD0}" srcId="{619936D5-BC5F-41B4-844E-1A2643F2795A}" destId="{0ED1D981-354A-4F6F-A7D1-2837ED2953CD}" srcOrd="1" destOrd="0" parTransId="{947D1AAB-8F01-4A26-8CF3-483B20B2798A}" sibTransId="{194D655C-D484-491B-9C0C-DA9B59C18A63}"/>
    <dgm:cxn modelId="{9B51CB2D-8AAA-43E3-BF89-B0D89E7E7432}" type="presOf" srcId="{619936D5-BC5F-41B4-844E-1A2643F2795A}" destId="{519C3A93-B847-4CE2-9159-E83ED5AEBCDB}" srcOrd="1" destOrd="0" presId="urn:microsoft.com/office/officeart/2005/8/layout/orgChart1"/>
    <dgm:cxn modelId="{D98DE836-60AB-42DF-A602-8FAF7BDD0996}" type="presOf" srcId="{F604DAA4-FB1B-406A-B4E5-EE0986AA7D38}" destId="{64BC6CF3-BD15-4F80-9FFA-48C879EF6D89}" srcOrd="0" destOrd="0" presId="urn:microsoft.com/office/officeart/2005/8/layout/orgChart1"/>
    <dgm:cxn modelId="{84482C44-C4DB-42CD-B265-778A603C5A1F}" type="presOf" srcId="{619936D5-BC5F-41B4-844E-1A2643F2795A}" destId="{8A9CC620-DD3B-4827-BA53-A98D55D1814A}" srcOrd="0" destOrd="0" presId="urn:microsoft.com/office/officeart/2005/8/layout/orgChart1"/>
    <dgm:cxn modelId="{19B0AC56-E53B-43B6-86A2-148C23C8E850}" type="presOf" srcId="{3952CD04-159A-4A33-9A91-9AA892FD959B}" destId="{DF00621C-2258-4E63-BBA9-2D5AF090BDCA}" srcOrd="1" destOrd="0" presId="urn:microsoft.com/office/officeart/2005/8/layout/orgChart1"/>
    <dgm:cxn modelId="{804DF384-90FA-48C2-9A10-C63D42A2C2BE}" type="presOf" srcId="{EC5D8719-0B3B-4916-8000-DDE5ACFBD91F}" destId="{EAADD925-4FC7-4EA3-BF1C-53FD7C6FB294}" srcOrd="0" destOrd="0" presId="urn:microsoft.com/office/officeart/2005/8/layout/orgChart1"/>
    <dgm:cxn modelId="{46CEF091-1CB6-4C0D-BCC6-6C0CD21A5FF7}" type="presOf" srcId="{947D1AAB-8F01-4A26-8CF3-483B20B2798A}" destId="{C430F2A0-3857-4583-82AA-08AA79FBC2F0}" srcOrd="0" destOrd="0" presId="urn:microsoft.com/office/officeart/2005/8/layout/orgChart1"/>
    <dgm:cxn modelId="{CBD7CEAC-8CFA-4171-9EF6-85EE1DD705E5}" srcId="{F604DAA4-FB1B-406A-B4E5-EE0986AA7D38}" destId="{619936D5-BC5F-41B4-844E-1A2643F2795A}" srcOrd="0" destOrd="0" parTransId="{AF1894C3-5DA6-4510-B4DC-1DA32BE4DB40}" sibTransId="{7BC9B527-D080-454E-B43C-114084D8904A}"/>
    <dgm:cxn modelId="{507D46BD-8D4B-4D2E-A133-FA7747FDA737}" type="presOf" srcId="{0ED1D981-354A-4F6F-A7D1-2837ED2953CD}" destId="{D83326D0-BE78-4689-A5F1-931FE85BBFF5}" srcOrd="0" destOrd="0" presId="urn:microsoft.com/office/officeart/2005/8/layout/orgChart1"/>
    <dgm:cxn modelId="{7AC077F5-AF1A-44DE-AB15-0AE07D92130E}" srcId="{619936D5-BC5F-41B4-844E-1A2643F2795A}" destId="{3952CD04-159A-4A33-9A91-9AA892FD959B}" srcOrd="0" destOrd="0" parTransId="{EC5D8719-0B3B-4916-8000-DDE5ACFBD91F}" sibTransId="{700998D3-B306-4F4D-A65B-85DB80F7A75C}"/>
    <dgm:cxn modelId="{41F474FF-904A-4F14-AEA8-5C8E4216BE76}" type="presOf" srcId="{0ED1D981-354A-4F6F-A7D1-2837ED2953CD}" destId="{A7768E09-15D9-4B27-92F5-44C9FB1A1F6F}" srcOrd="1" destOrd="0" presId="urn:microsoft.com/office/officeart/2005/8/layout/orgChart1"/>
    <dgm:cxn modelId="{FE771AC9-48A8-4444-A6C7-C875FE4358CA}" type="presParOf" srcId="{64BC6CF3-BD15-4F80-9FFA-48C879EF6D89}" destId="{873530D7-788D-4865-A3CB-58A2F68BB5A3}" srcOrd="0" destOrd="0" presId="urn:microsoft.com/office/officeart/2005/8/layout/orgChart1"/>
    <dgm:cxn modelId="{9A4E9659-1087-450F-9E51-5AD81A114258}" type="presParOf" srcId="{873530D7-788D-4865-A3CB-58A2F68BB5A3}" destId="{3448010F-C364-410E-9BAC-D7D4D194C6D1}" srcOrd="0" destOrd="0" presId="urn:microsoft.com/office/officeart/2005/8/layout/orgChart1"/>
    <dgm:cxn modelId="{DC5F8CCF-0047-4BA4-9CA3-2FBAC0CAA51D}" type="presParOf" srcId="{3448010F-C364-410E-9BAC-D7D4D194C6D1}" destId="{8A9CC620-DD3B-4827-BA53-A98D55D1814A}" srcOrd="0" destOrd="0" presId="urn:microsoft.com/office/officeart/2005/8/layout/orgChart1"/>
    <dgm:cxn modelId="{CFB1A5A4-7944-4C3E-8F90-6F54253037AB}" type="presParOf" srcId="{3448010F-C364-410E-9BAC-D7D4D194C6D1}" destId="{519C3A93-B847-4CE2-9159-E83ED5AEBCDB}" srcOrd="1" destOrd="0" presId="urn:microsoft.com/office/officeart/2005/8/layout/orgChart1"/>
    <dgm:cxn modelId="{BB00EE94-1BDD-4C50-B401-CA34B4A70A5D}" type="presParOf" srcId="{873530D7-788D-4865-A3CB-58A2F68BB5A3}" destId="{04B477DB-E6CF-4A88-AE79-89BA66BCE1EA}" srcOrd="1" destOrd="0" presId="urn:microsoft.com/office/officeart/2005/8/layout/orgChart1"/>
    <dgm:cxn modelId="{68B78965-DD64-4357-B253-543005EBFECA}" type="presParOf" srcId="{04B477DB-E6CF-4A88-AE79-89BA66BCE1EA}" destId="{EAADD925-4FC7-4EA3-BF1C-53FD7C6FB294}" srcOrd="0" destOrd="0" presId="urn:microsoft.com/office/officeart/2005/8/layout/orgChart1"/>
    <dgm:cxn modelId="{E37DA44B-D516-41C9-A183-EBA020C10A40}" type="presParOf" srcId="{04B477DB-E6CF-4A88-AE79-89BA66BCE1EA}" destId="{3EBDEAEF-0F42-4D2C-9652-C25BF0B859B9}" srcOrd="1" destOrd="0" presId="urn:microsoft.com/office/officeart/2005/8/layout/orgChart1"/>
    <dgm:cxn modelId="{30CEA66D-43EA-444B-8CDE-947A493FC8C0}" type="presParOf" srcId="{3EBDEAEF-0F42-4D2C-9652-C25BF0B859B9}" destId="{ED60C729-B219-4080-86AE-88316359C853}" srcOrd="0" destOrd="0" presId="urn:microsoft.com/office/officeart/2005/8/layout/orgChart1"/>
    <dgm:cxn modelId="{44C617A9-2813-4410-9F49-43F3906957E3}" type="presParOf" srcId="{ED60C729-B219-4080-86AE-88316359C853}" destId="{54A2F921-F71B-4948-97D8-063D8BDB9495}" srcOrd="0" destOrd="0" presId="urn:microsoft.com/office/officeart/2005/8/layout/orgChart1"/>
    <dgm:cxn modelId="{82D9A07F-315B-488A-957C-37EEC3805C40}" type="presParOf" srcId="{ED60C729-B219-4080-86AE-88316359C853}" destId="{DF00621C-2258-4E63-BBA9-2D5AF090BDCA}" srcOrd="1" destOrd="0" presId="urn:microsoft.com/office/officeart/2005/8/layout/orgChart1"/>
    <dgm:cxn modelId="{29D36D15-C486-4DB7-9C19-50A4C917A77A}" type="presParOf" srcId="{3EBDEAEF-0F42-4D2C-9652-C25BF0B859B9}" destId="{CB20D158-7CAD-4012-AE27-761A6A2387B1}" srcOrd="1" destOrd="0" presId="urn:microsoft.com/office/officeart/2005/8/layout/orgChart1"/>
    <dgm:cxn modelId="{0EBEBCD9-59EE-4A3D-B4E9-E1EF4E09BEFC}" type="presParOf" srcId="{3EBDEAEF-0F42-4D2C-9652-C25BF0B859B9}" destId="{3CA06F54-8737-4F0B-B852-55EFBF4AF3FF}" srcOrd="2" destOrd="0" presId="urn:microsoft.com/office/officeart/2005/8/layout/orgChart1"/>
    <dgm:cxn modelId="{4FAF9DBE-131A-414E-977E-76553F759877}" type="presParOf" srcId="{04B477DB-E6CF-4A88-AE79-89BA66BCE1EA}" destId="{C430F2A0-3857-4583-82AA-08AA79FBC2F0}" srcOrd="2" destOrd="0" presId="urn:microsoft.com/office/officeart/2005/8/layout/orgChart1"/>
    <dgm:cxn modelId="{209C9909-5A99-4FD8-A1E5-AD84B1DB7327}" type="presParOf" srcId="{04B477DB-E6CF-4A88-AE79-89BA66BCE1EA}" destId="{5765EA5E-7272-406A-8222-83F1924373F3}" srcOrd="3" destOrd="0" presId="urn:microsoft.com/office/officeart/2005/8/layout/orgChart1"/>
    <dgm:cxn modelId="{CBF2E4AE-F261-4741-9FCB-50D14EDCB443}" type="presParOf" srcId="{5765EA5E-7272-406A-8222-83F1924373F3}" destId="{F11CC494-82B8-427B-8A06-94C55FFDC4DB}" srcOrd="0" destOrd="0" presId="urn:microsoft.com/office/officeart/2005/8/layout/orgChart1"/>
    <dgm:cxn modelId="{B6A78A54-CBA1-462C-93E3-9BF7441F90A5}" type="presParOf" srcId="{F11CC494-82B8-427B-8A06-94C55FFDC4DB}" destId="{D83326D0-BE78-4689-A5F1-931FE85BBFF5}" srcOrd="0" destOrd="0" presId="urn:microsoft.com/office/officeart/2005/8/layout/orgChart1"/>
    <dgm:cxn modelId="{02164478-D119-4907-AC4D-B0C5A09CABC6}" type="presParOf" srcId="{F11CC494-82B8-427B-8A06-94C55FFDC4DB}" destId="{A7768E09-15D9-4B27-92F5-44C9FB1A1F6F}" srcOrd="1" destOrd="0" presId="urn:microsoft.com/office/officeart/2005/8/layout/orgChart1"/>
    <dgm:cxn modelId="{B893A488-B6A3-4130-9B3C-870F0D6A37CE}" type="presParOf" srcId="{5765EA5E-7272-406A-8222-83F1924373F3}" destId="{8230C0D1-74A4-4379-B33B-D0D1D70BFED7}" srcOrd="1" destOrd="0" presId="urn:microsoft.com/office/officeart/2005/8/layout/orgChart1"/>
    <dgm:cxn modelId="{8A2CF104-6DB5-49FA-8132-4EDA78DE4FE6}" type="presParOf" srcId="{5765EA5E-7272-406A-8222-83F1924373F3}" destId="{EE39D9A9-2389-4850-B585-74297C35B311}" srcOrd="2" destOrd="0" presId="urn:microsoft.com/office/officeart/2005/8/layout/orgChart1"/>
    <dgm:cxn modelId="{A58BB5DD-A9F4-408C-96C0-26A7C73E46D2}" type="presParOf" srcId="{873530D7-788D-4865-A3CB-58A2F68BB5A3}" destId="{FB3B082A-C766-4813-927C-8AA2089A554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706C6A-3CC9-4F29-9D61-E8C0430DBAE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5A21B7-131F-44EB-A34A-E7583095311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Zara is Inditex’s flagship brand, founded in Spain in 1975.</a:t>
          </a:r>
        </a:p>
      </dgm:t>
    </dgm:pt>
    <dgm:pt modelId="{1DF4AA98-7DF1-469F-BD1F-DC977FEFD752}" type="parTrans" cxnId="{41B6B271-9B74-4712-9BFA-5760173AC9FE}">
      <dgm:prSet/>
      <dgm:spPr/>
      <dgm:t>
        <a:bodyPr/>
        <a:lstStyle/>
        <a:p>
          <a:endParaRPr lang="en-US"/>
        </a:p>
      </dgm:t>
    </dgm:pt>
    <dgm:pt modelId="{CF1D8073-35A0-4BF4-BFAF-83F712A244AB}" type="sibTrans" cxnId="{41B6B271-9B74-4712-9BFA-5760173AC9FE}">
      <dgm:prSet/>
      <dgm:spPr/>
      <dgm:t>
        <a:bodyPr/>
        <a:lstStyle/>
        <a:p>
          <a:endParaRPr lang="en-US"/>
        </a:p>
      </dgm:t>
    </dgm:pt>
    <dgm:pt modelId="{BE66AC50-5F10-4C5F-8B67-17E3EAE27D8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It operates in more than 90 countries through stores and e-commerce.</a:t>
          </a:r>
        </a:p>
      </dgm:t>
    </dgm:pt>
    <dgm:pt modelId="{F67A1483-32FE-40DC-AA16-41DAF4578C77}" type="parTrans" cxnId="{2CE562BF-6F12-4F6F-AECE-86BD347EAF8A}">
      <dgm:prSet/>
      <dgm:spPr/>
      <dgm:t>
        <a:bodyPr/>
        <a:lstStyle/>
        <a:p>
          <a:endParaRPr lang="en-US"/>
        </a:p>
      </dgm:t>
    </dgm:pt>
    <dgm:pt modelId="{0A001FBF-CDC9-4BAA-B56A-19C7DD769B9A}" type="sibTrans" cxnId="{2CE562BF-6F12-4F6F-AECE-86BD347EAF8A}">
      <dgm:prSet/>
      <dgm:spPr/>
      <dgm:t>
        <a:bodyPr/>
        <a:lstStyle/>
        <a:p>
          <a:endParaRPr lang="en-US"/>
        </a:p>
      </dgm:t>
    </dgm:pt>
    <dgm:pt modelId="{3FAFEBAD-D0CF-4D3A-A85A-723F1463957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The customer is at the </a:t>
          </a:r>
          <a:r>
            <a:rPr lang="en-US" sz="2400" dirty="0" err="1">
              <a:latin typeface="Arial" panose="020B0604020202020204" pitchFamily="34" charset="0"/>
              <a:cs typeface="Arial" panose="020B0604020202020204" pitchFamily="34" charset="0"/>
            </a:rPr>
            <a:t>centre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of its model, which integrates design, production, distribution and sales.</a:t>
          </a:r>
        </a:p>
      </dgm:t>
    </dgm:pt>
    <dgm:pt modelId="{54362B2D-C376-4127-A9C3-F393DCE54494}" type="parTrans" cxnId="{F03AAC74-37A4-425D-A503-1D1276717FE0}">
      <dgm:prSet/>
      <dgm:spPr/>
      <dgm:t>
        <a:bodyPr/>
        <a:lstStyle/>
        <a:p>
          <a:endParaRPr lang="en-US"/>
        </a:p>
      </dgm:t>
    </dgm:pt>
    <dgm:pt modelId="{8D758D6C-1DC6-4DFB-845A-D265F0F5D197}" type="sibTrans" cxnId="{F03AAC74-37A4-425D-A503-1D1276717FE0}">
      <dgm:prSet/>
      <dgm:spPr/>
      <dgm:t>
        <a:bodyPr/>
        <a:lstStyle/>
        <a:p>
          <a:endParaRPr lang="en-US"/>
        </a:p>
      </dgm:t>
    </dgm:pt>
    <dgm:pt modelId="{4FD59E37-8402-454D-AAFE-E2CD5506DB8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Its omnichannel proposition includes Click &amp; Collect, home delivery and easy returns.</a:t>
          </a:r>
        </a:p>
      </dgm:t>
    </dgm:pt>
    <dgm:pt modelId="{96DBC19F-0E80-4066-9E76-E0C12867A15C}" type="parTrans" cxnId="{D42E4FF7-4282-423D-AA41-5F247C6A878E}">
      <dgm:prSet/>
      <dgm:spPr/>
      <dgm:t>
        <a:bodyPr/>
        <a:lstStyle/>
        <a:p>
          <a:endParaRPr lang="en-US"/>
        </a:p>
      </dgm:t>
    </dgm:pt>
    <dgm:pt modelId="{3253A90E-52A9-4A9E-BD43-A00409D03505}" type="sibTrans" cxnId="{D42E4FF7-4282-423D-AA41-5F247C6A878E}">
      <dgm:prSet/>
      <dgm:spPr/>
      <dgm:t>
        <a:bodyPr/>
        <a:lstStyle/>
        <a:p>
          <a:endParaRPr lang="en-US"/>
        </a:p>
      </dgm:t>
    </dgm:pt>
    <dgm:pt modelId="{463B44F9-E73C-45AA-9F22-A29F8EA3B5BA}" type="pres">
      <dgm:prSet presAssocID="{B6706C6A-3CC9-4F29-9D61-E8C0430DBAEE}" presName="vert0" presStyleCnt="0">
        <dgm:presLayoutVars>
          <dgm:dir/>
          <dgm:animOne val="branch"/>
          <dgm:animLvl val="lvl"/>
        </dgm:presLayoutVars>
      </dgm:prSet>
      <dgm:spPr/>
    </dgm:pt>
    <dgm:pt modelId="{60190790-DA1D-42E6-9D0C-492F7E4E2C5E}" type="pres">
      <dgm:prSet presAssocID="{495A21B7-131F-44EB-A34A-E75830953118}" presName="thickLine" presStyleLbl="alignNode1" presStyleIdx="0" presStyleCnt="4"/>
      <dgm:spPr/>
    </dgm:pt>
    <dgm:pt modelId="{2998E839-D2A3-4609-B35E-29F7454AD138}" type="pres">
      <dgm:prSet presAssocID="{495A21B7-131F-44EB-A34A-E75830953118}" presName="horz1" presStyleCnt="0"/>
      <dgm:spPr/>
    </dgm:pt>
    <dgm:pt modelId="{47CCD018-8340-41D7-8E86-5D7069954EEC}" type="pres">
      <dgm:prSet presAssocID="{495A21B7-131F-44EB-A34A-E75830953118}" presName="tx1" presStyleLbl="revTx" presStyleIdx="0" presStyleCnt="4"/>
      <dgm:spPr/>
    </dgm:pt>
    <dgm:pt modelId="{3B403FC4-B46B-4771-948C-E0735D384D59}" type="pres">
      <dgm:prSet presAssocID="{495A21B7-131F-44EB-A34A-E75830953118}" presName="vert1" presStyleCnt="0"/>
      <dgm:spPr/>
    </dgm:pt>
    <dgm:pt modelId="{0D0E91BD-BE9A-429C-A64A-A896FE28CE4B}" type="pres">
      <dgm:prSet presAssocID="{BE66AC50-5F10-4C5F-8B67-17E3EAE27D8D}" presName="thickLine" presStyleLbl="alignNode1" presStyleIdx="1" presStyleCnt="4"/>
      <dgm:spPr/>
    </dgm:pt>
    <dgm:pt modelId="{1FE99EBB-ECD2-4BED-838E-30A14320F90A}" type="pres">
      <dgm:prSet presAssocID="{BE66AC50-5F10-4C5F-8B67-17E3EAE27D8D}" presName="horz1" presStyleCnt="0"/>
      <dgm:spPr/>
    </dgm:pt>
    <dgm:pt modelId="{FB0FB9B9-B554-4E0C-B341-B334F66F5B7D}" type="pres">
      <dgm:prSet presAssocID="{BE66AC50-5F10-4C5F-8B67-17E3EAE27D8D}" presName="tx1" presStyleLbl="revTx" presStyleIdx="1" presStyleCnt="4"/>
      <dgm:spPr/>
    </dgm:pt>
    <dgm:pt modelId="{F618FB5E-CDA2-4655-B8B8-133E67031329}" type="pres">
      <dgm:prSet presAssocID="{BE66AC50-5F10-4C5F-8B67-17E3EAE27D8D}" presName="vert1" presStyleCnt="0"/>
      <dgm:spPr/>
    </dgm:pt>
    <dgm:pt modelId="{4CFA60C6-B0FA-4169-B1BD-FD3C1C94C5D8}" type="pres">
      <dgm:prSet presAssocID="{3FAFEBAD-D0CF-4D3A-A85A-723F14639579}" presName="thickLine" presStyleLbl="alignNode1" presStyleIdx="2" presStyleCnt="4"/>
      <dgm:spPr/>
    </dgm:pt>
    <dgm:pt modelId="{54EB8CBB-6844-491F-92BB-185DB6FA2F64}" type="pres">
      <dgm:prSet presAssocID="{3FAFEBAD-D0CF-4D3A-A85A-723F14639579}" presName="horz1" presStyleCnt="0"/>
      <dgm:spPr/>
    </dgm:pt>
    <dgm:pt modelId="{DF18CFC4-8182-4EE8-8931-1C937789501F}" type="pres">
      <dgm:prSet presAssocID="{3FAFEBAD-D0CF-4D3A-A85A-723F14639579}" presName="tx1" presStyleLbl="revTx" presStyleIdx="2" presStyleCnt="4"/>
      <dgm:spPr/>
    </dgm:pt>
    <dgm:pt modelId="{2F273425-CF36-41EE-89B5-4897E21BA939}" type="pres">
      <dgm:prSet presAssocID="{3FAFEBAD-D0CF-4D3A-A85A-723F14639579}" presName="vert1" presStyleCnt="0"/>
      <dgm:spPr/>
    </dgm:pt>
    <dgm:pt modelId="{7E6A76EA-1A15-4620-881F-5C811220BD56}" type="pres">
      <dgm:prSet presAssocID="{4FD59E37-8402-454D-AAFE-E2CD5506DB84}" presName="thickLine" presStyleLbl="alignNode1" presStyleIdx="3" presStyleCnt="4"/>
      <dgm:spPr/>
    </dgm:pt>
    <dgm:pt modelId="{F1AABCE1-A062-4B4B-8192-F0A13E60C1FA}" type="pres">
      <dgm:prSet presAssocID="{4FD59E37-8402-454D-AAFE-E2CD5506DB84}" presName="horz1" presStyleCnt="0"/>
      <dgm:spPr/>
    </dgm:pt>
    <dgm:pt modelId="{00B3D87B-B771-47F2-B51C-F027CDA15EA8}" type="pres">
      <dgm:prSet presAssocID="{4FD59E37-8402-454D-AAFE-E2CD5506DB84}" presName="tx1" presStyleLbl="revTx" presStyleIdx="3" presStyleCnt="4"/>
      <dgm:spPr/>
    </dgm:pt>
    <dgm:pt modelId="{63FE56A5-A5B2-4899-843F-9B797F06E283}" type="pres">
      <dgm:prSet presAssocID="{4FD59E37-8402-454D-AAFE-E2CD5506DB84}" presName="vert1" presStyleCnt="0"/>
      <dgm:spPr/>
    </dgm:pt>
  </dgm:ptLst>
  <dgm:cxnLst>
    <dgm:cxn modelId="{41B6B271-9B74-4712-9BFA-5760173AC9FE}" srcId="{B6706C6A-3CC9-4F29-9D61-E8C0430DBAEE}" destId="{495A21B7-131F-44EB-A34A-E75830953118}" srcOrd="0" destOrd="0" parTransId="{1DF4AA98-7DF1-469F-BD1F-DC977FEFD752}" sibTransId="{CF1D8073-35A0-4BF4-BFAF-83F712A244AB}"/>
    <dgm:cxn modelId="{3DC7BF52-D22A-469C-86E5-22F390930DA6}" type="presOf" srcId="{4FD59E37-8402-454D-AAFE-E2CD5506DB84}" destId="{00B3D87B-B771-47F2-B51C-F027CDA15EA8}" srcOrd="0" destOrd="0" presId="urn:microsoft.com/office/officeart/2008/layout/LinedList"/>
    <dgm:cxn modelId="{00844D74-111A-4C89-AD60-98271E3A3A89}" type="presOf" srcId="{3FAFEBAD-D0CF-4D3A-A85A-723F14639579}" destId="{DF18CFC4-8182-4EE8-8931-1C937789501F}" srcOrd="0" destOrd="0" presId="urn:microsoft.com/office/officeart/2008/layout/LinedList"/>
    <dgm:cxn modelId="{F03AAC74-37A4-425D-A503-1D1276717FE0}" srcId="{B6706C6A-3CC9-4F29-9D61-E8C0430DBAEE}" destId="{3FAFEBAD-D0CF-4D3A-A85A-723F14639579}" srcOrd="2" destOrd="0" parTransId="{54362B2D-C376-4127-A9C3-F393DCE54494}" sibTransId="{8D758D6C-1DC6-4DFB-845A-D265F0F5D197}"/>
    <dgm:cxn modelId="{24ECAE7C-6F9B-413D-9941-B812CA52A194}" type="presOf" srcId="{BE66AC50-5F10-4C5F-8B67-17E3EAE27D8D}" destId="{FB0FB9B9-B554-4E0C-B341-B334F66F5B7D}" srcOrd="0" destOrd="0" presId="urn:microsoft.com/office/officeart/2008/layout/LinedList"/>
    <dgm:cxn modelId="{FE4C1691-C7A7-402C-8C67-AD3F1F74E9DA}" type="presOf" srcId="{B6706C6A-3CC9-4F29-9D61-E8C0430DBAEE}" destId="{463B44F9-E73C-45AA-9F22-A29F8EA3B5BA}" srcOrd="0" destOrd="0" presId="urn:microsoft.com/office/officeart/2008/layout/LinedList"/>
    <dgm:cxn modelId="{7E95B69A-F654-46AB-A89F-C59C9F60F16E}" type="presOf" srcId="{495A21B7-131F-44EB-A34A-E75830953118}" destId="{47CCD018-8340-41D7-8E86-5D7069954EEC}" srcOrd="0" destOrd="0" presId="urn:microsoft.com/office/officeart/2008/layout/LinedList"/>
    <dgm:cxn modelId="{2CE562BF-6F12-4F6F-AECE-86BD347EAF8A}" srcId="{B6706C6A-3CC9-4F29-9D61-E8C0430DBAEE}" destId="{BE66AC50-5F10-4C5F-8B67-17E3EAE27D8D}" srcOrd="1" destOrd="0" parTransId="{F67A1483-32FE-40DC-AA16-41DAF4578C77}" sibTransId="{0A001FBF-CDC9-4BAA-B56A-19C7DD769B9A}"/>
    <dgm:cxn modelId="{D42E4FF7-4282-423D-AA41-5F247C6A878E}" srcId="{B6706C6A-3CC9-4F29-9D61-E8C0430DBAEE}" destId="{4FD59E37-8402-454D-AAFE-E2CD5506DB84}" srcOrd="3" destOrd="0" parTransId="{96DBC19F-0E80-4066-9E76-E0C12867A15C}" sibTransId="{3253A90E-52A9-4A9E-BD43-A00409D03505}"/>
    <dgm:cxn modelId="{6DA5A0D4-EDBF-49A3-A541-5D2B26531FD7}" type="presParOf" srcId="{463B44F9-E73C-45AA-9F22-A29F8EA3B5BA}" destId="{60190790-DA1D-42E6-9D0C-492F7E4E2C5E}" srcOrd="0" destOrd="0" presId="urn:microsoft.com/office/officeart/2008/layout/LinedList"/>
    <dgm:cxn modelId="{BED2CF10-301A-4A26-87CE-8B72BFF08A63}" type="presParOf" srcId="{463B44F9-E73C-45AA-9F22-A29F8EA3B5BA}" destId="{2998E839-D2A3-4609-B35E-29F7454AD138}" srcOrd="1" destOrd="0" presId="urn:microsoft.com/office/officeart/2008/layout/LinedList"/>
    <dgm:cxn modelId="{7727D922-13F1-4712-A122-58AFE99FF7D9}" type="presParOf" srcId="{2998E839-D2A3-4609-B35E-29F7454AD138}" destId="{47CCD018-8340-41D7-8E86-5D7069954EEC}" srcOrd="0" destOrd="0" presId="urn:microsoft.com/office/officeart/2008/layout/LinedList"/>
    <dgm:cxn modelId="{92AC8792-A683-468B-A57B-163BBE8226D2}" type="presParOf" srcId="{2998E839-D2A3-4609-B35E-29F7454AD138}" destId="{3B403FC4-B46B-4771-948C-E0735D384D59}" srcOrd="1" destOrd="0" presId="urn:microsoft.com/office/officeart/2008/layout/LinedList"/>
    <dgm:cxn modelId="{A484ED62-DC4E-42AA-B287-95BAAAA7AEAD}" type="presParOf" srcId="{463B44F9-E73C-45AA-9F22-A29F8EA3B5BA}" destId="{0D0E91BD-BE9A-429C-A64A-A896FE28CE4B}" srcOrd="2" destOrd="0" presId="urn:microsoft.com/office/officeart/2008/layout/LinedList"/>
    <dgm:cxn modelId="{9422F8CE-0A2B-429B-A5EC-2D796542B63B}" type="presParOf" srcId="{463B44F9-E73C-45AA-9F22-A29F8EA3B5BA}" destId="{1FE99EBB-ECD2-4BED-838E-30A14320F90A}" srcOrd="3" destOrd="0" presId="urn:microsoft.com/office/officeart/2008/layout/LinedList"/>
    <dgm:cxn modelId="{3B4D4C32-3A8E-4176-9139-E80E0EA83629}" type="presParOf" srcId="{1FE99EBB-ECD2-4BED-838E-30A14320F90A}" destId="{FB0FB9B9-B554-4E0C-B341-B334F66F5B7D}" srcOrd="0" destOrd="0" presId="urn:microsoft.com/office/officeart/2008/layout/LinedList"/>
    <dgm:cxn modelId="{FE534DAC-2A32-44C1-98CB-DB79D7C7D5CF}" type="presParOf" srcId="{1FE99EBB-ECD2-4BED-838E-30A14320F90A}" destId="{F618FB5E-CDA2-4655-B8B8-133E67031329}" srcOrd="1" destOrd="0" presId="urn:microsoft.com/office/officeart/2008/layout/LinedList"/>
    <dgm:cxn modelId="{6AF7EE58-12A1-4897-B9AA-06FD200C29EB}" type="presParOf" srcId="{463B44F9-E73C-45AA-9F22-A29F8EA3B5BA}" destId="{4CFA60C6-B0FA-4169-B1BD-FD3C1C94C5D8}" srcOrd="4" destOrd="0" presId="urn:microsoft.com/office/officeart/2008/layout/LinedList"/>
    <dgm:cxn modelId="{27815FA4-1EA5-4943-A78B-CE5068E27319}" type="presParOf" srcId="{463B44F9-E73C-45AA-9F22-A29F8EA3B5BA}" destId="{54EB8CBB-6844-491F-92BB-185DB6FA2F64}" srcOrd="5" destOrd="0" presId="urn:microsoft.com/office/officeart/2008/layout/LinedList"/>
    <dgm:cxn modelId="{E99985D1-9523-4745-8FE3-AB271F7B38DA}" type="presParOf" srcId="{54EB8CBB-6844-491F-92BB-185DB6FA2F64}" destId="{DF18CFC4-8182-4EE8-8931-1C937789501F}" srcOrd="0" destOrd="0" presId="urn:microsoft.com/office/officeart/2008/layout/LinedList"/>
    <dgm:cxn modelId="{4BFCC181-4351-4689-99DE-4997355E8CE4}" type="presParOf" srcId="{54EB8CBB-6844-491F-92BB-185DB6FA2F64}" destId="{2F273425-CF36-41EE-89B5-4897E21BA939}" srcOrd="1" destOrd="0" presId="urn:microsoft.com/office/officeart/2008/layout/LinedList"/>
    <dgm:cxn modelId="{59E86E3E-FD5B-4C01-A774-61055EC68815}" type="presParOf" srcId="{463B44F9-E73C-45AA-9F22-A29F8EA3B5BA}" destId="{7E6A76EA-1A15-4620-881F-5C811220BD56}" srcOrd="6" destOrd="0" presId="urn:microsoft.com/office/officeart/2008/layout/LinedList"/>
    <dgm:cxn modelId="{406DCA1D-4291-4470-8A3E-7604952DBCAA}" type="presParOf" srcId="{463B44F9-E73C-45AA-9F22-A29F8EA3B5BA}" destId="{F1AABCE1-A062-4B4B-8192-F0A13E60C1FA}" srcOrd="7" destOrd="0" presId="urn:microsoft.com/office/officeart/2008/layout/LinedList"/>
    <dgm:cxn modelId="{A5F92870-E238-4E5F-BAA2-C557935FB5ED}" type="presParOf" srcId="{F1AABCE1-A062-4B4B-8192-F0A13E60C1FA}" destId="{00B3D87B-B771-47F2-B51C-F027CDA15EA8}" srcOrd="0" destOrd="0" presId="urn:microsoft.com/office/officeart/2008/layout/LinedList"/>
    <dgm:cxn modelId="{819C84B0-15C8-4473-AED3-66BDDA9BD732}" type="presParOf" srcId="{F1AABCE1-A062-4B4B-8192-F0A13E60C1FA}" destId="{63FE56A5-A5B2-4899-843F-9B797F06E28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D112387-8884-414B-AE3D-70EB8869155C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713BBD-EF72-4172-B611-B173897D0AA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 dirty="0">
              <a:latin typeface="Arial" panose="020B0604020202020204" pitchFamily="34" charset="0"/>
              <a:cs typeface="Arial" panose="020B0604020202020204" pitchFamily="34" charset="0"/>
            </a:rPr>
            <a:t>Product portfolio: womenswear, menswear, childrenswear, footwear, accessories, beauty and Zara Home.</a:t>
          </a:r>
        </a:p>
      </dgm:t>
    </dgm:pt>
    <dgm:pt modelId="{97E39816-931B-4414-93B9-454FE2F1619F}" type="parTrans" cxnId="{4FFDA7E2-2CD7-41EC-9C51-8899C4F9BE92}">
      <dgm:prSet/>
      <dgm:spPr/>
      <dgm:t>
        <a:bodyPr/>
        <a:lstStyle/>
        <a:p>
          <a:endParaRPr lang="en-US"/>
        </a:p>
      </dgm:t>
    </dgm:pt>
    <dgm:pt modelId="{795B535F-53E7-4D1A-9F33-31D4B067C40F}" type="sibTrans" cxnId="{4FFDA7E2-2CD7-41EC-9C51-8899C4F9BE92}">
      <dgm:prSet/>
      <dgm:spPr/>
      <dgm:t>
        <a:bodyPr/>
        <a:lstStyle/>
        <a:p>
          <a:endParaRPr lang="en-US"/>
        </a:p>
      </dgm:t>
    </dgm:pt>
    <dgm:pt modelId="{D1DFB16B-F48F-4037-9EE0-CFDB95D3C78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 dirty="0">
              <a:latin typeface="Arial" panose="020B0604020202020204" pitchFamily="34" charset="0"/>
              <a:cs typeface="Arial" panose="020B0604020202020204" pitchFamily="34" charset="0"/>
            </a:rPr>
            <a:t>Services include website/app shopping, digital receipts, flexible returns and customer support.</a:t>
          </a:r>
        </a:p>
      </dgm:t>
    </dgm:pt>
    <dgm:pt modelId="{F4F90A97-5DA7-4930-BC18-44919F70816A}" type="parTrans" cxnId="{F8DD8334-8535-4C99-9CCB-62260294F389}">
      <dgm:prSet/>
      <dgm:spPr/>
      <dgm:t>
        <a:bodyPr/>
        <a:lstStyle/>
        <a:p>
          <a:endParaRPr lang="en-US"/>
        </a:p>
      </dgm:t>
    </dgm:pt>
    <dgm:pt modelId="{7D699126-4F63-40CC-8BD1-F029A4C0D883}" type="sibTrans" cxnId="{F8DD8334-8535-4C99-9CCB-62260294F389}">
      <dgm:prSet/>
      <dgm:spPr/>
      <dgm:t>
        <a:bodyPr/>
        <a:lstStyle/>
        <a:p>
          <a:endParaRPr lang="en-US"/>
        </a:p>
      </dgm:t>
    </dgm:pt>
    <dgm:pt modelId="{A8008C71-CAC0-4CD9-8ACB-88E7BE0010B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>
              <a:latin typeface="Arial" panose="020B0604020202020204" pitchFamily="34" charset="0"/>
              <a:cs typeface="Arial" panose="020B0604020202020204" pitchFamily="34" charset="0"/>
            </a:rPr>
            <a:t>Zara’s USP is speed: new products can move from design to store in around 2–3 weeks.</a:t>
          </a:r>
        </a:p>
      </dgm:t>
    </dgm:pt>
    <dgm:pt modelId="{D42A74F9-05C9-4CDF-A6F9-8DFE44627569}" type="parTrans" cxnId="{95CCA40A-76E8-407F-A35B-5AB027D7D3EA}">
      <dgm:prSet/>
      <dgm:spPr/>
      <dgm:t>
        <a:bodyPr/>
        <a:lstStyle/>
        <a:p>
          <a:endParaRPr lang="en-US"/>
        </a:p>
      </dgm:t>
    </dgm:pt>
    <dgm:pt modelId="{A345A16F-4F32-428E-B5B3-8CDC31BA0B3F}" type="sibTrans" cxnId="{95CCA40A-76E8-407F-A35B-5AB027D7D3EA}">
      <dgm:prSet/>
      <dgm:spPr/>
      <dgm:t>
        <a:bodyPr/>
        <a:lstStyle/>
        <a:p>
          <a:endParaRPr lang="en-US"/>
        </a:p>
      </dgm:t>
    </dgm:pt>
    <dgm:pt modelId="{AA2B45E4-424E-414E-A6AB-9C505C6B749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 dirty="0">
              <a:latin typeface="Arial" panose="020B0604020202020204" pitchFamily="34" charset="0"/>
              <a:cs typeface="Arial" panose="020B0604020202020204" pitchFamily="34" charset="0"/>
            </a:rPr>
            <a:t>Limited production runs create scarcity and encourage immediate purchase decisions.</a:t>
          </a:r>
        </a:p>
      </dgm:t>
    </dgm:pt>
    <dgm:pt modelId="{51DCAC11-36DC-4E45-B3B4-3A7CB094306A}" type="parTrans" cxnId="{BB853C94-D654-4D32-9C60-2AB931AA1053}">
      <dgm:prSet/>
      <dgm:spPr/>
      <dgm:t>
        <a:bodyPr/>
        <a:lstStyle/>
        <a:p>
          <a:endParaRPr lang="en-US"/>
        </a:p>
      </dgm:t>
    </dgm:pt>
    <dgm:pt modelId="{675B4F39-306F-4F89-8F33-C5F6AC0B4A2C}" type="sibTrans" cxnId="{BB853C94-D654-4D32-9C60-2AB931AA1053}">
      <dgm:prSet/>
      <dgm:spPr/>
      <dgm:t>
        <a:bodyPr/>
        <a:lstStyle/>
        <a:p>
          <a:endParaRPr lang="en-US"/>
        </a:p>
      </dgm:t>
    </dgm:pt>
    <dgm:pt modelId="{9C3A99CB-5BE2-4215-9804-59FB632BE28D}" type="pres">
      <dgm:prSet presAssocID="{0D112387-8884-414B-AE3D-70EB8869155C}" presName="root" presStyleCnt="0">
        <dgm:presLayoutVars>
          <dgm:dir/>
          <dgm:resizeHandles val="exact"/>
        </dgm:presLayoutVars>
      </dgm:prSet>
      <dgm:spPr/>
    </dgm:pt>
    <dgm:pt modelId="{820A65FA-E7E2-46C4-8C82-96BB68B66666}" type="pres">
      <dgm:prSet presAssocID="{19713BBD-EF72-4172-B611-B173897D0AAD}" presName="compNode" presStyleCnt="0"/>
      <dgm:spPr/>
    </dgm:pt>
    <dgm:pt modelId="{2DD0ABCC-5B3D-4288-AC22-D566A4950A67}" type="pres">
      <dgm:prSet presAssocID="{19713BBD-EF72-4172-B611-B173897D0AAD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w"/>
        </a:ext>
      </dgm:extLst>
    </dgm:pt>
    <dgm:pt modelId="{EA16477F-0A56-4A37-A638-A35448A0A51F}" type="pres">
      <dgm:prSet presAssocID="{19713BBD-EF72-4172-B611-B173897D0AAD}" presName="spaceRect" presStyleCnt="0"/>
      <dgm:spPr/>
    </dgm:pt>
    <dgm:pt modelId="{3238C720-FD8A-44CB-99BB-D3E1A4B600B3}" type="pres">
      <dgm:prSet presAssocID="{19713BBD-EF72-4172-B611-B173897D0AAD}" presName="textRect" presStyleLbl="revTx" presStyleIdx="0" presStyleCnt="4">
        <dgm:presLayoutVars>
          <dgm:chMax val="1"/>
          <dgm:chPref val="1"/>
        </dgm:presLayoutVars>
      </dgm:prSet>
      <dgm:spPr/>
    </dgm:pt>
    <dgm:pt modelId="{0DBE0D64-A5BC-42DF-9096-982CEF8584BB}" type="pres">
      <dgm:prSet presAssocID="{795B535F-53E7-4D1A-9F33-31D4B067C40F}" presName="sibTrans" presStyleCnt="0"/>
      <dgm:spPr/>
    </dgm:pt>
    <dgm:pt modelId="{942AD1F8-4607-4934-A0F6-1B97E1A26FAB}" type="pres">
      <dgm:prSet presAssocID="{D1DFB16B-F48F-4037-9EE0-CFDB95D3C784}" presName="compNode" presStyleCnt="0"/>
      <dgm:spPr/>
    </dgm:pt>
    <dgm:pt modelId="{1615567A-BD7A-4F97-8537-E24E37E357F1}" type="pres">
      <dgm:prSet presAssocID="{D1DFB16B-F48F-4037-9EE0-CFDB95D3C784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 Envelope"/>
        </a:ext>
      </dgm:extLst>
    </dgm:pt>
    <dgm:pt modelId="{C1A29FE6-3F7C-41D3-967D-97094648DA01}" type="pres">
      <dgm:prSet presAssocID="{D1DFB16B-F48F-4037-9EE0-CFDB95D3C784}" presName="spaceRect" presStyleCnt="0"/>
      <dgm:spPr/>
    </dgm:pt>
    <dgm:pt modelId="{F9DED078-A179-4DA6-B2D3-6F1EB951A9F1}" type="pres">
      <dgm:prSet presAssocID="{D1DFB16B-F48F-4037-9EE0-CFDB95D3C784}" presName="textRect" presStyleLbl="revTx" presStyleIdx="1" presStyleCnt="4">
        <dgm:presLayoutVars>
          <dgm:chMax val="1"/>
          <dgm:chPref val="1"/>
        </dgm:presLayoutVars>
      </dgm:prSet>
      <dgm:spPr/>
    </dgm:pt>
    <dgm:pt modelId="{D6251AF2-4BDF-4237-ADE8-2B323131EB68}" type="pres">
      <dgm:prSet presAssocID="{7D699126-4F63-40CC-8BD1-F029A4C0D883}" presName="sibTrans" presStyleCnt="0"/>
      <dgm:spPr/>
    </dgm:pt>
    <dgm:pt modelId="{9AAB1759-B458-4425-B7FD-1A40790F8B2D}" type="pres">
      <dgm:prSet presAssocID="{A8008C71-CAC0-4CD9-8ACB-88E7BE0010BD}" presName="compNode" presStyleCnt="0"/>
      <dgm:spPr/>
    </dgm:pt>
    <dgm:pt modelId="{B3C56AD4-CDC1-4871-8320-13201E17EEBE}" type="pres">
      <dgm:prSet presAssocID="{A8008C71-CAC0-4CD9-8ACB-88E7BE0010BD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x"/>
        </a:ext>
      </dgm:extLst>
    </dgm:pt>
    <dgm:pt modelId="{8FE6D21B-0222-4A5A-BC99-4FB8BC1143C7}" type="pres">
      <dgm:prSet presAssocID="{A8008C71-CAC0-4CD9-8ACB-88E7BE0010BD}" presName="spaceRect" presStyleCnt="0"/>
      <dgm:spPr/>
    </dgm:pt>
    <dgm:pt modelId="{1E1B29C4-6B9C-434C-8B93-4FBD7DCB3B88}" type="pres">
      <dgm:prSet presAssocID="{A8008C71-CAC0-4CD9-8ACB-88E7BE0010BD}" presName="textRect" presStyleLbl="revTx" presStyleIdx="2" presStyleCnt="4">
        <dgm:presLayoutVars>
          <dgm:chMax val="1"/>
          <dgm:chPref val="1"/>
        </dgm:presLayoutVars>
      </dgm:prSet>
      <dgm:spPr/>
    </dgm:pt>
    <dgm:pt modelId="{B2B61293-24AC-4360-B7E9-60E827F0CFF1}" type="pres">
      <dgm:prSet presAssocID="{A345A16F-4F32-428E-B5B3-8CDC31BA0B3F}" presName="sibTrans" presStyleCnt="0"/>
      <dgm:spPr/>
    </dgm:pt>
    <dgm:pt modelId="{9A9B5F8E-9226-4C6C-B353-45FDAD8229D0}" type="pres">
      <dgm:prSet presAssocID="{AA2B45E4-424E-414E-A6AB-9C505C6B7495}" presName="compNode" presStyleCnt="0"/>
      <dgm:spPr/>
    </dgm:pt>
    <dgm:pt modelId="{3A72999D-B413-4953-8BAA-991196CBDAC4}" type="pres">
      <dgm:prSet presAssocID="{AA2B45E4-424E-414E-A6AB-9C505C6B7495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Graph with Downward Trend"/>
        </a:ext>
      </dgm:extLst>
    </dgm:pt>
    <dgm:pt modelId="{65869457-8635-447A-80EC-044E7520DE3D}" type="pres">
      <dgm:prSet presAssocID="{AA2B45E4-424E-414E-A6AB-9C505C6B7495}" presName="spaceRect" presStyleCnt="0"/>
      <dgm:spPr/>
    </dgm:pt>
    <dgm:pt modelId="{6AE94517-39B7-49C2-A4BA-00FA9D2A1871}" type="pres">
      <dgm:prSet presAssocID="{AA2B45E4-424E-414E-A6AB-9C505C6B7495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95CCA40A-76E8-407F-A35B-5AB027D7D3EA}" srcId="{0D112387-8884-414B-AE3D-70EB8869155C}" destId="{A8008C71-CAC0-4CD9-8ACB-88E7BE0010BD}" srcOrd="2" destOrd="0" parTransId="{D42A74F9-05C9-4CDF-A6F9-8DFE44627569}" sibTransId="{A345A16F-4F32-428E-B5B3-8CDC31BA0B3F}"/>
    <dgm:cxn modelId="{DE80B20E-4D5D-45B5-AB14-C47101E2883F}" type="presOf" srcId="{A8008C71-CAC0-4CD9-8ACB-88E7BE0010BD}" destId="{1E1B29C4-6B9C-434C-8B93-4FBD7DCB3B88}" srcOrd="0" destOrd="0" presId="urn:microsoft.com/office/officeart/2018/2/layout/IconLabelList"/>
    <dgm:cxn modelId="{F8DD8334-8535-4C99-9CCB-62260294F389}" srcId="{0D112387-8884-414B-AE3D-70EB8869155C}" destId="{D1DFB16B-F48F-4037-9EE0-CFDB95D3C784}" srcOrd="1" destOrd="0" parTransId="{F4F90A97-5DA7-4930-BC18-44919F70816A}" sibTransId="{7D699126-4F63-40CC-8BD1-F029A4C0D883}"/>
    <dgm:cxn modelId="{E2F5444E-B416-4263-AEB7-37FFF96C9580}" type="presOf" srcId="{D1DFB16B-F48F-4037-9EE0-CFDB95D3C784}" destId="{F9DED078-A179-4DA6-B2D3-6F1EB951A9F1}" srcOrd="0" destOrd="0" presId="urn:microsoft.com/office/officeart/2018/2/layout/IconLabelList"/>
    <dgm:cxn modelId="{8C31A24E-A9C7-4D20-BF72-1C1183B3BCEE}" type="presOf" srcId="{AA2B45E4-424E-414E-A6AB-9C505C6B7495}" destId="{6AE94517-39B7-49C2-A4BA-00FA9D2A1871}" srcOrd="0" destOrd="0" presId="urn:microsoft.com/office/officeart/2018/2/layout/IconLabelList"/>
    <dgm:cxn modelId="{BB853C94-D654-4D32-9C60-2AB931AA1053}" srcId="{0D112387-8884-414B-AE3D-70EB8869155C}" destId="{AA2B45E4-424E-414E-A6AB-9C505C6B7495}" srcOrd="3" destOrd="0" parTransId="{51DCAC11-36DC-4E45-B3B4-3A7CB094306A}" sibTransId="{675B4F39-306F-4F89-8F33-C5F6AC0B4A2C}"/>
    <dgm:cxn modelId="{8D8EF1A3-5321-462A-975B-2AE041A329CF}" type="presOf" srcId="{0D112387-8884-414B-AE3D-70EB8869155C}" destId="{9C3A99CB-5BE2-4215-9804-59FB632BE28D}" srcOrd="0" destOrd="0" presId="urn:microsoft.com/office/officeart/2018/2/layout/IconLabelList"/>
    <dgm:cxn modelId="{84C3F7D8-A42A-4645-9ABE-6FF183635B6B}" type="presOf" srcId="{19713BBD-EF72-4172-B611-B173897D0AAD}" destId="{3238C720-FD8A-44CB-99BB-D3E1A4B600B3}" srcOrd="0" destOrd="0" presId="urn:microsoft.com/office/officeart/2018/2/layout/IconLabelList"/>
    <dgm:cxn modelId="{4FFDA7E2-2CD7-41EC-9C51-8899C4F9BE92}" srcId="{0D112387-8884-414B-AE3D-70EB8869155C}" destId="{19713BBD-EF72-4172-B611-B173897D0AAD}" srcOrd="0" destOrd="0" parTransId="{97E39816-931B-4414-93B9-454FE2F1619F}" sibTransId="{795B535F-53E7-4D1A-9F33-31D4B067C40F}"/>
    <dgm:cxn modelId="{F8699417-2381-4EB9-87FF-032697D7F71A}" type="presParOf" srcId="{9C3A99CB-5BE2-4215-9804-59FB632BE28D}" destId="{820A65FA-E7E2-46C4-8C82-96BB68B66666}" srcOrd="0" destOrd="0" presId="urn:microsoft.com/office/officeart/2018/2/layout/IconLabelList"/>
    <dgm:cxn modelId="{3252C510-BF97-48A1-A24B-54EEE01C0EC7}" type="presParOf" srcId="{820A65FA-E7E2-46C4-8C82-96BB68B66666}" destId="{2DD0ABCC-5B3D-4288-AC22-D566A4950A67}" srcOrd="0" destOrd="0" presId="urn:microsoft.com/office/officeart/2018/2/layout/IconLabelList"/>
    <dgm:cxn modelId="{18EB8E7A-1CFE-4A13-AC0A-508379B11072}" type="presParOf" srcId="{820A65FA-E7E2-46C4-8C82-96BB68B66666}" destId="{EA16477F-0A56-4A37-A638-A35448A0A51F}" srcOrd="1" destOrd="0" presId="urn:microsoft.com/office/officeart/2018/2/layout/IconLabelList"/>
    <dgm:cxn modelId="{12742B40-0369-4FD3-B134-55FF76E7CD94}" type="presParOf" srcId="{820A65FA-E7E2-46C4-8C82-96BB68B66666}" destId="{3238C720-FD8A-44CB-99BB-D3E1A4B600B3}" srcOrd="2" destOrd="0" presId="urn:microsoft.com/office/officeart/2018/2/layout/IconLabelList"/>
    <dgm:cxn modelId="{45184145-AF31-4C9B-994F-F180975945A4}" type="presParOf" srcId="{9C3A99CB-5BE2-4215-9804-59FB632BE28D}" destId="{0DBE0D64-A5BC-42DF-9096-982CEF8584BB}" srcOrd="1" destOrd="0" presId="urn:microsoft.com/office/officeart/2018/2/layout/IconLabelList"/>
    <dgm:cxn modelId="{96D19768-E607-4E10-89D9-95C6129F01F1}" type="presParOf" srcId="{9C3A99CB-5BE2-4215-9804-59FB632BE28D}" destId="{942AD1F8-4607-4934-A0F6-1B97E1A26FAB}" srcOrd="2" destOrd="0" presId="urn:microsoft.com/office/officeart/2018/2/layout/IconLabelList"/>
    <dgm:cxn modelId="{E93DDDEA-174B-428C-BF4B-AC0DCEEE8663}" type="presParOf" srcId="{942AD1F8-4607-4934-A0F6-1B97E1A26FAB}" destId="{1615567A-BD7A-4F97-8537-E24E37E357F1}" srcOrd="0" destOrd="0" presId="urn:microsoft.com/office/officeart/2018/2/layout/IconLabelList"/>
    <dgm:cxn modelId="{7808EB5A-79E1-4337-B284-7DB4C955D8F5}" type="presParOf" srcId="{942AD1F8-4607-4934-A0F6-1B97E1A26FAB}" destId="{C1A29FE6-3F7C-41D3-967D-97094648DA01}" srcOrd="1" destOrd="0" presId="urn:microsoft.com/office/officeart/2018/2/layout/IconLabelList"/>
    <dgm:cxn modelId="{1BE5A783-18C5-4B0F-AACB-EEC973317FFE}" type="presParOf" srcId="{942AD1F8-4607-4934-A0F6-1B97E1A26FAB}" destId="{F9DED078-A179-4DA6-B2D3-6F1EB951A9F1}" srcOrd="2" destOrd="0" presId="urn:microsoft.com/office/officeart/2018/2/layout/IconLabelList"/>
    <dgm:cxn modelId="{46DC22DE-00C4-4513-AB23-1F3091BD97E8}" type="presParOf" srcId="{9C3A99CB-5BE2-4215-9804-59FB632BE28D}" destId="{D6251AF2-4BDF-4237-ADE8-2B323131EB68}" srcOrd="3" destOrd="0" presId="urn:microsoft.com/office/officeart/2018/2/layout/IconLabelList"/>
    <dgm:cxn modelId="{4445C0F0-5D18-4C82-9DF8-8DA155E9C5B7}" type="presParOf" srcId="{9C3A99CB-5BE2-4215-9804-59FB632BE28D}" destId="{9AAB1759-B458-4425-B7FD-1A40790F8B2D}" srcOrd="4" destOrd="0" presId="urn:microsoft.com/office/officeart/2018/2/layout/IconLabelList"/>
    <dgm:cxn modelId="{668581C3-578C-487C-810D-47C62278DD6E}" type="presParOf" srcId="{9AAB1759-B458-4425-B7FD-1A40790F8B2D}" destId="{B3C56AD4-CDC1-4871-8320-13201E17EEBE}" srcOrd="0" destOrd="0" presId="urn:microsoft.com/office/officeart/2018/2/layout/IconLabelList"/>
    <dgm:cxn modelId="{13E63CB3-475A-49E4-B577-2159C6C6F0FA}" type="presParOf" srcId="{9AAB1759-B458-4425-B7FD-1A40790F8B2D}" destId="{8FE6D21B-0222-4A5A-BC99-4FB8BC1143C7}" srcOrd="1" destOrd="0" presId="urn:microsoft.com/office/officeart/2018/2/layout/IconLabelList"/>
    <dgm:cxn modelId="{58601711-4825-4A64-8407-6EFE68365978}" type="presParOf" srcId="{9AAB1759-B458-4425-B7FD-1A40790F8B2D}" destId="{1E1B29C4-6B9C-434C-8B93-4FBD7DCB3B88}" srcOrd="2" destOrd="0" presId="urn:microsoft.com/office/officeart/2018/2/layout/IconLabelList"/>
    <dgm:cxn modelId="{9F2CD6F6-9824-4B83-8FFC-F3B7F2FD5D4A}" type="presParOf" srcId="{9C3A99CB-5BE2-4215-9804-59FB632BE28D}" destId="{B2B61293-24AC-4360-B7E9-60E827F0CFF1}" srcOrd="5" destOrd="0" presId="urn:microsoft.com/office/officeart/2018/2/layout/IconLabelList"/>
    <dgm:cxn modelId="{FA9BCBD1-D39C-479D-92A7-5DD05F1E9D10}" type="presParOf" srcId="{9C3A99CB-5BE2-4215-9804-59FB632BE28D}" destId="{9A9B5F8E-9226-4C6C-B353-45FDAD8229D0}" srcOrd="6" destOrd="0" presId="urn:microsoft.com/office/officeart/2018/2/layout/IconLabelList"/>
    <dgm:cxn modelId="{5DB643E4-E9EA-43EB-9DC8-1874440D14E6}" type="presParOf" srcId="{9A9B5F8E-9226-4C6C-B353-45FDAD8229D0}" destId="{3A72999D-B413-4953-8BAA-991196CBDAC4}" srcOrd="0" destOrd="0" presId="urn:microsoft.com/office/officeart/2018/2/layout/IconLabelList"/>
    <dgm:cxn modelId="{426C0364-7545-4F87-9565-DA3820A91EC2}" type="presParOf" srcId="{9A9B5F8E-9226-4C6C-B353-45FDAD8229D0}" destId="{65869457-8635-447A-80EC-044E7520DE3D}" srcOrd="1" destOrd="0" presId="urn:microsoft.com/office/officeart/2018/2/layout/IconLabelList"/>
    <dgm:cxn modelId="{888EFCC6-7FDA-4846-B05E-3C3A9572E69D}" type="presParOf" srcId="{9A9B5F8E-9226-4C6C-B353-45FDAD8229D0}" destId="{6AE94517-39B7-49C2-A4BA-00FA9D2A187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310B50D-44E8-4B00-987F-C7C48343E54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C6AA805-35AE-4DE1-87C4-F5780BD44B45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Short-term priorities: improve customer experience, online sales and inventory efficiency using AI and data analytics.</a:t>
          </a:r>
        </a:p>
      </dgm:t>
    </dgm:pt>
    <dgm:pt modelId="{6855AE94-0952-4C02-A2FF-A205141D2036}" type="parTrans" cxnId="{727BBC70-E2B8-41E7-86A1-96A6922A4D07}">
      <dgm:prSet/>
      <dgm:spPr/>
      <dgm:t>
        <a:bodyPr/>
        <a:lstStyle/>
        <a:p>
          <a:endParaRPr lang="en-US"/>
        </a:p>
      </dgm:t>
    </dgm:pt>
    <dgm:pt modelId="{53B7BA7F-150F-40D8-A3BA-2A9F6B094C3C}" type="sibTrans" cxnId="{727BBC70-E2B8-41E7-86A1-96A6922A4D07}">
      <dgm:prSet/>
      <dgm:spPr/>
      <dgm:t>
        <a:bodyPr/>
        <a:lstStyle/>
        <a:p>
          <a:endParaRPr lang="en-US"/>
        </a:p>
      </dgm:t>
    </dgm:pt>
    <dgm:pt modelId="{8478AAFB-075C-4105-ABB2-46D3D6DA6F73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Long-term priorities: strengthen global leadership while embedding sustainability, innovation and international growth.</a:t>
          </a:r>
        </a:p>
      </dgm:t>
    </dgm:pt>
    <dgm:pt modelId="{754855CF-04BA-40F0-91FB-FDA865F6E840}" type="parTrans" cxnId="{D5240899-D413-4624-8D2B-86EBBA885A71}">
      <dgm:prSet/>
      <dgm:spPr/>
      <dgm:t>
        <a:bodyPr/>
        <a:lstStyle/>
        <a:p>
          <a:endParaRPr lang="en-US"/>
        </a:p>
      </dgm:t>
    </dgm:pt>
    <dgm:pt modelId="{BD8F7E72-925A-47C9-A2EC-0EE9374D7533}" type="sibTrans" cxnId="{D5240899-D413-4624-8D2B-86EBBA885A71}">
      <dgm:prSet/>
      <dgm:spPr/>
      <dgm:t>
        <a:bodyPr/>
        <a:lstStyle/>
        <a:p>
          <a:endParaRPr lang="en-US"/>
        </a:p>
      </dgm:t>
    </dgm:pt>
    <dgm:pt modelId="{6C89F44A-85F4-4494-B3C1-25D80DCCAF76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Zara continues to invest in logistics, digital platforms and circular fashion initiatives.</a:t>
          </a:r>
        </a:p>
      </dgm:t>
    </dgm:pt>
    <dgm:pt modelId="{568D1998-4EBC-434A-8A95-4E23544E9FC8}" type="parTrans" cxnId="{D09D9337-5787-4BB6-9FCC-837BBC3F0B54}">
      <dgm:prSet/>
      <dgm:spPr/>
      <dgm:t>
        <a:bodyPr/>
        <a:lstStyle/>
        <a:p>
          <a:endParaRPr lang="en-US"/>
        </a:p>
      </dgm:t>
    </dgm:pt>
    <dgm:pt modelId="{03012AFA-551F-45CF-A4AB-86BF5E04185E}" type="sibTrans" cxnId="{D09D9337-5787-4BB6-9FCC-837BBC3F0B54}">
      <dgm:prSet/>
      <dgm:spPr/>
      <dgm:t>
        <a:bodyPr/>
        <a:lstStyle/>
        <a:p>
          <a:endParaRPr lang="en-US"/>
        </a:p>
      </dgm:t>
    </dgm:pt>
    <dgm:pt modelId="{4931A157-1749-4B8B-94EF-72A89965B49B}" type="pres">
      <dgm:prSet presAssocID="{C310B50D-44E8-4B00-987F-C7C48343E546}" presName="linear" presStyleCnt="0">
        <dgm:presLayoutVars>
          <dgm:animLvl val="lvl"/>
          <dgm:resizeHandles val="exact"/>
        </dgm:presLayoutVars>
      </dgm:prSet>
      <dgm:spPr/>
    </dgm:pt>
    <dgm:pt modelId="{348A9CFE-EE30-4257-8E8C-30B76754046C}" type="pres">
      <dgm:prSet presAssocID="{DC6AA805-35AE-4DE1-87C4-F5780BD44B4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F62CE07-F3B8-42D5-90AC-827D80438D62}" type="pres">
      <dgm:prSet presAssocID="{53B7BA7F-150F-40D8-A3BA-2A9F6B094C3C}" presName="spacer" presStyleCnt="0"/>
      <dgm:spPr/>
    </dgm:pt>
    <dgm:pt modelId="{7A3BE4D1-4E57-4305-BF26-53ABD617C491}" type="pres">
      <dgm:prSet presAssocID="{8478AAFB-075C-4105-ABB2-46D3D6DA6F7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86ABC72-C27D-4180-B61B-A2275B368E80}" type="pres">
      <dgm:prSet presAssocID="{BD8F7E72-925A-47C9-A2EC-0EE9374D7533}" presName="spacer" presStyleCnt="0"/>
      <dgm:spPr/>
    </dgm:pt>
    <dgm:pt modelId="{F67774A9-4A02-4534-8762-6DE339E6B60B}" type="pres">
      <dgm:prSet presAssocID="{6C89F44A-85F4-4494-B3C1-25D80DCCAF7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5059C0A-90D9-4F5A-A62C-2D9F5AF974CF}" type="presOf" srcId="{DC6AA805-35AE-4DE1-87C4-F5780BD44B45}" destId="{348A9CFE-EE30-4257-8E8C-30B76754046C}" srcOrd="0" destOrd="0" presId="urn:microsoft.com/office/officeart/2005/8/layout/vList2"/>
    <dgm:cxn modelId="{D09D9337-5787-4BB6-9FCC-837BBC3F0B54}" srcId="{C310B50D-44E8-4B00-987F-C7C48343E546}" destId="{6C89F44A-85F4-4494-B3C1-25D80DCCAF76}" srcOrd="2" destOrd="0" parTransId="{568D1998-4EBC-434A-8A95-4E23544E9FC8}" sibTransId="{03012AFA-551F-45CF-A4AB-86BF5E04185E}"/>
    <dgm:cxn modelId="{082DB141-1DC2-4B80-81BC-970580D1442D}" type="presOf" srcId="{8478AAFB-075C-4105-ABB2-46D3D6DA6F73}" destId="{7A3BE4D1-4E57-4305-BF26-53ABD617C491}" srcOrd="0" destOrd="0" presId="urn:microsoft.com/office/officeart/2005/8/layout/vList2"/>
    <dgm:cxn modelId="{727BBC70-E2B8-41E7-86A1-96A6922A4D07}" srcId="{C310B50D-44E8-4B00-987F-C7C48343E546}" destId="{DC6AA805-35AE-4DE1-87C4-F5780BD44B45}" srcOrd="0" destOrd="0" parTransId="{6855AE94-0952-4C02-A2FF-A205141D2036}" sibTransId="{53B7BA7F-150F-40D8-A3BA-2A9F6B094C3C}"/>
    <dgm:cxn modelId="{8637A273-924A-4708-923F-40B7913B853E}" type="presOf" srcId="{6C89F44A-85F4-4494-B3C1-25D80DCCAF76}" destId="{F67774A9-4A02-4534-8762-6DE339E6B60B}" srcOrd="0" destOrd="0" presId="urn:microsoft.com/office/officeart/2005/8/layout/vList2"/>
    <dgm:cxn modelId="{D5240899-D413-4624-8D2B-86EBBA885A71}" srcId="{C310B50D-44E8-4B00-987F-C7C48343E546}" destId="{8478AAFB-075C-4105-ABB2-46D3D6DA6F73}" srcOrd="1" destOrd="0" parTransId="{754855CF-04BA-40F0-91FB-FDA865F6E840}" sibTransId="{BD8F7E72-925A-47C9-A2EC-0EE9374D7533}"/>
    <dgm:cxn modelId="{84BBC4AE-7B92-4D10-BD20-E2F3A0E571B9}" type="presOf" srcId="{C310B50D-44E8-4B00-987F-C7C48343E546}" destId="{4931A157-1749-4B8B-94EF-72A89965B49B}" srcOrd="0" destOrd="0" presId="urn:microsoft.com/office/officeart/2005/8/layout/vList2"/>
    <dgm:cxn modelId="{B2F1A207-5E9A-4680-8D44-24C28337369D}" type="presParOf" srcId="{4931A157-1749-4B8B-94EF-72A89965B49B}" destId="{348A9CFE-EE30-4257-8E8C-30B76754046C}" srcOrd="0" destOrd="0" presId="urn:microsoft.com/office/officeart/2005/8/layout/vList2"/>
    <dgm:cxn modelId="{98DDC5AD-34E8-4D62-BF72-33E5080D8876}" type="presParOf" srcId="{4931A157-1749-4B8B-94EF-72A89965B49B}" destId="{2F62CE07-F3B8-42D5-90AC-827D80438D62}" srcOrd="1" destOrd="0" presId="urn:microsoft.com/office/officeart/2005/8/layout/vList2"/>
    <dgm:cxn modelId="{4681EE34-A004-4236-9725-FFFE3C366FFA}" type="presParOf" srcId="{4931A157-1749-4B8B-94EF-72A89965B49B}" destId="{7A3BE4D1-4E57-4305-BF26-53ABD617C491}" srcOrd="2" destOrd="0" presId="urn:microsoft.com/office/officeart/2005/8/layout/vList2"/>
    <dgm:cxn modelId="{E9BF35D8-BCEA-4D5D-B58F-D23DBE9886F1}" type="presParOf" srcId="{4931A157-1749-4B8B-94EF-72A89965B49B}" destId="{186ABC72-C27D-4180-B61B-A2275B368E80}" srcOrd="3" destOrd="0" presId="urn:microsoft.com/office/officeart/2005/8/layout/vList2"/>
    <dgm:cxn modelId="{442BFFA2-A953-4FFA-87CF-761F899E81C6}" type="presParOf" srcId="{4931A157-1749-4B8B-94EF-72A89965B49B}" destId="{F67774A9-4A02-4534-8762-6DE339E6B60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3561A11-1C8D-4175-B0E2-22034D361647}" type="doc">
      <dgm:prSet loTypeId="urn:microsoft.com/office/officeart/2005/8/layout/process5" loCatId="process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A6B020D-0F8B-476C-9128-A157AC46718F}">
      <dgm:prSet custT="1"/>
      <dgm:spPr/>
      <dgm:t>
        <a:bodyPr/>
        <a:lstStyle/>
        <a:p>
          <a:pPr>
            <a:defRPr cap="all"/>
          </a:pP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H&amp;M is Zara’s closest direct competitor in global fast fashion.</a:t>
          </a:r>
        </a:p>
      </dgm:t>
    </dgm:pt>
    <dgm:pt modelId="{6C1DBC28-0909-42D8-AE9A-120C18D262FC}" type="parTrans" cxnId="{D4133315-AA4D-4852-8970-ADD3800ED63E}">
      <dgm:prSet/>
      <dgm:spPr/>
      <dgm:t>
        <a:bodyPr/>
        <a:lstStyle/>
        <a:p>
          <a:endParaRPr lang="en-US" sz="1800"/>
        </a:p>
      </dgm:t>
    </dgm:pt>
    <dgm:pt modelId="{632962CD-065D-4927-B0E1-DDB2A58640DC}" type="sibTrans" cxnId="{D4133315-AA4D-4852-8970-ADD3800ED63E}">
      <dgm:prSet custT="1"/>
      <dgm:spPr/>
      <dgm:t>
        <a:bodyPr/>
        <a:lstStyle/>
        <a:p>
          <a:endParaRPr lang="en-US" sz="1800"/>
        </a:p>
      </dgm:t>
    </dgm:pt>
    <dgm:pt modelId="{4E13AAFB-57B4-47BC-8F22-A6CE7FF16CDA}">
      <dgm:prSet custT="1"/>
      <dgm:spPr/>
      <dgm:t>
        <a:bodyPr/>
        <a:lstStyle/>
        <a:p>
          <a:pPr>
            <a:defRPr cap="all"/>
          </a:pPr>
          <a:r>
            <a:rPr lang="en-US" sz="1800"/>
            <a:t>Primark competes more strongly on price and value-led retailing.</a:t>
          </a:r>
        </a:p>
      </dgm:t>
    </dgm:pt>
    <dgm:pt modelId="{CFB64133-5F82-4912-A3FD-8906CFBDB5DF}" type="parTrans" cxnId="{F007C832-5E71-468E-8D02-A29E42A2ECB6}">
      <dgm:prSet/>
      <dgm:spPr/>
      <dgm:t>
        <a:bodyPr/>
        <a:lstStyle/>
        <a:p>
          <a:endParaRPr lang="en-US" sz="1800"/>
        </a:p>
      </dgm:t>
    </dgm:pt>
    <dgm:pt modelId="{40B1702E-FDD6-4D14-AC2D-560C1B19BFC8}" type="sibTrans" cxnId="{F007C832-5E71-468E-8D02-A29E42A2ECB6}">
      <dgm:prSet custT="1"/>
      <dgm:spPr/>
      <dgm:t>
        <a:bodyPr/>
        <a:lstStyle/>
        <a:p>
          <a:endParaRPr lang="en-US" sz="1800"/>
        </a:p>
      </dgm:t>
    </dgm:pt>
    <dgm:pt modelId="{4C1D580D-DB54-4D1E-992D-6D07B20B0C22}">
      <dgm:prSet custT="1"/>
      <dgm:spPr/>
      <dgm:t>
        <a:bodyPr/>
        <a:lstStyle/>
        <a:p>
          <a:pPr>
            <a:defRPr cap="all"/>
          </a:pPr>
          <a:r>
            <a:rPr lang="en-US" sz="1800"/>
            <a:t>Zara differentiates itself through speed, design freshness and perceived quality.</a:t>
          </a:r>
        </a:p>
      </dgm:t>
    </dgm:pt>
    <dgm:pt modelId="{9A696FBC-BD67-41E0-935A-46885D777E96}" type="parTrans" cxnId="{D222C9EE-A7F0-406A-A020-4C43504922A8}">
      <dgm:prSet/>
      <dgm:spPr/>
      <dgm:t>
        <a:bodyPr/>
        <a:lstStyle/>
        <a:p>
          <a:endParaRPr lang="en-US" sz="1800"/>
        </a:p>
      </dgm:t>
    </dgm:pt>
    <dgm:pt modelId="{6C21BFED-019D-41D9-B916-7628B56FD3A4}" type="sibTrans" cxnId="{D222C9EE-A7F0-406A-A020-4C43504922A8}">
      <dgm:prSet custT="1"/>
      <dgm:spPr/>
      <dgm:t>
        <a:bodyPr/>
        <a:lstStyle/>
        <a:p>
          <a:endParaRPr lang="en-US" sz="1800"/>
        </a:p>
      </dgm:t>
    </dgm:pt>
    <dgm:pt modelId="{12D47486-74F9-4F5B-96AC-C1183EB7EA37}">
      <dgm:prSet custT="1"/>
      <dgm:spPr/>
      <dgm:t>
        <a:bodyPr/>
        <a:lstStyle/>
        <a:p>
          <a:pPr>
            <a:defRPr cap="all"/>
          </a:pPr>
          <a:r>
            <a:rPr lang="en-US" sz="1800"/>
            <a:t>Its integrated supply chain supports faster market response than many rivals.</a:t>
          </a:r>
        </a:p>
      </dgm:t>
    </dgm:pt>
    <dgm:pt modelId="{25CF390E-EECC-4FE4-8E6D-7CCD5B37A6BB}" type="parTrans" cxnId="{BB92BB1E-BE7B-435E-8544-4C8785F09C1D}">
      <dgm:prSet/>
      <dgm:spPr/>
      <dgm:t>
        <a:bodyPr/>
        <a:lstStyle/>
        <a:p>
          <a:endParaRPr lang="en-US" sz="1800"/>
        </a:p>
      </dgm:t>
    </dgm:pt>
    <dgm:pt modelId="{1C9AF532-7DDC-4A4E-8D3E-5A36D49B4EBD}" type="sibTrans" cxnId="{BB92BB1E-BE7B-435E-8544-4C8785F09C1D}">
      <dgm:prSet/>
      <dgm:spPr/>
      <dgm:t>
        <a:bodyPr/>
        <a:lstStyle/>
        <a:p>
          <a:endParaRPr lang="en-US" sz="1800"/>
        </a:p>
      </dgm:t>
    </dgm:pt>
    <dgm:pt modelId="{1FE1C68D-A658-4D79-AB5B-55200DFB1A18}" type="pres">
      <dgm:prSet presAssocID="{F3561A11-1C8D-4175-B0E2-22034D361647}" presName="diagram" presStyleCnt="0">
        <dgm:presLayoutVars>
          <dgm:dir/>
          <dgm:resizeHandles val="exact"/>
        </dgm:presLayoutVars>
      </dgm:prSet>
      <dgm:spPr/>
    </dgm:pt>
    <dgm:pt modelId="{4EC525B0-63F4-4552-955E-AC0BF90C5CF4}" type="pres">
      <dgm:prSet presAssocID="{1A6B020D-0F8B-476C-9128-A157AC46718F}" presName="node" presStyleLbl="node1" presStyleIdx="0" presStyleCnt="4">
        <dgm:presLayoutVars>
          <dgm:bulletEnabled val="1"/>
        </dgm:presLayoutVars>
      </dgm:prSet>
      <dgm:spPr/>
    </dgm:pt>
    <dgm:pt modelId="{9CC83368-732D-4DB0-B067-F290178A985A}" type="pres">
      <dgm:prSet presAssocID="{632962CD-065D-4927-B0E1-DDB2A58640DC}" presName="sibTrans" presStyleLbl="sibTrans2D1" presStyleIdx="0" presStyleCnt="3"/>
      <dgm:spPr/>
    </dgm:pt>
    <dgm:pt modelId="{22027F9F-792D-4456-A921-16EFD45A1FD8}" type="pres">
      <dgm:prSet presAssocID="{632962CD-065D-4927-B0E1-DDB2A58640DC}" presName="connectorText" presStyleLbl="sibTrans2D1" presStyleIdx="0" presStyleCnt="3"/>
      <dgm:spPr/>
    </dgm:pt>
    <dgm:pt modelId="{CB060D1C-A933-41A2-B680-A69FF970D530}" type="pres">
      <dgm:prSet presAssocID="{4E13AAFB-57B4-47BC-8F22-A6CE7FF16CDA}" presName="node" presStyleLbl="node1" presStyleIdx="1" presStyleCnt="4">
        <dgm:presLayoutVars>
          <dgm:bulletEnabled val="1"/>
        </dgm:presLayoutVars>
      </dgm:prSet>
      <dgm:spPr/>
    </dgm:pt>
    <dgm:pt modelId="{506DC491-9DAD-4B99-B49D-FB14C4F7207B}" type="pres">
      <dgm:prSet presAssocID="{40B1702E-FDD6-4D14-AC2D-560C1B19BFC8}" presName="sibTrans" presStyleLbl="sibTrans2D1" presStyleIdx="1" presStyleCnt="3"/>
      <dgm:spPr/>
    </dgm:pt>
    <dgm:pt modelId="{51229B2A-2693-413D-80AA-9E9ED9FC3C87}" type="pres">
      <dgm:prSet presAssocID="{40B1702E-FDD6-4D14-AC2D-560C1B19BFC8}" presName="connectorText" presStyleLbl="sibTrans2D1" presStyleIdx="1" presStyleCnt="3"/>
      <dgm:spPr/>
    </dgm:pt>
    <dgm:pt modelId="{DC746E69-C502-44C1-A190-2BB74FAA3E12}" type="pres">
      <dgm:prSet presAssocID="{4C1D580D-DB54-4D1E-992D-6D07B20B0C22}" presName="node" presStyleLbl="node1" presStyleIdx="2" presStyleCnt="4">
        <dgm:presLayoutVars>
          <dgm:bulletEnabled val="1"/>
        </dgm:presLayoutVars>
      </dgm:prSet>
      <dgm:spPr/>
    </dgm:pt>
    <dgm:pt modelId="{F5254DCC-0F36-41B0-9DC6-086A2E9DAEB8}" type="pres">
      <dgm:prSet presAssocID="{6C21BFED-019D-41D9-B916-7628B56FD3A4}" presName="sibTrans" presStyleLbl="sibTrans2D1" presStyleIdx="2" presStyleCnt="3"/>
      <dgm:spPr/>
    </dgm:pt>
    <dgm:pt modelId="{87D79DF7-70B5-44A5-91AF-D14164EB3827}" type="pres">
      <dgm:prSet presAssocID="{6C21BFED-019D-41D9-B916-7628B56FD3A4}" presName="connectorText" presStyleLbl="sibTrans2D1" presStyleIdx="2" presStyleCnt="3"/>
      <dgm:spPr/>
    </dgm:pt>
    <dgm:pt modelId="{5A5683E4-1022-4192-B384-4F042CBEC74D}" type="pres">
      <dgm:prSet presAssocID="{12D47486-74F9-4F5B-96AC-C1183EB7EA37}" presName="node" presStyleLbl="node1" presStyleIdx="3" presStyleCnt="4">
        <dgm:presLayoutVars>
          <dgm:bulletEnabled val="1"/>
        </dgm:presLayoutVars>
      </dgm:prSet>
      <dgm:spPr/>
    </dgm:pt>
  </dgm:ptLst>
  <dgm:cxnLst>
    <dgm:cxn modelId="{01300B0B-C130-4F37-82DE-E442177D0B10}" type="presOf" srcId="{1A6B020D-0F8B-476C-9128-A157AC46718F}" destId="{4EC525B0-63F4-4552-955E-AC0BF90C5CF4}" srcOrd="0" destOrd="0" presId="urn:microsoft.com/office/officeart/2005/8/layout/process5"/>
    <dgm:cxn modelId="{2E850715-3CFD-4F53-BAB2-658AA7BC28FC}" type="presOf" srcId="{4E13AAFB-57B4-47BC-8F22-A6CE7FF16CDA}" destId="{CB060D1C-A933-41A2-B680-A69FF970D530}" srcOrd="0" destOrd="0" presId="urn:microsoft.com/office/officeart/2005/8/layout/process5"/>
    <dgm:cxn modelId="{D4133315-AA4D-4852-8970-ADD3800ED63E}" srcId="{F3561A11-1C8D-4175-B0E2-22034D361647}" destId="{1A6B020D-0F8B-476C-9128-A157AC46718F}" srcOrd="0" destOrd="0" parTransId="{6C1DBC28-0909-42D8-AE9A-120C18D262FC}" sibTransId="{632962CD-065D-4927-B0E1-DDB2A58640DC}"/>
    <dgm:cxn modelId="{8B73CC1B-B9CD-476A-88E2-3B69F498F742}" type="presOf" srcId="{40B1702E-FDD6-4D14-AC2D-560C1B19BFC8}" destId="{506DC491-9DAD-4B99-B49D-FB14C4F7207B}" srcOrd="0" destOrd="0" presId="urn:microsoft.com/office/officeart/2005/8/layout/process5"/>
    <dgm:cxn modelId="{BB92BB1E-BE7B-435E-8544-4C8785F09C1D}" srcId="{F3561A11-1C8D-4175-B0E2-22034D361647}" destId="{12D47486-74F9-4F5B-96AC-C1183EB7EA37}" srcOrd="3" destOrd="0" parTransId="{25CF390E-EECC-4FE4-8E6D-7CCD5B37A6BB}" sibTransId="{1C9AF532-7DDC-4A4E-8D3E-5A36D49B4EBD}"/>
    <dgm:cxn modelId="{5AD1262F-FAB2-4FFE-BC2F-43CB67B0D597}" type="presOf" srcId="{12D47486-74F9-4F5B-96AC-C1183EB7EA37}" destId="{5A5683E4-1022-4192-B384-4F042CBEC74D}" srcOrd="0" destOrd="0" presId="urn:microsoft.com/office/officeart/2005/8/layout/process5"/>
    <dgm:cxn modelId="{F007C832-5E71-468E-8D02-A29E42A2ECB6}" srcId="{F3561A11-1C8D-4175-B0E2-22034D361647}" destId="{4E13AAFB-57B4-47BC-8F22-A6CE7FF16CDA}" srcOrd="1" destOrd="0" parTransId="{CFB64133-5F82-4912-A3FD-8906CFBDB5DF}" sibTransId="{40B1702E-FDD6-4D14-AC2D-560C1B19BFC8}"/>
    <dgm:cxn modelId="{DA5B5C33-7098-45B2-8A82-AC73A7730DD7}" type="presOf" srcId="{40B1702E-FDD6-4D14-AC2D-560C1B19BFC8}" destId="{51229B2A-2693-413D-80AA-9E9ED9FC3C87}" srcOrd="1" destOrd="0" presId="urn:microsoft.com/office/officeart/2005/8/layout/process5"/>
    <dgm:cxn modelId="{9ACF273B-24DB-487E-8724-83D3130E3449}" type="presOf" srcId="{4C1D580D-DB54-4D1E-992D-6D07B20B0C22}" destId="{DC746E69-C502-44C1-A190-2BB74FAA3E12}" srcOrd="0" destOrd="0" presId="urn:microsoft.com/office/officeart/2005/8/layout/process5"/>
    <dgm:cxn modelId="{99BA986E-7FBF-48C2-BB69-1341F065CFCE}" type="presOf" srcId="{632962CD-065D-4927-B0E1-DDB2A58640DC}" destId="{22027F9F-792D-4456-A921-16EFD45A1FD8}" srcOrd="1" destOrd="0" presId="urn:microsoft.com/office/officeart/2005/8/layout/process5"/>
    <dgm:cxn modelId="{D2E99C8D-1044-4E2C-A977-9C4275F86F16}" type="presOf" srcId="{6C21BFED-019D-41D9-B916-7628B56FD3A4}" destId="{87D79DF7-70B5-44A5-91AF-D14164EB3827}" srcOrd="1" destOrd="0" presId="urn:microsoft.com/office/officeart/2005/8/layout/process5"/>
    <dgm:cxn modelId="{F596459B-8383-4788-85F9-F33B526802ED}" type="presOf" srcId="{6C21BFED-019D-41D9-B916-7628B56FD3A4}" destId="{F5254DCC-0F36-41B0-9DC6-086A2E9DAEB8}" srcOrd="0" destOrd="0" presId="urn:microsoft.com/office/officeart/2005/8/layout/process5"/>
    <dgm:cxn modelId="{49D55BB8-AE53-461C-8286-42F8A89A7BE8}" type="presOf" srcId="{F3561A11-1C8D-4175-B0E2-22034D361647}" destId="{1FE1C68D-A658-4D79-AB5B-55200DFB1A18}" srcOrd="0" destOrd="0" presId="urn:microsoft.com/office/officeart/2005/8/layout/process5"/>
    <dgm:cxn modelId="{547996CB-84C5-4F94-BA98-814E7651E1D3}" type="presOf" srcId="{632962CD-065D-4927-B0E1-DDB2A58640DC}" destId="{9CC83368-732D-4DB0-B067-F290178A985A}" srcOrd="0" destOrd="0" presId="urn:microsoft.com/office/officeart/2005/8/layout/process5"/>
    <dgm:cxn modelId="{D222C9EE-A7F0-406A-A020-4C43504922A8}" srcId="{F3561A11-1C8D-4175-B0E2-22034D361647}" destId="{4C1D580D-DB54-4D1E-992D-6D07B20B0C22}" srcOrd="2" destOrd="0" parTransId="{9A696FBC-BD67-41E0-935A-46885D777E96}" sibTransId="{6C21BFED-019D-41D9-B916-7628B56FD3A4}"/>
    <dgm:cxn modelId="{D79D131F-7B36-4FBC-B336-243240FC7998}" type="presParOf" srcId="{1FE1C68D-A658-4D79-AB5B-55200DFB1A18}" destId="{4EC525B0-63F4-4552-955E-AC0BF90C5CF4}" srcOrd="0" destOrd="0" presId="urn:microsoft.com/office/officeart/2005/8/layout/process5"/>
    <dgm:cxn modelId="{F1FF4B35-2BD5-4BD0-BE78-261B3983342C}" type="presParOf" srcId="{1FE1C68D-A658-4D79-AB5B-55200DFB1A18}" destId="{9CC83368-732D-4DB0-B067-F290178A985A}" srcOrd="1" destOrd="0" presId="urn:microsoft.com/office/officeart/2005/8/layout/process5"/>
    <dgm:cxn modelId="{418BA805-AD0F-4F33-9D15-F53DBA837DEA}" type="presParOf" srcId="{9CC83368-732D-4DB0-B067-F290178A985A}" destId="{22027F9F-792D-4456-A921-16EFD45A1FD8}" srcOrd="0" destOrd="0" presId="urn:microsoft.com/office/officeart/2005/8/layout/process5"/>
    <dgm:cxn modelId="{102D5F04-50E9-4CCA-9EE8-800502BD22B1}" type="presParOf" srcId="{1FE1C68D-A658-4D79-AB5B-55200DFB1A18}" destId="{CB060D1C-A933-41A2-B680-A69FF970D530}" srcOrd="2" destOrd="0" presId="urn:microsoft.com/office/officeart/2005/8/layout/process5"/>
    <dgm:cxn modelId="{3D2D3294-D5D6-4058-90CD-2EDF37464E2C}" type="presParOf" srcId="{1FE1C68D-A658-4D79-AB5B-55200DFB1A18}" destId="{506DC491-9DAD-4B99-B49D-FB14C4F7207B}" srcOrd="3" destOrd="0" presId="urn:microsoft.com/office/officeart/2005/8/layout/process5"/>
    <dgm:cxn modelId="{C5F7B771-7778-4970-B246-993DC5142AF8}" type="presParOf" srcId="{506DC491-9DAD-4B99-B49D-FB14C4F7207B}" destId="{51229B2A-2693-413D-80AA-9E9ED9FC3C87}" srcOrd="0" destOrd="0" presId="urn:microsoft.com/office/officeart/2005/8/layout/process5"/>
    <dgm:cxn modelId="{D87D4775-576C-46D0-84AA-1919D4B759AA}" type="presParOf" srcId="{1FE1C68D-A658-4D79-AB5B-55200DFB1A18}" destId="{DC746E69-C502-44C1-A190-2BB74FAA3E12}" srcOrd="4" destOrd="0" presId="urn:microsoft.com/office/officeart/2005/8/layout/process5"/>
    <dgm:cxn modelId="{4827E842-02EC-48B2-8DF6-17E8F7BC23B3}" type="presParOf" srcId="{1FE1C68D-A658-4D79-AB5B-55200DFB1A18}" destId="{F5254DCC-0F36-41B0-9DC6-086A2E9DAEB8}" srcOrd="5" destOrd="0" presId="urn:microsoft.com/office/officeart/2005/8/layout/process5"/>
    <dgm:cxn modelId="{30D67EBE-DF6E-4F10-9DFC-F90922AD4E43}" type="presParOf" srcId="{F5254DCC-0F36-41B0-9DC6-086A2E9DAEB8}" destId="{87D79DF7-70B5-44A5-91AF-D14164EB3827}" srcOrd="0" destOrd="0" presId="urn:microsoft.com/office/officeart/2005/8/layout/process5"/>
    <dgm:cxn modelId="{52B1F073-E9AC-4D2B-8124-D95B6EECA6FC}" type="presParOf" srcId="{1FE1C68D-A658-4D79-AB5B-55200DFB1A18}" destId="{5A5683E4-1022-4192-B384-4F042CBEC74D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81056FD-773D-4016-BB24-BD43C734D73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3731507-C74F-4C64-A5BA-52DD47E22B6E}">
      <dgm:prSet custT="1"/>
      <dgm:spPr/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Target customers: fashion-conscious consumers aged roughly 18–45 with medium to upper-middle incomes.</a:t>
          </a:r>
        </a:p>
      </dgm:t>
    </dgm:pt>
    <dgm:pt modelId="{F79B2D60-3B08-494C-9D72-BC6756464281}" type="parTrans" cxnId="{DBCA1E87-8B92-4BA3-83C0-1A4376FE29EA}">
      <dgm:prSet/>
      <dgm:spPr/>
      <dgm:t>
        <a:bodyPr/>
        <a:lstStyle/>
        <a:p>
          <a:endParaRPr lang="en-US"/>
        </a:p>
      </dgm:t>
    </dgm:pt>
    <dgm:pt modelId="{161D6AB7-CA58-445A-87F4-E55257C9F970}" type="sibTrans" cxnId="{DBCA1E87-8B92-4BA3-83C0-1A4376FE29EA}">
      <dgm:prSet/>
      <dgm:spPr/>
      <dgm:t>
        <a:bodyPr/>
        <a:lstStyle/>
        <a:p>
          <a:endParaRPr lang="en-US"/>
        </a:p>
      </dgm:t>
    </dgm:pt>
    <dgm:pt modelId="{518DAE46-5C29-47B5-A939-0A4B3D3B484C}">
      <dgm:prSet custT="1"/>
      <dgm:spPr/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Product: trend-led collections, frequent launches and broad category range.</a:t>
          </a:r>
        </a:p>
      </dgm:t>
    </dgm:pt>
    <dgm:pt modelId="{4D1009AB-81FE-4747-9C0B-09E34CA7A865}" type="parTrans" cxnId="{018675C2-36E0-4FF8-903B-1E748A6C2FB8}">
      <dgm:prSet/>
      <dgm:spPr/>
      <dgm:t>
        <a:bodyPr/>
        <a:lstStyle/>
        <a:p>
          <a:endParaRPr lang="en-US"/>
        </a:p>
      </dgm:t>
    </dgm:pt>
    <dgm:pt modelId="{556164A2-E908-4159-B804-75E40DCEB922}" type="sibTrans" cxnId="{018675C2-36E0-4FF8-903B-1E748A6C2FB8}">
      <dgm:prSet/>
      <dgm:spPr/>
      <dgm:t>
        <a:bodyPr/>
        <a:lstStyle/>
        <a:p>
          <a:endParaRPr lang="en-US"/>
        </a:p>
      </dgm:t>
    </dgm:pt>
    <dgm:pt modelId="{CF58D75A-94F8-49DC-A9F5-818339908128}">
      <dgm:prSet custT="1"/>
      <dgm:spPr/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Price: affordable premium positioning between luxury brands and discount retailers.</a:t>
          </a:r>
        </a:p>
      </dgm:t>
    </dgm:pt>
    <dgm:pt modelId="{0070ED96-C74B-4D2E-83E6-A8CE11D62D89}" type="parTrans" cxnId="{BCAA41CD-ED25-4685-8663-BF7F4428BC52}">
      <dgm:prSet/>
      <dgm:spPr/>
      <dgm:t>
        <a:bodyPr/>
        <a:lstStyle/>
        <a:p>
          <a:endParaRPr lang="en-US"/>
        </a:p>
      </dgm:t>
    </dgm:pt>
    <dgm:pt modelId="{6AD8F5E1-F2FF-4648-AE92-E378EEFEDF19}" type="sibTrans" cxnId="{BCAA41CD-ED25-4685-8663-BF7F4428BC52}">
      <dgm:prSet/>
      <dgm:spPr/>
      <dgm:t>
        <a:bodyPr/>
        <a:lstStyle/>
        <a:p>
          <a:endParaRPr lang="en-US"/>
        </a:p>
      </dgm:t>
    </dgm:pt>
    <dgm:pt modelId="{D5056C2C-A8CF-4451-B229-B18E521914D1}">
      <dgm:prSet custT="1"/>
      <dgm:spPr/>
      <dgm:t>
        <a:bodyPr/>
        <a:lstStyle/>
        <a:p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Place: flagship stores plus e-commerce; Promotion: visual merchandising, social media and limited traditional advertising.</a:t>
          </a:r>
        </a:p>
      </dgm:t>
    </dgm:pt>
    <dgm:pt modelId="{0DADDD11-CDD3-425A-8229-F7662C3D7B33}" type="parTrans" cxnId="{1E810B74-87F0-4AAF-B0A2-0ABFAF9F962D}">
      <dgm:prSet/>
      <dgm:spPr/>
      <dgm:t>
        <a:bodyPr/>
        <a:lstStyle/>
        <a:p>
          <a:endParaRPr lang="en-US"/>
        </a:p>
      </dgm:t>
    </dgm:pt>
    <dgm:pt modelId="{B4892F27-6073-4706-8122-E17E47365626}" type="sibTrans" cxnId="{1E810B74-87F0-4AAF-B0A2-0ABFAF9F962D}">
      <dgm:prSet/>
      <dgm:spPr/>
      <dgm:t>
        <a:bodyPr/>
        <a:lstStyle/>
        <a:p>
          <a:endParaRPr lang="en-US"/>
        </a:p>
      </dgm:t>
    </dgm:pt>
    <dgm:pt modelId="{98B410D9-8C60-41E4-8ECE-A295671AFE36}" type="pres">
      <dgm:prSet presAssocID="{F81056FD-773D-4016-BB24-BD43C734D736}" presName="linear" presStyleCnt="0">
        <dgm:presLayoutVars>
          <dgm:animLvl val="lvl"/>
          <dgm:resizeHandles val="exact"/>
        </dgm:presLayoutVars>
      </dgm:prSet>
      <dgm:spPr/>
    </dgm:pt>
    <dgm:pt modelId="{95B43BF5-5854-4CE0-A5A9-954D96E712A5}" type="pres">
      <dgm:prSet presAssocID="{A3731507-C74F-4C64-A5BA-52DD47E22B6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9A78534-C4BA-471E-96EA-7C1F1EDC2582}" type="pres">
      <dgm:prSet presAssocID="{161D6AB7-CA58-445A-87F4-E55257C9F970}" presName="spacer" presStyleCnt="0"/>
      <dgm:spPr/>
    </dgm:pt>
    <dgm:pt modelId="{A663077B-A653-4137-AE4C-D85186897005}" type="pres">
      <dgm:prSet presAssocID="{518DAE46-5C29-47B5-A939-0A4B3D3B484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84165E0-CE3B-4DFD-AA96-0630DEB35578}" type="pres">
      <dgm:prSet presAssocID="{556164A2-E908-4159-B804-75E40DCEB922}" presName="spacer" presStyleCnt="0"/>
      <dgm:spPr/>
    </dgm:pt>
    <dgm:pt modelId="{1BE6C7AE-88F3-410F-B1A2-DFC827E367B5}" type="pres">
      <dgm:prSet presAssocID="{CF58D75A-94F8-49DC-A9F5-81833990812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A7768B2-B5D8-44A0-B3C2-DE5E25917C00}" type="pres">
      <dgm:prSet presAssocID="{6AD8F5E1-F2FF-4648-AE92-E378EEFEDF19}" presName="spacer" presStyleCnt="0"/>
      <dgm:spPr/>
    </dgm:pt>
    <dgm:pt modelId="{136DAEA6-718D-4D0C-AFF5-BF6F8BE78EFB}" type="pres">
      <dgm:prSet presAssocID="{D5056C2C-A8CF-4451-B229-B18E521914D1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2B2E0F65-C8F4-4AE9-8859-BD9BD7BFF901}" type="presOf" srcId="{CF58D75A-94F8-49DC-A9F5-818339908128}" destId="{1BE6C7AE-88F3-410F-B1A2-DFC827E367B5}" srcOrd="0" destOrd="0" presId="urn:microsoft.com/office/officeart/2005/8/layout/vList2"/>
    <dgm:cxn modelId="{1E810B74-87F0-4AAF-B0A2-0ABFAF9F962D}" srcId="{F81056FD-773D-4016-BB24-BD43C734D736}" destId="{D5056C2C-A8CF-4451-B229-B18E521914D1}" srcOrd="3" destOrd="0" parTransId="{0DADDD11-CDD3-425A-8229-F7662C3D7B33}" sibTransId="{B4892F27-6073-4706-8122-E17E47365626}"/>
    <dgm:cxn modelId="{B1F53682-6808-4FC6-85AA-23C3D7A53DC9}" type="presOf" srcId="{F81056FD-773D-4016-BB24-BD43C734D736}" destId="{98B410D9-8C60-41E4-8ECE-A295671AFE36}" srcOrd="0" destOrd="0" presId="urn:microsoft.com/office/officeart/2005/8/layout/vList2"/>
    <dgm:cxn modelId="{3E830685-1227-4C17-8004-01D57018CEE5}" type="presOf" srcId="{A3731507-C74F-4C64-A5BA-52DD47E22B6E}" destId="{95B43BF5-5854-4CE0-A5A9-954D96E712A5}" srcOrd="0" destOrd="0" presId="urn:microsoft.com/office/officeart/2005/8/layout/vList2"/>
    <dgm:cxn modelId="{DBCA1E87-8B92-4BA3-83C0-1A4376FE29EA}" srcId="{F81056FD-773D-4016-BB24-BD43C734D736}" destId="{A3731507-C74F-4C64-A5BA-52DD47E22B6E}" srcOrd="0" destOrd="0" parTransId="{F79B2D60-3B08-494C-9D72-BC6756464281}" sibTransId="{161D6AB7-CA58-445A-87F4-E55257C9F970}"/>
    <dgm:cxn modelId="{EB97F4AE-11D1-451D-AC46-345B67FD6300}" type="presOf" srcId="{518DAE46-5C29-47B5-A939-0A4B3D3B484C}" destId="{A663077B-A653-4137-AE4C-D85186897005}" srcOrd="0" destOrd="0" presId="urn:microsoft.com/office/officeart/2005/8/layout/vList2"/>
    <dgm:cxn modelId="{018675C2-36E0-4FF8-903B-1E748A6C2FB8}" srcId="{F81056FD-773D-4016-BB24-BD43C734D736}" destId="{518DAE46-5C29-47B5-A939-0A4B3D3B484C}" srcOrd="1" destOrd="0" parTransId="{4D1009AB-81FE-4747-9C0B-09E34CA7A865}" sibTransId="{556164A2-E908-4159-B804-75E40DCEB922}"/>
    <dgm:cxn modelId="{BB51D8C5-E9D4-4312-8E1D-3154672F1D56}" type="presOf" srcId="{D5056C2C-A8CF-4451-B229-B18E521914D1}" destId="{136DAEA6-718D-4D0C-AFF5-BF6F8BE78EFB}" srcOrd="0" destOrd="0" presId="urn:microsoft.com/office/officeart/2005/8/layout/vList2"/>
    <dgm:cxn modelId="{BCAA41CD-ED25-4685-8663-BF7F4428BC52}" srcId="{F81056FD-773D-4016-BB24-BD43C734D736}" destId="{CF58D75A-94F8-49DC-A9F5-818339908128}" srcOrd="2" destOrd="0" parTransId="{0070ED96-C74B-4D2E-83E6-A8CE11D62D89}" sibTransId="{6AD8F5E1-F2FF-4648-AE92-E378EEFEDF19}"/>
    <dgm:cxn modelId="{6DDBD335-506A-473F-BA7D-7BC044DACC8D}" type="presParOf" srcId="{98B410D9-8C60-41E4-8ECE-A295671AFE36}" destId="{95B43BF5-5854-4CE0-A5A9-954D96E712A5}" srcOrd="0" destOrd="0" presId="urn:microsoft.com/office/officeart/2005/8/layout/vList2"/>
    <dgm:cxn modelId="{DAC7F88C-59AB-48F4-A0C2-4CDD4441FBF2}" type="presParOf" srcId="{98B410D9-8C60-41E4-8ECE-A295671AFE36}" destId="{B9A78534-C4BA-471E-96EA-7C1F1EDC2582}" srcOrd="1" destOrd="0" presId="urn:microsoft.com/office/officeart/2005/8/layout/vList2"/>
    <dgm:cxn modelId="{90A420F6-B389-4F42-8CB5-DDEC8CA417F9}" type="presParOf" srcId="{98B410D9-8C60-41E4-8ECE-A295671AFE36}" destId="{A663077B-A653-4137-AE4C-D85186897005}" srcOrd="2" destOrd="0" presId="urn:microsoft.com/office/officeart/2005/8/layout/vList2"/>
    <dgm:cxn modelId="{463FEA73-5730-46B3-B727-C1559BABEB31}" type="presParOf" srcId="{98B410D9-8C60-41E4-8ECE-A295671AFE36}" destId="{684165E0-CE3B-4DFD-AA96-0630DEB35578}" srcOrd="3" destOrd="0" presId="urn:microsoft.com/office/officeart/2005/8/layout/vList2"/>
    <dgm:cxn modelId="{AEB7CA25-EAE6-4CB0-B385-E843DFA02A75}" type="presParOf" srcId="{98B410D9-8C60-41E4-8ECE-A295671AFE36}" destId="{1BE6C7AE-88F3-410F-B1A2-DFC827E367B5}" srcOrd="4" destOrd="0" presId="urn:microsoft.com/office/officeart/2005/8/layout/vList2"/>
    <dgm:cxn modelId="{593F4FAC-336C-4864-B980-56847F9B64E1}" type="presParOf" srcId="{98B410D9-8C60-41E4-8ECE-A295671AFE36}" destId="{EA7768B2-B5D8-44A0-B3C2-DE5E25917C00}" srcOrd="5" destOrd="0" presId="urn:microsoft.com/office/officeart/2005/8/layout/vList2"/>
    <dgm:cxn modelId="{84D4233B-918E-4891-ACF1-CFB038F46D96}" type="presParOf" srcId="{98B410D9-8C60-41E4-8ECE-A295671AFE36}" destId="{136DAEA6-718D-4D0C-AFF5-BF6F8BE78EF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C7A2889-053A-477F-915F-CC462DADE326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544CBA5-64F2-4482-825F-5256FE26F6FF}">
      <dgm:prSet/>
      <dgm:spPr/>
      <dgm:t>
        <a:bodyPr/>
        <a:lstStyle/>
        <a:p>
          <a:r>
            <a:rPr lang="en-US"/>
            <a:t>Zara integrates website, app, social media and personalised digital touchpoints.</a:t>
          </a:r>
        </a:p>
      </dgm:t>
    </dgm:pt>
    <dgm:pt modelId="{46A6557A-DA6E-4C6C-BC92-C35A9B0B3320}" type="parTrans" cxnId="{8F9B2EE2-3E73-4BEA-A69B-6880B64C2033}">
      <dgm:prSet/>
      <dgm:spPr/>
      <dgm:t>
        <a:bodyPr/>
        <a:lstStyle/>
        <a:p>
          <a:endParaRPr lang="en-US"/>
        </a:p>
      </dgm:t>
    </dgm:pt>
    <dgm:pt modelId="{639932D6-CC9A-40CA-9A05-4CAC83D74A45}" type="sibTrans" cxnId="{8F9B2EE2-3E73-4BEA-A69B-6880B64C2033}">
      <dgm:prSet/>
      <dgm:spPr/>
      <dgm:t>
        <a:bodyPr/>
        <a:lstStyle/>
        <a:p>
          <a:endParaRPr lang="en-US"/>
        </a:p>
      </dgm:t>
    </dgm:pt>
    <dgm:pt modelId="{E9D36008-1D24-42DD-8E46-499F8150CD19}">
      <dgm:prSet/>
      <dgm:spPr/>
      <dgm:t>
        <a:bodyPr/>
        <a:lstStyle/>
        <a:p>
          <a:r>
            <a:rPr lang="en-US"/>
            <a:t>Growth has been supported largely through reinvested profits rather than heavy external finance.</a:t>
          </a:r>
        </a:p>
      </dgm:t>
    </dgm:pt>
    <dgm:pt modelId="{DA3583C6-2D96-4A8C-B446-4553EC012240}" type="parTrans" cxnId="{1FA9817F-318C-4B68-B049-C9C915823C04}">
      <dgm:prSet/>
      <dgm:spPr/>
      <dgm:t>
        <a:bodyPr/>
        <a:lstStyle/>
        <a:p>
          <a:endParaRPr lang="en-US"/>
        </a:p>
      </dgm:t>
    </dgm:pt>
    <dgm:pt modelId="{2EB3FA76-CB70-45CE-8AF5-85150DE2B9A9}" type="sibTrans" cxnId="{1FA9817F-318C-4B68-B049-C9C915823C04}">
      <dgm:prSet/>
      <dgm:spPr/>
      <dgm:t>
        <a:bodyPr/>
        <a:lstStyle/>
        <a:p>
          <a:endParaRPr lang="en-US"/>
        </a:p>
      </dgm:t>
    </dgm:pt>
    <dgm:pt modelId="{F1C011FF-A608-482F-9923-A7FDB4332B13}">
      <dgm:prSet/>
      <dgm:spPr/>
      <dgm:t>
        <a:bodyPr/>
        <a:lstStyle/>
        <a:p>
          <a:r>
            <a:rPr lang="en-US"/>
            <a:t>Inditex reported €38.6bn revenue in 2024/25; Zara remained its largest brand.</a:t>
          </a:r>
        </a:p>
      </dgm:t>
    </dgm:pt>
    <dgm:pt modelId="{F6E72398-9D0B-46FE-BF1F-FE2FB6A629E4}" type="parTrans" cxnId="{63C1761E-66E7-468F-B1D4-E523F58B142D}">
      <dgm:prSet/>
      <dgm:spPr/>
      <dgm:t>
        <a:bodyPr/>
        <a:lstStyle/>
        <a:p>
          <a:endParaRPr lang="en-US"/>
        </a:p>
      </dgm:t>
    </dgm:pt>
    <dgm:pt modelId="{F4BD496E-3B5E-456E-B2AE-6E8FBAAA45A4}" type="sibTrans" cxnId="{63C1761E-66E7-468F-B1D4-E523F58B142D}">
      <dgm:prSet/>
      <dgm:spPr/>
      <dgm:t>
        <a:bodyPr/>
        <a:lstStyle/>
        <a:p>
          <a:endParaRPr lang="en-US"/>
        </a:p>
      </dgm:t>
    </dgm:pt>
    <dgm:pt modelId="{F6064581-B473-4BCB-8BAD-AF064802919B}">
      <dgm:prSet/>
      <dgm:spPr/>
      <dgm:t>
        <a:bodyPr/>
        <a:lstStyle/>
        <a:p>
          <a:r>
            <a:rPr lang="en-US"/>
            <a:t>Digital capability and financial discipline support continued expansion.</a:t>
          </a:r>
        </a:p>
      </dgm:t>
    </dgm:pt>
    <dgm:pt modelId="{1A0808EE-A00D-4B8A-9257-3F88AEDD9607}" type="parTrans" cxnId="{5869E350-57D5-48C7-8811-A5008630D3BA}">
      <dgm:prSet/>
      <dgm:spPr/>
      <dgm:t>
        <a:bodyPr/>
        <a:lstStyle/>
        <a:p>
          <a:endParaRPr lang="en-US"/>
        </a:p>
      </dgm:t>
    </dgm:pt>
    <dgm:pt modelId="{A290B274-E107-49D8-A04E-1FDED1E11105}" type="sibTrans" cxnId="{5869E350-57D5-48C7-8811-A5008630D3BA}">
      <dgm:prSet/>
      <dgm:spPr/>
      <dgm:t>
        <a:bodyPr/>
        <a:lstStyle/>
        <a:p>
          <a:endParaRPr lang="en-US"/>
        </a:p>
      </dgm:t>
    </dgm:pt>
    <dgm:pt modelId="{2305356E-1287-4983-B541-392971CBA32B}" type="pres">
      <dgm:prSet presAssocID="{0C7A2889-053A-477F-915F-CC462DADE326}" presName="diagram" presStyleCnt="0">
        <dgm:presLayoutVars>
          <dgm:dir/>
          <dgm:resizeHandles val="exact"/>
        </dgm:presLayoutVars>
      </dgm:prSet>
      <dgm:spPr/>
    </dgm:pt>
    <dgm:pt modelId="{FB985AA9-F0DB-4EBC-969F-38E3E4F225CA}" type="pres">
      <dgm:prSet presAssocID="{9544CBA5-64F2-4482-825F-5256FE26F6FF}" presName="node" presStyleLbl="node1" presStyleIdx="0" presStyleCnt="4">
        <dgm:presLayoutVars>
          <dgm:bulletEnabled val="1"/>
        </dgm:presLayoutVars>
      </dgm:prSet>
      <dgm:spPr/>
    </dgm:pt>
    <dgm:pt modelId="{6B25EBE8-613E-45E5-A7C2-CF4CFABB2722}" type="pres">
      <dgm:prSet presAssocID="{639932D6-CC9A-40CA-9A05-4CAC83D74A45}" presName="sibTrans" presStyleLbl="sibTrans2D1" presStyleIdx="0" presStyleCnt="3"/>
      <dgm:spPr/>
    </dgm:pt>
    <dgm:pt modelId="{C256F36D-CA3D-4B24-81BA-4BFA82B3553A}" type="pres">
      <dgm:prSet presAssocID="{639932D6-CC9A-40CA-9A05-4CAC83D74A45}" presName="connectorText" presStyleLbl="sibTrans2D1" presStyleIdx="0" presStyleCnt="3"/>
      <dgm:spPr/>
    </dgm:pt>
    <dgm:pt modelId="{025B3C0D-5812-4862-9E0A-8081F63371F1}" type="pres">
      <dgm:prSet presAssocID="{E9D36008-1D24-42DD-8E46-499F8150CD19}" presName="node" presStyleLbl="node1" presStyleIdx="1" presStyleCnt="4">
        <dgm:presLayoutVars>
          <dgm:bulletEnabled val="1"/>
        </dgm:presLayoutVars>
      </dgm:prSet>
      <dgm:spPr/>
    </dgm:pt>
    <dgm:pt modelId="{4A7AFB7D-C9CC-4DFD-8BE2-84D49CF42D4D}" type="pres">
      <dgm:prSet presAssocID="{2EB3FA76-CB70-45CE-8AF5-85150DE2B9A9}" presName="sibTrans" presStyleLbl="sibTrans2D1" presStyleIdx="1" presStyleCnt="3"/>
      <dgm:spPr/>
    </dgm:pt>
    <dgm:pt modelId="{B2A0C68F-2821-4323-8A91-866B095FF48E}" type="pres">
      <dgm:prSet presAssocID="{2EB3FA76-CB70-45CE-8AF5-85150DE2B9A9}" presName="connectorText" presStyleLbl="sibTrans2D1" presStyleIdx="1" presStyleCnt="3"/>
      <dgm:spPr/>
    </dgm:pt>
    <dgm:pt modelId="{1BF189C7-6C6F-4ECC-98EE-8323DCD9EA54}" type="pres">
      <dgm:prSet presAssocID="{F1C011FF-A608-482F-9923-A7FDB4332B13}" presName="node" presStyleLbl="node1" presStyleIdx="2" presStyleCnt="4">
        <dgm:presLayoutVars>
          <dgm:bulletEnabled val="1"/>
        </dgm:presLayoutVars>
      </dgm:prSet>
      <dgm:spPr/>
    </dgm:pt>
    <dgm:pt modelId="{CED01C71-E92D-436F-BF6B-966136BAB807}" type="pres">
      <dgm:prSet presAssocID="{F4BD496E-3B5E-456E-B2AE-6E8FBAAA45A4}" presName="sibTrans" presStyleLbl="sibTrans2D1" presStyleIdx="2" presStyleCnt="3"/>
      <dgm:spPr/>
    </dgm:pt>
    <dgm:pt modelId="{1CF5C4D7-1593-4684-977A-70A1630ACAD6}" type="pres">
      <dgm:prSet presAssocID="{F4BD496E-3B5E-456E-B2AE-6E8FBAAA45A4}" presName="connectorText" presStyleLbl="sibTrans2D1" presStyleIdx="2" presStyleCnt="3"/>
      <dgm:spPr/>
    </dgm:pt>
    <dgm:pt modelId="{CD3B4EFC-4114-443D-A813-995208D34B3F}" type="pres">
      <dgm:prSet presAssocID="{F6064581-B473-4BCB-8BAD-AF064802919B}" presName="node" presStyleLbl="node1" presStyleIdx="3" presStyleCnt="4">
        <dgm:presLayoutVars>
          <dgm:bulletEnabled val="1"/>
        </dgm:presLayoutVars>
      </dgm:prSet>
      <dgm:spPr/>
    </dgm:pt>
  </dgm:ptLst>
  <dgm:cxnLst>
    <dgm:cxn modelId="{63C1761E-66E7-468F-B1D4-E523F58B142D}" srcId="{0C7A2889-053A-477F-915F-CC462DADE326}" destId="{F1C011FF-A608-482F-9923-A7FDB4332B13}" srcOrd="2" destOrd="0" parTransId="{F6E72398-9D0B-46FE-BF1F-FE2FB6A629E4}" sibTransId="{F4BD496E-3B5E-456E-B2AE-6E8FBAAA45A4}"/>
    <dgm:cxn modelId="{199DF527-F69B-4C48-BD91-F5545AB18401}" type="presOf" srcId="{639932D6-CC9A-40CA-9A05-4CAC83D74A45}" destId="{6B25EBE8-613E-45E5-A7C2-CF4CFABB2722}" srcOrd="0" destOrd="0" presId="urn:microsoft.com/office/officeart/2005/8/layout/process5"/>
    <dgm:cxn modelId="{9A944436-BA5D-4E75-8EB7-576C25FEE27C}" type="presOf" srcId="{F6064581-B473-4BCB-8BAD-AF064802919B}" destId="{CD3B4EFC-4114-443D-A813-995208D34B3F}" srcOrd="0" destOrd="0" presId="urn:microsoft.com/office/officeart/2005/8/layout/process5"/>
    <dgm:cxn modelId="{270C293E-7F00-4C07-8F06-F9389FC4AE2E}" type="presOf" srcId="{9544CBA5-64F2-4482-825F-5256FE26F6FF}" destId="{FB985AA9-F0DB-4EBC-969F-38E3E4F225CA}" srcOrd="0" destOrd="0" presId="urn:microsoft.com/office/officeart/2005/8/layout/process5"/>
    <dgm:cxn modelId="{B9254D4A-F977-4AB3-BA5A-2D1D911A3A2A}" type="presOf" srcId="{2EB3FA76-CB70-45CE-8AF5-85150DE2B9A9}" destId="{B2A0C68F-2821-4323-8A91-866B095FF48E}" srcOrd="1" destOrd="0" presId="urn:microsoft.com/office/officeart/2005/8/layout/process5"/>
    <dgm:cxn modelId="{B240824F-366F-4F6C-82E4-F20D3E68743A}" type="presOf" srcId="{2EB3FA76-CB70-45CE-8AF5-85150DE2B9A9}" destId="{4A7AFB7D-C9CC-4DFD-8BE2-84D49CF42D4D}" srcOrd="0" destOrd="0" presId="urn:microsoft.com/office/officeart/2005/8/layout/process5"/>
    <dgm:cxn modelId="{5869E350-57D5-48C7-8811-A5008630D3BA}" srcId="{0C7A2889-053A-477F-915F-CC462DADE326}" destId="{F6064581-B473-4BCB-8BAD-AF064802919B}" srcOrd="3" destOrd="0" parTransId="{1A0808EE-A00D-4B8A-9257-3F88AEDD9607}" sibTransId="{A290B274-E107-49D8-A04E-1FDED1E11105}"/>
    <dgm:cxn modelId="{013A7A73-7C9E-4A70-B884-566842364A4E}" type="presOf" srcId="{E9D36008-1D24-42DD-8E46-499F8150CD19}" destId="{025B3C0D-5812-4862-9E0A-8081F63371F1}" srcOrd="0" destOrd="0" presId="urn:microsoft.com/office/officeart/2005/8/layout/process5"/>
    <dgm:cxn modelId="{62CCC279-7F7B-43FC-BADE-86012F35327F}" type="presOf" srcId="{F1C011FF-A608-482F-9923-A7FDB4332B13}" destId="{1BF189C7-6C6F-4ECC-98EE-8323DCD9EA54}" srcOrd="0" destOrd="0" presId="urn:microsoft.com/office/officeart/2005/8/layout/process5"/>
    <dgm:cxn modelId="{1FA9817F-318C-4B68-B049-C9C915823C04}" srcId="{0C7A2889-053A-477F-915F-CC462DADE326}" destId="{E9D36008-1D24-42DD-8E46-499F8150CD19}" srcOrd="1" destOrd="0" parTransId="{DA3583C6-2D96-4A8C-B446-4553EC012240}" sibTransId="{2EB3FA76-CB70-45CE-8AF5-85150DE2B9A9}"/>
    <dgm:cxn modelId="{7AD69A82-2D3A-4136-89E6-CFB2B61964FB}" type="presOf" srcId="{F4BD496E-3B5E-456E-B2AE-6E8FBAAA45A4}" destId="{1CF5C4D7-1593-4684-977A-70A1630ACAD6}" srcOrd="1" destOrd="0" presId="urn:microsoft.com/office/officeart/2005/8/layout/process5"/>
    <dgm:cxn modelId="{79872F86-74F8-4346-886E-1A13E0D38F2D}" type="presOf" srcId="{0C7A2889-053A-477F-915F-CC462DADE326}" destId="{2305356E-1287-4983-B541-392971CBA32B}" srcOrd="0" destOrd="0" presId="urn:microsoft.com/office/officeart/2005/8/layout/process5"/>
    <dgm:cxn modelId="{ACE2A7DC-D84B-4E9E-B193-24D079265502}" type="presOf" srcId="{639932D6-CC9A-40CA-9A05-4CAC83D74A45}" destId="{C256F36D-CA3D-4B24-81BA-4BFA82B3553A}" srcOrd="1" destOrd="0" presId="urn:microsoft.com/office/officeart/2005/8/layout/process5"/>
    <dgm:cxn modelId="{8F9B2EE2-3E73-4BEA-A69B-6880B64C2033}" srcId="{0C7A2889-053A-477F-915F-CC462DADE326}" destId="{9544CBA5-64F2-4482-825F-5256FE26F6FF}" srcOrd="0" destOrd="0" parTransId="{46A6557A-DA6E-4C6C-BC92-C35A9B0B3320}" sibTransId="{639932D6-CC9A-40CA-9A05-4CAC83D74A45}"/>
    <dgm:cxn modelId="{52C3FEF8-7878-4E50-BB83-F199B905BBD3}" type="presOf" srcId="{F4BD496E-3B5E-456E-B2AE-6E8FBAAA45A4}" destId="{CED01C71-E92D-436F-BF6B-966136BAB807}" srcOrd="0" destOrd="0" presId="urn:microsoft.com/office/officeart/2005/8/layout/process5"/>
    <dgm:cxn modelId="{91F5B3E7-5081-44EB-92B0-361A6C29EBB7}" type="presParOf" srcId="{2305356E-1287-4983-B541-392971CBA32B}" destId="{FB985AA9-F0DB-4EBC-969F-38E3E4F225CA}" srcOrd="0" destOrd="0" presId="urn:microsoft.com/office/officeart/2005/8/layout/process5"/>
    <dgm:cxn modelId="{62FC778C-5492-431B-89B6-93F4778ED351}" type="presParOf" srcId="{2305356E-1287-4983-B541-392971CBA32B}" destId="{6B25EBE8-613E-45E5-A7C2-CF4CFABB2722}" srcOrd="1" destOrd="0" presId="urn:microsoft.com/office/officeart/2005/8/layout/process5"/>
    <dgm:cxn modelId="{6EF53733-9F6A-469D-92DE-33C418211872}" type="presParOf" srcId="{6B25EBE8-613E-45E5-A7C2-CF4CFABB2722}" destId="{C256F36D-CA3D-4B24-81BA-4BFA82B3553A}" srcOrd="0" destOrd="0" presId="urn:microsoft.com/office/officeart/2005/8/layout/process5"/>
    <dgm:cxn modelId="{E10A0F88-6BB3-4FA2-893F-29085434A146}" type="presParOf" srcId="{2305356E-1287-4983-B541-392971CBA32B}" destId="{025B3C0D-5812-4862-9E0A-8081F63371F1}" srcOrd="2" destOrd="0" presId="urn:microsoft.com/office/officeart/2005/8/layout/process5"/>
    <dgm:cxn modelId="{C5751130-BD7D-40C9-B485-D67A3B179328}" type="presParOf" srcId="{2305356E-1287-4983-B541-392971CBA32B}" destId="{4A7AFB7D-C9CC-4DFD-8BE2-84D49CF42D4D}" srcOrd="3" destOrd="0" presId="urn:microsoft.com/office/officeart/2005/8/layout/process5"/>
    <dgm:cxn modelId="{47892001-481F-4736-8204-844C8FBDEA76}" type="presParOf" srcId="{4A7AFB7D-C9CC-4DFD-8BE2-84D49CF42D4D}" destId="{B2A0C68F-2821-4323-8A91-866B095FF48E}" srcOrd="0" destOrd="0" presId="urn:microsoft.com/office/officeart/2005/8/layout/process5"/>
    <dgm:cxn modelId="{0066078B-33CB-408D-990F-5F7F95E743FF}" type="presParOf" srcId="{2305356E-1287-4983-B541-392971CBA32B}" destId="{1BF189C7-6C6F-4ECC-98EE-8323DCD9EA54}" srcOrd="4" destOrd="0" presId="urn:microsoft.com/office/officeart/2005/8/layout/process5"/>
    <dgm:cxn modelId="{5FECBED9-A944-4E22-95E5-9F71C2B98FEE}" type="presParOf" srcId="{2305356E-1287-4983-B541-392971CBA32B}" destId="{CED01C71-E92D-436F-BF6B-966136BAB807}" srcOrd="5" destOrd="0" presId="urn:microsoft.com/office/officeart/2005/8/layout/process5"/>
    <dgm:cxn modelId="{95CA845F-FBE2-4818-89B8-7438D9AEC4F3}" type="presParOf" srcId="{CED01C71-E92D-436F-BF6B-966136BAB807}" destId="{1CF5C4D7-1593-4684-977A-70A1630ACAD6}" srcOrd="0" destOrd="0" presId="urn:microsoft.com/office/officeart/2005/8/layout/process5"/>
    <dgm:cxn modelId="{BB6E71B3-C1FB-4BDD-8E02-B5CF0F5DDE9E}" type="presParOf" srcId="{2305356E-1287-4983-B541-392971CBA32B}" destId="{CD3B4EFC-4114-443D-A813-995208D34B3F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E2681EC-FECE-48C8-9A81-C751625A19E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2241FC9-2B16-424F-9F2B-A7722CE840AA}">
      <dgm:prSet/>
      <dgm:spPr/>
      <dgm:t>
        <a:bodyPr/>
        <a:lstStyle/>
        <a:p>
          <a:r>
            <a:rPr lang="en-US"/>
            <a:t>Zara’s business plan is built on speed, trend responsiveness and a tightly integrated supply chain.</a:t>
          </a:r>
        </a:p>
      </dgm:t>
    </dgm:pt>
    <dgm:pt modelId="{EE2624AA-D6D8-4269-994B-0E77EEC56E1C}" type="parTrans" cxnId="{79F2A318-ACC1-4033-8E6F-871B238F1FAE}">
      <dgm:prSet/>
      <dgm:spPr/>
      <dgm:t>
        <a:bodyPr/>
        <a:lstStyle/>
        <a:p>
          <a:endParaRPr lang="en-US"/>
        </a:p>
      </dgm:t>
    </dgm:pt>
    <dgm:pt modelId="{23C4D8F0-F38B-4D51-8BA8-8B46ABDC13F4}" type="sibTrans" cxnId="{79F2A318-ACC1-4033-8E6F-871B238F1FAE}">
      <dgm:prSet/>
      <dgm:spPr/>
      <dgm:t>
        <a:bodyPr/>
        <a:lstStyle/>
        <a:p>
          <a:endParaRPr lang="en-US"/>
        </a:p>
      </dgm:t>
    </dgm:pt>
    <dgm:pt modelId="{88902B0F-C157-4DB8-AFF8-83B7B8599616}">
      <dgm:prSet/>
      <dgm:spPr/>
      <dgm:t>
        <a:bodyPr/>
        <a:lstStyle/>
        <a:p>
          <a:r>
            <a:rPr lang="en-US"/>
            <a:t>Its competitive advantage combines fast fashion, omnichannel retail and strong brand positioning.</a:t>
          </a:r>
        </a:p>
      </dgm:t>
    </dgm:pt>
    <dgm:pt modelId="{CB156E32-38D9-43B5-894A-45C085E63380}" type="parTrans" cxnId="{BEDB2B4A-3EB9-414F-B5C7-57A08383E250}">
      <dgm:prSet/>
      <dgm:spPr/>
      <dgm:t>
        <a:bodyPr/>
        <a:lstStyle/>
        <a:p>
          <a:endParaRPr lang="en-US"/>
        </a:p>
      </dgm:t>
    </dgm:pt>
    <dgm:pt modelId="{41AA934E-931B-41DE-9E12-C7B6E0BFE624}" type="sibTrans" cxnId="{BEDB2B4A-3EB9-414F-B5C7-57A08383E250}">
      <dgm:prSet/>
      <dgm:spPr/>
      <dgm:t>
        <a:bodyPr/>
        <a:lstStyle/>
        <a:p>
          <a:endParaRPr lang="en-US"/>
        </a:p>
      </dgm:t>
    </dgm:pt>
    <dgm:pt modelId="{71BB9F1B-468F-4C3F-B0D6-F180672C0D90}">
      <dgm:prSet/>
      <dgm:spPr/>
      <dgm:t>
        <a:bodyPr/>
        <a:lstStyle/>
        <a:p>
          <a:r>
            <a:rPr lang="en-US"/>
            <a:t>Future success depends on balancing growth with sustainability, innovation and digital transformation.</a:t>
          </a:r>
        </a:p>
      </dgm:t>
    </dgm:pt>
    <dgm:pt modelId="{C32D2108-19E9-4055-9C3D-667E47CF5548}" type="parTrans" cxnId="{FBCBE9E5-401E-4581-B93A-12350C95A34D}">
      <dgm:prSet/>
      <dgm:spPr/>
      <dgm:t>
        <a:bodyPr/>
        <a:lstStyle/>
        <a:p>
          <a:endParaRPr lang="en-US"/>
        </a:p>
      </dgm:t>
    </dgm:pt>
    <dgm:pt modelId="{E98C179B-078A-4679-A2E9-97123E442AF3}" type="sibTrans" cxnId="{FBCBE9E5-401E-4581-B93A-12350C95A34D}">
      <dgm:prSet/>
      <dgm:spPr/>
      <dgm:t>
        <a:bodyPr/>
        <a:lstStyle/>
        <a:p>
          <a:endParaRPr lang="en-US"/>
        </a:p>
      </dgm:t>
    </dgm:pt>
    <dgm:pt modelId="{998D7DCD-7EDF-4EA8-B0F8-CB63F8AACCCA}" type="pres">
      <dgm:prSet presAssocID="{8E2681EC-FECE-48C8-9A81-C751625A19E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5F79228-D497-428F-BA4D-1C823093A356}" type="pres">
      <dgm:prSet presAssocID="{52241FC9-2B16-424F-9F2B-A7722CE840AA}" presName="hierRoot1" presStyleCnt="0"/>
      <dgm:spPr/>
    </dgm:pt>
    <dgm:pt modelId="{078C3FFF-1179-4B98-AD09-816D42AC01F0}" type="pres">
      <dgm:prSet presAssocID="{52241FC9-2B16-424F-9F2B-A7722CE840AA}" presName="composite" presStyleCnt="0"/>
      <dgm:spPr/>
    </dgm:pt>
    <dgm:pt modelId="{C7B8EC1B-C3B1-4B24-8EF5-1A2172F75DF9}" type="pres">
      <dgm:prSet presAssocID="{52241FC9-2B16-424F-9F2B-A7722CE840AA}" presName="background" presStyleLbl="node0" presStyleIdx="0" presStyleCnt="1"/>
      <dgm:spPr/>
    </dgm:pt>
    <dgm:pt modelId="{40F10077-E20B-4B7C-9C04-FA22CD7DF3DB}" type="pres">
      <dgm:prSet presAssocID="{52241FC9-2B16-424F-9F2B-A7722CE840AA}" presName="text" presStyleLbl="fgAcc0" presStyleIdx="0" presStyleCnt="1">
        <dgm:presLayoutVars>
          <dgm:chPref val="3"/>
        </dgm:presLayoutVars>
      </dgm:prSet>
      <dgm:spPr/>
    </dgm:pt>
    <dgm:pt modelId="{242E1FCA-1271-479C-9EDA-C9B578EF5814}" type="pres">
      <dgm:prSet presAssocID="{52241FC9-2B16-424F-9F2B-A7722CE840AA}" presName="hierChild2" presStyleCnt="0"/>
      <dgm:spPr/>
    </dgm:pt>
    <dgm:pt modelId="{19785CA6-F0DE-4C4A-B7ED-584EE3300B99}" type="pres">
      <dgm:prSet presAssocID="{CB156E32-38D9-43B5-894A-45C085E63380}" presName="Name10" presStyleLbl="parChTrans1D2" presStyleIdx="0" presStyleCnt="2"/>
      <dgm:spPr/>
    </dgm:pt>
    <dgm:pt modelId="{FF3AE5FF-9BB9-4021-98A4-AA7BC20CE978}" type="pres">
      <dgm:prSet presAssocID="{88902B0F-C157-4DB8-AFF8-83B7B8599616}" presName="hierRoot2" presStyleCnt="0"/>
      <dgm:spPr/>
    </dgm:pt>
    <dgm:pt modelId="{56A37F82-2343-4D74-A714-A5173DC44A8E}" type="pres">
      <dgm:prSet presAssocID="{88902B0F-C157-4DB8-AFF8-83B7B8599616}" presName="composite2" presStyleCnt="0"/>
      <dgm:spPr/>
    </dgm:pt>
    <dgm:pt modelId="{BD79DA27-AEB5-4E10-B54A-DB5AD005C5DB}" type="pres">
      <dgm:prSet presAssocID="{88902B0F-C157-4DB8-AFF8-83B7B8599616}" presName="background2" presStyleLbl="node2" presStyleIdx="0" presStyleCnt="2"/>
      <dgm:spPr/>
    </dgm:pt>
    <dgm:pt modelId="{5F75FC0F-5082-4595-9E50-982198BB76AF}" type="pres">
      <dgm:prSet presAssocID="{88902B0F-C157-4DB8-AFF8-83B7B8599616}" presName="text2" presStyleLbl="fgAcc2" presStyleIdx="0" presStyleCnt="2">
        <dgm:presLayoutVars>
          <dgm:chPref val="3"/>
        </dgm:presLayoutVars>
      </dgm:prSet>
      <dgm:spPr/>
    </dgm:pt>
    <dgm:pt modelId="{2C34185A-17D7-4AAD-9051-9861E9E008B8}" type="pres">
      <dgm:prSet presAssocID="{88902B0F-C157-4DB8-AFF8-83B7B8599616}" presName="hierChild3" presStyleCnt="0"/>
      <dgm:spPr/>
    </dgm:pt>
    <dgm:pt modelId="{1CAD2EEC-08D3-4573-AD02-270550DA235A}" type="pres">
      <dgm:prSet presAssocID="{C32D2108-19E9-4055-9C3D-667E47CF5548}" presName="Name10" presStyleLbl="parChTrans1D2" presStyleIdx="1" presStyleCnt="2"/>
      <dgm:spPr/>
    </dgm:pt>
    <dgm:pt modelId="{406AAECD-9497-4EBF-8D06-0E2C0D6CCBE5}" type="pres">
      <dgm:prSet presAssocID="{71BB9F1B-468F-4C3F-B0D6-F180672C0D90}" presName="hierRoot2" presStyleCnt="0"/>
      <dgm:spPr/>
    </dgm:pt>
    <dgm:pt modelId="{B91B624D-5FBF-4F76-9817-3C430B01A709}" type="pres">
      <dgm:prSet presAssocID="{71BB9F1B-468F-4C3F-B0D6-F180672C0D90}" presName="composite2" presStyleCnt="0"/>
      <dgm:spPr/>
    </dgm:pt>
    <dgm:pt modelId="{3BE532B2-EB96-4FCA-85DE-B19068BD8135}" type="pres">
      <dgm:prSet presAssocID="{71BB9F1B-468F-4C3F-B0D6-F180672C0D90}" presName="background2" presStyleLbl="node2" presStyleIdx="1" presStyleCnt="2"/>
      <dgm:spPr/>
    </dgm:pt>
    <dgm:pt modelId="{87C849E8-2393-4410-ADA4-E7061A7AED26}" type="pres">
      <dgm:prSet presAssocID="{71BB9F1B-468F-4C3F-B0D6-F180672C0D90}" presName="text2" presStyleLbl="fgAcc2" presStyleIdx="1" presStyleCnt="2">
        <dgm:presLayoutVars>
          <dgm:chPref val="3"/>
        </dgm:presLayoutVars>
      </dgm:prSet>
      <dgm:spPr/>
    </dgm:pt>
    <dgm:pt modelId="{009A2F63-9112-4FF1-91C1-6250102C9C9C}" type="pres">
      <dgm:prSet presAssocID="{71BB9F1B-468F-4C3F-B0D6-F180672C0D90}" presName="hierChild3" presStyleCnt="0"/>
      <dgm:spPr/>
    </dgm:pt>
  </dgm:ptLst>
  <dgm:cxnLst>
    <dgm:cxn modelId="{79F2A318-ACC1-4033-8E6F-871B238F1FAE}" srcId="{8E2681EC-FECE-48C8-9A81-C751625A19E4}" destId="{52241FC9-2B16-424F-9F2B-A7722CE840AA}" srcOrd="0" destOrd="0" parTransId="{EE2624AA-D6D8-4269-994B-0E77EEC56E1C}" sibTransId="{23C4D8F0-F38B-4D51-8BA8-8B46ABDC13F4}"/>
    <dgm:cxn modelId="{B0CE8C48-DE6E-4A64-81D4-73E831EC062A}" type="presOf" srcId="{71BB9F1B-468F-4C3F-B0D6-F180672C0D90}" destId="{87C849E8-2393-4410-ADA4-E7061A7AED26}" srcOrd="0" destOrd="0" presId="urn:microsoft.com/office/officeart/2005/8/layout/hierarchy1"/>
    <dgm:cxn modelId="{BEDB2B4A-3EB9-414F-B5C7-57A08383E250}" srcId="{52241FC9-2B16-424F-9F2B-A7722CE840AA}" destId="{88902B0F-C157-4DB8-AFF8-83B7B8599616}" srcOrd="0" destOrd="0" parTransId="{CB156E32-38D9-43B5-894A-45C085E63380}" sibTransId="{41AA934E-931B-41DE-9E12-C7B6E0BFE624}"/>
    <dgm:cxn modelId="{93AC6792-140F-43BE-BEF4-2AC2FEE28B6A}" type="presOf" srcId="{C32D2108-19E9-4055-9C3D-667E47CF5548}" destId="{1CAD2EEC-08D3-4573-AD02-270550DA235A}" srcOrd="0" destOrd="0" presId="urn:microsoft.com/office/officeart/2005/8/layout/hierarchy1"/>
    <dgm:cxn modelId="{808B10B9-7B57-4E37-B5AB-BA2DB5974A6D}" type="presOf" srcId="{88902B0F-C157-4DB8-AFF8-83B7B8599616}" destId="{5F75FC0F-5082-4595-9E50-982198BB76AF}" srcOrd="0" destOrd="0" presId="urn:microsoft.com/office/officeart/2005/8/layout/hierarchy1"/>
    <dgm:cxn modelId="{CB9ADFD3-2A0D-4298-A476-AB2E4B4A919B}" type="presOf" srcId="{8E2681EC-FECE-48C8-9A81-C751625A19E4}" destId="{998D7DCD-7EDF-4EA8-B0F8-CB63F8AACCCA}" srcOrd="0" destOrd="0" presId="urn:microsoft.com/office/officeart/2005/8/layout/hierarchy1"/>
    <dgm:cxn modelId="{7A2A76D8-D6F2-4FEF-80A5-BAC31D033439}" type="presOf" srcId="{52241FC9-2B16-424F-9F2B-A7722CE840AA}" destId="{40F10077-E20B-4B7C-9C04-FA22CD7DF3DB}" srcOrd="0" destOrd="0" presId="urn:microsoft.com/office/officeart/2005/8/layout/hierarchy1"/>
    <dgm:cxn modelId="{FBCBE9E5-401E-4581-B93A-12350C95A34D}" srcId="{52241FC9-2B16-424F-9F2B-A7722CE840AA}" destId="{71BB9F1B-468F-4C3F-B0D6-F180672C0D90}" srcOrd="1" destOrd="0" parTransId="{C32D2108-19E9-4055-9C3D-667E47CF5548}" sibTransId="{E98C179B-078A-4679-A2E9-97123E442AF3}"/>
    <dgm:cxn modelId="{27A2D9F1-3136-40CB-A4F9-85CF2D61DA09}" type="presOf" srcId="{CB156E32-38D9-43B5-894A-45C085E63380}" destId="{19785CA6-F0DE-4C4A-B7ED-584EE3300B99}" srcOrd="0" destOrd="0" presId="urn:microsoft.com/office/officeart/2005/8/layout/hierarchy1"/>
    <dgm:cxn modelId="{20E43628-4D74-47FF-B539-84F3E1C09DD5}" type="presParOf" srcId="{998D7DCD-7EDF-4EA8-B0F8-CB63F8AACCCA}" destId="{C5F79228-D497-428F-BA4D-1C823093A356}" srcOrd="0" destOrd="0" presId="urn:microsoft.com/office/officeart/2005/8/layout/hierarchy1"/>
    <dgm:cxn modelId="{27F9C833-4ADB-4441-828A-29A296355868}" type="presParOf" srcId="{C5F79228-D497-428F-BA4D-1C823093A356}" destId="{078C3FFF-1179-4B98-AD09-816D42AC01F0}" srcOrd="0" destOrd="0" presId="urn:microsoft.com/office/officeart/2005/8/layout/hierarchy1"/>
    <dgm:cxn modelId="{15ACFB71-95F4-4466-ABE6-A48A9698DEA9}" type="presParOf" srcId="{078C3FFF-1179-4B98-AD09-816D42AC01F0}" destId="{C7B8EC1B-C3B1-4B24-8EF5-1A2172F75DF9}" srcOrd="0" destOrd="0" presId="urn:microsoft.com/office/officeart/2005/8/layout/hierarchy1"/>
    <dgm:cxn modelId="{6BD5ECF1-28AD-4DC0-95C5-C9CBAF91C889}" type="presParOf" srcId="{078C3FFF-1179-4B98-AD09-816D42AC01F0}" destId="{40F10077-E20B-4B7C-9C04-FA22CD7DF3DB}" srcOrd="1" destOrd="0" presId="urn:microsoft.com/office/officeart/2005/8/layout/hierarchy1"/>
    <dgm:cxn modelId="{56CB9E2E-A909-4D7B-A27D-A73EF1CE5D13}" type="presParOf" srcId="{C5F79228-D497-428F-BA4D-1C823093A356}" destId="{242E1FCA-1271-479C-9EDA-C9B578EF5814}" srcOrd="1" destOrd="0" presId="urn:microsoft.com/office/officeart/2005/8/layout/hierarchy1"/>
    <dgm:cxn modelId="{413A310A-FC3D-4FE3-BA7B-E088850BA6EF}" type="presParOf" srcId="{242E1FCA-1271-479C-9EDA-C9B578EF5814}" destId="{19785CA6-F0DE-4C4A-B7ED-584EE3300B99}" srcOrd="0" destOrd="0" presId="urn:microsoft.com/office/officeart/2005/8/layout/hierarchy1"/>
    <dgm:cxn modelId="{D3AEC962-D8D2-4FEC-960E-5AFDF4ADB316}" type="presParOf" srcId="{242E1FCA-1271-479C-9EDA-C9B578EF5814}" destId="{FF3AE5FF-9BB9-4021-98A4-AA7BC20CE978}" srcOrd="1" destOrd="0" presId="urn:microsoft.com/office/officeart/2005/8/layout/hierarchy1"/>
    <dgm:cxn modelId="{2CCCEC69-025B-4BB5-8DA9-A9D2598CE1A0}" type="presParOf" srcId="{FF3AE5FF-9BB9-4021-98A4-AA7BC20CE978}" destId="{56A37F82-2343-4D74-A714-A5173DC44A8E}" srcOrd="0" destOrd="0" presId="urn:microsoft.com/office/officeart/2005/8/layout/hierarchy1"/>
    <dgm:cxn modelId="{794F2780-FB68-4DF8-AF6E-8F205C2D4001}" type="presParOf" srcId="{56A37F82-2343-4D74-A714-A5173DC44A8E}" destId="{BD79DA27-AEB5-4E10-B54A-DB5AD005C5DB}" srcOrd="0" destOrd="0" presId="urn:microsoft.com/office/officeart/2005/8/layout/hierarchy1"/>
    <dgm:cxn modelId="{6626D154-1EDB-452A-A4E4-5F36DD68DFB2}" type="presParOf" srcId="{56A37F82-2343-4D74-A714-A5173DC44A8E}" destId="{5F75FC0F-5082-4595-9E50-982198BB76AF}" srcOrd="1" destOrd="0" presId="urn:microsoft.com/office/officeart/2005/8/layout/hierarchy1"/>
    <dgm:cxn modelId="{92154E66-D688-465C-930A-73101AE409CD}" type="presParOf" srcId="{FF3AE5FF-9BB9-4021-98A4-AA7BC20CE978}" destId="{2C34185A-17D7-4AAD-9051-9861E9E008B8}" srcOrd="1" destOrd="0" presId="urn:microsoft.com/office/officeart/2005/8/layout/hierarchy1"/>
    <dgm:cxn modelId="{AB4BDB5A-E17A-4CA1-B26A-69B8CBAF3DD8}" type="presParOf" srcId="{242E1FCA-1271-479C-9EDA-C9B578EF5814}" destId="{1CAD2EEC-08D3-4573-AD02-270550DA235A}" srcOrd="2" destOrd="0" presId="urn:microsoft.com/office/officeart/2005/8/layout/hierarchy1"/>
    <dgm:cxn modelId="{1219A5B5-8D6B-42B0-BED8-E87B1E1B3F3F}" type="presParOf" srcId="{242E1FCA-1271-479C-9EDA-C9B578EF5814}" destId="{406AAECD-9497-4EBF-8D06-0E2C0D6CCBE5}" srcOrd="3" destOrd="0" presId="urn:microsoft.com/office/officeart/2005/8/layout/hierarchy1"/>
    <dgm:cxn modelId="{EE50FD8C-1355-4B87-9EF5-C163C3F880A8}" type="presParOf" srcId="{406AAECD-9497-4EBF-8D06-0E2C0D6CCBE5}" destId="{B91B624D-5FBF-4F76-9817-3C430B01A709}" srcOrd="0" destOrd="0" presId="urn:microsoft.com/office/officeart/2005/8/layout/hierarchy1"/>
    <dgm:cxn modelId="{61116F1F-4A82-4417-8F57-81EF2433C2A6}" type="presParOf" srcId="{B91B624D-5FBF-4F76-9817-3C430B01A709}" destId="{3BE532B2-EB96-4FCA-85DE-B19068BD8135}" srcOrd="0" destOrd="0" presId="urn:microsoft.com/office/officeart/2005/8/layout/hierarchy1"/>
    <dgm:cxn modelId="{3C88AB3A-E6D4-4649-80F2-22650392B19D}" type="presParOf" srcId="{B91B624D-5FBF-4F76-9817-3C430B01A709}" destId="{87C849E8-2393-4410-ADA4-E7061A7AED26}" srcOrd="1" destOrd="0" presId="urn:microsoft.com/office/officeart/2005/8/layout/hierarchy1"/>
    <dgm:cxn modelId="{5EC81535-07FE-4FEC-A7D9-71864909638C}" type="presParOf" srcId="{406AAECD-9497-4EBF-8D06-0E2C0D6CCBE5}" destId="{009A2F63-9112-4FF1-91C1-6250102C9C9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30F2A0-3857-4583-82AA-08AA79FBC2F0}">
      <dsp:nvSpPr>
        <dsp:cNvPr id="0" name=""/>
        <dsp:cNvSpPr/>
      </dsp:nvSpPr>
      <dsp:spPr>
        <a:xfrm>
          <a:off x="5257800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7390"/>
              </a:lnTo>
              <a:lnTo>
                <a:pt x="2174490" y="377390"/>
              </a:lnTo>
              <a:lnTo>
                <a:pt x="2174490" y="754781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ADD925-4FC7-4EA3-BF1C-53FD7C6FB294}">
      <dsp:nvSpPr>
        <dsp:cNvPr id="0" name=""/>
        <dsp:cNvSpPr/>
      </dsp:nvSpPr>
      <dsp:spPr>
        <a:xfrm>
          <a:off x="3083309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2174490" y="0"/>
              </a:moveTo>
              <a:lnTo>
                <a:pt x="2174490" y="377390"/>
              </a:lnTo>
              <a:lnTo>
                <a:pt x="0" y="377390"/>
              </a:lnTo>
              <a:lnTo>
                <a:pt x="0" y="754781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9CC620-DD3B-4827-BA53-A98D55D1814A}">
      <dsp:nvSpPr>
        <dsp:cNvPr id="0" name=""/>
        <dsp:cNvSpPr/>
      </dsp:nvSpPr>
      <dsp:spPr>
        <a:xfrm>
          <a:off x="3460700" y="1178"/>
          <a:ext cx="3594199" cy="17970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Zara business Plan Summary</a:t>
          </a:r>
        </a:p>
      </dsp:txBody>
      <dsp:txXfrm>
        <a:off x="3460700" y="1178"/>
        <a:ext cx="3594199" cy="1797099"/>
      </dsp:txXfrm>
    </dsp:sp>
    <dsp:sp modelId="{54A2F921-F71B-4948-97D8-063D8BDB9495}">
      <dsp:nvSpPr>
        <dsp:cNvPr id="0" name=""/>
        <dsp:cNvSpPr/>
      </dsp:nvSpPr>
      <dsp:spPr>
        <a:xfrm>
          <a:off x="1286209" y="2553059"/>
          <a:ext cx="3594199" cy="179709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Business model: fast fashion supported by a vertically integrated supply chain and omnichannel retailing.</a:t>
          </a:r>
        </a:p>
      </dsp:txBody>
      <dsp:txXfrm>
        <a:off x="1286209" y="2553059"/>
        <a:ext cx="3594199" cy="1797099"/>
      </dsp:txXfrm>
    </dsp:sp>
    <dsp:sp modelId="{D83326D0-BE78-4689-A5F1-931FE85BBFF5}">
      <dsp:nvSpPr>
        <dsp:cNvPr id="0" name=""/>
        <dsp:cNvSpPr/>
      </dsp:nvSpPr>
      <dsp:spPr>
        <a:xfrm>
          <a:off x="5635190" y="2553059"/>
          <a:ext cx="3594199" cy="179709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Presentation focus: company overview, USP, SWOT, competitors, target market, 4Ps and financial growth.</a:t>
          </a:r>
        </a:p>
      </dsp:txBody>
      <dsp:txXfrm>
        <a:off x="5635190" y="2553059"/>
        <a:ext cx="3594199" cy="17970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190790-DA1D-42E6-9D0C-492F7E4E2C5E}">
      <dsp:nvSpPr>
        <dsp:cNvPr id="0" name=""/>
        <dsp:cNvSpPr/>
      </dsp:nvSpPr>
      <dsp:spPr>
        <a:xfrm>
          <a:off x="0" y="0"/>
          <a:ext cx="79832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CCD018-8340-41D7-8E86-5D7069954EEC}">
      <dsp:nvSpPr>
        <dsp:cNvPr id="0" name=""/>
        <dsp:cNvSpPr/>
      </dsp:nvSpPr>
      <dsp:spPr>
        <a:xfrm>
          <a:off x="0" y="0"/>
          <a:ext cx="7983220" cy="1129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Zara is Inditex’s flagship brand, founded in Spain in 1975.</a:t>
          </a:r>
        </a:p>
      </dsp:txBody>
      <dsp:txXfrm>
        <a:off x="0" y="0"/>
        <a:ext cx="7983220" cy="1129030"/>
      </dsp:txXfrm>
    </dsp:sp>
    <dsp:sp modelId="{0D0E91BD-BE9A-429C-A64A-A896FE28CE4B}">
      <dsp:nvSpPr>
        <dsp:cNvPr id="0" name=""/>
        <dsp:cNvSpPr/>
      </dsp:nvSpPr>
      <dsp:spPr>
        <a:xfrm>
          <a:off x="0" y="1129030"/>
          <a:ext cx="79832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0FB9B9-B554-4E0C-B341-B334F66F5B7D}">
      <dsp:nvSpPr>
        <dsp:cNvPr id="0" name=""/>
        <dsp:cNvSpPr/>
      </dsp:nvSpPr>
      <dsp:spPr>
        <a:xfrm>
          <a:off x="0" y="1129030"/>
          <a:ext cx="7983220" cy="1129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It operates in more than 90 countries through stores and e-commerce.</a:t>
          </a:r>
        </a:p>
      </dsp:txBody>
      <dsp:txXfrm>
        <a:off x="0" y="1129030"/>
        <a:ext cx="7983220" cy="1129030"/>
      </dsp:txXfrm>
    </dsp:sp>
    <dsp:sp modelId="{4CFA60C6-B0FA-4169-B1BD-FD3C1C94C5D8}">
      <dsp:nvSpPr>
        <dsp:cNvPr id="0" name=""/>
        <dsp:cNvSpPr/>
      </dsp:nvSpPr>
      <dsp:spPr>
        <a:xfrm>
          <a:off x="0" y="2258060"/>
          <a:ext cx="79832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18CFC4-8182-4EE8-8931-1C937789501F}">
      <dsp:nvSpPr>
        <dsp:cNvPr id="0" name=""/>
        <dsp:cNvSpPr/>
      </dsp:nvSpPr>
      <dsp:spPr>
        <a:xfrm>
          <a:off x="0" y="2258060"/>
          <a:ext cx="7983220" cy="1129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The customer is at the </a:t>
          </a:r>
          <a:r>
            <a:rPr lang="en-US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centre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of its model, which integrates design, production, distribution and sales.</a:t>
          </a:r>
        </a:p>
      </dsp:txBody>
      <dsp:txXfrm>
        <a:off x="0" y="2258060"/>
        <a:ext cx="7983220" cy="1129030"/>
      </dsp:txXfrm>
    </dsp:sp>
    <dsp:sp modelId="{7E6A76EA-1A15-4620-881F-5C811220BD56}">
      <dsp:nvSpPr>
        <dsp:cNvPr id="0" name=""/>
        <dsp:cNvSpPr/>
      </dsp:nvSpPr>
      <dsp:spPr>
        <a:xfrm>
          <a:off x="0" y="3387089"/>
          <a:ext cx="79832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B3D87B-B771-47F2-B51C-F027CDA15EA8}">
      <dsp:nvSpPr>
        <dsp:cNvPr id="0" name=""/>
        <dsp:cNvSpPr/>
      </dsp:nvSpPr>
      <dsp:spPr>
        <a:xfrm>
          <a:off x="0" y="3387090"/>
          <a:ext cx="7983220" cy="1129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Its omnichannel proposition includes Click &amp; Collect, home delivery and easy returns.</a:t>
          </a:r>
        </a:p>
      </dsp:txBody>
      <dsp:txXfrm>
        <a:off x="0" y="3387090"/>
        <a:ext cx="7983220" cy="11290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D0ABCC-5B3D-4288-AC22-D566A4950A67}">
      <dsp:nvSpPr>
        <dsp:cNvPr id="0" name=""/>
        <dsp:cNvSpPr/>
      </dsp:nvSpPr>
      <dsp:spPr>
        <a:xfrm>
          <a:off x="985791" y="830756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38C720-FD8A-44CB-99BB-D3E1A4B600B3}">
      <dsp:nvSpPr>
        <dsp:cNvPr id="0" name=""/>
        <dsp:cNvSpPr/>
      </dsp:nvSpPr>
      <dsp:spPr>
        <a:xfrm>
          <a:off x="490791" y="2157123"/>
          <a:ext cx="1800000" cy="211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latin typeface="Arial" panose="020B0604020202020204" pitchFamily="34" charset="0"/>
              <a:cs typeface="Arial" panose="020B0604020202020204" pitchFamily="34" charset="0"/>
            </a:rPr>
            <a:t>Product portfolio: womenswear, menswear, childrenswear, footwear, accessories, beauty and Zara Home.</a:t>
          </a:r>
        </a:p>
      </dsp:txBody>
      <dsp:txXfrm>
        <a:off x="490791" y="2157123"/>
        <a:ext cx="1800000" cy="2115000"/>
      </dsp:txXfrm>
    </dsp:sp>
    <dsp:sp modelId="{1615567A-BD7A-4F97-8537-E24E37E357F1}">
      <dsp:nvSpPr>
        <dsp:cNvPr id="0" name=""/>
        <dsp:cNvSpPr/>
      </dsp:nvSpPr>
      <dsp:spPr>
        <a:xfrm>
          <a:off x="3100791" y="830756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DED078-A179-4DA6-B2D3-6F1EB951A9F1}">
      <dsp:nvSpPr>
        <dsp:cNvPr id="0" name=""/>
        <dsp:cNvSpPr/>
      </dsp:nvSpPr>
      <dsp:spPr>
        <a:xfrm>
          <a:off x="2605791" y="2157123"/>
          <a:ext cx="1800000" cy="211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latin typeface="Arial" panose="020B0604020202020204" pitchFamily="34" charset="0"/>
              <a:cs typeface="Arial" panose="020B0604020202020204" pitchFamily="34" charset="0"/>
            </a:rPr>
            <a:t>Services include website/app shopping, digital receipts, flexible returns and customer support.</a:t>
          </a:r>
        </a:p>
      </dsp:txBody>
      <dsp:txXfrm>
        <a:off x="2605791" y="2157123"/>
        <a:ext cx="1800000" cy="2115000"/>
      </dsp:txXfrm>
    </dsp:sp>
    <dsp:sp modelId="{B3C56AD4-CDC1-4871-8320-13201E17EEBE}">
      <dsp:nvSpPr>
        <dsp:cNvPr id="0" name=""/>
        <dsp:cNvSpPr/>
      </dsp:nvSpPr>
      <dsp:spPr>
        <a:xfrm>
          <a:off x="5215792" y="830756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1B29C4-6B9C-434C-8B93-4FBD7DCB3B88}">
      <dsp:nvSpPr>
        <dsp:cNvPr id="0" name=""/>
        <dsp:cNvSpPr/>
      </dsp:nvSpPr>
      <dsp:spPr>
        <a:xfrm>
          <a:off x="4720792" y="2157123"/>
          <a:ext cx="1800000" cy="211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>
              <a:latin typeface="Arial" panose="020B0604020202020204" pitchFamily="34" charset="0"/>
              <a:cs typeface="Arial" panose="020B0604020202020204" pitchFamily="34" charset="0"/>
            </a:rPr>
            <a:t>Zara’s USP is speed: new products can move from design to store in around 2–3 weeks.</a:t>
          </a:r>
        </a:p>
      </dsp:txBody>
      <dsp:txXfrm>
        <a:off x="4720792" y="2157123"/>
        <a:ext cx="1800000" cy="2115000"/>
      </dsp:txXfrm>
    </dsp:sp>
    <dsp:sp modelId="{3A72999D-B413-4953-8BAA-991196CBDAC4}">
      <dsp:nvSpPr>
        <dsp:cNvPr id="0" name=""/>
        <dsp:cNvSpPr/>
      </dsp:nvSpPr>
      <dsp:spPr>
        <a:xfrm>
          <a:off x="7330792" y="830756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E94517-39B7-49C2-A4BA-00FA9D2A1871}">
      <dsp:nvSpPr>
        <dsp:cNvPr id="0" name=""/>
        <dsp:cNvSpPr/>
      </dsp:nvSpPr>
      <dsp:spPr>
        <a:xfrm>
          <a:off x="6835792" y="2157123"/>
          <a:ext cx="1800000" cy="211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latin typeface="Arial" panose="020B0604020202020204" pitchFamily="34" charset="0"/>
              <a:cs typeface="Arial" panose="020B0604020202020204" pitchFamily="34" charset="0"/>
            </a:rPr>
            <a:t>Limited production runs create scarcity and encourage immediate purchase decisions.</a:t>
          </a:r>
        </a:p>
      </dsp:txBody>
      <dsp:txXfrm>
        <a:off x="6835792" y="2157123"/>
        <a:ext cx="1800000" cy="2115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8A9CFE-EE30-4257-8E8C-30B76754046C}">
      <dsp:nvSpPr>
        <dsp:cNvPr id="0" name=""/>
        <dsp:cNvSpPr/>
      </dsp:nvSpPr>
      <dsp:spPr>
        <a:xfrm>
          <a:off x="0" y="215564"/>
          <a:ext cx="6065520" cy="12635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Short-term priorities: improve customer experience, online sales and inventory efficiency using AI and data analytics.</a:t>
          </a:r>
        </a:p>
      </dsp:txBody>
      <dsp:txXfrm>
        <a:off x="61684" y="277248"/>
        <a:ext cx="5942152" cy="1140231"/>
      </dsp:txXfrm>
    </dsp:sp>
    <dsp:sp modelId="{7A3BE4D1-4E57-4305-BF26-53ABD617C491}">
      <dsp:nvSpPr>
        <dsp:cNvPr id="0" name=""/>
        <dsp:cNvSpPr/>
      </dsp:nvSpPr>
      <dsp:spPr>
        <a:xfrm>
          <a:off x="0" y="1548284"/>
          <a:ext cx="6065520" cy="12635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Long-term priorities: strengthen global leadership while embedding sustainability, innovation and international growth.</a:t>
          </a:r>
        </a:p>
      </dsp:txBody>
      <dsp:txXfrm>
        <a:off x="61684" y="1609968"/>
        <a:ext cx="5942152" cy="1140231"/>
      </dsp:txXfrm>
    </dsp:sp>
    <dsp:sp modelId="{F67774A9-4A02-4534-8762-6DE339E6B60B}">
      <dsp:nvSpPr>
        <dsp:cNvPr id="0" name=""/>
        <dsp:cNvSpPr/>
      </dsp:nvSpPr>
      <dsp:spPr>
        <a:xfrm>
          <a:off x="0" y="2881004"/>
          <a:ext cx="6065520" cy="12635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Zara continues to invest in logistics, digital platforms and circular fashion initiatives.</a:t>
          </a:r>
        </a:p>
      </dsp:txBody>
      <dsp:txXfrm>
        <a:off x="61684" y="2942688"/>
        <a:ext cx="5942152" cy="11402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C525B0-63F4-4552-955E-AC0BF90C5CF4}">
      <dsp:nvSpPr>
        <dsp:cNvPr id="0" name=""/>
        <dsp:cNvSpPr/>
      </dsp:nvSpPr>
      <dsp:spPr>
        <a:xfrm>
          <a:off x="97043" y="2718"/>
          <a:ext cx="2716187" cy="16297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H&amp;M is Zara’s closest direct competitor in global fast fashion.</a:t>
          </a:r>
        </a:p>
      </dsp:txBody>
      <dsp:txXfrm>
        <a:off x="144776" y="50451"/>
        <a:ext cx="2620721" cy="1534246"/>
      </dsp:txXfrm>
    </dsp:sp>
    <dsp:sp modelId="{9CC83368-732D-4DB0-B067-F290178A985A}">
      <dsp:nvSpPr>
        <dsp:cNvPr id="0" name=""/>
        <dsp:cNvSpPr/>
      </dsp:nvSpPr>
      <dsp:spPr>
        <a:xfrm>
          <a:off x="3052255" y="480767"/>
          <a:ext cx="575831" cy="67361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3052255" y="615490"/>
        <a:ext cx="403082" cy="404168"/>
      </dsp:txXfrm>
    </dsp:sp>
    <dsp:sp modelId="{CB060D1C-A933-41A2-B680-A69FF970D530}">
      <dsp:nvSpPr>
        <dsp:cNvPr id="0" name=""/>
        <dsp:cNvSpPr/>
      </dsp:nvSpPr>
      <dsp:spPr>
        <a:xfrm>
          <a:off x="3899706" y="2718"/>
          <a:ext cx="2716187" cy="16297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050717"/>
                <a:satOff val="-27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0717"/>
                <a:satOff val="-27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0717"/>
                <a:satOff val="-27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Primark competes more strongly on price and value-led retailing.</a:t>
          </a:r>
        </a:p>
      </dsp:txBody>
      <dsp:txXfrm>
        <a:off x="3947439" y="50451"/>
        <a:ext cx="2620721" cy="1534246"/>
      </dsp:txXfrm>
    </dsp:sp>
    <dsp:sp modelId="{506DC491-9DAD-4B99-B49D-FB14C4F7207B}">
      <dsp:nvSpPr>
        <dsp:cNvPr id="0" name=""/>
        <dsp:cNvSpPr/>
      </dsp:nvSpPr>
      <dsp:spPr>
        <a:xfrm>
          <a:off x="6854918" y="480767"/>
          <a:ext cx="575831" cy="67361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6854918" y="615490"/>
        <a:ext cx="403082" cy="404168"/>
      </dsp:txXfrm>
    </dsp:sp>
    <dsp:sp modelId="{DC746E69-C502-44C1-A190-2BB74FAA3E12}">
      <dsp:nvSpPr>
        <dsp:cNvPr id="0" name=""/>
        <dsp:cNvSpPr/>
      </dsp:nvSpPr>
      <dsp:spPr>
        <a:xfrm>
          <a:off x="7702368" y="2718"/>
          <a:ext cx="2716187" cy="16297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8101434"/>
                <a:satOff val="-551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101434"/>
                <a:satOff val="-551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101434"/>
                <a:satOff val="-551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Zara differentiates itself through speed, design freshness and perceived quality.</a:t>
          </a:r>
        </a:p>
      </dsp:txBody>
      <dsp:txXfrm>
        <a:off x="7750101" y="50451"/>
        <a:ext cx="2620721" cy="1534246"/>
      </dsp:txXfrm>
    </dsp:sp>
    <dsp:sp modelId="{F5254DCC-0F36-41B0-9DC6-086A2E9DAEB8}">
      <dsp:nvSpPr>
        <dsp:cNvPr id="0" name=""/>
        <dsp:cNvSpPr/>
      </dsp:nvSpPr>
      <dsp:spPr>
        <a:xfrm rot="5400000">
          <a:off x="8772546" y="1822564"/>
          <a:ext cx="575831" cy="67361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 rot="-5400000">
        <a:off x="8858378" y="1871456"/>
        <a:ext cx="404168" cy="403082"/>
      </dsp:txXfrm>
    </dsp:sp>
    <dsp:sp modelId="{5A5683E4-1022-4192-B384-4F042CBEC74D}">
      <dsp:nvSpPr>
        <dsp:cNvPr id="0" name=""/>
        <dsp:cNvSpPr/>
      </dsp:nvSpPr>
      <dsp:spPr>
        <a:xfrm>
          <a:off x="7702368" y="2718906"/>
          <a:ext cx="2716187" cy="16297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kern="1200"/>
            <a:t>Its integrated supply chain supports faster market response than many rivals.</a:t>
          </a:r>
        </a:p>
      </dsp:txBody>
      <dsp:txXfrm>
        <a:off x="7750101" y="2766639"/>
        <a:ext cx="2620721" cy="153424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B43BF5-5854-4CE0-A5A9-954D96E712A5}">
      <dsp:nvSpPr>
        <dsp:cNvPr id="0" name=""/>
        <dsp:cNvSpPr/>
      </dsp:nvSpPr>
      <dsp:spPr>
        <a:xfrm>
          <a:off x="0" y="1704"/>
          <a:ext cx="8013699" cy="11053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Target customers: fashion-conscious consumers aged roughly 18–45 with medium to upper-middle incomes.</a:t>
          </a:r>
        </a:p>
      </dsp:txBody>
      <dsp:txXfrm>
        <a:off x="53957" y="55661"/>
        <a:ext cx="7905785" cy="997410"/>
      </dsp:txXfrm>
    </dsp:sp>
    <dsp:sp modelId="{A663077B-A653-4137-AE4C-D85186897005}">
      <dsp:nvSpPr>
        <dsp:cNvPr id="0" name=""/>
        <dsp:cNvSpPr/>
      </dsp:nvSpPr>
      <dsp:spPr>
        <a:xfrm>
          <a:off x="0" y="1119713"/>
          <a:ext cx="8013699" cy="11053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Product: trend-led collections, frequent launches and broad category range.</a:t>
          </a:r>
        </a:p>
      </dsp:txBody>
      <dsp:txXfrm>
        <a:off x="53957" y="1173670"/>
        <a:ext cx="7905785" cy="997410"/>
      </dsp:txXfrm>
    </dsp:sp>
    <dsp:sp modelId="{1BE6C7AE-88F3-410F-B1A2-DFC827E367B5}">
      <dsp:nvSpPr>
        <dsp:cNvPr id="0" name=""/>
        <dsp:cNvSpPr/>
      </dsp:nvSpPr>
      <dsp:spPr>
        <a:xfrm>
          <a:off x="0" y="2237722"/>
          <a:ext cx="8013699" cy="11053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Price: affordable premium positioning between luxury brands and discount retailers.</a:t>
          </a:r>
        </a:p>
      </dsp:txBody>
      <dsp:txXfrm>
        <a:off x="53957" y="2291679"/>
        <a:ext cx="7905785" cy="997410"/>
      </dsp:txXfrm>
    </dsp:sp>
    <dsp:sp modelId="{136DAEA6-718D-4D0C-AFF5-BF6F8BE78EFB}">
      <dsp:nvSpPr>
        <dsp:cNvPr id="0" name=""/>
        <dsp:cNvSpPr/>
      </dsp:nvSpPr>
      <dsp:spPr>
        <a:xfrm>
          <a:off x="0" y="3355730"/>
          <a:ext cx="8013699" cy="11053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Place: flagship stores plus e-commerce; Promotion: visual merchandising, social media and limited traditional advertising.</a:t>
          </a:r>
        </a:p>
      </dsp:txBody>
      <dsp:txXfrm>
        <a:off x="53957" y="3409687"/>
        <a:ext cx="7905785" cy="99741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985AA9-F0DB-4EBC-969F-38E3E4F225CA}">
      <dsp:nvSpPr>
        <dsp:cNvPr id="0" name=""/>
        <dsp:cNvSpPr/>
      </dsp:nvSpPr>
      <dsp:spPr>
        <a:xfrm>
          <a:off x="373729" y="1605"/>
          <a:ext cx="2364025" cy="14184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Zara integrates website, app, social media and personalised digital touchpoints.</a:t>
          </a:r>
        </a:p>
      </dsp:txBody>
      <dsp:txXfrm>
        <a:off x="415273" y="43149"/>
        <a:ext cx="2280937" cy="1335327"/>
      </dsp:txXfrm>
    </dsp:sp>
    <dsp:sp modelId="{6B25EBE8-613E-45E5-A7C2-CF4CFABB2722}">
      <dsp:nvSpPr>
        <dsp:cNvPr id="0" name=""/>
        <dsp:cNvSpPr/>
      </dsp:nvSpPr>
      <dsp:spPr>
        <a:xfrm>
          <a:off x="2945789" y="417674"/>
          <a:ext cx="501173" cy="58627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2945789" y="534930"/>
        <a:ext cx="350821" cy="351766"/>
      </dsp:txXfrm>
    </dsp:sp>
    <dsp:sp modelId="{025B3C0D-5812-4862-9E0A-8081F63371F1}">
      <dsp:nvSpPr>
        <dsp:cNvPr id="0" name=""/>
        <dsp:cNvSpPr/>
      </dsp:nvSpPr>
      <dsp:spPr>
        <a:xfrm>
          <a:off x="3683365" y="1605"/>
          <a:ext cx="2364025" cy="14184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Growth has been supported largely through reinvested profits rather than heavy external finance.</a:t>
          </a:r>
        </a:p>
      </dsp:txBody>
      <dsp:txXfrm>
        <a:off x="3724909" y="43149"/>
        <a:ext cx="2280937" cy="1335327"/>
      </dsp:txXfrm>
    </dsp:sp>
    <dsp:sp modelId="{4A7AFB7D-C9CC-4DFD-8BE2-84D49CF42D4D}">
      <dsp:nvSpPr>
        <dsp:cNvPr id="0" name=""/>
        <dsp:cNvSpPr/>
      </dsp:nvSpPr>
      <dsp:spPr>
        <a:xfrm rot="5400000">
          <a:off x="4614791" y="1585502"/>
          <a:ext cx="501173" cy="58627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-5400000">
        <a:off x="4689495" y="1628054"/>
        <a:ext cx="351766" cy="350821"/>
      </dsp:txXfrm>
    </dsp:sp>
    <dsp:sp modelId="{1BF189C7-6C6F-4ECC-98EE-8323DCD9EA54}">
      <dsp:nvSpPr>
        <dsp:cNvPr id="0" name=""/>
        <dsp:cNvSpPr/>
      </dsp:nvSpPr>
      <dsp:spPr>
        <a:xfrm>
          <a:off x="3683365" y="2365631"/>
          <a:ext cx="2364025" cy="14184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Inditex reported €38.6bn revenue in 2024/25; Zara remained its largest brand.</a:t>
          </a:r>
        </a:p>
      </dsp:txBody>
      <dsp:txXfrm>
        <a:off x="3724909" y="2407175"/>
        <a:ext cx="2280937" cy="1335327"/>
      </dsp:txXfrm>
    </dsp:sp>
    <dsp:sp modelId="{CED01C71-E92D-436F-BF6B-966136BAB807}">
      <dsp:nvSpPr>
        <dsp:cNvPr id="0" name=""/>
        <dsp:cNvSpPr/>
      </dsp:nvSpPr>
      <dsp:spPr>
        <a:xfrm rot="10800000">
          <a:off x="2974157" y="2781699"/>
          <a:ext cx="501173" cy="58627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0800000">
        <a:off x="3124509" y="2898955"/>
        <a:ext cx="350821" cy="351766"/>
      </dsp:txXfrm>
    </dsp:sp>
    <dsp:sp modelId="{CD3B4EFC-4114-443D-A813-995208D34B3F}">
      <dsp:nvSpPr>
        <dsp:cNvPr id="0" name=""/>
        <dsp:cNvSpPr/>
      </dsp:nvSpPr>
      <dsp:spPr>
        <a:xfrm>
          <a:off x="373729" y="2365631"/>
          <a:ext cx="2364025" cy="141841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Digital capability and financial discipline support continued expansion.</a:t>
          </a:r>
        </a:p>
      </dsp:txBody>
      <dsp:txXfrm>
        <a:off x="415273" y="2407175"/>
        <a:ext cx="2280937" cy="133532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AD2EEC-08D3-4573-AD02-270550DA235A}">
      <dsp:nvSpPr>
        <dsp:cNvPr id="0" name=""/>
        <dsp:cNvSpPr/>
      </dsp:nvSpPr>
      <dsp:spPr>
        <a:xfrm>
          <a:off x="3867557" y="1649280"/>
          <a:ext cx="1585886" cy="7547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4331"/>
              </a:lnTo>
              <a:lnTo>
                <a:pt x="1585886" y="514331"/>
              </a:lnTo>
              <a:lnTo>
                <a:pt x="1585886" y="754737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785CA6-F0DE-4C4A-B7ED-584EE3300B99}">
      <dsp:nvSpPr>
        <dsp:cNvPr id="0" name=""/>
        <dsp:cNvSpPr/>
      </dsp:nvSpPr>
      <dsp:spPr>
        <a:xfrm>
          <a:off x="2281671" y="1649280"/>
          <a:ext cx="1585886" cy="754737"/>
        </a:xfrm>
        <a:custGeom>
          <a:avLst/>
          <a:gdLst/>
          <a:ahLst/>
          <a:cxnLst/>
          <a:rect l="0" t="0" r="0" b="0"/>
          <a:pathLst>
            <a:path>
              <a:moveTo>
                <a:pt x="1585886" y="0"/>
              </a:moveTo>
              <a:lnTo>
                <a:pt x="1585886" y="514331"/>
              </a:lnTo>
              <a:lnTo>
                <a:pt x="0" y="514331"/>
              </a:lnTo>
              <a:lnTo>
                <a:pt x="0" y="754737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B8EC1B-C3B1-4B24-8EF5-1A2172F75DF9}">
      <dsp:nvSpPr>
        <dsp:cNvPr id="0" name=""/>
        <dsp:cNvSpPr/>
      </dsp:nvSpPr>
      <dsp:spPr>
        <a:xfrm>
          <a:off x="2570014" y="1399"/>
          <a:ext cx="2595087" cy="16478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F10077-E20B-4B7C-9C04-FA22CD7DF3DB}">
      <dsp:nvSpPr>
        <dsp:cNvPr id="0" name=""/>
        <dsp:cNvSpPr/>
      </dsp:nvSpPr>
      <dsp:spPr>
        <a:xfrm>
          <a:off x="2858357" y="275325"/>
          <a:ext cx="2595087" cy="16478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Zara’s business plan is built on speed, trend responsiveness and a tightly integrated supply chain.</a:t>
          </a:r>
        </a:p>
      </dsp:txBody>
      <dsp:txXfrm>
        <a:off x="2906622" y="323590"/>
        <a:ext cx="2498557" cy="1551350"/>
      </dsp:txXfrm>
    </dsp:sp>
    <dsp:sp modelId="{BD79DA27-AEB5-4E10-B54A-DB5AD005C5DB}">
      <dsp:nvSpPr>
        <dsp:cNvPr id="0" name=""/>
        <dsp:cNvSpPr/>
      </dsp:nvSpPr>
      <dsp:spPr>
        <a:xfrm>
          <a:off x="984127" y="2404018"/>
          <a:ext cx="2595087" cy="16478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75FC0F-5082-4595-9E50-982198BB76AF}">
      <dsp:nvSpPr>
        <dsp:cNvPr id="0" name=""/>
        <dsp:cNvSpPr/>
      </dsp:nvSpPr>
      <dsp:spPr>
        <a:xfrm>
          <a:off x="1272470" y="2677943"/>
          <a:ext cx="2595087" cy="16478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Its competitive advantage combines fast fashion, omnichannel retail and strong brand positioning.</a:t>
          </a:r>
        </a:p>
      </dsp:txBody>
      <dsp:txXfrm>
        <a:off x="1320735" y="2726208"/>
        <a:ext cx="2498557" cy="1551350"/>
      </dsp:txXfrm>
    </dsp:sp>
    <dsp:sp modelId="{3BE532B2-EB96-4FCA-85DE-B19068BD8135}">
      <dsp:nvSpPr>
        <dsp:cNvPr id="0" name=""/>
        <dsp:cNvSpPr/>
      </dsp:nvSpPr>
      <dsp:spPr>
        <a:xfrm>
          <a:off x="4155901" y="2404018"/>
          <a:ext cx="2595087" cy="16478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C849E8-2393-4410-ADA4-E7061A7AED26}">
      <dsp:nvSpPr>
        <dsp:cNvPr id="0" name=""/>
        <dsp:cNvSpPr/>
      </dsp:nvSpPr>
      <dsp:spPr>
        <a:xfrm>
          <a:off x="4444244" y="2677943"/>
          <a:ext cx="2595087" cy="16478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Future success depends on balancing growth with sustainability, innovation and digital transformation.</a:t>
          </a:r>
        </a:p>
      </dsp:txBody>
      <dsp:txXfrm>
        <a:off x="4492509" y="2726208"/>
        <a:ext cx="2498557" cy="1551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D711F-9813-1451-6989-D091720AF3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121286-0739-5376-30E2-CDA5E2D514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9F51D-180A-8F85-AA6F-B106E5712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1D359-6D2C-B970-A94F-E9B0C6D86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395C7-88C6-7A8A-461F-03EA30658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670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19201-F2C3-E6EC-145E-602D347CF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D0D4A-731F-3A43-5A35-DC68D19C65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1225D3-8DD8-B414-B6F1-6AF3D6E09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BFBB27-1908-A51C-1663-48A4EF624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32A568-B8FB-9CBB-DD18-11D0E1461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412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90280-F6A3-2151-77F9-5D1072E2D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033DD6-F5AD-EE3D-1393-03940B3586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B89730-7487-A3B0-9AB7-BA068C401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7E96E1-E5A9-F68E-B0BF-233DB292E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B70540-DFA6-577F-4B44-C03F6F246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813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2E0E8-0345-A370-D8D2-5F6EB3C3D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D44667-AD79-6D44-FF95-2BA0E9AB40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128410-9AB4-6F0E-40EB-E2B0575634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32231-244D-463D-2234-CED80D060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339BB5-EC14-E183-04B9-47CE5EE17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62CE05-7C15-E608-C0AE-DA51DC717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050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F410E-CAAD-995B-073C-341585876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F7A1B0-B5D4-A524-1C17-409D85BD4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AD995C-A352-FFAC-2978-15AA2DFBBD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CEBFE9-58BB-5CD1-8EAE-2430AFDD7A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8A85FF-5FF5-002F-A50F-455EEBDF33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5B14DA-E5D7-29D4-3091-63E2023E8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E8C555-E6B5-794B-09A5-1E1385F1B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068D23-A72B-3662-AC59-A61A7357F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062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C8914-7F4F-DF22-9909-1756B1A49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0A3059-A2C1-CE5C-052B-871B76AE5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7E236D-A21A-B29F-7D3B-A8FD4C53D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94F1D4-5620-0FC1-8828-2A2F3257F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862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70A75C-E016-E073-DCEE-9B512A456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32BA70-92FC-2886-AF51-4C768EF41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6ECDAC-E3C1-CEE7-9364-43EA4C7F2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740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0EA83-9C31-270A-0683-DB93078C9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A4FD56-F18B-C50A-4C8C-617AD0B752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5D54B3-9D7E-5962-4CA2-7648A85C5F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08E146-85FE-5583-0FAF-CE0FC2160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998170-DFF1-2B0C-A243-6514AF8AE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BF8915-10E6-8EFA-41AB-746AD9D94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871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5029C-327C-1C94-B1CE-13F3A9D72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FC925B-E34B-BED5-C576-7D32123A47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16666A-560B-FAC7-AB9B-AA56DFC8AF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12ABD7-C89A-1B2F-EE26-91C3864EA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0DF0A7-4AC6-1C9C-C546-FFBB5922C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28376F-683F-4323-891F-01391ECA0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686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30B29-C29C-B4DC-BE73-5481E288F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CEC545-71F9-2FE4-4D17-EC410AE0B5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140C2-94DA-5ECF-0FE4-2E43BCB94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0B266-72E3-FF2D-8354-F5B1DD5EF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8A320-0601-534D-E25C-DB9EA6CFA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106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BCB477-3658-1E00-2B9D-D500B5AB4B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2AB364-AB73-5DF0-6897-E705A26073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C13AC-DD22-F7BB-2431-735941DAE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38C91-2ED0-D3AE-2513-DA4236BEA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ABE77C-805F-911C-2605-2BC5F6707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107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7A78D3-E499-FEDE-DB16-6906F2477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5BE1B1-D6C9-2A6A-7061-93650A84F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5E21A7-1849-82A8-6248-17FA36C29F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BD3B73-E11E-88A9-E0FD-C018567902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A0291-AAC2-88B6-E5AB-08AE988F7A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847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tshumanitieshub.eu/hubs/university-of-wales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ara.com/uk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logo of a university">
            <a:extLst>
              <a:ext uri="{FF2B5EF4-FFF2-40B4-BE49-F238E27FC236}">
                <a16:creationId xmlns:a16="http://schemas.microsoft.com/office/drawing/2014/main" id="{432B8B7D-A806-9F16-4633-5E91771D7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25389" y="13597"/>
            <a:ext cx="4777381" cy="238869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F90DB2-8104-DCDA-C318-2E8A20E6C653}"/>
              </a:ext>
            </a:extLst>
          </p:cNvPr>
          <p:cNvSpPr txBox="1"/>
          <p:nvPr/>
        </p:nvSpPr>
        <p:spPr>
          <a:xfrm>
            <a:off x="1979271" y="2158216"/>
            <a:ext cx="8565266" cy="4192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BA (Hons) Business Management</a:t>
            </a:r>
            <a:endParaRPr lang="en-US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Module:  Entrepreneurship</a:t>
            </a:r>
            <a:endParaRPr lang="en-US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Module code: LCBB5013 </a:t>
            </a:r>
            <a:endParaRPr lang="en-US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b="1" cap="all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Task 2: </a:t>
            </a:r>
            <a:endParaRPr lang="en-US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600" b="1">
                <a:solidFill>
                  <a:srgbClr val="191919"/>
                </a:solidFill>
              </a:defRPr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600" b="1">
                <a:solidFill>
                  <a:srgbClr val="191919"/>
                </a:solidFill>
              </a:defRPr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Zara Business Plan Presentation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Student:   </a:t>
            </a:r>
            <a:r>
              <a:rPr lang="en-US" sz="2000" b="1" cap="all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MANDICA GABRIEL STOCHITA – 2230353</a:t>
            </a:r>
            <a:endParaRPr lang="en-US" sz="2000" b="1" cap="al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Lecturer:   ASO ABDULAH</a:t>
            </a:r>
            <a:endParaRPr lang="en-US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8200" y="237912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600" b="1">
                <a:solidFill>
                  <a:srgbClr val="191919"/>
                </a:solidFill>
              </a:defRPr>
            </a:pP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66745" y="252865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pP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0892AEB-A580-8ED4-B24D-52FAC3FA4F4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4122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TextBox 2">
            <a:extLst>
              <a:ext uri="{FF2B5EF4-FFF2-40B4-BE49-F238E27FC236}">
                <a16:creationId xmlns:a16="http://schemas.microsoft.com/office/drawing/2014/main" id="{2FB22444-6FDF-870C-61B1-12795118DC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306412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014996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28600"/>
            <a:ext cx="391966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91919"/>
                </a:solidFill>
              </a:defRPr>
            </a:pPr>
            <a:r>
              <a:t>1. Company Overview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5760" y="6263640"/>
            <a:ext cx="879599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Sources: Ghemawat and Nueno (2009); Gallaugher (2008); Inditex (2025); Verhoef, Kannan and Inman (2015).</a:t>
            </a:r>
            <a:endParaRPr lang="en-GB" sz="900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53E2B1B-E3C0-C117-FD0F-0B6EE2E033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7300" y="914399"/>
            <a:ext cx="2857500" cy="3777343"/>
          </a:xfrm>
          <a:prstGeom prst="rect">
            <a:avLst/>
          </a:prstGeom>
        </p:spPr>
      </p:pic>
      <p:graphicFrame>
        <p:nvGraphicFramePr>
          <p:cNvPr id="11" name="TextBox 2">
            <a:extLst>
              <a:ext uri="{FF2B5EF4-FFF2-40B4-BE49-F238E27FC236}">
                <a16:creationId xmlns:a16="http://schemas.microsoft.com/office/drawing/2014/main" id="{FD84ED6F-C3F3-BF5A-692E-E4743FC955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6410311"/>
              </p:ext>
            </p:extLst>
          </p:nvPr>
        </p:nvGraphicFramePr>
        <p:xfrm>
          <a:off x="640080" y="1097280"/>
          <a:ext cx="7983220" cy="4516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28600"/>
            <a:ext cx="539602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91919"/>
                </a:solidFill>
              </a:defRPr>
            </a:pPr>
            <a:r>
              <a:t>2. Products, Services and USP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5760" y="6263640"/>
            <a:ext cx="957281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dirty="0"/>
              <a:t>Sources: Barnes and Lea-Greenwood (2010); Cachon and Swinney (2011); </a:t>
            </a:r>
            <a:r>
              <a:rPr sz="1400" dirty="0" err="1"/>
              <a:t>Tokatli</a:t>
            </a:r>
            <a:r>
              <a:rPr sz="1400" dirty="0"/>
              <a:t> (2008); Inditex (2024)</a:t>
            </a:r>
            <a:r>
              <a:rPr lang="en-GB" sz="1400" dirty="0"/>
              <a:t>; Image: Zara (n.d.)</a:t>
            </a:r>
            <a:r>
              <a:rPr sz="1400" dirty="0"/>
              <a:t>.</a:t>
            </a:r>
          </a:p>
        </p:txBody>
      </p:sp>
      <p:pic>
        <p:nvPicPr>
          <p:cNvPr id="5" name="Picture 4" descr="mini dress outfit with a strapless neckline and sequin details, paired with heeled sandals.">
            <a:extLst>
              <a:ext uri="{FF2B5EF4-FFF2-40B4-BE49-F238E27FC236}">
                <a16:creationId xmlns:a16="http://schemas.microsoft.com/office/drawing/2014/main" id="{7C3B659F-F1AA-EB9F-67EB-4F011DB54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9056" y="1447800"/>
            <a:ext cx="2641963" cy="4198620"/>
          </a:xfrm>
          <a:prstGeom prst="rect">
            <a:avLst/>
          </a:prstGeom>
        </p:spPr>
      </p:pic>
      <p:graphicFrame>
        <p:nvGraphicFramePr>
          <p:cNvPr id="10" name="TextBox 2">
            <a:extLst>
              <a:ext uri="{FF2B5EF4-FFF2-40B4-BE49-F238E27FC236}">
                <a16:creationId xmlns:a16="http://schemas.microsoft.com/office/drawing/2014/main" id="{CB0B3EE9-B79B-5EE7-DB33-E669F61F88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9177374"/>
              </p:ext>
            </p:extLst>
          </p:nvPr>
        </p:nvGraphicFramePr>
        <p:xfrm>
          <a:off x="365759" y="751820"/>
          <a:ext cx="9126584" cy="5102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28600"/>
            <a:ext cx="410240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91919"/>
                </a:solidFill>
              </a:defRPr>
            </a:pPr>
            <a:r>
              <a:t>3. Business Objectives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5760" y="6263640"/>
            <a:ext cx="1145698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Sources: Aaker (2020); Kotler and Keller (2022); Inditex (2024); Inditex (2025).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090988-C8FD-A144-D123-AD9C5C0DE5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136" y="1330598"/>
            <a:ext cx="4966064" cy="3621338"/>
          </a:xfrm>
          <a:prstGeom prst="rect">
            <a:avLst/>
          </a:prstGeom>
        </p:spPr>
      </p:pic>
      <p:graphicFrame>
        <p:nvGraphicFramePr>
          <p:cNvPr id="8" name="TextBox 2">
            <a:extLst>
              <a:ext uri="{FF2B5EF4-FFF2-40B4-BE49-F238E27FC236}">
                <a16:creationId xmlns:a16="http://schemas.microsoft.com/office/drawing/2014/main" id="{073C3BC5-D7E5-B171-1B3F-0EFED1CDD1D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752048"/>
              </p:ext>
            </p:extLst>
          </p:nvPr>
        </p:nvGraphicFramePr>
        <p:xfrm>
          <a:off x="640080" y="1097280"/>
          <a:ext cx="6065520" cy="4360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60020"/>
            <a:ext cx="322505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91919"/>
                </a:solidFill>
              </a:defRPr>
            </a:pPr>
            <a:r>
              <a:t>4. SWOT Analysis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5760" y="6263640"/>
            <a:ext cx="6083717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Sources: Aaker (2020); Tokatli (2008); Joy et al. (2012); McNeill and Moore (2015); Baena (2024); Inditex (2025).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9B030F0-539B-915B-3471-8C958A9C51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030555"/>
              </p:ext>
            </p:extLst>
          </p:nvPr>
        </p:nvGraphicFramePr>
        <p:xfrm>
          <a:off x="973948" y="938050"/>
          <a:ext cx="10244104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2093">
                  <a:extLst>
                    <a:ext uri="{9D8B030D-6E8A-4147-A177-3AD203B41FA5}">
                      <a16:colId xmlns:a16="http://schemas.microsoft.com/office/drawing/2014/main" val="4033307858"/>
                    </a:ext>
                  </a:extLst>
                </a:gridCol>
                <a:gridCol w="4932011">
                  <a:extLst>
                    <a:ext uri="{9D8B030D-6E8A-4147-A177-3AD203B41FA5}">
                      <a16:colId xmlns:a16="http://schemas.microsoft.com/office/drawing/2014/main" val="3430684483"/>
                    </a:ext>
                  </a:extLst>
                </a:gridCol>
              </a:tblGrid>
              <a:tr h="339994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Strengths</a:t>
                      </a:r>
                    </a:p>
                    <a:p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Opportunities</a:t>
                      </a:r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1956259"/>
                  </a:ext>
                </a:extLst>
              </a:tr>
              <a:tr h="339994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Global brand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Emerging markets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3384637"/>
                  </a:ext>
                </a:extLst>
              </a:tr>
              <a:tr h="586838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Responsive supply chain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Sustainable fashion</a:t>
                      </a:r>
                    </a:p>
                    <a:p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7220979"/>
                  </a:ext>
                </a:extLst>
              </a:tr>
              <a:tr h="586838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Omnichannel model and strong international presence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 and further e-commerce growth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52531"/>
                  </a:ext>
                </a:extLst>
              </a:tr>
              <a:tr h="586838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Weaknesses</a:t>
                      </a: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endParaRPr lang="en-GB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Threats</a:t>
                      </a: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9626571"/>
                  </a:ext>
                </a:extLst>
              </a:tr>
              <a:tr h="339994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Criticism of fast fashion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Shein and H&amp;M competition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614715"/>
                  </a:ext>
                </a:extLst>
              </a:tr>
              <a:tr h="339994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Reliance on trend forecasting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Inflation, regulation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0698966"/>
                  </a:ext>
                </a:extLst>
              </a:tr>
              <a:tr h="339994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Higher prices than discounters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Supply-chain disruption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669823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CD3DCA89-1CD2-19FF-2B7C-88F6AA1530D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1279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600" b="1">
                <a:solidFill>
                  <a:srgbClr val="191919"/>
                </a:solidFill>
              </a:defRPr>
            </a:pPr>
            <a:r>
              <a:rPr lang="en-US" sz="4400">
                <a:latin typeface="+mj-lt"/>
                <a:ea typeface="+mj-ea"/>
                <a:cs typeface="+mj-cs"/>
              </a:rPr>
              <a:t>5. Competitor Analysis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5760" y="6078354"/>
            <a:ext cx="892122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/>
              <a:t>Sources: Barnes and Lea-Greenwood (2010); Cachon and Swinney (2011); Tokatli (2008).</a:t>
            </a:r>
            <a:endParaRPr lang="en-GB" sz="900" i="1"/>
          </a:p>
        </p:txBody>
      </p:sp>
      <p:graphicFrame>
        <p:nvGraphicFramePr>
          <p:cNvPr id="23" name="TextBox 20">
            <a:extLst>
              <a:ext uri="{FF2B5EF4-FFF2-40B4-BE49-F238E27FC236}">
                <a16:creationId xmlns:a16="http://schemas.microsoft.com/office/drawing/2014/main" id="{66C5ED37-D3CB-B042-41F1-F46AB015E8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7916246"/>
              </p:ext>
            </p:extLst>
          </p:nvPr>
        </p:nvGraphicFramePr>
        <p:xfrm>
          <a:off x="838200" y="1547833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28600"/>
            <a:ext cx="615322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91919"/>
                </a:solidFill>
              </a:defRPr>
            </a:pPr>
            <a:r>
              <a:t>6. Target Market and Marketing Mix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8383" y="6148224"/>
            <a:ext cx="1090151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dirty="0"/>
              <a:t>Sources: Baines et al. (2019); Solomon (2023); Kotler and Keller (2022); Verhoef, Kannan and Inman (2015); Inditex (2025)</a:t>
            </a:r>
            <a:r>
              <a:rPr lang="en-GB" sz="1400" dirty="0"/>
              <a:t>; Image: Zara (n.d.).</a:t>
            </a:r>
            <a:endParaRPr lang="en-GB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12AA71-BE17-6421-3156-7034B9D3BF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6500" y="1005840"/>
            <a:ext cx="2589062" cy="4462760"/>
          </a:xfrm>
          <a:prstGeom prst="rect">
            <a:avLst/>
          </a:prstGeom>
        </p:spPr>
      </p:pic>
      <p:graphicFrame>
        <p:nvGraphicFramePr>
          <p:cNvPr id="8" name="TextBox 2">
            <a:extLst>
              <a:ext uri="{FF2B5EF4-FFF2-40B4-BE49-F238E27FC236}">
                <a16:creationId xmlns:a16="http://schemas.microsoft.com/office/drawing/2014/main" id="{368D7853-EDB2-F5E3-7529-723A105C5C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4577247"/>
              </p:ext>
            </p:extLst>
          </p:nvPr>
        </p:nvGraphicFramePr>
        <p:xfrm>
          <a:off x="596901" y="1005840"/>
          <a:ext cx="8013699" cy="4462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28600"/>
            <a:ext cx="725230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91919"/>
                </a:solidFill>
              </a:defRPr>
            </a:pPr>
            <a:r>
              <a:t>7. Online Strategy and Financial Planning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5760" y="6263640"/>
            <a:ext cx="1080270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dirty="0"/>
              <a:t>Sources: Chaffey and Ellis-Chadwick (2022); Kim and Ko (2012); Burns (2020); Ghemawat and </a:t>
            </a:r>
            <a:r>
              <a:rPr sz="1400" dirty="0" err="1"/>
              <a:t>Nueno</a:t>
            </a:r>
            <a:r>
              <a:rPr sz="1400" dirty="0"/>
              <a:t> (2009); Inditex (2024); Inditex (2025)</a:t>
            </a:r>
            <a:r>
              <a:rPr lang="en-GB" sz="1400" dirty="0"/>
              <a:t>;</a:t>
            </a:r>
          </a:p>
          <a:p>
            <a:r>
              <a:rPr lang="en-GB" sz="1400" dirty="0"/>
              <a:t> Image: Zara (n.d.)</a:t>
            </a:r>
            <a:r>
              <a:rPr sz="1400" dirty="0"/>
              <a:t>.</a:t>
            </a:r>
            <a:endParaRPr lang="en-GB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3BD92F-FBF4-EC93-CD7F-81152F99F8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9800" y="1097280"/>
            <a:ext cx="4323080" cy="3614284"/>
          </a:xfrm>
          <a:prstGeom prst="rect">
            <a:avLst/>
          </a:prstGeom>
        </p:spPr>
      </p:pic>
      <p:graphicFrame>
        <p:nvGraphicFramePr>
          <p:cNvPr id="8" name="TextBox 2">
            <a:extLst>
              <a:ext uri="{FF2B5EF4-FFF2-40B4-BE49-F238E27FC236}">
                <a16:creationId xmlns:a16="http://schemas.microsoft.com/office/drawing/2014/main" id="{F41E57CC-7CF3-9FDA-3308-E8DB6A79F529}"/>
              </a:ext>
            </a:extLst>
          </p:cNvPr>
          <p:cNvGraphicFramePr/>
          <p:nvPr/>
        </p:nvGraphicFramePr>
        <p:xfrm>
          <a:off x="640080" y="1097280"/>
          <a:ext cx="6421120" cy="3785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igital numbers art">
            <a:extLst>
              <a:ext uri="{FF2B5EF4-FFF2-40B4-BE49-F238E27FC236}">
                <a16:creationId xmlns:a16="http://schemas.microsoft.com/office/drawing/2014/main" id="{BC1C57E3-2363-E694-9D60-37B6377AD3E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882" b="-1"/>
          <a:stretch>
            <a:fillRect/>
          </a:stretch>
        </p:blipFill>
        <p:spPr>
          <a:xfrm>
            <a:off x="-110839" y="0"/>
            <a:ext cx="3267926" cy="685799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485374" y="365125"/>
            <a:ext cx="6868426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600" b="1">
                <a:solidFill>
                  <a:srgbClr val="191919"/>
                </a:solidFill>
              </a:defRPr>
            </a:pPr>
            <a:r>
              <a:t>8. Conclusion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5760" y="6263640"/>
            <a:ext cx="3906839" cy="2308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t>Sources: Burns (2020); Tokatli (2008); Inditex (2024); Inditex (2025).</a:t>
            </a:r>
            <a:endParaRPr lang="en-GB" sz="900" i="1"/>
          </a:p>
        </p:txBody>
      </p:sp>
      <p:graphicFrame>
        <p:nvGraphicFramePr>
          <p:cNvPr id="8" name="TextBox 2">
            <a:extLst>
              <a:ext uri="{FF2B5EF4-FFF2-40B4-BE49-F238E27FC236}">
                <a16:creationId xmlns:a16="http://schemas.microsoft.com/office/drawing/2014/main" id="{8A52AE05-A722-00CE-05EF-4E45C564EA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83166374"/>
              </p:ext>
            </p:extLst>
          </p:nvPr>
        </p:nvGraphicFramePr>
        <p:xfrm>
          <a:off x="3542097" y="1784818"/>
          <a:ext cx="8023459" cy="4327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740" y="1313765"/>
            <a:ext cx="3082348" cy="44807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600" b="1">
                <a:solidFill>
                  <a:srgbClr val="191919"/>
                </a:solidFill>
              </a:defRPr>
            </a:pPr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Reference</a:t>
            </a: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List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88092" y="1126157"/>
            <a:ext cx="8450981" cy="5072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Aaker, D.A. (2020) Strategic Market Management. 11th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. Hoboken, NJ: Wiley.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Baena, V. (2024) ‘The shift from fast fashion to socially and sustainable oriented practices: Evidence from Zara’, Corporate Social Responsibility and Environmental Management.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Baines, P., Fill, C., Rosengren, S. and Antonetti, P. (2019) Marketing. 5th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. Oxford: Oxford University Press.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Barnes, L. and Lea-Greenwood, G. (2010) ‘Fast fashion in the retail store environment’, International Journal of Retail &amp; Distribution Management, 38(10), pp. 760–772.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Burns, P. (2020) Entrepreneurship and Small Business. 5th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. London: Red Globe Press.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Cachon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, G.P. and Swinney, R. (2011) ‘The value of fast fashion: Quick response, enhanced design and strategic consumer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’, Management Science, 57(4), pp. 778–795.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Chaffey, D. and Ellis-Chadwick, F. (2022) Digital Marketing. Harlow: Pearson.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Gallaugher, J. (2008) ‘Zara: Fast fashion from savvy systems’, MIS Quarterly Executive, 7(1), pp. 15–26.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Ghemawat, P. and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Nueno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, J.L. (2009) ZARA: Fast Fashion. Revised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. Boston: Harvard Business School Publishing.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Inditex (2024) Annual Report 2024. Available at: https://www.inditex.com (Accessed: 9 July 2026).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Inditex (2025) FY2025 Results. Available at: https://www.inditex.com (Accessed: 9 July 2026).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Joy, A., Sherry, J.F., Venkatesh, A., Wang, J. and Chan, R. (2012) ‘Fast fashion, sustainability, and the ethical appeal of luxury brands’, Fashion Theory, 16(3), pp. 273–295.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Kim, A.J. and Ko, E. (2012) ‘Do social media marketing activities enhance customer equity?’, Journal of Business Research, 65(10), pp. 1480–1486.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Kotler, P. and Keller, K.L. (2022) Marketing Management. 16th Global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. Harlow: Pearson.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McNeill, L. and Moore, R. (2015) ‘Sustainable fashion consumption and the fast fashion conundrum’, International Journal of Consumer Studies, 39(3), pp. 212–222.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Solomon, M.R. (2023) Consumer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: Buying, Having and Being. Harlow: Pearson.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Tokatli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, N. (2008) ‘Global sourcing: Insights from the global clothing industry—the case of Zara’, Journal of Economic Geography, 8(1), pp. 21–38.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Verhoef, P.C., Kannan, P.K. and Inman, J.J. (2015) ‘From multi-channel retailing to omni-channel retailing’, Journal of Retailing, 91(2), pp. 174–181.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Zara (n.d.) </a:t>
            </a:r>
            <a:r>
              <a:rPr lang="en-GB" sz="1200" i="1" dirty="0"/>
              <a:t>Zara UK website</a:t>
            </a:r>
            <a:r>
              <a:rPr lang="en-GB" sz="1200" dirty="0"/>
              <a:t> [Online]. Available at: </a:t>
            </a:r>
            <a:r>
              <a:rPr lang="en-GB" sz="1200" dirty="0">
                <a:hlinkClick r:id="rId2"/>
              </a:rPr>
              <a:t>https://www.zara.com/uk/</a:t>
            </a:r>
            <a:r>
              <a:rPr lang="en-GB" sz="1200" dirty="0"/>
              <a:t> (Accessed: 06 July 2026).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1226</TotalTime>
  <Words>1332</Words>
  <Application>Microsoft Office PowerPoint</Application>
  <PresentationFormat>Widescreen</PresentationFormat>
  <Paragraphs>92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Mandica-Gabriel Stochita (2230353)</cp:lastModifiedBy>
  <cp:revision>1</cp:revision>
  <dcterms:created xsi:type="dcterms:W3CDTF">2013-01-27T09:14:16Z</dcterms:created>
  <dcterms:modified xsi:type="dcterms:W3CDTF">2026-07-11T02:15:56Z</dcterms:modified>
  <cp:category/>
</cp:coreProperties>
</file>