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2E829D-AA05-4E2E-92BD-088E06C835D1}" v="263" dt="2023-02-28T22:51:35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67" d="100"/>
          <a:sy n="67" d="100"/>
        </p:scale>
        <p:origin x="1157" y="9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Ali (2119052)" userId="1b8fc953-db02-4d2e-af0d-4fda2b022f72" providerId="ADAL" clId="{AF2E829D-AA05-4E2E-92BD-088E06C835D1}"/>
    <pc:docChg chg="undo custSel addSld delSld modSld">
      <pc:chgData name="Sarah Ali (2119052)" userId="1b8fc953-db02-4d2e-af0d-4fda2b022f72" providerId="ADAL" clId="{AF2E829D-AA05-4E2E-92BD-088E06C835D1}" dt="2023-02-28T22:52:48.151" v="4091" actId="1036"/>
      <pc:docMkLst>
        <pc:docMk/>
      </pc:docMkLst>
      <pc:sldChg chg="addSp delSp modSp mod">
        <pc:chgData name="Sarah Ali (2119052)" userId="1b8fc953-db02-4d2e-af0d-4fda2b022f72" providerId="ADAL" clId="{AF2E829D-AA05-4E2E-92BD-088E06C835D1}" dt="2023-02-28T22:46:19.401" v="4054" actId="20577"/>
        <pc:sldMkLst>
          <pc:docMk/>
          <pc:sldMk cId="3929455823" sldId="256"/>
        </pc:sldMkLst>
        <pc:spChg chg="mod">
          <ac:chgData name="Sarah Ali (2119052)" userId="1b8fc953-db02-4d2e-af0d-4fda2b022f72" providerId="ADAL" clId="{AF2E829D-AA05-4E2E-92BD-088E06C835D1}" dt="2023-02-28T22:46:19.401" v="4054" actId="20577"/>
          <ac:spMkLst>
            <pc:docMk/>
            <pc:sldMk cId="3929455823" sldId="256"/>
            <ac:spMk id="2" creationId="{45306634-97A1-53FE-112F-E7DC56586A9A}"/>
          </ac:spMkLst>
        </pc:spChg>
        <pc:spChg chg="mod">
          <ac:chgData name="Sarah Ali (2119052)" userId="1b8fc953-db02-4d2e-af0d-4fda2b022f72" providerId="ADAL" clId="{AF2E829D-AA05-4E2E-92BD-088E06C835D1}" dt="2023-02-25T01:51:17.018" v="1678" actId="20577"/>
          <ac:spMkLst>
            <pc:docMk/>
            <pc:sldMk cId="3929455823" sldId="256"/>
            <ac:spMk id="3" creationId="{3BDAAC01-DB80-574F-0AA7-1DC5B97FB7E1}"/>
          </ac:spMkLst>
        </pc:spChg>
        <pc:spChg chg="add del mod">
          <ac:chgData name="Sarah Ali (2119052)" userId="1b8fc953-db02-4d2e-af0d-4fda2b022f72" providerId="ADAL" clId="{AF2E829D-AA05-4E2E-92BD-088E06C835D1}" dt="2023-02-25T01:50:37.760" v="1623" actId="478"/>
          <ac:spMkLst>
            <pc:docMk/>
            <pc:sldMk cId="3929455823" sldId="256"/>
            <ac:spMk id="4" creationId="{76BDB2FE-884A-8F0C-9ACC-F1D40F0C2CE8}"/>
          </ac:spMkLst>
        </pc:spChg>
        <pc:spChg chg="add del mod">
          <ac:chgData name="Sarah Ali (2119052)" userId="1b8fc953-db02-4d2e-af0d-4fda2b022f72" providerId="ADAL" clId="{AF2E829D-AA05-4E2E-92BD-088E06C835D1}" dt="2023-02-25T01:50:31.738" v="1621" actId="478"/>
          <ac:spMkLst>
            <pc:docMk/>
            <pc:sldMk cId="3929455823" sldId="256"/>
            <ac:spMk id="5" creationId="{1C4CDF51-B691-027E-55A1-4D147F7E74D2}"/>
          </ac:spMkLst>
        </pc:spChg>
        <pc:spChg chg="add del mod">
          <ac:chgData name="Sarah Ali (2119052)" userId="1b8fc953-db02-4d2e-af0d-4fda2b022f72" providerId="ADAL" clId="{AF2E829D-AA05-4E2E-92BD-088E06C835D1}" dt="2023-02-25T01:50:19.339" v="1614" actId="478"/>
          <ac:spMkLst>
            <pc:docMk/>
            <pc:sldMk cId="3929455823" sldId="256"/>
            <ac:spMk id="6" creationId="{7561E5A3-9BFF-3569-0A99-7092A7EC50EB}"/>
          </ac:spMkLst>
        </pc:spChg>
        <pc:spChg chg="add del mod">
          <ac:chgData name="Sarah Ali (2119052)" userId="1b8fc953-db02-4d2e-af0d-4fda2b022f72" providerId="ADAL" clId="{AF2E829D-AA05-4E2E-92BD-088E06C835D1}" dt="2023-02-25T01:50:26.027" v="1618" actId="478"/>
          <ac:spMkLst>
            <pc:docMk/>
            <pc:sldMk cId="3929455823" sldId="256"/>
            <ac:spMk id="7" creationId="{6A7FCD81-B18A-158A-6E43-256B2C4EC66B}"/>
          </ac:spMkLst>
        </pc:spChg>
      </pc:sldChg>
      <pc:sldChg chg="new del">
        <pc:chgData name="Sarah Ali (2119052)" userId="1b8fc953-db02-4d2e-af0d-4fda2b022f72" providerId="ADAL" clId="{AF2E829D-AA05-4E2E-92BD-088E06C835D1}" dt="2023-02-25T00:02:05.695" v="234" actId="47"/>
        <pc:sldMkLst>
          <pc:docMk/>
          <pc:sldMk cId="4084084334" sldId="257"/>
        </pc:sldMkLst>
      </pc:sldChg>
      <pc:sldChg chg="addSp delSp modSp add mod modAnim">
        <pc:chgData name="Sarah Ali (2119052)" userId="1b8fc953-db02-4d2e-af0d-4fda2b022f72" providerId="ADAL" clId="{AF2E829D-AA05-4E2E-92BD-088E06C835D1}" dt="2023-02-28T22:52:48.151" v="4091" actId="1036"/>
        <pc:sldMkLst>
          <pc:docMk/>
          <pc:sldMk cId="2587678983" sldId="258"/>
        </pc:sldMkLst>
        <pc:spChg chg="mod">
          <ac:chgData name="Sarah Ali (2119052)" userId="1b8fc953-db02-4d2e-af0d-4fda2b022f72" providerId="ADAL" clId="{AF2E829D-AA05-4E2E-92BD-088E06C835D1}" dt="2023-02-28T22:23:58.304" v="3840" actId="2"/>
          <ac:spMkLst>
            <pc:docMk/>
            <pc:sldMk cId="2587678983" sldId="258"/>
            <ac:spMk id="2" creationId="{45306634-97A1-53FE-112F-E7DC56586A9A}"/>
          </ac:spMkLst>
        </pc:spChg>
        <pc:spChg chg="mod">
          <ac:chgData name="Sarah Ali (2119052)" userId="1b8fc953-db02-4d2e-af0d-4fda2b022f72" providerId="ADAL" clId="{AF2E829D-AA05-4E2E-92BD-088E06C835D1}" dt="2023-02-25T01:07:21.997" v="1072" actId="20577"/>
          <ac:spMkLst>
            <pc:docMk/>
            <pc:sldMk cId="2587678983" sldId="258"/>
            <ac:spMk id="3" creationId="{3BDAAC01-DB80-574F-0AA7-1DC5B97FB7E1}"/>
          </ac:spMkLst>
        </pc:spChg>
        <pc:spChg chg="mod">
          <ac:chgData name="Sarah Ali (2119052)" userId="1b8fc953-db02-4d2e-af0d-4fda2b022f72" providerId="ADAL" clId="{AF2E829D-AA05-4E2E-92BD-088E06C835D1}" dt="2023-02-28T22:44:02.193" v="4033"/>
          <ac:spMkLst>
            <pc:docMk/>
            <pc:sldMk cId="2587678983" sldId="258"/>
            <ac:spMk id="4" creationId="{76BDB2FE-884A-8F0C-9ACC-F1D40F0C2CE8}"/>
          </ac:spMkLst>
        </pc:spChg>
        <pc:spChg chg="mod">
          <ac:chgData name="Sarah Ali (2119052)" userId="1b8fc953-db02-4d2e-af0d-4fda2b022f72" providerId="ADAL" clId="{AF2E829D-AA05-4E2E-92BD-088E06C835D1}" dt="2023-02-28T22:52:36.180" v="4086" actId="1036"/>
          <ac:spMkLst>
            <pc:docMk/>
            <pc:sldMk cId="2587678983" sldId="258"/>
            <ac:spMk id="5" creationId="{1C4CDF51-B691-027E-55A1-4D147F7E74D2}"/>
          </ac:spMkLst>
        </pc:spChg>
        <pc:spChg chg="mod">
          <ac:chgData name="Sarah Ali (2119052)" userId="1b8fc953-db02-4d2e-af0d-4fda2b022f72" providerId="ADAL" clId="{AF2E829D-AA05-4E2E-92BD-088E06C835D1}" dt="2023-02-28T22:52:48.151" v="4091" actId="1036"/>
          <ac:spMkLst>
            <pc:docMk/>
            <pc:sldMk cId="2587678983" sldId="258"/>
            <ac:spMk id="6" creationId="{7561E5A3-9BFF-3569-0A99-7092A7EC50EB}"/>
          </ac:spMkLst>
        </pc:spChg>
        <pc:spChg chg="mod">
          <ac:chgData name="Sarah Ali (2119052)" userId="1b8fc953-db02-4d2e-af0d-4fda2b022f72" providerId="ADAL" clId="{AF2E829D-AA05-4E2E-92BD-088E06C835D1}" dt="2023-02-28T22:52:23.815" v="4082" actId="1076"/>
          <ac:spMkLst>
            <pc:docMk/>
            <pc:sldMk cId="2587678983" sldId="258"/>
            <ac:spMk id="7" creationId="{6A7FCD81-B18A-158A-6E43-256B2C4EC66B}"/>
          </ac:spMkLst>
        </pc:spChg>
        <pc:spChg chg="add del mod">
          <ac:chgData name="Sarah Ali (2119052)" userId="1b8fc953-db02-4d2e-af0d-4fda2b022f72" providerId="ADAL" clId="{AF2E829D-AA05-4E2E-92BD-088E06C835D1}" dt="2023-02-25T00:22:03.908" v="541" actId="478"/>
          <ac:spMkLst>
            <pc:docMk/>
            <pc:sldMk cId="2587678983" sldId="258"/>
            <ac:spMk id="8" creationId="{5631828B-9B8C-F000-0051-0EF5E477A0B5}"/>
          </ac:spMkLst>
        </pc:spChg>
        <pc:spChg chg="add del">
          <ac:chgData name="Sarah Ali (2119052)" userId="1b8fc953-db02-4d2e-af0d-4fda2b022f72" providerId="ADAL" clId="{AF2E829D-AA05-4E2E-92BD-088E06C835D1}" dt="2023-02-25T00:58:15.128" v="933"/>
          <ac:spMkLst>
            <pc:docMk/>
            <pc:sldMk cId="2587678983" sldId="258"/>
            <ac:spMk id="9" creationId="{98464F60-5E65-871C-EEBE-035BBDDD62C9}"/>
          </ac:spMkLst>
        </pc:spChg>
        <pc:spChg chg="add del mod">
          <ac:chgData name="Sarah Ali (2119052)" userId="1b8fc953-db02-4d2e-af0d-4fda2b022f72" providerId="ADAL" clId="{AF2E829D-AA05-4E2E-92BD-088E06C835D1}" dt="2023-02-25T01:50:16.024" v="1613"/>
          <ac:spMkLst>
            <pc:docMk/>
            <pc:sldMk cId="2587678983" sldId="258"/>
            <ac:spMk id="10" creationId="{DA4A7D00-524D-2846-0FA9-69968EB378EF}"/>
          </ac:spMkLst>
        </pc:spChg>
        <pc:spChg chg="add del">
          <ac:chgData name="Sarah Ali (2119052)" userId="1b8fc953-db02-4d2e-af0d-4fda2b022f72" providerId="ADAL" clId="{AF2E829D-AA05-4E2E-92BD-088E06C835D1}" dt="2023-02-25T01:36:30.525" v="1412"/>
          <ac:spMkLst>
            <pc:docMk/>
            <pc:sldMk cId="2587678983" sldId="258"/>
            <ac:spMk id="11" creationId="{E122C011-4F17-9665-97F9-211C421611ED}"/>
          </ac:spMkLst>
        </pc:spChg>
        <pc:spChg chg="add mod">
          <ac:chgData name="Sarah Ali (2119052)" userId="1b8fc953-db02-4d2e-af0d-4fda2b022f72" providerId="ADAL" clId="{AF2E829D-AA05-4E2E-92BD-088E06C835D1}" dt="2023-02-28T22:45:25.070" v="4052"/>
          <ac:spMkLst>
            <pc:docMk/>
            <pc:sldMk cId="2587678983" sldId="258"/>
            <ac:spMk id="12" creationId="{B9254BAD-BB2C-35D4-F59F-F6DB7BEC353F}"/>
          </ac:spMkLst>
        </pc:spChg>
        <pc:spChg chg="add del">
          <ac:chgData name="Sarah Ali (2119052)" userId="1b8fc953-db02-4d2e-af0d-4fda2b022f72" providerId="ADAL" clId="{AF2E829D-AA05-4E2E-92BD-088E06C835D1}" dt="2023-02-25T01:37:00.133" v="1417"/>
          <ac:spMkLst>
            <pc:docMk/>
            <pc:sldMk cId="2587678983" sldId="258"/>
            <ac:spMk id="13" creationId="{58261D3D-19FF-FE1D-9946-5F7D671E4E18}"/>
          </ac:spMkLst>
        </pc:spChg>
        <pc:spChg chg="add del">
          <ac:chgData name="Sarah Ali (2119052)" userId="1b8fc953-db02-4d2e-af0d-4fda2b022f72" providerId="ADAL" clId="{AF2E829D-AA05-4E2E-92BD-088E06C835D1}" dt="2023-02-25T01:37:13.868" v="1419"/>
          <ac:spMkLst>
            <pc:docMk/>
            <pc:sldMk cId="2587678983" sldId="258"/>
            <ac:spMk id="14" creationId="{D5215D0B-0A8F-4C7F-8848-1E4B2058FD40}"/>
          </ac:spMkLst>
        </pc:spChg>
        <pc:picChg chg="add mod modCrop">
          <ac:chgData name="Sarah Ali (2119052)" userId="1b8fc953-db02-4d2e-af0d-4fda2b022f72" providerId="ADAL" clId="{AF2E829D-AA05-4E2E-92BD-088E06C835D1}" dt="2023-02-28T22:11:06.935" v="3611" actId="1036"/>
          <ac:picMkLst>
            <pc:docMk/>
            <pc:sldMk cId="2587678983" sldId="258"/>
            <ac:picMk id="9" creationId="{965BA992-938D-5E49-B8E2-37116C449A3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7B1F3-5378-0F5F-DA4A-E7590DBAC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ABCD21-CB6D-9E14-5DF5-6A726C2C6F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B448E-40EB-27A9-2626-C18A17F13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C88F2-065D-5F07-8E02-DE6F51D7A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CA952E-D943-268E-2D92-A36AA31F0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17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E695F-6A9F-AE21-BFA4-0D804899B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1BFE1-F9C8-F417-BD37-A228762E7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6A820-5BB5-861D-A800-221556E9F1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96F4AD-C179-EA67-656B-1DA57529F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6E3E2-CE7E-E617-9ADB-B508FB84A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461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3403E-1FB5-AF9B-6B5E-AC0841FFD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1D199E-2E24-9C63-4A73-2502487C8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7DBDD-8EC6-7E77-C475-B95E00FB9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818FA-2761-E447-0F8D-9A97FC173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C2054-CB62-062E-4854-66A5810C1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499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41ABF-F523-958E-B674-079D1DB2E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12EF0-BDEE-7546-D95A-98AC29B045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F5C41-6A43-46CB-5A82-1FDE3EEE7C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E2451B-EFF5-E207-BBDE-5A1C88099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E89F5C-440E-265A-ABCE-3CA791B93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6AC5E0-71C5-17BA-CD49-D0E92EF52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163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FBD46-6B94-86A7-55E0-04AC55D2C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236308-3D9B-7A65-6E48-B2ADCB36F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00D67-5E0F-C603-82F9-FA42C3A07F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F61770-FDF9-12C5-BD28-10C599D155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201F73-E7B3-6522-3D4A-016944383C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8BB75D-EABB-C6CC-9CD9-96484297B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ACA855-03E4-389C-0463-4BE6E2DBC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5BD87C-B0FA-1C15-2D75-6A7C3F7CF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03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CE940-05C7-6161-90A8-9A15BF73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DE38B3-D6DD-992E-1B00-CBE9B95AE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1EFF20-D389-EF41-0CDF-F6B30D9FA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CDFA17-9D3F-F436-5CB5-67190091A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103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5B36FF-003A-AA0D-7400-F561FA68A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5CFD10-AC27-FC6D-FDE8-85D1A873D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EA698F-F2FA-77F9-20CA-CC48EA16C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241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0460F-8E2C-E39A-514E-FFCA3842A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C4F9F-ACB4-A6AF-DE73-94DF8A2FF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8C91E6-C449-A112-3F8D-F467789A83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366080-5BFF-0B1B-FFB3-B02D0EF93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32BE9A-F1C0-CE70-880A-C903383EC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AEB758-B6BC-5900-98B0-B358319B1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016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B8CDE-E3EE-2D98-A6FF-40450B4961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97E52B7-C6B2-EA87-DC55-D9647D2867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3617A0-0F2B-AA7B-0ADA-612D0EA40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BBB91-5B7A-EC1A-0CAD-94F2AF9DA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1EB806-85EC-4FBA-809C-5758361E8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8EA650-A73E-ABC6-A44D-76FD53311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747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003B4-36EB-38AD-0E9B-AD2B92BBC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BE4EC4-8106-9803-6018-F3D61FA24C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005EA8-0D09-0A24-FB98-1FDC2BCF1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863F7-0B59-6D00-4274-E790BB274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65413-8EB3-7E98-D003-145F9820B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875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1D20E4-B5C5-2429-9261-589078588A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14BFA9-7120-1D85-1A3A-BFF7EB2ABA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A8CC81-5FE0-9796-9D2F-D57C81B27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F4A9C-2291-BF76-F4C7-FAD62967E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EFB8D-880F-450D-4B52-1B5DB7787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89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C4779C-780F-3063-6ECB-82BE0C19C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50F2C2-A055-F3F4-2B4C-5982AA1F8B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52BAB-3B96-F7D7-F698-ADDB7437F8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1BEFE-0398-47D6-BBC7-2CE47AD5D139}" type="datetimeFigureOut">
              <a:rPr lang="en-GB" smtClean="0"/>
              <a:t>28/02/2023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B1B39-6ED4-39D5-4A4E-2A68572C1F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7161F-CDDE-38B0-6635-ABB1211AAE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D290E1-4CB8-4681-BC31-FB4D16E589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7155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06634-97A1-53FE-112F-E7DC56586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32022" y="488700"/>
            <a:ext cx="9200146" cy="433476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Sarah Ali, 2119052.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Lecturer: Rodrigo F. Aguilera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Breakfast Board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DAAC01-DB80-574F-0AA7-1DC5B97FB7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842" y="1195138"/>
            <a:ext cx="11534274" cy="5277851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455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06634-97A1-53FE-112F-E7DC56586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7629" y="186081"/>
            <a:ext cx="5033209" cy="2174453"/>
          </a:xfrm>
        </p:spPr>
        <p:txBody>
          <a:bodyPr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Hotel Zuri , Horario Desayunos</a:t>
            </a:r>
            <a:b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s-ES" sz="1800" i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 Lunes A Sábados</a:t>
            </a:r>
            <a:br>
              <a:rPr lang="es-ES" sz="1800" i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s-ES" sz="1800" i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 11’00 a 18’30</a:t>
            </a:r>
            <a:br>
              <a:rPr lang="es-ES" sz="1800" i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s-ES" sz="1800" i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domingo y vísperas de festivo </a:t>
            </a:r>
            <a:br>
              <a:rPr lang="es-ES" sz="1800" i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s-ES" sz="1800" i="1" dirty="0">
                <a:solidFill>
                  <a:prstClr val="black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 11’30 a 22’30.</a:t>
            </a:r>
            <a:br>
              <a:rPr kumimoji="0" lang="en-GB" sz="180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DAAC01-DB80-574F-0AA7-1DC5B97FB7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195138"/>
            <a:ext cx="11855116" cy="5277851"/>
          </a:xfrm>
        </p:spPr>
        <p:txBody>
          <a:bodyPr/>
          <a:lstStyle/>
          <a:p>
            <a:r>
              <a:rPr lang="en-GB" dirty="0"/>
              <a:t>    </a:t>
            </a:r>
          </a:p>
          <a:p>
            <a:r>
              <a:rPr lang="en-GB" dirty="0"/>
              <a:t>		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BDB2FE-884A-8F0C-9ACC-F1D40F0C2CE8}"/>
              </a:ext>
            </a:extLst>
          </p:cNvPr>
          <p:cNvSpPr txBox="1"/>
          <p:nvPr/>
        </p:nvSpPr>
        <p:spPr>
          <a:xfrm>
            <a:off x="601779" y="2082103"/>
            <a:ext cx="1003834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Desayuno al amanecer				Breakfast in the sunrise</a:t>
            </a:r>
            <a:r>
              <a:rPr lang="en-US" b="1" u="sng" dirty="0"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</a:p>
          <a:p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Fresa 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Crepes + Café 				Strawberry Crepe with coffee </a:t>
            </a:r>
          </a:p>
          <a:p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O Bolleria + frutal	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4,00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€ 				or croissant with fruit, £4.00</a:t>
            </a:r>
          </a:p>
          <a:p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Zumo+ </a:t>
            </a:r>
            <a:r>
              <a:rPr lang="en-US" sz="1600" dirty="0" err="1">
                <a:latin typeface="Aharoni" panose="02010803020104030203" pitchFamily="2" charset="-79"/>
                <a:cs typeface="Aharoni" panose="02010803020104030203" pitchFamily="2" charset="-79"/>
              </a:rPr>
              <a:t>Bolleria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 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 2,50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€ 				Juice with croissant. £2.50</a:t>
            </a:r>
          </a:p>
          <a:p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Zumo Naranja + </a:t>
            </a:r>
            <a:r>
              <a:rPr lang="en-GB" sz="1600" dirty="0" err="1">
                <a:latin typeface="Aharoni" panose="02010803020104030203" pitchFamily="2" charset="-79"/>
                <a:cs typeface="Aharoni" panose="02010803020104030203" pitchFamily="2" charset="-79"/>
              </a:rPr>
              <a:t>C</a:t>
            </a:r>
            <a:r>
              <a:rPr lang="en-GB" sz="1600" b="0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ereales</a:t>
            </a:r>
            <a:r>
              <a:rPr lang="en-GB" sz="16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	 </a:t>
            </a:r>
            <a:r>
              <a:rPr lang="en-GB" sz="20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r>
              <a:rPr lang="en-GB" sz="16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		</a:t>
            </a:r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Orange</a:t>
            </a:r>
            <a:r>
              <a:rPr lang="en-GB" sz="16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juice with Cereal or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 Croquatas de </a:t>
            </a:r>
            <a:r>
              <a:rPr lang="en-US" sz="1600" kern="1200" dirty="0" err="1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Jamón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16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sz="20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2,50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€ 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	Ham Croquettes £2.50</a:t>
            </a:r>
          </a:p>
          <a:p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endParaRPr lang="en-US" sz="16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b="0" i="0" dirty="0">
              <a:effectLst/>
              <a:latin typeface="-apple-system"/>
            </a:endParaRPr>
          </a:p>
          <a:p>
            <a:endParaRPr lang="en-GB" dirty="0">
              <a:latin typeface="-apple-system"/>
            </a:endParaRPr>
          </a:p>
          <a:p>
            <a:endParaRPr lang="en-GB" b="0" i="0" dirty="0">
              <a:effectLst/>
              <a:latin typeface="-apple-system"/>
            </a:endParaRPr>
          </a:p>
          <a:p>
            <a:endParaRPr lang="en-US" dirty="0"/>
          </a:p>
          <a:p>
            <a:endParaRPr lang="en-US" dirty="0"/>
          </a:p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4CDF51-B691-027E-55A1-4D147F7E74D2}"/>
              </a:ext>
            </a:extLst>
          </p:cNvPr>
          <p:cNvSpPr txBox="1"/>
          <p:nvPr/>
        </p:nvSpPr>
        <p:spPr>
          <a:xfrm>
            <a:off x="593456" y="5175903"/>
            <a:ext cx="1233387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haroni" panose="02010803020104030203" pitchFamily="2" charset="-79"/>
                <a:cs typeface="Aharoni" panose="02010803020104030203" pitchFamily="2" charset="-79"/>
              </a:rPr>
              <a:t>		</a:t>
            </a:r>
          </a:p>
          <a:p>
            <a:r>
              <a:rPr lang="en-US" b="1" u="sng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Zuri’s Asia desayunos				Zuri’s Asian breakfast</a:t>
            </a:r>
          </a:p>
          <a:p>
            <a:r>
              <a:rPr lang="en-GB" sz="1600" dirty="0">
                <a:latin typeface="Aharoni" panose="02010803020104030203" pitchFamily="2" charset="-79"/>
                <a:cs typeface="Aharoni" panose="02010803020104030203" pitchFamily="2" charset="-79"/>
              </a:rPr>
              <a:t>C</a:t>
            </a:r>
            <a:r>
              <a:rPr lang="en-GB" sz="16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uscús con garbanzos 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	(V)			Couscous with chickpeas</a:t>
            </a:r>
          </a:p>
          <a:p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O Sal </a:t>
            </a:r>
            <a:r>
              <a:rPr lang="en-US" sz="1600" dirty="0" err="1">
                <a:latin typeface="Aharoni" panose="02010803020104030203" pitchFamily="2" charset="-79"/>
                <a:cs typeface="Aharoni" panose="02010803020104030203" pitchFamily="2" charset="-79"/>
              </a:rPr>
              <a:t>pimienta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t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ostadas con tomate y huevos		or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+ Café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16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5,</a:t>
            </a:r>
            <a:r>
              <a:rPr lang="en-GB" sz="20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00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€ 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			Salt pepper toast with tomatoes and eggs with coffee £5.00</a:t>
            </a:r>
          </a:p>
          <a:p>
            <a:r>
              <a:rPr lang="en-US" sz="1600" b="1" dirty="0">
                <a:latin typeface="Aharoni" panose="02010803020104030203" pitchFamily="2" charset="-79"/>
                <a:cs typeface="Aharoni" panose="02010803020104030203" pitchFamily="2" charset="-79"/>
              </a:rPr>
              <a:t>			</a:t>
            </a:r>
            <a:endParaRPr lang="en-US" sz="1600" b="1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61E5A3-9BFF-3569-0A99-7092A7EC50EB}"/>
              </a:ext>
            </a:extLst>
          </p:cNvPr>
          <p:cNvSpPr txBox="1"/>
          <p:nvPr/>
        </p:nvSpPr>
        <p:spPr>
          <a:xfrm>
            <a:off x="617220" y="3886200"/>
            <a:ext cx="10644438" cy="18223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Espanol B</a:t>
            </a:r>
            <a:r>
              <a:rPr lang="en-GB" i="0" u="sng" dirty="0">
                <a:solidFill>
                  <a:schemeClr val="accent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ufé </a:t>
            </a:r>
            <a:r>
              <a:rPr lang="en-GB" u="sng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V</a:t>
            </a:r>
            <a:r>
              <a:rPr lang="en-GB" i="0" u="sng" dirty="0">
                <a:solidFill>
                  <a:schemeClr val="accent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egetariano </a:t>
            </a:r>
            <a:r>
              <a:rPr lang="en-US" u="sng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	Spanish Vegetarian Buffet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Omelette + jugo</a:t>
            </a:r>
            <a:r>
              <a:rPr lang="en-US" sz="20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r>
              <a:rPr lang="en-GB" sz="20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2,00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 € 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			Omelets	with juice </a:t>
            </a:r>
            <a:r>
              <a:rPr lang="en-US" sz="20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£2.00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sz="1600" kern="1200" dirty="0" err="1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Ensaladilla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Rusa + Zumo (V)	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5,</a:t>
            </a:r>
            <a:r>
              <a:rPr lang="en-GB" sz="20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00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 € </a:t>
            </a:r>
            <a:r>
              <a:rPr lang="en-US" sz="20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	Spanish potatoes salad with juice or </a:t>
            </a:r>
            <a:r>
              <a:rPr lang="en-US" sz="20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£5.00</a:t>
            </a:r>
          </a:p>
          <a:p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 Tortilla 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E</a:t>
            </a:r>
            <a:r>
              <a:rPr lang="en-US" sz="16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spañola + Café 				Spanish Omelet with coffee or  </a:t>
            </a:r>
          </a:p>
          <a:p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O Tacos + Café 	</a:t>
            </a:r>
            <a:r>
              <a:rPr lang="en-GB" sz="1600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	</a:t>
            </a:r>
            <a:r>
              <a:rPr lang="en-US" sz="1600" dirty="0">
                <a:latin typeface="Aharoni" panose="02010803020104030203" pitchFamily="2" charset="-79"/>
                <a:cs typeface="Aharoni" panose="02010803020104030203" pitchFamily="2" charset="-79"/>
              </a:rPr>
              <a:t>			Tacos with Coffee  </a:t>
            </a:r>
            <a:endParaRPr lang="en-US" sz="16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1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7FCD81-B18A-158A-6E43-256B2C4EC66B}"/>
              </a:ext>
            </a:extLst>
          </p:cNvPr>
          <p:cNvSpPr txBox="1"/>
          <p:nvPr/>
        </p:nvSpPr>
        <p:spPr>
          <a:xfrm rot="10800000" flipV="1">
            <a:off x="9875520" y="15677"/>
            <a:ext cx="47755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			</a:t>
            </a:r>
            <a:endParaRPr lang="en-US" sz="14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V~ Vegano		</a:t>
            </a: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      Vegan</a:t>
            </a: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			</a:t>
            </a:r>
            <a:endParaRPr lang="en-US" sz="14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54BAD-BB2C-35D4-F59F-F6DB7BEC353F}"/>
              </a:ext>
            </a:extLst>
          </p:cNvPr>
          <p:cNvSpPr txBox="1"/>
          <p:nvPr/>
        </p:nvSpPr>
        <p:spPr>
          <a:xfrm>
            <a:off x="4606290" y="883232"/>
            <a:ext cx="727910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400" dirty="0">
                <a:latin typeface="Aharoni" panose="02010803020104030203" pitchFamily="2" charset="-79"/>
                <a:cs typeface="Aharoni" panose="02010803020104030203" pitchFamily="2" charset="-79"/>
              </a:rPr>
              <a:t>El desayuno continental se sirve a diario de la manana e incluye el café. </a:t>
            </a:r>
            <a:r>
              <a:rPr lang="es-ES" sz="2400" dirty="0">
                <a:latin typeface="Aharoni" panose="02010803020104030203" pitchFamily="2" charset="-79"/>
                <a:cs typeface="Aharoni" panose="02010803020104030203" pitchFamily="2" charset="-79"/>
              </a:rPr>
              <a:t>5,00</a:t>
            </a:r>
            <a:r>
              <a:rPr lang="en-US" sz="2400" dirty="0">
                <a:latin typeface="Aharoni" panose="02010803020104030203" pitchFamily="2" charset="-79"/>
                <a:cs typeface="Aharoni" panose="02010803020104030203" pitchFamily="2" charset="-79"/>
              </a:rPr>
              <a:t> €</a:t>
            </a:r>
            <a:endParaRPr lang="es-ES" sz="2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s-ES" sz="1400" dirty="0">
                <a:latin typeface="Aharoni" panose="02010803020104030203" pitchFamily="2" charset="-79"/>
                <a:cs typeface="Aharoni" panose="02010803020104030203" pitchFamily="2" charset="-79"/>
              </a:rPr>
              <a:t>A continental breakfast is served every </a:t>
            </a:r>
            <a:r>
              <a:rPr lang="es-ES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morning</a:t>
            </a:r>
            <a:r>
              <a:rPr lang="es-ES" sz="1400" dirty="0">
                <a:latin typeface="Aharoni" panose="02010803020104030203" pitchFamily="2" charset="-79"/>
                <a:cs typeface="Aharoni" panose="02010803020104030203" pitchFamily="2" charset="-79"/>
              </a:rPr>
              <a:t> a.m., and includes Coffee.</a:t>
            </a:r>
          </a:p>
          <a:p>
            <a:pPr algn="ctr"/>
            <a:r>
              <a:rPr lang="es-ES" sz="1400" dirty="0">
                <a:latin typeface="Aharoni" panose="02010803020104030203" pitchFamily="2" charset="-79"/>
                <a:cs typeface="Aharoni" panose="02010803020104030203" pitchFamily="2" charset="-79"/>
              </a:rPr>
              <a:t>Desayuno disponible para el servicio de habitaciones.	</a:t>
            </a:r>
          </a:p>
          <a:p>
            <a:pPr algn="ctr"/>
            <a:r>
              <a:rPr lang="en-GB" sz="1400" dirty="0">
                <a:latin typeface="Aharoni" panose="02010803020104030203" pitchFamily="2" charset="-79"/>
                <a:cs typeface="Aharoni" panose="02010803020104030203" pitchFamily="2" charset="-79"/>
              </a:rPr>
              <a:t>Breakfast is available for room service.</a:t>
            </a:r>
            <a:endParaRPr lang="es-ES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endParaRPr lang="es-ES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65BA992-938D-5E49-B8E2-37116C449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29" t="38480" r="62164" b="47900"/>
          <a:stretch/>
        </p:blipFill>
        <p:spPr>
          <a:xfrm>
            <a:off x="7639848" y="88862"/>
            <a:ext cx="2235672" cy="80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678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</TotalTime>
  <Words>334</Words>
  <Application>Microsoft Office PowerPoint</Application>
  <PresentationFormat>Widescreen</PresentationFormat>
  <Paragraphs>36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Aharoni</vt:lpstr>
      <vt:lpstr>Arial</vt:lpstr>
      <vt:lpstr>Calibri</vt:lpstr>
      <vt:lpstr>Calibri Light</vt:lpstr>
      <vt:lpstr>Office Theme</vt:lpstr>
      <vt:lpstr>Sarah Ali, 2119052. BMIH5003 Lecturer: Rodrigo F. Aguilera  Breakfast Board </vt:lpstr>
      <vt:lpstr>Hotel Zuri , Horario Desayunos De Lunes A Sábados de 11’00 a 18’30 domingo y vísperas de festivo  de 11’30 a 22’30.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Ali (2119052)</dc:creator>
  <cp:lastModifiedBy>Sarah Ali (2119052)</cp:lastModifiedBy>
  <cp:revision>1</cp:revision>
  <dcterms:created xsi:type="dcterms:W3CDTF">2023-02-24T23:41:49Z</dcterms:created>
  <dcterms:modified xsi:type="dcterms:W3CDTF">2023-02-28T22:52:53Z</dcterms:modified>
</cp:coreProperties>
</file>