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5"/>
  </p:notesMasterIdLst>
  <p:sldIdLst>
    <p:sldId id="258" r:id="rId2"/>
    <p:sldId id="259" r:id="rId3"/>
    <p:sldId id="268" r:id="rId4"/>
    <p:sldId id="271" r:id="rId5"/>
    <p:sldId id="269" r:id="rId6"/>
    <p:sldId id="270" r:id="rId7"/>
    <p:sldId id="274" r:id="rId8"/>
    <p:sldId id="272" r:id="rId9"/>
    <p:sldId id="273" r:id="rId10"/>
    <p:sldId id="275" r:id="rId11"/>
    <p:sldId id="277" r:id="rId12"/>
    <p:sldId id="276" r:id="rId13"/>
    <p:sldId id="265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59C118A-2991-FBDA-86B1-DDA6578FE6CF}" v="47" dt="2022-12-14T12:10:38.002"/>
    <p1510:client id="{BDBC1133-BAA4-20B9-D542-AA63AEDFFD1C}" v="115" dt="2022-12-14T14:45:43.131"/>
    <p1510:client id="{C9104D98-9A00-F730-B41E-F96F34D05E82}" v="638" dt="2022-12-14T11:54:12.53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ison Cooke" userId="S::a.cooke@uwtsd.ac.uk::46c329c9-26b7-4eba-b77b-7474421bfd31" providerId="AD" clId="Web-{C9104D98-9A00-F730-B41E-F96F34D05E82}"/>
    <pc:docChg chg="addSld delSld modSld sldOrd">
      <pc:chgData name="Alison Cooke" userId="S::a.cooke@uwtsd.ac.uk::46c329c9-26b7-4eba-b77b-7474421bfd31" providerId="AD" clId="Web-{C9104D98-9A00-F730-B41E-F96F34D05E82}" dt="2022-12-14T11:54:12.534" v="583" actId="1076"/>
      <pc:docMkLst>
        <pc:docMk/>
      </pc:docMkLst>
      <pc:sldChg chg="del">
        <pc:chgData name="Alison Cooke" userId="S::a.cooke@uwtsd.ac.uk::46c329c9-26b7-4eba-b77b-7474421bfd31" providerId="AD" clId="Web-{C9104D98-9A00-F730-B41E-F96F34D05E82}" dt="2022-12-14T11:13:41.425" v="25"/>
        <pc:sldMkLst>
          <pc:docMk/>
          <pc:sldMk cId="1802520162" sldId="257"/>
        </pc:sldMkLst>
      </pc:sldChg>
      <pc:sldChg chg="modSp">
        <pc:chgData name="Alison Cooke" userId="S::a.cooke@uwtsd.ac.uk::46c329c9-26b7-4eba-b77b-7474421bfd31" providerId="AD" clId="Web-{C9104D98-9A00-F730-B41E-F96F34D05E82}" dt="2022-12-14T11:12:51.033" v="11" actId="20577"/>
        <pc:sldMkLst>
          <pc:docMk/>
          <pc:sldMk cId="1147549936" sldId="258"/>
        </pc:sldMkLst>
        <pc:spChg chg="mod">
          <ac:chgData name="Alison Cooke" userId="S::a.cooke@uwtsd.ac.uk::46c329c9-26b7-4eba-b77b-7474421bfd31" providerId="AD" clId="Web-{C9104D98-9A00-F730-B41E-F96F34D05E82}" dt="2022-12-14T11:12:46.736" v="5" actId="20577"/>
          <ac:spMkLst>
            <pc:docMk/>
            <pc:sldMk cId="1147549936" sldId="258"/>
            <ac:spMk id="2" creationId="{D471C5F7-4842-6758-51A1-976140EA1062}"/>
          </ac:spMkLst>
        </pc:spChg>
        <pc:spChg chg="mod">
          <ac:chgData name="Alison Cooke" userId="S::a.cooke@uwtsd.ac.uk::46c329c9-26b7-4eba-b77b-7474421bfd31" providerId="AD" clId="Web-{C9104D98-9A00-F730-B41E-F96F34D05E82}" dt="2022-12-14T11:12:51.033" v="11" actId="20577"/>
          <ac:spMkLst>
            <pc:docMk/>
            <pc:sldMk cId="1147549936" sldId="258"/>
            <ac:spMk id="5" creationId="{96FE8A07-45B3-4401-AEF2-C9368D14EA2F}"/>
          </ac:spMkLst>
        </pc:spChg>
      </pc:sldChg>
      <pc:sldChg chg="modSp">
        <pc:chgData name="Alison Cooke" userId="S::a.cooke@uwtsd.ac.uk::46c329c9-26b7-4eba-b77b-7474421bfd31" providerId="AD" clId="Web-{C9104D98-9A00-F730-B41E-F96F34D05E82}" dt="2022-12-14T11:45:15.564" v="306" actId="20577"/>
        <pc:sldMkLst>
          <pc:docMk/>
          <pc:sldMk cId="2511280831" sldId="259"/>
        </pc:sldMkLst>
        <pc:spChg chg="mod">
          <ac:chgData name="Alison Cooke" userId="S::a.cooke@uwtsd.ac.uk::46c329c9-26b7-4eba-b77b-7474421bfd31" providerId="AD" clId="Web-{C9104D98-9A00-F730-B41E-F96F34D05E82}" dt="2022-12-14T11:45:15.564" v="306" actId="20577"/>
          <ac:spMkLst>
            <pc:docMk/>
            <pc:sldMk cId="2511280831" sldId="259"/>
            <ac:spMk id="3" creationId="{658C690E-5CBE-4BDA-BD72-E432396BE4C6}"/>
          </ac:spMkLst>
        </pc:spChg>
      </pc:sldChg>
      <pc:sldChg chg="del">
        <pc:chgData name="Alison Cooke" userId="S::a.cooke@uwtsd.ac.uk::46c329c9-26b7-4eba-b77b-7474421bfd31" providerId="AD" clId="Web-{C9104D98-9A00-F730-B41E-F96F34D05E82}" dt="2022-12-14T11:13:51.394" v="28"/>
        <pc:sldMkLst>
          <pc:docMk/>
          <pc:sldMk cId="3451093567" sldId="262"/>
        </pc:sldMkLst>
      </pc:sldChg>
      <pc:sldChg chg="del">
        <pc:chgData name="Alison Cooke" userId="S::a.cooke@uwtsd.ac.uk::46c329c9-26b7-4eba-b77b-7474421bfd31" providerId="AD" clId="Web-{C9104D98-9A00-F730-B41E-F96F34D05E82}" dt="2022-12-14T11:14:03.316" v="33"/>
        <pc:sldMkLst>
          <pc:docMk/>
          <pc:sldMk cId="506969829" sldId="263"/>
        </pc:sldMkLst>
      </pc:sldChg>
      <pc:sldChg chg="del">
        <pc:chgData name="Alison Cooke" userId="S::a.cooke@uwtsd.ac.uk::46c329c9-26b7-4eba-b77b-7474421bfd31" providerId="AD" clId="Web-{C9104D98-9A00-F730-B41E-F96F34D05E82}" dt="2022-12-14T11:14:00.910" v="32"/>
        <pc:sldMkLst>
          <pc:docMk/>
          <pc:sldMk cId="2749282410" sldId="264"/>
        </pc:sldMkLst>
      </pc:sldChg>
      <pc:sldChg chg="addSp delSp modSp mod modClrScheme chgLayout">
        <pc:chgData name="Alison Cooke" userId="S::a.cooke@uwtsd.ac.uk::46c329c9-26b7-4eba-b77b-7474421bfd31" providerId="AD" clId="Web-{C9104D98-9A00-F730-B41E-F96F34D05E82}" dt="2022-12-14T11:54:12.534" v="583" actId="1076"/>
        <pc:sldMkLst>
          <pc:docMk/>
          <pc:sldMk cId="2141641234" sldId="265"/>
        </pc:sldMkLst>
        <pc:spChg chg="mod ord">
          <ac:chgData name="Alison Cooke" userId="S::a.cooke@uwtsd.ac.uk::46c329c9-26b7-4eba-b77b-7474421bfd31" providerId="AD" clId="Web-{C9104D98-9A00-F730-B41E-F96F34D05E82}" dt="2022-12-14T11:18:53.591" v="83" actId="20577"/>
          <ac:spMkLst>
            <pc:docMk/>
            <pc:sldMk cId="2141641234" sldId="265"/>
            <ac:spMk id="2" creationId="{C65D7C4F-2371-4021-AFD6-46B3F392E5C5}"/>
          </ac:spMkLst>
        </pc:spChg>
        <pc:picChg chg="add mod">
          <ac:chgData name="Alison Cooke" userId="S::a.cooke@uwtsd.ac.uk::46c329c9-26b7-4eba-b77b-7474421bfd31" providerId="AD" clId="Web-{C9104D98-9A00-F730-B41E-F96F34D05E82}" dt="2022-12-14T11:54:12.534" v="583" actId="1076"/>
          <ac:picMkLst>
            <pc:docMk/>
            <pc:sldMk cId="2141641234" sldId="265"/>
            <ac:picMk id="3" creationId="{607D5762-228C-F3E8-79E2-F7F99B31851D}"/>
          </ac:picMkLst>
        </pc:picChg>
        <pc:picChg chg="del mod ord">
          <ac:chgData name="Alison Cooke" userId="S::a.cooke@uwtsd.ac.uk::46c329c9-26b7-4eba-b77b-7474421bfd31" providerId="AD" clId="Web-{C9104D98-9A00-F730-B41E-F96F34D05E82}" dt="2022-12-14T11:18:41.122" v="80"/>
          <ac:picMkLst>
            <pc:docMk/>
            <pc:sldMk cId="2141641234" sldId="265"/>
            <ac:picMk id="4" creationId="{A5F4C11E-FFFB-4BEA-89BE-4FA20D4DAFF6}"/>
          </ac:picMkLst>
        </pc:picChg>
      </pc:sldChg>
      <pc:sldChg chg="addSp delSp modSp mod modClrScheme chgLayout">
        <pc:chgData name="Alison Cooke" userId="S::a.cooke@uwtsd.ac.uk::46c329c9-26b7-4eba-b77b-7474421bfd31" providerId="AD" clId="Web-{C9104D98-9A00-F730-B41E-F96F34D05E82}" dt="2022-12-14T11:18:59.998" v="84" actId="1076"/>
        <pc:sldMkLst>
          <pc:docMk/>
          <pc:sldMk cId="2612822078" sldId="268"/>
        </pc:sldMkLst>
        <pc:spChg chg="mod ord">
          <ac:chgData name="Alison Cooke" userId="S::a.cooke@uwtsd.ac.uk::46c329c9-26b7-4eba-b77b-7474421bfd31" providerId="AD" clId="Web-{C9104D98-9A00-F730-B41E-F96F34D05E82}" dt="2022-12-14T11:18:59.998" v="84" actId="1076"/>
          <ac:spMkLst>
            <pc:docMk/>
            <pc:sldMk cId="2612822078" sldId="268"/>
            <ac:spMk id="2" creationId="{96AF535A-2C2D-4604-B5FC-82983DB8EB53}"/>
          </ac:spMkLst>
        </pc:spChg>
        <pc:spChg chg="mod ord">
          <ac:chgData name="Alison Cooke" userId="S::a.cooke@uwtsd.ac.uk::46c329c9-26b7-4eba-b77b-7474421bfd31" providerId="AD" clId="Web-{C9104D98-9A00-F730-B41E-F96F34D05E82}" dt="2022-12-14T11:17:37.964" v="62"/>
          <ac:spMkLst>
            <pc:docMk/>
            <pc:sldMk cId="2612822078" sldId="268"/>
            <ac:spMk id="3" creationId="{C769B17D-9702-4619-B7CD-F194D2777624}"/>
          </ac:spMkLst>
        </pc:spChg>
        <pc:spChg chg="add del mod ord">
          <ac:chgData name="Alison Cooke" userId="S::a.cooke@uwtsd.ac.uk::46c329c9-26b7-4eba-b77b-7474421bfd31" providerId="AD" clId="Web-{C9104D98-9A00-F730-B41E-F96F34D05E82}" dt="2022-12-14T11:16:10.070" v="49"/>
          <ac:spMkLst>
            <pc:docMk/>
            <pc:sldMk cId="2612822078" sldId="268"/>
            <ac:spMk id="4" creationId="{38528D66-532F-B44C-C78A-A413D8FA9970}"/>
          </ac:spMkLst>
        </pc:spChg>
        <pc:spChg chg="add mod">
          <ac:chgData name="Alison Cooke" userId="S::a.cooke@uwtsd.ac.uk::46c329c9-26b7-4eba-b77b-7474421bfd31" providerId="AD" clId="Web-{C9104D98-9A00-F730-B41E-F96F34D05E82}" dt="2022-12-14T11:17:33.558" v="61" actId="14100"/>
          <ac:spMkLst>
            <pc:docMk/>
            <pc:sldMk cId="2612822078" sldId="268"/>
            <ac:spMk id="5" creationId="{8949BCE3-58B8-35DD-3FB6-A533E87D4F81}"/>
          </ac:spMkLst>
        </pc:spChg>
        <pc:spChg chg="add del mod">
          <ac:chgData name="Alison Cooke" userId="S::a.cooke@uwtsd.ac.uk::46c329c9-26b7-4eba-b77b-7474421bfd31" providerId="AD" clId="Web-{C9104D98-9A00-F730-B41E-F96F34D05E82}" dt="2022-12-14T11:17:37.964" v="62"/>
          <ac:spMkLst>
            <pc:docMk/>
            <pc:sldMk cId="2612822078" sldId="268"/>
            <ac:spMk id="9" creationId="{F685168C-5F3A-A0EF-9239-CAFF5B186B0C}"/>
          </ac:spMkLst>
        </pc:spChg>
        <pc:graphicFrameChg chg="add del mod ord modGraphic">
          <ac:chgData name="Alison Cooke" userId="S::a.cooke@uwtsd.ac.uk::46c329c9-26b7-4eba-b77b-7474421bfd31" providerId="AD" clId="Web-{C9104D98-9A00-F730-B41E-F96F34D05E82}" dt="2022-12-14T11:17:21.213" v="60"/>
          <ac:graphicFrameMkLst>
            <pc:docMk/>
            <pc:sldMk cId="2612822078" sldId="268"/>
            <ac:graphicFrameMk id="7" creationId="{130707B1-7823-50CB-5EF9-88B07E2872CD}"/>
          </ac:graphicFrameMkLst>
        </pc:graphicFrameChg>
      </pc:sldChg>
      <pc:sldChg chg="addSp modSp new">
        <pc:chgData name="Alison Cooke" userId="S::a.cooke@uwtsd.ac.uk::46c329c9-26b7-4eba-b77b-7474421bfd31" providerId="AD" clId="Web-{C9104D98-9A00-F730-B41E-F96F34D05E82}" dt="2022-12-14T11:26:12.356" v="146" actId="20577"/>
        <pc:sldMkLst>
          <pc:docMk/>
          <pc:sldMk cId="2896108941" sldId="269"/>
        </pc:sldMkLst>
        <pc:spChg chg="add mod">
          <ac:chgData name="Alison Cooke" userId="S::a.cooke@uwtsd.ac.uk::46c329c9-26b7-4eba-b77b-7474421bfd31" providerId="AD" clId="Web-{C9104D98-9A00-F730-B41E-F96F34D05E82}" dt="2022-12-14T11:26:12.356" v="146" actId="20577"/>
          <ac:spMkLst>
            <pc:docMk/>
            <pc:sldMk cId="2896108941" sldId="269"/>
            <ac:spMk id="4" creationId="{73B2C892-AA8B-F4F2-F92A-3840327A685C}"/>
          </ac:spMkLst>
        </pc:spChg>
        <pc:graphicFrameChg chg="add mod">
          <ac:chgData name="Alison Cooke" userId="S::a.cooke@uwtsd.ac.uk::46c329c9-26b7-4eba-b77b-7474421bfd31" providerId="AD" clId="Web-{C9104D98-9A00-F730-B41E-F96F34D05E82}" dt="2022-12-14T11:18:36.075" v="79" actId="1076"/>
          <ac:graphicFrameMkLst>
            <pc:docMk/>
            <pc:sldMk cId="2896108941" sldId="269"/>
            <ac:graphicFrameMk id="3" creationId="{CB743C1B-50AA-33C3-7C40-96957C75FE53}"/>
          </ac:graphicFrameMkLst>
        </pc:graphicFrameChg>
      </pc:sldChg>
      <pc:sldChg chg="del">
        <pc:chgData name="Alison Cooke" userId="S::a.cooke@uwtsd.ac.uk::46c329c9-26b7-4eba-b77b-7474421bfd31" providerId="AD" clId="Web-{C9104D98-9A00-F730-B41E-F96F34D05E82}" dt="2022-12-14T11:13:58.769" v="31"/>
        <pc:sldMkLst>
          <pc:docMk/>
          <pc:sldMk cId="2968908949" sldId="269"/>
        </pc:sldMkLst>
      </pc:sldChg>
      <pc:sldChg chg="del">
        <pc:chgData name="Alison Cooke" userId="S::a.cooke@uwtsd.ac.uk::46c329c9-26b7-4eba-b77b-7474421bfd31" providerId="AD" clId="Web-{C9104D98-9A00-F730-B41E-F96F34D05E82}" dt="2022-12-14T11:13:56.722" v="30"/>
        <pc:sldMkLst>
          <pc:docMk/>
          <pc:sldMk cId="1521036403" sldId="270"/>
        </pc:sldMkLst>
      </pc:sldChg>
      <pc:sldChg chg="addSp delSp modSp new mod modClrScheme chgLayout">
        <pc:chgData name="Alison Cooke" userId="S::a.cooke@uwtsd.ac.uk::46c329c9-26b7-4eba-b77b-7474421bfd31" providerId="AD" clId="Web-{C9104D98-9A00-F730-B41E-F96F34D05E82}" dt="2022-12-14T11:30:00.066" v="217"/>
        <pc:sldMkLst>
          <pc:docMk/>
          <pc:sldMk cId="3701941092" sldId="270"/>
        </pc:sldMkLst>
        <pc:spChg chg="mod ord">
          <ac:chgData name="Alison Cooke" userId="S::a.cooke@uwtsd.ac.uk::46c329c9-26b7-4eba-b77b-7474421bfd31" providerId="AD" clId="Web-{C9104D98-9A00-F730-B41E-F96F34D05E82}" dt="2022-12-14T11:30:00.066" v="217"/>
          <ac:spMkLst>
            <pc:docMk/>
            <pc:sldMk cId="3701941092" sldId="270"/>
            <ac:spMk id="2" creationId="{71C75214-E72A-EA63-1E48-9810F52FA4BB}"/>
          </ac:spMkLst>
        </pc:spChg>
        <pc:spChg chg="del mod">
          <ac:chgData name="Alison Cooke" userId="S::a.cooke@uwtsd.ac.uk::46c329c9-26b7-4eba-b77b-7474421bfd31" providerId="AD" clId="Web-{C9104D98-9A00-F730-B41E-F96F34D05E82}" dt="2022-12-14T11:29:02.673" v="197"/>
          <ac:spMkLst>
            <pc:docMk/>
            <pc:sldMk cId="3701941092" sldId="270"/>
            <ac:spMk id="3" creationId="{1416B0D7-BB5D-3101-F7C0-122512B04D34}"/>
          </ac:spMkLst>
        </pc:spChg>
        <pc:spChg chg="del mod">
          <ac:chgData name="Alison Cooke" userId="S::a.cooke@uwtsd.ac.uk::46c329c9-26b7-4eba-b77b-7474421bfd31" providerId="AD" clId="Web-{C9104D98-9A00-F730-B41E-F96F34D05E82}" dt="2022-12-14T11:29:02.673" v="197"/>
          <ac:spMkLst>
            <pc:docMk/>
            <pc:sldMk cId="3701941092" sldId="270"/>
            <ac:spMk id="4" creationId="{E1C2ACE4-0794-6765-C461-1608CB4F86F6}"/>
          </ac:spMkLst>
        </pc:spChg>
        <pc:spChg chg="add del mod ord">
          <ac:chgData name="Alison Cooke" userId="S::a.cooke@uwtsd.ac.uk::46c329c9-26b7-4eba-b77b-7474421bfd31" providerId="AD" clId="Web-{C9104D98-9A00-F730-B41E-F96F34D05E82}" dt="2022-12-14T11:29:16.471" v="200"/>
          <ac:spMkLst>
            <pc:docMk/>
            <pc:sldMk cId="3701941092" sldId="270"/>
            <ac:spMk id="6" creationId="{CEC2DD3C-C4CC-B07E-51C5-14294D9FA4BC}"/>
          </ac:spMkLst>
        </pc:spChg>
        <pc:spChg chg="add del mod ord">
          <ac:chgData name="Alison Cooke" userId="S::a.cooke@uwtsd.ac.uk::46c329c9-26b7-4eba-b77b-7474421bfd31" providerId="AD" clId="Web-{C9104D98-9A00-F730-B41E-F96F34D05E82}" dt="2022-12-14T11:29:26.815" v="203"/>
          <ac:spMkLst>
            <pc:docMk/>
            <pc:sldMk cId="3701941092" sldId="270"/>
            <ac:spMk id="8" creationId="{6B3BCC9A-5951-402E-8AF8-B533538CE899}"/>
          </ac:spMkLst>
        </pc:spChg>
        <pc:spChg chg="add mod ord">
          <ac:chgData name="Alison Cooke" userId="S::a.cooke@uwtsd.ac.uk::46c329c9-26b7-4eba-b77b-7474421bfd31" providerId="AD" clId="Web-{C9104D98-9A00-F730-B41E-F96F34D05E82}" dt="2022-12-14T11:30:00.066" v="217"/>
          <ac:spMkLst>
            <pc:docMk/>
            <pc:sldMk cId="3701941092" sldId="270"/>
            <ac:spMk id="13" creationId="{8AF9F9A0-052E-7653-4C1C-78CD0D3D2090}"/>
          </ac:spMkLst>
        </pc:spChg>
        <pc:picChg chg="add del mod">
          <ac:chgData name="Alison Cooke" userId="S::a.cooke@uwtsd.ac.uk::46c329c9-26b7-4eba-b77b-7474421bfd31" providerId="AD" clId="Web-{C9104D98-9A00-F730-B41E-F96F34D05E82}" dt="2022-12-14T11:28:59.283" v="196"/>
          <ac:picMkLst>
            <pc:docMk/>
            <pc:sldMk cId="3701941092" sldId="270"/>
            <ac:picMk id="5" creationId="{1FC4D4FE-5D15-571C-AC55-D60AAED8179C}"/>
          </ac:picMkLst>
        </pc:picChg>
        <pc:picChg chg="add mod ord">
          <ac:chgData name="Alison Cooke" userId="S::a.cooke@uwtsd.ac.uk::46c329c9-26b7-4eba-b77b-7474421bfd31" providerId="AD" clId="Web-{C9104D98-9A00-F730-B41E-F96F34D05E82}" dt="2022-12-14T11:30:00.066" v="217"/>
          <ac:picMkLst>
            <pc:docMk/>
            <pc:sldMk cId="3701941092" sldId="270"/>
            <ac:picMk id="7" creationId="{A0B86601-9198-711B-05C8-BCE35CE8A03C}"/>
          </ac:picMkLst>
        </pc:picChg>
      </pc:sldChg>
      <pc:sldChg chg="del">
        <pc:chgData name="Alison Cooke" userId="S::a.cooke@uwtsd.ac.uk::46c329c9-26b7-4eba-b77b-7474421bfd31" providerId="AD" clId="Web-{C9104D98-9A00-F730-B41E-F96F34D05E82}" dt="2022-12-14T11:13:54.441" v="29"/>
        <pc:sldMkLst>
          <pc:docMk/>
          <pc:sldMk cId="805304052" sldId="271"/>
        </pc:sldMkLst>
      </pc:sldChg>
      <pc:sldChg chg="addSp modSp new addAnim modAnim">
        <pc:chgData name="Alison Cooke" userId="S::a.cooke@uwtsd.ac.uk::46c329c9-26b7-4eba-b77b-7474421bfd31" providerId="AD" clId="Web-{C9104D98-9A00-F730-B41E-F96F34D05E82}" dt="2022-12-14T11:25:53.246" v="136"/>
        <pc:sldMkLst>
          <pc:docMk/>
          <pc:sldMk cId="3138883203" sldId="271"/>
        </pc:sldMkLst>
        <pc:spChg chg="mod">
          <ac:chgData name="Alison Cooke" userId="S::a.cooke@uwtsd.ac.uk::46c329c9-26b7-4eba-b77b-7474421bfd31" providerId="AD" clId="Web-{C9104D98-9A00-F730-B41E-F96F34D05E82}" dt="2022-12-14T11:20:01.375" v="100" actId="20577"/>
          <ac:spMkLst>
            <pc:docMk/>
            <pc:sldMk cId="3138883203" sldId="271"/>
            <ac:spMk id="2" creationId="{80F85FA6-0645-4D49-C283-00B092AF1D5A}"/>
          </ac:spMkLst>
        </pc:spChg>
        <pc:spChg chg="mod">
          <ac:chgData name="Alison Cooke" userId="S::a.cooke@uwtsd.ac.uk::46c329c9-26b7-4eba-b77b-7474421bfd31" providerId="AD" clId="Web-{C9104D98-9A00-F730-B41E-F96F34D05E82}" dt="2022-12-14T11:21:01.533" v="117" actId="20577"/>
          <ac:spMkLst>
            <pc:docMk/>
            <pc:sldMk cId="3138883203" sldId="271"/>
            <ac:spMk id="4" creationId="{69426805-DDD4-441B-93A8-C2F074C16224}"/>
          </ac:spMkLst>
        </pc:spChg>
        <pc:spChg chg="add mod">
          <ac:chgData name="Alison Cooke" userId="S::a.cooke@uwtsd.ac.uk::46c329c9-26b7-4eba-b77b-7474421bfd31" providerId="AD" clId="Web-{C9104D98-9A00-F730-B41E-F96F34D05E82}" dt="2022-12-14T11:21:08.080" v="118" actId="14100"/>
          <ac:spMkLst>
            <pc:docMk/>
            <pc:sldMk cId="3138883203" sldId="271"/>
            <ac:spMk id="6" creationId="{632B3131-A58A-F6F1-49A0-076E6C737C14}"/>
          </ac:spMkLst>
        </pc:spChg>
        <pc:spChg chg="add mod">
          <ac:chgData name="Alison Cooke" userId="S::a.cooke@uwtsd.ac.uk::46c329c9-26b7-4eba-b77b-7474421bfd31" providerId="AD" clId="Web-{C9104D98-9A00-F730-B41E-F96F34D05E82}" dt="2022-12-14T11:22:15.629" v="123"/>
          <ac:spMkLst>
            <pc:docMk/>
            <pc:sldMk cId="3138883203" sldId="271"/>
            <ac:spMk id="7" creationId="{287AC3B6-2E07-894E-6CA3-35AC3D4B49C8}"/>
          </ac:spMkLst>
        </pc:spChg>
        <pc:spChg chg="add mod">
          <ac:chgData name="Alison Cooke" userId="S::a.cooke@uwtsd.ac.uk::46c329c9-26b7-4eba-b77b-7474421bfd31" providerId="AD" clId="Web-{C9104D98-9A00-F730-B41E-F96F34D05E82}" dt="2022-12-14T11:22:43.193" v="126" actId="1076"/>
          <ac:spMkLst>
            <pc:docMk/>
            <pc:sldMk cId="3138883203" sldId="271"/>
            <ac:spMk id="8" creationId="{B9390CC9-D38C-32CB-F12E-AE412046C755}"/>
          </ac:spMkLst>
        </pc:spChg>
        <pc:spChg chg="add mod">
          <ac:chgData name="Alison Cooke" userId="S::a.cooke@uwtsd.ac.uk::46c329c9-26b7-4eba-b77b-7474421bfd31" providerId="AD" clId="Web-{C9104D98-9A00-F730-B41E-F96F34D05E82}" dt="2022-12-14T11:25:43.167" v="130"/>
          <ac:spMkLst>
            <pc:docMk/>
            <pc:sldMk cId="3138883203" sldId="271"/>
            <ac:spMk id="9" creationId="{B7C3DF14-AEAE-37D6-40D5-3F9FCCE39507}"/>
          </ac:spMkLst>
        </pc:spChg>
      </pc:sldChg>
      <pc:sldChg chg="del">
        <pc:chgData name="Alison Cooke" userId="S::a.cooke@uwtsd.ac.uk::46c329c9-26b7-4eba-b77b-7474421bfd31" providerId="AD" clId="Web-{C9104D98-9A00-F730-B41E-F96F34D05E82}" dt="2022-12-14T11:13:46.503" v="27"/>
        <pc:sldMkLst>
          <pc:docMk/>
          <pc:sldMk cId="809888890" sldId="272"/>
        </pc:sldMkLst>
      </pc:sldChg>
      <pc:sldChg chg="addSp delSp modSp new mod modClrScheme chgLayout">
        <pc:chgData name="Alison Cooke" userId="S::a.cooke@uwtsd.ac.uk::46c329c9-26b7-4eba-b77b-7474421bfd31" providerId="AD" clId="Web-{C9104D98-9A00-F730-B41E-F96F34D05E82}" dt="2022-12-14T11:39:13.881" v="271" actId="1076"/>
        <pc:sldMkLst>
          <pc:docMk/>
          <pc:sldMk cId="2075767268" sldId="272"/>
        </pc:sldMkLst>
        <pc:spChg chg="del mod ord">
          <ac:chgData name="Alison Cooke" userId="S::a.cooke@uwtsd.ac.uk::46c329c9-26b7-4eba-b77b-7474421bfd31" providerId="AD" clId="Web-{C9104D98-9A00-F730-B41E-F96F34D05E82}" dt="2022-12-14T11:39:11.037" v="270"/>
          <ac:spMkLst>
            <pc:docMk/>
            <pc:sldMk cId="2075767268" sldId="272"/>
            <ac:spMk id="2" creationId="{831AE6AF-EE4D-726D-6A51-822AC33BFBEA}"/>
          </ac:spMkLst>
        </pc:spChg>
        <pc:spChg chg="del mod ord">
          <ac:chgData name="Alison Cooke" userId="S::a.cooke@uwtsd.ac.uk::46c329c9-26b7-4eba-b77b-7474421bfd31" providerId="AD" clId="Web-{C9104D98-9A00-F730-B41E-F96F34D05E82}" dt="2022-12-14T11:31:11.396" v="224"/>
          <ac:spMkLst>
            <pc:docMk/>
            <pc:sldMk cId="2075767268" sldId="272"/>
            <ac:spMk id="3" creationId="{495CCBCA-950A-4762-5163-080FF21A4DD9}"/>
          </ac:spMkLst>
        </pc:spChg>
        <pc:spChg chg="add del mod ord">
          <ac:chgData name="Alison Cooke" userId="S::a.cooke@uwtsd.ac.uk::46c329c9-26b7-4eba-b77b-7474421bfd31" providerId="AD" clId="Web-{C9104D98-9A00-F730-B41E-F96F34D05E82}" dt="2022-12-14T11:36:40.876" v="241"/>
          <ac:spMkLst>
            <pc:docMk/>
            <pc:sldMk cId="2075767268" sldId="272"/>
            <ac:spMk id="4" creationId="{CAC1ED0B-7198-154F-443D-02AEE703F71B}"/>
          </ac:spMkLst>
        </pc:spChg>
        <pc:spChg chg="add del mod">
          <ac:chgData name="Alison Cooke" userId="S::a.cooke@uwtsd.ac.uk::46c329c9-26b7-4eba-b77b-7474421bfd31" providerId="AD" clId="Web-{C9104D98-9A00-F730-B41E-F96F34D05E82}" dt="2022-12-14T11:36:40.876" v="241"/>
          <ac:spMkLst>
            <pc:docMk/>
            <pc:sldMk cId="2075767268" sldId="272"/>
            <ac:spMk id="7" creationId="{53BDA513-924E-5133-41C1-46C45DC4CA8A}"/>
          </ac:spMkLst>
        </pc:spChg>
        <pc:picChg chg="add del mod ord">
          <ac:chgData name="Alison Cooke" userId="S::a.cooke@uwtsd.ac.uk::46c329c9-26b7-4eba-b77b-7474421bfd31" providerId="AD" clId="Web-{C9104D98-9A00-F730-B41E-F96F34D05E82}" dt="2022-12-14T11:36:36.922" v="240"/>
          <ac:picMkLst>
            <pc:docMk/>
            <pc:sldMk cId="2075767268" sldId="272"/>
            <ac:picMk id="5" creationId="{F0EBA152-9D61-A4A5-EA87-F89CC3107A5B}"/>
          </ac:picMkLst>
        </pc:picChg>
        <pc:picChg chg="add mod">
          <ac:chgData name="Alison Cooke" userId="S::a.cooke@uwtsd.ac.uk::46c329c9-26b7-4eba-b77b-7474421bfd31" providerId="AD" clId="Web-{C9104D98-9A00-F730-B41E-F96F34D05E82}" dt="2022-12-14T11:39:13.881" v="271" actId="1076"/>
          <ac:picMkLst>
            <pc:docMk/>
            <pc:sldMk cId="2075767268" sldId="272"/>
            <ac:picMk id="8" creationId="{E1483A2C-1FA8-DA1A-2AA4-8C93B65F0751}"/>
          </ac:picMkLst>
        </pc:picChg>
      </pc:sldChg>
      <pc:sldChg chg="modSp new">
        <pc:chgData name="Alison Cooke" userId="S::a.cooke@uwtsd.ac.uk::46c329c9-26b7-4eba-b77b-7474421bfd31" providerId="AD" clId="Web-{C9104D98-9A00-F730-B41E-F96F34D05E82}" dt="2022-12-14T11:40:32.180" v="276" actId="20577"/>
        <pc:sldMkLst>
          <pc:docMk/>
          <pc:sldMk cId="942583430" sldId="273"/>
        </pc:sldMkLst>
        <pc:spChg chg="mod">
          <ac:chgData name="Alison Cooke" userId="S::a.cooke@uwtsd.ac.uk::46c329c9-26b7-4eba-b77b-7474421bfd31" providerId="AD" clId="Web-{C9104D98-9A00-F730-B41E-F96F34D05E82}" dt="2022-12-14T11:37:35.440" v="254" actId="20577"/>
          <ac:spMkLst>
            <pc:docMk/>
            <pc:sldMk cId="942583430" sldId="273"/>
            <ac:spMk id="2" creationId="{AAF4D93E-2EC2-46AD-228F-3986A705C0C2}"/>
          </ac:spMkLst>
        </pc:spChg>
        <pc:spChg chg="mod">
          <ac:chgData name="Alison Cooke" userId="S::a.cooke@uwtsd.ac.uk::46c329c9-26b7-4eba-b77b-7474421bfd31" providerId="AD" clId="Web-{C9104D98-9A00-F730-B41E-F96F34D05E82}" dt="2022-12-14T11:37:28.924" v="253" actId="20577"/>
          <ac:spMkLst>
            <pc:docMk/>
            <pc:sldMk cId="942583430" sldId="273"/>
            <ac:spMk id="3" creationId="{0537316F-8108-5229-FE85-2BF841FF73BB}"/>
          </ac:spMkLst>
        </pc:spChg>
        <pc:spChg chg="mod">
          <ac:chgData name="Alison Cooke" userId="S::a.cooke@uwtsd.ac.uk::46c329c9-26b7-4eba-b77b-7474421bfd31" providerId="AD" clId="Web-{C9104D98-9A00-F730-B41E-F96F34D05E82}" dt="2022-12-14T11:40:32.180" v="276" actId="20577"/>
          <ac:spMkLst>
            <pc:docMk/>
            <pc:sldMk cId="942583430" sldId="273"/>
            <ac:spMk id="4" creationId="{17E102DB-1670-E780-0121-646AA6F2167D}"/>
          </ac:spMkLst>
        </pc:spChg>
      </pc:sldChg>
      <pc:sldChg chg="del">
        <pc:chgData name="Alison Cooke" userId="S::a.cooke@uwtsd.ac.uk::46c329c9-26b7-4eba-b77b-7474421bfd31" providerId="AD" clId="Web-{C9104D98-9A00-F730-B41E-F96F34D05E82}" dt="2022-12-14T11:13:43.972" v="26"/>
        <pc:sldMkLst>
          <pc:docMk/>
          <pc:sldMk cId="1068159905" sldId="273"/>
        </pc:sldMkLst>
      </pc:sldChg>
      <pc:sldChg chg="addSp delSp modSp new mod ord modClrScheme chgLayout">
        <pc:chgData name="Alison Cooke" userId="S::a.cooke@uwtsd.ac.uk::46c329c9-26b7-4eba-b77b-7474421bfd31" providerId="AD" clId="Web-{C9104D98-9A00-F730-B41E-F96F34D05E82}" dt="2022-12-14T11:39:19.021" v="272"/>
        <pc:sldMkLst>
          <pc:docMk/>
          <pc:sldMk cId="3776756312" sldId="274"/>
        </pc:sldMkLst>
        <pc:spChg chg="mod ord">
          <ac:chgData name="Alison Cooke" userId="S::a.cooke@uwtsd.ac.uk::46c329c9-26b7-4eba-b77b-7474421bfd31" providerId="AD" clId="Web-{C9104D98-9A00-F730-B41E-F96F34D05E82}" dt="2022-12-14T11:38:27.832" v="265"/>
          <ac:spMkLst>
            <pc:docMk/>
            <pc:sldMk cId="3776756312" sldId="274"/>
            <ac:spMk id="2" creationId="{BA7FE369-A391-0980-6F78-1AD354C8ED1C}"/>
          </ac:spMkLst>
        </pc:spChg>
        <pc:spChg chg="mod ord">
          <ac:chgData name="Alison Cooke" userId="S::a.cooke@uwtsd.ac.uk::46c329c9-26b7-4eba-b77b-7474421bfd31" providerId="AD" clId="Web-{C9104D98-9A00-F730-B41E-F96F34D05E82}" dt="2022-12-14T11:38:27.832" v="265"/>
          <ac:spMkLst>
            <pc:docMk/>
            <pc:sldMk cId="3776756312" sldId="274"/>
            <ac:spMk id="3" creationId="{CF360883-14C1-43CB-4E15-257F3413EDB8}"/>
          </ac:spMkLst>
        </pc:spChg>
        <pc:spChg chg="add del mod ord">
          <ac:chgData name="Alison Cooke" userId="S::a.cooke@uwtsd.ac.uk::46c329c9-26b7-4eba-b77b-7474421bfd31" providerId="AD" clId="Web-{C9104D98-9A00-F730-B41E-F96F34D05E82}" dt="2022-12-14T11:38:56.239" v="266"/>
          <ac:spMkLst>
            <pc:docMk/>
            <pc:sldMk cId="3776756312" sldId="274"/>
            <ac:spMk id="4" creationId="{A23C4513-4E8F-3780-12A5-3DA6D0B6B4EE}"/>
          </ac:spMkLst>
        </pc:spChg>
        <pc:picChg chg="add mod ord">
          <ac:chgData name="Alison Cooke" userId="S::a.cooke@uwtsd.ac.uk::46c329c9-26b7-4eba-b77b-7474421bfd31" providerId="AD" clId="Web-{C9104D98-9A00-F730-B41E-F96F34D05E82}" dt="2022-12-14T11:39:02.208" v="269" actId="14100"/>
          <ac:picMkLst>
            <pc:docMk/>
            <pc:sldMk cId="3776756312" sldId="274"/>
            <ac:picMk id="5" creationId="{5292A09F-DB28-C0EC-AFC9-E37E06F58697}"/>
          </ac:picMkLst>
        </pc:picChg>
      </pc:sldChg>
      <pc:sldChg chg="del">
        <pc:chgData name="Alison Cooke" userId="S::a.cooke@uwtsd.ac.uk::46c329c9-26b7-4eba-b77b-7474421bfd31" providerId="AD" clId="Web-{C9104D98-9A00-F730-B41E-F96F34D05E82}" dt="2022-12-14T11:13:39.050" v="24"/>
        <pc:sldMkLst>
          <pc:docMk/>
          <pc:sldMk cId="3884305725" sldId="274"/>
        </pc:sldMkLst>
      </pc:sldChg>
      <pc:sldChg chg="del">
        <pc:chgData name="Alison Cooke" userId="S::a.cooke@uwtsd.ac.uk::46c329c9-26b7-4eba-b77b-7474421bfd31" providerId="AD" clId="Web-{C9104D98-9A00-F730-B41E-F96F34D05E82}" dt="2022-12-14T11:13:36.659" v="23"/>
        <pc:sldMkLst>
          <pc:docMk/>
          <pc:sldMk cId="1787055153" sldId="275"/>
        </pc:sldMkLst>
      </pc:sldChg>
      <pc:sldChg chg="modSp new">
        <pc:chgData name="Alison Cooke" userId="S::a.cooke@uwtsd.ac.uk::46c329c9-26b7-4eba-b77b-7474421bfd31" providerId="AD" clId="Web-{C9104D98-9A00-F730-B41E-F96F34D05E82}" dt="2022-12-14T11:48:49.008" v="404" actId="20577"/>
        <pc:sldMkLst>
          <pc:docMk/>
          <pc:sldMk cId="3802937517" sldId="275"/>
        </pc:sldMkLst>
        <pc:spChg chg="mod">
          <ac:chgData name="Alison Cooke" userId="S::a.cooke@uwtsd.ac.uk::46c329c9-26b7-4eba-b77b-7474421bfd31" providerId="AD" clId="Web-{C9104D98-9A00-F730-B41E-F96F34D05E82}" dt="2022-12-14T11:45:32.315" v="315" actId="20577"/>
          <ac:spMkLst>
            <pc:docMk/>
            <pc:sldMk cId="3802937517" sldId="275"/>
            <ac:spMk id="2" creationId="{39AB4BF2-85E0-B7FF-CA0A-E41CD0C9F2C9}"/>
          </ac:spMkLst>
        </pc:spChg>
        <pc:spChg chg="mod">
          <ac:chgData name="Alison Cooke" userId="S::a.cooke@uwtsd.ac.uk::46c329c9-26b7-4eba-b77b-7474421bfd31" providerId="AD" clId="Web-{C9104D98-9A00-F730-B41E-F96F34D05E82}" dt="2022-12-14T11:48:49.008" v="404" actId="20577"/>
          <ac:spMkLst>
            <pc:docMk/>
            <pc:sldMk cId="3802937517" sldId="275"/>
            <ac:spMk id="3" creationId="{D41A6B10-87A8-9453-A112-78394D8FE90A}"/>
          </ac:spMkLst>
        </pc:spChg>
      </pc:sldChg>
      <pc:sldChg chg="addSp delSp modSp new del mod modClrScheme chgLayout">
        <pc:chgData name="Alison Cooke" userId="S::a.cooke@uwtsd.ac.uk::46c329c9-26b7-4eba-b77b-7474421bfd31" providerId="AD" clId="Web-{C9104D98-9A00-F730-B41E-F96F34D05E82}" dt="2022-12-14T11:44:40.954" v="295"/>
        <pc:sldMkLst>
          <pc:docMk/>
          <pc:sldMk cId="4060050302" sldId="275"/>
        </pc:sldMkLst>
        <pc:spChg chg="add del mod">
          <ac:chgData name="Alison Cooke" userId="S::a.cooke@uwtsd.ac.uk::46c329c9-26b7-4eba-b77b-7474421bfd31" providerId="AD" clId="Web-{C9104D98-9A00-F730-B41E-F96F34D05E82}" dt="2022-12-14T11:43:57.812" v="291"/>
          <ac:spMkLst>
            <pc:docMk/>
            <pc:sldMk cId="4060050302" sldId="275"/>
            <ac:spMk id="7" creationId="{E4F26C2E-0BFE-A7B3-4CCA-8A46B534B21F}"/>
          </ac:spMkLst>
        </pc:spChg>
        <pc:spChg chg="add del mod">
          <ac:chgData name="Alison Cooke" userId="S::a.cooke@uwtsd.ac.uk::46c329c9-26b7-4eba-b77b-7474421bfd31" providerId="AD" clId="Web-{C9104D98-9A00-F730-B41E-F96F34D05E82}" dt="2022-12-14T11:43:57.812" v="291"/>
          <ac:spMkLst>
            <pc:docMk/>
            <pc:sldMk cId="4060050302" sldId="275"/>
            <ac:spMk id="9" creationId="{3F606EA4-3E5B-9983-5407-5CE55D8F2991}"/>
          </ac:spMkLst>
        </pc:spChg>
        <pc:spChg chg="add del mod">
          <ac:chgData name="Alison Cooke" userId="S::a.cooke@uwtsd.ac.uk::46c329c9-26b7-4eba-b77b-7474421bfd31" providerId="AD" clId="Web-{C9104D98-9A00-F730-B41E-F96F34D05E82}" dt="2022-12-14T11:44:00.187" v="293"/>
          <ac:spMkLst>
            <pc:docMk/>
            <pc:sldMk cId="4060050302" sldId="275"/>
            <ac:spMk id="11" creationId="{0A4E98CD-82BA-EAA2-675C-FE04BECCA716}"/>
          </ac:spMkLst>
        </pc:spChg>
        <pc:spChg chg="add del mod">
          <ac:chgData name="Alison Cooke" userId="S::a.cooke@uwtsd.ac.uk::46c329c9-26b7-4eba-b77b-7474421bfd31" providerId="AD" clId="Web-{C9104D98-9A00-F730-B41E-F96F34D05E82}" dt="2022-12-14T11:44:00.187" v="293"/>
          <ac:spMkLst>
            <pc:docMk/>
            <pc:sldMk cId="4060050302" sldId="275"/>
            <ac:spMk id="12" creationId="{22B39EF9-CCE7-032A-6B28-A6F0BFAAE407}"/>
          </ac:spMkLst>
        </pc:spChg>
        <pc:picChg chg="add mod">
          <ac:chgData name="Alison Cooke" userId="S::a.cooke@uwtsd.ac.uk::46c329c9-26b7-4eba-b77b-7474421bfd31" providerId="AD" clId="Web-{C9104D98-9A00-F730-B41E-F96F34D05E82}" dt="2022-12-14T11:44:00.187" v="294"/>
          <ac:picMkLst>
            <pc:docMk/>
            <pc:sldMk cId="4060050302" sldId="275"/>
            <ac:picMk id="2" creationId="{18D6C655-45E0-1D20-1D61-E95F08C53447}"/>
          </ac:picMkLst>
        </pc:picChg>
      </pc:sldChg>
      <pc:sldChg chg="del">
        <pc:chgData name="Alison Cooke" userId="S::a.cooke@uwtsd.ac.uk::46c329c9-26b7-4eba-b77b-7474421bfd31" providerId="AD" clId="Web-{C9104D98-9A00-F730-B41E-F96F34D05E82}" dt="2022-12-14T11:13:34.034" v="22"/>
        <pc:sldMkLst>
          <pc:docMk/>
          <pc:sldMk cId="917717748" sldId="276"/>
        </pc:sldMkLst>
      </pc:sldChg>
      <pc:sldChg chg="modSp new">
        <pc:chgData name="Alison Cooke" userId="S::a.cooke@uwtsd.ac.uk::46c329c9-26b7-4eba-b77b-7474421bfd31" providerId="AD" clId="Web-{C9104D98-9A00-F730-B41E-F96F34D05E82}" dt="2022-12-14T11:53:42.846" v="579" actId="20577"/>
        <pc:sldMkLst>
          <pc:docMk/>
          <pc:sldMk cId="1998434654" sldId="276"/>
        </pc:sldMkLst>
        <pc:spChg chg="mod">
          <ac:chgData name="Alison Cooke" userId="S::a.cooke@uwtsd.ac.uk::46c329c9-26b7-4eba-b77b-7474421bfd31" providerId="AD" clId="Web-{C9104D98-9A00-F730-B41E-F96F34D05E82}" dt="2022-12-14T11:52:11.452" v="485" actId="20577"/>
          <ac:spMkLst>
            <pc:docMk/>
            <pc:sldMk cId="1998434654" sldId="276"/>
            <ac:spMk id="2" creationId="{CC05C315-2E3D-E758-3BD7-5A0AA476DE9A}"/>
          </ac:spMkLst>
        </pc:spChg>
        <pc:spChg chg="mod">
          <ac:chgData name="Alison Cooke" userId="S::a.cooke@uwtsd.ac.uk::46c329c9-26b7-4eba-b77b-7474421bfd31" providerId="AD" clId="Web-{C9104D98-9A00-F730-B41E-F96F34D05E82}" dt="2022-12-14T11:53:42.846" v="579" actId="20577"/>
          <ac:spMkLst>
            <pc:docMk/>
            <pc:sldMk cId="1998434654" sldId="276"/>
            <ac:spMk id="3" creationId="{17679479-F601-AF3E-E940-678FA3596A58}"/>
          </ac:spMkLst>
        </pc:spChg>
      </pc:sldChg>
      <pc:sldChg chg="del">
        <pc:chgData name="Alison Cooke" userId="S::a.cooke@uwtsd.ac.uk::46c329c9-26b7-4eba-b77b-7474421bfd31" providerId="AD" clId="Web-{C9104D98-9A00-F730-B41E-F96F34D05E82}" dt="2022-12-14T11:13:31.050" v="21"/>
        <pc:sldMkLst>
          <pc:docMk/>
          <pc:sldMk cId="3884508211" sldId="277"/>
        </pc:sldMkLst>
      </pc:sldChg>
      <pc:sldChg chg="del">
        <pc:chgData name="Alison Cooke" userId="S::a.cooke@uwtsd.ac.uk::46c329c9-26b7-4eba-b77b-7474421bfd31" providerId="AD" clId="Web-{C9104D98-9A00-F730-B41E-F96F34D05E82}" dt="2022-12-14T11:13:26.096" v="20"/>
        <pc:sldMkLst>
          <pc:docMk/>
          <pc:sldMk cId="3798002476" sldId="278"/>
        </pc:sldMkLst>
      </pc:sldChg>
      <pc:sldChg chg="del">
        <pc:chgData name="Alison Cooke" userId="S::a.cooke@uwtsd.ac.uk::46c329c9-26b7-4eba-b77b-7474421bfd31" providerId="AD" clId="Web-{C9104D98-9A00-F730-B41E-F96F34D05E82}" dt="2022-12-14T11:13:22.596" v="19"/>
        <pc:sldMkLst>
          <pc:docMk/>
          <pc:sldMk cId="4259088098" sldId="279"/>
        </pc:sldMkLst>
      </pc:sldChg>
    </pc:docChg>
  </pc:docChgLst>
  <pc:docChgLst>
    <pc:chgData name="Alison Cooke" userId="S::a.cooke@uwtsd.ac.uk::46c329c9-26b7-4eba-b77b-7474421bfd31" providerId="AD" clId="Web-{959C118A-2991-FBDA-86B1-DDA6578FE6CF}"/>
    <pc:docChg chg="modSld">
      <pc:chgData name="Alison Cooke" userId="S::a.cooke@uwtsd.ac.uk::46c329c9-26b7-4eba-b77b-7474421bfd31" providerId="AD" clId="Web-{959C118A-2991-FBDA-86B1-DDA6578FE6CF}" dt="2022-12-14T12:10:38.002" v="50" actId="20577"/>
      <pc:docMkLst>
        <pc:docMk/>
      </pc:docMkLst>
      <pc:sldChg chg="modSp">
        <pc:chgData name="Alison Cooke" userId="S::a.cooke@uwtsd.ac.uk::46c329c9-26b7-4eba-b77b-7474421bfd31" providerId="AD" clId="Web-{959C118A-2991-FBDA-86B1-DDA6578FE6CF}" dt="2022-12-14T12:10:25.611" v="49" actId="20577"/>
        <pc:sldMkLst>
          <pc:docMk/>
          <pc:sldMk cId="3802937517" sldId="275"/>
        </pc:sldMkLst>
        <pc:spChg chg="mod">
          <ac:chgData name="Alison Cooke" userId="S::a.cooke@uwtsd.ac.uk::46c329c9-26b7-4eba-b77b-7474421bfd31" providerId="AD" clId="Web-{959C118A-2991-FBDA-86B1-DDA6578FE6CF}" dt="2022-12-14T12:10:25.611" v="49" actId="20577"/>
          <ac:spMkLst>
            <pc:docMk/>
            <pc:sldMk cId="3802937517" sldId="275"/>
            <ac:spMk id="3" creationId="{D41A6B10-87A8-9453-A112-78394D8FE90A}"/>
          </ac:spMkLst>
        </pc:spChg>
      </pc:sldChg>
      <pc:sldChg chg="modSp">
        <pc:chgData name="Alison Cooke" userId="S::a.cooke@uwtsd.ac.uk::46c329c9-26b7-4eba-b77b-7474421bfd31" providerId="AD" clId="Web-{959C118A-2991-FBDA-86B1-DDA6578FE6CF}" dt="2022-12-14T12:10:38.002" v="50" actId="20577"/>
        <pc:sldMkLst>
          <pc:docMk/>
          <pc:sldMk cId="1998434654" sldId="276"/>
        </pc:sldMkLst>
        <pc:spChg chg="mod">
          <ac:chgData name="Alison Cooke" userId="S::a.cooke@uwtsd.ac.uk::46c329c9-26b7-4eba-b77b-7474421bfd31" providerId="AD" clId="Web-{959C118A-2991-FBDA-86B1-DDA6578FE6CF}" dt="2022-12-14T12:10:38.002" v="50" actId="20577"/>
          <ac:spMkLst>
            <pc:docMk/>
            <pc:sldMk cId="1998434654" sldId="276"/>
            <ac:spMk id="3" creationId="{17679479-F601-AF3E-E940-678FA3596A58}"/>
          </ac:spMkLst>
        </pc:spChg>
      </pc:sldChg>
    </pc:docChg>
  </pc:docChgLst>
  <pc:docChgLst>
    <pc:chgData name="Alison Cooke" userId="S::a.cooke@uwtsd.ac.uk::46c329c9-26b7-4eba-b77b-7474421bfd31" providerId="AD" clId="Web-{BDBC1133-BAA4-20B9-D542-AA63AEDFFD1C}"/>
    <pc:docChg chg="addSld modSld">
      <pc:chgData name="Alison Cooke" userId="S::a.cooke@uwtsd.ac.uk::46c329c9-26b7-4eba-b77b-7474421bfd31" providerId="AD" clId="Web-{BDBC1133-BAA4-20B9-D542-AA63AEDFFD1C}" dt="2022-12-14T14:45:43.131" v="113" actId="20577"/>
      <pc:docMkLst>
        <pc:docMk/>
      </pc:docMkLst>
      <pc:sldChg chg="modSp">
        <pc:chgData name="Alison Cooke" userId="S::a.cooke@uwtsd.ac.uk::46c329c9-26b7-4eba-b77b-7474421bfd31" providerId="AD" clId="Web-{BDBC1133-BAA4-20B9-D542-AA63AEDFFD1C}" dt="2022-12-14T14:41:42.680" v="3" actId="20577"/>
        <pc:sldMkLst>
          <pc:docMk/>
          <pc:sldMk cId="3701941092" sldId="270"/>
        </pc:sldMkLst>
        <pc:spChg chg="mod">
          <ac:chgData name="Alison Cooke" userId="S::a.cooke@uwtsd.ac.uk::46c329c9-26b7-4eba-b77b-7474421bfd31" providerId="AD" clId="Web-{BDBC1133-BAA4-20B9-D542-AA63AEDFFD1C}" dt="2022-12-14T14:41:42.680" v="3" actId="20577"/>
          <ac:spMkLst>
            <pc:docMk/>
            <pc:sldMk cId="3701941092" sldId="270"/>
            <ac:spMk id="13" creationId="{8AF9F9A0-052E-7653-4C1C-78CD0D3D2090}"/>
          </ac:spMkLst>
        </pc:spChg>
      </pc:sldChg>
      <pc:sldChg chg="modSp">
        <pc:chgData name="Alison Cooke" userId="S::a.cooke@uwtsd.ac.uk::46c329c9-26b7-4eba-b77b-7474421bfd31" providerId="AD" clId="Web-{BDBC1133-BAA4-20B9-D542-AA63AEDFFD1C}" dt="2022-12-14T14:42:55.231" v="13" actId="20577"/>
        <pc:sldMkLst>
          <pc:docMk/>
          <pc:sldMk cId="3776756312" sldId="274"/>
        </pc:sldMkLst>
        <pc:spChg chg="mod">
          <ac:chgData name="Alison Cooke" userId="S::a.cooke@uwtsd.ac.uk::46c329c9-26b7-4eba-b77b-7474421bfd31" providerId="AD" clId="Web-{BDBC1133-BAA4-20B9-D542-AA63AEDFFD1C}" dt="2022-12-14T14:42:55.231" v="13" actId="20577"/>
          <ac:spMkLst>
            <pc:docMk/>
            <pc:sldMk cId="3776756312" sldId="274"/>
            <ac:spMk id="3" creationId="{CF360883-14C1-43CB-4E15-257F3413EDB8}"/>
          </ac:spMkLst>
        </pc:spChg>
      </pc:sldChg>
      <pc:sldChg chg="addSp delSp modSp new">
        <pc:chgData name="Alison Cooke" userId="S::a.cooke@uwtsd.ac.uk::46c329c9-26b7-4eba-b77b-7474421bfd31" providerId="AD" clId="Web-{BDBC1133-BAA4-20B9-D542-AA63AEDFFD1C}" dt="2022-12-14T14:45:43.131" v="113" actId="20577"/>
        <pc:sldMkLst>
          <pc:docMk/>
          <pc:sldMk cId="1674380233" sldId="277"/>
        </pc:sldMkLst>
        <pc:spChg chg="mod">
          <ac:chgData name="Alison Cooke" userId="S::a.cooke@uwtsd.ac.uk::46c329c9-26b7-4eba-b77b-7474421bfd31" providerId="AD" clId="Web-{BDBC1133-BAA4-20B9-D542-AA63AEDFFD1C}" dt="2022-12-14T14:45:43.131" v="113" actId="20577"/>
          <ac:spMkLst>
            <pc:docMk/>
            <pc:sldMk cId="1674380233" sldId="277"/>
            <ac:spMk id="2" creationId="{7121990F-8ADB-4AA1-7B56-5E9063F985ED}"/>
          </ac:spMkLst>
        </pc:spChg>
        <pc:spChg chg="mod">
          <ac:chgData name="Alison Cooke" userId="S::a.cooke@uwtsd.ac.uk::46c329c9-26b7-4eba-b77b-7474421bfd31" providerId="AD" clId="Web-{BDBC1133-BAA4-20B9-D542-AA63AEDFFD1C}" dt="2022-12-14T14:45:35.084" v="111"/>
          <ac:spMkLst>
            <pc:docMk/>
            <pc:sldMk cId="1674380233" sldId="277"/>
            <ac:spMk id="3" creationId="{67A15375-7E92-7F10-FF9A-4A6401A6CC25}"/>
          </ac:spMkLst>
        </pc:spChg>
        <pc:spChg chg="del">
          <ac:chgData name="Alison Cooke" userId="S::a.cooke@uwtsd.ac.uk::46c329c9-26b7-4eba-b77b-7474421bfd31" providerId="AD" clId="Web-{BDBC1133-BAA4-20B9-D542-AA63AEDFFD1C}" dt="2022-12-14T14:45:31.052" v="110"/>
          <ac:spMkLst>
            <pc:docMk/>
            <pc:sldMk cId="1674380233" sldId="277"/>
            <ac:spMk id="4" creationId="{CB33AABD-4E3E-0623-6799-2A90AB97C5D8}"/>
          </ac:spMkLst>
        </pc:spChg>
        <pc:picChg chg="add mod ord">
          <ac:chgData name="Alison Cooke" userId="S::a.cooke@uwtsd.ac.uk::46c329c9-26b7-4eba-b77b-7474421bfd31" providerId="AD" clId="Web-{BDBC1133-BAA4-20B9-D542-AA63AEDFFD1C}" dt="2022-12-14T14:45:35.084" v="111"/>
          <ac:picMkLst>
            <pc:docMk/>
            <pc:sldMk cId="1674380233" sldId="277"/>
            <ac:picMk id="5" creationId="{FA8B159D-A3F2-BA01-7282-AE4519FCC004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A4BDD37-A329-47E8-BF86-D458012D0B0E}" type="datetimeFigureOut">
              <a:rPr lang="en-GB" smtClean="0"/>
              <a:t>14/12/2022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2EC847A-7DAE-4150-8492-BD754CE292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23988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9F3EC92-96C9-4E7E-A0F5-9B1CA54D168A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2278174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Try and get a draft done by the next lesson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E9A0E93-3C3A-4EFD-8771-40EFB653E409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365139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14/12/2022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16164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41639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14/12/2022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98635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14/12/2022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5041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14/12/2022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69406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14/12/2022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27929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14/12/2022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92779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14/12/2022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83558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14/12/2022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43641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14/12/2022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05605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14/12/2022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03123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14/12/2022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948492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ifehack.org/864427/examples-of-personal-smart-goals" TargetMode="External"/><Relationship Id="rId2" Type="http://schemas.openxmlformats.org/officeDocument/2006/relationships/hyperlink" Target="https://www.developgoodhabits.com/examples-personal-development-goals/" TargetMode="External"/><Relationship Id="rId1" Type="http://schemas.openxmlformats.org/officeDocument/2006/relationships/slideLayout" Target="../slideLayouts/slideLayout4.xml"/><Relationship Id="rId5" Type="http://schemas.openxmlformats.org/officeDocument/2006/relationships/hyperlink" Target="https://www.indeed.com/career-advice/career-development/how-to-write-smart-goals" TargetMode="External"/><Relationship Id="rId4" Type="http://schemas.openxmlformats.org/officeDocument/2006/relationships/hyperlink" Target="https://www.atlassian.com/blog/productivity/how-to-write-smart-goals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ED8363A-E913-418E-A56C-63AB7772BA0E}"/>
              </a:ext>
            </a:extLst>
          </p:cNvPr>
          <p:cNvSpPr txBox="1"/>
          <p:nvPr/>
        </p:nvSpPr>
        <p:spPr>
          <a:xfrm>
            <a:off x="2194560" y="1733551"/>
            <a:ext cx="4130040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32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96FE8A07-45B3-4401-AEF2-C9368D14EA2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954415" y="2028598"/>
            <a:ext cx="3793098" cy="2954219"/>
          </a:xfrm>
        </p:spPr>
        <p:txBody>
          <a:bodyPr>
            <a:normAutofit fontScale="90000"/>
          </a:bodyPr>
          <a:lstStyle/>
          <a:p>
            <a:br>
              <a:rPr lang="en-GB" b="1" dirty="0">
                <a:solidFill>
                  <a:schemeClr val="bg1"/>
                </a:solidFill>
              </a:rPr>
            </a:br>
            <a:r>
              <a:rPr lang="en-GB" sz="4000" b="1" dirty="0">
                <a:solidFill>
                  <a:srgbClr val="002060"/>
                </a:solidFill>
              </a:rPr>
              <a:t>BSc </a:t>
            </a:r>
            <a:br>
              <a:rPr lang="en-GB" sz="4000" b="1" dirty="0">
                <a:solidFill>
                  <a:srgbClr val="002060"/>
                </a:solidFill>
              </a:rPr>
            </a:br>
            <a:r>
              <a:rPr lang="en-GB" sz="4000" b="1" dirty="0">
                <a:solidFill>
                  <a:srgbClr val="002060"/>
                </a:solidFill>
              </a:rPr>
              <a:t>Professional Investigation</a:t>
            </a:r>
            <a:br>
              <a:rPr lang="en-GB" sz="4000" b="1" dirty="0">
                <a:solidFill>
                  <a:srgbClr val="002060"/>
                </a:solidFill>
              </a:rPr>
            </a:br>
            <a:r>
              <a:rPr lang="en-GB" sz="4000" b="1" dirty="0">
                <a:solidFill>
                  <a:srgbClr val="002060"/>
                </a:solidFill>
              </a:rPr>
              <a:t>14.12.22</a:t>
            </a:r>
            <a:br>
              <a:rPr lang="en-GB" sz="4000" b="1" dirty="0">
                <a:solidFill>
                  <a:srgbClr val="002060"/>
                </a:solidFill>
              </a:rPr>
            </a:br>
            <a:r>
              <a:rPr lang="en-GB" sz="4000" b="1" dirty="0">
                <a:solidFill>
                  <a:srgbClr val="002060"/>
                </a:solidFill>
              </a:rPr>
              <a:t>Workbook 1</a:t>
            </a:r>
            <a:br>
              <a:rPr lang="en-GB" b="1" dirty="0">
                <a:solidFill>
                  <a:schemeClr val="bg1"/>
                </a:solidFill>
              </a:rPr>
            </a:br>
            <a:br>
              <a:rPr lang="en-GB" b="1" dirty="0">
                <a:solidFill>
                  <a:schemeClr val="bg1"/>
                </a:solidFill>
              </a:rPr>
            </a:br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471C5F7-4842-6758-51A1-976140EA1062}"/>
              </a:ext>
            </a:extLst>
          </p:cNvPr>
          <p:cNvSpPr txBox="1"/>
          <p:nvPr/>
        </p:nvSpPr>
        <p:spPr>
          <a:xfrm>
            <a:off x="1061162" y="2164438"/>
            <a:ext cx="3431325" cy="344709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4000" b="1" dirty="0">
                <a:solidFill>
                  <a:schemeClr val="bg1"/>
                </a:solidFill>
              </a:rPr>
              <a:t>BSc </a:t>
            </a:r>
            <a:r>
              <a:rPr lang="en-GB" sz="4000" b="1" dirty="0" err="1">
                <a:solidFill>
                  <a:schemeClr val="bg1"/>
                </a:solidFill>
              </a:rPr>
              <a:t>Ymchwiliad</a:t>
            </a:r>
            <a:r>
              <a:rPr lang="en-GB" sz="4000" b="1" dirty="0">
                <a:solidFill>
                  <a:schemeClr val="bg1"/>
                </a:solidFill>
              </a:rPr>
              <a:t> </a:t>
            </a:r>
            <a:r>
              <a:rPr lang="en-GB" sz="4000" b="1" dirty="0" err="1">
                <a:solidFill>
                  <a:schemeClr val="bg1"/>
                </a:solidFill>
              </a:rPr>
              <a:t>Proffesiynol</a:t>
            </a:r>
            <a:endParaRPr lang="en-GB" sz="4000" b="1" dirty="0">
              <a:solidFill>
                <a:schemeClr val="bg1"/>
              </a:solidFill>
            </a:endParaRPr>
          </a:p>
          <a:p>
            <a:pPr algn="ctr"/>
            <a:r>
              <a:rPr lang="en-GB" sz="4000" b="1" dirty="0">
                <a:solidFill>
                  <a:schemeClr val="bg1"/>
                </a:solidFill>
              </a:rPr>
              <a:t>14.12.22</a:t>
            </a:r>
          </a:p>
          <a:p>
            <a:pPr algn="ctr"/>
            <a:r>
              <a:rPr lang="en-GB" sz="4000" b="1" dirty="0" err="1">
                <a:solidFill>
                  <a:schemeClr val="bg1"/>
                </a:solidFill>
              </a:rPr>
              <a:t>Llyfr</a:t>
            </a:r>
            <a:r>
              <a:rPr lang="en-GB" sz="4000" b="1" dirty="0">
                <a:solidFill>
                  <a:schemeClr val="bg1"/>
                </a:solidFill>
              </a:rPr>
              <a:t> </a:t>
            </a:r>
            <a:r>
              <a:rPr lang="en-GB" sz="3600" b="1" dirty="0">
                <a:solidFill>
                  <a:schemeClr val="bg1"/>
                </a:solidFill>
              </a:rPr>
              <a:t>Gwaith</a:t>
            </a:r>
            <a:r>
              <a:rPr lang="en-GB" sz="4000" b="1" dirty="0">
                <a:solidFill>
                  <a:schemeClr val="bg1"/>
                </a:solidFill>
              </a:rPr>
              <a:t> 1</a:t>
            </a:r>
          </a:p>
          <a:p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14754993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57EF50-E6BB-4153-B801-E0884BE85B05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Lesson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8C690E-5CBE-4BDA-BD72-E432396BE4C6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Task 5 overview</a:t>
            </a:r>
          </a:p>
          <a:p>
            <a:r>
              <a:rPr lang="en-GB" dirty="0"/>
              <a:t>Draft submissions</a:t>
            </a:r>
          </a:p>
          <a:p>
            <a:r>
              <a:rPr lang="en-GB" dirty="0"/>
              <a:t>Christmas Break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19105710-64B2-37AB-4A99-CAD052A837CA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771861" y="1886676"/>
            <a:ext cx="4479235" cy="32406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128083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AF535A-2C2D-4604-B5FC-82983DB8EB53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770106" y="209787"/>
            <a:ext cx="10972800" cy="1143000"/>
          </a:xfrm>
          <a:solidFill>
            <a:srgbClr val="002060"/>
          </a:solidFill>
        </p:spPr>
        <p:txBody>
          <a:bodyPr/>
          <a:lstStyle/>
          <a:p>
            <a:r>
              <a:rPr lang="en-GB" b="1" dirty="0">
                <a:solidFill>
                  <a:schemeClr val="bg1"/>
                </a:solidFill>
              </a:rPr>
              <a:t>Workbook 1 - Task 5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69B17D-9702-4619-B7CD-F194D2777624}"/>
              </a:ext>
            </a:extLst>
          </p:cNvPr>
          <p:cNvSpPr>
            <a:spLocks noGrp="1"/>
          </p:cNvSpPr>
          <p:nvPr>
            <p:ph sz="half" idx="4294967295"/>
          </p:nvPr>
        </p:nvSpPr>
        <p:spPr>
          <a:xfrm>
            <a:off x="0" y="1600200"/>
            <a:ext cx="5384800" cy="398938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sz="2400" dirty="0"/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949BCE3-58B8-35DD-3FB6-A533E87D4F81}"/>
              </a:ext>
            </a:extLst>
          </p:cNvPr>
          <p:cNvSpPr txBox="1"/>
          <p:nvPr/>
        </p:nvSpPr>
        <p:spPr>
          <a:xfrm>
            <a:off x="768485" y="2000655"/>
            <a:ext cx="10460476" cy="249299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just"/>
            <a:r>
              <a:rPr lang="en-GB" sz="2400" b="1" i="1" dirty="0">
                <a:latin typeface="Arial"/>
                <a:cs typeface="Segoe UI"/>
              </a:rPr>
              <a:t>T</a:t>
            </a:r>
            <a:r>
              <a:rPr lang="en-GB" b="1" i="1" dirty="0">
                <a:latin typeface="Arial"/>
                <a:cs typeface="Segoe UI"/>
              </a:rPr>
              <a:t>ask 5: Personal Development Plan (PDP)</a:t>
            </a:r>
            <a:r>
              <a:rPr lang="en-US" dirty="0">
                <a:latin typeface="Arial"/>
                <a:cs typeface="Arial"/>
              </a:rPr>
              <a:t> </a:t>
            </a:r>
          </a:p>
          <a:p>
            <a:pPr algn="just"/>
            <a:endParaRPr lang="en-US" dirty="0">
              <a:latin typeface="Arial"/>
              <a:cs typeface="Arial"/>
            </a:endParaRPr>
          </a:p>
          <a:p>
            <a:pPr algn="just"/>
            <a:r>
              <a:rPr lang="en-GB" b="1" dirty="0">
                <a:latin typeface="Arial"/>
                <a:cs typeface="Segoe UI"/>
              </a:rPr>
              <a:t>As part of your reflective process, please use this table to aid you in identifying the next steps for your development. </a:t>
            </a:r>
            <a:r>
              <a:rPr lang="en-GB" dirty="0">
                <a:latin typeface="Arial"/>
                <a:cs typeface="Segoe UI"/>
              </a:rPr>
              <a:t>Consider using ‘SMART’ as part of your answer. </a:t>
            </a:r>
            <a:r>
              <a:rPr lang="en-US" dirty="0">
                <a:latin typeface="Arial"/>
                <a:cs typeface="Arial"/>
              </a:rPr>
              <a:t> </a:t>
            </a:r>
          </a:p>
          <a:p>
            <a:pPr algn="just"/>
            <a:endParaRPr lang="en-US" dirty="0">
              <a:latin typeface="Arial"/>
              <a:cs typeface="Arial"/>
            </a:endParaRPr>
          </a:p>
          <a:p>
            <a:pPr algn="just"/>
            <a:r>
              <a:rPr lang="en-GB" b="1" i="1" dirty="0">
                <a:latin typeface="Arial"/>
                <a:cs typeface="Segoe UI"/>
              </a:rPr>
              <a:t>NOTE: This is equivalent to 2000 words </a:t>
            </a:r>
            <a:r>
              <a:rPr lang="en-GB" i="1" dirty="0">
                <a:latin typeface="Arial"/>
                <a:cs typeface="Segoe UI"/>
              </a:rPr>
              <a:t>towards the overall wordcount, please note this is not the actual number of words used in completing the table, the count reflects the thought and research behind it.</a:t>
            </a:r>
            <a:r>
              <a:rPr lang="en-US" sz="2400" dirty="0">
                <a:latin typeface="Arial"/>
                <a:cs typeface="Arial"/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261282207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F85FA6-0645-4D49-C283-00B092AF1D5A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Understanding the task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DAEB3E-C0DD-F856-CC5C-1E55914DE69B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9426805-DDD4-441B-93A8-C2F074C16224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b="1" dirty="0">
                <a:solidFill>
                  <a:srgbClr val="FF0000"/>
                </a:solidFill>
              </a:rPr>
              <a:t>Directive</a:t>
            </a:r>
            <a:endParaRPr lang="en-US" b="1"/>
          </a:p>
          <a:p>
            <a:pPr algn="ctr"/>
            <a:r>
              <a:rPr lang="en-US" b="1" dirty="0">
                <a:solidFill>
                  <a:srgbClr val="0070C0"/>
                </a:solidFill>
              </a:rPr>
              <a:t>Topic</a:t>
            </a:r>
          </a:p>
          <a:p>
            <a:pPr algn="ctr"/>
            <a:r>
              <a:rPr lang="en-US" b="1" dirty="0">
                <a:solidFill>
                  <a:srgbClr val="00B050"/>
                </a:solidFill>
              </a:rPr>
              <a:t>Limitations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32B3131-A58A-F6F1-49A0-076E6C737C14}"/>
              </a:ext>
            </a:extLst>
          </p:cNvPr>
          <p:cNvSpPr txBox="1"/>
          <p:nvPr/>
        </p:nvSpPr>
        <p:spPr>
          <a:xfrm>
            <a:off x="768485" y="1548218"/>
            <a:ext cx="5227679" cy="36009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just"/>
            <a:r>
              <a:rPr lang="en-GB" sz="2400" b="1" i="1" dirty="0">
                <a:latin typeface="Arial"/>
                <a:cs typeface="Segoe UI"/>
              </a:rPr>
              <a:t>T</a:t>
            </a:r>
            <a:r>
              <a:rPr lang="en-GB" b="1" i="1" dirty="0">
                <a:latin typeface="Arial"/>
                <a:cs typeface="Segoe UI"/>
              </a:rPr>
              <a:t>ask 5: Personal Development Plan (PDP)</a:t>
            </a:r>
            <a:r>
              <a:rPr lang="en-US" dirty="0">
                <a:latin typeface="Arial"/>
                <a:cs typeface="Arial"/>
              </a:rPr>
              <a:t> </a:t>
            </a:r>
          </a:p>
          <a:p>
            <a:pPr algn="just"/>
            <a:endParaRPr lang="en-US" dirty="0">
              <a:latin typeface="Arial"/>
              <a:cs typeface="Arial"/>
            </a:endParaRPr>
          </a:p>
          <a:p>
            <a:pPr algn="just"/>
            <a:r>
              <a:rPr lang="en-GB" b="1" dirty="0">
                <a:latin typeface="Arial"/>
                <a:cs typeface="Segoe UI"/>
              </a:rPr>
              <a:t>As part of your reflective process, please use this table to aid you in identifying the next steps for your development. </a:t>
            </a:r>
            <a:r>
              <a:rPr lang="en-GB" dirty="0">
                <a:latin typeface="Arial"/>
                <a:cs typeface="Segoe UI"/>
              </a:rPr>
              <a:t>Consider using ‘SMART’ as part of your answer. </a:t>
            </a:r>
            <a:r>
              <a:rPr lang="en-US" dirty="0">
                <a:latin typeface="Arial"/>
                <a:cs typeface="Arial"/>
              </a:rPr>
              <a:t> </a:t>
            </a:r>
          </a:p>
          <a:p>
            <a:pPr algn="just"/>
            <a:endParaRPr lang="en-US" dirty="0">
              <a:latin typeface="Arial"/>
              <a:cs typeface="Arial"/>
            </a:endParaRPr>
          </a:p>
          <a:p>
            <a:pPr algn="just"/>
            <a:r>
              <a:rPr lang="en-GB" b="1" i="1" dirty="0">
                <a:latin typeface="Arial"/>
                <a:cs typeface="Segoe UI"/>
              </a:rPr>
              <a:t>NOTE: This is equivalent to 2000 words </a:t>
            </a:r>
            <a:r>
              <a:rPr lang="en-GB" i="1" dirty="0">
                <a:latin typeface="Arial"/>
                <a:cs typeface="Segoe UI"/>
              </a:rPr>
              <a:t>towards the overall wordcount, please note this is not the actual number of words used in completing the table, the count reflects the thought and research behind it.</a:t>
            </a:r>
            <a:r>
              <a:rPr lang="en-US" sz="2400" dirty="0">
                <a:latin typeface="Arial"/>
                <a:cs typeface="Arial"/>
              </a:rPr>
              <a:t> </a:t>
            </a:r>
          </a:p>
        </p:txBody>
      </p:sp>
      <p:sp>
        <p:nvSpPr>
          <p:cNvPr id="7" name="Arrow: Down 6">
            <a:extLst>
              <a:ext uri="{FF2B5EF4-FFF2-40B4-BE49-F238E27FC236}">
                <a16:creationId xmlns:a16="http://schemas.microsoft.com/office/drawing/2014/main" id="{287AC3B6-2E07-894E-6CA3-35AC3D4B49C8}"/>
              </a:ext>
            </a:extLst>
          </p:cNvPr>
          <p:cNvSpPr/>
          <p:nvPr/>
        </p:nvSpPr>
        <p:spPr>
          <a:xfrm rot="2160000">
            <a:off x="4262437" y="1702594"/>
            <a:ext cx="482203" cy="976312"/>
          </a:xfrm>
          <a:prstGeom prst="down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Arrow: Down 7">
            <a:extLst>
              <a:ext uri="{FF2B5EF4-FFF2-40B4-BE49-F238E27FC236}">
                <a16:creationId xmlns:a16="http://schemas.microsoft.com/office/drawing/2014/main" id="{B9390CC9-D38C-32CB-F12E-AE412046C755}"/>
              </a:ext>
            </a:extLst>
          </p:cNvPr>
          <p:cNvSpPr/>
          <p:nvPr/>
        </p:nvSpPr>
        <p:spPr>
          <a:xfrm rot="6660000">
            <a:off x="4321968" y="2637234"/>
            <a:ext cx="482203" cy="97631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Arrow: Right 8">
            <a:extLst>
              <a:ext uri="{FF2B5EF4-FFF2-40B4-BE49-F238E27FC236}">
                <a16:creationId xmlns:a16="http://schemas.microsoft.com/office/drawing/2014/main" id="{B7C3DF14-AEAE-37D6-40D5-3F9FCCE39507}"/>
              </a:ext>
            </a:extLst>
          </p:cNvPr>
          <p:cNvSpPr/>
          <p:nvPr/>
        </p:nvSpPr>
        <p:spPr>
          <a:xfrm rot="14340000">
            <a:off x="4726781" y="4321968"/>
            <a:ext cx="976312" cy="482203"/>
          </a:xfrm>
          <a:prstGeom prst="rightArrow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88832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CB743C1B-50AA-33C3-7C40-96957C75FE5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29012242"/>
              </p:ext>
            </p:extLst>
          </p:nvPr>
        </p:nvGraphicFramePr>
        <p:xfrm>
          <a:off x="4340968" y="149481"/>
          <a:ext cx="5715000" cy="6461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28750">
                  <a:extLst>
                    <a:ext uri="{9D8B030D-6E8A-4147-A177-3AD203B41FA5}">
                      <a16:colId xmlns:a16="http://schemas.microsoft.com/office/drawing/2014/main" val="2385681427"/>
                    </a:ext>
                  </a:extLst>
                </a:gridCol>
                <a:gridCol w="1428750">
                  <a:extLst>
                    <a:ext uri="{9D8B030D-6E8A-4147-A177-3AD203B41FA5}">
                      <a16:colId xmlns:a16="http://schemas.microsoft.com/office/drawing/2014/main" val="2860359268"/>
                    </a:ext>
                  </a:extLst>
                </a:gridCol>
                <a:gridCol w="1428750">
                  <a:extLst>
                    <a:ext uri="{9D8B030D-6E8A-4147-A177-3AD203B41FA5}">
                      <a16:colId xmlns:a16="http://schemas.microsoft.com/office/drawing/2014/main" val="104131085"/>
                    </a:ext>
                  </a:extLst>
                </a:gridCol>
                <a:gridCol w="1428750">
                  <a:extLst>
                    <a:ext uri="{9D8B030D-6E8A-4147-A177-3AD203B41FA5}">
                      <a16:colId xmlns:a16="http://schemas.microsoft.com/office/drawing/2014/main" val="457219891"/>
                    </a:ext>
                  </a:extLst>
                </a:gridCol>
              </a:tblGrid>
              <a:tr h="190500">
                <a:tc>
                  <a:txBody>
                    <a:bodyPr/>
                    <a:lstStyle/>
                    <a:p>
                      <a:pPr fontAlgn="t"/>
                      <a:endParaRPr lang="en-US">
                        <a:effectLst/>
                      </a:endParaRPr>
                    </a:p>
                    <a:p>
                      <a:pPr rtl="0" fontAlgn="base"/>
                      <a:r>
                        <a:rPr lang="en-US" sz="1200">
                          <a:effectLst/>
                        </a:rPr>
                        <a:t>Area of Development 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t"/>
                      <a:endParaRPr lang="en-US">
                        <a:effectLst/>
                      </a:endParaRPr>
                    </a:p>
                    <a:p>
                      <a:pPr rtl="0" fontAlgn="base"/>
                      <a:r>
                        <a:rPr lang="en-US" sz="1200">
                          <a:effectLst/>
                        </a:rPr>
                        <a:t>How it will be achieved  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t"/>
                      <a:endParaRPr lang="en-US">
                        <a:effectLst/>
                      </a:endParaRPr>
                    </a:p>
                    <a:p>
                      <a:pPr rtl="0" fontAlgn="base"/>
                      <a:r>
                        <a:rPr lang="en-US" sz="1200">
                          <a:effectLst/>
                        </a:rPr>
                        <a:t>Who can provide support? 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t"/>
                      <a:endParaRPr lang="en-US">
                        <a:effectLst/>
                      </a:endParaRPr>
                    </a:p>
                    <a:p>
                      <a:pPr rtl="0" fontAlgn="base"/>
                      <a:r>
                        <a:rPr lang="en-US" sz="1200">
                          <a:effectLst/>
                        </a:rPr>
                        <a:t>Timeline 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08581564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fontAlgn="t"/>
                      <a:endParaRPr lang="en-US">
                        <a:effectLst/>
                      </a:endParaRPr>
                    </a:p>
                    <a:p>
                      <a:pPr rtl="0" fontAlgn="base"/>
                      <a:r>
                        <a:rPr lang="en-US" sz="1400">
                          <a:effectLst/>
                        </a:rPr>
                        <a:t> </a:t>
                      </a:r>
                      <a:endParaRPr lang="en-US">
                        <a:effectLst/>
                      </a:endParaRPr>
                    </a:p>
                    <a:p>
                      <a:pPr rtl="0" fontAlgn="base"/>
                      <a:r>
                        <a:rPr lang="en-US" sz="1400">
                          <a:effectLst/>
                        </a:rPr>
                        <a:t> </a:t>
                      </a:r>
                      <a:endParaRPr lang="en-US">
                        <a:effectLst/>
                      </a:endParaRPr>
                    </a:p>
                    <a:p>
                      <a:pPr rtl="0" fontAlgn="base"/>
                      <a:r>
                        <a:rPr lang="en-US" sz="1400">
                          <a:effectLst/>
                        </a:rPr>
                        <a:t> </a:t>
                      </a:r>
                      <a:endParaRPr lang="en-US">
                        <a:effectLst/>
                      </a:endParaRPr>
                    </a:p>
                    <a:p>
                      <a:pPr rtl="0" fontAlgn="base"/>
                      <a:r>
                        <a:rPr lang="en-US" sz="1400">
                          <a:effectLst/>
                        </a:rPr>
                        <a:t> </a:t>
                      </a:r>
                      <a:endParaRPr lang="en-US">
                        <a:effectLst/>
                      </a:endParaRPr>
                    </a:p>
                    <a:p>
                      <a:pPr rtl="0" fontAlgn="base"/>
                      <a:r>
                        <a:rPr lang="en-US" sz="1400">
                          <a:effectLst/>
                        </a:rPr>
                        <a:t> 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t"/>
                      <a:endParaRPr lang="en-US">
                        <a:effectLst/>
                      </a:endParaRPr>
                    </a:p>
                    <a:p>
                      <a:pPr rtl="0" fontAlgn="base"/>
                      <a:r>
                        <a:rPr lang="en-US" sz="1400">
                          <a:effectLst/>
                        </a:rPr>
                        <a:t> 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t"/>
                      <a:endParaRPr lang="en-US">
                        <a:effectLst/>
                      </a:endParaRPr>
                    </a:p>
                    <a:p>
                      <a:pPr rtl="0" fontAlgn="base"/>
                      <a:r>
                        <a:rPr lang="en-US" sz="1400">
                          <a:effectLst/>
                        </a:rPr>
                        <a:t> 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t"/>
                      <a:endParaRPr lang="en-US">
                        <a:effectLst/>
                      </a:endParaRPr>
                    </a:p>
                    <a:p>
                      <a:pPr rtl="0" fontAlgn="base"/>
                      <a:r>
                        <a:rPr lang="en-US" sz="1400">
                          <a:effectLst/>
                        </a:rPr>
                        <a:t> 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22560274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fontAlgn="t"/>
                      <a:endParaRPr lang="en-US">
                        <a:effectLst/>
                      </a:endParaRPr>
                    </a:p>
                    <a:p>
                      <a:pPr rtl="0" fontAlgn="base"/>
                      <a:r>
                        <a:rPr lang="en-US" sz="1400">
                          <a:effectLst/>
                        </a:rPr>
                        <a:t> </a:t>
                      </a:r>
                      <a:endParaRPr lang="en-US">
                        <a:effectLst/>
                      </a:endParaRPr>
                    </a:p>
                    <a:p>
                      <a:pPr rtl="0" fontAlgn="base"/>
                      <a:r>
                        <a:rPr lang="en-US" sz="1400">
                          <a:effectLst/>
                        </a:rPr>
                        <a:t> </a:t>
                      </a:r>
                      <a:endParaRPr lang="en-US">
                        <a:effectLst/>
                      </a:endParaRPr>
                    </a:p>
                    <a:p>
                      <a:pPr rtl="0" fontAlgn="base"/>
                      <a:r>
                        <a:rPr lang="en-US" sz="1400">
                          <a:effectLst/>
                        </a:rPr>
                        <a:t> </a:t>
                      </a:r>
                      <a:endParaRPr lang="en-US">
                        <a:effectLst/>
                      </a:endParaRPr>
                    </a:p>
                    <a:p>
                      <a:pPr rtl="0" fontAlgn="base"/>
                      <a:r>
                        <a:rPr lang="en-US" sz="1400">
                          <a:effectLst/>
                        </a:rPr>
                        <a:t> </a:t>
                      </a:r>
                      <a:endParaRPr lang="en-US">
                        <a:effectLst/>
                      </a:endParaRPr>
                    </a:p>
                    <a:p>
                      <a:pPr rtl="0" fontAlgn="base"/>
                      <a:r>
                        <a:rPr lang="en-US" sz="1400">
                          <a:effectLst/>
                        </a:rPr>
                        <a:t> 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t"/>
                      <a:endParaRPr lang="en-US">
                        <a:effectLst/>
                      </a:endParaRPr>
                    </a:p>
                    <a:p>
                      <a:pPr rtl="0" fontAlgn="base"/>
                      <a:r>
                        <a:rPr lang="en-US" sz="1400">
                          <a:effectLst/>
                        </a:rPr>
                        <a:t> 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t"/>
                      <a:endParaRPr lang="en-US">
                        <a:effectLst/>
                      </a:endParaRPr>
                    </a:p>
                    <a:p>
                      <a:pPr rtl="0" fontAlgn="base"/>
                      <a:r>
                        <a:rPr lang="en-US" sz="1400">
                          <a:effectLst/>
                        </a:rPr>
                        <a:t> 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t"/>
                      <a:endParaRPr lang="en-US">
                        <a:effectLst/>
                      </a:endParaRPr>
                    </a:p>
                    <a:p>
                      <a:pPr rtl="0" fontAlgn="base"/>
                      <a:r>
                        <a:rPr lang="en-US" sz="1400">
                          <a:effectLst/>
                        </a:rPr>
                        <a:t> 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68099037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fontAlgn="t"/>
                      <a:endParaRPr lang="en-US">
                        <a:effectLst/>
                      </a:endParaRPr>
                    </a:p>
                    <a:p>
                      <a:pPr rtl="0" fontAlgn="base"/>
                      <a:r>
                        <a:rPr lang="en-US" sz="1400">
                          <a:effectLst/>
                        </a:rPr>
                        <a:t> </a:t>
                      </a:r>
                      <a:endParaRPr lang="en-US">
                        <a:effectLst/>
                      </a:endParaRPr>
                    </a:p>
                    <a:p>
                      <a:pPr rtl="0" fontAlgn="base"/>
                      <a:r>
                        <a:rPr lang="en-US" sz="1400">
                          <a:effectLst/>
                        </a:rPr>
                        <a:t> </a:t>
                      </a:r>
                      <a:endParaRPr lang="en-US">
                        <a:effectLst/>
                      </a:endParaRPr>
                    </a:p>
                    <a:p>
                      <a:pPr rtl="0" fontAlgn="base"/>
                      <a:r>
                        <a:rPr lang="en-US" sz="1400">
                          <a:effectLst/>
                        </a:rPr>
                        <a:t> </a:t>
                      </a:r>
                      <a:endParaRPr lang="en-US">
                        <a:effectLst/>
                      </a:endParaRPr>
                    </a:p>
                    <a:p>
                      <a:pPr rtl="0" fontAlgn="base"/>
                      <a:r>
                        <a:rPr lang="en-US" sz="1400">
                          <a:effectLst/>
                        </a:rPr>
                        <a:t> </a:t>
                      </a:r>
                      <a:endParaRPr lang="en-US">
                        <a:effectLst/>
                      </a:endParaRPr>
                    </a:p>
                    <a:p>
                      <a:pPr rtl="0" fontAlgn="base"/>
                      <a:r>
                        <a:rPr lang="en-US" sz="1400">
                          <a:effectLst/>
                        </a:rPr>
                        <a:t> 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t"/>
                      <a:endParaRPr lang="en-US">
                        <a:effectLst/>
                      </a:endParaRPr>
                    </a:p>
                    <a:p>
                      <a:pPr rtl="0" fontAlgn="base"/>
                      <a:r>
                        <a:rPr lang="en-US" sz="1400">
                          <a:effectLst/>
                        </a:rPr>
                        <a:t> 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t"/>
                      <a:endParaRPr lang="en-US">
                        <a:effectLst/>
                      </a:endParaRPr>
                    </a:p>
                    <a:p>
                      <a:pPr rtl="0" fontAlgn="base"/>
                      <a:r>
                        <a:rPr lang="en-US" sz="1400">
                          <a:effectLst/>
                        </a:rPr>
                        <a:t> 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t"/>
                      <a:endParaRPr lang="en-US">
                        <a:effectLst/>
                      </a:endParaRPr>
                    </a:p>
                    <a:p>
                      <a:pPr rtl="0" fontAlgn="base"/>
                      <a:r>
                        <a:rPr lang="en-US" sz="1400">
                          <a:effectLst/>
                        </a:rPr>
                        <a:t> 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40887793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fontAlgn="t"/>
                      <a:endParaRPr lang="en-US">
                        <a:effectLst/>
                      </a:endParaRPr>
                    </a:p>
                    <a:p>
                      <a:pPr rtl="0" fontAlgn="base"/>
                      <a:r>
                        <a:rPr lang="en-US" sz="1400">
                          <a:effectLst/>
                        </a:rPr>
                        <a:t> </a:t>
                      </a:r>
                      <a:endParaRPr lang="en-US">
                        <a:effectLst/>
                      </a:endParaRPr>
                    </a:p>
                    <a:p>
                      <a:pPr rtl="0" fontAlgn="base"/>
                      <a:r>
                        <a:rPr lang="en-US" sz="1400">
                          <a:effectLst/>
                        </a:rPr>
                        <a:t> </a:t>
                      </a:r>
                      <a:endParaRPr lang="en-US">
                        <a:effectLst/>
                      </a:endParaRPr>
                    </a:p>
                    <a:p>
                      <a:pPr rtl="0" fontAlgn="base"/>
                      <a:r>
                        <a:rPr lang="en-US" sz="1400">
                          <a:effectLst/>
                        </a:rPr>
                        <a:t> </a:t>
                      </a:r>
                      <a:endParaRPr lang="en-US">
                        <a:effectLst/>
                      </a:endParaRPr>
                    </a:p>
                    <a:p>
                      <a:pPr rtl="0" fontAlgn="base"/>
                      <a:r>
                        <a:rPr lang="en-US" sz="1400">
                          <a:effectLst/>
                        </a:rPr>
                        <a:t> </a:t>
                      </a:r>
                      <a:endParaRPr lang="en-US">
                        <a:effectLst/>
                      </a:endParaRPr>
                    </a:p>
                    <a:p>
                      <a:pPr rtl="0" fontAlgn="base"/>
                      <a:r>
                        <a:rPr lang="en-US" sz="1400">
                          <a:effectLst/>
                        </a:rPr>
                        <a:t> 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t"/>
                      <a:endParaRPr lang="en-US">
                        <a:effectLst/>
                      </a:endParaRPr>
                    </a:p>
                    <a:p>
                      <a:pPr rtl="0" fontAlgn="base"/>
                      <a:r>
                        <a:rPr lang="en-US" sz="1400">
                          <a:effectLst/>
                        </a:rPr>
                        <a:t> 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t"/>
                      <a:endParaRPr lang="en-US">
                        <a:effectLst/>
                      </a:endParaRPr>
                    </a:p>
                    <a:p>
                      <a:pPr rtl="0" fontAlgn="base"/>
                      <a:r>
                        <a:rPr lang="en-US" sz="1400">
                          <a:effectLst/>
                        </a:rPr>
                        <a:t> 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t"/>
                      <a:endParaRPr lang="en-US">
                        <a:effectLst/>
                      </a:endParaRPr>
                    </a:p>
                    <a:p>
                      <a:pPr rtl="0" fontAlgn="base"/>
                      <a:r>
                        <a:rPr lang="en-US" sz="1400">
                          <a:effectLst/>
                        </a:rPr>
                        <a:t> 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87865668"/>
                  </a:ext>
                </a:extLst>
              </a:tr>
            </a:tbl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73B2C892-AA8B-F4F2-F92A-3840327A685C}"/>
              </a:ext>
            </a:extLst>
          </p:cNvPr>
          <p:cNvSpPr txBox="1"/>
          <p:nvPr/>
        </p:nvSpPr>
        <p:spPr>
          <a:xfrm>
            <a:off x="794425" y="1864467"/>
            <a:ext cx="3018208" cy="15696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dirty="0"/>
              <a:t>Template provided in workbook</a:t>
            </a:r>
          </a:p>
          <a:p>
            <a:endParaRPr lang="en-US" sz="2400" dirty="0"/>
          </a:p>
          <a:p>
            <a:r>
              <a:rPr lang="en-US" sz="2400" dirty="0"/>
              <a:t>Note 4 spaces</a:t>
            </a:r>
          </a:p>
        </p:txBody>
      </p:sp>
    </p:spTree>
    <p:extLst>
      <p:ext uri="{BB962C8B-B14F-4D97-AF65-F5344CB8AC3E}">
        <p14:creationId xmlns:p14="http://schemas.microsoft.com/office/powerpoint/2010/main" val="289610894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C75214-E72A-EA63-1E48-9810F52FA4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solidFill>
            <a:srgbClr val="002060"/>
          </a:solidFill>
        </p:spPr>
        <p:txBody>
          <a:bodyPr anchor="ctr">
            <a:norm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Your development</a:t>
            </a:r>
          </a:p>
        </p:txBody>
      </p:sp>
      <p:pic>
        <p:nvPicPr>
          <p:cNvPr id="7" name="Picture 7" descr="Diagram&#10;&#10;Description automatically generated">
            <a:extLst>
              <a:ext uri="{FF2B5EF4-FFF2-40B4-BE49-F238E27FC236}">
                <a16:creationId xmlns:a16="http://schemas.microsoft.com/office/drawing/2014/main" id="{A0B86601-9198-711B-05C8-BCE35CE8A03C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609600" y="2086977"/>
            <a:ext cx="5384800" cy="3015488"/>
          </a:xfrm>
          <a:noFill/>
        </p:spPr>
      </p:pic>
      <p:sp>
        <p:nvSpPr>
          <p:cNvPr id="13" name="Content Placeholder 3">
            <a:extLst>
              <a:ext uri="{FF2B5EF4-FFF2-40B4-BE49-F238E27FC236}">
                <a16:creationId xmlns:a16="http://schemas.microsoft.com/office/drawing/2014/main" id="{8AF9F9A0-052E-7653-4C1C-78CD0D3D209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b="1" dirty="0">
                <a:solidFill>
                  <a:srgbClr val="0070C0"/>
                </a:solidFill>
              </a:rPr>
              <a:t>Personal goals</a:t>
            </a:r>
          </a:p>
          <a:p>
            <a:r>
              <a:rPr lang="en-US" b="1" dirty="0">
                <a:solidFill>
                  <a:srgbClr val="7030A0"/>
                </a:solidFill>
              </a:rPr>
              <a:t>Professional goals</a:t>
            </a:r>
          </a:p>
        </p:txBody>
      </p:sp>
    </p:spTree>
    <p:extLst>
      <p:ext uri="{BB962C8B-B14F-4D97-AF65-F5344CB8AC3E}">
        <p14:creationId xmlns:p14="http://schemas.microsoft.com/office/powerpoint/2010/main" val="370194109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7FE369-A391-0980-6F78-1AD354C8ED1C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Be SMART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360883-14C1-43CB-4E15-257F3413EDB8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 sz="2000" b="1" dirty="0">
                <a:ea typeface="+mn-lt"/>
                <a:cs typeface="+mn-lt"/>
              </a:rPr>
              <a:t>Specific</a:t>
            </a:r>
            <a:r>
              <a:rPr lang="en-US" sz="2000" dirty="0">
                <a:ea typeface="+mn-lt"/>
                <a:cs typeface="+mn-lt"/>
              </a:rPr>
              <a:t>: Target a specific area for improvement.</a:t>
            </a:r>
            <a:endParaRPr lang="en-US" sz="2000"/>
          </a:p>
          <a:p>
            <a:r>
              <a:rPr lang="en-US" sz="2000" b="1" dirty="0">
                <a:ea typeface="+mn-lt"/>
                <a:cs typeface="+mn-lt"/>
              </a:rPr>
              <a:t>Measurable</a:t>
            </a:r>
            <a:r>
              <a:rPr lang="en-US" sz="2000" dirty="0">
                <a:ea typeface="+mn-lt"/>
                <a:cs typeface="+mn-lt"/>
              </a:rPr>
              <a:t>: Quantify or have an indicator of progress for your measurable goals.</a:t>
            </a:r>
            <a:endParaRPr lang="en-US" sz="2000"/>
          </a:p>
          <a:p>
            <a:r>
              <a:rPr lang="en-US" sz="2000" b="1" dirty="0">
                <a:ea typeface="+mn-lt"/>
                <a:cs typeface="+mn-lt"/>
              </a:rPr>
              <a:t>Achievable</a:t>
            </a:r>
            <a:r>
              <a:rPr lang="en-US" sz="2000" dirty="0">
                <a:ea typeface="+mn-lt"/>
                <a:cs typeface="+mn-lt"/>
              </a:rPr>
              <a:t>: Specify who will do it and how.</a:t>
            </a:r>
            <a:endParaRPr lang="en-US" sz="2000"/>
          </a:p>
          <a:p>
            <a:r>
              <a:rPr lang="en-US" sz="2000" b="1" dirty="0">
                <a:ea typeface="+mn-lt"/>
                <a:cs typeface="+mn-lt"/>
              </a:rPr>
              <a:t>Realistic/Relevant</a:t>
            </a:r>
            <a:r>
              <a:rPr lang="en-US" sz="2000" dirty="0">
                <a:ea typeface="+mn-lt"/>
                <a:cs typeface="+mn-lt"/>
              </a:rPr>
              <a:t>: State the results which can be achieved given your available resources.</a:t>
            </a:r>
            <a:endParaRPr lang="en-US" sz="2000"/>
          </a:p>
          <a:p>
            <a:r>
              <a:rPr lang="en-US" sz="2000" b="1" dirty="0">
                <a:ea typeface="+mn-lt"/>
                <a:cs typeface="+mn-lt"/>
              </a:rPr>
              <a:t>Time-related</a:t>
            </a:r>
            <a:r>
              <a:rPr lang="en-US" sz="2000" dirty="0">
                <a:ea typeface="+mn-lt"/>
                <a:cs typeface="+mn-lt"/>
              </a:rPr>
              <a:t>: Specify your target date or time frame when the results can be achieved</a:t>
            </a:r>
            <a:endParaRPr lang="en-US" sz="2000" dirty="0"/>
          </a:p>
          <a:p>
            <a:endParaRPr lang="en-US" dirty="0"/>
          </a:p>
        </p:txBody>
      </p:sp>
      <p:pic>
        <p:nvPicPr>
          <p:cNvPr id="5" name="Picture 5" descr="Text, whiteboard&#10;&#10;Description automatically generated">
            <a:extLst>
              <a:ext uri="{FF2B5EF4-FFF2-40B4-BE49-F238E27FC236}">
                <a16:creationId xmlns:a16="http://schemas.microsoft.com/office/drawing/2014/main" id="{5292A09F-DB28-C0EC-AFC9-E37E06F58697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540770" y="1830063"/>
            <a:ext cx="4876799" cy="3318549"/>
          </a:xfrm>
        </p:spPr>
      </p:pic>
    </p:spTree>
    <p:extLst>
      <p:ext uri="{BB962C8B-B14F-4D97-AF65-F5344CB8AC3E}">
        <p14:creationId xmlns:p14="http://schemas.microsoft.com/office/powerpoint/2010/main" val="377675631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8" descr="Graphical user interface&#10;&#10;Description automatically generated">
            <a:extLst>
              <a:ext uri="{FF2B5EF4-FFF2-40B4-BE49-F238E27FC236}">
                <a16:creationId xmlns:a16="http://schemas.microsoft.com/office/drawing/2014/main" id="{E1483A2C-1FA8-DA1A-2AA4-8C93B65F075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43592" y="362253"/>
            <a:ext cx="5142688" cy="51445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576726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F4D93E-2EC2-46AD-228F-3986A705C0C2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Links to some resources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37316F-8108-5229-FE85-2BF841FF73BB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ea typeface="+mn-lt"/>
                <a:cs typeface="+mn-lt"/>
                <a:hlinkClick r:id="rId2"/>
              </a:rPr>
              <a:t>36 Examples of Personal Development Goals for Your Career &amp; Life (developgoodhabits.com)</a:t>
            </a:r>
          </a:p>
          <a:p>
            <a:endParaRPr lang="en-US" dirty="0">
              <a:ea typeface="+mn-lt"/>
              <a:cs typeface="+mn-lt"/>
            </a:endParaRPr>
          </a:p>
          <a:p>
            <a:r>
              <a:rPr lang="en-US" dirty="0">
                <a:ea typeface="+mn-lt"/>
                <a:cs typeface="+mn-lt"/>
                <a:hlinkClick r:id="rId3"/>
              </a:rPr>
              <a:t>20 Personal SMART Goals Examples to Improve Your Life - Lifehack</a:t>
            </a:r>
            <a:endParaRPr lang="en-US" dirty="0"/>
          </a:p>
          <a:p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7E102DB-1670-E780-0121-646AA6F2167D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ea typeface="+mn-lt"/>
                <a:cs typeface="+mn-lt"/>
                <a:hlinkClick r:id="rId4"/>
              </a:rPr>
              <a:t>How to write SMART goals (with examples) (atlassian.com)</a:t>
            </a:r>
          </a:p>
          <a:p>
            <a:endParaRPr lang="en-US" dirty="0"/>
          </a:p>
          <a:p>
            <a:r>
              <a:rPr lang="en-US" dirty="0">
                <a:ea typeface="+mn-lt"/>
                <a:cs typeface="+mn-lt"/>
                <a:hlinkClick r:id="rId5"/>
              </a:rPr>
              <a:t>Guide on How To Write SMART Goals (With Examples) | Indeed.com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4258343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AB4BF2-85E0-B7FF-CA0A-E41CD0C9F2C9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Draft Submissions of Tasks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1A6B10-87A8-9453-A112-78394D8FE9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Individual tasks – word document</a:t>
            </a:r>
          </a:p>
          <a:p>
            <a:r>
              <a:rPr lang="en-US" dirty="0"/>
              <a:t>Highlight what feedback you require</a:t>
            </a:r>
          </a:p>
          <a:p>
            <a:r>
              <a:rPr lang="en-US" b="1" dirty="0">
                <a:solidFill>
                  <a:srgbClr val="FF0000"/>
                </a:solidFill>
              </a:rPr>
              <a:t>Last submission accepted at 12pm 22.12.22 to allow response w/</a:t>
            </a:r>
            <a:r>
              <a:rPr lang="en-US" b="1" dirty="0" err="1">
                <a:solidFill>
                  <a:srgbClr val="FF0000"/>
                </a:solidFill>
              </a:rPr>
              <a:t>i</a:t>
            </a:r>
            <a:r>
              <a:rPr lang="en-US" b="1" dirty="0">
                <a:solidFill>
                  <a:srgbClr val="FF0000"/>
                </a:solidFill>
              </a:rPr>
              <a:t> 24hrs</a:t>
            </a:r>
            <a:endParaRPr lang="en-US" dirty="0"/>
          </a:p>
          <a:p>
            <a:r>
              <a:rPr lang="en-US" b="1" dirty="0">
                <a:solidFill>
                  <a:srgbClr val="0070C0"/>
                </a:solidFill>
              </a:rPr>
              <a:t>Drop-in session on Teams 5.00-6.30pm Wed 21.12.22</a:t>
            </a:r>
          </a:p>
          <a:p>
            <a:r>
              <a:rPr lang="en-US" b="1" dirty="0">
                <a:solidFill>
                  <a:srgbClr val="7030A0"/>
                </a:solidFill>
              </a:rPr>
              <a:t>Drop-in session on Teams 5.30pm-6.30pm Mon 09.01.23</a:t>
            </a:r>
          </a:p>
        </p:txBody>
      </p:sp>
    </p:spTree>
    <p:extLst>
      <p:ext uri="{BB962C8B-B14F-4D97-AF65-F5344CB8AC3E}">
        <p14:creationId xmlns:p14="http://schemas.microsoft.com/office/powerpoint/2010/main" val="380293751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21990F-8ADB-4AA1-7B56-5E9063F985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solidFill>
            <a:srgbClr val="002060"/>
          </a:solidFill>
        </p:spPr>
        <p:txBody>
          <a:bodyPr anchor="ctr">
            <a:norm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Uploading to Turnitin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A15375-7E92-7F10-FF9A-4A6401A6CC2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/>
              <a:t>Drafts can be uploaded to Moodle to check 'similarity score'  - 'Draft submission' tile ONLY</a:t>
            </a:r>
          </a:p>
          <a:p>
            <a:r>
              <a:rPr lang="en-US" dirty="0"/>
              <a:t>Guidance document on Moodle in 'Turnitin submission tile'</a:t>
            </a:r>
          </a:p>
          <a:p>
            <a:endParaRPr lang="en-US" dirty="0"/>
          </a:p>
        </p:txBody>
      </p:sp>
      <p:pic>
        <p:nvPicPr>
          <p:cNvPr id="5" name="Picture 5" descr="Logo, company name&#10;&#10;Description automatically generated">
            <a:extLst>
              <a:ext uri="{FF2B5EF4-FFF2-40B4-BE49-F238E27FC236}">
                <a16:creationId xmlns:a16="http://schemas.microsoft.com/office/drawing/2014/main" id="{FA8B159D-A3F2-BA01-7282-AE4519FCC004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197600" y="2192249"/>
            <a:ext cx="5384800" cy="2804944"/>
          </a:xfrm>
          <a:noFill/>
        </p:spPr>
      </p:pic>
    </p:spTree>
    <p:extLst>
      <p:ext uri="{BB962C8B-B14F-4D97-AF65-F5344CB8AC3E}">
        <p14:creationId xmlns:p14="http://schemas.microsoft.com/office/powerpoint/2010/main" val="167438023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05C315-2E3D-E758-3BD7-5A0AA476DE9A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University Closure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679479-F601-AF3E-E940-678FA3596A5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77500" lnSpcReduction="20000"/>
          </a:bodyPr>
          <a:lstStyle/>
          <a:p>
            <a:r>
              <a:rPr lang="en-US" dirty="0">
                <a:ea typeface="+mn-lt"/>
                <a:cs typeface="+mn-lt"/>
              </a:rPr>
              <a:t>The university closed from </a:t>
            </a:r>
            <a:r>
              <a:rPr lang="en-US" b="1" dirty="0">
                <a:solidFill>
                  <a:srgbClr val="FF0000"/>
                </a:solidFill>
                <a:ea typeface="+mn-lt"/>
                <a:cs typeface="+mn-lt"/>
              </a:rPr>
              <a:t>Friday 23</a:t>
            </a:r>
            <a:r>
              <a:rPr lang="en-US" b="1" baseline="30000" dirty="0">
                <a:solidFill>
                  <a:srgbClr val="FF0000"/>
                </a:solidFill>
                <a:ea typeface="+mn-lt"/>
                <a:cs typeface="+mn-lt"/>
              </a:rPr>
              <a:t>rd</a:t>
            </a:r>
            <a:r>
              <a:rPr lang="en-US" b="1" dirty="0">
                <a:solidFill>
                  <a:srgbClr val="FF0000"/>
                </a:solidFill>
                <a:ea typeface="+mn-lt"/>
                <a:cs typeface="+mn-lt"/>
              </a:rPr>
              <a:t> December 2022 until Tuesday 3</a:t>
            </a:r>
            <a:r>
              <a:rPr lang="en-US" b="1" baseline="30000" dirty="0">
                <a:solidFill>
                  <a:srgbClr val="FF0000"/>
                </a:solidFill>
                <a:ea typeface="+mn-lt"/>
                <a:cs typeface="+mn-lt"/>
              </a:rPr>
              <a:t>rd</a:t>
            </a:r>
            <a:r>
              <a:rPr lang="en-US" b="1" dirty="0">
                <a:solidFill>
                  <a:srgbClr val="FF0000"/>
                </a:solidFill>
                <a:ea typeface="+mn-lt"/>
                <a:cs typeface="+mn-lt"/>
              </a:rPr>
              <a:t> January 2023</a:t>
            </a:r>
            <a:endParaRPr lang="en-US" b="1">
              <a:solidFill>
                <a:srgbClr val="FF0000"/>
              </a:solidFill>
            </a:endParaRPr>
          </a:p>
          <a:p>
            <a:r>
              <a:rPr lang="en-US" dirty="0">
                <a:ea typeface="+mn-lt"/>
                <a:cs typeface="+mn-lt"/>
              </a:rPr>
              <a:t>All departments within the university will be closed for the Christmas period, however the IT Helpdesk shall remain accessible to you.</a:t>
            </a:r>
            <a:endParaRPr lang="en-US" dirty="0"/>
          </a:p>
          <a:p>
            <a:pPr marL="800100" lvl="2" indent="0">
              <a:buNone/>
            </a:pPr>
            <a:r>
              <a:rPr lang="en-US" dirty="0">
                <a:ea typeface="+mn-lt"/>
                <a:cs typeface="+mn-lt"/>
              </a:rPr>
              <a:t>Tel: 0300 500 5055</a:t>
            </a:r>
            <a:endParaRPr lang="en-US"/>
          </a:p>
          <a:p>
            <a:pPr marL="800100" lvl="2" indent="0">
              <a:buNone/>
            </a:pPr>
            <a:r>
              <a:rPr lang="en-US" dirty="0">
                <a:ea typeface="+mn-lt"/>
                <a:cs typeface="+mn-lt"/>
              </a:rPr>
              <a:t>You can also contact the IT Helpdesk via the IT Helpdesk tile on the Hwb page.</a:t>
            </a:r>
            <a:endParaRPr lang="en-US"/>
          </a:p>
          <a:p>
            <a:endParaRPr lang="en-US" dirty="0"/>
          </a:p>
          <a:p>
            <a:r>
              <a:rPr lang="en-US" dirty="0"/>
              <a:t>Online resources still available via Moodle</a:t>
            </a:r>
          </a:p>
          <a:p>
            <a:r>
              <a:rPr lang="en-US" dirty="0"/>
              <a:t>Library closure ( on campus &amp; help) - see email</a:t>
            </a:r>
          </a:p>
          <a:p>
            <a:endParaRPr lang="en-US" dirty="0"/>
          </a:p>
          <a:p>
            <a:pPr marL="0" indent="0">
              <a:buNone/>
            </a:pPr>
            <a:r>
              <a:rPr lang="en-US"/>
              <a:t> Emails will be checked periodically for URGENT matters only. </a:t>
            </a:r>
          </a:p>
          <a:p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9843465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5D7C4F-2371-4021-AFD6-46B3F392E5C5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680936" y="193574"/>
            <a:ext cx="10972800" cy="1143000"/>
          </a:xfrm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Questions/concerns?</a:t>
            </a:r>
          </a:p>
        </p:txBody>
      </p:sp>
      <p:pic>
        <p:nvPicPr>
          <p:cNvPr id="3" name="Picture 4" descr="Text, whiteboard&#10;&#10;Description automatically generated">
            <a:extLst>
              <a:ext uri="{FF2B5EF4-FFF2-40B4-BE49-F238E27FC236}">
                <a16:creationId xmlns:a16="http://schemas.microsoft.com/office/drawing/2014/main" id="{607D5762-228C-F3E8-79E2-F7F99B31851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5504" y="1852207"/>
            <a:ext cx="5699799" cy="37939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1641234"/>
      </p:ext>
    </p:extLst>
  </p:cSld>
  <p:clrMapOvr>
    <a:masterClrMapping/>
  </p:clrMapOvr>
</p:sld>
</file>

<file path=ppt/theme/theme1.xml><?xml version="1.0" encoding="utf-8"?>
<a:theme xmlns:a="http://schemas.openxmlformats.org/drawingml/2006/main" name="Theme1.thmx first page pp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heme1.thmx first page pp" id="{A8C13A82-05C2-4F42-8F47-DAA56095BE4B}" vid="{90D40AA9-4CDF-4D09-90CE-D9841E443E7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123</TotalTime>
  <Words>1536</Words>
  <Application>Microsoft Office PowerPoint</Application>
  <PresentationFormat>Widescreen</PresentationFormat>
  <Paragraphs>106</Paragraphs>
  <Slides>13</Slides>
  <Notes>2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Theme1.thmx first page pp</vt:lpstr>
      <vt:lpstr> BSc  Professional Investigation 14.12.22 Workbook 1  </vt:lpstr>
      <vt:lpstr>Lesson </vt:lpstr>
      <vt:lpstr>Workbook 1 - Task 5</vt:lpstr>
      <vt:lpstr>Understanding the task</vt:lpstr>
      <vt:lpstr>PowerPoint Presentation</vt:lpstr>
      <vt:lpstr>Your development</vt:lpstr>
      <vt:lpstr>Be SMART</vt:lpstr>
      <vt:lpstr>PowerPoint Presentation</vt:lpstr>
      <vt:lpstr>Links to some resources</vt:lpstr>
      <vt:lpstr>Draft Submissions of Tasks</vt:lpstr>
      <vt:lpstr>Uploading to Turnitin</vt:lpstr>
      <vt:lpstr>University Closure </vt:lpstr>
      <vt:lpstr>Questions/concerns?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BSc Professional Investigation 13.10.2021 Induction</dc:title>
  <dc:creator>Alison</dc:creator>
  <cp:lastModifiedBy>Ali COOKE</cp:lastModifiedBy>
  <cp:revision>277</cp:revision>
  <dcterms:created xsi:type="dcterms:W3CDTF">2021-10-13T07:56:41Z</dcterms:created>
  <dcterms:modified xsi:type="dcterms:W3CDTF">2022-12-14T14:45:51Z</dcterms:modified>
</cp:coreProperties>
</file>