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6858000" cy="12192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FF"/>
    <a:srgbClr val="607010"/>
    <a:srgbClr val="CC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3210" y="-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10.06.2022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02797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10.06.2022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61367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10.06.2022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86889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10.06.2022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970338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10.06.2022</a:t>
            </a:fld>
            <a:endParaRPr lang="ro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343542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10.06.2022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30461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10.06.2022</a:t>
            </a:fld>
            <a:endParaRPr lang="ro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263772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10.06.2022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496350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10.06.2022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1597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10.06.2022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76406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F6B5E-6AE0-460B-9CC0-397F3AA27989}" type="datetimeFigureOut">
              <a:rPr lang="ro-RO" smtClean="0"/>
              <a:t>10.06.2022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498627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BF6B5E-6AE0-460B-9CC0-397F3AA27989}" type="datetimeFigureOut">
              <a:rPr lang="ro-RO" smtClean="0"/>
              <a:t>10.06.2022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E557BD-ADFD-474D-B7B8-C3B6509C936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04235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croll: Horizontal 11">
            <a:extLst>
              <a:ext uri="{FF2B5EF4-FFF2-40B4-BE49-F238E27FC236}">
                <a16:creationId xmlns:a16="http://schemas.microsoft.com/office/drawing/2014/main" id="{32FD7BE7-BB7F-47E9-5F89-CC759F2EA44B}"/>
              </a:ext>
            </a:extLst>
          </p:cNvPr>
          <p:cNvSpPr/>
          <p:nvPr/>
        </p:nvSpPr>
        <p:spPr>
          <a:xfrm>
            <a:off x="0" y="10472"/>
            <a:ext cx="6808756" cy="1798320"/>
          </a:xfrm>
          <a:custGeom>
            <a:avLst/>
            <a:gdLst>
              <a:gd name="connsiteX0" fmla="*/ 6808756 w 6808756"/>
              <a:gd name="connsiteY0" fmla="*/ 112395 h 1798320"/>
              <a:gd name="connsiteX1" fmla="*/ 6696361 w 6808756"/>
              <a:gd name="connsiteY1" fmla="*/ 224790 h 1798320"/>
              <a:gd name="connsiteX2" fmla="*/ 6696361 w 6808756"/>
              <a:gd name="connsiteY2" fmla="*/ 112395 h 1798320"/>
              <a:gd name="connsiteX3" fmla="*/ 6640163 w 6808756"/>
              <a:gd name="connsiteY3" fmla="*/ 168593 h 1798320"/>
              <a:gd name="connsiteX4" fmla="*/ 6583965 w 6808756"/>
              <a:gd name="connsiteY4" fmla="*/ 112395 h 1798320"/>
              <a:gd name="connsiteX5" fmla="*/ 6583966 w 6808756"/>
              <a:gd name="connsiteY5" fmla="*/ 224790 h 1798320"/>
              <a:gd name="connsiteX6" fmla="*/ 6060357 w 6808756"/>
              <a:gd name="connsiteY6" fmla="*/ 224790 h 1798320"/>
              <a:gd name="connsiteX7" fmla="*/ 5536748 w 6808756"/>
              <a:gd name="connsiteY7" fmla="*/ 224790 h 1798320"/>
              <a:gd name="connsiteX8" fmla="*/ 4818992 w 6808756"/>
              <a:gd name="connsiteY8" fmla="*/ 224790 h 1798320"/>
              <a:gd name="connsiteX9" fmla="*/ 4360099 w 6808756"/>
              <a:gd name="connsiteY9" fmla="*/ 224790 h 1798320"/>
              <a:gd name="connsiteX10" fmla="*/ 3771774 w 6808756"/>
              <a:gd name="connsiteY10" fmla="*/ 224790 h 1798320"/>
              <a:gd name="connsiteX11" fmla="*/ 3054018 w 6808756"/>
              <a:gd name="connsiteY11" fmla="*/ 224790 h 1798320"/>
              <a:gd name="connsiteX12" fmla="*/ 2659841 w 6808756"/>
              <a:gd name="connsiteY12" fmla="*/ 224790 h 1798320"/>
              <a:gd name="connsiteX13" fmla="*/ 2136232 w 6808756"/>
              <a:gd name="connsiteY13" fmla="*/ 224790 h 1798320"/>
              <a:gd name="connsiteX14" fmla="*/ 1418476 w 6808756"/>
              <a:gd name="connsiteY14" fmla="*/ 224790 h 1798320"/>
              <a:gd name="connsiteX15" fmla="*/ 959582 w 6808756"/>
              <a:gd name="connsiteY15" fmla="*/ 224790 h 1798320"/>
              <a:gd name="connsiteX16" fmla="*/ 112395 w 6808756"/>
              <a:gd name="connsiteY16" fmla="*/ 224790 h 1798320"/>
              <a:gd name="connsiteX17" fmla="*/ 0 w 6808756"/>
              <a:gd name="connsiteY17" fmla="*/ 337185 h 1798320"/>
              <a:gd name="connsiteX18" fmla="*/ 0 w 6808756"/>
              <a:gd name="connsiteY18" fmla="*/ 813740 h 1798320"/>
              <a:gd name="connsiteX19" fmla="*/ 0 w 6808756"/>
              <a:gd name="connsiteY19" fmla="*/ 1249832 h 1798320"/>
              <a:gd name="connsiteX20" fmla="*/ 0 w 6808756"/>
              <a:gd name="connsiteY20" fmla="*/ 1685925 h 1798320"/>
              <a:gd name="connsiteX21" fmla="*/ 112395 w 6808756"/>
              <a:gd name="connsiteY21" fmla="*/ 1798320 h 1798320"/>
              <a:gd name="connsiteX22" fmla="*/ 224790 w 6808756"/>
              <a:gd name="connsiteY22" fmla="*/ 1685925 h 1798320"/>
              <a:gd name="connsiteX23" fmla="*/ 224790 w 6808756"/>
              <a:gd name="connsiteY23" fmla="*/ 1573530 h 1798320"/>
              <a:gd name="connsiteX24" fmla="*/ 942546 w 6808756"/>
              <a:gd name="connsiteY24" fmla="*/ 1573530 h 1798320"/>
              <a:gd name="connsiteX25" fmla="*/ 1595586 w 6808756"/>
              <a:gd name="connsiteY25" fmla="*/ 1573530 h 1798320"/>
              <a:gd name="connsiteX26" fmla="*/ 2054480 w 6808756"/>
              <a:gd name="connsiteY26" fmla="*/ 1573530 h 1798320"/>
              <a:gd name="connsiteX27" fmla="*/ 2642804 w 6808756"/>
              <a:gd name="connsiteY27" fmla="*/ 1573530 h 1798320"/>
              <a:gd name="connsiteX28" fmla="*/ 3295845 w 6808756"/>
              <a:gd name="connsiteY28" fmla="*/ 1573530 h 1798320"/>
              <a:gd name="connsiteX29" fmla="*/ 3819454 w 6808756"/>
              <a:gd name="connsiteY29" fmla="*/ 1573530 h 1798320"/>
              <a:gd name="connsiteX30" fmla="*/ 4343062 w 6808756"/>
              <a:gd name="connsiteY30" fmla="*/ 1573530 h 1798320"/>
              <a:gd name="connsiteX31" fmla="*/ 4866671 w 6808756"/>
              <a:gd name="connsiteY31" fmla="*/ 1573530 h 1798320"/>
              <a:gd name="connsiteX32" fmla="*/ 5260849 w 6808756"/>
              <a:gd name="connsiteY32" fmla="*/ 1573530 h 1798320"/>
              <a:gd name="connsiteX33" fmla="*/ 5719742 w 6808756"/>
              <a:gd name="connsiteY33" fmla="*/ 1573530 h 1798320"/>
              <a:gd name="connsiteX34" fmla="*/ 6696361 w 6808756"/>
              <a:gd name="connsiteY34" fmla="*/ 1573530 h 1798320"/>
              <a:gd name="connsiteX35" fmla="*/ 6808756 w 6808756"/>
              <a:gd name="connsiteY35" fmla="*/ 1461135 h 1798320"/>
              <a:gd name="connsiteX36" fmla="*/ 6808756 w 6808756"/>
              <a:gd name="connsiteY36" fmla="*/ 1025042 h 1798320"/>
              <a:gd name="connsiteX37" fmla="*/ 6808756 w 6808756"/>
              <a:gd name="connsiteY37" fmla="*/ 602437 h 1798320"/>
              <a:gd name="connsiteX38" fmla="*/ 6808756 w 6808756"/>
              <a:gd name="connsiteY38" fmla="*/ 112395 h 1798320"/>
              <a:gd name="connsiteX39" fmla="*/ 112395 w 6808756"/>
              <a:gd name="connsiteY39" fmla="*/ 449580 h 1798320"/>
              <a:gd name="connsiteX40" fmla="*/ 224790 w 6808756"/>
              <a:gd name="connsiteY40" fmla="*/ 337185 h 1798320"/>
              <a:gd name="connsiteX41" fmla="*/ 168592 w 6808756"/>
              <a:gd name="connsiteY41" fmla="*/ 280987 h 1798320"/>
              <a:gd name="connsiteX42" fmla="*/ 112394 w 6808756"/>
              <a:gd name="connsiteY42" fmla="*/ 337185 h 1798320"/>
              <a:gd name="connsiteX43" fmla="*/ 112395 w 6808756"/>
              <a:gd name="connsiteY43" fmla="*/ 449580 h 1798320"/>
              <a:gd name="connsiteX0" fmla="*/ 112395 w 6808756"/>
              <a:gd name="connsiteY0" fmla="*/ 449580 h 1798320"/>
              <a:gd name="connsiteX1" fmla="*/ 224790 w 6808756"/>
              <a:gd name="connsiteY1" fmla="*/ 337185 h 1798320"/>
              <a:gd name="connsiteX2" fmla="*/ 168592 w 6808756"/>
              <a:gd name="connsiteY2" fmla="*/ 280987 h 1798320"/>
              <a:gd name="connsiteX3" fmla="*/ 112394 w 6808756"/>
              <a:gd name="connsiteY3" fmla="*/ 337185 h 1798320"/>
              <a:gd name="connsiteX4" fmla="*/ 112395 w 6808756"/>
              <a:gd name="connsiteY4" fmla="*/ 449580 h 1798320"/>
              <a:gd name="connsiteX5" fmla="*/ 6696361 w 6808756"/>
              <a:gd name="connsiteY5" fmla="*/ 224790 h 1798320"/>
              <a:gd name="connsiteX6" fmla="*/ 6808756 w 6808756"/>
              <a:gd name="connsiteY6" fmla="*/ 112395 h 1798320"/>
              <a:gd name="connsiteX7" fmla="*/ 6696361 w 6808756"/>
              <a:gd name="connsiteY7" fmla="*/ 0 h 1798320"/>
              <a:gd name="connsiteX8" fmla="*/ 6583966 w 6808756"/>
              <a:gd name="connsiteY8" fmla="*/ 112395 h 1798320"/>
              <a:gd name="connsiteX9" fmla="*/ 6640164 w 6808756"/>
              <a:gd name="connsiteY9" fmla="*/ 168593 h 1798320"/>
              <a:gd name="connsiteX10" fmla="*/ 6696362 w 6808756"/>
              <a:gd name="connsiteY10" fmla="*/ 112395 h 1798320"/>
              <a:gd name="connsiteX11" fmla="*/ 6696361 w 6808756"/>
              <a:gd name="connsiteY11" fmla="*/ 224790 h 1798320"/>
              <a:gd name="connsiteX0" fmla="*/ 0 w 6808756"/>
              <a:gd name="connsiteY0" fmla="*/ 337185 h 1798320"/>
              <a:gd name="connsiteX1" fmla="*/ 112395 w 6808756"/>
              <a:gd name="connsiteY1" fmla="*/ 224790 h 1798320"/>
              <a:gd name="connsiteX2" fmla="*/ 700720 w 6808756"/>
              <a:gd name="connsiteY2" fmla="*/ 224790 h 1798320"/>
              <a:gd name="connsiteX3" fmla="*/ 1418476 w 6808756"/>
              <a:gd name="connsiteY3" fmla="*/ 224790 h 1798320"/>
              <a:gd name="connsiteX4" fmla="*/ 2136232 w 6808756"/>
              <a:gd name="connsiteY4" fmla="*/ 224790 h 1798320"/>
              <a:gd name="connsiteX5" fmla="*/ 2659841 w 6808756"/>
              <a:gd name="connsiteY5" fmla="*/ 224790 h 1798320"/>
              <a:gd name="connsiteX6" fmla="*/ 3118734 w 6808756"/>
              <a:gd name="connsiteY6" fmla="*/ 224790 h 1798320"/>
              <a:gd name="connsiteX7" fmla="*/ 3577627 w 6808756"/>
              <a:gd name="connsiteY7" fmla="*/ 224790 h 1798320"/>
              <a:gd name="connsiteX8" fmla="*/ 3971805 w 6808756"/>
              <a:gd name="connsiteY8" fmla="*/ 224790 h 1798320"/>
              <a:gd name="connsiteX9" fmla="*/ 4624845 w 6808756"/>
              <a:gd name="connsiteY9" fmla="*/ 224790 h 1798320"/>
              <a:gd name="connsiteX10" fmla="*/ 5019022 w 6808756"/>
              <a:gd name="connsiteY10" fmla="*/ 224790 h 1798320"/>
              <a:gd name="connsiteX11" fmla="*/ 5542631 w 6808756"/>
              <a:gd name="connsiteY11" fmla="*/ 224790 h 1798320"/>
              <a:gd name="connsiteX12" fmla="*/ 6001525 w 6808756"/>
              <a:gd name="connsiteY12" fmla="*/ 224790 h 1798320"/>
              <a:gd name="connsiteX13" fmla="*/ 6583966 w 6808756"/>
              <a:gd name="connsiteY13" fmla="*/ 224790 h 1798320"/>
              <a:gd name="connsiteX14" fmla="*/ 6583966 w 6808756"/>
              <a:gd name="connsiteY14" fmla="*/ 112395 h 1798320"/>
              <a:gd name="connsiteX15" fmla="*/ 6696361 w 6808756"/>
              <a:gd name="connsiteY15" fmla="*/ 0 h 1798320"/>
              <a:gd name="connsiteX16" fmla="*/ 6808756 w 6808756"/>
              <a:gd name="connsiteY16" fmla="*/ 112395 h 1798320"/>
              <a:gd name="connsiteX17" fmla="*/ 6808756 w 6808756"/>
              <a:gd name="connsiteY17" fmla="*/ 561975 h 1798320"/>
              <a:gd name="connsiteX18" fmla="*/ 6808756 w 6808756"/>
              <a:gd name="connsiteY18" fmla="*/ 998068 h 1798320"/>
              <a:gd name="connsiteX19" fmla="*/ 6808756 w 6808756"/>
              <a:gd name="connsiteY19" fmla="*/ 1461135 h 1798320"/>
              <a:gd name="connsiteX20" fmla="*/ 6696361 w 6808756"/>
              <a:gd name="connsiteY20" fmla="*/ 1573530 h 1798320"/>
              <a:gd name="connsiteX21" fmla="*/ 6043321 w 6808756"/>
              <a:gd name="connsiteY21" fmla="*/ 1573530 h 1798320"/>
              <a:gd name="connsiteX22" fmla="*/ 5454996 w 6808756"/>
              <a:gd name="connsiteY22" fmla="*/ 1573530 h 1798320"/>
              <a:gd name="connsiteX23" fmla="*/ 4737240 w 6808756"/>
              <a:gd name="connsiteY23" fmla="*/ 1573530 h 1798320"/>
              <a:gd name="connsiteX24" fmla="*/ 4343062 w 6808756"/>
              <a:gd name="connsiteY24" fmla="*/ 1573530 h 1798320"/>
              <a:gd name="connsiteX25" fmla="*/ 3690022 w 6808756"/>
              <a:gd name="connsiteY25" fmla="*/ 1573530 h 1798320"/>
              <a:gd name="connsiteX26" fmla="*/ 3166413 w 6808756"/>
              <a:gd name="connsiteY26" fmla="*/ 1573530 h 1798320"/>
              <a:gd name="connsiteX27" fmla="*/ 2642804 w 6808756"/>
              <a:gd name="connsiteY27" fmla="*/ 1573530 h 1798320"/>
              <a:gd name="connsiteX28" fmla="*/ 2183911 w 6808756"/>
              <a:gd name="connsiteY28" fmla="*/ 1573530 h 1798320"/>
              <a:gd name="connsiteX29" fmla="*/ 1789734 w 6808756"/>
              <a:gd name="connsiteY29" fmla="*/ 1573530 h 1798320"/>
              <a:gd name="connsiteX30" fmla="*/ 1266125 w 6808756"/>
              <a:gd name="connsiteY30" fmla="*/ 1573530 h 1798320"/>
              <a:gd name="connsiteX31" fmla="*/ 224790 w 6808756"/>
              <a:gd name="connsiteY31" fmla="*/ 1573530 h 1798320"/>
              <a:gd name="connsiteX32" fmla="*/ 224790 w 6808756"/>
              <a:gd name="connsiteY32" fmla="*/ 1685925 h 1798320"/>
              <a:gd name="connsiteX33" fmla="*/ 112395 w 6808756"/>
              <a:gd name="connsiteY33" fmla="*/ 1798320 h 1798320"/>
              <a:gd name="connsiteX34" fmla="*/ 0 w 6808756"/>
              <a:gd name="connsiteY34" fmla="*/ 1685925 h 1798320"/>
              <a:gd name="connsiteX35" fmla="*/ 0 w 6808756"/>
              <a:gd name="connsiteY35" fmla="*/ 1276807 h 1798320"/>
              <a:gd name="connsiteX36" fmla="*/ 0 w 6808756"/>
              <a:gd name="connsiteY36" fmla="*/ 813740 h 1798320"/>
              <a:gd name="connsiteX37" fmla="*/ 0 w 6808756"/>
              <a:gd name="connsiteY37" fmla="*/ 337185 h 1798320"/>
              <a:gd name="connsiteX38" fmla="*/ 6583966 w 6808756"/>
              <a:gd name="connsiteY38" fmla="*/ 224790 h 1798320"/>
              <a:gd name="connsiteX39" fmla="*/ 6696361 w 6808756"/>
              <a:gd name="connsiteY39" fmla="*/ 224790 h 1798320"/>
              <a:gd name="connsiteX40" fmla="*/ 6808756 w 6808756"/>
              <a:gd name="connsiteY40" fmla="*/ 112395 h 1798320"/>
              <a:gd name="connsiteX41" fmla="*/ 6696361 w 6808756"/>
              <a:gd name="connsiteY41" fmla="*/ 224790 h 1798320"/>
              <a:gd name="connsiteX42" fmla="*/ 6696361 w 6808756"/>
              <a:gd name="connsiteY42" fmla="*/ 112395 h 1798320"/>
              <a:gd name="connsiteX43" fmla="*/ 6640163 w 6808756"/>
              <a:gd name="connsiteY43" fmla="*/ 168593 h 1798320"/>
              <a:gd name="connsiteX44" fmla="*/ 6583965 w 6808756"/>
              <a:gd name="connsiteY44" fmla="*/ 112395 h 1798320"/>
              <a:gd name="connsiteX45" fmla="*/ 112395 w 6808756"/>
              <a:gd name="connsiteY45" fmla="*/ 449580 h 1798320"/>
              <a:gd name="connsiteX46" fmla="*/ 112395 w 6808756"/>
              <a:gd name="connsiteY46" fmla="*/ 337185 h 1798320"/>
              <a:gd name="connsiteX47" fmla="*/ 168593 w 6808756"/>
              <a:gd name="connsiteY47" fmla="*/ 280987 h 1798320"/>
              <a:gd name="connsiteX48" fmla="*/ 224791 w 6808756"/>
              <a:gd name="connsiteY48" fmla="*/ 337185 h 1798320"/>
              <a:gd name="connsiteX49" fmla="*/ 112396 w 6808756"/>
              <a:gd name="connsiteY49" fmla="*/ 449580 h 1798320"/>
              <a:gd name="connsiteX50" fmla="*/ 1 w 6808756"/>
              <a:gd name="connsiteY50" fmla="*/ 337185 h 1798320"/>
              <a:gd name="connsiteX51" fmla="*/ 224790 w 6808756"/>
              <a:gd name="connsiteY51" fmla="*/ 337185 h 1798320"/>
              <a:gd name="connsiteX52" fmla="*/ 224790 w 6808756"/>
              <a:gd name="connsiteY52" fmla="*/ 761663 h 1798320"/>
              <a:gd name="connsiteX53" fmla="*/ 224790 w 6808756"/>
              <a:gd name="connsiteY53" fmla="*/ 1198505 h 1798320"/>
              <a:gd name="connsiteX54" fmla="*/ 224790 w 6808756"/>
              <a:gd name="connsiteY54" fmla="*/ 1573530 h 1798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6808756" h="1798320" stroke="0" extrusionOk="0">
                <a:moveTo>
                  <a:pt x="6808756" y="112395"/>
                </a:moveTo>
                <a:cubicBezTo>
                  <a:pt x="6792577" y="147064"/>
                  <a:pt x="6728025" y="167389"/>
                  <a:pt x="6696361" y="224790"/>
                </a:cubicBezTo>
                <a:cubicBezTo>
                  <a:pt x="6687417" y="182633"/>
                  <a:pt x="6705922" y="148908"/>
                  <a:pt x="6696361" y="112395"/>
                </a:cubicBezTo>
                <a:cubicBezTo>
                  <a:pt x="6693521" y="144371"/>
                  <a:pt x="6669449" y="170996"/>
                  <a:pt x="6640163" y="168593"/>
                </a:cubicBezTo>
                <a:cubicBezTo>
                  <a:pt x="6607185" y="160887"/>
                  <a:pt x="6589392" y="144460"/>
                  <a:pt x="6583965" y="112395"/>
                </a:cubicBezTo>
                <a:cubicBezTo>
                  <a:pt x="6586064" y="150297"/>
                  <a:pt x="6576696" y="187725"/>
                  <a:pt x="6583966" y="224790"/>
                </a:cubicBezTo>
                <a:cubicBezTo>
                  <a:pt x="6473409" y="243255"/>
                  <a:pt x="6282250" y="193470"/>
                  <a:pt x="6060357" y="224790"/>
                </a:cubicBezTo>
                <a:cubicBezTo>
                  <a:pt x="5838464" y="256110"/>
                  <a:pt x="5724370" y="222804"/>
                  <a:pt x="5536748" y="224790"/>
                </a:cubicBezTo>
                <a:cubicBezTo>
                  <a:pt x="5349126" y="226776"/>
                  <a:pt x="5138287" y="190462"/>
                  <a:pt x="4818992" y="224790"/>
                </a:cubicBezTo>
                <a:cubicBezTo>
                  <a:pt x="4499697" y="259118"/>
                  <a:pt x="4471838" y="206600"/>
                  <a:pt x="4360099" y="224790"/>
                </a:cubicBezTo>
                <a:cubicBezTo>
                  <a:pt x="4248360" y="242980"/>
                  <a:pt x="3991625" y="222031"/>
                  <a:pt x="3771774" y="224790"/>
                </a:cubicBezTo>
                <a:cubicBezTo>
                  <a:pt x="3551923" y="227549"/>
                  <a:pt x="3281037" y="167385"/>
                  <a:pt x="3054018" y="224790"/>
                </a:cubicBezTo>
                <a:cubicBezTo>
                  <a:pt x="2826999" y="282195"/>
                  <a:pt x="2855378" y="201798"/>
                  <a:pt x="2659841" y="224790"/>
                </a:cubicBezTo>
                <a:cubicBezTo>
                  <a:pt x="2464304" y="247782"/>
                  <a:pt x="2278248" y="187891"/>
                  <a:pt x="2136232" y="224790"/>
                </a:cubicBezTo>
                <a:cubicBezTo>
                  <a:pt x="1994216" y="261689"/>
                  <a:pt x="1716750" y="188670"/>
                  <a:pt x="1418476" y="224790"/>
                </a:cubicBezTo>
                <a:cubicBezTo>
                  <a:pt x="1120202" y="260910"/>
                  <a:pt x="1093106" y="185310"/>
                  <a:pt x="959582" y="224790"/>
                </a:cubicBezTo>
                <a:cubicBezTo>
                  <a:pt x="826058" y="264270"/>
                  <a:pt x="339364" y="142511"/>
                  <a:pt x="112395" y="224790"/>
                </a:cubicBezTo>
                <a:cubicBezTo>
                  <a:pt x="36082" y="225834"/>
                  <a:pt x="-10685" y="279359"/>
                  <a:pt x="0" y="337185"/>
                </a:cubicBezTo>
                <a:cubicBezTo>
                  <a:pt x="26672" y="509394"/>
                  <a:pt x="-34915" y="606214"/>
                  <a:pt x="0" y="813740"/>
                </a:cubicBezTo>
                <a:cubicBezTo>
                  <a:pt x="34915" y="1021266"/>
                  <a:pt x="-29739" y="1162159"/>
                  <a:pt x="0" y="1249832"/>
                </a:cubicBezTo>
                <a:cubicBezTo>
                  <a:pt x="29739" y="1337505"/>
                  <a:pt x="-21255" y="1561985"/>
                  <a:pt x="0" y="1685925"/>
                </a:cubicBezTo>
                <a:cubicBezTo>
                  <a:pt x="-1962" y="1750846"/>
                  <a:pt x="51472" y="1801593"/>
                  <a:pt x="112395" y="1798320"/>
                </a:cubicBezTo>
                <a:cubicBezTo>
                  <a:pt x="178502" y="1797053"/>
                  <a:pt x="216412" y="1745390"/>
                  <a:pt x="224790" y="1685925"/>
                </a:cubicBezTo>
                <a:cubicBezTo>
                  <a:pt x="217355" y="1657444"/>
                  <a:pt x="234863" y="1603356"/>
                  <a:pt x="224790" y="1573530"/>
                </a:cubicBezTo>
                <a:cubicBezTo>
                  <a:pt x="439031" y="1530972"/>
                  <a:pt x="730457" y="1616850"/>
                  <a:pt x="942546" y="1573530"/>
                </a:cubicBezTo>
                <a:cubicBezTo>
                  <a:pt x="1154635" y="1530210"/>
                  <a:pt x="1342825" y="1627188"/>
                  <a:pt x="1595586" y="1573530"/>
                </a:cubicBezTo>
                <a:cubicBezTo>
                  <a:pt x="1848347" y="1519872"/>
                  <a:pt x="1888080" y="1622824"/>
                  <a:pt x="2054480" y="1573530"/>
                </a:cubicBezTo>
                <a:cubicBezTo>
                  <a:pt x="2220880" y="1524236"/>
                  <a:pt x="2351848" y="1618127"/>
                  <a:pt x="2642804" y="1573530"/>
                </a:cubicBezTo>
                <a:cubicBezTo>
                  <a:pt x="2933760" y="1528933"/>
                  <a:pt x="3163725" y="1584427"/>
                  <a:pt x="3295845" y="1573530"/>
                </a:cubicBezTo>
                <a:cubicBezTo>
                  <a:pt x="3427965" y="1562633"/>
                  <a:pt x="3631181" y="1591961"/>
                  <a:pt x="3819454" y="1573530"/>
                </a:cubicBezTo>
                <a:cubicBezTo>
                  <a:pt x="4007727" y="1555099"/>
                  <a:pt x="4197889" y="1621838"/>
                  <a:pt x="4343062" y="1573530"/>
                </a:cubicBezTo>
                <a:cubicBezTo>
                  <a:pt x="4488235" y="1525222"/>
                  <a:pt x="4625868" y="1578502"/>
                  <a:pt x="4866671" y="1573530"/>
                </a:cubicBezTo>
                <a:cubicBezTo>
                  <a:pt x="5107474" y="1568558"/>
                  <a:pt x="5075858" y="1599034"/>
                  <a:pt x="5260849" y="1573530"/>
                </a:cubicBezTo>
                <a:cubicBezTo>
                  <a:pt x="5445840" y="1548026"/>
                  <a:pt x="5535953" y="1619833"/>
                  <a:pt x="5719742" y="1573530"/>
                </a:cubicBezTo>
                <a:cubicBezTo>
                  <a:pt x="5903531" y="1527227"/>
                  <a:pt x="6459215" y="1593924"/>
                  <a:pt x="6696361" y="1573530"/>
                </a:cubicBezTo>
                <a:cubicBezTo>
                  <a:pt x="6763310" y="1571826"/>
                  <a:pt x="6795981" y="1530714"/>
                  <a:pt x="6808756" y="1461135"/>
                </a:cubicBezTo>
                <a:cubicBezTo>
                  <a:pt x="6780622" y="1251194"/>
                  <a:pt x="6839052" y="1156124"/>
                  <a:pt x="6808756" y="1025042"/>
                </a:cubicBezTo>
                <a:cubicBezTo>
                  <a:pt x="6778460" y="893960"/>
                  <a:pt x="6829304" y="707311"/>
                  <a:pt x="6808756" y="602437"/>
                </a:cubicBezTo>
                <a:cubicBezTo>
                  <a:pt x="6788208" y="497564"/>
                  <a:pt x="6835338" y="351353"/>
                  <a:pt x="6808756" y="112395"/>
                </a:cubicBezTo>
                <a:close/>
                <a:moveTo>
                  <a:pt x="112395" y="449580"/>
                </a:moveTo>
                <a:cubicBezTo>
                  <a:pt x="175285" y="460457"/>
                  <a:pt x="224182" y="408338"/>
                  <a:pt x="224790" y="337185"/>
                </a:cubicBezTo>
                <a:cubicBezTo>
                  <a:pt x="227143" y="310117"/>
                  <a:pt x="197079" y="280187"/>
                  <a:pt x="168592" y="280987"/>
                </a:cubicBezTo>
                <a:cubicBezTo>
                  <a:pt x="134442" y="285196"/>
                  <a:pt x="113674" y="304791"/>
                  <a:pt x="112394" y="337185"/>
                </a:cubicBezTo>
                <a:cubicBezTo>
                  <a:pt x="115943" y="375377"/>
                  <a:pt x="113230" y="414094"/>
                  <a:pt x="112395" y="449580"/>
                </a:cubicBezTo>
                <a:close/>
              </a:path>
              <a:path w="6808756" h="1798320" fill="darkenLess" stroke="0" extrusionOk="0">
                <a:moveTo>
                  <a:pt x="112395" y="449580"/>
                </a:moveTo>
                <a:cubicBezTo>
                  <a:pt x="185043" y="449035"/>
                  <a:pt x="226163" y="400894"/>
                  <a:pt x="224790" y="337185"/>
                </a:cubicBezTo>
                <a:cubicBezTo>
                  <a:pt x="219048" y="299774"/>
                  <a:pt x="203803" y="281833"/>
                  <a:pt x="168592" y="280987"/>
                </a:cubicBezTo>
                <a:cubicBezTo>
                  <a:pt x="140480" y="272381"/>
                  <a:pt x="110129" y="303403"/>
                  <a:pt x="112394" y="337185"/>
                </a:cubicBezTo>
                <a:cubicBezTo>
                  <a:pt x="113343" y="372698"/>
                  <a:pt x="109187" y="421645"/>
                  <a:pt x="112395" y="449580"/>
                </a:cubicBezTo>
                <a:close/>
                <a:moveTo>
                  <a:pt x="6696361" y="224790"/>
                </a:moveTo>
                <a:cubicBezTo>
                  <a:pt x="6751466" y="231614"/>
                  <a:pt x="6806296" y="170727"/>
                  <a:pt x="6808756" y="112395"/>
                </a:cubicBezTo>
                <a:cubicBezTo>
                  <a:pt x="6810778" y="56025"/>
                  <a:pt x="6757881" y="-18514"/>
                  <a:pt x="6696361" y="0"/>
                </a:cubicBezTo>
                <a:cubicBezTo>
                  <a:pt x="6631397" y="-8118"/>
                  <a:pt x="6579968" y="38804"/>
                  <a:pt x="6583966" y="112395"/>
                </a:cubicBezTo>
                <a:cubicBezTo>
                  <a:pt x="6586411" y="150794"/>
                  <a:pt x="6611739" y="171158"/>
                  <a:pt x="6640164" y="168593"/>
                </a:cubicBezTo>
                <a:cubicBezTo>
                  <a:pt x="6671903" y="170147"/>
                  <a:pt x="6698874" y="142375"/>
                  <a:pt x="6696362" y="112395"/>
                </a:cubicBezTo>
                <a:cubicBezTo>
                  <a:pt x="6689882" y="145403"/>
                  <a:pt x="6700754" y="185890"/>
                  <a:pt x="6696361" y="224790"/>
                </a:cubicBezTo>
                <a:close/>
              </a:path>
              <a:path w="6808756" h="1798320" fill="none" extrusionOk="0">
                <a:moveTo>
                  <a:pt x="0" y="337185"/>
                </a:moveTo>
                <a:cubicBezTo>
                  <a:pt x="10226" y="270190"/>
                  <a:pt x="52376" y="224319"/>
                  <a:pt x="112395" y="224790"/>
                </a:cubicBezTo>
                <a:cubicBezTo>
                  <a:pt x="237478" y="221783"/>
                  <a:pt x="573502" y="244075"/>
                  <a:pt x="700720" y="224790"/>
                </a:cubicBezTo>
                <a:cubicBezTo>
                  <a:pt x="827938" y="205505"/>
                  <a:pt x="1099084" y="256074"/>
                  <a:pt x="1418476" y="224790"/>
                </a:cubicBezTo>
                <a:cubicBezTo>
                  <a:pt x="1737868" y="193506"/>
                  <a:pt x="1943284" y="229481"/>
                  <a:pt x="2136232" y="224790"/>
                </a:cubicBezTo>
                <a:cubicBezTo>
                  <a:pt x="2329180" y="220099"/>
                  <a:pt x="2453527" y="240381"/>
                  <a:pt x="2659841" y="224790"/>
                </a:cubicBezTo>
                <a:cubicBezTo>
                  <a:pt x="2866155" y="209199"/>
                  <a:pt x="3002407" y="245153"/>
                  <a:pt x="3118734" y="224790"/>
                </a:cubicBezTo>
                <a:cubicBezTo>
                  <a:pt x="3235061" y="204427"/>
                  <a:pt x="3451635" y="275484"/>
                  <a:pt x="3577627" y="224790"/>
                </a:cubicBezTo>
                <a:cubicBezTo>
                  <a:pt x="3703619" y="174096"/>
                  <a:pt x="3800481" y="259650"/>
                  <a:pt x="3971805" y="224790"/>
                </a:cubicBezTo>
                <a:cubicBezTo>
                  <a:pt x="4143129" y="189930"/>
                  <a:pt x="4333479" y="226763"/>
                  <a:pt x="4624845" y="224790"/>
                </a:cubicBezTo>
                <a:cubicBezTo>
                  <a:pt x="4916211" y="222817"/>
                  <a:pt x="4846558" y="269957"/>
                  <a:pt x="5019022" y="224790"/>
                </a:cubicBezTo>
                <a:cubicBezTo>
                  <a:pt x="5191486" y="179623"/>
                  <a:pt x="5428459" y="281232"/>
                  <a:pt x="5542631" y="224790"/>
                </a:cubicBezTo>
                <a:cubicBezTo>
                  <a:pt x="5656803" y="168348"/>
                  <a:pt x="5845076" y="261445"/>
                  <a:pt x="6001525" y="224790"/>
                </a:cubicBezTo>
                <a:cubicBezTo>
                  <a:pt x="6157974" y="188135"/>
                  <a:pt x="6343504" y="251876"/>
                  <a:pt x="6583966" y="224790"/>
                </a:cubicBezTo>
                <a:cubicBezTo>
                  <a:pt x="6578076" y="170356"/>
                  <a:pt x="6596255" y="157489"/>
                  <a:pt x="6583966" y="112395"/>
                </a:cubicBezTo>
                <a:cubicBezTo>
                  <a:pt x="6591873" y="37864"/>
                  <a:pt x="6629200" y="3339"/>
                  <a:pt x="6696361" y="0"/>
                </a:cubicBezTo>
                <a:cubicBezTo>
                  <a:pt x="6752909" y="-829"/>
                  <a:pt x="6805076" y="38421"/>
                  <a:pt x="6808756" y="112395"/>
                </a:cubicBezTo>
                <a:cubicBezTo>
                  <a:pt x="6841973" y="222805"/>
                  <a:pt x="6773019" y="367131"/>
                  <a:pt x="6808756" y="561975"/>
                </a:cubicBezTo>
                <a:cubicBezTo>
                  <a:pt x="6844493" y="756819"/>
                  <a:pt x="6773072" y="792990"/>
                  <a:pt x="6808756" y="998068"/>
                </a:cubicBezTo>
                <a:cubicBezTo>
                  <a:pt x="6844440" y="1203146"/>
                  <a:pt x="6755302" y="1289199"/>
                  <a:pt x="6808756" y="1461135"/>
                </a:cubicBezTo>
                <a:cubicBezTo>
                  <a:pt x="6813975" y="1516693"/>
                  <a:pt x="6761320" y="1575296"/>
                  <a:pt x="6696361" y="1573530"/>
                </a:cubicBezTo>
                <a:cubicBezTo>
                  <a:pt x="6411013" y="1600352"/>
                  <a:pt x="6223610" y="1524308"/>
                  <a:pt x="6043321" y="1573530"/>
                </a:cubicBezTo>
                <a:cubicBezTo>
                  <a:pt x="5863032" y="1622752"/>
                  <a:pt x="5593569" y="1542279"/>
                  <a:pt x="5454996" y="1573530"/>
                </a:cubicBezTo>
                <a:cubicBezTo>
                  <a:pt x="5316424" y="1604781"/>
                  <a:pt x="4941574" y="1518760"/>
                  <a:pt x="4737240" y="1573530"/>
                </a:cubicBezTo>
                <a:cubicBezTo>
                  <a:pt x="4532906" y="1628300"/>
                  <a:pt x="4423605" y="1568275"/>
                  <a:pt x="4343062" y="1573530"/>
                </a:cubicBezTo>
                <a:cubicBezTo>
                  <a:pt x="4262519" y="1578785"/>
                  <a:pt x="3911422" y="1561759"/>
                  <a:pt x="3690022" y="1573530"/>
                </a:cubicBezTo>
                <a:cubicBezTo>
                  <a:pt x="3468622" y="1585301"/>
                  <a:pt x="3318114" y="1557700"/>
                  <a:pt x="3166413" y="1573530"/>
                </a:cubicBezTo>
                <a:cubicBezTo>
                  <a:pt x="3014712" y="1589360"/>
                  <a:pt x="2886770" y="1522652"/>
                  <a:pt x="2642804" y="1573530"/>
                </a:cubicBezTo>
                <a:cubicBezTo>
                  <a:pt x="2398838" y="1624408"/>
                  <a:pt x="2348480" y="1547073"/>
                  <a:pt x="2183911" y="1573530"/>
                </a:cubicBezTo>
                <a:cubicBezTo>
                  <a:pt x="2019342" y="1599987"/>
                  <a:pt x="1880039" y="1572772"/>
                  <a:pt x="1789734" y="1573530"/>
                </a:cubicBezTo>
                <a:cubicBezTo>
                  <a:pt x="1699429" y="1574288"/>
                  <a:pt x="1505697" y="1516427"/>
                  <a:pt x="1266125" y="1573530"/>
                </a:cubicBezTo>
                <a:cubicBezTo>
                  <a:pt x="1026553" y="1630633"/>
                  <a:pt x="627988" y="1456876"/>
                  <a:pt x="224790" y="1573530"/>
                </a:cubicBezTo>
                <a:cubicBezTo>
                  <a:pt x="231381" y="1611041"/>
                  <a:pt x="223937" y="1632315"/>
                  <a:pt x="224790" y="1685925"/>
                </a:cubicBezTo>
                <a:cubicBezTo>
                  <a:pt x="210102" y="1753074"/>
                  <a:pt x="163181" y="1808866"/>
                  <a:pt x="112395" y="1798320"/>
                </a:cubicBezTo>
                <a:cubicBezTo>
                  <a:pt x="58956" y="1792106"/>
                  <a:pt x="1636" y="1746327"/>
                  <a:pt x="0" y="1685925"/>
                </a:cubicBezTo>
                <a:cubicBezTo>
                  <a:pt x="-31854" y="1536522"/>
                  <a:pt x="1335" y="1414978"/>
                  <a:pt x="0" y="1276807"/>
                </a:cubicBezTo>
                <a:cubicBezTo>
                  <a:pt x="-1335" y="1138636"/>
                  <a:pt x="25021" y="986746"/>
                  <a:pt x="0" y="813740"/>
                </a:cubicBezTo>
                <a:cubicBezTo>
                  <a:pt x="-25021" y="640734"/>
                  <a:pt x="32308" y="555744"/>
                  <a:pt x="0" y="337185"/>
                </a:cubicBezTo>
                <a:close/>
                <a:moveTo>
                  <a:pt x="6583966" y="224790"/>
                </a:moveTo>
                <a:cubicBezTo>
                  <a:pt x="6631440" y="211903"/>
                  <a:pt x="6652704" y="237696"/>
                  <a:pt x="6696361" y="224790"/>
                </a:cubicBezTo>
                <a:cubicBezTo>
                  <a:pt x="6754176" y="235327"/>
                  <a:pt x="6810705" y="163787"/>
                  <a:pt x="6808756" y="112395"/>
                </a:cubicBezTo>
                <a:moveTo>
                  <a:pt x="6696361" y="224790"/>
                </a:moveTo>
                <a:cubicBezTo>
                  <a:pt x="6683248" y="201725"/>
                  <a:pt x="6709181" y="143407"/>
                  <a:pt x="6696361" y="112395"/>
                </a:cubicBezTo>
                <a:cubicBezTo>
                  <a:pt x="6689901" y="147608"/>
                  <a:pt x="6671375" y="171565"/>
                  <a:pt x="6640163" y="168593"/>
                </a:cubicBezTo>
                <a:cubicBezTo>
                  <a:pt x="6610374" y="169230"/>
                  <a:pt x="6585598" y="150557"/>
                  <a:pt x="6583965" y="112395"/>
                </a:cubicBezTo>
                <a:moveTo>
                  <a:pt x="112395" y="449580"/>
                </a:moveTo>
                <a:cubicBezTo>
                  <a:pt x="100329" y="397351"/>
                  <a:pt x="124519" y="375085"/>
                  <a:pt x="112395" y="337185"/>
                </a:cubicBezTo>
                <a:cubicBezTo>
                  <a:pt x="114948" y="306684"/>
                  <a:pt x="133221" y="288172"/>
                  <a:pt x="168593" y="280987"/>
                </a:cubicBezTo>
                <a:cubicBezTo>
                  <a:pt x="202402" y="282200"/>
                  <a:pt x="223818" y="306981"/>
                  <a:pt x="224791" y="337185"/>
                </a:cubicBezTo>
                <a:cubicBezTo>
                  <a:pt x="222102" y="393954"/>
                  <a:pt x="160625" y="452520"/>
                  <a:pt x="112396" y="449580"/>
                </a:cubicBezTo>
                <a:cubicBezTo>
                  <a:pt x="46763" y="437358"/>
                  <a:pt x="-4437" y="404422"/>
                  <a:pt x="1" y="337185"/>
                </a:cubicBezTo>
                <a:moveTo>
                  <a:pt x="224790" y="337185"/>
                </a:moveTo>
                <a:cubicBezTo>
                  <a:pt x="254397" y="475411"/>
                  <a:pt x="187162" y="579614"/>
                  <a:pt x="224790" y="761663"/>
                </a:cubicBezTo>
                <a:cubicBezTo>
                  <a:pt x="262418" y="943712"/>
                  <a:pt x="187918" y="1008044"/>
                  <a:pt x="224790" y="1198505"/>
                </a:cubicBezTo>
                <a:cubicBezTo>
                  <a:pt x="261662" y="1388966"/>
                  <a:pt x="213016" y="1441615"/>
                  <a:pt x="224790" y="1573530"/>
                </a:cubicBezTo>
              </a:path>
              <a:path w="6808756" h="1798320" fill="none" stroke="0" extrusionOk="0">
                <a:moveTo>
                  <a:pt x="0" y="337185"/>
                </a:moveTo>
                <a:cubicBezTo>
                  <a:pt x="-9512" y="290340"/>
                  <a:pt x="38877" y="221821"/>
                  <a:pt x="112395" y="224790"/>
                </a:cubicBezTo>
                <a:cubicBezTo>
                  <a:pt x="359116" y="160480"/>
                  <a:pt x="551773" y="250865"/>
                  <a:pt x="700720" y="224790"/>
                </a:cubicBezTo>
                <a:cubicBezTo>
                  <a:pt x="849668" y="198715"/>
                  <a:pt x="1050262" y="262425"/>
                  <a:pt x="1159613" y="224790"/>
                </a:cubicBezTo>
                <a:cubicBezTo>
                  <a:pt x="1268964" y="187155"/>
                  <a:pt x="1471599" y="242878"/>
                  <a:pt x="1553790" y="224790"/>
                </a:cubicBezTo>
                <a:cubicBezTo>
                  <a:pt x="1635981" y="206702"/>
                  <a:pt x="1916859" y="239946"/>
                  <a:pt x="2142115" y="224790"/>
                </a:cubicBezTo>
                <a:cubicBezTo>
                  <a:pt x="2367372" y="209634"/>
                  <a:pt x="2553524" y="289138"/>
                  <a:pt x="2795155" y="224790"/>
                </a:cubicBezTo>
                <a:cubicBezTo>
                  <a:pt x="3036786" y="160442"/>
                  <a:pt x="3104954" y="287336"/>
                  <a:pt x="3318764" y="224790"/>
                </a:cubicBezTo>
                <a:cubicBezTo>
                  <a:pt x="3532574" y="162244"/>
                  <a:pt x="3696324" y="288930"/>
                  <a:pt x="3907089" y="224790"/>
                </a:cubicBezTo>
                <a:cubicBezTo>
                  <a:pt x="4117855" y="160650"/>
                  <a:pt x="4426131" y="279663"/>
                  <a:pt x="4560129" y="224790"/>
                </a:cubicBezTo>
                <a:cubicBezTo>
                  <a:pt x="4694127" y="169917"/>
                  <a:pt x="5011540" y="232726"/>
                  <a:pt x="5148454" y="224790"/>
                </a:cubicBezTo>
                <a:cubicBezTo>
                  <a:pt x="5285369" y="216854"/>
                  <a:pt x="5658175" y="246568"/>
                  <a:pt x="5801494" y="224790"/>
                </a:cubicBezTo>
                <a:cubicBezTo>
                  <a:pt x="5944813" y="203012"/>
                  <a:pt x="6218190" y="271920"/>
                  <a:pt x="6583966" y="224790"/>
                </a:cubicBezTo>
                <a:cubicBezTo>
                  <a:pt x="6583630" y="190684"/>
                  <a:pt x="6588310" y="142979"/>
                  <a:pt x="6583966" y="112395"/>
                </a:cubicBezTo>
                <a:cubicBezTo>
                  <a:pt x="6585900" y="47656"/>
                  <a:pt x="6633270" y="1686"/>
                  <a:pt x="6696361" y="0"/>
                </a:cubicBezTo>
                <a:cubicBezTo>
                  <a:pt x="6762485" y="8739"/>
                  <a:pt x="6819472" y="63647"/>
                  <a:pt x="6808756" y="112395"/>
                </a:cubicBezTo>
                <a:cubicBezTo>
                  <a:pt x="6840799" y="212102"/>
                  <a:pt x="6759405" y="445280"/>
                  <a:pt x="6808756" y="575462"/>
                </a:cubicBezTo>
                <a:cubicBezTo>
                  <a:pt x="6858107" y="705644"/>
                  <a:pt x="6778046" y="846686"/>
                  <a:pt x="6808756" y="1038530"/>
                </a:cubicBezTo>
                <a:cubicBezTo>
                  <a:pt x="6839466" y="1230374"/>
                  <a:pt x="6764876" y="1255557"/>
                  <a:pt x="6808756" y="1461135"/>
                </a:cubicBezTo>
                <a:cubicBezTo>
                  <a:pt x="6802986" y="1522359"/>
                  <a:pt x="6764533" y="1583512"/>
                  <a:pt x="6696361" y="1573530"/>
                </a:cubicBezTo>
                <a:cubicBezTo>
                  <a:pt x="6539865" y="1632146"/>
                  <a:pt x="6243283" y="1528241"/>
                  <a:pt x="6108036" y="1573530"/>
                </a:cubicBezTo>
                <a:cubicBezTo>
                  <a:pt x="5972789" y="1618819"/>
                  <a:pt x="5678251" y="1503640"/>
                  <a:pt x="5519712" y="1573530"/>
                </a:cubicBezTo>
                <a:cubicBezTo>
                  <a:pt x="5361173" y="1643420"/>
                  <a:pt x="5151580" y="1503632"/>
                  <a:pt x="4931387" y="1573530"/>
                </a:cubicBezTo>
                <a:cubicBezTo>
                  <a:pt x="4711195" y="1643428"/>
                  <a:pt x="4539002" y="1557725"/>
                  <a:pt x="4407778" y="1573530"/>
                </a:cubicBezTo>
                <a:cubicBezTo>
                  <a:pt x="4276554" y="1589335"/>
                  <a:pt x="4110371" y="1553253"/>
                  <a:pt x="4013601" y="1573530"/>
                </a:cubicBezTo>
                <a:cubicBezTo>
                  <a:pt x="3916831" y="1593807"/>
                  <a:pt x="3579616" y="1511857"/>
                  <a:pt x="3295845" y="1573530"/>
                </a:cubicBezTo>
                <a:cubicBezTo>
                  <a:pt x="3012074" y="1635203"/>
                  <a:pt x="2835109" y="1515280"/>
                  <a:pt x="2707520" y="1573530"/>
                </a:cubicBezTo>
                <a:cubicBezTo>
                  <a:pt x="2579931" y="1631780"/>
                  <a:pt x="2393024" y="1552795"/>
                  <a:pt x="2313342" y="1573530"/>
                </a:cubicBezTo>
                <a:cubicBezTo>
                  <a:pt x="2233660" y="1594265"/>
                  <a:pt x="2078008" y="1567557"/>
                  <a:pt x="1854449" y="1573530"/>
                </a:cubicBezTo>
                <a:cubicBezTo>
                  <a:pt x="1630890" y="1579503"/>
                  <a:pt x="1546438" y="1544869"/>
                  <a:pt x="1460272" y="1573530"/>
                </a:cubicBezTo>
                <a:cubicBezTo>
                  <a:pt x="1374106" y="1602191"/>
                  <a:pt x="1148754" y="1535039"/>
                  <a:pt x="1001379" y="1573530"/>
                </a:cubicBezTo>
                <a:cubicBezTo>
                  <a:pt x="854004" y="1612021"/>
                  <a:pt x="532765" y="1499631"/>
                  <a:pt x="224790" y="1573530"/>
                </a:cubicBezTo>
                <a:cubicBezTo>
                  <a:pt x="236335" y="1611391"/>
                  <a:pt x="214704" y="1641835"/>
                  <a:pt x="224790" y="1685925"/>
                </a:cubicBezTo>
                <a:cubicBezTo>
                  <a:pt x="210159" y="1753483"/>
                  <a:pt x="158786" y="1797312"/>
                  <a:pt x="112395" y="1798320"/>
                </a:cubicBezTo>
                <a:cubicBezTo>
                  <a:pt x="51205" y="1802654"/>
                  <a:pt x="273" y="1731887"/>
                  <a:pt x="0" y="1685925"/>
                </a:cubicBezTo>
                <a:cubicBezTo>
                  <a:pt x="-13053" y="1565708"/>
                  <a:pt x="43038" y="1379819"/>
                  <a:pt x="0" y="1276807"/>
                </a:cubicBezTo>
                <a:cubicBezTo>
                  <a:pt x="-43038" y="1173795"/>
                  <a:pt x="32123" y="1023514"/>
                  <a:pt x="0" y="867689"/>
                </a:cubicBezTo>
                <a:cubicBezTo>
                  <a:pt x="-32123" y="711864"/>
                  <a:pt x="57456" y="449411"/>
                  <a:pt x="0" y="337185"/>
                </a:cubicBezTo>
                <a:close/>
                <a:moveTo>
                  <a:pt x="6583966" y="224790"/>
                </a:moveTo>
                <a:cubicBezTo>
                  <a:pt x="6612346" y="217649"/>
                  <a:pt x="6663002" y="228386"/>
                  <a:pt x="6696361" y="224790"/>
                </a:cubicBezTo>
                <a:cubicBezTo>
                  <a:pt x="6755074" y="232043"/>
                  <a:pt x="6796950" y="175385"/>
                  <a:pt x="6808756" y="112395"/>
                </a:cubicBezTo>
                <a:moveTo>
                  <a:pt x="6696361" y="224790"/>
                </a:moveTo>
                <a:cubicBezTo>
                  <a:pt x="6694194" y="187831"/>
                  <a:pt x="6697188" y="160744"/>
                  <a:pt x="6696361" y="112395"/>
                </a:cubicBezTo>
                <a:cubicBezTo>
                  <a:pt x="6701903" y="140115"/>
                  <a:pt x="6671985" y="177280"/>
                  <a:pt x="6640163" y="168593"/>
                </a:cubicBezTo>
                <a:cubicBezTo>
                  <a:pt x="6611174" y="168304"/>
                  <a:pt x="6583237" y="147797"/>
                  <a:pt x="6583965" y="112395"/>
                </a:cubicBezTo>
                <a:moveTo>
                  <a:pt x="112395" y="449580"/>
                </a:moveTo>
                <a:cubicBezTo>
                  <a:pt x="107517" y="406767"/>
                  <a:pt x="119702" y="375653"/>
                  <a:pt x="112395" y="337185"/>
                </a:cubicBezTo>
                <a:cubicBezTo>
                  <a:pt x="107464" y="309816"/>
                  <a:pt x="136885" y="274158"/>
                  <a:pt x="168593" y="280987"/>
                </a:cubicBezTo>
                <a:cubicBezTo>
                  <a:pt x="195258" y="275545"/>
                  <a:pt x="225070" y="314678"/>
                  <a:pt x="224791" y="337185"/>
                </a:cubicBezTo>
                <a:cubicBezTo>
                  <a:pt x="236316" y="391053"/>
                  <a:pt x="164926" y="449418"/>
                  <a:pt x="112396" y="449580"/>
                </a:cubicBezTo>
                <a:cubicBezTo>
                  <a:pt x="42235" y="459396"/>
                  <a:pt x="-4393" y="393178"/>
                  <a:pt x="1" y="337185"/>
                </a:cubicBezTo>
                <a:moveTo>
                  <a:pt x="224790" y="337185"/>
                </a:moveTo>
                <a:cubicBezTo>
                  <a:pt x="246087" y="546389"/>
                  <a:pt x="223175" y="561173"/>
                  <a:pt x="224790" y="774027"/>
                </a:cubicBezTo>
                <a:cubicBezTo>
                  <a:pt x="226405" y="986881"/>
                  <a:pt x="208667" y="1076879"/>
                  <a:pt x="224790" y="1161415"/>
                </a:cubicBezTo>
                <a:cubicBezTo>
                  <a:pt x="240913" y="1245951"/>
                  <a:pt x="200061" y="1465280"/>
                  <a:pt x="224790" y="1573530"/>
                </a:cubicBezTo>
              </a:path>
            </a:pathLst>
          </a:custGeom>
          <a:solidFill>
            <a:srgbClr val="00B0F0"/>
          </a:solidFill>
          <a:ln w="38100">
            <a:solidFill>
              <a:schemeClr val="accent6">
                <a:lumMod val="75000"/>
              </a:schemeClr>
            </a:solidFill>
            <a:extLst>
              <a:ext uri="{C807C97D-BFC1-408E-A445-0C87EB9F89A2}">
                <ask:lineSketchStyleProps xmlns:ask="http://schemas.microsoft.com/office/drawing/2018/sketchyshapes" sd="574881365">
                  <a:prstGeom prst="horizontalScroll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o-RO" sz="2800" b="1" dirty="0">
                <a:solidFill>
                  <a:schemeClr val="tx1"/>
                </a:solidFill>
                <a:latin typeface="Bodoni MT Black" panose="02070A03080606020203" pitchFamily="18" charset="0"/>
              </a:rPr>
              <a:t>HOTEL TRINITY</a:t>
            </a:r>
            <a:br>
              <a:rPr lang="ro-RO" sz="2800" b="1" dirty="0">
                <a:solidFill>
                  <a:schemeClr val="tx1"/>
                </a:solidFill>
                <a:latin typeface="Bodoni MT Black" panose="02070A03080606020203" pitchFamily="18" charset="0"/>
              </a:rPr>
            </a:br>
            <a:r>
              <a:rPr lang="ro-RO" sz="2800" b="1" dirty="0">
                <a:solidFill>
                  <a:schemeClr val="tx1"/>
                </a:solidFill>
                <a:latin typeface="Bodoni MT Black" panose="02070A03080606020203" pitchFamily="18" charset="0"/>
              </a:rPr>
              <a:t>MENU</a:t>
            </a:r>
            <a:endParaRPr lang="en-GB" sz="2800" b="1" dirty="0">
              <a:solidFill>
                <a:schemeClr val="tx1"/>
              </a:solidFill>
              <a:latin typeface="Bodoni MT Black" panose="02070A03080606020203" pitchFamily="18" charset="0"/>
            </a:endParaRPr>
          </a:p>
          <a:p>
            <a:pPr algn="ctr"/>
            <a:r>
              <a:rPr lang="en-GB" sz="1400" b="1" dirty="0">
                <a:solidFill>
                  <a:schemeClr val="tx1"/>
                </a:solidFill>
              </a:rPr>
              <a:t>STUDENT ID:2119794</a:t>
            </a:r>
          </a:p>
          <a:p>
            <a:pPr algn="ctr"/>
            <a:r>
              <a:rPr lang="en-GB" sz="1400" b="1" dirty="0">
                <a:solidFill>
                  <a:schemeClr val="tx1"/>
                </a:solidFill>
              </a:rPr>
              <a:t>STUDENT NAME: Mihaela Delia </a:t>
            </a:r>
            <a:r>
              <a:rPr lang="en-GB" sz="1400" b="1" dirty="0" err="1">
                <a:solidFill>
                  <a:schemeClr val="tx1"/>
                </a:solidFill>
              </a:rPr>
              <a:t>Ilie</a:t>
            </a:r>
            <a:endParaRPr lang="ro-RO" sz="1400" b="1" dirty="0">
              <a:solidFill>
                <a:schemeClr val="tx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8BFEC02-7839-1E83-02A3-49872227548C}"/>
              </a:ext>
            </a:extLst>
          </p:cNvPr>
          <p:cNvSpPr txBox="1"/>
          <p:nvPr/>
        </p:nvSpPr>
        <p:spPr>
          <a:xfrm>
            <a:off x="295276" y="1947976"/>
            <a:ext cx="3451637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b="1" dirty="0">
                <a:latin typeface="Bodoni MT Black" panose="02070A03080606020203" pitchFamily="18" charset="0"/>
              </a:rPr>
              <a:t>STARTERS</a:t>
            </a:r>
          </a:p>
          <a:p>
            <a:pPr algn="ctr"/>
            <a:endParaRPr lang="en-GB" sz="1200" b="1" dirty="0"/>
          </a:p>
          <a:p>
            <a:pPr algn="ctr"/>
            <a:r>
              <a:rPr lang="en-GB" sz="1200" b="1" dirty="0"/>
              <a:t>Oysters Rockefeller-Price £12.00</a:t>
            </a:r>
          </a:p>
          <a:p>
            <a:pPr algn="ctr"/>
            <a:r>
              <a:rPr lang="en-GB" sz="1200" b="1" dirty="0"/>
              <a:t>Oysters baked with spinach, cheese, butter, garlic and Panko breadcrumbs</a:t>
            </a:r>
          </a:p>
          <a:p>
            <a:pPr algn="ctr"/>
            <a:r>
              <a:rPr lang="en-GB" sz="1200" b="1" dirty="0"/>
              <a:t>(Allergen: seafood, milk, starch, gluten)</a:t>
            </a:r>
          </a:p>
          <a:p>
            <a:pPr algn="ctr"/>
            <a:endParaRPr lang="en-GB" sz="1200" b="1" dirty="0"/>
          </a:p>
          <a:p>
            <a:pPr algn="ctr"/>
            <a:r>
              <a:rPr lang="en-US" sz="1200" b="1" dirty="0"/>
              <a:t>Beetroot gnocchi, beer soil and daikon cream- £10.00</a:t>
            </a:r>
            <a:endParaRPr lang="en-GB" sz="1200" b="1" dirty="0"/>
          </a:p>
          <a:p>
            <a:pPr algn="ctr"/>
            <a:r>
              <a:rPr lang="en-US" sz="1200" b="1" dirty="0"/>
              <a:t>A beetroot reduction is used to give the gnocchi a slight sweetness and a striking pink colour. As an extra touch, the chef sprinkles the dishes with "beer soil," which is created by drying beer, bread, and coal.</a:t>
            </a:r>
          </a:p>
          <a:p>
            <a:pPr algn="ctr"/>
            <a:r>
              <a:rPr lang="en-US" sz="1200" b="1" dirty="0"/>
              <a:t>(Allergen: starch, gluten, wheat)</a:t>
            </a:r>
          </a:p>
          <a:p>
            <a:pPr algn="ctr"/>
            <a:endParaRPr lang="en-US" sz="1200" b="1" dirty="0"/>
          </a:p>
          <a:p>
            <a:pPr algn="ctr"/>
            <a:r>
              <a:rPr lang="en-GB" sz="1200" b="1" dirty="0"/>
              <a:t>Aubergine tartare- £10.00</a:t>
            </a:r>
          </a:p>
          <a:p>
            <a:pPr algn="ctr"/>
            <a:r>
              <a:rPr lang="en-US" sz="1200" b="1" dirty="0"/>
              <a:t>With spring onion, almonds &amp; zingy lemon</a:t>
            </a:r>
          </a:p>
          <a:p>
            <a:pPr algn="ctr"/>
            <a:r>
              <a:rPr lang="en-US" sz="1200" b="1" dirty="0"/>
              <a:t>(Allergen: nuts)</a:t>
            </a:r>
            <a:endParaRPr lang="en-GB" sz="1200" b="1" dirty="0"/>
          </a:p>
          <a:p>
            <a:endParaRPr lang="ro-RO" sz="12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E508A24-FC49-0241-5001-AE9034A24F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5272" y="4598108"/>
            <a:ext cx="2842727" cy="113552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FF2B98E-E4C4-92B5-CA81-EA65342261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5272" y="1947976"/>
            <a:ext cx="2842726" cy="124848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6F5BC54-2F86-5D42-7AE7-8271EF70A6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5272" y="3196464"/>
            <a:ext cx="2842726" cy="1436516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D4F00BF7-E1AD-AF5A-5556-0E851AC39FDD}"/>
              </a:ext>
            </a:extLst>
          </p:cNvPr>
          <p:cNvSpPr txBox="1"/>
          <p:nvPr/>
        </p:nvSpPr>
        <p:spPr>
          <a:xfrm>
            <a:off x="32828" y="5881468"/>
            <a:ext cx="5053522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b="1" dirty="0">
                <a:latin typeface="Bodoni MT Black" panose="02070A03080606020203" pitchFamily="18" charset="0"/>
              </a:rPr>
              <a:t>MAIN MENU</a:t>
            </a:r>
          </a:p>
          <a:p>
            <a:pPr algn="ctr"/>
            <a:endParaRPr lang="en-GB" sz="1200" b="1" dirty="0"/>
          </a:p>
          <a:p>
            <a:pPr algn="ctr"/>
            <a:r>
              <a:rPr lang="ro-RO" sz="1200" b="1" dirty="0"/>
              <a:t>Salmone Finocchi </a:t>
            </a:r>
            <a:r>
              <a:rPr lang="en-GB" sz="1200" b="1" dirty="0"/>
              <a:t>-</a:t>
            </a:r>
            <a:r>
              <a:rPr lang="ro-RO" sz="1200" b="1" dirty="0"/>
              <a:t> £1</a:t>
            </a:r>
            <a:r>
              <a:rPr lang="en-GB" sz="1200" b="1" dirty="0"/>
              <a:t>6.00</a:t>
            </a:r>
            <a:endParaRPr lang="ro-RO" sz="1200" b="1" dirty="0"/>
          </a:p>
          <a:p>
            <a:pPr algn="ctr"/>
            <a:r>
              <a:rPr lang="ro-RO" sz="1200" b="1" dirty="0"/>
              <a:t>Seared Scottish Salmon fillet with roast fennel, sauteed potatoes,</a:t>
            </a:r>
          </a:p>
          <a:p>
            <a:pPr algn="ctr"/>
            <a:r>
              <a:rPr lang="ro-RO" sz="1200" b="1" dirty="0"/>
              <a:t>vegetables and lemon butter sauce</a:t>
            </a:r>
            <a:endParaRPr lang="en-GB" sz="1200" b="1" dirty="0"/>
          </a:p>
          <a:p>
            <a:pPr algn="ctr"/>
            <a:r>
              <a:rPr lang="en-GB" sz="1200" b="1" dirty="0"/>
              <a:t>(Allergen: fish, milk, starch, gluten)</a:t>
            </a:r>
          </a:p>
          <a:p>
            <a:pPr algn="ctr"/>
            <a:endParaRPr lang="en-GB" sz="1200" b="1" dirty="0"/>
          </a:p>
          <a:p>
            <a:pPr algn="ctr"/>
            <a:r>
              <a:rPr lang="en-US" sz="1200" b="1" dirty="0"/>
              <a:t>BBQ Scottish Lamb Rump With Moroccan Spices- £21.00</a:t>
            </a:r>
          </a:p>
          <a:p>
            <a:pPr algn="ctr"/>
            <a:r>
              <a:rPr lang="en-US" sz="1200" b="1" dirty="0"/>
              <a:t>caramelized cauliflower, lamb sweetbreads and new season potatoes </a:t>
            </a:r>
          </a:p>
          <a:p>
            <a:pPr algn="ctr"/>
            <a:r>
              <a:rPr lang="en-US" sz="1200" b="1" dirty="0"/>
              <a:t>(Allergen: sesame seeds, mustard)</a:t>
            </a:r>
          </a:p>
          <a:p>
            <a:pPr algn="ctr"/>
            <a:endParaRPr lang="en-US" sz="1200" b="1" dirty="0"/>
          </a:p>
          <a:p>
            <a:pPr algn="ctr"/>
            <a:r>
              <a:rPr lang="en-US" sz="1200" b="1" dirty="0"/>
              <a:t>Classic Chicken Caesar- £20.00</a:t>
            </a:r>
          </a:p>
          <a:p>
            <a:pPr algn="ctr"/>
            <a:r>
              <a:rPr lang="en-US" sz="1200" b="1" dirty="0"/>
              <a:t>Salad of crisp salad, incorporated in a classic dressing of egg yolk, anchovies, mustard, oil, lemon, garlic &amp; parmesan, with Henderson’s Relish, finished with shaved parmesan, garlic croutons and  crisp bacon</a:t>
            </a:r>
          </a:p>
          <a:p>
            <a:pPr algn="ctr"/>
            <a:r>
              <a:rPr lang="en-US" sz="1200" b="1" dirty="0"/>
              <a:t>(Allergen: egg, mustard, milk, gluten)</a:t>
            </a:r>
          </a:p>
          <a:p>
            <a:pPr algn="ctr"/>
            <a:endParaRPr lang="en-US" sz="1200" b="1" dirty="0"/>
          </a:p>
          <a:p>
            <a:pPr algn="ctr"/>
            <a:r>
              <a:rPr lang="en-US" sz="1200" b="1" dirty="0"/>
              <a:t>Filetto Stroganoff- £25.00</a:t>
            </a:r>
          </a:p>
          <a:p>
            <a:pPr algn="ctr"/>
            <a:r>
              <a:rPr lang="en-US" sz="1200" b="1" dirty="0"/>
              <a:t>Succulent strips of fillet, green and red peppers, mushrooms with mustard, brandy and cream sauce.</a:t>
            </a:r>
          </a:p>
          <a:p>
            <a:pPr algn="ctr"/>
            <a:r>
              <a:rPr lang="en-US" sz="1200" b="1" dirty="0"/>
              <a:t>(Allergen: fish, mustard, milk)</a:t>
            </a:r>
          </a:p>
          <a:p>
            <a:pPr algn="ctr"/>
            <a:endParaRPr lang="en-US" sz="1200" b="1" dirty="0"/>
          </a:p>
          <a:p>
            <a:pPr algn="ctr"/>
            <a:r>
              <a:rPr lang="en-US" sz="1200" b="1" dirty="0"/>
              <a:t>Pollo Pomodoro with </a:t>
            </a:r>
            <a:r>
              <a:rPr lang="en-US" sz="1200" b="1" dirty="0" err="1"/>
              <a:t>Funghi</a:t>
            </a:r>
            <a:r>
              <a:rPr lang="en-US" sz="1200" b="1" dirty="0"/>
              <a:t>- £17.00</a:t>
            </a:r>
          </a:p>
          <a:p>
            <a:pPr algn="ctr"/>
            <a:r>
              <a:rPr lang="en-US" sz="1200" b="1" dirty="0"/>
              <a:t>A tender Breast of Chicken served with a sauce made of Tomato, Mushrooms, Shallots and Herbs</a:t>
            </a:r>
          </a:p>
          <a:p>
            <a:pPr algn="ctr"/>
            <a:r>
              <a:rPr lang="en-US" sz="1200" b="1" dirty="0"/>
              <a:t>(Allergen- milk, egg, gluten)</a:t>
            </a:r>
          </a:p>
          <a:p>
            <a:pPr algn="ctr"/>
            <a:endParaRPr lang="en-US" sz="1200" b="1" dirty="0"/>
          </a:p>
          <a:p>
            <a:pPr algn="ctr"/>
            <a:r>
              <a:rPr lang="en-US" sz="1200" b="1" dirty="0"/>
              <a:t>Spaghetti Bolognese £18.00</a:t>
            </a:r>
          </a:p>
          <a:p>
            <a:pPr algn="ctr"/>
            <a:r>
              <a:rPr lang="en-US" sz="1200" b="1" dirty="0"/>
              <a:t>Spaghetti Served With Minced Beef, Tomato And Herbs</a:t>
            </a:r>
          </a:p>
          <a:p>
            <a:pPr algn="ctr"/>
            <a:r>
              <a:rPr lang="en-US" sz="1200" b="1" dirty="0"/>
              <a:t>(Allergen: wheat)</a:t>
            </a:r>
          </a:p>
          <a:p>
            <a:pPr algn="ctr"/>
            <a:endParaRPr lang="en-US" sz="1200" dirty="0"/>
          </a:p>
          <a:p>
            <a:pPr algn="ctr"/>
            <a:endParaRPr lang="en-US" sz="1200" dirty="0"/>
          </a:p>
          <a:p>
            <a:pPr algn="ctr"/>
            <a:endParaRPr lang="ro-RO" sz="12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0A13576-209C-997B-3571-6A697642EBE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86350" y="5886784"/>
            <a:ext cx="1771650" cy="885188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BE86FD2-C86A-CE84-8428-6A585EE29A7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69934" y="6777288"/>
            <a:ext cx="1771650" cy="1050875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A5EFA8D0-A3DD-CD8D-BDA8-01777005D76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53518" y="7815631"/>
            <a:ext cx="1804482" cy="1050876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5AAC98E8-8964-6EA1-927C-B4FC9BD8D85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86350" y="8866506"/>
            <a:ext cx="1771648" cy="1038344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84146CC1-0678-D61C-01DA-610EAB810A2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86349" y="9912097"/>
            <a:ext cx="1771651" cy="1038344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DBA47F7A-9466-63CD-8A19-68CA579C346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053518" y="10945860"/>
            <a:ext cx="1788066" cy="1129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7879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2427340-1E81-A75E-D914-241EF9ADFA27}"/>
              </a:ext>
            </a:extLst>
          </p:cNvPr>
          <p:cNvSpPr txBox="1"/>
          <p:nvPr/>
        </p:nvSpPr>
        <p:spPr>
          <a:xfrm>
            <a:off x="795078" y="186123"/>
            <a:ext cx="5539739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b="1" dirty="0">
                <a:latin typeface="Bodoni MT Black" panose="02070A03080606020203" pitchFamily="18" charset="0"/>
              </a:rPr>
              <a:t>DESSERTS</a:t>
            </a:r>
          </a:p>
          <a:p>
            <a:pPr algn="ctr"/>
            <a:endParaRPr lang="en-GB" sz="1200" b="1" dirty="0"/>
          </a:p>
          <a:p>
            <a:pPr algn="ctr"/>
            <a:r>
              <a:rPr lang="ro-RO" sz="1200" b="1" dirty="0"/>
              <a:t>Chocolate &amp; Hazelnut Torte</a:t>
            </a:r>
            <a:r>
              <a:rPr lang="en-GB" sz="1200" b="1" dirty="0"/>
              <a:t>- £5.00</a:t>
            </a:r>
            <a:endParaRPr lang="ro-RO" sz="1200" b="1" dirty="0"/>
          </a:p>
          <a:p>
            <a:pPr algn="ctr"/>
            <a:r>
              <a:rPr lang="ro-RO" sz="1200" b="1" dirty="0"/>
              <a:t>bitter chocolate ice cream, praline caramel, hazelnut tuile </a:t>
            </a:r>
            <a:endParaRPr lang="en-GB" sz="1200" b="1" dirty="0"/>
          </a:p>
          <a:p>
            <a:pPr algn="ctr"/>
            <a:r>
              <a:rPr lang="en-GB" sz="1200" b="1" dirty="0"/>
              <a:t>(Allergen: milk, nuts)</a:t>
            </a:r>
          </a:p>
          <a:p>
            <a:pPr algn="ctr"/>
            <a:endParaRPr lang="en-GB" sz="1200" b="1" dirty="0"/>
          </a:p>
          <a:p>
            <a:pPr algn="ctr"/>
            <a:r>
              <a:rPr lang="ro-RO" sz="1200" b="1" dirty="0"/>
              <a:t>Welsh Cheese Platter</a:t>
            </a:r>
            <a:r>
              <a:rPr lang="en-GB" sz="1200" b="1" dirty="0"/>
              <a:t>- £10.00</a:t>
            </a:r>
            <a:endParaRPr lang="ro-RO" sz="1200" b="1" dirty="0"/>
          </a:p>
          <a:p>
            <a:pPr algn="ctr"/>
            <a:r>
              <a:rPr lang="ro-RO" sz="1200" b="1" dirty="0"/>
              <a:t>Platter Perl Las, Pickle Power, Perl Wen Welsh Cheeses, celery, grape, plum chutney, toasted seed loaf</a:t>
            </a:r>
            <a:endParaRPr lang="en-GB" sz="1200" b="1" dirty="0"/>
          </a:p>
          <a:p>
            <a:pPr algn="ctr"/>
            <a:r>
              <a:rPr lang="en-GB" sz="1200" b="1" dirty="0"/>
              <a:t>(Allergen: celery, milk, nuts)</a:t>
            </a:r>
          </a:p>
          <a:p>
            <a:pPr algn="ctr"/>
            <a:endParaRPr lang="en-GB" sz="1200" b="1" dirty="0"/>
          </a:p>
          <a:p>
            <a:pPr algn="ctr"/>
            <a:r>
              <a:rPr lang="en-US" sz="1200" b="1" dirty="0"/>
              <a:t>Sticky Date Pudding- £7.00</a:t>
            </a:r>
          </a:p>
          <a:p>
            <a:pPr algn="ctr"/>
            <a:r>
              <a:rPr lang="en-US" sz="1200" b="1" dirty="0"/>
              <a:t>butterscotch sauce, clotted cream ice cream</a:t>
            </a:r>
          </a:p>
          <a:p>
            <a:pPr algn="ctr"/>
            <a:r>
              <a:rPr lang="en-US" sz="1200" b="1" dirty="0"/>
              <a:t>(Allergen: milk, wheat, egg)</a:t>
            </a:r>
            <a:endParaRPr lang="en-GB" sz="1200" b="1" dirty="0"/>
          </a:p>
          <a:p>
            <a:pPr algn="ctr"/>
            <a:endParaRPr lang="en-GB" sz="1200" b="1" dirty="0"/>
          </a:p>
          <a:p>
            <a:pPr algn="ctr"/>
            <a:endParaRPr lang="ro-RO" sz="1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54B36E-AE3D-67C4-A461-CBB48E3F08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11" y="3312346"/>
            <a:ext cx="1613496" cy="10798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EA3CFFB-B73E-EAAA-9D63-D82770730E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3215" y="3312347"/>
            <a:ext cx="1613496" cy="10798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A5EA1DD-F720-6367-3999-CC3C82AE9E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7218" y="3386633"/>
            <a:ext cx="1678997" cy="10798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B85B801-F121-16D1-5366-0CA2382729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71738" y="4619957"/>
            <a:ext cx="2524477" cy="16290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080BD6F-36DA-C410-8CD8-368EA26423B9}"/>
              </a:ext>
            </a:extLst>
          </p:cNvPr>
          <p:cNvSpPr txBox="1"/>
          <p:nvPr/>
        </p:nvSpPr>
        <p:spPr>
          <a:xfrm>
            <a:off x="87311" y="6459280"/>
            <a:ext cx="4495782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sz="1200" b="1" dirty="0">
                <a:latin typeface="Calibri" panose="020F0502020204030204" pitchFamily="34" charset="0"/>
                <a:cs typeface="Calibri" panose="020F0502020204030204" pitchFamily="34" charset="0"/>
              </a:rPr>
              <a:t>BEVERAGE MENU</a:t>
            </a:r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WINE</a:t>
            </a:r>
          </a:p>
          <a:p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Crane Lake White Zinfandel- £30/Bottle, £7/200 ml</a:t>
            </a: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Cabernet Sauvignon- £45/bottle, £11/200ml</a:t>
            </a: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Sangiovese- £37/bottle, ££9/200 ml</a:t>
            </a: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Champagne -£60/ bottle, £15/ 200ml</a:t>
            </a: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Ribera del Duero - £33/ bottle, £8/200 ml</a:t>
            </a: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Oaked Chardonnay- £25/bottle, £6/200 ml.</a:t>
            </a:r>
          </a:p>
          <a:p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Soft drinks</a:t>
            </a:r>
          </a:p>
          <a:p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Coke (classic/diet) -£3 (300 ml)</a:t>
            </a: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Schweppes- £3 (300 ml)</a:t>
            </a:r>
          </a:p>
          <a:p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Water </a:t>
            </a:r>
          </a:p>
          <a:p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ro-RO" sz="12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2F953AF-D117-5E39-9C40-7972D00154BB}"/>
              </a:ext>
            </a:extLst>
          </p:cNvPr>
          <p:cNvSpPr txBox="1"/>
          <p:nvPr/>
        </p:nvSpPr>
        <p:spPr>
          <a:xfrm>
            <a:off x="3406162" y="7250437"/>
            <a:ext cx="1181099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/>
              <a:t>Coffee</a:t>
            </a:r>
          </a:p>
          <a:p>
            <a:endParaRPr lang="en-US" sz="1200" b="1" dirty="0"/>
          </a:p>
          <a:p>
            <a:r>
              <a:rPr lang="en-US" sz="1200" b="1" dirty="0"/>
              <a:t>Expresso- £6</a:t>
            </a:r>
          </a:p>
          <a:p>
            <a:r>
              <a:rPr lang="en-US" sz="1200" b="1" dirty="0"/>
              <a:t>Flat Coffee- £6</a:t>
            </a:r>
          </a:p>
          <a:p>
            <a:r>
              <a:rPr lang="en-US" sz="1200" b="1" dirty="0"/>
              <a:t>Cappuccino- £5</a:t>
            </a:r>
          </a:p>
          <a:p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DA38393-83E7-F8D2-60CF-6306BE691CB4}"/>
              </a:ext>
            </a:extLst>
          </p:cNvPr>
          <p:cNvSpPr txBox="1"/>
          <p:nvPr/>
        </p:nvSpPr>
        <p:spPr>
          <a:xfrm>
            <a:off x="3364048" y="8857271"/>
            <a:ext cx="112013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/>
              <a:t>Tea</a:t>
            </a:r>
          </a:p>
          <a:p>
            <a:endParaRPr lang="en-US" sz="1200" b="1" dirty="0"/>
          </a:p>
          <a:p>
            <a:r>
              <a:rPr lang="en-US" sz="1200" b="1" dirty="0"/>
              <a:t>Green Tea- £4</a:t>
            </a:r>
          </a:p>
          <a:p>
            <a:r>
              <a:rPr lang="en-US" sz="1200" b="1" dirty="0"/>
              <a:t>Yorkshire Tea- £4</a:t>
            </a:r>
          </a:p>
          <a:p>
            <a:r>
              <a:rPr lang="en-US" sz="1200" b="1" dirty="0"/>
              <a:t>Mint tea- £4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7AA766C-6B05-A72A-6D9B-5696C143AF6B}"/>
              </a:ext>
            </a:extLst>
          </p:cNvPr>
          <p:cNvSpPr txBox="1"/>
          <p:nvPr/>
        </p:nvSpPr>
        <p:spPr>
          <a:xfrm>
            <a:off x="4450959" y="6366947"/>
            <a:ext cx="2390725" cy="4524315"/>
          </a:xfrm>
          <a:prstGeom prst="rect">
            <a:avLst/>
          </a:prstGeom>
          <a:noFill/>
          <a:ln w="38100">
            <a:noFill/>
          </a:ln>
        </p:spPr>
        <p:txBody>
          <a:bodyPr wrap="square">
            <a:spAutoFit/>
          </a:bodyPr>
          <a:lstStyle/>
          <a:p>
            <a:r>
              <a:rPr lang="en-US" sz="1200" b="1" i="1" dirty="0">
                <a:latin typeface="Amasis MT Pro Black" panose="02040A04050005020304" pitchFamily="18" charset="0"/>
              </a:rPr>
              <a:t>Delivery options:</a:t>
            </a:r>
          </a:p>
          <a:p>
            <a:r>
              <a:rPr lang="en-US" sz="1200" b="1" i="1" dirty="0">
                <a:latin typeface="Amasis MT Pro Black" panose="02040A04050005020304" pitchFamily="18" charset="0"/>
              </a:rPr>
              <a:t>Monday to Sunday from 11 am to 11 pm</a:t>
            </a:r>
          </a:p>
          <a:p>
            <a:endParaRPr lang="en-US" sz="1200" b="1" i="1" dirty="0">
              <a:latin typeface="Amasis MT Pro Black" panose="02040A04050005020304" pitchFamily="18" charset="0"/>
            </a:endParaRPr>
          </a:p>
          <a:p>
            <a:r>
              <a:rPr lang="en-US" sz="1200" b="1" i="1" dirty="0">
                <a:latin typeface="Amasis MT Pro Black" panose="02040A04050005020304" pitchFamily="18" charset="0"/>
              </a:rPr>
              <a:t>Dining </a:t>
            </a:r>
          </a:p>
          <a:p>
            <a:endParaRPr lang="en-US" sz="1200" b="1" i="1" dirty="0">
              <a:latin typeface="Amasis MT Pro Black" panose="02040A04050005020304" pitchFamily="18" charset="0"/>
            </a:endParaRPr>
          </a:p>
          <a:p>
            <a:r>
              <a:rPr lang="en-US" sz="1200" b="1" i="1" dirty="0">
                <a:latin typeface="Amasis MT Pro Black" panose="02040A04050005020304" pitchFamily="18" charset="0"/>
              </a:rPr>
              <a:t>Take away</a:t>
            </a:r>
          </a:p>
          <a:p>
            <a:r>
              <a:rPr lang="en-US" sz="1200" b="1" i="1" dirty="0">
                <a:latin typeface="Amasis MT Pro Black" panose="02040A04050005020304" pitchFamily="18" charset="0"/>
              </a:rPr>
              <a:t>Online order via Uber Eats and Just Eats</a:t>
            </a:r>
          </a:p>
          <a:p>
            <a:endParaRPr lang="en-US" sz="1200" b="1" i="1" dirty="0">
              <a:latin typeface="Amasis MT Pro Black" panose="02040A04050005020304" pitchFamily="18" charset="0"/>
            </a:endParaRPr>
          </a:p>
          <a:p>
            <a:r>
              <a:rPr lang="en-US" sz="1200" b="1" i="1" dirty="0">
                <a:latin typeface="Amasis MT Pro Black" panose="02040A04050005020304" pitchFamily="18" charset="0"/>
              </a:rPr>
              <a:t>Online delivery possibilities are also available because of the current covid scenario. </a:t>
            </a:r>
          </a:p>
          <a:p>
            <a:endParaRPr lang="en-US" sz="1200" b="1" i="1" dirty="0">
              <a:latin typeface="Amasis MT Pro Black" panose="02040A04050005020304" pitchFamily="18" charset="0"/>
            </a:endParaRPr>
          </a:p>
          <a:p>
            <a:endParaRPr lang="en-US" sz="1200" b="1" i="1" dirty="0">
              <a:latin typeface="Amasis MT Pro Black" panose="02040A04050005020304" pitchFamily="18" charset="0"/>
            </a:endParaRPr>
          </a:p>
          <a:p>
            <a:r>
              <a:rPr lang="en-US" sz="1200" b="1" i="1" dirty="0">
                <a:latin typeface="Amasis MT Pro Black" panose="02040A04050005020304" pitchFamily="18" charset="0"/>
              </a:rPr>
              <a:t>On our restaurant's website, customers may order food to be delivered to the home or office.</a:t>
            </a:r>
          </a:p>
          <a:p>
            <a:endParaRPr lang="en-US" sz="1200" b="1" i="1" dirty="0">
              <a:latin typeface="Amasis MT Pro Black" panose="02040A04050005020304" pitchFamily="18" charset="0"/>
            </a:endParaRPr>
          </a:p>
          <a:p>
            <a:r>
              <a:rPr lang="en-US" sz="1200" b="1" i="1" dirty="0">
                <a:latin typeface="Amasis MT Pro Black" panose="02040A04050005020304" pitchFamily="18" charset="0"/>
              </a:rPr>
              <a:t>Payment</a:t>
            </a:r>
          </a:p>
          <a:p>
            <a:endParaRPr lang="en-US" sz="1200" b="1" i="1" dirty="0">
              <a:latin typeface="Amasis MT Pro Black" panose="02040A04050005020304" pitchFamily="18" charset="0"/>
            </a:endParaRPr>
          </a:p>
          <a:p>
            <a:r>
              <a:rPr lang="en-US" sz="1200" b="1" i="1" dirty="0">
                <a:latin typeface="Amasis MT Pro Black" panose="02040A04050005020304" pitchFamily="18" charset="0"/>
              </a:rPr>
              <a:t>Card</a:t>
            </a:r>
          </a:p>
          <a:p>
            <a:r>
              <a:rPr lang="en-US" sz="1200" b="1" i="1" dirty="0">
                <a:latin typeface="Amasis MT Pro Black" panose="02040A04050005020304" pitchFamily="18" charset="0"/>
              </a:rPr>
              <a:t>Cash</a:t>
            </a:r>
            <a:endParaRPr lang="ro-RO" sz="1200" b="1" i="1" dirty="0">
              <a:latin typeface="Amasis MT Pro Black" panose="02040A040500050203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C36E273-2558-D50E-657B-BC37284E43A1}"/>
              </a:ext>
            </a:extLst>
          </p:cNvPr>
          <p:cNvSpPr txBox="1"/>
          <p:nvPr/>
        </p:nvSpPr>
        <p:spPr>
          <a:xfrm>
            <a:off x="113087" y="4797381"/>
            <a:ext cx="345186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SIDES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Chips -£4.00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Mixed salad- £3.00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Garlic Bread- £3.00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Rice- £3.00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Mash potato- ££3.00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Teisen </a:t>
            </a:r>
            <a:r>
              <a:rPr kumimoji="0" lang="en-US" sz="1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Winwns</a:t>
            </a: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(Onion Cake)-£6.00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0C7806FD-0874-FE21-DB05-EAB1ED3699D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1897" y="11102765"/>
            <a:ext cx="3677163" cy="828791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9B76D996-85D2-5F90-1F5C-53A307474A1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04633" y="9782026"/>
            <a:ext cx="1838479" cy="1200329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AECD79EB-05A1-662C-AA5F-FD868F86DB99}"/>
              </a:ext>
            </a:extLst>
          </p:cNvPr>
          <p:cNvSpPr txBox="1"/>
          <p:nvPr/>
        </p:nvSpPr>
        <p:spPr>
          <a:xfrm>
            <a:off x="4305300" y="11113102"/>
            <a:ext cx="2536384" cy="830997"/>
          </a:xfrm>
          <a:prstGeom prst="rect">
            <a:avLst/>
          </a:prstGeom>
          <a:solidFill>
            <a:srgbClr val="00CCFF"/>
          </a:solidFill>
        </p:spPr>
        <p:txBody>
          <a:bodyPr wrap="square">
            <a:spAutoFit/>
          </a:bodyPr>
          <a:lstStyle/>
          <a:p>
            <a:r>
              <a:rPr lang="en-US" sz="1200" dirty="0"/>
              <a:t>Located in Swansea, Hotel Trinity offers rooms with free Wi-Fi access throughout. The hotel features an on-site bar and a 24-hour front desk.</a:t>
            </a:r>
            <a:endParaRPr lang="ro-RO" sz="1200" dirty="0"/>
          </a:p>
        </p:txBody>
      </p:sp>
    </p:spTree>
    <p:extLst>
      <p:ext uri="{BB962C8B-B14F-4D97-AF65-F5344CB8AC3E}">
        <p14:creationId xmlns:p14="http://schemas.microsoft.com/office/powerpoint/2010/main" val="37601419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3711</TotalTime>
  <Words>628</Words>
  <Application>Microsoft Office PowerPoint</Application>
  <PresentationFormat>Widescreen</PresentationFormat>
  <Paragraphs>113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Amasis MT Pro Black</vt:lpstr>
      <vt:lpstr>Arial</vt:lpstr>
      <vt:lpstr>Bodoni MT Black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Andreea Maria Catana</dc:creator>
  <cp:lastModifiedBy>Andreea Maria Catana</cp:lastModifiedBy>
  <cp:revision>1</cp:revision>
  <dcterms:created xsi:type="dcterms:W3CDTF">2022-06-10T09:18:44Z</dcterms:created>
  <dcterms:modified xsi:type="dcterms:W3CDTF">2022-06-12T23:10:41Z</dcterms:modified>
</cp:coreProperties>
</file>