
<file path=[Content_Types].xml><?xml version="1.0" encoding="utf-8"?>
<Types xmlns="http://schemas.openxmlformats.org/package/2006/content-types">
  <Default Extension="1" ContentType="image/jpeg"/>
  <Default Extension="2" ContentType="image/jpeg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8" r:id="rId13"/>
    <p:sldId id="269" r:id="rId14"/>
    <p:sldId id="270" r:id="rId15"/>
    <p:sldId id="271" r:id="rId16"/>
    <p:sldId id="272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058FC38-E073-41D3-975C-A5C7DC0E1CC8}" v="1" dt="2026-06-14T14:11:40.76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EC20E35-A176-4012-BC5E-935CFFF8708E}" styleName="Medium Styl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3040" autoAdjust="0"/>
    <p:restoredTop sz="94660"/>
  </p:normalViewPr>
  <p:slideViewPr>
    <p:cSldViewPr snapToGrid="0">
      <p:cViewPr varScale="1">
        <p:scale>
          <a:sx n="79" d="100"/>
          <a:sy n="79" d="100"/>
        </p:scale>
        <p:origin x="81" y="1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nita Kyrcz" userId="4dc5b7db4131c7bd" providerId="LiveId" clId="{32BFDCA8-03DD-4A3E-A290-C187847B98D2}"/>
    <pc:docChg chg="undo redo custSel addSld delSld modSld modMainMaster">
      <pc:chgData name="Anita Kyrcz" userId="4dc5b7db4131c7bd" providerId="LiveId" clId="{32BFDCA8-03DD-4A3E-A290-C187847B98D2}" dt="2026-06-14T14:26:20.358" v="5618" actId="14100"/>
      <pc:docMkLst>
        <pc:docMk/>
      </pc:docMkLst>
      <pc:sldChg chg="addSp delSp modSp mod setBg">
        <pc:chgData name="Anita Kyrcz" userId="4dc5b7db4131c7bd" providerId="LiveId" clId="{32BFDCA8-03DD-4A3E-A290-C187847B98D2}" dt="2026-06-14T14:23:25.153" v="5589" actId="27636"/>
        <pc:sldMkLst>
          <pc:docMk/>
          <pc:sldMk cId="2835670941" sldId="256"/>
        </pc:sldMkLst>
        <pc:spChg chg="mod">
          <ac:chgData name="Anita Kyrcz" userId="4dc5b7db4131c7bd" providerId="LiveId" clId="{32BFDCA8-03DD-4A3E-A290-C187847B98D2}" dt="2026-06-14T14:23:25.153" v="5589" actId="27636"/>
          <ac:spMkLst>
            <pc:docMk/>
            <pc:sldMk cId="2835670941" sldId="256"/>
            <ac:spMk id="2" creationId="{40018050-8F4A-D896-9E35-AD7F8BC60FA7}"/>
          </ac:spMkLst>
        </pc:spChg>
        <pc:spChg chg="mod ord">
          <ac:chgData name="Anita Kyrcz" userId="4dc5b7db4131c7bd" providerId="LiveId" clId="{32BFDCA8-03DD-4A3E-A290-C187847B98D2}" dt="2026-06-14T14:11:52.560" v="5557" actId="20577"/>
          <ac:spMkLst>
            <pc:docMk/>
            <pc:sldMk cId="2835670941" sldId="256"/>
            <ac:spMk id="3" creationId="{623C1037-FFEA-9EED-71FD-D4313CF85495}"/>
          </ac:spMkLst>
        </pc:spChg>
        <pc:spChg chg="add">
          <ac:chgData name="Anita Kyrcz" userId="4dc5b7db4131c7bd" providerId="LiveId" clId="{32BFDCA8-03DD-4A3E-A290-C187847B98D2}" dt="2026-06-09T16:22:28.321" v="5223" actId="26606"/>
          <ac:spMkLst>
            <pc:docMk/>
            <pc:sldMk cId="2835670941" sldId="256"/>
            <ac:spMk id="43" creationId="{131BAD53-4E89-4F62-BBB7-26359763ED39}"/>
          </ac:spMkLst>
        </pc:spChg>
        <pc:spChg chg="add">
          <ac:chgData name="Anita Kyrcz" userId="4dc5b7db4131c7bd" providerId="LiveId" clId="{32BFDCA8-03DD-4A3E-A290-C187847B98D2}" dt="2026-06-09T16:22:28.321" v="5223" actId="26606"/>
          <ac:spMkLst>
            <pc:docMk/>
            <pc:sldMk cId="2835670941" sldId="256"/>
            <ac:spMk id="44" creationId="{62756DA2-40EB-4C6F-B962-5822FFB54FB6}"/>
          </ac:spMkLst>
        </pc:spChg>
        <pc:picChg chg="add mod">
          <ac:chgData name="Anita Kyrcz" userId="4dc5b7db4131c7bd" providerId="LiveId" clId="{32BFDCA8-03DD-4A3E-A290-C187847B98D2}" dt="2026-06-09T16:22:28.321" v="5223" actId="26606"/>
          <ac:picMkLst>
            <pc:docMk/>
            <pc:sldMk cId="2835670941" sldId="256"/>
            <ac:picMk id="5" creationId="{FBEB6194-E974-DD67-94F1-3A025C4FC136}"/>
          </ac:picMkLst>
        </pc:picChg>
      </pc:sldChg>
      <pc:sldChg chg="addSp delSp modSp new mod setBg modClrScheme chgLayout">
        <pc:chgData name="Anita Kyrcz" userId="4dc5b7db4131c7bd" providerId="LiveId" clId="{32BFDCA8-03DD-4A3E-A290-C187847B98D2}" dt="2026-06-14T14:13:16.415" v="5586" actId="20577"/>
        <pc:sldMkLst>
          <pc:docMk/>
          <pc:sldMk cId="2200555933" sldId="257"/>
        </pc:sldMkLst>
        <pc:spChg chg="mod ord">
          <ac:chgData name="Anita Kyrcz" userId="4dc5b7db4131c7bd" providerId="LiveId" clId="{32BFDCA8-03DD-4A3E-A290-C187847B98D2}" dt="2026-06-09T16:27:42.250" v="5264" actId="14100"/>
          <ac:spMkLst>
            <pc:docMk/>
            <pc:sldMk cId="2200555933" sldId="257"/>
            <ac:spMk id="2" creationId="{9FDED109-6C07-AC1E-1BE1-06D38DAE990C}"/>
          </ac:spMkLst>
        </pc:spChg>
        <pc:spChg chg="add">
          <ac:chgData name="Anita Kyrcz" userId="4dc5b7db4131c7bd" providerId="LiveId" clId="{32BFDCA8-03DD-4A3E-A290-C187847B98D2}" dt="2026-06-09T16:27:22.416" v="5247" actId="26606"/>
          <ac:spMkLst>
            <pc:docMk/>
            <pc:sldMk cId="2200555933" sldId="257"/>
            <ac:spMk id="24" creationId="{637B2035-1FCB-439A-B421-095E136C7E07}"/>
          </ac:spMkLst>
        </pc:spChg>
        <pc:spChg chg="add">
          <ac:chgData name="Anita Kyrcz" userId="4dc5b7db4131c7bd" providerId="LiveId" clId="{32BFDCA8-03DD-4A3E-A290-C187847B98D2}" dt="2026-06-09T16:27:22.416" v="5247" actId="26606"/>
          <ac:spMkLst>
            <pc:docMk/>
            <pc:sldMk cId="2200555933" sldId="257"/>
            <ac:spMk id="25" creationId="{676D6CDF-C512-4739-B158-55EE955EFA39}"/>
          </ac:spMkLst>
        </pc:spChg>
        <pc:graphicFrameChg chg="add mod ord modGraphic">
          <ac:chgData name="Anita Kyrcz" userId="4dc5b7db4131c7bd" providerId="LiveId" clId="{32BFDCA8-03DD-4A3E-A290-C187847B98D2}" dt="2026-06-14T14:13:16.415" v="5586" actId="20577"/>
          <ac:graphicFrameMkLst>
            <pc:docMk/>
            <pc:sldMk cId="2200555933" sldId="257"/>
            <ac:graphicFrameMk id="8" creationId="{80011BBA-A633-73B7-7CC0-2D0DF6E87712}"/>
          </ac:graphicFrameMkLst>
        </pc:graphicFrameChg>
        <pc:picChg chg="add mod">
          <ac:chgData name="Anita Kyrcz" userId="4dc5b7db4131c7bd" providerId="LiveId" clId="{32BFDCA8-03DD-4A3E-A290-C187847B98D2}" dt="2026-06-09T16:27:22.416" v="5247" actId="26606"/>
          <ac:picMkLst>
            <pc:docMk/>
            <pc:sldMk cId="2200555933" sldId="257"/>
            <ac:picMk id="4" creationId="{176415F6-D8DC-D043-F42E-BEF81A99EA1A}"/>
          </ac:picMkLst>
        </pc:picChg>
      </pc:sldChg>
      <pc:sldChg chg="addSp delSp modSp new mod setBg delDesignElem">
        <pc:chgData name="Anita Kyrcz" userId="4dc5b7db4131c7bd" providerId="LiveId" clId="{32BFDCA8-03DD-4A3E-A290-C187847B98D2}" dt="2026-06-14T14:23:45.592" v="5593" actId="14100"/>
        <pc:sldMkLst>
          <pc:docMk/>
          <pc:sldMk cId="2413665024" sldId="258"/>
        </pc:sldMkLst>
        <pc:spChg chg="mod">
          <ac:chgData name="Anita Kyrcz" userId="4dc5b7db4131c7bd" providerId="LiveId" clId="{32BFDCA8-03DD-4A3E-A290-C187847B98D2}" dt="2026-06-14T14:23:45.592" v="5593" actId="14100"/>
          <ac:spMkLst>
            <pc:docMk/>
            <pc:sldMk cId="2413665024" sldId="258"/>
            <ac:spMk id="2" creationId="{438DEAE7-B319-55BD-5F73-D10BCF6FDAF6}"/>
          </ac:spMkLst>
        </pc:spChg>
        <pc:spChg chg="mod">
          <ac:chgData name="Anita Kyrcz" userId="4dc5b7db4131c7bd" providerId="LiveId" clId="{32BFDCA8-03DD-4A3E-A290-C187847B98D2}" dt="2026-06-09T13:21:54.279" v="4682" actId="255"/>
          <ac:spMkLst>
            <pc:docMk/>
            <pc:sldMk cId="2413665024" sldId="258"/>
            <ac:spMk id="3" creationId="{A9DB4E15-E5D5-01D0-49EA-98E429F5C615}"/>
          </ac:spMkLst>
        </pc:spChg>
        <pc:spChg chg="add mod">
          <ac:chgData name="Anita Kyrcz" userId="4dc5b7db4131c7bd" providerId="LiveId" clId="{32BFDCA8-03DD-4A3E-A290-C187847B98D2}" dt="2026-06-02T16:22:59.890" v="266" actId="26606"/>
          <ac:spMkLst>
            <pc:docMk/>
            <pc:sldMk cId="2413665024" sldId="258"/>
            <ac:spMk id="7" creationId="{A4EB02AE-159C-DA61-9F11-ED84E6509A0A}"/>
          </ac:spMkLst>
        </pc:spChg>
        <pc:spChg chg="add del">
          <ac:chgData name="Anita Kyrcz" userId="4dc5b7db4131c7bd" providerId="LiveId" clId="{32BFDCA8-03DD-4A3E-A290-C187847B98D2}" dt="2026-06-08T21:22:10.927" v="4670"/>
          <ac:spMkLst>
            <pc:docMk/>
            <pc:sldMk cId="2413665024" sldId="258"/>
            <ac:spMk id="39" creationId="{04812C46-200A-4DEB-A05E-3ED6C68C2387}"/>
          </ac:spMkLst>
        </pc:spChg>
        <pc:spChg chg="add del">
          <ac:chgData name="Anita Kyrcz" userId="4dc5b7db4131c7bd" providerId="LiveId" clId="{32BFDCA8-03DD-4A3E-A290-C187847B98D2}" dt="2026-06-08T21:22:10.927" v="4670"/>
          <ac:spMkLst>
            <pc:docMk/>
            <pc:sldMk cId="2413665024" sldId="258"/>
            <ac:spMk id="40" creationId="{D1EA859B-E555-4109-94F3-6700E046E008}"/>
          </ac:spMkLst>
        </pc:spChg>
        <pc:picChg chg="add mod ord">
          <ac:chgData name="Anita Kyrcz" userId="4dc5b7db4131c7bd" providerId="LiveId" clId="{32BFDCA8-03DD-4A3E-A290-C187847B98D2}" dt="2026-06-05T13:04:54.518" v="4485" actId="26606"/>
          <ac:picMkLst>
            <pc:docMk/>
            <pc:sldMk cId="2413665024" sldId="258"/>
            <ac:picMk id="6" creationId="{13CC03A6-E78D-06F0-C7F7-3BE93EE602F3}"/>
          </ac:picMkLst>
        </pc:picChg>
      </pc:sldChg>
      <pc:sldChg chg="addSp delSp modSp new mod modTransition">
        <pc:chgData name="Anita Kyrcz" userId="4dc5b7db4131c7bd" providerId="LiveId" clId="{32BFDCA8-03DD-4A3E-A290-C187847B98D2}" dt="2026-06-14T14:23:51.353" v="5594" actId="113"/>
        <pc:sldMkLst>
          <pc:docMk/>
          <pc:sldMk cId="3214349318" sldId="259"/>
        </pc:sldMkLst>
        <pc:spChg chg="mod">
          <ac:chgData name="Anita Kyrcz" userId="4dc5b7db4131c7bd" providerId="LiveId" clId="{32BFDCA8-03DD-4A3E-A290-C187847B98D2}" dt="2026-06-14T14:23:51.353" v="5594" actId="113"/>
          <ac:spMkLst>
            <pc:docMk/>
            <pc:sldMk cId="3214349318" sldId="259"/>
            <ac:spMk id="2" creationId="{45DF024E-EB3B-E575-B223-1FCDD862454C}"/>
          </ac:spMkLst>
        </pc:spChg>
        <pc:spChg chg="add mod">
          <ac:chgData name="Anita Kyrcz" userId="4dc5b7db4131c7bd" providerId="LiveId" clId="{32BFDCA8-03DD-4A3E-A290-C187847B98D2}" dt="2026-06-08T21:16:08.468" v="4651" actId="255"/>
          <ac:spMkLst>
            <pc:docMk/>
            <pc:sldMk cId="3214349318" sldId="259"/>
            <ac:spMk id="7" creationId="{6F831538-E1F6-97BB-688F-BA6E077C6217}"/>
          </ac:spMkLst>
        </pc:spChg>
        <pc:spChg chg="add mod">
          <ac:chgData name="Anita Kyrcz" userId="4dc5b7db4131c7bd" providerId="LiveId" clId="{32BFDCA8-03DD-4A3E-A290-C187847B98D2}" dt="2026-06-08T21:16:19.217" v="4652" actId="1076"/>
          <ac:spMkLst>
            <pc:docMk/>
            <pc:sldMk cId="3214349318" sldId="259"/>
            <ac:spMk id="9" creationId="{16640A57-24AF-3B37-4186-0F3AE1343B0A}"/>
          </ac:spMkLst>
        </pc:spChg>
        <pc:spChg chg="add mod">
          <ac:chgData name="Anita Kyrcz" userId="4dc5b7db4131c7bd" providerId="LiveId" clId="{32BFDCA8-03DD-4A3E-A290-C187847B98D2}" dt="2026-06-08T21:16:25.036" v="4653" actId="1076"/>
          <ac:spMkLst>
            <pc:docMk/>
            <pc:sldMk cId="3214349318" sldId="259"/>
            <ac:spMk id="10" creationId="{96BA1F20-7001-0F35-CCE2-1B6384CEE135}"/>
          </ac:spMkLst>
        </pc:spChg>
        <pc:spChg chg="add mod">
          <ac:chgData name="Anita Kyrcz" userId="4dc5b7db4131c7bd" providerId="LiveId" clId="{32BFDCA8-03DD-4A3E-A290-C187847B98D2}" dt="2026-06-05T12:35:37.574" v="4414" actId="20577"/>
          <ac:spMkLst>
            <pc:docMk/>
            <pc:sldMk cId="3214349318" sldId="259"/>
            <ac:spMk id="13" creationId="{FC8290EE-D3B0-3895-6000-07FE3C4D1DFE}"/>
          </ac:spMkLst>
        </pc:spChg>
        <pc:graphicFrameChg chg="add mod modGraphic">
          <ac:chgData name="Anita Kyrcz" userId="4dc5b7db4131c7bd" providerId="LiveId" clId="{32BFDCA8-03DD-4A3E-A290-C187847B98D2}" dt="2026-06-08T21:23:57.229" v="4671" actId="16037"/>
          <ac:graphicFrameMkLst>
            <pc:docMk/>
            <pc:sldMk cId="3214349318" sldId="259"/>
            <ac:graphicFrameMk id="6" creationId="{90760CC3-9915-D37C-F54F-FAFE94D445C7}"/>
          </ac:graphicFrameMkLst>
        </pc:graphicFrameChg>
      </pc:sldChg>
      <pc:sldChg chg="addSp delSp modSp new mod setBg">
        <pc:chgData name="Anita Kyrcz" userId="4dc5b7db4131c7bd" providerId="LiveId" clId="{32BFDCA8-03DD-4A3E-A290-C187847B98D2}" dt="2026-06-14T14:24:01.071" v="5595" actId="113"/>
        <pc:sldMkLst>
          <pc:docMk/>
          <pc:sldMk cId="2086608611" sldId="260"/>
        </pc:sldMkLst>
        <pc:spChg chg="mod">
          <ac:chgData name="Anita Kyrcz" userId="4dc5b7db4131c7bd" providerId="LiveId" clId="{32BFDCA8-03DD-4A3E-A290-C187847B98D2}" dt="2026-06-14T14:24:01.071" v="5595" actId="113"/>
          <ac:spMkLst>
            <pc:docMk/>
            <pc:sldMk cId="2086608611" sldId="260"/>
            <ac:spMk id="2" creationId="{AB96EE7B-0A5C-DF1D-BA8B-6F894AEC0CF3}"/>
          </ac:spMkLst>
        </pc:spChg>
        <pc:spChg chg="add mod">
          <ac:chgData name="Anita Kyrcz" userId="4dc5b7db4131c7bd" providerId="LiveId" clId="{32BFDCA8-03DD-4A3E-A290-C187847B98D2}" dt="2026-06-08T21:22:10.927" v="4670"/>
          <ac:spMkLst>
            <pc:docMk/>
            <pc:sldMk cId="2086608611" sldId="260"/>
            <ac:spMk id="14" creationId="{07992F9C-76F1-0328-6231-73DF0739AEE5}"/>
          </ac:spMkLst>
        </pc:spChg>
        <pc:spChg chg="add mod">
          <ac:chgData name="Anita Kyrcz" userId="4dc5b7db4131c7bd" providerId="LiveId" clId="{32BFDCA8-03DD-4A3E-A290-C187847B98D2}" dt="2026-06-05T12:35:45.445" v="4415" actId="20577"/>
          <ac:spMkLst>
            <pc:docMk/>
            <pc:sldMk cId="2086608611" sldId="260"/>
            <ac:spMk id="17" creationId="{2E68A2EC-B5BC-973C-8FF7-A068E6DB865D}"/>
          </ac:spMkLst>
        </pc:spChg>
        <pc:graphicFrameChg chg="add mod">
          <ac:chgData name="Anita Kyrcz" userId="4dc5b7db4131c7bd" providerId="LiveId" clId="{32BFDCA8-03DD-4A3E-A290-C187847B98D2}" dt="2026-06-08T21:17:29.180" v="4654" actId="931"/>
          <ac:graphicFrameMkLst>
            <pc:docMk/>
            <pc:sldMk cId="2086608611" sldId="260"/>
            <ac:graphicFrameMk id="16" creationId="{93B36675-7A94-6260-8363-BDDDBA293A79}"/>
          </ac:graphicFrameMkLst>
        </pc:graphicFrameChg>
      </pc:sldChg>
      <pc:sldChg chg="addSp delSp modSp new mod setBg delDesignElem">
        <pc:chgData name="Anita Kyrcz" userId="4dc5b7db4131c7bd" providerId="LiveId" clId="{32BFDCA8-03DD-4A3E-A290-C187847B98D2}" dt="2026-06-14T14:24:13.710" v="5598" actId="14100"/>
        <pc:sldMkLst>
          <pc:docMk/>
          <pc:sldMk cId="3530550675" sldId="261"/>
        </pc:sldMkLst>
        <pc:spChg chg="mod">
          <ac:chgData name="Anita Kyrcz" userId="4dc5b7db4131c7bd" providerId="LiveId" clId="{32BFDCA8-03DD-4A3E-A290-C187847B98D2}" dt="2026-06-14T14:24:13.710" v="5598" actId="14100"/>
          <ac:spMkLst>
            <pc:docMk/>
            <pc:sldMk cId="3530550675" sldId="261"/>
            <ac:spMk id="2" creationId="{D58BB0F4-B1B5-931A-3594-A2317D4E9439}"/>
          </ac:spMkLst>
        </pc:spChg>
        <pc:spChg chg="add mod">
          <ac:chgData name="Anita Kyrcz" userId="4dc5b7db4131c7bd" providerId="LiveId" clId="{32BFDCA8-03DD-4A3E-A290-C187847B98D2}" dt="2026-06-10T11:13:07.932" v="5299" actId="5793"/>
          <ac:spMkLst>
            <pc:docMk/>
            <pc:sldMk cId="3530550675" sldId="261"/>
            <ac:spMk id="4" creationId="{4716ABC8-C5C9-C857-B26C-28710FA26C35}"/>
          </ac:spMkLst>
        </pc:spChg>
        <pc:spChg chg="add mod">
          <ac:chgData name="Anita Kyrcz" userId="4dc5b7db4131c7bd" providerId="LiveId" clId="{32BFDCA8-03DD-4A3E-A290-C187847B98D2}" dt="2026-06-10T11:13:02.288" v="5298" actId="1076"/>
          <ac:spMkLst>
            <pc:docMk/>
            <pc:sldMk cId="3530550675" sldId="261"/>
            <ac:spMk id="5" creationId="{0BA2875C-E5DC-4FA4-F581-27282961B04A}"/>
          </ac:spMkLst>
        </pc:spChg>
        <pc:spChg chg="add">
          <ac:chgData name="Anita Kyrcz" userId="4dc5b7db4131c7bd" providerId="LiveId" clId="{32BFDCA8-03DD-4A3E-A290-C187847B98D2}" dt="2026-06-10T11:11:53.217" v="5287" actId="26606"/>
          <ac:spMkLst>
            <pc:docMk/>
            <pc:sldMk cId="3530550675" sldId="261"/>
            <ac:spMk id="51" creationId="{8761DDFE-071F-4200-B0AA-394476C2D2D6}"/>
          </ac:spMkLst>
        </pc:spChg>
        <pc:graphicFrameChg chg="add mod ord modGraphic">
          <ac:chgData name="Anita Kyrcz" userId="4dc5b7db4131c7bd" providerId="LiveId" clId="{32BFDCA8-03DD-4A3E-A290-C187847B98D2}" dt="2026-06-10T11:12:39.843" v="5293" actId="1076"/>
          <ac:graphicFrameMkLst>
            <pc:docMk/>
            <pc:sldMk cId="3530550675" sldId="261"/>
            <ac:graphicFrameMk id="3" creationId="{C1F53D51-C91F-8189-9C03-D0D3A712FE7A}"/>
          </ac:graphicFrameMkLst>
        </pc:graphicFrameChg>
        <pc:picChg chg="add mod ord">
          <ac:chgData name="Anita Kyrcz" userId="4dc5b7db4131c7bd" providerId="LiveId" clId="{32BFDCA8-03DD-4A3E-A290-C187847B98D2}" dt="2026-06-10T11:12:08.194" v="5288" actId="14100"/>
          <ac:picMkLst>
            <pc:docMk/>
            <pc:sldMk cId="3530550675" sldId="261"/>
            <ac:picMk id="7" creationId="{6321336F-551B-8066-82F6-31C6FB05AB07}"/>
          </ac:picMkLst>
        </pc:picChg>
      </pc:sldChg>
      <pc:sldChg chg="addSp modSp new mod">
        <pc:chgData name="Anita Kyrcz" userId="4dc5b7db4131c7bd" providerId="LiveId" clId="{32BFDCA8-03DD-4A3E-A290-C187847B98D2}" dt="2026-06-14T14:24:19.914" v="5599" actId="113"/>
        <pc:sldMkLst>
          <pc:docMk/>
          <pc:sldMk cId="3076203676" sldId="262"/>
        </pc:sldMkLst>
        <pc:spChg chg="mod">
          <ac:chgData name="Anita Kyrcz" userId="4dc5b7db4131c7bd" providerId="LiveId" clId="{32BFDCA8-03DD-4A3E-A290-C187847B98D2}" dt="2026-06-14T14:24:19.914" v="5599" actId="113"/>
          <ac:spMkLst>
            <pc:docMk/>
            <pc:sldMk cId="3076203676" sldId="262"/>
            <ac:spMk id="2" creationId="{E7CA2EAC-7D18-D4C6-EE79-DF2A206F4049}"/>
          </ac:spMkLst>
        </pc:spChg>
        <pc:spChg chg="add mod">
          <ac:chgData name="Anita Kyrcz" userId="4dc5b7db4131c7bd" providerId="LiveId" clId="{32BFDCA8-03DD-4A3E-A290-C187847B98D2}" dt="2026-06-05T12:35:53.816" v="4416" actId="20577"/>
          <ac:spMkLst>
            <pc:docMk/>
            <pc:sldMk cId="3076203676" sldId="262"/>
            <ac:spMk id="9" creationId="{1B36865A-95A5-3735-35E0-89FF499D3B4A}"/>
          </ac:spMkLst>
        </pc:spChg>
        <pc:graphicFrameChg chg="add mod modGraphic">
          <ac:chgData name="Anita Kyrcz" userId="4dc5b7db4131c7bd" providerId="LiveId" clId="{32BFDCA8-03DD-4A3E-A290-C187847B98D2}" dt="2026-06-05T13:22:19.627" v="4513" actId="20577"/>
          <ac:graphicFrameMkLst>
            <pc:docMk/>
            <pc:sldMk cId="3076203676" sldId="262"/>
            <ac:graphicFrameMk id="3" creationId="{1EE02EEF-4C38-A7EE-A783-A8C52AAEDEE4}"/>
          </ac:graphicFrameMkLst>
        </pc:graphicFrameChg>
      </pc:sldChg>
      <pc:sldChg chg="addSp delSp modSp new mod setBg delDesignElem">
        <pc:chgData name="Anita Kyrcz" userId="4dc5b7db4131c7bd" providerId="LiveId" clId="{32BFDCA8-03DD-4A3E-A290-C187847B98D2}" dt="2026-06-14T14:24:27.384" v="5601" actId="14100"/>
        <pc:sldMkLst>
          <pc:docMk/>
          <pc:sldMk cId="4249815354" sldId="263"/>
        </pc:sldMkLst>
        <pc:spChg chg="mod">
          <ac:chgData name="Anita Kyrcz" userId="4dc5b7db4131c7bd" providerId="LiveId" clId="{32BFDCA8-03DD-4A3E-A290-C187847B98D2}" dt="2026-06-14T14:24:27.384" v="5601" actId="14100"/>
          <ac:spMkLst>
            <pc:docMk/>
            <pc:sldMk cId="4249815354" sldId="263"/>
            <ac:spMk id="2" creationId="{F4307A8B-2BD9-BD12-6F28-E72774D94558}"/>
          </ac:spMkLst>
        </pc:spChg>
        <pc:spChg chg="mod ord">
          <ac:chgData name="Anita Kyrcz" userId="4dc5b7db4131c7bd" providerId="LiveId" clId="{32BFDCA8-03DD-4A3E-A290-C187847B98D2}" dt="2026-06-05T13:15:25.317" v="4492" actId="20577"/>
          <ac:spMkLst>
            <pc:docMk/>
            <pc:sldMk cId="4249815354" sldId="263"/>
            <ac:spMk id="3" creationId="{5BD58D99-438B-36E6-75AA-C3C9DBFEAC88}"/>
          </ac:spMkLst>
        </pc:spChg>
        <pc:spChg chg="add del">
          <ac:chgData name="Anita Kyrcz" userId="4dc5b7db4131c7bd" providerId="LiveId" clId="{32BFDCA8-03DD-4A3E-A290-C187847B98D2}" dt="2026-06-08T21:22:10.927" v="4670"/>
          <ac:spMkLst>
            <pc:docMk/>
            <pc:sldMk cId="4249815354" sldId="263"/>
            <ac:spMk id="20" creationId="{637B2035-1FCB-439A-B421-095E136C7E07}"/>
          </ac:spMkLst>
        </pc:spChg>
        <pc:spChg chg="add del">
          <ac:chgData name="Anita Kyrcz" userId="4dc5b7db4131c7bd" providerId="LiveId" clId="{32BFDCA8-03DD-4A3E-A290-C187847B98D2}" dt="2026-06-08T21:22:10.927" v="4670"/>
          <ac:spMkLst>
            <pc:docMk/>
            <pc:sldMk cId="4249815354" sldId="263"/>
            <ac:spMk id="21" creationId="{B39A1F5A-E57E-4178-8F57-A18DC747E5E1}"/>
          </ac:spMkLst>
        </pc:spChg>
        <pc:spChg chg="add del">
          <ac:chgData name="Anita Kyrcz" userId="4dc5b7db4131c7bd" providerId="LiveId" clId="{32BFDCA8-03DD-4A3E-A290-C187847B98D2}" dt="2026-06-08T21:22:10.927" v="4670"/>
          <ac:spMkLst>
            <pc:docMk/>
            <pc:sldMk cId="4249815354" sldId="263"/>
            <ac:spMk id="22" creationId="{CF93DC6C-1BFD-4414-BF23-471C8831CA04}"/>
          </ac:spMkLst>
        </pc:spChg>
        <pc:spChg chg="add del">
          <ac:chgData name="Anita Kyrcz" userId="4dc5b7db4131c7bd" providerId="LiveId" clId="{32BFDCA8-03DD-4A3E-A290-C187847B98D2}" dt="2026-06-08T21:22:10.927" v="4670"/>
          <ac:spMkLst>
            <pc:docMk/>
            <pc:sldMk cId="4249815354" sldId="263"/>
            <ac:spMk id="24" creationId="{001928A5-13A8-4372-8A77-BCAAE5553E6F}"/>
          </ac:spMkLst>
        </pc:spChg>
        <pc:picChg chg="add mod">
          <ac:chgData name="Anita Kyrcz" userId="4dc5b7db4131c7bd" providerId="LiveId" clId="{32BFDCA8-03DD-4A3E-A290-C187847B98D2}" dt="2026-06-05T13:05:44.225" v="4486" actId="26606"/>
          <ac:picMkLst>
            <pc:docMk/>
            <pc:sldMk cId="4249815354" sldId="263"/>
            <ac:picMk id="7" creationId="{F43522D0-9EDF-548C-A8EA-7A52B04209BC}"/>
          </ac:picMkLst>
        </pc:picChg>
      </pc:sldChg>
      <pc:sldChg chg="addSp delSp modSp new mod setBg delDesignElem">
        <pc:chgData name="Anita Kyrcz" userId="4dc5b7db4131c7bd" providerId="LiveId" clId="{32BFDCA8-03DD-4A3E-A290-C187847B98D2}" dt="2026-06-14T14:24:39.025" v="5602" actId="113"/>
        <pc:sldMkLst>
          <pc:docMk/>
          <pc:sldMk cId="672995466" sldId="264"/>
        </pc:sldMkLst>
        <pc:spChg chg="mod">
          <ac:chgData name="Anita Kyrcz" userId="4dc5b7db4131c7bd" providerId="LiveId" clId="{32BFDCA8-03DD-4A3E-A290-C187847B98D2}" dt="2026-06-14T14:24:39.025" v="5602" actId="113"/>
          <ac:spMkLst>
            <pc:docMk/>
            <pc:sldMk cId="672995466" sldId="264"/>
            <ac:spMk id="2" creationId="{AC9F4210-3BB8-D893-84B6-3034660A126B}"/>
          </ac:spMkLst>
        </pc:spChg>
        <pc:spChg chg="add mod">
          <ac:chgData name="Anita Kyrcz" userId="4dc5b7db4131c7bd" providerId="LiveId" clId="{32BFDCA8-03DD-4A3E-A290-C187847B98D2}" dt="2026-06-09T16:11:18.607" v="5200" actId="1076"/>
          <ac:spMkLst>
            <pc:docMk/>
            <pc:sldMk cId="672995466" sldId="264"/>
            <ac:spMk id="3" creationId="{4D8273BD-045B-FBA3-B8F9-12A043BC2129}"/>
          </ac:spMkLst>
        </pc:spChg>
        <pc:spChg chg="add mod">
          <ac:chgData name="Anita Kyrcz" userId="4dc5b7db4131c7bd" providerId="LiveId" clId="{32BFDCA8-03DD-4A3E-A290-C187847B98D2}" dt="2026-06-05T12:36:15.285" v="4418" actId="20577"/>
          <ac:spMkLst>
            <pc:docMk/>
            <pc:sldMk cId="672995466" sldId="264"/>
            <ac:spMk id="5" creationId="{3A20F754-2ADB-0EB9-AA50-F3540BAE8D3B}"/>
          </ac:spMkLst>
        </pc:spChg>
        <pc:spChg chg="add del">
          <ac:chgData name="Anita Kyrcz" userId="4dc5b7db4131c7bd" providerId="LiveId" clId="{32BFDCA8-03DD-4A3E-A290-C187847B98D2}" dt="2026-06-08T21:22:10.927" v="4670"/>
          <ac:spMkLst>
            <pc:docMk/>
            <pc:sldMk cId="672995466" sldId="264"/>
            <ac:spMk id="17" creationId="{955A2079-FA98-4876-80F0-72364A7D2EA4}"/>
          </ac:spMkLst>
        </pc:spChg>
        <pc:graphicFrameChg chg="add mod ord modGraphic">
          <ac:chgData name="Anita Kyrcz" userId="4dc5b7db4131c7bd" providerId="LiveId" clId="{32BFDCA8-03DD-4A3E-A290-C187847B98D2}" dt="2026-06-09T16:10:54.854" v="5197" actId="14100"/>
          <ac:graphicFrameMkLst>
            <pc:docMk/>
            <pc:sldMk cId="672995466" sldId="264"/>
            <ac:graphicFrameMk id="4" creationId="{3F2FD66D-D22D-3353-0A7E-8C1DAF7FF66F}"/>
          </ac:graphicFrameMkLst>
        </pc:graphicFrameChg>
      </pc:sldChg>
      <pc:sldChg chg="addSp delSp modSp new mod setBg delDesignElem">
        <pc:chgData name="Anita Kyrcz" userId="4dc5b7db4131c7bd" providerId="LiveId" clId="{32BFDCA8-03DD-4A3E-A290-C187847B98D2}" dt="2026-06-14T14:24:48.958" v="5604" actId="14100"/>
        <pc:sldMkLst>
          <pc:docMk/>
          <pc:sldMk cId="459395511" sldId="265"/>
        </pc:sldMkLst>
        <pc:spChg chg="mod">
          <ac:chgData name="Anita Kyrcz" userId="4dc5b7db4131c7bd" providerId="LiveId" clId="{32BFDCA8-03DD-4A3E-A290-C187847B98D2}" dt="2026-06-14T14:24:48.958" v="5604" actId="14100"/>
          <ac:spMkLst>
            <pc:docMk/>
            <pc:sldMk cId="459395511" sldId="265"/>
            <ac:spMk id="2" creationId="{9471E5A4-A2BD-96F9-84C5-C5C3DBA2EFB2}"/>
          </ac:spMkLst>
        </pc:spChg>
        <pc:spChg chg="mod">
          <ac:chgData name="Anita Kyrcz" userId="4dc5b7db4131c7bd" providerId="LiveId" clId="{32BFDCA8-03DD-4A3E-A290-C187847B98D2}" dt="2026-06-10T11:13:50.500" v="5303" actId="20577"/>
          <ac:spMkLst>
            <pc:docMk/>
            <pc:sldMk cId="459395511" sldId="265"/>
            <ac:spMk id="3" creationId="{F27CA806-1628-314E-413E-370CC0233376}"/>
          </ac:spMkLst>
        </pc:spChg>
        <pc:spChg chg="add mod">
          <ac:chgData name="Anita Kyrcz" userId="4dc5b7db4131c7bd" providerId="LiveId" clId="{32BFDCA8-03DD-4A3E-A290-C187847B98D2}" dt="2026-06-05T12:37:12.105" v="4424" actId="20577"/>
          <ac:spMkLst>
            <pc:docMk/>
            <pc:sldMk cId="459395511" sldId="265"/>
            <ac:spMk id="6" creationId="{CF5D6FDF-45F1-52FC-D0B3-5805291DB1D0}"/>
          </ac:spMkLst>
        </pc:spChg>
        <pc:spChg chg="add del">
          <ac:chgData name="Anita Kyrcz" userId="4dc5b7db4131c7bd" providerId="LiveId" clId="{32BFDCA8-03DD-4A3E-A290-C187847B98D2}" dt="2026-06-08T21:22:10.927" v="4670"/>
          <ac:spMkLst>
            <pc:docMk/>
            <pc:sldMk cId="459395511" sldId="265"/>
            <ac:spMk id="17" creationId="{04812C46-200A-4DEB-A05E-3ED6C68C2387}"/>
          </ac:spMkLst>
        </pc:spChg>
        <pc:spChg chg="add del">
          <ac:chgData name="Anita Kyrcz" userId="4dc5b7db4131c7bd" providerId="LiveId" clId="{32BFDCA8-03DD-4A3E-A290-C187847B98D2}" dt="2026-06-08T21:22:10.927" v="4670"/>
          <ac:spMkLst>
            <pc:docMk/>
            <pc:sldMk cId="459395511" sldId="265"/>
            <ac:spMk id="19" creationId="{D1EA859B-E555-4109-94F3-6700E046E008}"/>
          </ac:spMkLst>
        </pc:spChg>
        <pc:picChg chg="add mod ord">
          <ac:chgData name="Anita Kyrcz" userId="4dc5b7db4131c7bd" providerId="LiveId" clId="{32BFDCA8-03DD-4A3E-A290-C187847B98D2}" dt="2026-06-02T18:49:02.650" v="1741" actId="26606"/>
          <ac:picMkLst>
            <pc:docMk/>
            <pc:sldMk cId="459395511" sldId="265"/>
            <ac:picMk id="5" creationId="{66D4BC7D-8578-49BE-6A96-65842BB7DD99}"/>
          </ac:picMkLst>
        </pc:picChg>
      </pc:sldChg>
      <pc:sldChg chg="addSp delSp modSp new mod setBg delDesignElem">
        <pc:chgData name="Anita Kyrcz" userId="4dc5b7db4131c7bd" providerId="LiveId" clId="{32BFDCA8-03DD-4A3E-A290-C187847B98D2}" dt="2026-06-14T14:25:18.554" v="5610" actId="14100"/>
        <pc:sldMkLst>
          <pc:docMk/>
          <pc:sldMk cId="3721781921" sldId="266"/>
        </pc:sldMkLst>
        <pc:spChg chg="mod">
          <ac:chgData name="Anita Kyrcz" userId="4dc5b7db4131c7bd" providerId="LiveId" clId="{32BFDCA8-03DD-4A3E-A290-C187847B98D2}" dt="2026-06-14T14:25:15.467" v="5609" actId="14100"/>
          <ac:spMkLst>
            <pc:docMk/>
            <pc:sldMk cId="3721781921" sldId="266"/>
            <ac:spMk id="2" creationId="{E27CF5CC-68E5-6D63-5211-79AD85FF0228}"/>
          </ac:spMkLst>
        </pc:spChg>
        <pc:spChg chg="add mod">
          <ac:chgData name="Anita Kyrcz" userId="4dc5b7db4131c7bd" providerId="LiveId" clId="{32BFDCA8-03DD-4A3E-A290-C187847B98D2}" dt="2026-06-02T20:30:35.010" v="2972" actId="26606"/>
          <ac:spMkLst>
            <pc:docMk/>
            <pc:sldMk cId="3721781921" sldId="266"/>
            <ac:spMk id="7" creationId="{8F0520B7-CC0A-A663-0D9B-985F9ED7DBC5}"/>
          </ac:spMkLst>
        </pc:spChg>
        <pc:spChg chg="add mod">
          <ac:chgData name="Anita Kyrcz" userId="4dc5b7db4131c7bd" providerId="LiveId" clId="{32BFDCA8-03DD-4A3E-A290-C187847B98D2}" dt="2026-06-04T13:49:48.512" v="3882" actId="1076"/>
          <ac:spMkLst>
            <pc:docMk/>
            <pc:sldMk cId="3721781921" sldId="266"/>
            <ac:spMk id="8" creationId="{FC843152-361B-08C0-2D48-1C36310649E3}"/>
          </ac:spMkLst>
        </pc:spChg>
        <pc:spChg chg="add del">
          <ac:chgData name="Anita Kyrcz" userId="4dc5b7db4131c7bd" providerId="LiveId" clId="{32BFDCA8-03DD-4A3E-A290-C187847B98D2}" dt="2026-06-08T21:22:10.927" v="4670"/>
          <ac:spMkLst>
            <pc:docMk/>
            <pc:sldMk cId="3721781921" sldId="266"/>
            <ac:spMk id="37" creationId="{39F23E05-E5C5-497C-A842-7BD21B207609}"/>
          </ac:spMkLst>
        </pc:spChg>
        <pc:graphicFrameChg chg="add mod ord modGraphic">
          <ac:chgData name="Anita Kyrcz" userId="4dc5b7db4131c7bd" providerId="LiveId" clId="{32BFDCA8-03DD-4A3E-A290-C187847B98D2}" dt="2026-06-14T14:25:18.554" v="5610" actId="14100"/>
          <ac:graphicFrameMkLst>
            <pc:docMk/>
            <pc:sldMk cId="3721781921" sldId="266"/>
            <ac:graphicFrameMk id="4" creationId="{27289F35-BFC8-9872-7F4B-13D79ED2DBF6}"/>
          </ac:graphicFrameMkLst>
        </pc:graphicFrameChg>
        <pc:picChg chg="add mod">
          <ac:chgData name="Anita Kyrcz" userId="4dc5b7db4131c7bd" providerId="LiveId" clId="{32BFDCA8-03DD-4A3E-A290-C187847B98D2}" dt="2026-06-02T20:31:09.398" v="2976" actId="14100"/>
          <ac:picMkLst>
            <pc:docMk/>
            <pc:sldMk cId="3721781921" sldId="266"/>
            <ac:picMk id="6" creationId="{10B3AA24-C383-B73A-A3A8-56951B50613F}"/>
          </ac:picMkLst>
        </pc:picChg>
      </pc:sldChg>
      <pc:sldChg chg="addSp delSp modSp new mod setBg delDesignElem">
        <pc:chgData name="Anita Kyrcz" userId="4dc5b7db4131c7bd" providerId="LiveId" clId="{32BFDCA8-03DD-4A3E-A290-C187847B98D2}" dt="2026-06-14T14:25:27.678" v="5612" actId="27636"/>
        <pc:sldMkLst>
          <pc:docMk/>
          <pc:sldMk cId="1329846567" sldId="268"/>
        </pc:sldMkLst>
        <pc:spChg chg="mod">
          <ac:chgData name="Anita Kyrcz" userId="4dc5b7db4131c7bd" providerId="LiveId" clId="{32BFDCA8-03DD-4A3E-A290-C187847B98D2}" dt="2026-06-14T14:25:27.678" v="5612" actId="27636"/>
          <ac:spMkLst>
            <pc:docMk/>
            <pc:sldMk cId="1329846567" sldId="268"/>
            <ac:spMk id="2" creationId="{C010BAEF-B9F7-2F03-6F51-129418029207}"/>
          </ac:spMkLst>
        </pc:spChg>
        <pc:spChg chg="add mod">
          <ac:chgData name="Anita Kyrcz" userId="4dc5b7db4131c7bd" providerId="LiveId" clId="{32BFDCA8-03DD-4A3E-A290-C187847B98D2}" dt="2026-06-09T16:12:50.985" v="5209" actId="255"/>
          <ac:spMkLst>
            <pc:docMk/>
            <pc:sldMk cId="1329846567" sldId="268"/>
            <ac:spMk id="8" creationId="{9AE8BAF7-CA12-22CD-54AF-DD6509AD0965}"/>
          </ac:spMkLst>
        </pc:spChg>
        <pc:spChg chg="add mod">
          <ac:chgData name="Anita Kyrcz" userId="4dc5b7db4131c7bd" providerId="LiveId" clId="{32BFDCA8-03DD-4A3E-A290-C187847B98D2}" dt="2026-06-04T14:52:36.991" v="4399" actId="688"/>
          <ac:spMkLst>
            <pc:docMk/>
            <pc:sldMk cId="1329846567" sldId="268"/>
            <ac:spMk id="11" creationId="{7AF5562F-28F2-E359-F137-79E8E797C635}"/>
          </ac:spMkLst>
        </pc:spChg>
        <pc:spChg chg="add mod">
          <ac:chgData name="Anita Kyrcz" userId="4dc5b7db4131c7bd" providerId="LiveId" clId="{32BFDCA8-03DD-4A3E-A290-C187847B98D2}" dt="2026-06-04T14:52:21.516" v="4397" actId="1076"/>
          <ac:spMkLst>
            <pc:docMk/>
            <pc:sldMk cId="1329846567" sldId="268"/>
            <ac:spMk id="19" creationId="{D20DFB51-EF06-23CF-DE4B-6A1668CD0DFF}"/>
          </ac:spMkLst>
        </pc:spChg>
        <pc:spChg chg="add del">
          <ac:chgData name="Anita Kyrcz" userId="4dc5b7db4131c7bd" providerId="LiveId" clId="{32BFDCA8-03DD-4A3E-A290-C187847B98D2}" dt="2026-06-08T21:22:10.927" v="4670"/>
          <ac:spMkLst>
            <pc:docMk/>
            <pc:sldMk cId="1329846567" sldId="268"/>
            <ac:spMk id="23" creationId="{B6FACB3C-9069-4791-BC5C-0DB7CD19B853}"/>
          </ac:spMkLst>
        </pc:spChg>
        <pc:spChg chg="add del">
          <ac:chgData name="Anita Kyrcz" userId="4dc5b7db4131c7bd" providerId="LiveId" clId="{32BFDCA8-03DD-4A3E-A290-C187847B98D2}" dt="2026-06-08T21:22:10.927" v="4670"/>
          <ac:spMkLst>
            <pc:docMk/>
            <pc:sldMk cId="1329846567" sldId="268"/>
            <ac:spMk id="25" creationId="{71F2038E-D777-4B76-81DD-DD13EE91B9DD}"/>
          </ac:spMkLst>
        </pc:spChg>
        <pc:grpChg chg="add del">
          <ac:chgData name="Anita Kyrcz" userId="4dc5b7db4131c7bd" providerId="LiveId" clId="{32BFDCA8-03DD-4A3E-A290-C187847B98D2}" dt="2026-06-08T21:22:10.927" v="4670"/>
          <ac:grpSpMkLst>
            <pc:docMk/>
            <pc:sldMk cId="1329846567" sldId="268"/>
            <ac:grpSpMk id="27" creationId="{DD354807-230F-4402-B1B9-F733A8F1F190}"/>
          </ac:grpSpMkLst>
        </pc:grpChg>
        <pc:graphicFrameChg chg="add mod ord modGraphic">
          <ac:chgData name="Anita Kyrcz" userId="4dc5b7db4131c7bd" providerId="LiveId" clId="{32BFDCA8-03DD-4A3E-A290-C187847B98D2}" dt="2026-06-10T11:16:06.827" v="5333" actId="14100"/>
          <ac:graphicFrameMkLst>
            <pc:docMk/>
            <pc:sldMk cId="1329846567" sldId="268"/>
            <ac:graphicFrameMk id="4" creationId="{D067B7E2-04E9-9660-E846-43D5B8B2B57F}"/>
          </ac:graphicFrameMkLst>
        </pc:graphicFrameChg>
        <pc:picChg chg="add mod">
          <ac:chgData name="Anita Kyrcz" userId="4dc5b7db4131c7bd" providerId="LiveId" clId="{32BFDCA8-03DD-4A3E-A290-C187847B98D2}" dt="2026-06-09T16:13:06.217" v="5211" actId="1076"/>
          <ac:picMkLst>
            <pc:docMk/>
            <pc:sldMk cId="1329846567" sldId="268"/>
            <ac:picMk id="3" creationId="{577802F0-4F7B-0C7E-45CF-C74ABEECC787}"/>
          </ac:picMkLst>
        </pc:picChg>
        <pc:picChg chg="add mod">
          <ac:chgData name="Anita Kyrcz" userId="4dc5b7db4131c7bd" providerId="LiveId" clId="{32BFDCA8-03DD-4A3E-A290-C187847B98D2}" dt="2026-06-04T14:48:30.789" v="4390" actId="14100"/>
          <ac:picMkLst>
            <pc:docMk/>
            <pc:sldMk cId="1329846567" sldId="268"/>
            <ac:picMk id="10" creationId="{83AAD69C-6167-37A5-B53D-CD29C3495406}"/>
          </ac:picMkLst>
        </pc:picChg>
        <pc:picChg chg="add mod">
          <ac:chgData name="Anita Kyrcz" userId="4dc5b7db4131c7bd" providerId="LiveId" clId="{32BFDCA8-03DD-4A3E-A290-C187847B98D2}" dt="2026-06-04T14:52:09.974" v="4396" actId="1076"/>
          <ac:picMkLst>
            <pc:docMk/>
            <pc:sldMk cId="1329846567" sldId="268"/>
            <ac:picMk id="17" creationId="{CD91A715-1E1D-D61F-8F20-ACDAAB0AEA45}"/>
          </ac:picMkLst>
        </pc:picChg>
        <pc:picChg chg="add mod">
          <ac:chgData name="Anita Kyrcz" userId="4dc5b7db4131c7bd" providerId="LiveId" clId="{32BFDCA8-03DD-4A3E-A290-C187847B98D2}" dt="2026-06-09T16:13:03.774" v="5210" actId="1076"/>
          <ac:picMkLst>
            <pc:docMk/>
            <pc:sldMk cId="1329846567" sldId="268"/>
            <ac:picMk id="1026" creationId="{7BD76A0D-671F-9E11-9FD4-48F831F116B8}"/>
          </ac:picMkLst>
        </pc:picChg>
      </pc:sldChg>
      <pc:sldChg chg="addSp delSp modSp new mod setBg delDesignElem">
        <pc:chgData name="Anita Kyrcz" userId="4dc5b7db4131c7bd" providerId="LiveId" clId="{32BFDCA8-03DD-4A3E-A290-C187847B98D2}" dt="2026-06-14T14:25:43.637" v="5615" actId="14100"/>
        <pc:sldMkLst>
          <pc:docMk/>
          <pc:sldMk cId="652500522" sldId="269"/>
        </pc:sldMkLst>
        <pc:spChg chg="mod">
          <ac:chgData name="Anita Kyrcz" userId="4dc5b7db4131c7bd" providerId="LiveId" clId="{32BFDCA8-03DD-4A3E-A290-C187847B98D2}" dt="2026-06-14T14:25:43.637" v="5615" actId="14100"/>
          <ac:spMkLst>
            <pc:docMk/>
            <pc:sldMk cId="652500522" sldId="269"/>
            <ac:spMk id="2" creationId="{9A861295-A039-C8E8-D5D7-5DE0BC12EAC1}"/>
          </ac:spMkLst>
        </pc:spChg>
        <pc:spChg chg="add del mod">
          <ac:chgData name="Anita Kyrcz" userId="4dc5b7db4131c7bd" providerId="LiveId" clId="{32BFDCA8-03DD-4A3E-A290-C187847B98D2}" dt="2026-06-10T11:16:35.626" v="5335" actId="27636"/>
          <ac:spMkLst>
            <pc:docMk/>
            <pc:sldMk cId="652500522" sldId="269"/>
            <ac:spMk id="3" creationId="{BDC8D1AF-4787-9C14-04F8-B6A3496EC6DE}"/>
          </ac:spMkLst>
        </pc:spChg>
        <pc:spChg chg="add mod">
          <ac:chgData name="Anita Kyrcz" userId="4dc5b7db4131c7bd" providerId="LiveId" clId="{32BFDCA8-03DD-4A3E-A290-C187847B98D2}" dt="2026-06-04T13:55:06.607" v="4115" actId="14100"/>
          <ac:spMkLst>
            <pc:docMk/>
            <pc:sldMk cId="652500522" sldId="269"/>
            <ac:spMk id="6" creationId="{CDBC7518-7DB3-83F7-4E3A-EB0F9B0D62CF}"/>
          </ac:spMkLst>
        </pc:spChg>
        <pc:spChg chg="add del">
          <ac:chgData name="Anita Kyrcz" userId="4dc5b7db4131c7bd" providerId="LiveId" clId="{32BFDCA8-03DD-4A3E-A290-C187847B98D2}" dt="2026-06-08T21:22:10.927" v="4670"/>
          <ac:spMkLst>
            <pc:docMk/>
            <pc:sldMk cId="652500522" sldId="269"/>
            <ac:spMk id="9" creationId="{04812C46-200A-4DEB-A05E-3ED6C68C2387}"/>
          </ac:spMkLst>
        </pc:spChg>
        <pc:spChg chg="add del">
          <ac:chgData name="Anita Kyrcz" userId="4dc5b7db4131c7bd" providerId="LiveId" clId="{32BFDCA8-03DD-4A3E-A290-C187847B98D2}" dt="2026-06-08T21:22:10.927" v="4670"/>
          <ac:spMkLst>
            <pc:docMk/>
            <pc:sldMk cId="652500522" sldId="269"/>
            <ac:spMk id="11" creationId="{D1EA859B-E555-4109-94F3-6700E046E008}"/>
          </ac:spMkLst>
        </pc:spChg>
        <pc:picChg chg="add mod">
          <ac:chgData name="Anita Kyrcz" userId="4dc5b7db4131c7bd" providerId="LiveId" clId="{32BFDCA8-03DD-4A3E-A290-C187847B98D2}" dt="2026-06-10T11:16:42.657" v="5336" actId="1076"/>
          <ac:picMkLst>
            <pc:docMk/>
            <pc:sldMk cId="652500522" sldId="269"/>
            <ac:picMk id="4" creationId="{06ADB0F1-04FA-9FD0-D924-175830A36856}"/>
          </ac:picMkLst>
        </pc:picChg>
        <pc:picChg chg="add mod ord">
          <ac:chgData name="Anita Kyrcz" userId="4dc5b7db4131c7bd" providerId="LiveId" clId="{32BFDCA8-03DD-4A3E-A290-C187847B98D2}" dt="2026-06-02T19:58:23.269" v="2525" actId="26606"/>
          <ac:picMkLst>
            <pc:docMk/>
            <pc:sldMk cId="652500522" sldId="269"/>
            <ac:picMk id="5" creationId="{48FFAA7D-8ACD-D568-A701-1793309E4AED}"/>
          </ac:picMkLst>
        </pc:picChg>
        <pc:picChg chg="add mod">
          <ac:chgData name="Anita Kyrcz" userId="4dc5b7db4131c7bd" providerId="LiveId" clId="{32BFDCA8-03DD-4A3E-A290-C187847B98D2}" dt="2026-06-10T11:17:05.453" v="5340" actId="1076"/>
          <ac:picMkLst>
            <pc:docMk/>
            <pc:sldMk cId="652500522" sldId="269"/>
            <ac:picMk id="7" creationId="{A2FECF78-11B8-F2A9-B9A7-199520DED284}"/>
          </ac:picMkLst>
        </pc:picChg>
        <pc:picChg chg="add mod">
          <ac:chgData name="Anita Kyrcz" userId="4dc5b7db4131c7bd" providerId="LiveId" clId="{32BFDCA8-03DD-4A3E-A290-C187847B98D2}" dt="2026-06-10T11:16:53.842" v="5338" actId="1076"/>
          <ac:picMkLst>
            <pc:docMk/>
            <pc:sldMk cId="652500522" sldId="269"/>
            <ac:picMk id="8" creationId="{6885ABCA-CF77-5194-A6D1-F5A7EEF1AFA9}"/>
          </ac:picMkLst>
        </pc:picChg>
        <pc:picChg chg="add mod">
          <ac:chgData name="Anita Kyrcz" userId="4dc5b7db4131c7bd" providerId="LiveId" clId="{32BFDCA8-03DD-4A3E-A290-C187847B98D2}" dt="2026-06-10T11:16:57.829" v="5339" actId="1076"/>
          <ac:picMkLst>
            <pc:docMk/>
            <pc:sldMk cId="652500522" sldId="269"/>
            <ac:picMk id="10" creationId="{13250D8F-D929-34F1-E596-972F2742E770}"/>
          </ac:picMkLst>
        </pc:picChg>
      </pc:sldChg>
      <pc:sldChg chg="addSp delSp modSp new mod setBg setClrOvrMap delDesignElem">
        <pc:chgData name="Anita Kyrcz" userId="4dc5b7db4131c7bd" providerId="LiveId" clId="{32BFDCA8-03DD-4A3E-A290-C187847B98D2}" dt="2026-06-14T14:25:49.330" v="5616" actId="113"/>
        <pc:sldMkLst>
          <pc:docMk/>
          <pc:sldMk cId="540258458" sldId="270"/>
        </pc:sldMkLst>
        <pc:spChg chg="mod">
          <ac:chgData name="Anita Kyrcz" userId="4dc5b7db4131c7bd" providerId="LiveId" clId="{32BFDCA8-03DD-4A3E-A290-C187847B98D2}" dt="2026-06-14T14:25:49.330" v="5616" actId="113"/>
          <ac:spMkLst>
            <pc:docMk/>
            <pc:sldMk cId="540258458" sldId="270"/>
            <ac:spMk id="2" creationId="{7518507F-DFBC-DE7B-735F-B96CE4C416A6}"/>
          </ac:spMkLst>
        </pc:spChg>
        <pc:spChg chg="add mod">
          <ac:chgData name="Anita Kyrcz" userId="4dc5b7db4131c7bd" providerId="LiveId" clId="{32BFDCA8-03DD-4A3E-A290-C187847B98D2}" dt="2026-06-10T11:24:32.937" v="5342" actId="20577"/>
          <ac:spMkLst>
            <pc:docMk/>
            <pc:sldMk cId="540258458" sldId="270"/>
            <ac:spMk id="4" creationId="{C888468E-9FE5-2E8A-370C-F01CB323A121}"/>
          </ac:spMkLst>
        </pc:spChg>
        <pc:spChg chg="add del">
          <ac:chgData name="Anita Kyrcz" userId="4dc5b7db4131c7bd" providerId="LiveId" clId="{32BFDCA8-03DD-4A3E-A290-C187847B98D2}" dt="2026-06-08T21:22:10.927" v="4670"/>
          <ac:spMkLst>
            <pc:docMk/>
            <pc:sldMk cId="540258458" sldId="270"/>
            <ac:spMk id="39" creationId="{6C4028FD-8BAA-4A19-BFDE-594D991B7552}"/>
          </ac:spMkLst>
        </pc:spChg>
        <pc:graphicFrameChg chg="add mod ord modGraphic">
          <ac:chgData name="Anita Kyrcz" userId="4dc5b7db4131c7bd" providerId="LiveId" clId="{32BFDCA8-03DD-4A3E-A290-C187847B98D2}" dt="2026-06-05T12:59:52.268" v="4478" actId="26606"/>
          <ac:graphicFrameMkLst>
            <pc:docMk/>
            <pc:sldMk cId="540258458" sldId="270"/>
            <ac:graphicFrameMk id="23" creationId="{02E9D2D1-F0E0-1C84-CFFC-F62597419EED}"/>
          </ac:graphicFrameMkLst>
        </pc:graphicFrameChg>
      </pc:sldChg>
      <pc:sldChg chg="addSp delSp modSp new mod setBg delDesignElem">
        <pc:chgData name="Anita Kyrcz" userId="4dc5b7db4131c7bd" providerId="LiveId" clId="{32BFDCA8-03DD-4A3E-A290-C187847B98D2}" dt="2026-06-09T16:31:08.748" v="5283" actId="27636"/>
        <pc:sldMkLst>
          <pc:docMk/>
          <pc:sldMk cId="2644896450" sldId="271"/>
        </pc:sldMkLst>
        <pc:spChg chg="mod">
          <ac:chgData name="Anita Kyrcz" userId="4dc5b7db4131c7bd" providerId="LiveId" clId="{32BFDCA8-03DD-4A3E-A290-C187847B98D2}" dt="2026-06-02T20:21:10.558" v="2929" actId="113"/>
          <ac:spMkLst>
            <pc:docMk/>
            <pc:sldMk cId="2644896450" sldId="271"/>
            <ac:spMk id="2" creationId="{BDC39709-F5C8-F1AC-E3FF-8289F6518B7B}"/>
          </ac:spMkLst>
        </pc:spChg>
        <pc:spChg chg="mod ord">
          <ac:chgData name="Anita Kyrcz" userId="4dc5b7db4131c7bd" providerId="LiveId" clId="{32BFDCA8-03DD-4A3E-A290-C187847B98D2}" dt="2026-06-09T16:31:08.748" v="5283" actId="27636"/>
          <ac:spMkLst>
            <pc:docMk/>
            <pc:sldMk cId="2644896450" sldId="271"/>
            <ac:spMk id="3" creationId="{17F4DD67-5454-2704-4036-11D53C029741}"/>
          </ac:spMkLst>
        </pc:spChg>
        <pc:spChg chg="add mod">
          <ac:chgData name="Anita Kyrcz" userId="4dc5b7db4131c7bd" providerId="LiveId" clId="{32BFDCA8-03DD-4A3E-A290-C187847B98D2}" dt="2026-06-08T21:19:54.637" v="4658" actId="14100"/>
          <ac:spMkLst>
            <pc:docMk/>
            <pc:sldMk cId="2644896450" sldId="271"/>
            <ac:spMk id="14" creationId="{F9A284A8-DDCC-EA07-EEEA-62971F282AC7}"/>
          </ac:spMkLst>
        </pc:spChg>
        <pc:spChg chg="add del">
          <ac:chgData name="Anita Kyrcz" userId="4dc5b7db4131c7bd" providerId="LiveId" clId="{32BFDCA8-03DD-4A3E-A290-C187847B98D2}" dt="2026-06-08T21:22:10.927" v="4670"/>
          <ac:spMkLst>
            <pc:docMk/>
            <pc:sldMk cId="2644896450" sldId="271"/>
            <ac:spMk id="18" creationId="{04812C46-200A-4DEB-A05E-3ED6C68C2387}"/>
          </ac:spMkLst>
        </pc:spChg>
        <pc:spChg chg="add del">
          <ac:chgData name="Anita Kyrcz" userId="4dc5b7db4131c7bd" providerId="LiveId" clId="{32BFDCA8-03DD-4A3E-A290-C187847B98D2}" dt="2026-06-08T21:22:10.927" v="4670"/>
          <ac:spMkLst>
            <pc:docMk/>
            <pc:sldMk cId="2644896450" sldId="271"/>
            <ac:spMk id="20" creationId="{D1EA859B-E555-4109-94F3-6700E046E008}"/>
          </ac:spMkLst>
        </pc:spChg>
        <pc:picChg chg="add mod ord">
          <ac:chgData name="Anita Kyrcz" userId="4dc5b7db4131c7bd" providerId="LiveId" clId="{32BFDCA8-03DD-4A3E-A290-C187847B98D2}" dt="2026-06-04T14:01:52.137" v="4386" actId="1076"/>
          <ac:picMkLst>
            <pc:docMk/>
            <pc:sldMk cId="2644896450" sldId="271"/>
            <ac:picMk id="13" creationId="{BAA0151D-C56B-F501-A582-F25A7462477C}"/>
          </ac:picMkLst>
        </pc:picChg>
      </pc:sldChg>
      <pc:sldChg chg="addSp delSp modSp new mod setBg">
        <pc:chgData name="Anita Kyrcz" userId="4dc5b7db4131c7bd" providerId="LiveId" clId="{32BFDCA8-03DD-4A3E-A290-C187847B98D2}" dt="2026-06-14T14:26:20.358" v="5618" actId="14100"/>
        <pc:sldMkLst>
          <pc:docMk/>
          <pc:sldMk cId="685423058" sldId="272"/>
        </pc:sldMkLst>
        <pc:spChg chg="mod">
          <ac:chgData name="Anita Kyrcz" userId="4dc5b7db4131c7bd" providerId="LiveId" clId="{32BFDCA8-03DD-4A3E-A290-C187847B98D2}" dt="2026-06-14T14:26:20.358" v="5618" actId="14100"/>
          <ac:spMkLst>
            <pc:docMk/>
            <pc:sldMk cId="685423058" sldId="272"/>
            <ac:spMk id="2" creationId="{E6E0251F-C3EE-BB8B-4E3E-D0C665440358}"/>
          </ac:spMkLst>
        </pc:spChg>
        <pc:spChg chg="add del mod">
          <ac:chgData name="Anita Kyrcz" userId="4dc5b7db4131c7bd" providerId="LiveId" clId="{32BFDCA8-03DD-4A3E-A290-C187847B98D2}" dt="2026-06-10T11:31:12.047" v="5537" actId="20577"/>
          <ac:spMkLst>
            <pc:docMk/>
            <pc:sldMk cId="685423058" sldId="272"/>
            <ac:spMk id="3" creationId="{6F4466BA-541C-89D3-4525-843F43525F7A}"/>
          </ac:spMkLst>
        </pc:spChg>
      </pc:sldChg>
      <pc:sldMasterChg chg="setBg">
        <pc:chgData name="Anita Kyrcz" userId="4dc5b7db4131c7bd" providerId="LiveId" clId="{32BFDCA8-03DD-4A3E-A290-C187847B98D2}" dt="2026-06-05T12:46:21.644" v="4452"/>
        <pc:sldMasterMkLst>
          <pc:docMk/>
          <pc:sldMasterMk cId="2667572272" sldId="2147483648"/>
        </pc:sldMasterMkLst>
      </pc:sldMasterChg>
    </pc:docChg>
  </pc:docChgLst>
</pc:chgInfo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svg"/><Relationship Id="rId1" Type="http://schemas.openxmlformats.org/officeDocument/2006/relationships/image" Target="../media/image4.svg"/><Relationship Id="rId5" Type="http://schemas.openxmlformats.org/officeDocument/2006/relationships/image" Target="../media/image8.svg"/><Relationship Id="rId4" Type="http://schemas.openxmlformats.org/officeDocument/2006/relationships/image" Target="../media/image7.svg"/></Relationships>
</file>

<file path=ppt/diagrams/_rels/data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svg"/><Relationship Id="rId2" Type="http://schemas.openxmlformats.org/officeDocument/2006/relationships/image" Target="../media/image18.svg"/><Relationship Id="rId1" Type="http://schemas.openxmlformats.org/officeDocument/2006/relationships/image" Target="../media/image17.svg"/><Relationship Id="rId5" Type="http://schemas.openxmlformats.org/officeDocument/2006/relationships/image" Target="../media/image21.svg"/><Relationship Id="rId4" Type="http://schemas.openxmlformats.org/officeDocument/2006/relationships/image" Target="../media/image20.svg"/></Relationships>
</file>

<file path=ppt/diagrams/_rels/drawing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svg"/><Relationship Id="rId1" Type="http://schemas.openxmlformats.org/officeDocument/2006/relationships/image" Target="../media/image4.svg"/><Relationship Id="rId5" Type="http://schemas.openxmlformats.org/officeDocument/2006/relationships/image" Target="../media/image8.svg"/><Relationship Id="rId4" Type="http://schemas.openxmlformats.org/officeDocument/2006/relationships/image" Target="../media/image7.svg"/></Relationships>
</file>

<file path=ppt/diagrams/_rels/drawing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svg"/><Relationship Id="rId2" Type="http://schemas.openxmlformats.org/officeDocument/2006/relationships/image" Target="../media/image18.svg"/><Relationship Id="rId1" Type="http://schemas.openxmlformats.org/officeDocument/2006/relationships/image" Target="../media/image17.svg"/><Relationship Id="rId5" Type="http://schemas.openxmlformats.org/officeDocument/2006/relationships/image" Target="../media/image21.svg"/><Relationship Id="rId4" Type="http://schemas.openxmlformats.org/officeDocument/2006/relationships/image" Target="../media/image20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18/5/colors/Iconchunking_neutralicon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A130A9A-D5E3-4428-A833-DA2F75043AD4}" type="doc">
      <dgm:prSet loTypeId="urn:microsoft.com/office/officeart/2008/layout/LinedList" loCatId="list" qsTypeId="urn:microsoft.com/office/officeart/2005/8/quickstyle/simple5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DA93C1D1-B275-45AB-A32E-774EC97ADEF1}">
      <dgm:prSet/>
      <dgm:spPr/>
      <dgm:t>
        <a:bodyPr/>
        <a:lstStyle/>
        <a:p>
          <a:r>
            <a:rPr lang="en-GB" dirty="0"/>
            <a:t>Introduction to GXO Logistics</a:t>
          </a:r>
          <a:endParaRPr lang="en-US" dirty="0"/>
        </a:p>
      </dgm:t>
    </dgm:pt>
    <dgm:pt modelId="{AE1392FD-7AA9-4778-892D-12B077349D26}" type="parTrans" cxnId="{56FE2F96-C633-449B-8152-1655054538E8}">
      <dgm:prSet/>
      <dgm:spPr/>
      <dgm:t>
        <a:bodyPr/>
        <a:lstStyle/>
        <a:p>
          <a:endParaRPr lang="en-US"/>
        </a:p>
      </dgm:t>
    </dgm:pt>
    <dgm:pt modelId="{C11B86F8-8178-4048-9386-0AE9782C2C47}" type="sibTrans" cxnId="{56FE2F96-C633-449B-8152-1655054538E8}">
      <dgm:prSet/>
      <dgm:spPr/>
      <dgm:t>
        <a:bodyPr/>
        <a:lstStyle/>
        <a:p>
          <a:endParaRPr lang="en-US"/>
        </a:p>
      </dgm:t>
    </dgm:pt>
    <dgm:pt modelId="{220735BD-439C-4F2A-A73F-40684C5CCBCE}">
      <dgm:prSet/>
      <dgm:spPr/>
      <dgm:t>
        <a:bodyPr/>
        <a:lstStyle/>
        <a:p>
          <a:r>
            <a:rPr lang="en-GB" dirty="0"/>
            <a:t>Organisational Transformation</a:t>
          </a:r>
          <a:endParaRPr lang="en-US" dirty="0"/>
        </a:p>
      </dgm:t>
    </dgm:pt>
    <dgm:pt modelId="{D229F2DD-A90C-4CBC-AFC9-472637AC3FD4}" type="parTrans" cxnId="{A341BFF4-BEA1-4FB3-BE2C-576F51A28B90}">
      <dgm:prSet/>
      <dgm:spPr/>
      <dgm:t>
        <a:bodyPr/>
        <a:lstStyle/>
        <a:p>
          <a:endParaRPr lang="en-US"/>
        </a:p>
      </dgm:t>
    </dgm:pt>
    <dgm:pt modelId="{7C12E7AB-44A2-4506-8965-76488827BFEC}" type="sibTrans" cxnId="{A341BFF4-BEA1-4FB3-BE2C-576F51A28B90}">
      <dgm:prSet/>
      <dgm:spPr/>
      <dgm:t>
        <a:bodyPr/>
        <a:lstStyle/>
        <a:p>
          <a:endParaRPr lang="en-US"/>
        </a:p>
      </dgm:t>
    </dgm:pt>
    <dgm:pt modelId="{CBF054AA-BDD7-4C2A-9AC4-3763F923BCEA}">
      <dgm:prSet/>
      <dgm:spPr/>
      <dgm:t>
        <a:bodyPr/>
        <a:lstStyle/>
        <a:p>
          <a:r>
            <a:rPr lang="en-GB" dirty="0"/>
            <a:t>Recruitment Process Overview</a:t>
          </a:r>
          <a:endParaRPr lang="en-US" dirty="0"/>
        </a:p>
      </dgm:t>
    </dgm:pt>
    <dgm:pt modelId="{403FE9E3-ED7F-479E-86B5-4CD70B1C3F5F}" type="parTrans" cxnId="{DF59C1E7-0E19-47FF-B50B-2301D9E40714}">
      <dgm:prSet/>
      <dgm:spPr/>
      <dgm:t>
        <a:bodyPr/>
        <a:lstStyle/>
        <a:p>
          <a:endParaRPr lang="en-US"/>
        </a:p>
      </dgm:t>
    </dgm:pt>
    <dgm:pt modelId="{6ADDC4D6-5264-4B44-9CA1-0610A9E0FD28}" type="sibTrans" cxnId="{DF59C1E7-0E19-47FF-B50B-2301D9E40714}">
      <dgm:prSet/>
      <dgm:spPr/>
      <dgm:t>
        <a:bodyPr/>
        <a:lstStyle/>
        <a:p>
          <a:endParaRPr lang="en-US"/>
        </a:p>
      </dgm:t>
    </dgm:pt>
    <dgm:pt modelId="{0A17D6D8-3EB0-459C-B620-432891DA7E27}">
      <dgm:prSet/>
      <dgm:spPr/>
      <dgm:t>
        <a:bodyPr/>
        <a:lstStyle/>
        <a:p>
          <a:r>
            <a:rPr lang="en-GB" dirty="0"/>
            <a:t>Job Analysis</a:t>
          </a:r>
          <a:endParaRPr lang="en-US" dirty="0"/>
        </a:p>
      </dgm:t>
    </dgm:pt>
    <dgm:pt modelId="{C63AA2B1-3E6B-443A-BEA4-CF84E924E015}" type="parTrans" cxnId="{B025FB3C-A9BD-4096-B34D-280D83441969}">
      <dgm:prSet/>
      <dgm:spPr/>
      <dgm:t>
        <a:bodyPr/>
        <a:lstStyle/>
        <a:p>
          <a:endParaRPr lang="en-US"/>
        </a:p>
      </dgm:t>
    </dgm:pt>
    <dgm:pt modelId="{54689CD0-D7C7-4BE3-9B36-302C0878C7D4}" type="sibTrans" cxnId="{B025FB3C-A9BD-4096-B34D-280D83441969}">
      <dgm:prSet/>
      <dgm:spPr/>
      <dgm:t>
        <a:bodyPr/>
        <a:lstStyle/>
        <a:p>
          <a:endParaRPr lang="en-US"/>
        </a:p>
      </dgm:t>
    </dgm:pt>
    <dgm:pt modelId="{8DC62B51-A9A2-4296-9E60-8A5F1E1FDEE2}">
      <dgm:prSet/>
      <dgm:spPr/>
      <dgm:t>
        <a:bodyPr/>
        <a:lstStyle/>
        <a:p>
          <a:r>
            <a:rPr lang="en-GB" dirty="0"/>
            <a:t>Job Description and Person Specification</a:t>
          </a:r>
          <a:endParaRPr lang="en-US" dirty="0"/>
        </a:p>
      </dgm:t>
    </dgm:pt>
    <dgm:pt modelId="{DAD5E07C-D1F9-4A14-BDB1-227334E59317}" type="parTrans" cxnId="{613533A7-ABE0-434E-A29D-A1ACBBECD200}">
      <dgm:prSet/>
      <dgm:spPr/>
      <dgm:t>
        <a:bodyPr/>
        <a:lstStyle/>
        <a:p>
          <a:endParaRPr lang="en-US"/>
        </a:p>
      </dgm:t>
    </dgm:pt>
    <dgm:pt modelId="{42525535-2F03-4EBA-B2D1-B3511AB940A5}" type="sibTrans" cxnId="{613533A7-ABE0-434E-A29D-A1ACBBECD200}">
      <dgm:prSet/>
      <dgm:spPr/>
      <dgm:t>
        <a:bodyPr/>
        <a:lstStyle/>
        <a:p>
          <a:endParaRPr lang="en-US"/>
        </a:p>
      </dgm:t>
    </dgm:pt>
    <dgm:pt modelId="{C237D33D-96D5-45E5-B9E5-92A0FD5FD522}">
      <dgm:prSet/>
      <dgm:spPr/>
      <dgm:t>
        <a:bodyPr/>
        <a:lstStyle/>
        <a:p>
          <a:r>
            <a:rPr lang="en-GB"/>
            <a:t>Recruitment Advertising Platforms</a:t>
          </a:r>
          <a:endParaRPr lang="en-US" dirty="0"/>
        </a:p>
      </dgm:t>
    </dgm:pt>
    <dgm:pt modelId="{A9A8067C-D4F8-4ECA-8BC9-C8971276F700}" type="parTrans" cxnId="{2A96F7AA-E28A-4810-B03B-D38CDF38A827}">
      <dgm:prSet/>
      <dgm:spPr/>
      <dgm:t>
        <a:bodyPr/>
        <a:lstStyle/>
        <a:p>
          <a:endParaRPr lang="en-US"/>
        </a:p>
      </dgm:t>
    </dgm:pt>
    <dgm:pt modelId="{C97865C8-F3E3-4BBD-A2B8-2DA44CE96B3B}" type="sibTrans" cxnId="{2A96F7AA-E28A-4810-B03B-D38CDF38A827}">
      <dgm:prSet/>
      <dgm:spPr/>
      <dgm:t>
        <a:bodyPr/>
        <a:lstStyle/>
        <a:p>
          <a:endParaRPr lang="en-US"/>
        </a:p>
      </dgm:t>
    </dgm:pt>
    <dgm:pt modelId="{39032467-7600-4101-AEBE-D4ACE35D5124}">
      <dgm:prSet/>
      <dgm:spPr/>
      <dgm:t>
        <a:bodyPr/>
        <a:lstStyle/>
        <a:p>
          <a:r>
            <a:rPr lang="en-GB" dirty="0"/>
            <a:t>Structured Interviews</a:t>
          </a:r>
          <a:endParaRPr lang="en-US" dirty="0"/>
        </a:p>
      </dgm:t>
    </dgm:pt>
    <dgm:pt modelId="{47EA0994-14B6-424C-8830-4051F49123EB}" type="parTrans" cxnId="{1907243F-DFDD-4EF8-A32F-DF0AD5DC2617}">
      <dgm:prSet/>
      <dgm:spPr/>
      <dgm:t>
        <a:bodyPr/>
        <a:lstStyle/>
        <a:p>
          <a:endParaRPr lang="en-US"/>
        </a:p>
      </dgm:t>
    </dgm:pt>
    <dgm:pt modelId="{B7AE962F-9BAE-4BA1-A339-7E442F45CD40}" type="sibTrans" cxnId="{1907243F-DFDD-4EF8-A32F-DF0AD5DC2617}">
      <dgm:prSet/>
      <dgm:spPr/>
      <dgm:t>
        <a:bodyPr/>
        <a:lstStyle/>
        <a:p>
          <a:endParaRPr lang="en-US"/>
        </a:p>
      </dgm:t>
    </dgm:pt>
    <dgm:pt modelId="{23D7E1FA-39C9-4C37-8D27-28470F6E3ACE}">
      <dgm:prSet/>
      <dgm:spPr/>
      <dgm:t>
        <a:bodyPr/>
        <a:lstStyle/>
        <a:p>
          <a:r>
            <a:rPr lang="en-GB" dirty="0"/>
            <a:t>Competency-Based Interviews</a:t>
          </a:r>
          <a:endParaRPr lang="en-US" dirty="0"/>
        </a:p>
      </dgm:t>
    </dgm:pt>
    <dgm:pt modelId="{0CE52A08-122E-4B0E-847A-E509B126140C}" type="parTrans" cxnId="{69A76C6F-A8C4-4474-A13B-41FD0F12BECD}">
      <dgm:prSet/>
      <dgm:spPr/>
      <dgm:t>
        <a:bodyPr/>
        <a:lstStyle/>
        <a:p>
          <a:endParaRPr lang="en-US"/>
        </a:p>
      </dgm:t>
    </dgm:pt>
    <dgm:pt modelId="{14716861-BDD0-49DE-A665-D1C2CB40CE6E}" type="sibTrans" cxnId="{69A76C6F-A8C4-4474-A13B-41FD0F12BECD}">
      <dgm:prSet/>
      <dgm:spPr/>
      <dgm:t>
        <a:bodyPr/>
        <a:lstStyle/>
        <a:p>
          <a:endParaRPr lang="en-US"/>
        </a:p>
      </dgm:t>
    </dgm:pt>
    <dgm:pt modelId="{C499F2F9-0A3E-42EB-8CC6-C745E5901D70}">
      <dgm:prSet/>
      <dgm:spPr/>
      <dgm:t>
        <a:bodyPr/>
        <a:lstStyle/>
        <a:p>
          <a:r>
            <a:rPr lang="en-GB" dirty="0"/>
            <a:t>Panel Interviews</a:t>
          </a:r>
          <a:endParaRPr lang="en-US" dirty="0"/>
        </a:p>
      </dgm:t>
    </dgm:pt>
    <dgm:pt modelId="{C359E48A-DB86-47B3-868A-09A131CA6D5F}" type="parTrans" cxnId="{43361DBF-0D6F-4172-A98B-D5F0CA5D0997}">
      <dgm:prSet/>
      <dgm:spPr/>
      <dgm:t>
        <a:bodyPr/>
        <a:lstStyle/>
        <a:p>
          <a:endParaRPr lang="en-US"/>
        </a:p>
      </dgm:t>
    </dgm:pt>
    <dgm:pt modelId="{CE2EB809-3D23-4B7E-962B-71A52AE19D59}" type="sibTrans" cxnId="{43361DBF-0D6F-4172-A98B-D5F0CA5D0997}">
      <dgm:prSet/>
      <dgm:spPr/>
      <dgm:t>
        <a:bodyPr/>
        <a:lstStyle/>
        <a:p>
          <a:endParaRPr lang="en-US"/>
        </a:p>
      </dgm:t>
    </dgm:pt>
    <dgm:pt modelId="{2C9C98F8-A3D1-473B-AEA9-C1A57CB24352}">
      <dgm:prSet/>
      <dgm:spPr/>
      <dgm:t>
        <a:bodyPr/>
        <a:lstStyle/>
        <a:p>
          <a:r>
            <a:rPr lang="en-GB" dirty="0"/>
            <a:t>Questioning Techniques</a:t>
          </a:r>
          <a:endParaRPr lang="en-US" dirty="0"/>
        </a:p>
      </dgm:t>
    </dgm:pt>
    <dgm:pt modelId="{52B08A24-FC78-4DA1-84CE-F3E50175692A}" type="parTrans" cxnId="{4247EA56-44A9-4AA5-9AB5-696AF4DFB0F4}">
      <dgm:prSet/>
      <dgm:spPr/>
      <dgm:t>
        <a:bodyPr/>
        <a:lstStyle/>
        <a:p>
          <a:endParaRPr lang="en-US"/>
        </a:p>
      </dgm:t>
    </dgm:pt>
    <dgm:pt modelId="{B3FF7B8F-7E43-4B6B-8836-D5B64B1C2A5C}" type="sibTrans" cxnId="{4247EA56-44A9-4AA5-9AB5-696AF4DFB0F4}">
      <dgm:prSet/>
      <dgm:spPr/>
      <dgm:t>
        <a:bodyPr/>
        <a:lstStyle/>
        <a:p>
          <a:endParaRPr lang="en-US"/>
        </a:p>
      </dgm:t>
    </dgm:pt>
    <dgm:pt modelId="{70AA5EA7-DA5F-423F-A7AB-4689B274B5BE}">
      <dgm:prSet/>
      <dgm:spPr/>
      <dgm:t>
        <a:bodyPr/>
        <a:lstStyle/>
        <a:p>
          <a:r>
            <a:rPr lang="en-GB" dirty="0"/>
            <a:t>Face-to-Face vs Virtual Interviews</a:t>
          </a:r>
          <a:endParaRPr lang="en-US" dirty="0"/>
        </a:p>
      </dgm:t>
    </dgm:pt>
    <dgm:pt modelId="{84209238-0A66-4848-9ACD-26A0E99FF5C7}" type="parTrans" cxnId="{67853E32-6472-4209-9D7E-83A0D8027CC9}">
      <dgm:prSet/>
      <dgm:spPr/>
      <dgm:t>
        <a:bodyPr/>
        <a:lstStyle/>
        <a:p>
          <a:endParaRPr lang="en-US"/>
        </a:p>
      </dgm:t>
    </dgm:pt>
    <dgm:pt modelId="{3632274C-1FCD-4943-AEF1-7CE3599D4410}" type="sibTrans" cxnId="{67853E32-6472-4209-9D7E-83A0D8027CC9}">
      <dgm:prSet/>
      <dgm:spPr/>
      <dgm:t>
        <a:bodyPr/>
        <a:lstStyle/>
        <a:p>
          <a:endParaRPr lang="en-US"/>
        </a:p>
      </dgm:t>
    </dgm:pt>
    <dgm:pt modelId="{CB13BF88-833D-49DC-ADE0-91B756D54168}">
      <dgm:prSet/>
      <dgm:spPr/>
      <dgm:t>
        <a:bodyPr/>
        <a:lstStyle/>
        <a:p>
          <a:r>
            <a:rPr lang="en-GB" dirty="0"/>
            <a:t>Recruitment Challenges During Transformation</a:t>
          </a:r>
          <a:endParaRPr lang="en-US" dirty="0"/>
        </a:p>
      </dgm:t>
    </dgm:pt>
    <dgm:pt modelId="{96433828-3E81-43F5-8545-80C9725E8EF8}" type="parTrans" cxnId="{5BA40478-A8C8-415D-B8C5-8E6A25CAF298}">
      <dgm:prSet/>
      <dgm:spPr/>
      <dgm:t>
        <a:bodyPr/>
        <a:lstStyle/>
        <a:p>
          <a:endParaRPr lang="en-US"/>
        </a:p>
      </dgm:t>
    </dgm:pt>
    <dgm:pt modelId="{8FE48D61-E1B8-4354-8321-2579E5EA0D38}" type="sibTrans" cxnId="{5BA40478-A8C8-415D-B8C5-8E6A25CAF298}">
      <dgm:prSet/>
      <dgm:spPr/>
      <dgm:t>
        <a:bodyPr/>
        <a:lstStyle/>
        <a:p>
          <a:endParaRPr lang="en-US"/>
        </a:p>
      </dgm:t>
    </dgm:pt>
    <dgm:pt modelId="{57ABD2D6-CCCC-4E6C-9500-2ACF8138B1A6}">
      <dgm:prSet/>
      <dgm:spPr/>
      <dgm:t>
        <a:bodyPr/>
        <a:lstStyle/>
        <a:p>
          <a:r>
            <a:rPr lang="en-GB" dirty="0"/>
            <a:t>Key Recommendations</a:t>
          </a:r>
          <a:endParaRPr lang="en-US" dirty="0"/>
        </a:p>
      </dgm:t>
    </dgm:pt>
    <dgm:pt modelId="{194631C6-9BC3-449E-ACED-EA9D09010840}" type="parTrans" cxnId="{8B2FD65E-6582-48E3-96D2-8722B5105856}">
      <dgm:prSet/>
      <dgm:spPr/>
      <dgm:t>
        <a:bodyPr/>
        <a:lstStyle/>
        <a:p>
          <a:endParaRPr lang="en-US"/>
        </a:p>
      </dgm:t>
    </dgm:pt>
    <dgm:pt modelId="{AAE47878-72B5-4AEE-8A08-5F2D83D29D83}" type="sibTrans" cxnId="{8B2FD65E-6582-48E3-96D2-8722B5105856}">
      <dgm:prSet/>
      <dgm:spPr/>
      <dgm:t>
        <a:bodyPr/>
        <a:lstStyle/>
        <a:p>
          <a:endParaRPr lang="en-US"/>
        </a:p>
      </dgm:t>
    </dgm:pt>
    <dgm:pt modelId="{D9365E0E-BCF0-4A72-BEF0-0D2966176C07}">
      <dgm:prSet/>
      <dgm:spPr/>
      <dgm:t>
        <a:bodyPr/>
        <a:lstStyle/>
        <a:p>
          <a:r>
            <a:rPr lang="en-GB" dirty="0"/>
            <a:t>Conclusion</a:t>
          </a:r>
          <a:endParaRPr lang="en-US" dirty="0"/>
        </a:p>
      </dgm:t>
    </dgm:pt>
    <dgm:pt modelId="{2E528D6A-D015-49FA-BD45-1E028FA215E7}" type="parTrans" cxnId="{07482BBE-C61D-4644-93BF-1E68A79F1C47}">
      <dgm:prSet/>
      <dgm:spPr/>
      <dgm:t>
        <a:bodyPr/>
        <a:lstStyle/>
        <a:p>
          <a:endParaRPr lang="en-US"/>
        </a:p>
      </dgm:t>
    </dgm:pt>
    <dgm:pt modelId="{3F650701-9A3F-48E6-B3F6-B0209C5AA350}" type="sibTrans" cxnId="{07482BBE-C61D-4644-93BF-1E68A79F1C47}">
      <dgm:prSet/>
      <dgm:spPr/>
      <dgm:t>
        <a:bodyPr/>
        <a:lstStyle/>
        <a:p>
          <a:endParaRPr lang="en-US"/>
        </a:p>
      </dgm:t>
    </dgm:pt>
    <dgm:pt modelId="{B0E10A5A-A274-4BA5-91B7-AAB035951C6B}">
      <dgm:prSet/>
      <dgm:spPr/>
      <dgm:t>
        <a:bodyPr/>
        <a:lstStyle/>
        <a:p>
          <a:r>
            <a:rPr lang="en-GB" dirty="0"/>
            <a:t>References</a:t>
          </a:r>
          <a:endParaRPr lang="en-US" dirty="0"/>
        </a:p>
      </dgm:t>
    </dgm:pt>
    <dgm:pt modelId="{578277B7-B01F-4518-84D2-3D2FC5A05479}" type="parTrans" cxnId="{EC02E45D-0480-4095-A25E-D4235FAAA08C}">
      <dgm:prSet/>
      <dgm:spPr/>
      <dgm:t>
        <a:bodyPr/>
        <a:lstStyle/>
        <a:p>
          <a:endParaRPr lang="en-US"/>
        </a:p>
      </dgm:t>
    </dgm:pt>
    <dgm:pt modelId="{BE82A2FA-DA4E-4BB9-8706-C5F787415605}" type="sibTrans" cxnId="{EC02E45D-0480-4095-A25E-D4235FAAA08C}">
      <dgm:prSet/>
      <dgm:spPr/>
      <dgm:t>
        <a:bodyPr/>
        <a:lstStyle/>
        <a:p>
          <a:endParaRPr lang="en-US"/>
        </a:p>
      </dgm:t>
    </dgm:pt>
    <dgm:pt modelId="{2BAAE09F-9785-4831-A893-161F3E2C4581}" type="pres">
      <dgm:prSet presAssocID="{6A130A9A-D5E3-4428-A833-DA2F75043AD4}" presName="vert0" presStyleCnt="0">
        <dgm:presLayoutVars>
          <dgm:dir/>
          <dgm:animOne val="branch"/>
          <dgm:animLvl val="lvl"/>
        </dgm:presLayoutVars>
      </dgm:prSet>
      <dgm:spPr/>
    </dgm:pt>
    <dgm:pt modelId="{42FDE9DD-2964-4673-A701-95CE127AA4DE}" type="pres">
      <dgm:prSet presAssocID="{DA93C1D1-B275-45AB-A32E-774EC97ADEF1}" presName="thickLine" presStyleLbl="alignNode1" presStyleIdx="0" presStyleCnt="15"/>
      <dgm:spPr/>
    </dgm:pt>
    <dgm:pt modelId="{D1F9C2C1-E145-42FE-8BC9-EB0596BDB049}" type="pres">
      <dgm:prSet presAssocID="{DA93C1D1-B275-45AB-A32E-774EC97ADEF1}" presName="horz1" presStyleCnt="0"/>
      <dgm:spPr/>
    </dgm:pt>
    <dgm:pt modelId="{9D06EFA0-3EB1-459C-A990-348772A3E46A}" type="pres">
      <dgm:prSet presAssocID="{DA93C1D1-B275-45AB-A32E-774EC97ADEF1}" presName="tx1" presStyleLbl="revTx" presStyleIdx="0" presStyleCnt="15"/>
      <dgm:spPr/>
    </dgm:pt>
    <dgm:pt modelId="{6146E015-041C-47C3-8E32-AA384036956B}" type="pres">
      <dgm:prSet presAssocID="{DA93C1D1-B275-45AB-A32E-774EC97ADEF1}" presName="vert1" presStyleCnt="0"/>
      <dgm:spPr/>
    </dgm:pt>
    <dgm:pt modelId="{82CF42FD-0CAB-4CA8-AD96-5D9A03B5EF56}" type="pres">
      <dgm:prSet presAssocID="{220735BD-439C-4F2A-A73F-40684C5CCBCE}" presName="thickLine" presStyleLbl="alignNode1" presStyleIdx="1" presStyleCnt="15"/>
      <dgm:spPr/>
    </dgm:pt>
    <dgm:pt modelId="{8E94E976-9FEA-47AD-BBDD-46132B18AA59}" type="pres">
      <dgm:prSet presAssocID="{220735BD-439C-4F2A-A73F-40684C5CCBCE}" presName="horz1" presStyleCnt="0"/>
      <dgm:spPr/>
    </dgm:pt>
    <dgm:pt modelId="{AA9E4675-0643-4096-AEFE-B034950FA42F}" type="pres">
      <dgm:prSet presAssocID="{220735BD-439C-4F2A-A73F-40684C5CCBCE}" presName="tx1" presStyleLbl="revTx" presStyleIdx="1" presStyleCnt="15"/>
      <dgm:spPr/>
    </dgm:pt>
    <dgm:pt modelId="{EF72C43B-C124-4A59-AF8D-2F9D62DEC754}" type="pres">
      <dgm:prSet presAssocID="{220735BD-439C-4F2A-A73F-40684C5CCBCE}" presName="vert1" presStyleCnt="0"/>
      <dgm:spPr/>
    </dgm:pt>
    <dgm:pt modelId="{8B840480-89AB-4BCC-90BD-69272A218DED}" type="pres">
      <dgm:prSet presAssocID="{CBF054AA-BDD7-4C2A-9AC4-3763F923BCEA}" presName="thickLine" presStyleLbl="alignNode1" presStyleIdx="2" presStyleCnt="15"/>
      <dgm:spPr/>
    </dgm:pt>
    <dgm:pt modelId="{6436C956-31C6-4B93-B740-A81B8CA29BBB}" type="pres">
      <dgm:prSet presAssocID="{CBF054AA-BDD7-4C2A-9AC4-3763F923BCEA}" presName="horz1" presStyleCnt="0"/>
      <dgm:spPr/>
    </dgm:pt>
    <dgm:pt modelId="{AFDBD0DE-E38B-4F2E-9F1E-EBBE4EED2A44}" type="pres">
      <dgm:prSet presAssocID="{CBF054AA-BDD7-4C2A-9AC4-3763F923BCEA}" presName="tx1" presStyleLbl="revTx" presStyleIdx="2" presStyleCnt="15"/>
      <dgm:spPr/>
    </dgm:pt>
    <dgm:pt modelId="{EFB39739-2706-40B2-9E6C-EF0F129DD3FC}" type="pres">
      <dgm:prSet presAssocID="{CBF054AA-BDD7-4C2A-9AC4-3763F923BCEA}" presName="vert1" presStyleCnt="0"/>
      <dgm:spPr/>
    </dgm:pt>
    <dgm:pt modelId="{C7B6DD37-D79B-48AB-8682-AFDF648017BB}" type="pres">
      <dgm:prSet presAssocID="{0A17D6D8-3EB0-459C-B620-432891DA7E27}" presName="thickLine" presStyleLbl="alignNode1" presStyleIdx="3" presStyleCnt="15"/>
      <dgm:spPr/>
    </dgm:pt>
    <dgm:pt modelId="{E08A9ED8-8AA6-49F4-A1A7-B68AD6CCABEC}" type="pres">
      <dgm:prSet presAssocID="{0A17D6D8-3EB0-459C-B620-432891DA7E27}" presName="horz1" presStyleCnt="0"/>
      <dgm:spPr/>
    </dgm:pt>
    <dgm:pt modelId="{29C14C07-242D-4DE7-802F-591BC3BDE3ED}" type="pres">
      <dgm:prSet presAssocID="{0A17D6D8-3EB0-459C-B620-432891DA7E27}" presName="tx1" presStyleLbl="revTx" presStyleIdx="3" presStyleCnt="15"/>
      <dgm:spPr/>
    </dgm:pt>
    <dgm:pt modelId="{BEA110CF-F180-4A85-909B-C3E6481D5DE0}" type="pres">
      <dgm:prSet presAssocID="{0A17D6D8-3EB0-459C-B620-432891DA7E27}" presName="vert1" presStyleCnt="0"/>
      <dgm:spPr/>
    </dgm:pt>
    <dgm:pt modelId="{0F8276CC-5531-4A88-B09D-088B3763DC39}" type="pres">
      <dgm:prSet presAssocID="{8DC62B51-A9A2-4296-9E60-8A5F1E1FDEE2}" presName="thickLine" presStyleLbl="alignNode1" presStyleIdx="4" presStyleCnt="15"/>
      <dgm:spPr/>
    </dgm:pt>
    <dgm:pt modelId="{8CFB4291-7585-4773-9CD7-5EB9EF663DF3}" type="pres">
      <dgm:prSet presAssocID="{8DC62B51-A9A2-4296-9E60-8A5F1E1FDEE2}" presName="horz1" presStyleCnt="0"/>
      <dgm:spPr/>
    </dgm:pt>
    <dgm:pt modelId="{C6EFF2FB-D839-42DC-AD53-992E18190167}" type="pres">
      <dgm:prSet presAssocID="{8DC62B51-A9A2-4296-9E60-8A5F1E1FDEE2}" presName="tx1" presStyleLbl="revTx" presStyleIdx="4" presStyleCnt="15"/>
      <dgm:spPr/>
    </dgm:pt>
    <dgm:pt modelId="{6EFA75FF-5BE3-43A7-BCA0-AB2A0F443BF8}" type="pres">
      <dgm:prSet presAssocID="{8DC62B51-A9A2-4296-9E60-8A5F1E1FDEE2}" presName="vert1" presStyleCnt="0"/>
      <dgm:spPr/>
    </dgm:pt>
    <dgm:pt modelId="{29F33730-C367-45EA-B392-45E2879B84F2}" type="pres">
      <dgm:prSet presAssocID="{C237D33D-96D5-45E5-B9E5-92A0FD5FD522}" presName="thickLine" presStyleLbl="alignNode1" presStyleIdx="5" presStyleCnt="15"/>
      <dgm:spPr/>
    </dgm:pt>
    <dgm:pt modelId="{2D225B22-0F36-466A-916B-18521D43F48E}" type="pres">
      <dgm:prSet presAssocID="{C237D33D-96D5-45E5-B9E5-92A0FD5FD522}" presName="horz1" presStyleCnt="0"/>
      <dgm:spPr/>
    </dgm:pt>
    <dgm:pt modelId="{77F3D271-DE8F-4D7E-A105-F6B73568BC4D}" type="pres">
      <dgm:prSet presAssocID="{C237D33D-96D5-45E5-B9E5-92A0FD5FD522}" presName="tx1" presStyleLbl="revTx" presStyleIdx="5" presStyleCnt="15"/>
      <dgm:spPr/>
    </dgm:pt>
    <dgm:pt modelId="{8CB50EFF-BEB7-40D7-8441-823E9C2F4806}" type="pres">
      <dgm:prSet presAssocID="{C237D33D-96D5-45E5-B9E5-92A0FD5FD522}" presName="vert1" presStyleCnt="0"/>
      <dgm:spPr/>
    </dgm:pt>
    <dgm:pt modelId="{31B2A003-9484-4E6E-8017-18E717ABDA23}" type="pres">
      <dgm:prSet presAssocID="{39032467-7600-4101-AEBE-D4ACE35D5124}" presName="thickLine" presStyleLbl="alignNode1" presStyleIdx="6" presStyleCnt="15"/>
      <dgm:spPr/>
    </dgm:pt>
    <dgm:pt modelId="{4BF79F93-2616-41B3-A2DD-0A973DEFD379}" type="pres">
      <dgm:prSet presAssocID="{39032467-7600-4101-AEBE-D4ACE35D5124}" presName="horz1" presStyleCnt="0"/>
      <dgm:spPr/>
    </dgm:pt>
    <dgm:pt modelId="{ABD9A4D9-68DF-4968-83D6-66B48F4FC642}" type="pres">
      <dgm:prSet presAssocID="{39032467-7600-4101-AEBE-D4ACE35D5124}" presName="tx1" presStyleLbl="revTx" presStyleIdx="6" presStyleCnt="15"/>
      <dgm:spPr/>
    </dgm:pt>
    <dgm:pt modelId="{D8D130EB-E669-455F-B3C0-E64C8C514C1C}" type="pres">
      <dgm:prSet presAssocID="{39032467-7600-4101-AEBE-D4ACE35D5124}" presName="vert1" presStyleCnt="0"/>
      <dgm:spPr/>
    </dgm:pt>
    <dgm:pt modelId="{B115B483-1B49-491E-BE16-EE9664378EBC}" type="pres">
      <dgm:prSet presAssocID="{23D7E1FA-39C9-4C37-8D27-28470F6E3ACE}" presName="thickLine" presStyleLbl="alignNode1" presStyleIdx="7" presStyleCnt="15"/>
      <dgm:spPr/>
    </dgm:pt>
    <dgm:pt modelId="{F0D4FCEE-642A-4459-993E-8B8E99C27959}" type="pres">
      <dgm:prSet presAssocID="{23D7E1FA-39C9-4C37-8D27-28470F6E3ACE}" presName="horz1" presStyleCnt="0"/>
      <dgm:spPr/>
    </dgm:pt>
    <dgm:pt modelId="{A0B648D8-5DF6-4BD5-92BE-F0C5CC055A7B}" type="pres">
      <dgm:prSet presAssocID="{23D7E1FA-39C9-4C37-8D27-28470F6E3ACE}" presName="tx1" presStyleLbl="revTx" presStyleIdx="7" presStyleCnt="15"/>
      <dgm:spPr/>
    </dgm:pt>
    <dgm:pt modelId="{3B0DD856-240F-4144-8000-30309AE9E21B}" type="pres">
      <dgm:prSet presAssocID="{23D7E1FA-39C9-4C37-8D27-28470F6E3ACE}" presName="vert1" presStyleCnt="0"/>
      <dgm:spPr/>
    </dgm:pt>
    <dgm:pt modelId="{9A882F74-03AA-425C-B451-A65286E921E6}" type="pres">
      <dgm:prSet presAssocID="{C499F2F9-0A3E-42EB-8CC6-C745E5901D70}" presName="thickLine" presStyleLbl="alignNode1" presStyleIdx="8" presStyleCnt="15"/>
      <dgm:spPr/>
    </dgm:pt>
    <dgm:pt modelId="{88E6F151-AAC9-457B-A634-8AD6D7663693}" type="pres">
      <dgm:prSet presAssocID="{C499F2F9-0A3E-42EB-8CC6-C745E5901D70}" presName="horz1" presStyleCnt="0"/>
      <dgm:spPr/>
    </dgm:pt>
    <dgm:pt modelId="{4D08D339-35D8-4A1F-A318-3F98F1299096}" type="pres">
      <dgm:prSet presAssocID="{C499F2F9-0A3E-42EB-8CC6-C745E5901D70}" presName="tx1" presStyleLbl="revTx" presStyleIdx="8" presStyleCnt="15"/>
      <dgm:spPr/>
    </dgm:pt>
    <dgm:pt modelId="{52752683-8ABC-4900-AD30-E91E061C901B}" type="pres">
      <dgm:prSet presAssocID="{C499F2F9-0A3E-42EB-8CC6-C745E5901D70}" presName="vert1" presStyleCnt="0"/>
      <dgm:spPr/>
    </dgm:pt>
    <dgm:pt modelId="{E61C4B92-B530-485B-9BBA-62A3F7AC525A}" type="pres">
      <dgm:prSet presAssocID="{2C9C98F8-A3D1-473B-AEA9-C1A57CB24352}" presName="thickLine" presStyleLbl="alignNode1" presStyleIdx="9" presStyleCnt="15"/>
      <dgm:spPr/>
    </dgm:pt>
    <dgm:pt modelId="{CCF09B0C-3785-4D21-8BD6-A4287F0C3AFB}" type="pres">
      <dgm:prSet presAssocID="{2C9C98F8-A3D1-473B-AEA9-C1A57CB24352}" presName="horz1" presStyleCnt="0"/>
      <dgm:spPr/>
    </dgm:pt>
    <dgm:pt modelId="{AEBA1FA6-F0ED-4F7F-A151-07E68E17BBFD}" type="pres">
      <dgm:prSet presAssocID="{2C9C98F8-A3D1-473B-AEA9-C1A57CB24352}" presName="tx1" presStyleLbl="revTx" presStyleIdx="9" presStyleCnt="15"/>
      <dgm:spPr/>
    </dgm:pt>
    <dgm:pt modelId="{D807D29C-AB79-4D1A-BDB5-8AD7B7A4BE82}" type="pres">
      <dgm:prSet presAssocID="{2C9C98F8-A3D1-473B-AEA9-C1A57CB24352}" presName="vert1" presStyleCnt="0"/>
      <dgm:spPr/>
    </dgm:pt>
    <dgm:pt modelId="{66D7475E-D823-4CB3-85FC-54B4EDCD6357}" type="pres">
      <dgm:prSet presAssocID="{70AA5EA7-DA5F-423F-A7AB-4689B274B5BE}" presName="thickLine" presStyleLbl="alignNode1" presStyleIdx="10" presStyleCnt="15"/>
      <dgm:spPr/>
    </dgm:pt>
    <dgm:pt modelId="{5E367AF2-4FF3-435E-A67F-F0E0F03E1FEA}" type="pres">
      <dgm:prSet presAssocID="{70AA5EA7-DA5F-423F-A7AB-4689B274B5BE}" presName="horz1" presStyleCnt="0"/>
      <dgm:spPr/>
    </dgm:pt>
    <dgm:pt modelId="{B89A3282-F0D8-4F60-93A5-200B341EA0BF}" type="pres">
      <dgm:prSet presAssocID="{70AA5EA7-DA5F-423F-A7AB-4689B274B5BE}" presName="tx1" presStyleLbl="revTx" presStyleIdx="10" presStyleCnt="15"/>
      <dgm:spPr/>
    </dgm:pt>
    <dgm:pt modelId="{6214F94A-F544-4AFD-8022-C6013AED5773}" type="pres">
      <dgm:prSet presAssocID="{70AA5EA7-DA5F-423F-A7AB-4689B274B5BE}" presName="vert1" presStyleCnt="0"/>
      <dgm:spPr/>
    </dgm:pt>
    <dgm:pt modelId="{264D2EC7-AACE-4530-ABC0-05BC49D8DB2B}" type="pres">
      <dgm:prSet presAssocID="{CB13BF88-833D-49DC-ADE0-91B756D54168}" presName="thickLine" presStyleLbl="alignNode1" presStyleIdx="11" presStyleCnt="15"/>
      <dgm:spPr/>
    </dgm:pt>
    <dgm:pt modelId="{0547C613-E1BB-4FDF-B16A-3E671FEEFEEC}" type="pres">
      <dgm:prSet presAssocID="{CB13BF88-833D-49DC-ADE0-91B756D54168}" presName="horz1" presStyleCnt="0"/>
      <dgm:spPr/>
    </dgm:pt>
    <dgm:pt modelId="{F2C69DFE-94B3-44B1-94AF-821978218C2C}" type="pres">
      <dgm:prSet presAssocID="{CB13BF88-833D-49DC-ADE0-91B756D54168}" presName="tx1" presStyleLbl="revTx" presStyleIdx="11" presStyleCnt="15"/>
      <dgm:spPr/>
    </dgm:pt>
    <dgm:pt modelId="{C39347A6-4C21-4D40-8056-E17DE3957B57}" type="pres">
      <dgm:prSet presAssocID="{CB13BF88-833D-49DC-ADE0-91B756D54168}" presName="vert1" presStyleCnt="0"/>
      <dgm:spPr/>
    </dgm:pt>
    <dgm:pt modelId="{2D662899-C7AC-426C-8A69-D6C96F602A11}" type="pres">
      <dgm:prSet presAssocID="{57ABD2D6-CCCC-4E6C-9500-2ACF8138B1A6}" presName="thickLine" presStyleLbl="alignNode1" presStyleIdx="12" presStyleCnt="15"/>
      <dgm:spPr/>
    </dgm:pt>
    <dgm:pt modelId="{C25FF7BF-55DE-4A18-B145-F2A4A3491B62}" type="pres">
      <dgm:prSet presAssocID="{57ABD2D6-CCCC-4E6C-9500-2ACF8138B1A6}" presName="horz1" presStyleCnt="0"/>
      <dgm:spPr/>
    </dgm:pt>
    <dgm:pt modelId="{E6E3F2AD-569B-4B00-875F-10DD908F4852}" type="pres">
      <dgm:prSet presAssocID="{57ABD2D6-CCCC-4E6C-9500-2ACF8138B1A6}" presName="tx1" presStyleLbl="revTx" presStyleIdx="12" presStyleCnt="15"/>
      <dgm:spPr/>
    </dgm:pt>
    <dgm:pt modelId="{CBEDB3E0-FF5B-4270-8B0A-60D75FD2183B}" type="pres">
      <dgm:prSet presAssocID="{57ABD2D6-CCCC-4E6C-9500-2ACF8138B1A6}" presName="vert1" presStyleCnt="0"/>
      <dgm:spPr/>
    </dgm:pt>
    <dgm:pt modelId="{0E4564E2-0B25-4422-9816-0EC3C3A48E17}" type="pres">
      <dgm:prSet presAssocID="{D9365E0E-BCF0-4A72-BEF0-0D2966176C07}" presName="thickLine" presStyleLbl="alignNode1" presStyleIdx="13" presStyleCnt="15"/>
      <dgm:spPr/>
    </dgm:pt>
    <dgm:pt modelId="{E8D9C868-47BB-407D-8583-E2A39C41D718}" type="pres">
      <dgm:prSet presAssocID="{D9365E0E-BCF0-4A72-BEF0-0D2966176C07}" presName="horz1" presStyleCnt="0"/>
      <dgm:spPr/>
    </dgm:pt>
    <dgm:pt modelId="{F7985751-1BA7-4A72-9E15-CC5A154E8CCB}" type="pres">
      <dgm:prSet presAssocID="{D9365E0E-BCF0-4A72-BEF0-0D2966176C07}" presName="tx1" presStyleLbl="revTx" presStyleIdx="13" presStyleCnt="15"/>
      <dgm:spPr/>
    </dgm:pt>
    <dgm:pt modelId="{7CEC4FFA-97C1-41ED-B475-6C80727A0796}" type="pres">
      <dgm:prSet presAssocID="{D9365E0E-BCF0-4A72-BEF0-0D2966176C07}" presName="vert1" presStyleCnt="0"/>
      <dgm:spPr/>
    </dgm:pt>
    <dgm:pt modelId="{445F9851-8D09-43CF-B67F-32ABB13F2F57}" type="pres">
      <dgm:prSet presAssocID="{B0E10A5A-A274-4BA5-91B7-AAB035951C6B}" presName="thickLine" presStyleLbl="alignNode1" presStyleIdx="14" presStyleCnt="15"/>
      <dgm:spPr/>
    </dgm:pt>
    <dgm:pt modelId="{DB1F8397-023A-4382-BA1D-216A90E6036D}" type="pres">
      <dgm:prSet presAssocID="{B0E10A5A-A274-4BA5-91B7-AAB035951C6B}" presName="horz1" presStyleCnt="0"/>
      <dgm:spPr/>
    </dgm:pt>
    <dgm:pt modelId="{CACFBA22-60E8-44BE-8819-7FE708BFB4D1}" type="pres">
      <dgm:prSet presAssocID="{B0E10A5A-A274-4BA5-91B7-AAB035951C6B}" presName="tx1" presStyleLbl="revTx" presStyleIdx="14" presStyleCnt="15"/>
      <dgm:spPr/>
    </dgm:pt>
    <dgm:pt modelId="{329077ED-1498-4618-A0E0-08376D715203}" type="pres">
      <dgm:prSet presAssocID="{B0E10A5A-A274-4BA5-91B7-AAB035951C6B}" presName="vert1" presStyleCnt="0"/>
      <dgm:spPr/>
    </dgm:pt>
  </dgm:ptLst>
  <dgm:cxnLst>
    <dgm:cxn modelId="{A7122316-65C0-4CF9-88E8-3D8C34D22BF6}" type="presOf" srcId="{39032467-7600-4101-AEBE-D4ACE35D5124}" destId="{ABD9A4D9-68DF-4968-83D6-66B48F4FC642}" srcOrd="0" destOrd="0" presId="urn:microsoft.com/office/officeart/2008/layout/LinedList"/>
    <dgm:cxn modelId="{3F44871B-BD55-436B-AE99-A0E06B1A8F93}" type="presOf" srcId="{C499F2F9-0A3E-42EB-8CC6-C745E5901D70}" destId="{4D08D339-35D8-4A1F-A318-3F98F1299096}" srcOrd="0" destOrd="0" presId="urn:microsoft.com/office/officeart/2008/layout/LinedList"/>
    <dgm:cxn modelId="{67853E32-6472-4209-9D7E-83A0D8027CC9}" srcId="{6A130A9A-D5E3-4428-A833-DA2F75043AD4}" destId="{70AA5EA7-DA5F-423F-A7AB-4689B274B5BE}" srcOrd="10" destOrd="0" parTransId="{84209238-0A66-4848-9ACD-26A0E99FF5C7}" sibTransId="{3632274C-1FCD-4943-AEF1-7CE3599D4410}"/>
    <dgm:cxn modelId="{B025FB3C-A9BD-4096-B34D-280D83441969}" srcId="{6A130A9A-D5E3-4428-A833-DA2F75043AD4}" destId="{0A17D6D8-3EB0-459C-B620-432891DA7E27}" srcOrd="3" destOrd="0" parTransId="{C63AA2B1-3E6B-443A-BEA4-CF84E924E015}" sibTransId="{54689CD0-D7C7-4BE3-9B36-302C0878C7D4}"/>
    <dgm:cxn modelId="{1907243F-DFDD-4EF8-A32F-DF0AD5DC2617}" srcId="{6A130A9A-D5E3-4428-A833-DA2F75043AD4}" destId="{39032467-7600-4101-AEBE-D4ACE35D5124}" srcOrd="6" destOrd="0" parTransId="{47EA0994-14B6-424C-8830-4051F49123EB}" sibTransId="{B7AE962F-9BAE-4BA1-A339-7E442F45CD40}"/>
    <dgm:cxn modelId="{EC02E45D-0480-4095-A25E-D4235FAAA08C}" srcId="{6A130A9A-D5E3-4428-A833-DA2F75043AD4}" destId="{B0E10A5A-A274-4BA5-91B7-AAB035951C6B}" srcOrd="14" destOrd="0" parTransId="{578277B7-B01F-4518-84D2-3D2FC5A05479}" sibTransId="{BE82A2FA-DA4E-4BB9-8706-C5F787415605}"/>
    <dgm:cxn modelId="{8C5A8F5E-9443-494C-8DA6-3B0510C88744}" type="presOf" srcId="{2C9C98F8-A3D1-473B-AEA9-C1A57CB24352}" destId="{AEBA1FA6-F0ED-4F7F-A151-07E68E17BBFD}" srcOrd="0" destOrd="0" presId="urn:microsoft.com/office/officeart/2008/layout/LinedList"/>
    <dgm:cxn modelId="{8B2FD65E-6582-48E3-96D2-8722B5105856}" srcId="{6A130A9A-D5E3-4428-A833-DA2F75043AD4}" destId="{57ABD2D6-CCCC-4E6C-9500-2ACF8138B1A6}" srcOrd="12" destOrd="0" parTransId="{194631C6-9BC3-449E-ACED-EA9D09010840}" sibTransId="{AAE47878-72B5-4AEE-8A08-5F2D83D29D83}"/>
    <dgm:cxn modelId="{3D2F4363-5529-45B7-AE10-530773AF8EF2}" type="presOf" srcId="{8DC62B51-A9A2-4296-9E60-8A5F1E1FDEE2}" destId="{C6EFF2FB-D839-42DC-AD53-992E18190167}" srcOrd="0" destOrd="0" presId="urn:microsoft.com/office/officeart/2008/layout/LinedList"/>
    <dgm:cxn modelId="{F8B0CA47-1757-44A3-A09E-C70219E98180}" type="presOf" srcId="{B0E10A5A-A274-4BA5-91B7-AAB035951C6B}" destId="{CACFBA22-60E8-44BE-8819-7FE708BFB4D1}" srcOrd="0" destOrd="0" presId="urn:microsoft.com/office/officeart/2008/layout/LinedList"/>
    <dgm:cxn modelId="{17F6D64E-733D-44F7-B01C-54733702B2E7}" type="presOf" srcId="{C237D33D-96D5-45E5-B9E5-92A0FD5FD522}" destId="{77F3D271-DE8F-4D7E-A105-F6B73568BC4D}" srcOrd="0" destOrd="0" presId="urn:microsoft.com/office/officeart/2008/layout/LinedList"/>
    <dgm:cxn modelId="{69A76C6F-A8C4-4474-A13B-41FD0F12BECD}" srcId="{6A130A9A-D5E3-4428-A833-DA2F75043AD4}" destId="{23D7E1FA-39C9-4C37-8D27-28470F6E3ACE}" srcOrd="7" destOrd="0" parTransId="{0CE52A08-122E-4B0E-847A-E509B126140C}" sibTransId="{14716861-BDD0-49DE-A665-D1C2CB40CE6E}"/>
    <dgm:cxn modelId="{F1F41773-CD1A-4C53-A7BD-0430FC65ED62}" type="presOf" srcId="{23D7E1FA-39C9-4C37-8D27-28470F6E3ACE}" destId="{A0B648D8-5DF6-4BD5-92BE-F0C5CC055A7B}" srcOrd="0" destOrd="0" presId="urn:microsoft.com/office/officeart/2008/layout/LinedList"/>
    <dgm:cxn modelId="{23824354-2137-4078-96A2-C308DA5FD28E}" type="presOf" srcId="{57ABD2D6-CCCC-4E6C-9500-2ACF8138B1A6}" destId="{E6E3F2AD-569B-4B00-875F-10DD908F4852}" srcOrd="0" destOrd="0" presId="urn:microsoft.com/office/officeart/2008/layout/LinedList"/>
    <dgm:cxn modelId="{C4AFFF74-5628-4AF7-AEE6-F6D0A9F7E5A7}" type="presOf" srcId="{6A130A9A-D5E3-4428-A833-DA2F75043AD4}" destId="{2BAAE09F-9785-4831-A893-161F3E2C4581}" srcOrd="0" destOrd="0" presId="urn:microsoft.com/office/officeart/2008/layout/LinedList"/>
    <dgm:cxn modelId="{4247EA56-44A9-4AA5-9AB5-696AF4DFB0F4}" srcId="{6A130A9A-D5E3-4428-A833-DA2F75043AD4}" destId="{2C9C98F8-A3D1-473B-AEA9-C1A57CB24352}" srcOrd="9" destOrd="0" parTransId="{52B08A24-FC78-4DA1-84CE-F3E50175692A}" sibTransId="{B3FF7B8F-7E43-4B6B-8836-D5B64B1C2A5C}"/>
    <dgm:cxn modelId="{5BA40478-A8C8-415D-B8C5-8E6A25CAF298}" srcId="{6A130A9A-D5E3-4428-A833-DA2F75043AD4}" destId="{CB13BF88-833D-49DC-ADE0-91B756D54168}" srcOrd="11" destOrd="0" parTransId="{96433828-3E81-43F5-8545-80C9725E8EF8}" sibTransId="{8FE48D61-E1B8-4354-8321-2579E5EA0D38}"/>
    <dgm:cxn modelId="{6D56787D-868B-4FA5-B230-4733FC97C972}" type="presOf" srcId="{70AA5EA7-DA5F-423F-A7AB-4689B274B5BE}" destId="{B89A3282-F0D8-4F60-93A5-200B341EA0BF}" srcOrd="0" destOrd="0" presId="urn:microsoft.com/office/officeart/2008/layout/LinedList"/>
    <dgm:cxn modelId="{56FE2F96-C633-449B-8152-1655054538E8}" srcId="{6A130A9A-D5E3-4428-A833-DA2F75043AD4}" destId="{DA93C1D1-B275-45AB-A32E-774EC97ADEF1}" srcOrd="0" destOrd="0" parTransId="{AE1392FD-7AA9-4778-892D-12B077349D26}" sibTransId="{C11B86F8-8178-4048-9386-0AE9782C2C47}"/>
    <dgm:cxn modelId="{613533A7-ABE0-434E-A29D-A1ACBBECD200}" srcId="{6A130A9A-D5E3-4428-A833-DA2F75043AD4}" destId="{8DC62B51-A9A2-4296-9E60-8A5F1E1FDEE2}" srcOrd="4" destOrd="0" parTransId="{DAD5E07C-D1F9-4A14-BDB1-227334E59317}" sibTransId="{42525535-2F03-4EBA-B2D1-B3511AB940A5}"/>
    <dgm:cxn modelId="{181D43A8-F3BB-42FA-8ADC-84C20F56A85E}" type="presOf" srcId="{CBF054AA-BDD7-4C2A-9AC4-3763F923BCEA}" destId="{AFDBD0DE-E38B-4F2E-9F1E-EBBE4EED2A44}" srcOrd="0" destOrd="0" presId="urn:microsoft.com/office/officeart/2008/layout/LinedList"/>
    <dgm:cxn modelId="{0EA681A8-B2BD-4858-AA46-76404928BCA2}" type="presOf" srcId="{DA93C1D1-B275-45AB-A32E-774EC97ADEF1}" destId="{9D06EFA0-3EB1-459C-A990-348772A3E46A}" srcOrd="0" destOrd="0" presId="urn:microsoft.com/office/officeart/2008/layout/LinedList"/>
    <dgm:cxn modelId="{2A96F7AA-E28A-4810-B03B-D38CDF38A827}" srcId="{6A130A9A-D5E3-4428-A833-DA2F75043AD4}" destId="{C237D33D-96D5-45E5-B9E5-92A0FD5FD522}" srcOrd="5" destOrd="0" parTransId="{A9A8067C-D4F8-4ECA-8BC9-C8971276F700}" sibTransId="{C97865C8-F3E3-4BBD-A2B8-2DA44CE96B3B}"/>
    <dgm:cxn modelId="{D90C37B5-4177-47CD-AD23-F58FB736485E}" type="presOf" srcId="{D9365E0E-BCF0-4A72-BEF0-0D2966176C07}" destId="{F7985751-1BA7-4A72-9E15-CC5A154E8CCB}" srcOrd="0" destOrd="0" presId="urn:microsoft.com/office/officeart/2008/layout/LinedList"/>
    <dgm:cxn modelId="{07482BBE-C61D-4644-93BF-1E68A79F1C47}" srcId="{6A130A9A-D5E3-4428-A833-DA2F75043AD4}" destId="{D9365E0E-BCF0-4A72-BEF0-0D2966176C07}" srcOrd="13" destOrd="0" parTransId="{2E528D6A-D015-49FA-BD45-1E028FA215E7}" sibTransId="{3F650701-9A3F-48E6-B3F6-B0209C5AA350}"/>
    <dgm:cxn modelId="{43361DBF-0D6F-4172-A98B-D5F0CA5D0997}" srcId="{6A130A9A-D5E3-4428-A833-DA2F75043AD4}" destId="{C499F2F9-0A3E-42EB-8CC6-C745E5901D70}" srcOrd="8" destOrd="0" parTransId="{C359E48A-DB86-47B3-868A-09A131CA6D5F}" sibTransId="{CE2EB809-3D23-4B7E-962B-71A52AE19D59}"/>
    <dgm:cxn modelId="{F997C5CA-96E0-464F-ABEE-50B9FBCDA3FB}" type="presOf" srcId="{CB13BF88-833D-49DC-ADE0-91B756D54168}" destId="{F2C69DFE-94B3-44B1-94AF-821978218C2C}" srcOrd="0" destOrd="0" presId="urn:microsoft.com/office/officeart/2008/layout/LinedList"/>
    <dgm:cxn modelId="{5D89FEE4-9B6E-4323-AC65-FF354562E65F}" type="presOf" srcId="{0A17D6D8-3EB0-459C-B620-432891DA7E27}" destId="{29C14C07-242D-4DE7-802F-591BC3BDE3ED}" srcOrd="0" destOrd="0" presId="urn:microsoft.com/office/officeart/2008/layout/LinedList"/>
    <dgm:cxn modelId="{DF59C1E7-0E19-47FF-B50B-2301D9E40714}" srcId="{6A130A9A-D5E3-4428-A833-DA2F75043AD4}" destId="{CBF054AA-BDD7-4C2A-9AC4-3763F923BCEA}" srcOrd="2" destOrd="0" parTransId="{403FE9E3-ED7F-479E-86B5-4CD70B1C3F5F}" sibTransId="{6ADDC4D6-5264-4B44-9CA1-0610A9E0FD28}"/>
    <dgm:cxn modelId="{A341BFF4-BEA1-4FB3-BE2C-576F51A28B90}" srcId="{6A130A9A-D5E3-4428-A833-DA2F75043AD4}" destId="{220735BD-439C-4F2A-A73F-40684C5CCBCE}" srcOrd="1" destOrd="0" parTransId="{D229F2DD-A90C-4CBC-AFC9-472637AC3FD4}" sibTransId="{7C12E7AB-44A2-4506-8965-76488827BFEC}"/>
    <dgm:cxn modelId="{E752C9F8-431E-49B7-9198-06E178310AA7}" type="presOf" srcId="{220735BD-439C-4F2A-A73F-40684C5CCBCE}" destId="{AA9E4675-0643-4096-AEFE-B034950FA42F}" srcOrd="0" destOrd="0" presId="urn:microsoft.com/office/officeart/2008/layout/LinedList"/>
    <dgm:cxn modelId="{98481CF6-6C89-4745-86D9-8E5A77C62106}" type="presParOf" srcId="{2BAAE09F-9785-4831-A893-161F3E2C4581}" destId="{42FDE9DD-2964-4673-A701-95CE127AA4DE}" srcOrd="0" destOrd="0" presId="urn:microsoft.com/office/officeart/2008/layout/LinedList"/>
    <dgm:cxn modelId="{199DEB25-5001-4921-BE8F-D801BE05D7E4}" type="presParOf" srcId="{2BAAE09F-9785-4831-A893-161F3E2C4581}" destId="{D1F9C2C1-E145-42FE-8BC9-EB0596BDB049}" srcOrd="1" destOrd="0" presId="urn:microsoft.com/office/officeart/2008/layout/LinedList"/>
    <dgm:cxn modelId="{5E6C0DAE-6868-49A3-833E-D1A7BCDC45DD}" type="presParOf" srcId="{D1F9C2C1-E145-42FE-8BC9-EB0596BDB049}" destId="{9D06EFA0-3EB1-459C-A990-348772A3E46A}" srcOrd="0" destOrd="0" presId="urn:microsoft.com/office/officeart/2008/layout/LinedList"/>
    <dgm:cxn modelId="{69F075D0-695C-4BA5-B105-188CDFC1856C}" type="presParOf" srcId="{D1F9C2C1-E145-42FE-8BC9-EB0596BDB049}" destId="{6146E015-041C-47C3-8E32-AA384036956B}" srcOrd="1" destOrd="0" presId="urn:microsoft.com/office/officeart/2008/layout/LinedList"/>
    <dgm:cxn modelId="{7A872C15-5FBA-4C70-BBED-1ABEB5A869A1}" type="presParOf" srcId="{2BAAE09F-9785-4831-A893-161F3E2C4581}" destId="{82CF42FD-0CAB-4CA8-AD96-5D9A03B5EF56}" srcOrd="2" destOrd="0" presId="urn:microsoft.com/office/officeart/2008/layout/LinedList"/>
    <dgm:cxn modelId="{9368AE0E-4D08-42D9-939E-6D8833DBC218}" type="presParOf" srcId="{2BAAE09F-9785-4831-A893-161F3E2C4581}" destId="{8E94E976-9FEA-47AD-BBDD-46132B18AA59}" srcOrd="3" destOrd="0" presId="urn:microsoft.com/office/officeart/2008/layout/LinedList"/>
    <dgm:cxn modelId="{12E160B5-04F0-4729-AC96-179EAB3C8417}" type="presParOf" srcId="{8E94E976-9FEA-47AD-BBDD-46132B18AA59}" destId="{AA9E4675-0643-4096-AEFE-B034950FA42F}" srcOrd="0" destOrd="0" presId="urn:microsoft.com/office/officeart/2008/layout/LinedList"/>
    <dgm:cxn modelId="{71DB42C1-38F2-4A74-B3F0-F18272F55DF0}" type="presParOf" srcId="{8E94E976-9FEA-47AD-BBDD-46132B18AA59}" destId="{EF72C43B-C124-4A59-AF8D-2F9D62DEC754}" srcOrd="1" destOrd="0" presId="urn:microsoft.com/office/officeart/2008/layout/LinedList"/>
    <dgm:cxn modelId="{BD5DB770-9CF8-41EC-AD23-E4A0DAD9D7CD}" type="presParOf" srcId="{2BAAE09F-9785-4831-A893-161F3E2C4581}" destId="{8B840480-89AB-4BCC-90BD-69272A218DED}" srcOrd="4" destOrd="0" presId="urn:microsoft.com/office/officeart/2008/layout/LinedList"/>
    <dgm:cxn modelId="{E574A535-E230-470C-9101-E48A35103652}" type="presParOf" srcId="{2BAAE09F-9785-4831-A893-161F3E2C4581}" destId="{6436C956-31C6-4B93-B740-A81B8CA29BBB}" srcOrd="5" destOrd="0" presId="urn:microsoft.com/office/officeart/2008/layout/LinedList"/>
    <dgm:cxn modelId="{802F9724-4726-4E9D-B49E-0948AEFBAD4F}" type="presParOf" srcId="{6436C956-31C6-4B93-B740-A81B8CA29BBB}" destId="{AFDBD0DE-E38B-4F2E-9F1E-EBBE4EED2A44}" srcOrd="0" destOrd="0" presId="urn:microsoft.com/office/officeart/2008/layout/LinedList"/>
    <dgm:cxn modelId="{F459B116-90FD-44BC-B1BA-5F4979FBFEFB}" type="presParOf" srcId="{6436C956-31C6-4B93-B740-A81B8CA29BBB}" destId="{EFB39739-2706-40B2-9E6C-EF0F129DD3FC}" srcOrd="1" destOrd="0" presId="urn:microsoft.com/office/officeart/2008/layout/LinedList"/>
    <dgm:cxn modelId="{63ED617A-9B2F-47E4-8E61-461A805B9F64}" type="presParOf" srcId="{2BAAE09F-9785-4831-A893-161F3E2C4581}" destId="{C7B6DD37-D79B-48AB-8682-AFDF648017BB}" srcOrd="6" destOrd="0" presId="urn:microsoft.com/office/officeart/2008/layout/LinedList"/>
    <dgm:cxn modelId="{FB167B0F-21C2-450F-918D-871F82B48DD1}" type="presParOf" srcId="{2BAAE09F-9785-4831-A893-161F3E2C4581}" destId="{E08A9ED8-8AA6-49F4-A1A7-B68AD6CCABEC}" srcOrd="7" destOrd="0" presId="urn:microsoft.com/office/officeart/2008/layout/LinedList"/>
    <dgm:cxn modelId="{09C50E5D-5080-40D7-B07E-E5945C894DC5}" type="presParOf" srcId="{E08A9ED8-8AA6-49F4-A1A7-B68AD6CCABEC}" destId="{29C14C07-242D-4DE7-802F-591BC3BDE3ED}" srcOrd="0" destOrd="0" presId="urn:microsoft.com/office/officeart/2008/layout/LinedList"/>
    <dgm:cxn modelId="{D1E07453-0D19-48BA-8905-4B09DA593104}" type="presParOf" srcId="{E08A9ED8-8AA6-49F4-A1A7-B68AD6CCABEC}" destId="{BEA110CF-F180-4A85-909B-C3E6481D5DE0}" srcOrd="1" destOrd="0" presId="urn:microsoft.com/office/officeart/2008/layout/LinedList"/>
    <dgm:cxn modelId="{EA7FC55B-3097-4A6E-9752-0764FB7066AA}" type="presParOf" srcId="{2BAAE09F-9785-4831-A893-161F3E2C4581}" destId="{0F8276CC-5531-4A88-B09D-088B3763DC39}" srcOrd="8" destOrd="0" presId="urn:microsoft.com/office/officeart/2008/layout/LinedList"/>
    <dgm:cxn modelId="{9BB1233C-DD74-417E-B810-C7CDA5A8FC0A}" type="presParOf" srcId="{2BAAE09F-9785-4831-A893-161F3E2C4581}" destId="{8CFB4291-7585-4773-9CD7-5EB9EF663DF3}" srcOrd="9" destOrd="0" presId="urn:microsoft.com/office/officeart/2008/layout/LinedList"/>
    <dgm:cxn modelId="{181E1967-CD4D-41CD-99AE-68CCE6843E57}" type="presParOf" srcId="{8CFB4291-7585-4773-9CD7-5EB9EF663DF3}" destId="{C6EFF2FB-D839-42DC-AD53-992E18190167}" srcOrd="0" destOrd="0" presId="urn:microsoft.com/office/officeart/2008/layout/LinedList"/>
    <dgm:cxn modelId="{3EDC5FA9-B3CF-48BB-9918-CC6D3E06A38A}" type="presParOf" srcId="{8CFB4291-7585-4773-9CD7-5EB9EF663DF3}" destId="{6EFA75FF-5BE3-43A7-BCA0-AB2A0F443BF8}" srcOrd="1" destOrd="0" presId="urn:microsoft.com/office/officeart/2008/layout/LinedList"/>
    <dgm:cxn modelId="{C54C5B79-D61C-427B-959A-FC32FDAFD57A}" type="presParOf" srcId="{2BAAE09F-9785-4831-A893-161F3E2C4581}" destId="{29F33730-C367-45EA-B392-45E2879B84F2}" srcOrd="10" destOrd="0" presId="urn:microsoft.com/office/officeart/2008/layout/LinedList"/>
    <dgm:cxn modelId="{A2EC194C-6843-46AA-BDB9-96FEC74BDD06}" type="presParOf" srcId="{2BAAE09F-9785-4831-A893-161F3E2C4581}" destId="{2D225B22-0F36-466A-916B-18521D43F48E}" srcOrd="11" destOrd="0" presId="urn:microsoft.com/office/officeart/2008/layout/LinedList"/>
    <dgm:cxn modelId="{30E0A9CC-1121-4CDD-9B9B-229583AB3594}" type="presParOf" srcId="{2D225B22-0F36-466A-916B-18521D43F48E}" destId="{77F3D271-DE8F-4D7E-A105-F6B73568BC4D}" srcOrd="0" destOrd="0" presId="urn:microsoft.com/office/officeart/2008/layout/LinedList"/>
    <dgm:cxn modelId="{75F63287-8FF0-4610-B797-CEEC0A9D2995}" type="presParOf" srcId="{2D225B22-0F36-466A-916B-18521D43F48E}" destId="{8CB50EFF-BEB7-40D7-8441-823E9C2F4806}" srcOrd="1" destOrd="0" presId="urn:microsoft.com/office/officeart/2008/layout/LinedList"/>
    <dgm:cxn modelId="{D763C9CC-AEE6-457A-B81D-C2B359ED2A09}" type="presParOf" srcId="{2BAAE09F-9785-4831-A893-161F3E2C4581}" destId="{31B2A003-9484-4E6E-8017-18E717ABDA23}" srcOrd="12" destOrd="0" presId="urn:microsoft.com/office/officeart/2008/layout/LinedList"/>
    <dgm:cxn modelId="{BFE1E2BD-E41C-4D01-8B2E-2F060C827792}" type="presParOf" srcId="{2BAAE09F-9785-4831-A893-161F3E2C4581}" destId="{4BF79F93-2616-41B3-A2DD-0A973DEFD379}" srcOrd="13" destOrd="0" presId="urn:microsoft.com/office/officeart/2008/layout/LinedList"/>
    <dgm:cxn modelId="{5FB75120-E2F3-4A25-9FAD-F7F569B90DB0}" type="presParOf" srcId="{4BF79F93-2616-41B3-A2DD-0A973DEFD379}" destId="{ABD9A4D9-68DF-4968-83D6-66B48F4FC642}" srcOrd="0" destOrd="0" presId="urn:microsoft.com/office/officeart/2008/layout/LinedList"/>
    <dgm:cxn modelId="{E0D1FC53-F87D-4D5B-931A-5EF4E1551C95}" type="presParOf" srcId="{4BF79F93-2616-41B3-A2DD-0A973DEFD379}" destId="{D8D130EB-E669-455F-B3C0-E64C8C514C1C}" srcOrd="1" destOrd="0" presId="urn:microsoft.com/office/officeart/2008/layout/LinedList"/>
    <dgm:cxn modelId="{4F6DD945-9B1A-4F98-A19B-56D217048CEC}" type="presParOf" srcId="{2BAAE09F-9785-4831-A893-161F3E2C4581}" destId="{B115B483-1B49-491E-BE16-EE9664378EBC}" srcOrd="14" destOrd="0" presId="urn:microsoft.com/office/officeart/2008/layout/LinedList"/>
    <dgm:cxn modelId="{572A8997-F9EC-40A2-94BF-71F3F19DEB5E}" type="presParOf" srcId="{2BAAE09F-9785-4831-A893-161F3E2C4581}" destId="{F0D4FCEE-642A-4459-993E-8B8E99C27959}" srcOrd="15" destOrd="0" presId="urn:microsoft.com/office/officeart/2008/layout/LinedList"/>
    <dgm:cxn modelId="{BCFA4829-7C95-4CE9-ABEE-B6AAD8142D59}" type="presParOf" srcId="{F0D4FCEE-642A-4459-993E-8B8E99C27959}" destId="{A0B648D8-5DF6-4BD5-92BE-F0C5CC055A7B}" srcOrd="0" destOrd="0" presId="urn:microsoft.com/office/officeart/2008/layout/LinedList"/>
    <dgm:cxn modelId="{2F7C8982-79C0-4622-B42D-3718775AE31F}" type="presParOf" srcId="{F0D4FCEE-642A-4459-993E-8B8E99C27959}" destId="{3B0DD856-240F-4144-8000-30309AE9E21B}" srcOrd="1" destOrd="0" presId="urn:microsoft.com/office/officeart/2008/layout/LinedList"/>
    <dgm:cxn modelId="{6D31F762-28A1-40B2-9294-08CF9C35EDAA}" type="presParOf" srcId="{2BAAE09F-9785-4831-A893-161F3E2C4581}" destId="{9A882F74-03AA-425C-B451-A65286E921E6}" srcOrd="16" destOrd="0" presId="urn:microsoft.com/office/officeart/2008/layout/LinedList"/>
    <dgm:cxn modelId="{DCDD087A-C3AF-4AFC-AB13-0C121BD3A431}" type="presParOf" srcId="{2BAAE09F-9785-4831-A893-161F3E2C4581}" destId="{88E6F151-AAC9-457B-A634-8AD6D7663693}" srcOrd="17" destOrd="0" presId="urn:microsoft.com/office/officeart/2008/layout/LinedList"/>
    <dgm:cxn modelId="{2AD45A39-9BFB-4C2A-93BE-7E4646C93454}" type="presParOf" srcId="{88E6F151-AAC9-457B-A634-8AD6D7663693}" destId="{4D08D339-35D8-4A1F-A318-3F98F1299096}" srcOrd="0" destOrd="0" presId="urn:microsoft.com/office/officeart/2008/layout/LinedList"/>
    <dgm:cxn modelId="{9D94778E-3D97-40D5-BCB2-4CF1AAC059B9}" type="presParOf" srcId="{88E6F151-AAC9-457B-A634-8AD6D7663693}" destId="{52752683-8ABC-4900-AD30-E91E061C901B}" srcOrd="1" destOrd="0" presId="urn:microsoft.com/office/officeart/2008/layout/LinedList"/>
    <dgm:cxn modelId="{17DC8C19-0CF7-4D06-BE00-6A714906FACB}" type="presParOf" srcId="{2BAAE09F-9785-4831-A893-161F3E2C4581}" destId="{E61C4B92-B530-485B-9BBA-62A3F7AC525A}" srcOrd="18" destOrd="0" presId="urn:microsoft.com/office/officeart/2008/layout/LinedList"/>
    <dgm:cxn modelId="{6C4ACD10-2D56-4581-85E1-710C301DB34B}" type="presParOf" srcId="{2BAAE09F-9785-4831-A893-161F3E2C4581}" destId="{CCF09B0C-3785-4D21-8BD6-A4287F0C3AFB}" srcOrd="19" destOrd="0" presId="urn:microsoft.com/office/officeart/2008/layout/LinedList"/>
    <dgm:cxn modelId="{470598A6-FAC6-4C6F-9E57-997CF2D78BB7}" type="presParOf" srcId="{CCF09B0C-3785-4D21-8BD6-A4287F0C3AFB}" destId="{AEBA1FA6-F0ED-4F7F-A151-07E68E17BBFD}" srcOrd="0" destOrd="0" presId="urn:microsoft.com/office/officeart/2008/layout/LinedList"/>
    <dgm:cxn modelId="{E7FBB445-7FD4-464D-BE56-54C65715E4CE}" type="presParOf" srcId="{CCF09B0C-3785-4D21-8BD6-A4287F0C3AFB}" destId="{D807D29C-AB79-4D1A-BDB5-8AD7B7A4BE82}" srcOrd="1" destOrd="0" presId="urn:microsoft.com/office/officeart/2008/layout/LinedList"/>
    <dgm:cxn modelId="{6453D5A0-1AF8-48DE-B537-8FA75C0E5936}" type="presParOf" srcId="{2BAAE09F-9785-4831-A893-161F3E2C4581}" destId="{66D7475E-D823-4CB3-85FC-54B4EDCD6357}" srcOrd="20" destOrd="0" presId="urn:microsoft.com/office/officeart/2008/layout/LinedList"/>
    <dgm:cxn modelId="{EBF5D33F-E935-4AB0-969F-54BEDC6A5B8A}" type="presParOf" srcId="{2BAAE09F-9785-4831-A893-161F3E2C4581}" destId="{5E367AF2-4FF3-435E-A67F-F0E0F03E1FEA}" srcOrd="21" destOrd="0" presId="urn:microsoft.com/office/officeart/2008/layout/LinedList"/>
    <dgm:cxn modelId="{A1B76AF2-28F4-46AC-8A04-9C3F0A817143}" type="presParOf" srcId="{5E367AF2-4FF3-435E-A67F-F0E0F03E1FEA}" destId="{B89A3282-F0D8-4F60-93A5-200B341EA0BF}" srcOrd="0" destOrd="0" presId="urn:microsoft.com/office/officeart/2008/layout/LinedList"/>
    <dgm:cxn modelId="{E311D8F4-1D9F-4E50-9190-6DD6DDB76B86}" type="presParOf" srcId="{5E367AF2-4FF3-435E-A67F-F0E0F03E1FEA}" destId="{6214F94A-F544-4AFD-8022-C6013AED5773}" srcOrd="1" destOrd="0" presId="urn:microsoft.com/office/officeart/2008/layout/LinedList"/>
    <dgm:cxn modelId="{3208E746-6EBC-4581-85D4-7B12D6B6ADED}" type="presParOf" srcId="{2BAAE09F-9785-4831-A893-161F3E2C4581}" destId="{264D2EC7-AACE-4530-ABC0-05BC49D8DB2B}" srcOrd="22" destOrd="0" presId="urn:microsoft.com/office/officeart/2008/layout/LinedList"/>
    <dgm:cxn modelId="{53B0A8B8-5AA9-4FE5-8433-9A7F786546D0}" type="presParOf" srcId="{2BAAE09F-9785-4831-A893-161F3E2C4581}" destId="{0547C613-E1BB-4FDF-B16A-3E671FEEFEEC}" srcOrd="23" destOrd="0" presId="urn:microsoft.com/office/officeart/2008/layout/LinedList"/>
    <dgm:cxn modelId="{E58B8D1B-A2BD-4722-A04C-614391B14C5E}" type="presParOf" srcId="{0547C613-E1BB-4FDF-B16A-3E671FEEFEEC}" destId="{F2C69DFE-94B3-44B1-94AF-821978218C2C}" srcOrd="0" destOrd="0" presId="urn:microsoft.com/office/officeart/2008/layout/LinedList"/>
    <dgm:cxn modelId="{EE8027A0-749F-4E88-B281-4C8DEE75F28C}" type="presParOf" srcId="{0547C613-E1BB-4FDF-B16A-3E671FEEFEEC}" destId="{C39347A6-4C21-4D40-8056-E17DE3957B57}" srcOrd="1" destOrd="0" presId="urn:microsoft.com/office/officeart/2008/layout/LinedList"/>
    <dgm:cxn modelId="{24CCB950-2EEE-483E-AC84-48B67E794D16}" type="presParOf" srcId="{2BAAE09F-9785-4831-A893-161F3E2C4581}" destId="{2D662899-C7AC-426C-8A69-D6C96F602A11}" srcOrd="24" destOrd="0" presId="urn:microsoft.com/office/officeart/2008/layout/LinedList"/>
    <dgm:cxn modelId="{F607ADD9-6619-43C7-80BC-5FF4F985E48A}" type="presParOf" srcId="{2BAAE09F-9785-4831-A893-161F3E2C4581}" destId="{C25FF7BF-55DE-4A18-B145-F2A4A3491B62}" srcOrd="25" destOrd="0" presId="urn:microsoft.com/office/officeart/2008/layout/LinedList"/>
    <dgm:cxn modelId="{3E11582F-1DA3-4EB5-B1D0-947FCBE9EA5C}" type="presParOf" srcId="{C25FF7BF-55DE-4A18-B145-F2A4A3491B62}" destId="{E6E3F2AD-569B-4B00-875F-10DD908F4852}" srcOrd="0" destOrd="0" presId="urn:microsoft.com/office/officeart/2008/layout/LinedList"/>
    <dgm:cxn modelId="{09276143-D512-460B-8E4B-BB6C325BA3D4}" type="presParOf" srcId="{C25FF7BF-55DE-4A18-B145-F2A4A3491B62}" destId="{CBEDB3E0-FF5B-4270-8B0A-60D75FD2183B}" srcOrd="1" destOrd="0" presId="urn:microsoft.com/office/officeart/2008/layout/LinedList"/>
    <dgm:cxn modelId="{1267F6D0-F122-4A05-AE04-67AE15790EFF}" type="presParOf" srcId="{2BAAE09F-9785-4831-A893-161F3E2C4581}" destId="{0E4564E2-0B25-4422-9816-0EC3C3A48E17}" srcOrd="26" destOrd="0" presId="urn:microsoft.com/office/officeart/2008/layout/LinedList"/>
    <dgm:cxn modelId="{B9159C0C-3A99-4B58-9279-12FA055978D7}" type="presParOf" srcId="{2BAAE09F-9785-4831-A893-161F3E2C4581}" destId="{E8D9C868-47BB-407D-8583-E2A39C41D718}" srcOrd="27" destOrd="0" presId="urn:microsoft.com/office/officeart/2008/layout/LinedList"/>
    <dgm:cxn modelId="{8E97FF17-A623-4FCC-8E57-C3E5D52EBD89}" type="presParOf" srcId="{E8D9C868-47BB-407D-8583-E2A39C41D718}" destId="{F7985751-1BA7-4A72-9E15-CC5A154E8CCB}" srcOrd="0" destOrd="0" presId="urn:microsoft.com/office/officeart/2008/layout/LinedList"/>
    <dgm:cxn modelId="{F1E15147-CA34-4BC2-B1FF-BEC68313BFFD}" type="presParOf" srcId="{E8D9C868-47BB-407D-8583-E2A39C41D718}" destId="{7CEC4FFA-97C1-41ED-B475-6C80727A0796}" srcOrd="1" destOrd="0" presId="urn:microsoft.com/office/officeart/2008/layout/LinedList"/>
    <dgm:cxn modelId="{C8B67AE7-ECB7-4843-813F-DA8AEFE7384D}" type="presParOf" srcId="{2BAAE09F-9785-4831-A893-161F3E2C4581}" destId="{445F9851-8D09-43CF-B67F-32ABB13F2F57}" srcOrd="28" destOrd="0" presId="urn:microsoft.com/office/officeart/2008/layout/LinedList"/>
    <dgm:cxn modelId="{04D17AD6-1B71-4544-8382-9445E0588E94}" type="presParOf" srcId="{2BAAE09F-9785-4831-A893-161F3E2C4581}" destId="{DB1F8397-023A-4382-BA1D-216A90E6036D}" srcOrd="29" destOrd="0" presId="urn:microsoft.com/office/officeart/2008/layout/LinedList"/>
    <dgm:cxn modelId="{C9FAC60B-38DE-4407-BBA2-2CEA20F976D9}" type="presParOf" srcId="{DB1F8397-023A-4382-BA1D-216A90E6036D}" destId="{CACFBA22-60E8-44BE-8819-7FE708BFB4D1}" srcOrd="0" destOrd="0" presId="urn:microsoft.com/office/officeart/2008/layout/LinedList"/>
    <dgm:cxn modelId="{E2ABD69C-1B52-4F29-B806-B10EDFCA4D6A}" type="presParOf" srcId="{DB1F8397-023A-4382-BA1D-216A90E6036D}" destId="{329077ED-1498-4618-A0E0-08376D715203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C648262-26EE-4642-B5C1-0E08A05FADE4}" type="doc">
      <dgm:prSet loTypeId="urn:microsoft.com/office/officeart/2005/8/layout/bProcess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E7283D4-E2FF-44B5-B66F-ECE154F7060C}">
      <dgm:prSet phldrT="[Text]" phldr="0"/>
      <dgm:spPr>
        <a:solidFill>
          <a:schemeClr val="accent1">
            <a:lumMod val="75000"/>
          </a:schemeClr>
        </a:solidFill>
        <a:ln w="38100">
          <a:solidFill>
            <a:schemeClr val="tx1"/>
          </a:solidFill>
        </a:ln>
      </dgm:spPr>
      <dgm:t>
        <a:bodyPr/>
        <a:lstStyle/>
        <a:p>
          <a:r>
            <a:rPr lang="en-GB" dirty="0"/>
            <a:t>Workforce Planning</a:t>
          </a:r>
        </a:p>
      </dgm:t>
    </dgm:pt>
    <dgm:pt modelId="{D55AD21B-E573-4638-A02E-59420B12C0F2}" type="parTrans" cxnId="{9B2CA990-25DD-48B3-BD3B-01DA9E213B10}">
      <dgm:prSet/>
      <dgm:spPr/>
      <dgm:t>
        <a:bodyPr/>
        <a:lstStyle/>
        <a:p>
          <a:endParaRPr lang="en-GB"/>
        </a:p>
      </dgm:t>
    </dgm:pt>
    <dgm:pt modelId="{0FA8DB60-E975-4230-A8C0-E682C6482DAE}" type="sibTrans" cxnId="{9B2CA990-25DD-48B3-BD3B-01DA9E213B10}">
      <dgm:prSet/>
      <dgm:spPr/>
      <dgm:t>
        <a:bodyPr/>
        <a:lstStyle/>
        <a:p>
          <a:endParaRPr lang="en-GB" dirty="0"/>
        </a:p>
      </dgm:t>
    </dgm:pt>
    <dgm:pt modelId="{A0343BD6-4024-4605-823F-A71D604360E0}">
      <dgm:prSet phldrT="[Text]" phldr="0"/>
      <dgm:spPr/>
      <dgm:t>
        <a:bodyPr/>
        <a:lstStyle/>
        <a:p>
          <a:r>
            <a:rPr lang="en-GB" dirty="0"/>
            <a:t>Job Analysis</a:t>
          </a:r>
        </a:p>
      </dgm:t>
    </dgm:pt>
    <dgm:pt modelId="{EE2F45D8-A057-430B-82B6-F395500B69DC}" type="parTrans" cxnId="{ECF10759-6DD2-4192-8FDD-277285F22AA4}">
      <dgm:prSet/>
      <dgm:spPr/>
      <dgm:t>
        <a:bodyPr/>
        <a:lstStyle/>
        <a:p>
          <a:endParaRPr lang="en-GB"/>
        </a:p>
      </dgm:t>
    </dgm:pt>
    <dgm:pt modelId="{C2890D71-45B5-4F71-83D9-33368D4415A2}" type="sibTrans" cxnId="{ECF10759-6DD2-4192-8FDD-277285F22AA4}">
      <dgm:prSet/>
      <dgm:spPr/>
      <dgm:t>
        <a:bodyPr/>
        <a:lstStyle/>
        <a:p>
          <a:endParaRPr lang="en-GB" dirty="0"/>
        </a:p>
      </dgm:t>
    </dgm:pt>
    <dgm:pt modelId="{3DE818F6-81A5-413A-A115-FA64F87C93E6}">
      <dgm:prSet phldrT="[Text]" phldr="0"/>
      <dgm:spPr/>
      <dgm:t>
        <a:bodyPr/>
        <a:lstStyle/>
        <a:p>
          <a:r>
            <a:rPr lang="en-GB" dirty="0"/>
            <a:t>Job Description</a:t>
          </a:r>
        </a:p>
      </dgm:t>
    </dgm:pt>
    <dgm:pt modelId="{989289D9-8586-484B-9AD4-1FC5ED584963}" type="parTrans" cxnId="{6005CF8C-45AE-4413-BE19-93BFF3D6FB05}">
      <dgm:prSet/>
      <dgm:spPr/>
      <dgm:t>
        <a:bodyPr/>
        <a:lstStyle/>
        <a:p>
          <a:endParaRPr lang="en-GB"/>
        </a:p>
      </dgm:t>
    </dgm:pt>
    <dgm:pt modelId="{6D5CB6DD-F430-4A55-B1F4-A543C26698B9}" type="sibTrans" cxnId="{6005CF8C-45AE-4413-BE19-93BFF3D6FB05}">
      <dgm:prSet/>
      <dgm:spPr/>
      <dgm:t>
        <a:bodyPr/>
        <a:lstStyle/>
        <a:p>
          <a:endParaRPr lang="en-GB" dirty="0"/>
        </a:p>
      </dgm:t>
    </dgm:pt>
    <dgm:pt modelId="{AF5F0827-2554-4117-AA68-6A8CA6CAA4E5}">
      <dgm:prSet phldrT="[Text]" phldr="0"/>
      <dgm:spPr/>
      <dgm:t>
        <a:bodyPr/>
        <a:lstStyle/>
        <a:p>
          <a:r>
            <a:rPr lang="en-GB" dirty="0"/>
            <a:t>Advertising</a:t>
          </a:r>
        </a:p>
      </dgm:t>
    </dgm:pt>
    <dgm:pt modelId="{E9EE2340-E151-4DC9-B587-AC8248A120B0}" type="parTrans" cxnId="{46344ADA-B1F6-40E1-86CA-5DEF698F5641}">
      <dgm:prSet/>
      <dgm:spPr/>
      <dgm:t>
        <a:bodyPr/>
        <a:lstStyle/>
        <a:p>
          <a:endParaRPr lang="en-GB"/>
        </a:p>
      </dgm:t>
    </dgm:pt>
    <dgm:pt modelId="{8AC30958-2C5C-48CA-9F27-C4D228578AE1}" type="sibTrans" cxnId="{46344ADA-B1F6-40E1-86CA-5DEF698F5641}">
      <dgm:prSet/>
      <dgm:spPr/>
      <dgm:t>
        <a:bodyPr/>
        <a:lstStyle/>
        <a:p>
          <a:endParaRPr lang="en-GB" dirty="0"/>
        </a:p>
      </dgm:t>
    </dgm:pt>
    <dgm:pt modelId="{0006E1E8-BA4B-49C0-A3CB-9B8FE6A97DF8}">
      <dgm:prSet phldrT="[Text]" phldr="0"/>
      <dgm:spPr/>
      <dgm:t>
        <a:bodyPr/>
        <a:lstStyle/>
        <a:p>
          <a:r>
            <a:rPr lang="en-GB" dirty="0"/>
            <a:t>Interviews</a:t>
          </a:r>
        </a:p>
      </dgm:t>
    </dgm:pt>
    <dgm:pt modelId="{956B6EF3-90E0-4761-A97E-277929701DAB}" type="parTrans" cxnId="{A7E302E7-3E25-4CDE-A86A-A191B9DAE07A}">
      <dgm:prSet/>
      <dgm:spPr/>
      <dgm:t>
        <a:bodyPr/>
        <a:lstStyle/>
        <a:p>
          <a:endParaRPr lang="en-GB"/>
        </a:p>
      </dgm:t>
    </dgm:pt>
    <dgm:pt modelId="{50D34D53-AEFE-4645-BCB6-95B45337A7D1}" type="sibTrans" cxnId="{A7E302E7-3E25-4CDE-A86A-A191B9DAE07A}">
      <dgm:prSet/>
      <dgm:spPr/>
      <dgm:t>
        <a:bodyPr/>
        <a:lstStyle/>
        <a:p>
          <a:endParaRPr lang="en-GB" dirty="0"/>
        </a:p>
      </dgm:t>
    </dgm:pt>
    <dgm:pt modelId="{0260103F-34F9-414B-8B35-5B8FAADDF3C8}">
      <dgm:prSet/>
      <dgm:spPr/>
      <dgm:t>
        <a:bodyPr/>
        <a:lstStyle/>
        <a:p>
          <a:r>
            <a:rPr lang="en-GB" dirty="0"/>
            <a:t>Selection</a:t>
          </a:r>
        </a:p>
      </dgm:t>
    </dgm:pt>
    <dgm:pt modelId="{56D505FB-C7B5-4F57-B985-1B9D3A993D49}" type="parTrans" cxnId="{2FB75F1A-8BF4-487C-81E5-85358278CEF8}">
      <dgm:prSet/>
      <dgm:spPr/>
      <dgm:t>
        <a:bodyPr/>
        <a:lstStyle/>
        <a:p>
          <a:endParaRPr lang="en-GB"/>
        </a:p>
      </dgm:t>
    </dgm:pt>
    <dgm:pt modelId="{60740439-4F3E-4441-97EE-775F007C28E2}" type="sibTrans" cxnId="{2FB75F1A-8BF4-487C-81E5-85358278CEF8}">
      <dgm:prSet/>
      <dgm:spPr/>
      <dgm:t>
        <a:bodyPr/>
        <a:lstStyle/>
        <a:p>
          <a:endParaRPr lang="en-GB" dirty="0"/>
        </a:p>
      </dgm:t>
    </dgm:pt>
    <dgm:pt modelId="{C431A175-33A8-4BA0-B391-E5EC0704D4AF}">
      <dgm:prSet/>
      <dgm:spPr/>
      <dgm:t>
        <a:bodyPr/>
        <a:lstStyle/>
        <a:p>
          <a:r>
            <a:rPr lang="en-GB" dirty="0"/>
            <a:t>Onboarding</a:t>
          </a:r>
        </a:p>
      </dgm:t>
    </dgm:pt>
    <dgm:pt modelId="{3D63050F-F7FD-446F-AA46-1C983C3835E5}" type="parTrans" cxnId="{AC093BE9-36A0-4232-B768-17A18AAE55FC}">
      <dgm:prSet/>
      <dgm:spPr/>
      <dgm:t>
        <a:bodyPr/>
        <a:lstStyle/>
        <a:p>
          <a:endParaRPr lang="en-GB"/>
        </a:p>
      </dgm:t>
    </dgm:pt>
    <dgm:pt modelId="{09E553DE-705E-4D36-B0F3-64A80A0ECD16}" type="sibTrans" cxnId="{AC093BE9-36A0-4232-B768-17A18AAE55FC}">
      <dgm:prSet/>
      <dgm:spPr/>
      <dgm:t>
        <a:bodyPr/>
        <a:lstStyle/>
        <a:p>
          <a:endParaRPr lang="en-GB"/>
        </a:p>
      </dgm:t>
    </dgm:pt>
    <dgm:pt modelId="{41C79664-47F4-4039-A4D1-197DDB8C4E31}" type="pres">
      <dgm:prSet presAssocID="{AC648262-26EE-4642-B5C1-0E08A05FADE4}" presName="Name0" presStyleCnt="0">
        <dgm:presLayoutVars>
          <dgm:dir/>
          <dgm:resizeHandles val="exact"/>
        </dgm:presLayoutVars>
      </dgm:prSet>
      <dgm:spPr/>
    </dgm:pt>
    <dgm:pt modelId="{15130383-11A0-4503-92FF-95F767A41712}" type="pres">
      <dgm:prSet presAssocID="{4E7283D4-E2FF-44B5-B66F-ECE154F7060C}" presName="node" presStyleLbl="node1" presStyleIdx="0" presStyleCnt="7">
        <dgm:presLayoutVars>
          <dgm:bulletEnabled val="1"/>
        </dgm:presLayoutVars>
      </dgm:prSet>
      <dgm:spPr/>
    </dgm:pt>
    <dgm:pt modelId="{90BB04F2-794B-4391-BC34-1F67DC0E0F10}" type="pres">
      <dgm:prSet presAssocID="{0FA8DB60-E975-4230-A8C0-E682C6482DAE}" presName="sibTrans" presStyleLbl="sibTrans1D1" presStyleIdx="0" presStyleCnt="6"/>
      <dgm:spPr/>
    </dgm:pt>
    <dgm:pt modelId="{5584017C-435B-450D-8A5F-8668698F9400}" type="pres">
      <dgm:prSet presAssocID="{0FA8DB60-E975-4230-A8C0-E682C6482DAE}" presName="connectorText" presStyleLbl="sibTrans1D1" presStyleIdx="0" presStyleCnt="6"/>
      <dgm:spPr/>
    </dgm:pt>
    <dgm:pt modelId="{8B3ED34D-C0D4-47C1-BCFE-5976B4CCD77E}" type="pres">
      <dgm:prSet presAssocID="{A0343BD6-4024-4605-823F-A71D604360E0}" presName="node" presStyleLbl="node1" presStyleIdx="1" presStyleCnt="7">
        <dgm:presLayoutVars>
          <dgm:bulletEnabled val="1"/>
        </dgm:presLayoutVars>
      </dgm:prSet>
      <dgm:spPr/>
    </dgm:pt>
    <dgm:pt modelId="{931A82B8-E123-42F3-9923-5A133465C251}" type="pres">
      <dgm:prSet presAssocID="{C2890D71-45B5-4F71-83D9-33368D4415A2}" presName="sibTrans" presStyleLbl="sibTrans1D1" presStyleIdx="1" presStyleCnt="6"/>
      <dgm:spPr/>
    </dgm:pt>
    <dgm:pt modelId="{78EF7614-F293-47C7-B530-D2F93CD04D13}" type="pres">
      <dgm:prSet presAssocID="{C2890D71-45B5-4F71-83D9-33368D4415A2}" presName="connectorText" presStyleLbl="sibTrans1D1" presStyleIdx="1" presStyleCnt="6"/>
      <dgm:spPr/>
    </dgm:pt>
    <dgm:pt modelId="{AE2697F2-767A-40C5-8A5C-AD24DC309529}" type="pres">
      <dgm:prSet presAssocID="{3DE818F6-81A5-413A-A115-FA64F87C93E6}" presName="node" presStyleLbl="node1" presStyleIdx="2" presStyleCnt="7">
        <dgm:presLayoutVars>
          <dgm:bulletEnabled val="1"/>
        </dgm:presLayoutVars>
      </dgm:prSet>
      <dgm:spPr/>
    </dgm:pt>
    <dgm:pt modelId="{1821EC0F-D0E9-4FA2-94B2-9FAFAA752E07}" type="pres">
      <dgm:prSet presAssocID="{6D5CB6DD-F430-4A55-B1F4-A543C26698B9}" presName="sibTrans" presStyleLbl="sibTrans1D1" presStyleIdx="2" presStyleCnt="6"/>
      <dgm:spPr/>
    </dgm:pt>
    <dgm:pt modelId="{5678AF3F-D3BC-457A-A161-513A0D27EF85}" type="pres">
      <dgm:prSet presAssocID="{6D5CB6DD-F430-4A55-B1F4-A543C26698B9}" presName="connectorText" presStyleLbl="sibTrans1D1" presStyleIdx="2" presStyleCnt="6"/>
      <dgm:spPr/>
    </dgm:pt>
    <dgm:pt modelId="{E7AA1B11-6EC4-4AA7-AE0E-F2270EEC02D4}" type="pres">
      <dgm:prSet presAssocID="{AF5F0827-2554-4117-AA68-6A8CA6CAA4E5}" presName="node" presStyleLbl="node1" presStyleIdx="3" presStyleCnt="7">
        <dgm:presLayoutVars>
          <dgm:bulletEnabled val="1"/>
        </dgm:presLayoutVars>
      </dgm:prSet>
      <dgm:spPr/>
    </dgm:pt>
    <dgm:pt modelId="{4F640B91-BCB6-4A96-8AC4-D7A3969D2E00}" type="pres">
      <dgm:prSet presAssocID="{8AC30958-2C5C-48CA-9F27-C4D228578AE1}" presName="sibTrans" presStyleLbl="sibTrans1D1" presStyleIdx="3" presStyleCnt="6"/>
      <dgm:spPr/>
    </dgm:pt>
    <dgm:pt modelId="{8141F1EE-9EBA-4E3B-A229-D6A38B9BD720}" type="pres">
      <dgm:prSet presAssocID="{8AC30958-2C5C-48CA-9F27-C4D228578AE1}" presName="connectorText" presStyleLbl="sibTrans1D1" presStyleIdx="3" presStyleCnt="6"/>
      <dgm:spPr/>
    </dgm:pt>
    <dgm:pt modelId="{BAFC8B8B-8911-4221-BC93-1522439FF86F}" type="pres">
      <dgm:prSet presAssocID="{0006E1E8-BA4B-49C0-A3CB-9B8FE6A97DF8}" presName="node" presStyleLbl="node1" presStyleIdx="4" presStyleCnt="7">
        <dgm:presLayoutVars>
          <dgm:bulletEnabled val="1"/>
        </dgm:presLayoutVars>
      </dgm:prSet>
      <dgm:spPr/>
    </dgm:pt>
    <dgm:pt modelId="{E51114E1-7813-47D4-83D9-B78AA1A35681}" type="pres">
      <dgm:prSet presAssocID="{50D34D53-AEFE-4645-BCB6-95B45337A7D1}" presName="sibTrans" presStyleLbl="sibTrans1D1" presStyleIdx="4" presStyleCnt="6"/>
      <dgm:spPr/>
    </dgm:pt>
    <dgm:pt modelId="{ABB3A1CE-3695-45E0-954D-A7AC605F9A94}" type="pres">
      <dgm:prSet presAssocID="{50D34D53-AEFE-4645-BCB6-95B45337A7D1}" presName="connectorText" presStyleLbl="sibTrans1D1" presStyleIdx="4" presStyleCnt="6"/>
      <dgm:spPr/>
    </dgm:pt>
    <dgm:pt modelId="{AB1F4831-A830-4706-B904-5243BF47AFC5}" type="pres">
      <dgm:prSet presAssocID="{0260103F-34F9-414B-8B35-5B8FAADDF3C8}" presName="node" presStyleLbl="node1" presStyleIdx="5" presStyleCnt="7">
        <dgm:presLayoutVars>
          <dgm:bulletEnabled val="1"/>
        </dgm:presLayoutVars>
      </dgm:prSet>
      <dgm:spPr/>
    </dgm:pt>
    <dgm:pt modelId="{5D782BCF-BDD9-4083-AAC7-51B8E169E0F1}" type="pres">
      <dgm:prSet presAssocID="{60740439-4F3E-4441-97EE-775F007C28E2}" presName="sibTrans" presStyleLbl="sibTrans1D1" presStyleIdx="5" presStyleCnt="6"/>
      <dgm:spPr/>
    </dgm:pt>
    <dgm:pt modelId="{A0AFB08D-E890-47B5-8BB9-1A8438A9364A}" type="pres">
      <dgm:prSet presAssocID="{60740439-4F3E-4441-97EE-775F007C28E2}" presName="connectorText" presStyleLbl="sibTrans1D1" presStyleIdx="5" presStyleCnt="6"/>
      <dgm:spPr/>
    </dgm:pt>
    <dgm:pt modelId="{A67C32BD-4679-4713-9C0C-7BCC2A8A54BC}" type="pres">
      <dgm:prSet presAssocID="{C431A175-33A8-4BA0-B391-E5EC0704D4AF}" presName="node" presStyleLbl="node1" presStyleIdx="6" presStyleCnt="7">
        <dgm:presLayoutVars>
          <dgm:bulletEnabled val="1"/>
        </dgm:presLayoutVars>
      </dgm:prSet>
      <dgm:spPr/>
    </dgm:pt>
  </dgm:ptLst>
  <dgm:cxnLst>
    <dgm:cxn modelId="{CBBA4317-066D-45CE-82B4-0FC78FF1C3ED}" type="presOf" srcId="{6D5CB6DD-F430-4A55-B1F4-A543C26698B9}" destId="{5678AF3F-D3BC-457A-A161-513A0D27EF85}" srcOrd="1" destOrd="0" presId="urn:microsoft.com/office/officeart/2005/8/layout/bProcess3"/>
    <dgm:cxn modelId="{56682D19-41DC-47DF-8ED9-6D0E7A16CFDC}" type="presOf" srcId="{8AC30958-2C5C-48CA-9F27-C4D228578AE1}" destId="{8141F1EE-9EBA-4E3B-A229-D6A38B9BD720}" srcOrd="1" destOrd="0" presId="urn:microsoft.com/office/officeart/2005/8/layout/bProcess3"/>
    <dgm:cxn modelId="{2FB75F1A-8BF4-487C-81E5-85358278CEF8}" srcId="{AC648262-26EE-4642-B5C1-0E08A05FADE4}" destId="{0260103F-34F9-414B-8B35-5B8FAADDF3C8}" srcOrd="5" destOrd="0" parTransId="{56D505FB-C7B5-4F57-B985-1B9D3A993D49}" sibTransId="{60740439-4F3E-4441-97EE-775F007C28E2}"/>
    <dgm:cxn modelId="{1123EB1B-5FAA-481F-87E7-A4FE59509614}" type="presOf" srcId="{0FA8DB60-E975-4230-A8C0-E682C6482DAE}" destId="{90BB04F2-794B-4391-BC34-1F67DC0E0F10}" srcOrd="0" destOrd="0" presId="urn:microsoft.com/office/officeart/2005/8/layout/bProcess3"/>
    <dgm:cxn modelId="{C9111B1D-3142-4F5F-8E53-8996F7DEC82C}" type="presOf" srcId="{0FA8DB60-E975-4230-A8C0-E682C6482DAE}" destId="{5584017C-435B-450D-8A5F-8668698F9400}" srcOrd="1" destOrd="0" presId="urn:microsoft.com/office/officeart/2005/8/layout/bProcess3"/>
    <dgm:cxn modelId="{5506C623-22F3-40A9-8D46-1FC7DA67EBE2}" type="presOf" srcId="{50D34D53-AEFE-4645-BCB6-95B45337A7D1}" destId="{E51114E1-7813-47D4-83D9-B78AA1A35681}" srcOrd="0" destOrd="0" presId="urn:microsoft.com/office/officeart/2005/8/layout/bProcess3"/>
    <dgm:cxn modelId="{F638D635-A138-491F-A825-0DC6DDAEA807}" type="presOf" srcId="{C431A175-33A8-4BA0-B391-E5EC0704D4AF}" destId="{A67C32BD-4679-4713-9C0C-7BCC2A8A54BC}" srcOrd="0" destOrd="0" presId="urn:microsoft.com/office/officeart/2005/8/layout/bProcess3"/>
    <dgm:cxn modelId="{C2C37B37-F34F-4B8F-918F-E838C70329A6}" type="presOf" srcId="{AC648262-26EE-4642-B5C1-0E08A05FADE4}" destId="{41C79664-47F4-4039-A4D1-197DDB8C4E31}" srcOrd="0" destOrd="0" presId="urn:microsoft.com/office/officeart/2005/8/layout/bProcess3"/>
    <dgm:cxn modelId="{898B1A3A-678B-4DB3-AD02-F6249D2D8D1E}" type="presOf" srcId="{3DE818F6-81A5-413A-A115-FA64F87C93E6}" destId="{AE2697F2-767A-40C5-8A5C-AD24DC309529}" srcOrd="0" destOrd="0" presId="urn:microsoft.com/office/officeart/2005/8/layout/bProcess3"/>
    <dgm:cxn modelId="{DF00565F-0993-48AA-A326-4D2BE5D4835A}" type="presOf" srcId="{C2890D71-45B5-4F71-83D9-33368D4415A2}" destId="{931A82B8-E123-42F3-9923-5A133465C251}" srcOrd="0" destOrd="0" presId="urn:microsoft.com/office/officeart/2005/8/layout/bProcess3"/>
    <dgm:cxn modelId="{455E9B6E-FA91-4754-9BE2-D73B1539EE15}" type="presOf" srcId="{A0343BD6-4024-4605-823F-A71D604360E0}" destId="{8B3ED34D-C0D4-47C1-BCFE-5976B4CCD77E}" srcOrd="0" destOrd="0" presId="urn:microsoft.com/office/officeart/2005/8/layout/bProcess3"/>
    <dgm:cxn modelId="{15A48171-3F1D-4A85-ABBC-B6E138E11E8E}" type="presOf" srcId="{0260103F-34F9-414B-8B35-5B8FAADDF3C8}" destId="{AB1F4831-A830-4706-B904-5243BF47AFC5}" srcOrd="0" destOrd="0" presId="urn:microsoft.com/office/officeart/2005/8/layout/bProcess3"/>
    <dgm:cxn modelId="{1619E174-FAE4-482E-B5A4-26B6015CE43D}" type="presOf" srcId="{60740439-4F3E-4441-97EE-775F007C28E2}" destId="{5D782BCF-BDD9-4083-AAC7-51B8E169E0F1}" srcOrd="0" destOrd="0" presId="urn:microsoft.com/office/officeart/2005/8/layout/bProcess3"/>
    <dgm:cxn modelId="{6DEAD377-85ED-4BB0-88C7-36E7F8783271}" type="presOf" srcId="{60740439-4F3E-4441-97EE-775F007C28E2}" destId="{A0AFB08D-E890-47B5-8BB9-1A8438A9364A}" srcOrd="1" destOrd="0" presId="urn:microsoft.com/office/officeart/2005/8/layout/bProcess3"/>
    <dgm:cxn modelId="{ECF10759-6DD2-4192-8FDD-277285F22AA4}" srcId="{AC648262-26EE-4642-B5C1-0E08A05FADE4}" destId="{A0343BD6-4024-4605-823F-A71D604360E0}" srcOrd="1" destOrd="0" parTransId="{EE2F45D8-A057-430B-82B6-F395500B69DC}" sibTransId="{C2890D71-45B5-4F71-83D9-33368D4415A2}"/>
    <dgm:cxn modelId="{6005CF8C-45AE-4413-BE19-93BFF3D6FB05}" srcId="{AC648262-26EE-4642-B5C1-0E08A05FADE4}" destId="{3DE818F6-81A5-413A-A115-FA64F87C93E6}" srcOrd="2" destOrd="0" parTransId="{989289D9-8586-484B-9AD4-1FC5ED584963}" sibTransId="{6D5CB6DD-F430-4A55-B1F4-A543C26698B9}"/>
    <dgm:cxn modelId="{DE261A8E-D1B2-4459-88B5-48D064B3FE07}" type="presOf" srcId="{50D34D53-AEFE-4645-BCB6-95B45337A7D1}" destId="{ABB3A1CE-3695-45E0-954D-A7AC605F9A94}" srcOrd="1" destOrd="0" presId="urn:microsoft.com/office/officeart/2005/8/layout/bProcess3"/>
    <dgm:cxn modelId="{015D808E-4060-457C-9ABE-739C5113C8EF}" type="presOf" srcId="{6D5CB6DD-F430-4A55-B1F4-A543C26698B9}" destId="{1821EC0F-D0E9-4FA2-94B2-9FAFAA752E07}" srcOrd="0" destOrd="0" presId="urn:microsoft.com/office/officeart/2005/8/layout/bProcess3"/>
    <dgm:cxn modelId="{9B2CA990-25DD-48B3-BD3B-01DA9E213B10}" srcId="{AC648262-26EE-4642-B5C1-0E08A05FADE4}" destId="{4E7283D4-E2FF-44B5-B66F-ECE154F7060C}" srcOrd="0" destOrd="0" parTransId="{D55AD21B-E573-4638-A02E-59420B12C0F2}" sibTransId="{0FA8DB60-E975-4230-A8C0-E682C6482DAE}"/>
    <dgm:cxn modelId="{CA622B9C-01B4-45DC-80E7-949CDFCC714C}" type="presOf" srcId="{0006E1E8-BA4B-49C0-A3CB-9B8FE6A97DF8}" destId="{BAFC8B8B-8911-4221-BC93-1522439FF86F}" srcOrd="0" destOrd="0" presId="urn:microsoft.com/office/officeart/2005/8/layout/bProcess3"/>
    <dgm:cxn modelId="{BCB8839F-2DDD-4EBC-A01C-026EA719B048}" type="presOf" srcId="{8AC30958-2C5C-48CA-9F27-C4D228578AE1}" destId="{4F640B91-BCB6-4A96-8AC4-D7A3969D2E00}" srcOrd="0" destOrd="0" presId="urn:microsoft.com/office/officeart/2005/8/layout/bProcess3"/>
    <dgm:cxn modelId="{46344ADA-B1F6-40E1-86CA-5DEF698F5641}" srcId="{AC648262-26EE-4642-B5C1-0E08A05FADE4}" destId="{AF5F0827-2554-4117-AA68-6A8CA6CAA4E5}" srcOrd="3" destOrd="0" parTransId="{E9EE2340-E151-4DC9-B587-AC8248A120B0}" sibTransId="{8AC30958-2C5C-48CA-9F27-C4D228578AE1}"/>
    <dgm:cxn modelId="{73092EDC-3F97-44BA-B0DF-4745D352E87C}" type="presOf" srcId="{C2890D71-45B5-4F71-83D9-33368D4415A2}" destId="{78EF7614-F293-47C7-B530-D2F93CD04D13}" srcOrd="1" destOrd="0" presId="urn:microsoft.com/office/officeart/2005/8/layout/bProcess3"/>
    <dgm:cxn modelId="{A7E302E7-3E25-4CDE-A86A-A191B9DAE07A}" srcId="{AC648262-26EE-4642-B5C1-0E08A05FADE4}" destId="{0006E1E8-BA4B-49C0-A3CB-9B8FE6A97DF8}" srcOrd="4" destOrd="0" parTransId="{956B6EF3-90E0-4761-A97E-277929701DAB}" sibTransId="{50D34D53-AEFE-4645-BCB6-95B45337A7D1}"/>
    <dgm:cxn modelId="{AC093BE9-36A0-4232-B768-17A18AAE55FC}" srcId="{AC648262-26EE-4642-B5C1-0E08A05FADE4}" destId="{C431A175-33A8-4BA0-B391-E5EC0704D4AF}" srcOrd="6" destOrd="0" parTransId="{3D63050F-F7FD-446F-AA46-1C983C3835E5}" sibTransId="{09E553DE-705E-4D36-B0F3-64A80A0ECD16}"/>
    <dgm:cxn modelId="{B12069ED-58FF-4045-A42E-25D47F2B2431}" type="presOf" srcId="{4E7283D4-E2FF-44B5-B66F-ECE154F7060C}" destId="{15130383-11A0-4503-92FF-95F767A41712}" srcOrd="0" destOrd="0" presId="urn:microsoft.com/office/officeart/2005/8/layout/bProcess3"/>
    <dgm:cxn modelId="{BFC5B5F8-3D40-4F0C-A208-EB5269EDD58B}" type="presOf" srcId="{AF5F0827-2554-4117-AA68-6A8CA6CAA4E5}" destId="{E7AA1B11-6EC4-4AA7-AE0E-F2270EEC02D4}" srcOrd="0" destOrd="0" presId="urn:microsoft.com/office/officeart/2005/8/layout/bProcess3"/>
    <dgm:cxn modelId="{A2FB9BA3-8C78-4923-AA43-6B439C096340}" type="presParOf" srcId="{41C79664-47F4-4039-A4D1-197DDB8C4E31}" destId="{15130383-11A0-4503-92FF-95F767A41712}" srcOrd="0" destOrd="0" presId="urn:microsoft.com/office/officeart/2005/8/layout/bProcess3"/>
    <dgm:cxn modelId="{DABD6729-AEA1-4E04-BB57-CA05C7A56469}" type="presParOf" srcId="{41C79664-47F4-4039-A4D1-197DDB8C4E31}" destId="{90BB04F2-794B-4391-BC34-1F67DC0E0F10}" srcOrd="1" destOrd="0" presId="urn:microsoft.com/office/officeart/2005/8/layout/bProcess3"/>
    <dgm:cxn modelId="{AD5D51C5-936D-43DD-BDD6-58439563D006}" type="presParOf" srcId="{90BB04F2-794B-4391-BC34-1F67DC0E0F10}" destId="{5584017C-435B-450D-8A5F-8668698F9400}" srcOrd="0" destOrd="0" presId="urn:microsoft.com/office/officeart/2005/8/layout/bProcess3"/>
    <dgm:cxn modelId="{EAD00EB0-D39A-4776-9E28-DF60C70B1BE7}" type="presParOf" srcId="{41C79664-47F4-4039-A4D1-197DDB8C4E31}" destId="{8B3ED34D-C0D4-47C1-BCFE-5976B4CCD77E}" srcOrd="2" destOrd="0" presId="urn:microsoft.com/office/officeart/2005/8/layout/bProcess3"/>
    <dgm:cxn modelId="{A87B66B6-1DC8-4224-A290-B7BB7961B9FE}" type="presParOf" srcId="{41C79664-47F4-4039-A4D1-197DDB8C4E31}" destId="{931A82B8-E123-42F3-9923-5A133465C251}" srcOrd="3" destOrd="0" presId="urn:microsoft.com/office/officeart/2005/8/layout/bProcess3"/>
    <dgm:cxn modelId="{2624FD88-ABC5-4416-8B26-AF916D8E7935}" type="presParOf" srcId="{931A82B8-E123-42F3-9923-5A133465C251}" destId="{78EF7614-F293-47C7-B530-D2F93CD04D13}" srcOrd="0" destOrd="0" presId="urn:microsoft.com/office/officeart/2005/8/layout/bProcess3"/>
    <dgm:cxn modelId="{EF355408-F919-450F-8B2F-F6904C7E4244}" type="presParOf" srcId="{41C79664-47F4-4039-A4D1-197DDB8C4E31}" destId="{AE2697F2-767A-40C5-8A5C-AD24DC309529}" srcOrd="4" destOrd="0" presId="urn:microsoft.com/office/officeart/2005/8/layout/bProcess3"/>
    <dgm:cxn modelId="{2A20673D-47CD-4F14-AEFE-750C254198F1}" type="presParOf" srcId="{41C79664-47F4-4039-A4D1-197DDB8C4E31}" destId="{1821EC0F-D0E9-4FA2-94B2-9FAFAA752E07}" srcOrd="5" destOrd="0" presId="urn:microsoft.com/office/officeart/2005/8/layout/bProcess3"/>
    <dgm:cxn modelId="{E819A090-AC75-4B73-BF67-D774EC8B621E}" type="presParOf" srcId="{1821EC0F-D0E9-4FA2-94B2-9FAFAA752E07}" destId="{5678AF3F-D3BC-457A-A161-513A0D27EF85}" srcOrd="0" destOrd="0" presId="urn:microsoft.com/office/officeart/2005/8/layout/bProcess3"/>
    <dgm:cxn modelId="{0748A315-7998-434D-9A0B-E8DBF9412EAD}" type="presParOf" srcId="{41C79664-47F4-4039-A4D1-197DDB8C4E31}" destId="{E7AA1B11-6EC4-4AA7-AE0E-F2270EEC02D4}" srcOrd="6" destOrd="0" presId="urn:microsoft.com/office/officeart/2005/8/layout/bProcess3"/>
    <dgm:cxn modelId="{36A81E4B-2179-49B1-AFC2-ACD8F2D7B783}" type="presParOf" srcId="{41C79664-47F4-4039-A4D1-197DDB8C4E31}" destId="{4F640B91-BCB6-4A96-8AC4-D7A3969D2E00}" srcOrd="7" destOrd="0" presId="urn:microsoft.com/office/officeart/2005/8/layout/bProcess3"/>
    <dgm:cxn modelId="{9A3D7AEF-16D6-4F25-957B-F174AF17C46B}" type="presParOf" srcId="{4F640B91-BCB6-4A96-8AC4-D7A3969D2E00}" destId="{8141F1EE-9EBA-4E3B-A229-D6A38B9BD720}" srcOrd="0" destOrd="0" presId="urn:microsoft.com/office/officeart/2005/8/layout/bProcess3"/>
    <dgm:cxn modelId="{EACA4411-3467-48E0-8141-2C87060CEA65}" type="presParOf" srcId="{41C79664-47F4-4039-A4D1-197DDB8C4E31}" destId="{BAFC8B8B-8911-4221-BC93-1522439FF86F}" srcOrd="8" destOrd="0" presId="urn:microsoft.com/office/officeart/2005/8/layout/bProcess3"/>
    <dgm:cxn modelId="{B5E4D3E6-E10D-4E0B-8698-CFBCFE2BC7BE}" type="presParOf" srcId="{41C79664-47F4-4039-A4D1-197DDB8C4E31}" destId="{E51114E1-7813-47D4-83D9-B78AA1A35681}" srcOrd="9" destOrd="0" presId="urn:microsoft.com/office/officeart/2005/8/layout/bProcess3"/>
    <dgm:cxn modelId="{3E3B52DA-4CF2-45E0-B77A-13CAA54FEE68}" type="presParOf" srcId="{E51114E1-7813-47D4-83D9-B78AA1A35681}" destId="{ABB3A1CE-3695-45E0-954D-A7AC605F9A94}" srcOrd="0" destOrd="0" presId="urn:microsoft.com/office/officeart/2005/8/layout/bProcess3"/>
    <dgm:cxn modelId="{8C23479A-E9B9-49A7-A8F5-F64D66CA7F23}" type="presParOf" srcId="{41C79664-47F4-4039-A4D1-197DDB8C4E31}" destId="{AB1F4831-A830-4706-B904-5243BF47AFC5}" srcOrd="10" destOrd="0" presId="urn:microsoft.com/office/officeart/2005/8/layout/bProcess3"/>
    <dgm:cxn modelId="{112E7D04-5212-40F2-9F34-E5256346D315}" type="presParOf" srcId="{41C79664-47F4-4039-A4D1-197DDB8C4E31}" destId="{5D782BCF-BDD9-4083-AAC7-51B8E169E0F1}" srcOrd="11" destOrd="0" presId="urn:microsoft.com/office/officeart/2005/8/layout/bProcess3"/>
    <dgm:cxn modelId="{F0203F2D-0344-46D6-9148-C9F78AA61683}" type="presParOf" srcId="{5D782BCF-BDD9-4083-AAC7-51B8E169E0F1}" destId="{A0AFB08D-E890-47B5-8BB9-1A8438A9364A}" srcOrd="0" destOrd="0" presId="urn:microsoft.com/office/officeart/2005/8/layout/bProcess3"/>
    <dgm:cxn modelId="{9AC9C3BA-82F7-4F10-91DC-CB2FDB7ABBD6}" type="presParOf" srcId="{41C79664-47F4-4039-A4D1-197DDB8C4E31}" destId="{A67C32BD-4679-4713-9C0C-7BCC2A8A54BC}" srcOrd="12" destOrd="0" presId="urn:microsoft.com/office/officeart/2005/8/layout/b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257677D-BB95-4BAD-9A0D-8718DD585A34}" type="doc">
      <dgm:prSet loTypeId="urn:microsoft.com/office/officeart/2018/2/layout/IconLabel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08E7B3E-DAD9-46EF-AD6E-6129F303BE13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dirty="0"/>
            <a:t>Who do we need?</a:t>
          </a:r>
          <a:endParaRPr lang="en-US" dirty="0"/>
        </a:p>
      </dgm:t>
    </dgm:pt>
    <dgm:pt modelId="{123D9669-0C02-4C3E-8124-59E1A52A6678}" type="parTrans" cxnId="{1B022E99-D56F-4757-BAC0-5FA47DB3490A}">
      <dgm:prSet/>
      <dgm:spPr/>
      <dgm:t>
        <a:bodyPr/>
        <a:lstStyle/>
        <a:p>
          <a:endParaRPr lang="en-US"/>
        </a:p>
      </dgm:t>
    </dgm:pt>
    <dgm:pt modelId="{552F22C7-9311-48FF-AA1D-BC2586A0858A}" type="sibTrans" cxnId="{1B022E99-D56F-4757-BAC0-5FA47DB3490A}">
      <dgm:prSet/>
      <dgm:spPr/>
      <dgm:t>
        <a:bodyPr/>
        <a:lstStyle/>
        <a:p>
          <a:endParaRPr lang="en-US"/>
        </a:p>
      </dgm:t>
    </dgm:pt>
    <dgm:pt modelId="{0EBD8CCB-D329-46EC-918D-209DB17F5C47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dirty="0"/>
            <a:t>Skills</a:t>
          </a:r>
          <a:endParaRPr lang="en-US" dirty="0"/>
        </a:p>
      </dgm:t>
    </dgm:pt>
    <dgm:pt modelId="{732CCCC0-E1B9-43C6-AD09-1FD1801B79FD}" type="parTrans" cxnId="{74886E2E-FAA5-44E2-BCD5-FD4B922C257D}">
      <dgm:prSet/>
      <dgm:spPr/>
      <dgm:t>
        <a:bodyPr/>
        <a:lstStyle/>
        <a:p>
          <a:endParaRPr lang="en-US"/>
        </a:p>
      </dgm:t>
    </dgm:pt>
    <dgm:pt modelId="{CFB67795-0557-455A-88D4-B91FC581C5EE}" type="sibTrans" cxnId="{74886E2E-FAA5-44E2-BCD5-FD4B922C257D}">
      <dgm:prSet/>
      <dgm:spPr/>
      <dgm:t>
        <a:bodyPr/>
        <a:lstStyle/>
        <a:p>
          <a:endParaRPr lang="en-US"/>
        </a:p>
      </dgm:t>
    </dgm:pt>
    <dgm:pt modelId="{4E9CC3F2-CA5E-4EA6-9CA6-DFF42190C3F7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dirty="0"/>
            <a:t>Experience</a:t>
          </a:r>
          <a:endParaRPr lang="en-US" dirty="0"/>
        </a:p>
      </dgm:t>
    </dgm:pt>
    <dgm:pt modelId="{9A1CFD10-4409-4B99-BEB1-54831B7760FF}" type="parTrans" cxnId="{8E524C68-1605-4CED-A088-8C7CED02744E}">
      <dgm:prSet/>
      <dgm:spPr/>
      <dgm:t>
        <a:bodyPr/>
        <a:lstStyle/>
        <a:p>
          <a:endParaRPr lang="en-US"/>
        </a:p>
      </dgm:t>
    </dgm:pt>
    <dgm:pt modelId="{9EDF90B2-521F-4AED-9E83-895C3202303A}" type="sibTrans" cxnId="{8E524C68-1605-4CED-A088-8C7CED02744E}">
      <dgm:prSet/>
      <dgm:spPr/>
      <dgm:t>
        <a:bodyPr/>
        <a:lstStyle/>
        <a:p>
          <a:endParaRPr lang="en-US"/>
        </a:p>
      </dgm:t>
    </dgm:pt>
    <dgm:pt modelId="{A09E4D1C-DC5E-4345-97B7-43E39BC85ACA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dirty="0"/>
            <a:t>Qualification</a:t>
          </a:r>
          <a:endParaRPr lang="en-US" dirty="0"/>
        </a:p>
      </dgm:t>
    </dgm:pt>
    <dgm:pt modelId="{48813CD1-F752-403D-9526-55AC999214E2}" type="parTrans" cxnId="{21FA96F2-3B5C-4CF5-B3CD-C00068C40F9A}">
      <dgm:prSet/>
      <dgm:spPr/>
      <dgm:t>
        <a:bodyPr/>
        <a:lstStyle/>
        <a:p>
          <a:endParaRPr lang="en-US"/>
        </a:p>
      </dgm:t>
    </dgm:pt>
    <dgm:pt modelId="{2501F90E-029B-4347-BE1A-5A95721DAD26}" type="sibTrans" cxnId="{21FA96F2-3B5C-4CF5-B3CD-C00068C40F9A}">
      <dgm:prSet/>
      <dgm:spPr/>
      <dgm:t>
        <a:bodyPr/>
        <a:lstStyle/>
        <a:p>
          <a:endParaRPr lang="en-US"/>
        </a:p>
      </dgm:t>
    </dgm:pt>
    <dgm:pt modelId="{A1B8F450-DFB0-4FA2-B7F0-DF474347E14E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dirty="0"/>
            <a:t>Behaviours</a:t>
          </a:r>
          <a:endParaRPr lang="en-US" dirty="0"/>
        </a:p>
      </dgm:t>
    </dgm:pt>
    <dgm:pt modelId="{BFB2EA89-F002-4D50-9DF4-E6263ED68EBA}" type="parTrans" cxnId="{7FD9E488-69E6-4EE9-96C2-844F7BBE068C}">
      <dgm:prSet/>
      <dgm:spPr/>
      <dgm:t>
        <a:bodyPr/>
        <a:lstStyle/>
        <a:p>
          <a:endParaRPr lang="en-US"/>
        </a:p>
      </dgm:t>
    </dgm:pt>
    <dgm:pt modelId="{73497F73-BC19-4BBC-B700-2346395CDCEC}" type="sibTrans" cxnId="{7FD9E488-69E6-4EE9-96C2-844F7BBE068C}">
      <dgm:prSet/>
      <dgm:spPr/>
      <dgm:t>
        <a:bodyPr/>
        <a:lstStyle/>
        <a:p>
          <a:endParaRPr lang="en-US"/>
        </a:p>
      </dgm:t>
    </dgm:pt>
    <dgm:pt modelId="{1206D379-082E-4D46-930F-6856B5F3E492}" type="pres">
      <dgm:prSet presAssocID="{7257677D-BB95-4BAD-9A0D-8718DD585A34}" presName="root" presStyleCnt="0">
        <dgm:presLayoutVars>
          <dgm:dir/>
          <dgm:resizeHandles val="exact"/>
        </dgm:presLayoutVars>
      </dgm:prSet>
      <dgm:spPr/>
    </dgm:pt>
    <dgm:pt modelId="{87CBCD9D-BE33-4AB0-ADA3-5BC6A97CE867}" type="pres">
      <dgm:prSet presAssocID="{A08E7B3E-DAD9-46EF-AD6E-6129F303BE13}" presName="compNode" presStyleCnt="0"/>
      <dgm:spPr/>
    </dgm:pt>
    <dgm:pt modelId="{BF1D0CED-D41C-43F4-B496-020DDCBE2CBC}" type="pres">
      <dgm:prSet presAssocID="{A08E7B3E-DAD9-46EF-AD6E-6129F303BE13}" presName="iconRect" presStyleLbl="node1" presStyleIdx="0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Group of People"/>
        </a:ext>
      </dgm:extLst>
    </dgm:pt>
    <dgm:pt modelId="{B76EDF99-37AB-4359-AA83-536F82681B41}" type="pres">
      <dgm:prSet presAssocID="{A08E7B3E-DAD9-46EF-AD6E-6129F303BE13}" presName="spaceRect" presStyleCnt="0"/>
      <dgm:spPr/>
    </dgm:pt>
    <dgm:pt modelId="{03A5B539-FA1B-4FBD-A936-103B16A7B247}" type="pres">
      <dgm:prSet presAssocID="{A08E7B3E-DAD9-46EF-AD6E-6129F303BE13}" presName="textRect" presStyleLbl="revTx" presStyleIdx="0" presStyleCnt="5">
        <dgm:presLayoutVars>
          <dgm:chMax val="1"/>
          <dgm:chPref val="1"/>
        </dgm:presLayoutVars>
      </dgm:prSet>
      <dgm:spPr/>
    </dgm:pt>
    <dgm:pt modelId="{07DD1A8E-387F-4947-AE8E-71C0A5BF0D71}" type="pres">
      <dgm:prSet presAssocID="{552F22C7-9311-48FF-AA1D-BC2586A0858A}" presName="sibTrans" presStyleCnt="0"/>
      <dgm:spPr/>
    </dgm:pt>
    <dgm:pt modelId="{64A0D739-8CEA-4195-8DF9-176D27A6A4C3}" type="pres">
      <dgm:prSet presAssocID="{0EBD8CCB-D329-46EC-918D-209DB17F5C47}" presName="compNode" presStyleCnt="0"/>
      <dgm:spPr/>
    </dgm:pt>
    <dgm:pt modelId="{304B30B8-4735-4C0C-9A82-A02D078519B1}" type="pres">
      <dgm:prSet presAssocID="{0EBD8CCB-D329-46EC-918D-209DB17F5C47}" presName="iconRect" presStyleLbl="node1" presStyleIdx="1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7FB9BD7B-58EC-4D47-8939-B3A86A2BB068}" type="pres">
      <dgm:prSet presAssocID="{0EBD8CCB-D329-46EC-918D-209DB17F5C47}" presName="spaceRect" presStyleCnt="0"/>
      <dgm:spPr/>
    </dgm:pt>
    <dgm:pt modelId="{5BABB301-1BF0-4612-B2F7-44B1E3BA27B2}" type="pres">
      <dgm:prSet presAssocID="{0EBD8CCB-D329-46EC-918D-209DB17F5C47}" presName="textRect" presStyleLbl="revTx" presStyleIdx="1" presStyleCnt="5">
        <dgm:presLayoutVars>
          <dgm:chMax val="1"/>
          <dgm:chPref val="1"/>
        </dgm:presLayoutVars>
      </dgm:prSet>
      <dgm:spPr/>
    </dgm:pt>
    <dgm:pt modelId="{39CB18AA-7850-4967-B3FC-CD2B7074F372}" type="pres">
      <dgm:prSet presAssocID="{CFB67795-0557-455A-88D4-B91FC581C5EE}" presName="sibTrans" presStyleCnt="0"/>
      <dgm:spPr/>
    </dgm:pt>
    <dgm:pt modelId="{C9D5A944-0066-463B-AC71-3E23982CF61D}" type="pres">
      <dgm:prSet presAssocID="{4E9CC3F2-CA5E-4EA6-9CA6-DFF42190C3F7}" presName="compNode" presStyleCnt="0"/>
      <dgm:spPr/>
    </dgm:pt>
    <dgm:pt modelId="{E21AB696-D1BA-40B8-B3D3-B9C6C7D46C9B}" type="pres">
      <dgm:prSet presAssocID="{4E9CC3F2-CA5E-4EA6-9CA6-DFF42190C3F7}" presName="iconRect" presStyleLbl="node1" presStyleIdx="2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Handshake"/>
        </a:ext>
      </dgm:extLst>
    </dgm:pt>
    <dgm:pt modelId="{7071D6CE-B5E9-4902-8F7B-CBF13D232EE1}" type="pres">
      <dgm:prSet presAssocID="{4E9CC3F2-CA5E-4EA6-9CA6-DFF42190C3F7}" presName="spaceRect" presStyleCnt="0"/>
      <dgm:spPr/>
    </dgm:pt>
    <dgm:pt modelId="{B1A021A2-553B-49F2-8167-42399E714ECA}" type="pres">
      <dgm:prSet presAssocID="{4E9CC3F2-CA5E-4EA6-9CA6-DFF42190C3F7}" presName="textRect" presStyleLbl="revTx" presStyleIdx="2" presStyleCnt="5">
        <dgm:presLayoutVars>
          <dgm:chMax val="1"/>
          <dgm:chPref val="1"/>
        </dgm:presLayoutVars>
      </dgm:prSet>
      <dgm:spPr/>
    </dgm:pt>
    <dgm:pt modelId="{C2F43FBE-07D3-4340-B950-7B2A044960BF}" type="pres">
      <dgm:prSet presAssocID="{9EDF90B2-521F-4AED-9E83-895C3202303A}" presName="sibTrans" presStyleCnt="0"/>
      <dgm:spPr/>
    </dgm:pt>
    <dgm:pt modelId="{36B7F1BB-419B-4EC4-9961-028078FDE7D7}" type="pres">
      <dgm:prSet presAssocID="{A09E4D1C-DC5E-4345-97B7-43E39BC85ACA}" presName="compNode" presStyleCnt="0"/>
      <dgm:spPr/>
    </dgm:pt>
    <dgm:pt modelId="{807121C4-1DD0-4FFC-9C6D-B2EB50CEDBA1}" type="pres">
      <dgm:prSet presAssocID="{A09E4D1C-DC5E-4345-97B7-43E39BC85ACA}" presName="iconRect" presStyleLbl="node1" presStyleIdx="3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heckmark"/>
        </a:ext>
      </dgm:extLst>
    </dgm:pt>
    <dgm:pt modelId="{4AB17145-373A-421F-B87D-AF5057A80A80}" type="pres">
      <dgm:prSet presAssocID="{A09E4D1C-DC5E-4345-97B7-43E39BC85ACA}" presName="spaceRect" presStyleCnt="0"/>
      <dgm:spPr/>
    </dgm:pt>
    <dgm:pt modelId="{AB22D709-2536-4B9B-AC17-D245947AEF09}" type="pres">
      <dgm:prSet presAssocID="{A09E4D1C-DC5E-4345-97B7-43E39BC85ACA}" presName="textRect" presStyleLbl="revTx" presStyleIdx="3" presStyleCnt="5">
        <dgm:presLayoutVars>
          <dgm:chMax val="1"/>
          <dgm:chPref val="1"/>
        </dgm:presLayoutVars>
      </dgm:prSet>
      <dgm:spPr/>
    </dgm:pt>
    <dgm:pt modelId="{4C9D5249-4291-4464-B64D-FA749EEAC4D3}" type="pres">
      <dgm:prSet presAssocID="{2501F90E-029B-4347-BE1A-5A95721DAD26}" presName="sibTrans" presStyleCnt="0"/>
      <dgm:spPr/>
    </dgm:pt>
    <dgm:pt modelId="{C8709FE3-03C6-4A6A-96E6-C2DBA3625147}" type="pres">
      <dgm:prSet presAssocID="{A1B8F450-DFB0-4FA2-B7F0-DF474347E14E}" presName="compNode" presStyleCnt="0"/>
      <dgm:spPr/>
    </dgm:pt>
    <dgm:pt modelId="{7D106557-B942-47A4-8721-5AC5E96C3F88}" type="pres">
      <dgm:prSet presAssocID="{A1B8F450-DFB0-4FA2-B7F0-DF474347E14E}" presName="iconRect" presStyleLbl="node1" presStyleIdx="4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Smiling Face with No Fill"/>
        </a:ext>
      </dgm:extLst>
    </dgm:pt>
    <dgm:pt modelId="{AB0AE4A5-9925-4EFC-B062-5ACBF6DBFF35}" type="pres">
      <dgm:prSet presAssocID="{A1B8F450-DFB0-4FA2-B7F0-DF474347E14E}" presName="spaceRect" presStyleCnt="0"/>
      <dgm:spPr/>
    </dgm:pt>
    <dgm:pt modelId="{F7F96B5A-C2CA-41DA-9F90-0D1F487F969E}" type="pres">
      <dgm:prSet presAssocID="{A1B8F450-DFB0-4FA2-B7F0-DF474347E14E}" presName="textRect" presStyleLbl="revTx" presStyleIdx="4" presStyleCnt="5">
        <dgm:presLayoutVars>
          <dgm:chMax val="1"/>
          <dgm:chPref val="1"/>
        </dgm:presLayoutVars>
      </dgm:prSet>
      <dgm:spPr/>
    </dgm:pt>
  </dgm:ptLst>
  <dgm:cxnLst>
    <dgm:cxn modelId="{C9F37207-31EE-4DBC-A4EA-A6507200C97D}" type="presOf" srcId="{A08E7B3E-DAD9-46EF-AD6E-6129F303BE13}" destId="{03A5B539-FA1B-4FBD-A936-103B16A7B247}" srcOrd="0" destOrd="0" presId="urn:microsoft.com/office/officeart/2018/2/layout/IconLabelList"/>
    <dgm:cxn modelId="{0143AC0B-BC6C-4A14-8B3D-5E3C59CD8E14}" type="presOf" srcId="{A1B8F450-DFB0-4FA2-B7F0-DF474347E14E}" destId="{F7F96B5A-C2CA-41DA-9F90-0D1F487F969E}" srcOrd="0" destOrd="0" presId="urn:microsoft.com/office/officeart/2018/2/layout/IconLabelList"/>
    <dgm:cxn modelId="{DCA5BF24-BEAC-4319-AE94-8DE7F3397FE8}" type="presOf" srcId="{A09E4D1C-DC5E-4345-97B7-43E39BC85ACA}" destId="{AB22D709-2536-4B9B-AC17-D245947AEF09}" srcOrd="0" destOrd="0" presId="urn:microsoft.com/office/officeart/2018/2/layout/IconLabelList"/>
    <dgm:cxn modelId="{74886E2E-FAA5-44E2-BCD5-FD4B922C257D}" srcId="{7257677D-BB95-4BAD-9A0D-8718DD585A34}" destId="{0EBD8CCB-D329-46EC-918D-209DB17F5C47}" srcOrd="1" destOrd="0" parTransId="{732CCCC0-E1B9-43C6-AD09-1FD1801B79FD}" sibTransId="{CFB67795-0557-455A-88D4-B91FC581C5EE}"/>
    <dgm:cxn modelId="{8E524C68-1605-4CED-A088-8C7CED02744E}" srcId="{7257677D-BB95-4BAD-9A0D-8718DD585A34}" destId="{4E9CC3F2-CA5E-4EA6-9CA6-DFF42190C3F7}" srcOrd="2" destOrd="0" parTransId="{9A1CFD10-4409-4B99-BEB1-54831B7760FF}" sibTransId="{9EDF90B2-521F-4AED-9E83-895C3202303A}"/>
    <dgm:cxn modelId="{18B09B4D-2C26-4850-8BBA-8A56380AD47D}" type="presOf" srcId="{7257677D-BB95-4BAD-9A0D-8718DD585A34}" destId="{1206D379-082E-4D46-930F-6856B5F3E492}" srcOrd="0" destOrd="0" presId="urn:microsoft.com/office/officeart/2018/2/layout/IconLabelList"/>
    <dgm:cxn modelId="{018AE853-967B-404E-B93D-7C375DCF92DE}" type="presOf" srcId="{4E9CC3F2-CA5E-4EA6-9CA6-DFF42190C3F7}" destId="{B1A021A2-553B-49F2-8167-42399E714ECA}" srcOrd="0" destOrd="0" presId="urn:microsoft.com/office/officeart/2018/2/layout/IconLabelList"/>
    <dgm:cxn modelId="{FAA04458-C797-41F5-A8BB-3C0B83F70AE1}" type="presOf" srcId="{0EBD8CCB-D329-46EC-918D-209DB17F5C47}" destId="{5BABB301-1BF0-4612-B2F7-44B1E3BA27B2}" srcOrd="0" destOrd="0" presId="urn:microsoft.com/office/officeart/2018/2/layout/IconLabelList"/>
    <dgm:cxn modelId="{7FD9E488-69E6-4EE9-96C2-844F7BBE068C}" srcId="{7257677D-BB95-4BAD-9A0D-8718DD585A34}" destId="{A1B8F450-DFB0-4FA2-B7F0-DF474347E14E}" srcOrd="4" destOrd="0" parTransId="{BFB2EA89-F002-4D50-9DF4-E6263ED68EBA}" sibTransId="{73497F73-BC19-4BBC-B700-2346395CDCEC}"/>
    <dgm:cxn modelId="{1B022E99-D56F-4757-BAC0-5FA47DB3490A}" srcId="{7257677D-BB95-4BAD-9A0D-8718DD585A34}" destId="{A08E7B3E-DAD9-46EF-AD6E-6129F303BE13}" srcOrd="0" destOrd="0" parTransId="{123D9669-0C02-4C3E-8124-59E1A52A6678}" sibTransId="{552F22C7-9311-48FF-AA1D-BC2586A0858A}"/>
    <dgm:cxn modelId="{21FA96F2-3B5C-4CF5-B3CD-C00068C40F9A}" srcId="{7257677D-BB95-4BAD-9A0D-8718DD585A34}" destId="{A09E4D1C-DC5E-4345-97B7-43E39BC85ACA}" srcOrd="3" destOrd="0" parTransId="{48813CD1-F752-403D-9526-55AC999214E2}" sibTransId="{2501F90E-029B-4347-BE1A-5A95721DAD26}"/>
    <dgm:cxn modelId="{D1C1CFA5-320F-4A5E-83F6-C01094219D8C}" type="presParOf" srcId="{1206D379-082E-4D46-930F-6856B5F3E492}" destId="{87CBCD9D-BE33-4AB0-ADA3-5BC6A97CE867}" srcOrd="0" destOrd="0" presId="urn:microsoft.com/office/officeart/2018/2/layout/IconLabelList"/>
    <dgm:cxn modelId="{79B7C0FB-7638-4EB7-81F8-DD44F8814749}" type="presParOf" srcId="{87CBCD9D-BE33-4AB0-ADA3-5BC6A97CE867}" destId="{BF1D0CED-D41C-43F4-B496-020DDCBE2CBC}" srcOrd="0" destOrd="0" presId="urn:microsoft.com/office/officeart/2018/2/layout/IconLabelList"/>
    <dgm:cxn modelId="{D4855430-8EBB-4DC2-B616-049F12E461F4}" type="presParOf" srcId="{87CBCD9D-BE33-4AB0-ADA3-5BC6A97CE867}" destId="{B76EDF99-37AB-4359-AA83-536F82681B41}" srcOrd="1" destOrd="0" presId="urn:microsoft.com/office/officeart/2018/2/layout/IconLabelList"/>
    <dgm:cxn modelId="{D6E06936-EC77-421A-9EE2-3D0478F7644B}" type="presParOf" srcId="{87CBCD9D-BE33-4AB0-ADA3-5BC6A97CE867}" destId="{03A5B539-FA1B-4FBD-A936-103B16A7B247}" srcOrd="2" destOrd="0" presId="urn:microsoft.com/office/officeart/2018/2/layout/IconLabelList"/>
    <dgm:cxn modelId="{8999DEFA-04EF-4FD0-A42E-457772FBE05A}" type="presParOf" srcId="{1206D379-082E-4D46-930F-6856B5F3E492}" destId="{07DD1A8E-387F-4947-AE8E-71C0A5BF0D71}" srcOrd="1" destOrd="0" presId="urn:microsoft.com/office/officeart/2018/2/layout/IconLabelList"/>
    <dgm:cxn modelId="{445FBC26-8F03-4362-B5BB-D4A8ED232E34}" type="presParOf" srcId="{1206D379-082E-4D46-930F-6856B5F3E492}" destId="{64A0D739-8CEA-4195-8DF9-176D27A6A4C3}" srcOrd="2" destOrd="0" presId="urn:microsoft.com/office/officeart/2018/2/layout/IconLabelList"/>
    <dgm:cxn modelId="{D0F5D359-CF11-4AF8-BFCB-28CCFD4938CB}" type="presParOf" srcId="{64A0D739-8CEA-4195-8DF9-176D27A6A4C3}" destId="{304B30B8-4735-4C0C-9A82-A02D078519B1}" srcOrd="0" destOrd="0" presId="urn:microsoft.com/office/officeart/2018/2/layout/IconLabelList"/>
    <dgm:cxn modelId="{532E0096-4401-4CD0-BEBD-324D7F88398E}" type="presParOf" srcId="{64A0D739-8CEA-4195-8DF9-176D27A6A4C3}" destId="{7FB9BD7B-58EC-4D47-8939-B3A86A2BB068}" srcOrd="1" destOrd="0" presId="urn:microsoft.com/office/officeart/2018/2/layout/IconLabelList"/>
    <dgm:cxn modelId="{976D30F2-F255-49A0-B236-FB1BA9B5FC72}" type="presParOf" srcId="{64A0D739-8CEA-4195-8DF9-176D27A6A4C3}" destId="{5BABB301-1BF0-4612-B2F7-44B1E3BA27B2}" srcOrd="2" destOrd="0" presId="urn:microsoft.com/office/officeart/2018/2/layout/IconLabelList"/>
    <dgm:cxn modelId="{AD4EAFA4-02BB-45AA-8D14-DCD7209E459F}" type="presParOf" srcId="{1206D379-082E-4D46-930F-6856B5F3E492}" destId="{39CB18AA-7850-4967-B3FC-CD2B7074F372}" srcOrd="3" destOrd="0" presId="urn:microsoft.com/office/officeart/2018/2/layout/IconLabelList"/>
    <dgm:cxn modelId="{40D1C5A1-E1F6-49B9-8F4B-B8C24E08E5C7}" type="presParOf" srcId="{1206D379-082E-4D46-930F-6856B5F3E492}" destId="{C9D5A944-0066-463B-AC71-3E23982CF61D}" srcOrd="4" destOrd="0" presId="urn:microsoft.com/office/officeart/2018/2/layout/IconLabelList"/>
    <dgm:cxn modelId="{D10161D6-6A06-45A3-93AD-A50212569B73}" type="presParOf" srcId="{C9D5A944-0066-463B-AC71-3E23982CF61D}" destId="{E21AB696-D1BA-40B8-B3D3-B9C6C7D46C9B}" srcOrd="0" destOrd="0" presId="urn:microsoft.com/office/officeart/2018/2/layout/IconLabelList"/>
    <dgm:cxn modelId="{5E0FA57E-756B-48C8-947D-4D110D6AB3B6}" type="presParOf" srcId="{C9D5A944-0066-463B-AC71-3E23982CF61D}" destId="{7071D6CE-B5E9-4902-8F7B-CBF13D232EE1}" srcOrd="1" destOrd="0" presId="urn:microsoft.com/office/officeart/2018/2/layout/IconLabelList"/>
    <dgm:cxn modelId="{919459B1-FAEA-4315-8D73-DAF60EFE7126}" type="presParOf" srcId="{C9D5A944-0066-463B-AC71-3E23982CF61D}" destId="{B1A021A2-553B-49F2-8167-42399E714ECA}" srcOrd="2" destOrd="0" presId="urn:microsoft.com/office/officeart/2018/2/layout/IconLabelList"/>
    <dgm:cxn modelId="{BF5D32E8-D392-48DF-AD51-FF74D1129416}" type="presParOf" srcId="{1206D379-082E-4D46-930F-6856B5F3E492}" destId="{C2F43FBE-07D3-4340-B950-7B2A044960BF}" srcOrd="5" destOrd="0" presId="urn:microsoft.com/office/officeart/2018/2/layout/IconLabelList"/>
    <dgm:cxn modelId="{C3B495A8-E6E2-48B3-9400-C5BD13291819}" type="presParOf" srcId="{1206D379-082E-4D46-930F-6856B5F3E492}" destId="{36B7F1BB-419B-4EC4-9961-028078FDE7D7}" srcOrd="6" destOrd="0" presId="urn:microsoft.com/office/officeart/2018/2/layout/IconLabelList"/>
    <dgm:cxn modelId="{8F873FE9-6380-4DC7-B57A-D5D52635841E}" type="presParOf" srcId="{36B7F1BB-419B-4EC4-9961-028078FDE7D7}" destId="{807121C4-1DD0-4FFC-9C6D-B2EB50CEDBA1}" srcOrd="0" destOrd="0" presId="urn:microsoft.com/office/officeart/2018/2/layout/IconLabelList"/>
    <dgm:cxn modelId="{9E3C9A40-3EDA-4BC8-A5F7-7B7418CA39F9}" type="presParOf" srcId="{36B7F1BB-419B-4EC4-9961-028078FDE7D7}" destId="{4AB17145-373A-421F-B87D-AF5057A80A80}" srcOrd="1" destOrd="0" presId="urn:microsoft.com/office/officeart/2018/2/layout/IconLabelList"/>
    <dgm:cxn modelId="{F0803455-036F-4842-A397-5E07BCD19416}" type="presParOf" srcId="{36B7F1BB-419B-4EC4-9961-028078FDE7D7}" destId="{AB22D709-2536-4B9B-AC17-D245947AEF09}" srcOrd="2" destOrd="0" presId="urn:microsoft.com/office/officeart/2018/2/layout/IconLabelList"/>
    <dgm:cxn modelId="{F4423C8A-BE08-4541-A673-B16582608F0C}" type="presParOf" srcId="{1206D379-082E-4D46-930F-6856B5F3E492}" destId="{4C9D5249-4291-4464-B64D-FA749EEAC4D3}" srcOrd="7" destOrd="0" presId="urn:microsoft.com/office/officeart/2018/2/layout/IconLabelList"/>
    <dgm:cxn modelId="{33564283-1813-4C6D-A18C-20AF310FB926}" type="presParOf" srcId="{1206D379-082E-4D46-930F-6856B5F3E492}" destId="{C8709FE3-03C6-4A6A-96E6-C2DBA3625147}" srcOrd="8" destOrd="0" presId="urn:microsoft.com/office/officeart/2018/2/layout/IconLabelList"/>
    <dgm:cxn modelId="{5C4DF157-DFBD-406A-85FA-2053AB676552}" type="presParOf" srcId="{C8709FE3-03C6-4A6A-96E6-C2DBA3625147}" destId="{7D106557-B942-47A4-8721-5AC5E96C3F88}" srcOrd="0" destOrd="0" presId="urn:microsoft.com/office/officeart/2018/2/layout/IconLabelList"/>
    <dgm:cxn modelId="{3764F364-3348-4DEF-83C3-D456C7DDB7FD}" type="presParOf" srcId="{C8709FE3-03C6-4A6A-96E6-C2DBA3625147}" destId="{AB0AE4A5-9925-4EFC-B062-5ACBF6DBFF35}" srcOrd="1" destOrd="0" presId="urn:microsoft.com/office/officeart/2018/2/layout/IconLabelList"/>
    <dgm:cxn modelId="{C6A4C124-A7BE-4F11-A5C9-9588B70BFE92}" type="presParOf" srcId="{C8709FE3-03C6-4A6A-96E6-C2DBA3625147}" destId="{F7F96B5A-C2CA-41DA-9F90-0D1F487F969E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58EE073C-2BA5-48AB-AA78-6CC19E297A42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6121BE75-4CFE-47E9-ADA0-6EA82D74DEA1}">
      <dgm:prSet phldrT="[Text]" phldr="0"/>
      <dgm:spPr/>
      <dgm:t>
        <a:bodyPr/>
        <a:lstStyle/>
        <a:p>
          <a:r>
            <a:rPr lang="en-GB" dirty="0"/>
            <a:t>GXO Recruitment</a:t>
          </a:r>
        </a:p>
      </dgm:t>
    </dgm:pt>
    <dgm:pt modelId="{F9D1949B-AA54-4A29-8CBC-9CAEB6DE5299}" type="parTrans" cxnId="{65D55A34-CBD3-4399-A1B4-D8062C6533CD}">
      <dgm:prSet/>
      <dgm:spPr/>
      <dgm:t>
        <a:bodyPr/>
        <a:lstStyle/>
        <a:p>
          <a:endParaRPr lang="en-GB"/>
        </a:p>
      </dgm:t>
    </dgm:pt>
    <dgm:pt modelId="{96774CA7-F550-4EF1-A797-02DD0116C9C2}" type="sibTrans" cxnId="{65D55A34-CBD3-4399-A1B4-D8062C6533CD}">
      <dgm:prSet/>
      <dgm:spPr/>
      <dgm:t>
        <a:bodyPr/>
        <a:lstStyle/>
        <a:p>
          <a:endParaRPr lang="en-GB"/>
        </a:p>
      </dgm:t>
    </dgm:pt>
    <dgm:pt modelId="{F9B164B9-1AAE-486B-84C4-5AF18EC7CF94}">
      <dgm:prSet phldrT="[Text]" phldr="0"/>
      <dgm:spPr/>
      <dgm:t>
        <a:bodyPr/>
        <a:lstStyle/>
        <a:p>
          <a:r>
            <a:rPr lang="en-GB" dirty="0"/>
            <a:t>Internal Recruitment</a:t>
          </a:r>
        </a:p>
      </dgm:t>
    </dgm:pt>
    <dgm:pt modelId="{1EBF4164-8E38-423D-B46E-30BB066D3829}" type="parTrans" cxnId="{5B726681-EF30-4FCF-86CF-F68EA2701880}">
      <dgm:prSet/>
      <dgm:spPr/>
      <dgm:t>
        <a:bodyPr/>
        <a:lstStyle/>
        <a:p>
          <a:endParaRPr lang="en-GB"/>
        </a:p>
      </dgm:t>
    </dgm:pt>
    <dgm:pt modelId="{7BE41DDF-3013-415B-909D-BA515E827ACB}" type="sibTrans" cxnId="{5B726681-EF30-4FCF-86CF-F68EA2701880}">
      <dgm:prSet/>
      <dgm:spPr/>
      <dgm:t>
        <a:bodyPr/>
        <a:lstStyle/>
        <a:p>
          <a:endParaRPr lang="en-GB"/>
        </a:p>
      </dgm:t>
    </dgm:pt>
    <dgm:pt modelId="{D9584D4B-705E-4F72-A61A-05B5A194DE11}">
      <dgm:prSet phldrT="[Text]" phldr="0"/>
      <dgm:spPr/>
      <dgm:t>
        <a:bodyPr/>
        <a:lstStyle/>
        <a:p>
          <a:r>
            <a:rPr lang="en-GB" dirty="0"/>
            <a:t>GXO University</a:t>
          </a:r>
        </a:p>
      </dgm:t>
    </dgm:pt>
    <dgm:pt modelId="{D7986A54-9D21-4F59-BF85-9C38304847EA}" type="parTrans" cxnId="{094E4C7D-DAD4-4A34-A355-F6AB347E6729}">
      <dgm:prSet/>
      <dgm:spPr/>
      <dgm:t>
        <a:bodyPr/>
        <a:lstStyle/>
        <a:p>
          <a:endParaRPr lang="en-GB"/>
        </a:p>
      </dgm:t>
    </dgm:pt>
    <dgm:pt modelId="{2D12737A-4F69-4BA8-8286-2DB1CB15D916}" type="sibTrans" cxnId="{094E4C7D-DAD4-4A34-A355-F6AB347E6729}">
      <dgm:prSet/>
      <dgm:spPr/>
      <dgm:t>
        <a:bodyPr/>
        <a:lstStyle/>
        <a:p>
          <a:endParaRPr lang="en-GB"/>
        </a:p>
      </dgm:t>
    </dgm:pt>
    <dgm:pt modelId="{C699FB4B-C066-43A3-9959-7BF7DC449B08}">
      <dgm:prSet phldrT="[Text]" phldr="0"/>
      <dgm:spPr/>
      <dgm:t>
        <a:bodyPr/>
        <a:lstStyle/>
        <a:p>
          <a:r>
            <a:rPr lang="en-GB" dirty="0"/>
            <a:t>Internal Promotion</a:t>
          </a:r>
        </a:p>
      </dgm:t>
    </dgm:pt>
    <dgm:pt modelId="{5FE138D4-FF06-4B85-9FB7-D0D23B6D34A0}" type="parTrans" cxnId="{38369F38-B47F-41BB-81C6-5AAEE0377CD1}">
      <dgm:prSet/>
      <dgm:spPr/>
      <dgm:t>
        <a:bodyPr/>
        <a:lstStyle/>
        <a:p>
          <a:endParaRPr lang="en-GB"/>
        </a:p>
      </dgm:t>
    </dgm:pt>
    <dgm:pt modelId="{AAFFBE29-7E4C-432E-AA09-45ACA29772D1}" type="sibTrans" cxnId="{38369F38-B47F-41BB-81C6-5AAEE0377CD1}">
      <dgm:prSet/>
      <dgm:spPr/>
      <dgm:t>
        <a:bodyPr/>
        <a:lstStyle/>
        <a:p>
          <a:endParaRPr lang="en-GB"/>
        </a:p>
      </dgm:t>
    </dgm:pt>
    <dgm:pt modelId="{12E6EE2D-B526-45CD-AE93-C6BC312B175A}">
      <dgm:prSet phldrT="[Text]" phldr="0"/>
      <dgm:spPr/>
      <dgm:t>
        <a:bodyPr/>
        <a:lstStyle/>
        <a:p>
          <a:r>
            <a:rPr lang="en-GB" dirty="0"/>
            <a:t>External Recruitment</a:t>
          </a:r>
        </a:p>
      </dgm:t>
    </dgm:pt>
    <dgm:pt modelId="{B2C3DB48-C443-47C4-A217-6E23B62491EF}" type="parTrans" cxnId="{DC2CFC3D-F382-41A4-9D91-FD76A58D3BF9}">
      <dgm:prSet/>
      <dgm:spPr/>
      <dgm:t>
        <a:bodyPr/>
        <a:lstStyle/>
        <a:p>
          <a:endParaRPr lang="en-GB"/>
        </a:p>
      </dgm:t>
    </dgm:pt>
    <dgm:pt modelId="{04C5951E-57C3-48CC-8B03-1E353060744E}" type="sibTrans" cxnId="{DC2CFC3D-F382-41A4-9D91-FD76A58D3BF9}">
      <dgm:prSet/>
      <dgm:spPr/>
      <dgm:t>
        <a:bodyPr/>
        <a:lstStyle/>
        <a:p>
          <a:endParaRPr lang="en-GB"/>
        </a:p>
      </dgm:t>
    </dgm:pt>
    <dgm:pt modelId="{D10A9B67-98BE-4C0E-A490-681F32D8815C}">
      <dgm:prSet phldrT="[Text]" phldr="0"/>
      <dgm:spPr/>
      <dgm:t>
        <a:bodyPr/>
        <a:lstStyle/>
        <a:p>
          <a:r>
            <a:rPr lang="en-GB" dirty="0"/>
            <a:t>Agencies</a:t>
          </a:r>
        </a:p>
      </dgm:t>
    </dgm:pt>
    <dgm:pt modelId="{4315EA79-0600-41B7-A35B-587079DBAFD8}" type="parTrans" cxnId="{44688D55-F788-47E7-B719-9ED597E6A862}">
      <dgm:prSet/>
      <dgm:spPr/>
      <dgm:t>
        <a:bodyPr/>
        <a:lstStyle/>
        <a:p>
          <a:endParaRPr lang="en-GB"/>
        </a:p>
      </dgm:t>
    </dgm:pt>
    <dgm:pt modelId="{26943DDB-81C1-4593-9694-0AA272637B6C}" type="sibTrans" cxnId="{44688D55-F788-47E7-B719-9ED597E6A862}">
      <dgm:prSet/>
      <dgm:spPr/>
      <dgm:t>
        <a:bodyPr/>
        <a:lstStyle/>
        <a:p>
          <a:endParaRPr lang="en-GB"/>
        </a:p>
      </dgm:t>
    </dgm:pt>
    <dgm:pt modelId="{E2A88964-3383-4808-A1E1-03BBDCBA334E}">
      <dgm:prSet/>
      <dgm:spPr/>
      <dgm:t>
        <a:bodyPr/>
        <a:lstStyle/>
        <a:p>
          <a:r>
            <a:rPr lang="en-GB" dirty="0"/>
            <a:t>LinkedIn</a:t>
          </a:r>
        </a:p>
      </dgm:t>
    </dgm:pt>
    <dgm:pt modelId="{21449BA3-9815-4764-A414-BBE8163F8CDD}" type="parTrans" cxnId="{578A198F-8DD7-4726-8171-BE2E996767E8}">
      <dgm:prSet/>
      <dgm:spPr/>
      <dgm:t>
        <a:bodyPr/>
        <a:lstStyle/>
        <a:p>
          <a:endParaRPr lang="en-GB"/>
        </a:p>
      </dgm:t>
    </dgm:pt>
    <dgm:pt modelId="{340E0A9F-DCCC-485C-9638-C151F61A7430}" type="sibTrans" cxnId="{578A198F-8DD7-4726-8171-BE2E996767E8}">
      <dgm:prSet/>
      <dgm:spPr/>
      <dgm:t>
        <a:bodyPr/>
        <a:lstStyle/>
        <a:p>
          <a:endParaRPr lang="en-GB"/>
        </a:p>
      </dgm:t>
    </dgm:pt>
    <dgm:pt modelId="{1C47BD36-F284-4AF9-A555-45A7C26B3B98}">
      <dgm:prSet/>
      <dgm:spPr/>
      <dgm:t>
        <a:bodyPr/>
        <a:lstStyle/>
        <a:p>
          <a:r>
            <a:rPr lang="en-GB" dirty="0"/>
            <a:t>Indeed</a:t>
          </a:r>
        </a:p>
      </dgm:t>
    </dgm:pt>
    <dgm:pt modelId="{C0B2B687-B074-4DD7-AAF7-269B1921FA91}" type="parTrans" cxnId="{2C08808F-D034-4008-A70F-D06B33B5D9F8}">
      <dgm:prSet/>
      <dgm:spPr/>
      <dgm:t>
        <a:bodyPr/>
        <a:lstStyle/>
        <a:p>
          <a:endParaRPr lang="en-GB"/>
        </a:p>
      </dgm:t>
    </dgm:pt>
    <dgm:pt modelId="{1DA3C59F-3793-4FCC-A30F-0FE28D10BB6C}" type="sibTrans" cxnId="{2C08808F-D034-4008-A70F-D06B33B5D9F8}">
      <dgm:prSet/>
      <dgm:spPr/>
      <dgm:t>
        <a:bodyPr/>
        <a:lstStyle/>
        <a:p>
          <a:endParaRPr lang="en-GB"/>
        </a:p>
      </dgm:t>
    </dgm:pt>
    <dgm:pt modelId="{DE6A1F76-FD01-4230-AA28-CB9E03BF0092}" type="pres">
      <dgm:prSet presAssocID="{58EE073C-2BA5-48AB-AA78-6CC19E297A42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A34D8D7D-460F-4D2C-8BA7-E68DFD41A84D}" type="pres">
      <dgm:prSet presAssocID="{6121BE75-4CFE-47E9-ADA0-6EA82D74DEA1}" presName="hierRoot1" presStyleCnt="0"/>
      <dgm:spPr/>
    </dgm:pt>
    <dgm:pt modelId="{DED2B63B-63B1-4B34-82DD-F87BDEF083F3}" type="pres">
      <dgm:prSet presAssocID="{6121BE75-4CFE-47E9-ADA0-6EA82D74DEA1}" presName="composite" presStyleCnt="0"/>
      <dgm:spPr/>
    </dgm:pt>
    <dgm:pt modelId="{3C059CE6-8901-4BAF-A68A-159FAA76CEE5}" type="pres">
      <dgm:prSet presAssocID="{6121BE75-4CFE-47E9-ADA0-6EA82D74DEA1}" presName="background" presStyleLbl="node0" presStyleIdx="0" presStyleCnt="1"/>
      <dgm:spPr/>
    </dgm:pt>
    <dgm:pt modelId="{48779172-6CB9-4832-9A66-E3696DD10A40}" type="pres">
      <dgm:prSet presAssocID="{6121BE75-4CFE-47E9-ADA0-6EA82D74DEA1}" presName="text" presStyleLbl="fgAcc0" presStyleIdx="0" presStyleCnt="1">
        <dgm:presLayoutVars>
          <dgm:chPref val="3"/>
        </dgm:presLayoutVars>
      </dgm:prSet>
      <dgm:spPr/>
    </dgm:pt>
    <dgm:pt modelId="{E59CF865-A1A1-4D58-A60E-9BCAC391E21F}" type="pres">
      <dgm:prSet presAssocID="{6121BE75-4CFE-47E9-ADA0-6EA82D74DEA1}" presName="hierChild2" presStyleCnt="0"/>
      <dgm:spPr/>
    </dgm:pt>
    <dgm:pt modelId="{7EDEC364-FFFD-4AA7-8A2C-DEA345622ADD}" type="pres">
      <dgm:prSet presAssocID="{1EBF4164-8E38-423D-B46E-30BB066D3829}" presName="Name10" presStyleLbl="parChTrans1D2" presStyleIdx="0" presStyleCnt="2"/>
      <dgm:spPr/>
    </dgm:pt>
    <dgm:pt modelId="{CD76B220-E489-492F-9283-7F0140E4C279}" type="pres">
      <dgm:prSet presAssocID="{F9B164B9-1AAE-486B-84C4-5AF18EC7CF94}" presName="hierRoot2" presStyleCnt="0"/>
      <dgm:spPr/>
    </dgm:pt>
    <dgm:pt modelId="{379C01DD-8A21-45BF-A818-3F64CD342802}" type="pres">
      <dgm:prSet presAssocID="{F9B164B9-1AAE-486B-84C4-5AF18EC7CF94}" presName="composite2" presStyleCnt="0"/>
      <dgm:spPr/>
    </dgm:pt>
    <dgm:pt modelId="{84ED0690-8BF3-4623-8230-6A7BFB40C9C1}" type="pres">
      <dgm:prSet presAssocID="{F9B164B9-1AAE-486B-84C4-5AF18EC7CF94}" presName="background2" presStyleLbl="node2" presStyleIdx="0" presStyleCnt="2"/>
      <dgm:spPr/>
    </dgm:pt>
    <dgm:pt modelId="{DCD2E859-C8AF-494E-A3A2-38D1E6221E53}" type="pres">
      <dgm:prSet presAssocID="{F9B164B9-1AAE-486B-84C4-5AF18EC7CF94}" presName="text2" presStyleLbl="fgAcc2" presStyleIdx="0" presStyleCnt="2">
        <dgm:presLayoutVars>
          <dgm:chPref val="3"/>
        </dgm:presLayoutVars>
      </dgm:prSet>
      <dgm:spPr/>
    </dgm:pt>
    <dgm:pt modelId="{B2AE7E54-0133-4819-88BD-08C68182E151}" type="pres">
      <dgm:prSet presAssocID="{F9B164B9-1AAE-486B-84C4-5AF18EC7CF94}" presName="hierChild3" presStyleCnt="0"/>
      <dgm:spPr/>
    </dgm:pt>
    <dgm:pt modelId="{2C66DEA0-95F9-4968-B149-18B0740E7271}" type="pres">
      <dgm:prSet presAssocID="{D7986A54-9D21-4F59-BF85-9C38304847EA}" presName="Name17" presStyleLbl="parChTrans1D3" presStyleIdx="0" presStyleCnt="5"/>
      <dgm:spPr/>
    </dgm:pt>
    <dgm:pt modelId="{AC516C22-0490-46B9-9B11-06C962759A1E}" type="pres">
      <dgm:prSet presAssocID="{D9584D4B-705E-4F72-A61A-05B5A194DE11}" presName="hierRoot3" presStyleCnt="0"/>
      <dgm:spPr/>
    </dgm:pt>
    <dgm:pt modelId="{0F6E368A-B2BC-481B-A64A-4E164123263E}" type="pres">
      <dgm:prSet presAssocID="{D9584D4B-705E-4F72-A61A-05B5A194DE11}" presName="composite3" presStyleCnt="0"/>
      <dgm:spPr/>
    </dgm:pt>
    <dgm:pt modelId="{C49290EA-7004-46B1-99B6-0E2CE74CDCF3}" type="pres">
      <dgm:prSet presAssocID="{D9584D4B-705E-4F72-A61A-05B5A194DE11}" presName="background3" presStyleLbl="node3" presStyleIdx="0" presStyleCnt="5"/>
      <dgm:spPr/>
    </dgm:pt>
    <dgm:pt modelId="{81C7E461-E03B-4977-9BF6-A4FCFA90B128}" type="pres">
      <dgm:prSet presAssocID="{D9584D4B-705E-4F72-A61A-05B5A194DE11}" presName="text3" presStyleLbl="fgAcc3" presStyleIdx="0" presStyleCnt="5">
        <dgm:presLayoutVars>
          <dgm:chPref val="3"/>
        </dgm:presLayoutVars>
      </dgm:prSet>
      <dgm:spPr/>
    </dgm:pt>
    <dgm:pt modelId="{D82220CE-9E11-4572-AC29-76DC35C80333}" type="pres">
      <dgm:prSet presAssocID="{D9584D4B-705E-4F72-A61A-05B5A194DE11}" presName="hierChild4" presStyleCnt="0"/>
      <dgm:spPr/>
    </dgm:pt>
    <dgm:pt modelId="{7C67E447-2B09-481A-ACAA-42CA7FDC1B02}" type="pres">
      <dgm:prSet presAssocID="{5FE138D4-FF06-4B85-9FB7-D0D23B6D34A0}" presName="Name17" presStyleLbl="parChTrans1D3" presStyleIdx="1" presStyleCnt="5"/>
      <dgm:spPr/>
    </dgm:pt>
    <dgm:pt modelId="{FCE35D54-69F9-4128-B007-9A391E831FC5}" type="pres">
      <dgm:prSet presAssocID="{C699FB4B-C066-43A3-9959-7BF7DC449B08}" presName="hierRoot3" presStyleCnt="0"/>
      <dgm:spPr/>
    </dgm:pt>
    <dgm:pt modelId="{353D1F44-0163-49E5-834B-6CE991C5B4F5}" type="pres">
      <dgm:prSet presAssocID="{C699FB4B-C066-43A3-9959-7BF7DC449B08}" presName="composite3" presStyleCnt="0"/>
      <dgm:spPr/>
    </dgm:pt>
    <dgm:pt modelId="{6E90649A-62F9-4EE1-8681-14465F5A9D8E}" type="pres">
      <dgm:prSet presAssocID="{C699FB4B-C066-43A3-9959-7BF7DC449B08}" presName="background3" presStyleLbl="node3" presStyleIdx="1" presStyleCnt="5"/>
      <dgm:spPr/>
    </dgm:pt>
    <dgm:pt modelId="{B601211B-551D-4403-8B06-B6ADF604DC5A}" type="pres">
      <dgm:prSet presAssocID="{C699FB4B-C066-43A3-9959-7BF7DC449B08}" presName="text3" presStyleLbl="fgAcc3" presStyleIdx="1" presStyleCnt="5">
        <dgm:presLayoutVars>
          <dgm:chPref val="3"/>
        </dgm:presLayoutVars>
      </dgm:prSet>
      <dgm:spPr/>
    </dgm:pt>
    <dgm:pt modelId="{6C3B9953-2426-4358-BC4A-2737D9C30938}" type="pres">
      <dgm:prSet presAssocID="{C699FB4B-C066-43A3-9959-7BF7DC449B08}" presName="hierChild4" presStyleCnt="0"/>
      <dgm:spPr/>
    </dgm:pt>
    <dgm:pt modelId="{B918A860-C737-47F6-8565-97663DA8B687}" type="pres">
      <dgm:prSet presAssocID="{B2C3DB48-C443-47C4-A217-6E23B62491EF}" presName="Name10" presStyleLbl="parChTrans1D2" presStyleIdx="1" presStyleCnt="2"/>
      <dgm:spPr/>
    </dgm:pt>
    <dgm:pt modelId="{FBFDE8E0-E6FD-40FF-ABCA-BE7719318A85}" type="pres">
      <dgm:prSet presAssocID="{12E6EE2D-B526-45CD-AE93-C6BC312B175A}" presName="hierRoot2" presStyleCnt="0"/>
      <dgm:spPr/>
    </dgm:pt>
    <dgm:pt modelId="{582C8441-0D68-4F62-9CAB-70FD52A4960F}" type="pres">
      <dgm:prSet presAssocID="{12E6EE2D-B526-45CD-AE93-C6BC312B175A}" presName="composite2" presStyleCnt="0"/>
      <dgm:spPr/>
    </dgm:pt>
    <dgm:pt modelId="{887737AE-989A-4E2F-91E4-69D0D674C09D}" type="pres">
      <dgm:prSet presAssocID="{12E6EE2D-B526-45CD-AE93-C6BC312B175A}" presName="background2" presStyleLbl="node2" presStyleIdx="1" presStyleCnt="2"/>
      <dgm:spPr/>
    </dgm:pt>
    <dgm:pt modelId="{D10474C5-F486-4F67-B2A2-1A6AE6B656FE}" type="pres">
      <dgm:prSet presAssocID="{12E6EE2D-B526-45CD-AE93-C6BC312B175A}" presName="text2" presStyleLbl="fgAcc2" presStyleIdx="1" presStyleCnt="2">
        <dgm:presLayoutVars>
          <dgm:chPref val="3"/>
        </dgm:presLayoutVars>
      </dgm:prSet>
      <dgm:spPr/>
    </dgm:pt>
    <dgm:pt modelId="{93C1AC2D-B55E-4F8D-8BB3-910D49EDB21D}" type="pres">
      <dgm:prSet presAssocID="{12E6EE2D-B526-45CD-AE93-C6BC312B175A}" presName="hierChild3" presStyleCnt="0"/>
      <dgm:spPr/>
    </dgm:pt>
    <dgm:pt modelId="{D5EB32FA-83BA-43B0-918A-EF1D391900D9}" type="pres">
      <dgm:prSet presAssocID="{4315EA79-0600-41B7-A35B-587079DBAFD8}" presName="Name17" presStyleLbl="parChTrans1D3" presStyleIdx="2" presStyleCnt="5"/>
      <dgm:spPr/>
    </dgm:pt>
    <dgm:pt modelId="{E84C36D9-68F5-486E-95E9-F455B6FF6E36}" type="pres">
      <dgm:prSet presAssocID="{D10A9B67-98BE-4C0E-A490-681F32D8815C}" presName="hierRoot3" presStyleCnt="0"/>
      <dgm:spPr/>
    </dgm:pt>
    <dgm:pt modelId="{579A041D-3433-4747-AD65-BFAFBE6584DF}" type="pres">
      <dgm:prSet presAssocID="{D10A9B67-98BE-4C0E-A490-681F32D8815C}" presName="composite3" presStyleCnt="0"/>
      <dgm:spPr/>
    </dgm:pt>
    <dgm:pt modelId="{140B8D00-747F-4419-9F94-A7F77A7D672D}" type="pres">
      <dgm:prSet presAssocID="{D10A9B67-98BE-4C0E-A490-681F32D8815C}" presName="background3" presStyleLbl="node3" presStyleIdx="2" presStyleCnt="5"/>
      <dgm:spPr/>
    </dgm:pt>
    <dgm:pt modelId="{A260E242-99C2-4AC2-96F9-DED9C4E7E8C9}" type="pres">
      <dgm:prSet presAssocID="{D10A9B67-98BE-4C0E-A490-681F32D8815C}" presName="text3" presStyleLbl="fgAcc3" presStyleIdx="2" presStyleCnt="5">
        <dgm:presLayoutVars>
          <dgm:chPref val="3"/>
        </dgm:presLayoutVars>
      </dgm:prSet>
      <dgm:spPr/>
    </dgm:pt>
    <dgm:pt modelId="{4FFA3A96-2738-4622-85F3-0E8EE02A4AD4}" type="pres">
      <dgm:prSet presAssocID="{D10A9B67-98BE-4C0E-A490-681F32D8815C}" presName="hierChild4" presStyleCnt="0"/>
      <dgm:spPr/>
    </dgm:pt>
    <dgm:pt modelId="{848BF965-1AC2-4DB3-80EF-1147898A0DFE}" type="pres">
      <dgm:prSet presAssocID="{21449BA3-9815-4764-A414-BBE8163F8CDD}" presName="Name17" presStyleLbl="parChTrans1D3" presStyleIdx="3" presStyleCnt="5"/>
      <dgm:spPr/>
    </dgm:pt>
    <dgm:pt modelId="{9D41994A-A974-4049-8442-91273C9BA4D7}" type="pres">
      <dgm:prSet presAssocID="{E2A88964-3383-4808-A1E1-03BBDCBA334E}" presName="hierRoot3" presStyleCnt="0"/>
      <dgm:spPr/>
    </dgm:pt>
    <dgm:pt modelId="{3E86E3C8-38F3-4D3D-975C-C799AD8FD8F7}" type="pres">
      <dgm:prSet presAssocID="{E2A88964-3383-4808-A1E1-03BBDCBA334E}" presName="composite3" presStyleCnt="0"/>
      <dgm:spPr/>
    </dgm:pt>
    <dgm:pt modelId="{8C46FF28-639E-4FB1-BF69-85F6C224F0AB}" type="pres">
      <dgm:prSet presAssocID="{E2A88964-3383-4808-A1E1-03BBDCBA334E}" presName="background3" presStyleLbl="node3" presStyleIdx="3" presStyleCnt="5"/>
      <dgm:spPr/>
    </dgm:pt>
    <dgm:pt modelId="{52B08DC5-9D3B-4A31-A3EA-E24226A72B4F}" type="pres">
      <dgm:prSet presAssocID="{E2A88964-3383-4808-A1E1-03BBDCBA334E}" presName="text3" presStyleLbl="fgAcc3" presStyleIdx="3" presStyleCnt="5">
        <dgm:presLayoutVars>
          <dgm:chPref val="3"/>
        </dgm:presLayoutVars>
      </dgm:prSet>
      <dgm:spPr/>
    </dgm:pt>
    <dgm:pt modelId="{AF66613E-F1C4-46C8-8DDC-ABE1DFC241D9}" type="pres">
      <dgm:prSet presAssocID="{E2A88964-3383-4808-A1E1-03BBDCBA334E}" presName="hierChild4" presStyleCnt="0"/>
      <dgm:spPr/>
    </dgm:pt>
    <dgm:pt modelId="{FC235996-EAFA-4800-A498-9B4D07EF6CE8}" type="pres">
      <dgm:prSet presAssocID="{C0B2B687-B074-4DD7-AAF7-269B1921FA91}" presName="Name17" presStyleLbl="parChTrans1D3" presStyleIdx="4" presStyleCnt="5"/>
      <dgm:spPr/>
    </dgm:pt>
    <dgm:pt modelId="{6F27C65F-0DCE-483F-826F-C776BC9D45A0}" type="pres">
      <dgm:prSet presAssocID="{1C47BD36-F284-4AF9-A555-45A7C26B3B98}" presName="hierRoot3" presStyleCnt="0"/>
      <dgm:spPr/>
    </dgm:pt>
    <dgm:pt modelId="{5EB66396-A16A-4E41-B35C-7F17BBC3F6D9}" type="pres">
      <dgm:prSet presAssocID="{1C47BD36-F284-4AF9-A555-45A7C26B3B98}" presName="composite3" presStyleCnt="0"/>
      <dgm:spPr/>
    </dgm:pt>
    <dgm:pt modelId="{A1A7CE9F-FB41-49E4-A236-70985F331207}" type="pres">
      <dgm:prSet presAssocID="{1C47BD36-F284-4AF9-A555-45A7C26B3B98}" presName="background3" presStyleLbl="node3" presStyleIdx="4" presStyleCnt="5"/>
      <dgm:spPr/>
    </dgm:pt>
    <dgm:pt modelId="{43ADB538-8EF6-477F-AFC9-BF7BD51197FA}" type="pres">
      <dgm:prSet presAssocID="{1C47BD36-F284-4AF9-A555-45A7C26B3B98}" presName="text3" presStyleLbl="fgAcc3" presStyleIdx="4" presStyleCnt="5">
        <dgm:presLayoutVars>
          <dgm:chPref val="3"/>
        </dgm:presLayoutVars>
      </dgm:prSet>
      <dgm:spPr/>
    </dgm:pt>
    <dgm:pt modelId="{761B6D1B-9C3F-455E-A8D8-CB60DDB524D6}" type="pres">
      <dgm:prSet presAssocID="{1C47BD36-F284-4AF9-A555-45A7C26B3B98}" presName="hierChild4" presStyleCnt="0"/>
      <dgm:spPr/>
    </dgm:pt>
  </dgm:ptLst>
  <dgm:cxnLst>
    <dgm:cxn modelId="{4033A000-F760-499F-8090-3D5BA5090855}" type="presOf" srcId="{E2A88964-3383-4808-A1E1-03BBDCBA334E}" destId="{52B08DC5-9D3B-4A31-A3EA-E24226A72B4F}" srcOrd="0" destOrd="0" presId="urn:microsoft.com/office/officeart/2005/8/layout/hierarchy1"/>
    <dgm:cxn modelId="{66ECEC2C-5AB5-4709-87EB-C4A8F88A1B45}" type="presOf" srcId="{58EE073C-2BA5-48AB-AA78-6CC19E297A42}" destId="{DE6A1F76-FD01-4230-AA28-CB9E03BF0092}" srcOrd="0" destOrd="0" presId="urn:microsoft.com/office/officeart/2005/8/layout/hierarchy1"/>
    <dgm:cxn modelId="{65D55A34-CBD3-4399-A1B4-D8062C6533CD}" srcId="{58EE073C-2BA5-48AB-AA78-6CC19E297A42}" destId="{6121BE75-4CFE-47E9-ADA0-6EA82D74DEA1}" srcOrd="0" destOrd="0" parTransId="{F9D1949B-AA54-4A29-8CBC-9CAEB6DE5299}" sibTransId="{96774CA7-F550-4EF1-A797-02DD0116C9C2}"/>
    <dgm:cxn modelId="{38369F38-B47F-41BB-81C6-5AAEE0377CD1}" srcId="{F9B164B9-1AAE-486B-84C4-5AF18EC7CF94}" destId="{C699FB4B-C066-43A3-9959-7BF7DC449B08}" srcOrd="1" destOrd="0" parTransId="{5FE138D4-FF06-4B85-9FB7-D0D23B6D34A0}" sibTransId="{AAFFBE29-7E4C-432E-AA09-45ACA29772D1}"/>
    <dgm:cxn modelId="{41337B3D-BA82-4E42-AF90-074EEDF86A74}" type="presOf" srcId="{D10A9B67-98BE-4C0E-A490-681F32D8815C}" destId="{A260E242-99C2-4AC2-96F9-DED9C4E7E8C9}" srcOrd="0" destOrd="0" presId="urn:microsoft.com/office/officeart/2005/8/layout/hierarchy1"/>
    <dgm:cxn modelId="{DC2CFC3D-F382-41A4-9D91-FD76A58D3BF9}" srcId="{6121BE75-4CFE-47E9-ADA0-6EA82D74DEA1}" destId="{12E6EE2D-B526-45CD-AE93-C6BC312B175A}" srcOrd="1" destOrd="0" parTransId="{B2C3DB48-C443-47C4-A217-6E23B62491EF}" sibTransId="{04C5951E-57C3-48CC-8B03-1E353060744E}"/>
    <dgm:cxn modelId="{540F6042-83F7-4F43-ACC8-E0C62EEBB6DB}" type="presOf" srcId="{D9584D4B-705E-4F72-A61A-05B5A194DE11}" destId="{81C7E461-E03B-4977-9BF6-A4FCFA90B128}" srcOrd="0" destOrd="0" presId="urn:microsoft.com/office/officeart/2005/8/layout/hierarchy1"/>
    <dgm:cxn modelId="{96965867-59E7-4CEE-8711-0B9C9C6D597A}" type="presOf" srcId="{F9B164B9-1AAE-486B-84C4-5AF18EC7CF94}" destId="{DCD2E859-C8AF-494E-A3A2-38D1E6221E53}" srcOrd="0" destOrd="0" presId="urn:microsoft.com/office/officeart/2005/8/layout/hierarchy1"/>
    <dgm:cxn modelId="{42DD386A-B3BD-4167-B82F-CEAA558B152C}" type="presOf" srcId="{6121BE75-4CFE-47E9-ADA0-6EA82D74DEA1}" destId="{48779172-6CB9-4832-9A66-E3696DD10A40}" srcOrd="0" destOrd="0" presId="urn:microsoft.com/office/officeart/2005/8/layout/hierarchy1"/>
    <dgm:cxn modelId="{7FA17E6C-E78E-4525-8180-59DD1676E41E}" type="presOf" srcId="{4315EA79-0600-41B7-A35B-587079DBAFD8}" destId="{D5EB32FA-83BA-43B0-918A-EF1D391900D9}" srcOrd="0" destOrd="0" presId="urn:microsoft.com/office/officeart/2005/8/layout/hierarchy1"/>
    <dgm:cxn modelId="{44688D55-F788-47E7-B719-9ED597E6A862}" srcId="{12E6EE2D-B526-45CD-AE93-C6BC312B175A}" destId="{D10A9B67-98BE-4C0E-A490-681F32D8815C}" srcOrd="0" destOrd="0" parTransId="{4315EA79-0600-41B7-A35B-587079DBAFD8}" sibTransId="{26943DDB-81C1-4593-9694-0AA272637B6C}"/>
    <dgm:cxn modelId="{094E4C7D-DAD4-4A34-A355-F6AB347E6729}" srcId="{F9B164B9-1AAE-486B-84C4-5AF18EC7CF94}" destId="{D9584D4B-705E-4F72-A61A-05B5A194DE11}" srcOrd="0" destOrd="0" parTransId="{D7986A54-9D21-4F59-BF85-9C38304847EA}" sibTransId="{2D12737A-4F69-4BA8-8286-2DB1CB15D916}"/>
    <dgm:cxn modelId="{5B726681-EF30-4FCF-86CF-F68EA2701880}" srcId="{6121BE75-4CFE-47E9-ADA0-6EA82D74DEA1}" destId="{F9B164B9-1AAE-486B-84C4-5AF18EC7CF94}" srcOrd="0" destOrd="0" parTransId="{1EBF4164-8E38-423D-B46E-30BB066D3829}" sibTransId="{7BE41DDF-3013-415B-909D-BA515E827ACB}"/>
    <dgm:cxn modelId="{C0938A8A-DE27-40C2-BAD6-2BA217FF295D}" type="presOf" srcId="{5FE138D4-FF06-4B85-9FB7-D0D23B6D34A0}" destId="{7C67E447-2B09-481A-ACAA-42CA7FDC1B02}" srcOrd="0" destOrd="0" presId="urn:microsoft.com/office/officeart/2005/8/layout/hierarchy1"/>
    <dgm:cxn modelId="{578A198F-8DD7-4726-8171-BE2E996767E8}" srcId="{12E6EE2D-B526-45CD-AE93-C6BC312B175A}" destId="{E2A88964-3383-4808-A1E1-03BBDCBA334E}" srcOrd="1" destOrd="0" parTransId="{21449BA3-9815-4764-A414-BBE8163F8CDD}" sibTransId="{340E0A9F-DCCC-485C-9638-C151F61A7430}"/>
    <dgm:cxn modelId="{2C08808F-D034-4008-A70F-D06B33B5D9F8}" srcId="{12E6EE2D-B526-45CD-AE93-C6BC312B175A}" destId="{1C47BD36-F284-4AF9-A555-45A7C26B3B98}" srcOrd="2" destOrd="0" parTransId="{C0B2B687-B074-4DD7-AAF7-269B1921FA91}" sibTransId="{1DA3C59F-3793-4FCC-A30F-0FE28D10BB6C}"/>
    <dgm:cxn modelId="{8BB3C69D-4BB7-4256-AEC2-DB5714CA7E3D}" type="presOf" srcId="{C0B2B687-B074-4DD7-AAF7-269B1921FA91}" destId="{FC235996-EAFA-4800-A498-9B4D07EF6CE8}" srcOrd="0" destOrd="0" presId="urn:microsoft.com/office/officeart/2005/8/layout/hierarchy1"/>
    <dgm:cxn modelId="{2562C9A6-FF78-41C9-9113-9E969A85AB61}" type="presOf" srcId="{B2C3DB48-C443-47C4-A217-6E23B62491EF}" destId="{B918A860-C737-47F6-8565-97663DA8B687}" srcOrd="0" destOrd="0" presId="urn:microsoft.com/office/officeart/2005/8/layout/hierarchy1"/>
    <dgm:cxn modelId="{A5F1D0C9-46E5-4FF8-8190-3BB54D9689F9}" type="presOf" srcId="{1EBF4164-8E38-423D-B46E-30BB066D3829}" destId="{7EDEC364-FFFD-4AA7-8A2C-DEA345622ADD}" srcOrd="0" destOrd="0" presId="urn:microsoft.com/office/officeart/2005/8/layout/hierarchy1"/>
    <dgm:cxn modelId="{2E2EB8D4-9719-442F-8D15-F92117E5D84F}" type="presOf" srcId="{1C47BD36-F284-4AF9-A555-45A7C26B3B98}" destId="{43ADB538-8EF6-477F-AFC9-BF7BD51197FA}" srcOrd="0" destOrd="0" presId="urn:microsoft.com/office/officeart/2005/8/layout/hierarchy1"/>
    <dgm:cxn modelId="{574723DB-B7A6-4246-9E2F-8CEFE6DA8B35}" type="presOf" srcId="{21449BA3-9815-4764-A414-BBE8163F8CDD}" destId="{848BF965-1AC2-4DB3-80EF-1147898A0DFE}" srcOrd="0" destOrd="0" presId="urn:microsoft.com/office/officeart/2005/8/layout/hierarchy1"/>
    <dgm:cxn modelId="{4F50ABE3-58D7-4F9D-A6F9-9043C8FDAB33}" type="presOf" srcId="{D7986A54-9D21-4F59-BF85-9C38304847EA}" destId="{2C66DEA0-95F9-4968-B149-18B0740E7271}" srcOrd="0" destOrd="0" presId="urn:microsoft.com/office/officeart/2005/8/layout/hierarchy1"/>
    <dgm:cxn modelId="{EB5C53E8-DEDA-4508-A0C3-DA3AE7557F2C}" type="presOf" srcId="{12E6EE2D-B526-45CD-AE93-C6BC312B175A}" destId="{D10474C5-F486-4F67-B2A2-1A6AE6B656FE}" srcOrd="0" destOrd="0" presId="urn:microsoft.com/office/officeart/2005/8/layout/hierarchy1"/>
    <dgm:cxn modelId="{6C71D7F1-3413-431A-9F5A-C398E3E6D1A6}" type="presOf" srcId="{C699FB4B-C066-43A3-9959-7BF7DC449B08}" destId="{B601211B-551D-4403-8B06-B6ADF604DC5A}" srcOrd="0" destOrd="0" presId="urn:microsoft.com/office/officeart/2005/8/layout/hierarchy1"/>
    <dgm:cxn modelId="{6A4B2FB7-C0FE-40CC-A52C-122F321DB148}" type="presParOf" srcId="{DE6A1F76-FD01-4230-AA28-CB9E03BF0092}" destId="{A34D8D7D-460F-4D2C-8BA7-E68DFD41A84D}" srcOrd="0" destOrd="0" presId="urn:microsoft.com/office/officeart/2005/8/layout/hierarchy1"/>
    <dgm:cxn modelId="{46F443D1-BE48-4985-B896-5B6FF533C76D}" type="presParOf" srcId="{A34D8D7D-460F-4D2C-8BA7-E68DFD41A84D}" destId="{DED2B63B-63B1-4B34-82DD-F87BDEF083F3}" srcOrd="0" destOrd="0" presId="urn:microsoft.com/office/officeart/2005/8/layout/hierarchy1"/>
    <dgm:cxn modelId="{2430489A-4521-4E5B-9B74-C35E9A6E2062}" type="presParOf" srcId="{DED2B63B-63B1-4B34-82DD-F87BDEF083F3}" destId="{3C059CE6-8901-4BAF-A68A-159FAA76CEE5}" srcOrd="0" destOrd="0" presId="urn:microsoft.com/office/officeart/2005/8/layout/hierarchy1"/>
    <dgm:cxn modelId="{A2435FDB-D9BC-495B-A6FF-77BEF9876E36}" type="presParOf" srcId="{DED2B63B-63B1-4B34-82DD-F87BDEF083F3}" destId="{48779172-6CB9-4832-9A66-E3696DD10A40}" srcOrd="1" destOrd="0" presId="urn:microsoft.com/office/officeart/2005/8/layout/hierarchy1"/>
    <dgm:cxn modelId="{CABF4154-9212-4960-8E4A-96EB8B2FDC4E}" type="presParOf" srcId="{A34D8D7D-460F-4D2C-8BA7-E68DFD41A84D}" destId="{E59CF865-A1A1-4D58-A60E-9BCAC391E21F}" srcOrd="1" destOrd="0" presId="urn:microsoft.com/office/officeart/2005/8/layout/hierarchy1"/>
    <dgm:cxn modelId="{3BD9102E-6CC0-4B38-A612-03049F22C9D8}" type="presParOf" srcId="{E59CF865-A1A1-4D58-A60E-9BCAC391E21F}" destId="{7EDEC364-FFFD-4AA7-8A2C-DEA345622ADD}" srcOrd="0" destOrd="0" presId="urn:microsoft.com/office/officeart/2005/8/layout/hierarchy1"/>
    <dgm:cxn modelId="{0BB70102-3110-44F1-AF25-5B462D70C740}" type="presParOf" srcId="{E59CF865-A1A1-4D58-A60E-9BCAC391E21F}" destId="{CD76B220-E489-492F-9283-7F0140E4C279}" srcOrd="1" destOrd="0" presId="urn:microsoft.com/office/officeart/2005/8/layout/hierarchy1"/>
    <dgm:cxn modelId="{362757C3-CAF7-4752-87F2-2C35550CF83F}" type="presParOf" srcId="{CD76B220-E489-492F-9283-7F0140E4C279}" destId="{379C01DD-8A21-45BF-A818-3F64CD342802}" srcOrd="0" destOrd="0" presId="urn:microsoft.com/office/officeart/2005/8/layout/hierarchy1"/>
    <dgm:cxn modelId="{ABE3BC44-2D51-49DF-8A48-C98BC393CF45}" type="presParOf" srcId="{379C01DD-8A21-45BF-A818-3F64CD342802}" destId="{84ED0690-8BF3-4623-8230-6A7BFB40C9C1}" srcOrd="0" destOrd="0" presId="urn:microsoft.com/office/officeart/2005/8/layout/hierarchy1"/>
    <dgm:cxn modelId="{F6B74D90-C0EA-42AC-A23E-7C4D22ABD805}" type="presParOf" srcId="{379C01DD-8A21-45BF-A818-3F64CD342802}" destId="{DCD2E859-C8AF-494E-A3A2-38D1E6221E53}" srcOrd="1" destOrd="0" presId="urn:microsoft.com/office/officeart/2005/8/layout/hierarchy1"/>
    <dgm:cxn modelId="{33CD06C4-9A07-416D-9534-EB6BBAD608FD}" type="presParOf" srcId="{CD76B220-E489-492F-9283-7F0140E4C279}" destId="{B2AE7E54-0133-4819-88BD-08C68182E151}" srcOrd="1" destOrd="0" presId="urn:microsoft.com/office/officeart/2005/8/layout/hierarchy1"/>
    <dgm:cxn modelId="{D12AD68C-8AEF-4D47-83A9-A5F2233DE621}" type="presParOf" srcId="{B2AE7E54-0133-4819-88BD-08C68182E151}" destId="{2C66DEA0-95F9-4968-B149-18B0740E7271}" srcOrd="0" destOrd="0" presId="urn:microsoft.com/office/officeart/2005/8/layout/hierarchy1"/>
    <dgm:cxn modelId="{D0726852-8AD9-4F37-9671-87835C0985B2}" type="presParOf" srcId="{B2AE7E54-0133-4819-88BD-08C68182E151}" destId="{AC516C22-0490-46B9-9B11-06C962759A1E}" srcOrd="1" destOrd="0" presId="urn:microsoft.com/office/officeart/2005/8/layout/hierarchy1"/>
    <dgm:cxn modelId="{D53EB3ED-06E1-4182-8C47-0B159B16003F}" type="presParOf" srcId="{AC516C22-0490-46B9-9B11-06C962759A1E}" destId="{0F6E368A-B2BC-481B-A64A-4E164123263E}" srcOrd="0" destOrd="0" presId="urn:microsoft.com/office/officeart/2005/8/layout/hierarchy1"/>
    <dgm:cxn modelId="{8AF0B132-DAC1-4CA5-AC57-924ACACECE30}" type="presParOf" srcId="{0F6E368A-B2BC-481B-A64A-4E164123263E}" destId="{C49290EA-7004-46B1-99B6-0E2CE74CDCF3}" srcOrd="0" destOrd="0" presId="urn:microsoft.com/office/officeart/2005/8/layout/hierarchy1"/>
    <dgm:cxn modelId="{2EFFE834-BFDE-4B92-A4DC-0B66743D6C69}" type="presParOf" srcId="{0F6E368A-B2BC-481B-A64A-4E164123263E}" destId="{81C7E461-E03B-4977-9BF6-A4FCFA90B128}" srcOrd="1" destOrd="0" presId="urn:microsoft.com/office/officeart/2005/8/layout/hierarchy1"/>
    <dgm:cxn modelId="{E8AE17D7-D711-44DB-9101-F15C17ED2DD9}" type="presParOf" srcId="{AC516C22-0490-46B9-9B11-06C962759A1E}" destId="{D82220CE-9E11-4572-AC29-76DC35C80333}" srcOrd="1" destOrd="0" presId="urn:microsoft.com/office/officeart/2005/8/layout/hierarchy1"/>
    <dgm:cxn modelId="{FC557636-071F-4DD4-ADEB-F45C1CC80BBC}" type="presParOf" srcId="{B2AE7E54-0133-4819-88BD-08C68182E151}" destId="{7C67E447-2B09-481A-ACAA-42CA7FDC1B02}" srcOrd="2" destOrd="0" presId="urn:microsoft.com/office/officeart/2005/8/layout/hierarchy1"/>
    <dgm:cxn modelId="{8AD07437-23E7-4F77-87E1-15D42504FF43}" type="presParOf" srcId="{B2AE7E54-0133-4819-88BD-08C68182E151}" destId="{FCE35D54-69F9-4128-B007-9A391E831FC5}" srcOrd="3" destOrd="0" presId="urn:microsoft.com/office/officeart/2005/8/layout/hierarchy1"/>
    <dgm:cxn modelId="{603CEA79-77E4-4719-96DD-2A54603634C1}" type="presParOf" srcId="{FCE35D54-69F9-4128-B007-9A391E831FC5}" destId="{353D1F44-0163-49E5-834B-6CE991C5B4F5}" srcOrd="0" destOrd="0" presId="urn:microsoft.com/office/officeart/2005/8/layout/hierarchy1"/>
    <dgm:cxn modelId="{F9A94CDF-0057-4C6B-AF6F-AC716374E9AB}" type="presParOf" srcId="{353D1F44-0163-49E5-834B-6CE991C5B4F5}" destId="{6E90649A-62F9-4EE1-8681-14465F5A9D8E}" srcOrd="0" destOrd="0" presId="urn:microsoft.com/office/officeart/2005/8/layout/hierarchy1"/>
    <dgm:cxn modelId="{B80E0ABE-4D9A-4B3B-ACB1-FD8E1407503E}" type="presParOf" srcId="{353D1F44-0163-49E5-834B-6CE991C5B4F5}" destId="{B601211B-551D-4403-8B06-B6ADF604DC5A}" srcOrd="1" destOrd="0" presId="urn:microsoft.com/office/officeart/2005/8/layout/hierarchy1"/>
    <dgm:cxn modelId="{3147EE45-F27C-4BF3-9F53-416A2687B48F}" type="presParOf" srcId="{FCE35D54-69F9-4128-B007-9A391E831FC5}" destId="{6C3B9953-2426-4358-BC4A-2737D9C30938}" srcOrd="1" destOrd="0" presId="urn:microsoft.com/office/officeart/2005/8/layout/hierarchy1"/>
    <dgm:cxn modelId="{319A1A16-0A75-4A3B-8E12-07114C082EB2}" type="presParOf" srcId="{E59CF865-A1A1-4D58-A60E-9BCAC391E21F}" destId="{B918A860-C737-47F6-8565-97663DA8B687}" srcOrd="2" destOrd="0" presId="urn:microsoft.com/office/officeart/2005/8/layout/hierarchy1"/>
    <dgm:cxn modelId="{8815FD31-5439-4409-9CF6-5C83C129F851}" type="presParOf" srcId="{E59CF865-A1A1-4D58-A60E-9BCAC391E21F}" destId="{FBFDE8E0-E6FD-40FF-ABCA-BE7719318A85}" srcOrd="3" destOrd="0" presId="urn:microsoft.com/office/officeart/2005/8/layout/hierarchy1"/>
    <dgm:cxn modelId="{BC613654-2001-4116-AA7A-687753B2C1C1}" type="presParOf" srcId="{FBFDE8E0-E6FD-40FF-ABCA-BE7719318A85}" destId="{582C8441-0D68-4F62-9CAB-70FD52A4960F}" srcOrd="0" destOrd="0" presId="urn:microsoft.com/office/officeart/2005/8/layout/hierarchy1"/>
    <dgm:cxn modelId="{09BCD0A4-4236-4154-8169-726E491F643C}" type="presParOf" srcId="{582C8441-0D68-4F62-9CAB-70FD52A4960F}" destId="{887737AE-989A-4E2F-91E4-69D0D674C09D}" srcOrd="0" destOrd="0" presId="urn:microsoft.com/office/officeart/2005/8/layout/hierarchy1"/>
    <dgm:cxn modelId="{C1A3B0F4-69F4-40DC-B97D-4C3B405DE0FC}" type="presParOf" srcId="{582C8441-0D68-4F62-9CAB-70FD52A4960F}" destId="{D10474C5-F486-4F67-B2A2-1A6AE6B656FE}" srcOrd="1" destOrd="0" presId="urn:microsoft.com/office/officeart/2005/8/layout/hierarchy1"/>
    <dgm:cxn modelId="{A5BBA661-64F3-4B36-A2EA-F106EBB5B48D}" type="presParOf" srcId="{FBFDE8E0-E6FD-40FF-ABCA-BE7719318A85}" destId="{93C1AC2D-B55E-4F8D-8BB3-910D49EDB21D}" srcOrd="1" destOrd="0" presId="urn:microsoft.com/office/officeart/2005/8/layout/hierarchy1"/>
    <dgm:cxn modelId="{DF0B7DD5-EE39-4850-A507-F70F5F30F86E}" type="presParOf" srcId="{93C1AC2D-B55E-4F8D-8BB3-910D49EDB21D}" destId="{D5EB32FA-83BA-43B0-918A-EF1D391900D9}" srcOrd="0" destOrd="0" presId="urn:microsoft.com/office/officeart/2005/8/layout/hierarchy1"/>
    <dgm:cxn modelId="{18B02F3C-2561-4C0B-9DA5-3EB2DBB4DF8B}" type="presParOf" srcId="{93C1AC2D-B55E-4F8D-8BB3-910D49EDB21D}" destId="{E84C36D9-68F5-486E-95E9-F455B6FF6E36}" srcOrd="1" destOrd="0" presId="urn:microsoft.com/office/officeart/2005/8/layout/hierarchy1"/>
    <dgm:cxn modelId="{0A18439A-65B3-4B3E-B8C2-53D443FF6037}" type="presParOf" srcId="{E84C36D9-68F5-486E-95E9-F455B6FF6E36}" destId="{579A041D-3433-4747-AD65-BFAFBE6584DF}" srcOrd="0" destOrd="0" presId="urn:microsoft.com/office/officeart/2005/8/layout/hierarchy1"/>
    <dgm:cxn modelId="{1716BDF4-187F-42BF-B0BB-3F8A3DAE37B2}" type="presParOf" srcId="{579A041D-3433-4747-AD65-BFAFBE6584DF}" destId="{140B8D00-747F-4419-9F94-A7F77A7D672D}" srcOrd="0" destOrd="0" presId="urn:microsoft.com/office/officeart/2005/8/layout/hierarchy1"/>
    <dgm:cxn modelId="{F485A02B-2368-4F0F-BDEE-49D6E72AE511}" type="presParOf" srcId="{579A041D-3433-4747-AD65-BFAFBE6584DF}" destId="{A260E242-99C2-4AC2-96F9-DED9C4E7E8C9}" srcOrd="1" destOrd="0" presId="urn:microsoft.com/office/officeart/2005/8/layout/hierarchy1"/>
    <dgm:cxn modelId="{F6140CF8-FDA8-4CB8-9543-FD1A825A8DDB}" type="presParOf" srcId="{E84C36D9-68F5-486E-95E9-F455B6FF6E36}" destId="{4FFA3A96-2738-4622-85F3-0E8EE02A4AD4}" srcOrd="1" destOrd="0" presId="urn:microsoft.com/office/officeart/2005/8/layout/hierarchy1"/>
    <dgm:cxn modelId="{453EE3ED-4FB3-4F24-AEFA-884532C99B06}" type="presParOf" srcId="{93C1AC2D-B55E-4F8D-8BB3-910D49EDB21D}" destId="{848BF965-1AC2-4DB3-80EF-1147898A0DFE}" srcOrd="2" destOrd="0" presId="urn:microsoft.com/office/officeart/2005/8/layout/hierarchy1"/>
    <dgm:cxn modelId="{C764E7B6-DE57-4A0A-9A1D-C25A471F7E6B}" type="presParOf" srcId="{93C1AC2D-B55E-4F8D-8BB3-910D49EDB21D}" destId="{9D41994A-A974-4049-8442-91273C9BA4D7}" srcOrd="3" destOrd="0" presId="urn:microsoft.com/office/officeart/2005/8/layout/hierarchy1"/>
    <dgm:cxn modelId="{5301816D-EEED-4307-85E7-0C0A2AB7A29F}" type="presParOf" srcId="{9D41994A-A974-4049-8442-91273C9BA4D7}" destId="{3E86E3C8-38F3-4D3D-975C-C799AD8FD8F7}" srcOrd="0" destOrd="0" presId="urn:microsoft.com/office/officeart/2005/8/layout/hierarchy1"/>
    <dgm:cxn modelId="{C30D0ED9-C785-4295-B1FA-26FB35EBFD6A}" type="presParOf" srcId="{3E86E3C8-38F3-4D3D-975C-C799AD8FD8F7}" destId="{8C46FF28-639E-4FB1-BF69-85F6C224F0AB}" srcOrd="0" destOrd="0" presId="urn:microsoft.com/office/officeart/2005/8/layout/hierarchy1"/>
    <dgm:cxn modelId="{995A8615-7740-44BF-9E14-B373114C5758}" type="presParOf" srcId="{3E86E3C8-38F3-4D3D-975C-C799AD8FD8F7}" destId="{52B08DC5-9D3B-4A31-A3EA-E24226A72B4F}" srcOrd="1" destOrd="0" presId="urn:microsoft.com/office/officeart/2005/8/layout/hierarchy1"/>
    <dgm:cxn modelId="{8368E5AC-D80E-49B6-A806-A77A19B7D4F0}" type="presParOf" srcId="{9D41994A-A974-4049-8442-91273C9BA4D7}" destId="{AF66613E-F1C4-46C8-8DDC-ABE1DFC241D9}" srcOrd="1" destOrd="0" presId="urn:microsoft.com/office/officeart/2005/8/layout/hierarchy1"/>
    <dgm:cxn modelId="{E006AC5D-B7C0-400D-B6F7-FEBA01CD1652}" type="presParOf" srcId="{93C1AC2D-B55E-4F8D-8BB3-910D49EDB21D}" destId="{FC235996-EAFA-4800-A498-9B4D07EF6CE8}" srcOrd="4" destOrd="0" presId="urn:microsoft.com/office/officeart/2005/8/layout/hierarchy1"/>
    <dgm:cxn modelId="{3B8F25A0-70A6-48A2-BDB6-09DA4DF3A681}" type="presParOf" srcId="{93C1AC2D-B55E-4F8D-8BB3-910D49EDB21D}" destId="{6F27C65F-0DCE-483F-826F-C776BC9D45A0}" srcOrd="5" destOrd="0" presId="urn:microsoft.com/office/officeart/2005/8/layout/hierarchy1"/>
    <dgm:cxn modelId="{AC1BF485-8DA2-46DB-9BF2-87ADF9ADC918}" type="presParOf" srcId="{6F27C65F-0DCE-483F-826F-C776BC9D45A0}" destId="{5EB66396-A16A-4E41-B35C-7F17BBC3F6D9}" srcOrd="0" destOrd="0" presId="urn:microsoft.com/office/officeart/2005/8/layout/hierarchy1"/>
    <dgm:cxn modelId="{702CE183-356B-44BA-84B0-154B7238E754}" type="presParOf" srcId="{5EB66396-A16A-4E41-B35C-7F17BBC3F6D9}" destId="{A1A7CE9F-FB41-49E4-A236-70985F331207}" srcOrd="0" destOrd="0" presId="urn:microsoft.com/office/officeart/2005/8/layout/hierarchy1"/>
    <dgm:cxn modelId="{6C624BA3-B99A-4B98-928C-8CAEA0D58329}" type="presParOf" srcId="{5EB66396-A16A-4E41-B35C-7F17BBC3F6D9}" destId="{43ADB538-8EF6-477F-AFC9-BF7BD51197FA}" srcOrd="1" destOrd="0" presId="urn:microsoft.com/office/officeart/2005/8/layout/hierarchy1"/>
    <dgm:cxn modelId="{B4BD2F4F-95B4-4DD4-A1D1-0AF426E8A29E}" type="presParOf" srcId="{6F27C65F-0DCE-483F-826F-C776BC9D45A0}" destId="{761B6D1B-9C3F-455E-A8D8-CB60DDB524D6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2040F6CA-39BD-4B71-BB99-3B94DB942B64}" type="doc">
      <dgm:prSet loTypeId="urn:microsoft.com/office/officeart/2005/8/layout/chevron1" loCatId="process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GB"/>
        </a:p>
      </dgm:t>
    </dgm:pt>
    <dgm:pt modelId="{A8C74672-13B8-4E15-AC13-DE464DBF1EB8}">
      <dgm:prSet phldrT="[Text]" phldr="0"/>
      <dgm:spPr/>
      <dgm:t>
        <a:bodyPr/>
        <a:lstStyle/>
        <a:p>
          <a:pPr>
            <a:lnSpc>
              <a:spcPct val="100000"/>
            </a:lnSpc>
          </a:pPr>
          <a:r>
            <a:rPr lang="en-GB" dirty="0"/>
            <a:t>Situation</a:t>
          </a:r>
        </a:p>
      </dgm:t>
    </dgm:pt>
    <dgm:pt modelId="{3BD12EF4-179D-4DF1-9390-764EEF530C53}" type="parTrans" cxnId="{8BCD7C06-0CDE-4D56-AD18-64659967CA26}">
      <dgm:prSet/>
      <dgm:spPr/>
      <dgm:t>
        <a:bodyPr/>
        <a:lstStyle/>
        <a:p>
          <a:endParaRPr lang="en-GB"/>
        </a:p>
      </dgm:t>
    </dgm:pt>
    <dgm:pt modelId="{1482AAC2-9673-4371-B821-8AF41868104C}" type="sibTrans" cxnId="{8BCD7C06-0CDE-4D56-AD18-64659967CA26}">
      <dgm:prSet/>
      <dgm:spPr/>
      <dgm:t>
        <a:bodyPr/>
        <a:lstStyle/>
        <a:p>
          <a:pPr>
            <a:lnSpc>
              <a:spcPct val="100000"/>
            </a:lnSpc>
          </a:pPr>
          <a:endParaRPr lang="en-GB"/>
        </a:p>
      </dgm:t>
    </dgm:pt>
    <dgm:pt modelId="{7B620328-21DB-4A38-A4A0-F0BE54B6438B}">
      <dgm:prSet phldrT="[Text]" phldr="0"/>
      <dgm:spPr/>
      <dgm:t>
        <a:bodyPr/>
        <a:lstStyle/>
        <a:p>
          <a:pPr>
            <a:lnSpc>
              <a:spcPct val="100000"/>
            </a:lnSpc>
          </a:pPr>
          <a:r>
            <a:rPr lang="en-GB" dirty="0"/>
            <a:t>Action</a:t>
          </a:r>
        </a:p>
      </dgm:t>
    </dgm:pt>
    <dgm:pt modelId="{E99FD161-B7D9-4722-ADA8-1F2ADF67CB1D}" type="parTrans" cxnId="{B6F824C6-7D9D-4C23-91AA-0C3CAD52A388}">
      <dgm:prSet/>
      <dgm:spPr/>
      <dgm:t>
        <a:bodyPr/>
        <a:lstStyle/>
        <a:p>
          <a:endParaRPr lang="en-GB"/>
        </a:p>
      </dgm:t>
    </dgm:pt>
    <dgm:pt modelId="{7CC02E6D-5182-4719-AA9D-5109E7DBDAC5}" type="sibTrans" cxnId="{B6F824C6-7D9D-4C23-91AA-0C3CAD52A388}">
      <dgm:prSet/>
      <dgm:spPr/>
      <dgm:t>
        <a:bodyPr/>
        <a:lstStyle/>
        <a:p>
          <a:pPr>
            <a:lnSpc>
              <a:spcPct val="100000"/>
            </a:lnSpc>
          </a:pPr>
          <a:endParaRPr lang="en-GB"/>
        </a:p>
      </dgm:t>
    </dgm:pt>
    <dgm:pt modelId="{11ACD071-4923-480D-8E65-8BE1C939E081}">
      <dgm:prSet phldrT="[Text]" phldr="0"/>
      <dgm:spPr/>
      <dgm:t>
        <a:bodyPr/>
        <a:lstStyle/>
        <a:p>
          <a:pPr>
            <a:lnSpc>
              <a:spcPct val="100000"/>
            </a:lnSpc>
          </a:pPr>
          <a:r>
            <a:rPr lang="en-GB" dirty="0"/>
            <a:t>Result</a:t>
          </a:r>
        </a:p>
      </dgm:t>
    </dgm:pt>
    <dgm:pt modelId="{8290AA9D-4C70-4E3B-AD93-3F9DEDBF664C}" type="parTrans" cxnId="{FBAB6969-A803-493E-89F8-B9A49149A8ED}">
      <dgm:prSet/>
      <dgm:spPr/>
      <dgm:t>
        <a:bodyPr/>
        <a:lstStyle/>
        <a:p>
          <a:endParaRPr lang="en-GB"/>
        </a:p>
      </dgm:t>
    </dgm:pt>
    <dgm:pt modelId="{19DA87F9-20E9-41D2-8A1A-BA4C3E7E01FD}" type="sibTrans" cxnId="{FBAB6969-A803-493E-89F8-B9A49149A8ED}">
      <dgm:prSet/>
      <dgm:spPr/>
      <dgm:t>
        <a:bodyPr/>
        <a:lstStyle/>
        <a:p>
          <a:endParaRPr lang="en-GB"/>
        </a:p>
      </dgm:t>
    </dgm:pt>
    <dgm:pt modelId="{A17A2ED4-C2A5-495D-B8A6-909A8F93EEDB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dirty="0"/>
            <a:t>Task</a:t>
          </a:r>
        </a:p>
      </dgm:t>
    </dgm:pt>
    <dgm:pt modelId="{9046F44A-9101-4CE2-82E6-EA71B5C885B7}" type="parTrans" cxnId="{9E33B59B-7A5C-4BDD-9C92-E5EACAA560FB}">
      <dgm:prSet/>
      <dgm:spPr/>
      <dgm:t>
        <a:bodyPr/>
        <a:lstStyle/>
        <a:p>
          <a:endParaRPr lang="en-GB"/>
        </a:p>
      </dgm:t>
    </dgm:pt>
    <dgm:pt modelId="{21CB626B-C613-4313-B21C-0F4619AF129D}" type="sibTrans" cxnId="{9E33B59B-7A5C-4BDD-9C92-E5EACAA560FB}">
      <dgm:prSet/>
      <dgm:spPr/>
      <dgm:t>
        <a:bodyPr/>
        <a:lstStyle/>
        <a:p>
          <a:pPr>
            <a:lnSpc>
              <a:spcPct val="100000"/>
            </a:lnSpc>
          </a:pPr>
          <a:endParaRPr lang="en-GB"/>
        </a:p>
      </dgm:t>
    </dgm:pt>
    <dgm:pt modelId="{511BB4DF-7F1D-4F5E-9F70-1A4CFD45D61B}" type="pres">
      <dgm:prSet presAssocID="{2040F6CA-39BD-4B71-BB99-3B94DB942B64}" presName="Name0" presStyleCnt="0">
        <dgm:presLayoutVars>
          <dgm:dir/>
          <dgm:animLvl val="lvl"/>
          <dgm:resizeHandles val="exact"/>
        </dgm:presLayoutVars>
      </dgm:prSet>
      <dgm:spPr/>
    </dgm:pt>
    <dgm:pt modelId="{1E8AC2F9-97A3-4A77-BF1C-F57AA9922DE0}" type="pres">
      <dgm:prSet presAssocID="{A8C74672-13B8-4E15-AC13-DE464DBF1EB8}" presName="parTxOnly" presStyleLbl="node1" presStyleIdx="0" presStyleCnt="4">
        <dgm:presLayoutVars>
          <dgm:chMax val="0"/>
          <dgm:chPref val="0"/>
          <dgm:bulletEnabled val="1"/>
        </dgm:presLayoutVars>
      </dgm:prSet>
      <dgm:spPr/>
    </dgm:pt>
    <dgm:pt modelId="{61D4A561-7179-4395-9C18-36D4BC9C64F1}" type="pres">
      <dgm:prSet presAssocID="{1482AAC2-9673-4371-B821-8AF41868104C}" presName="parTxOnlySpace" presStyleCnt="0"/>
      <dgm:spPr/>
    </dgm:pt>
    <dgm:pt modelId="{BC5EBE4F-6AD9-4363-97C7-574ADD4C4BFB}" type="pres">
      <dgm:prSet presAssocID="{A17A2ED4-C2A5-495D-B8A6-909A8F93EEDB}" presName="parTxOnly" presStyleLbl="node1" presStyleIdx="1" presStyleCnt="4">
        <dgm:presLayoutVars>
          <dgm:chMax val="0"/>
          <dgm:chPref val="0"/>
          <dgm:bulletEnabled val="1"/>
        </dgm:presLayoutVars>
      </dgm:prSet>
      <dgm:spPr/>
    </dgm:pt>
    <dgm:pt modelId="{026656FD-A18B-4E63-97A4-D12B8B5447CC}" type="pres">
      <dgm:prSet presAssocID="{21CB626B-C613-4313-B21C-0F4619AF129D}" presName="parTxOnlySpace" presStyleCnt="0"/>
      <dgm:spPr/>
    </dgm:pt>
    <dgm:pt modelId="{EF6444ED-61AB-4463-95A8-8AC389085D83}" type="pres">
      <dgm:prSet presAssocID="{7B620328-21DB-4A38-A4A0-F0BE54B6438B}" presName="parTxOnly" presStyleLbl="node1" presStyleIdx="2" presStyleCnt="4">
        <dgm:presLayoutVars>
          <dgm:chMax val="0"/>
          <dgm:chPref val="0"/>
          <dgm:bulletEnabled val="1"/>
        </dgm:presLayoutVars>
      </dgm:prSet>
      <dgm:spPr/>
    </dgm:pt>
    <dgm:pt modelId="{2875CE33-78BB-4A9F-AB64-8F77DCF9014B}" type="pres">
      <dgm:prSet presAssocID="{7CC02E6D-5182-4719-AA9D-5109E7DBDAC5}" presName="parTxOnlySpace" presStyleCnt="0"/>
      <dgm:spPr/>
    </dgm:pt>
    <dgm:pt modelId="{5722564D-6CBB-4DFE-99D4-7D852043A3BB}" type="pres">
      <dgm:prSet presAssocID="{11ACD071-4923-480D-8E65-8BE1C939E081}" presName="parTxOnly" presStyleLbl="node1" presStyleIdx="3" presStyleCnt="4">
        <dgm:presLayoutVars>
          <dgm:chMax val="0"/>
          <dgm:chPref val="0"/>
          <dgm:bulletEnabled val="1"/>
        </dgm:presLayoutVars>
      </dgm:prSet>
      <dgm:spPr/>
    </dgm:pt>
  </dgm:ptLst>
  <dgm:cxnLst>
    <dgm:cxn modelId="{8BCD7C06-0CDE-4D56-AD18-64659967CA26}" srcId="{2040F6CA-39BD-4B71-BB99-3B94DB942B64}" destId="{A8C74672-13B8-4E15-AC13-DE464DBF1EB8}" srcOrd="0" destOrd="0" parTransId="{3BD12EF4-179D-4DF1-9390-764EEF530C53}" sibTransId="{1482AAC2-9673-4371-B821-8AF41868104C}"/>
    <dgm:cxn modelId="{738A872F-ACBD-48CB-A84E-952CB91D751A}" type="presOf" srcId="{A8C74672-13B8-4E15-AC13-DE464DBF1EB8}" destId="{1E8AC2F9-97A3-4A77-BF1C-F57AA9922DE0}" srcOrd="0" destOrd="0" presId="urn:microsoft.com/office/officeart/2005/8/layout/chevron1"/>
    <dgm:cxn modelId="{019B5C3B-AB02-4971-8B70-02441C996865}" type="presOf" srcId="{2040F6CA-39BD-4B71-BB99-3B94DB942B64}" destId="{511BB4DF-7F1D-4F5E-9F70-1A4CFD45D61B}" srcOrd="0" destOrd="0" presId="urn:microsoft.com/office/officeart/2005/8/layout/chevron1"/>
    <dgm:cxn modelId="{41C10540-9BF2-40D9-B5C7-91313B30DAE6}" type="presOf" srcId="{11ACD071-4923-480D-8E65-8BE1C939E081}" destId="{5722564D-6CBB-4DFE-99D4-7D852043A3BB}" srcOrd="0" destOrd="0" presId="urn:microsoft.com/office/officeart/2005/8/layout/chevron1"/>
    <dgm:cxn modelId="{FBAB6969-A803-493E-89F8-B9A49149A8ED}" srcId="{2040F6CA-39BD-4B71-BB99-3B94DB942B64}" destId="{11ACD071-4923-480D-8E65-8BE1C939E081}" srcOrd="3" destOrd="0" parTransId="{8290AA9D-4C70-4E3B-AD93-3F9DEDBF664C}" sibTransId="{19DA87F9-20E9-41D2-8A1A-BA4C3E7E01FD}"/>
    <dgm:cxn modelId="{9E33B59B-7A5C-4BDD-9C92-E5EACAA560FB}" srcId="{2040F6CA-39BD-4B71-BB99-3B94DB942B64}" destId="{A17A2ED4-C2A5-495D-B8A6-909A8F93EEDB}" srcOrd="1" destOrd="0" parTransId="{9046F44A-9101-4CE2-82E6-EA71B5C885B7}" sibTransId="{21CB626B-C613-4313-B21C-0F4619AF129D}"/>
    <dgm:cxn modelId="{B6F824C6-7D9D-4C23-91AA-0C3CAD52A388}" srcId="{2040F6CA-39BD-4B71-BB99-3B94DB942B64}" destId="{7B620328-21DB-4A38-A4A0-F0BE54B6438B}" srcOrd="2" destOrd="0" parTransId="{E99FD161-B7D9-4722-ADA8-1F2ADF67CB1D}" sibTransId="{7CC02E6D-5182-4719-AA9D-5109E7DBDAC5}"/>
    <dgm:cxn modelId="{011218DE-FB99-45A3-A378-7865ABC477CD}" type="presOf" srcId="{A17A2ED4-C2A5-495D-B8A6-909A8F93EEDB}" destId="{BC5EBE4F-6AD9-4363-97C7-574ADD4C4BFB}" srcOrd="0" destOrd="0" presId="urn:microsoft.com/office/officeart/2005/8/layout/chevron1"/>
    <dgm:cxn modelId="{564A37EF-C0BB-4E3E-9522-350398DAFFF1}" type="presOf" srcId="{7B620328-21DB-4A38-A4A0-F0BE54B6438B}" destId="{EF6444ED-61AB-4463-95A8-8AC389085D83}" srcOrd="0" destOrd="0" presId="urn:microsoft.com/office/officeart/2005/8/layout/chevron1"/>
    <dgm:cxn modelId="{8037CE23-FCFD-411D-80BE-D1E4DCC2B615}" type="presParOf" srcId="{511BB4DF-7F1D-4F5E-9F70-1A4CFD45D61B}" destId="{1E8AC2F9-97A3-4A77-BF1C-F57AA9922DE0}" srcOrd="0" destOrd="0" presId="urn:microsoft.com/office/officeart/2005/8/layout/chevron1"/>
    <dgm:cxn modelId="{35854DE0-0E9E-49AE-B350-45DB93197920}" type="presParOf" srcId="{511BB4DF-7F1D-4F5E-9F70-1A4CFD45D61B}" destId="{61D4A561-7179-4395-9C18-36D4BC9C64F1}" srcOrd="1" destOrd="0" presId="urn:microsoft.com/office/officeart/2005/8/layout/chevron1"/>
    <dgm:cxn modelId="{F79CD5FB-2FD9-4680-9DC6-366188421F29}" type="presParOf" srcId="{511BB4DF-7F1D-4F5E-9F70-1A4CFD45D61B}" destId="{BC5EBE4F-6AD9-4363-97C7-574ADD4C4BFB}" srcOrd="2" destOrd="0" presId="urn:microsoft.com/office/officeart/2005/8/layout/chevron1"/>
    <dgm:cxn modelId="{CB2EACE2-4646-4B60-A6FD-EE91CCECCD22}" type="presParOf" srcId="{511BB4DF-7F1D-4F5E-9F70-1A4CFD45D61B}" destId="{026656FD-A18B-4E63-97A4-D12B8B5447CC}" srcOrd="3" destOrd="0" presId="urn:microsoft.com/office/officeart/2005/8/layout/chevron1"/>
    <dgm:cxn modelId="{C7C64E9A-9E46-4FF9-A1F2-DE2481ADD7C2}" type="presParOf" srcId="{511BB4DF-7F1D-4F5E-9F70-1A4CFD45D61B}" destId="{EF6444ED-61AB-4463-95A8-8AC389085D83}" srcOrd="4" destOrd="0" presId="urn:microsoft.com/office/officeart/2005/8/layout/chevron1"/>
    <dgm:cxn modelId="{C7986769-9D26-4DAE-BC3F-E433D8F46CC2}" type="presParOf" srcId="{511BB4DF-7F1D-4F5E-9F70-1A4CFD45D61B}" destId="{2875CE33-78BB-4A9F-AB64-8F77DCF9014B}" srcOrd="5" destOrd="0" presId="urn:microsoft.com/office/officeart/2005/8/layout/chevron1"/>
    <dgm:cxn modelId="{95A34236-7922-4BDC-A586-2736ED2DAB92}" type="presParOf" srcId="{511BB4DF-7F1D-4F5E-9F70-1A4CFD45D61B}" destId="{5722564D-6CBB-4DFE-99D4-7D852043A3BB}" srcOrd="6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052598F9-CCB0-44C2-811A-14423BEAB92F}" type="doc">
      <dgm:prSet loTypeId="urn:microsoft.com/office/officeart/2005/8/layout/orgChart1" loCatId="hierarchy" qsTypeId="urn:microsoft.com/office/officeart/2005/8/quickstyle/simple5" qsCatId="simple" csTypeId="urn:microsoft.com/office/officeart/2005/8/colors/colorful2" csCatId="colorful" phldr="1"/>
      <dgm:spPr/>
      <dgm:t>
        <a:bodyPr/>
        <a:lstStyle/>
        <a:p>
          <a:endParaRPr lang="en-GB"/>
        </a:p>
      </dgm:t>
    </dgm:pt>
    <dgm:pt modelId="{BA7F7ABA-62A5-4317-8B7A-88EBA7A1A757}">
      <dgm:prSet phldrT="[Text]" phldr="0"/>
      <dgm:spPr/>
      <dgm:t>
        <a:bodyPr/>
        <a:lstStyle/>
        <a:p>
          <a:r>
            <a:rPr lang="en-GB" dirty="0"/>
            <a:t>Interview  Questions</a:t>
          </a:r>
        </a:p>
      </dgm:t>
    </dgm:pt>
    <dgm:pt modelId="{42D33683-41BB-4DC3-BD67-125ADC83EF93}" type="parTrans" cxnId="{87542233-716B-4D06-A914-EB48708EDA08}">
      <dgm:prSet/>
      <dgm:spPr/>
      <dgm:t>
        <a:bodyPr/>
        <a:lstStyle/>
        <a:p>
          <a:endParaRPr lang="en-GB"/>
        </a:p>
      </dgm:t>
    </dgm:pt>
    <dgm:pt modelId="{FC6DB03A-6E91-479A-B9DD-65A8095ECEEE}" type="sibTrans" cxnId="{87542233-716B-4D06-A914-EB48708EDA08}">
      <dgm:prSet/>
      <dgm:spPr/>
      <dgm:t>
        <a:bodyPr/>
        <a:lstStyle/>
        <a:p>
          <a:endParaRPr lang="en-GB"/>
        </a:p>
      </dgm:t>
    </dgm:pt>
    <dgm:pt modelId="{091A96C5-40F9-4FED-A488-20318EFAB01C}">
      <dgm:prSet phldrT="[Text]" phldr="0"/>
      <dgm:spPr/>
      <dgm:t>
        <a:bodyPr/>
        <a:lstStyle/>
        <a:p>
          <a:r>
            <a:rPr lang="en-GB" dirty="0"/>
            <a:t>Behavioural</a:t>
          </a:r>
        </a:p>
      </dgm:t>
    </dgm:pt>
    <dgm:pt modelId="{190EF2EC-14A9-4B35-A9C7-7D842E19228D}" type="parTrans" cxnId="{50F584BE-7896-4E88-85E0-244988C4D3A7}">
      <dgm:prSet/>
      <dgm:spPr/>
      <dgm:t>
        <a:bodyPr/>
        <a:lstStyle/>
        <a:p>
          <a:endParaRPr lang="en-GB"/>
        </a:p>
      </dgm:t>
    </dgm:pt>
    <dgm:pt modelId="{8CE9D569-595A-4B23-9084-B3BCE923AB19}" type="sibTrans" cxnId="{50F584BE-7896-4E88-85E0-244988C4D3A7}">
      <dgm:prSet/>
      <dgm:spPr/>
      <dgm:t>
        <a:bodyPr/>
        <a:lstStyle/>
        <a:p>
          <a:endParaRPr lang="en-GB"/>
        </a:p>
      </dgm:t>
    </dgm:pt>
    <dgm:pt modelId="{63E03B11-5135-4C81-BE07-5F59E52B6460}">
      <dgm:prSet phldrT="[Text]" phldr="0"/>
      <dgm:spPr/>
      <dgm:t>
        <a:bodyPr/>
        <a:lstStyle/>
        <a:p>
          <a:r>
            <a:rPr lang="en-GB" dirty="0"/>
            <a:t>Competency</a:t>
          </a:r>
        </a:p>
      </dgm:t>
    </dgm:pt>
    <dgm:pt modelId="{5F11C15C-986E-44CD-ABFD-083D3ED242DE}" type="parTrans" cxnId="{B19FEFFF-A0D7-4B5C-BB5A-46AF55A3941E}">
      <dgm:prSet/>
      <dgm:spPr/>
      <dgm:t>
        <a:bodyPr/>
        <a:lstStyle/>
        <a:p>
          <a:endParaRPr lang="en-GB"/>
        </a:p>
      </dgm:t>
    </dgm:pt>
    <dgm:pt modelId="{A9D5AFC2-CE9C-4837-A1D1-76D66AF9E6C1}" type="sibTrans" cxnId="{B19FEFFF-A0D7-4B5C-BB5A-46AF55A3941E}">
      <dgm:prSet/>
      <dgm:spPr/>
      <dgm:t>
        <a:bodyPr/>
        <a:lstStyle/>
        <a:p>
          <a:endParaRPr lang="en-GB"/>
        </a:p>
      </dgm:t>
    </dgm:pt>
    <dgm:pt modelId="{4ADA4645-8980-4D64-9AEA-C59A538A6593}">
      <dgm:prSet phldrT="[Text]" phldr="0"/>
      <dgm:spPr/>
      <dgm:t>
        <a:bodyPr/>
        <a:lstStyle/>
        <a:p>
          <a:r>
            <a:rPr lang="en-GB" dirty="0"/>
            <a:t>Probing</a:t>
          </a:r>
        </a:p>
      </dgm:t>
    </dgm:pt>
    <dgm:pt modelId="{C104742B-A491-4518-8701-43F851E40205}" type="parTrans" cxnId="{960429C7-BD5D-4618-934C-21B2B7B5AFCB}">
      <dgm:prSet/>
      <dgm:spPr/>
      <dgm:t>
        <a:bodyPr/>
        <a:lstStyle/>
        <a:p>
          <a:endParaRPr lang="en-GB"/>
        </a:p>
      </dgm:t>
    </dgm:pt>
    <dgm:pt modelId="{E0425630-964D-4028-A31C-756A350B4CF1}" type="sibTrans" cxnId="{960429C7-BD5D-4618-934C-21B2B7B5AFCB}">
      <dgm:prSet/>
      <dgm:spPr/>
      <dgm:t>
        <a:bodyPr/>
        <a:lstStyle/>
        <a:p>
          <a:endParaRPr lang="en-GB"/>
        </a:p>
      </dgm:t>
    </dgm:pt>
    <dgm:pt modelId="{E7DF5C00-FAB1-44BE-8672-C46E1BFB9DE1}">
      <dgm:prSet/>
      <dgm:spPr/>
      <dgm:t>
        <a:bodyPr/>
        <a:lstStyle/>
        <a:p>
          <a:r>
            <a:rPr lang="en-GB" dirty="0"/>
            <a:t>Situational</a:t>
          </a:r>
        </a:p>
      </dgm:t>
    </dgm:pt>
    <dgm:pt modelId="{BFD60AFA-BEB4-4503-B10B-5F002868D453}" type="parTrans" cxnId="{C3D09402-2FB7-4E7C-AAD7-9D509A6C37C4}">
      <dgm:prSet/>
      <dgm:spPr/>
      <dgm:t>
        <a:bodyPr/>
        <a:lstStyle/>
        <a:p>
          <a:endParaRPr lang="en-GB"/>
        </a:p>
      </dgm:t>
    </dgm:pt>
    <dgm:pt modelId="{405ED719-7B2C-4F7E-A063-0691A2083C7A}" type="sibTrans" cxnId="{C3D09402-2FB7-4E7C-AAD7-9D509A6C37C4}">
      <dgm:prSet/>
      <dgm:spPr/>
      <dgm:t>
        <a:bodyPr/>
        <a:lstStyle/>
        <a:p>
          <a:endParaRPr lang="en-GB"/>
        </a:p>
      </dgm:t>
    </dgm:pt>
    <dgm:pt modelId="{BFA3BB7C-637B-4970-9080-8B75C962EC52}">
      <dgm:prSet/>
      <dgm:spPr/>
      <dgm:t>
        <a:bodyPr/>
        <a:lstStyle/>
        <a:p>
          <a:r>
            <a:rPr lang="en-GB" dirty="0"/>
            <a:t>“What did you do?”</a:t>
          </a:r>
        </a:p>
      </dgm:t>
    </dgm:pt>
    <dgm:pt modelId="{13C9C39D-FE50-4004-B2A7-2CBC8664EEA1}" type="parTrans" cxnId="{6C9E8252-12EC-4624-940C-F306B48D2E0E}">
      <dgm:prSet/>
      <dgm:spPr/>
      <dgm:t>
        <a:bodyPr/>
        <a:lstStyle/>
        <a:p>
          <a:endParaRPr lang="en-GB"/>
        </a:p>
      </dgm:t>
    </dgm:pt>
    <dgm:pt modelId="{4A8FB252-65F9-4259-9F46-84DC4FFEA61B}" type="sibTrans" cxnId="{6C9E8252-12EC-4624-940C-F306B48D2E0E}">
      <dgm:prSet/>
      <dgm:spPr/>
      <dgm:t>
        <a:bodyPr/>
        <a:lstStyle/>
        <a:p>
          <a:endParaRPr lang="en-GB"/>
        </a:p>
      </dgm:t>
    </dgm:pt>
    <dgm:pt modelId="{E72B967B-5474-4944-804C-898262DDA17D}">
      <dgm:prSet/>
      <dgm:spPr/>
      <dgm:t>
        <a:bodyPr/>
        <a:lstStyle/>
        <a:p>
          <a:r>
            <a:rPr lang="en-GB" dirty="0"/>
            <a:t>“What would you do?”</a:t>
          </a:r>
        </a:p>
      </dgm:t>
    </dgm:pt>
    <dgm:pt modelId="{869B937E-716D-4094-8097-6340D0CF3B14}" type="parTrans" cxnId="{DA7BF886-0E0E-4A73-8372-D01E5468EB5E}">
      <dgm:prSet/>
      <dgm:spPr/>
      <dgm:t>
        <a:bodyPr/>
        <a:lstStyle/>
        <a:p>
          <a:endParaRPr lang="en-GB"/>
        </a:p>
      </dgm:t>
    </dgm:pt>
    <dgm:pt modelId="{C174FAEC-0BFF-4601-BBF7-59005C966518}" type="sibTrans" cxnId="{DA7BF886-0E0E-4A73-8372-D01E5468EB5E}">
      <dgm:prSet/>
      <dgm:spPr/>
      <dgm:t>
        <a:bodyPr/>
        <a:lstStyle/>
        <a:p>
          <a:endParaRPr lang="en-GB"/>
        </a:p>
      </dgm:t>
    </dgm:pt>
    <dgm:pt modelId="{DB7488B0-1A38-42B2-873E-AEF1F7974E6C}">
      <dgm:prSet/>
      <dgm:spPr/>
      <dgm:t>
        <a:bodyPr/>
        <a:lstStyle/>
        <a:p>
          <a:r>
            <a:rPr lang="en-GB" dirty="0"/>
            <a:t>“What skills do you have?”</a:t>
          </a:r>
        </a:p>
      </dgm:t>
    </dgm:pt>
    <dgm:pt modelId="{20486349-7D2A-4A8C-8393-C7736F3B89C9}" type="parTrans" cxnId="{DBB6C4E5-5E92-4820-8388-951D2F6D96EB}">
      <dgm:prSet/>
      <dgm:spPr/>
      <dgm:t>
        <a:bodyPr/>
        <a:lstStyle/>
        <a:p>
          <a:endParaRPr lang="en-GB"/>
        </a:p>
      </dgm:t>
    </dgm:pt>
    <dgm:pt modelId="{51806DF0-7B86-4591-8B05-1CADC4A99737}" type="sibTrans" cxnId="{DBB6C4E5-5E92-4820-8388-951D2F6D96EB}">
      <dgm:prSet/>
      <dgm:spPr/>
      <dgm:t>
        <a:bodyPr/>
        <a:lstStyle/>
        <a:p>
          <a:endParaRPr lang="en-GB"/>
        </a:p>
      </dgm:t>
    </dgm:pt>
    <dgm:pt modelId="{BADB74B1-74EB-4DF8-BD29-42EAED5543E3}">
      <dgm:prSet/>
      <dgm:spPr/>
      <dgm:t>
        <a:bodyPr/>
        <a:lstStyle/>
        <a:p>
          <a:r>
            <a:rPr lang="en-GB" dirty="0"/>
            <a:t>“Tell me more.”</a:t>
          </a:r>
        </a:p>
      </dgm:t>
    </dgm:pt>
    <dgm:pt modelId="{970653C7-8512-47BE-B483-8C90AF8EE781}" type="parTrans" cxnId="{E5592EC4-E201-49DA-BEA4-DFB21AB4179E}">
      <dgm:prSet/>
      <dgm:spPr/>
      <dgm:t>
        <a:bodyPr/>
        <a:lstStyle/>
        <a:p>
          <a:endParaRPr lang="en-GB"/>
        </a:p>
      </dgm:t>
    </dgm:pt>
    <dgm:pt modelId="{1D31173C-D154-4A96-A2A7-49C16EC52F38}" type="sibTrans" cxnId="{E5592EC4-E201-49DA-BEA4-DFB21AB4179E}">
      <dgm:prSet/>
      <dgm:spPr/>
      <dgm:t>
        <a:bodyPr/>
        <a:lstStyle/>
        <a:p>
          <a:endParaRPr lang="en-GB"/>
        </a:p>
      </dgm:t>
    </dgm:pt>
    <dgm:pt modelId="{BEA0C75F-4E63-4016-9D16-2BFE359B7649}" type="pres">
      <dgm:prSet presAssocID="{052598F9-CCB0-44C2-811A-14423BEAB92F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3195073B-82ED-44D0-9496-8630E4D16B9F}" type="pres">
      <dgm:prSet presAssocID="{BA7F7ABA-62A5-4317-8B7A-88EBA7A1A757}" presName="hierRoot1" presStyleCnt="0">
        <dgm:presLayoutVars>
          <dgm:hierBranch val="init"/>
        </dgm:presLayoutVars>
      </dgm:prSet>
      <dgm:spPr/>
    </dgm:pt>
    <dgm:pt modelId="{25859900-D476-4B94-987D-049CCA0AC89E}" type="pres">
      <dgm:prSet presAssocID="{BA7F7ABA-62A5-4317-8B7A-88EBA7A1A757}" presName="rootComposite1" presStyleCnt="0"/>
      <dgm:spPr/>
    </dgm:pt>
    <dgm:pt modelId="{6A8E3314-85CE-49D7-BF05-725BA3EA8B3F}" type="pres">
      <dgm:prSet presAssocID="{BA7F7ABA-62A5-4317-8B7A-88EBA7A1A757}" presName="rootText1" presStyleLbl="node0" presStyleIdx="0" presStyleCnt="1">
        <dgm:presLayoutVars>
          <dgm:chPref val="3"/>
        </dgm:presLayoutVars>
      </dgm:prSet>
      <dgm:spPr/>
    </dgm:pt>
    <dgm:pt modelId="{73C8A727-A9C2-4244-8006-536984F2F324}" type="pres">
      <dgm:prSet presAssocID="{BA7F7ABA-62A5-4317-8B7A-88EBA7A1A757}" presName="rootConnector1" presStyleLbl="node1" presStyleIdx="0" presStyleCnt="0"/>
      <dgm:spPr/>
    </dgm:pt>
    <dgm:pt modelId="{7E04928A-6D24-4D8A-B1F4-B4B222DA9DD8}" type="pres">
      <dgm:prSet presAssocID="{BA7F7ABA-62A5-4317-8B7A-88EBA7A1A757}" presName="hierChild2" presStyleCnt="0"/>
      <dgm:spPr/>
    </dgm:pt>
    <dgm:pt modelId="{43EE046E-ED21-46E8-8BE1-F6F30280D0E8}" type="pres">
      <dgm:prSet presAssocID="{190EF2EC-14A9-4B35-A9C7-7D842E19228D}" presName="Name37" presStyleLbl="parChTrans1D2" presStyleIdx="0" presStyleCnt="4"/>
      <dgm:spPr/>
    </dgm:pt>
    <dgm:pt modelId="{7A8931C3-08B1-42FE-B467-B8F6130E63A9}" type="pres">
      <dgm:prSet presAssocID="{091A96C5-40F9-4FED-A488-20318EFAB01C}" presName="hierRoot2" presStyleCnt="0">
        <dgm:presLayoutVars>
          <dgm:hierBranch val="init"/>
        </dgm:presLayoutVars>
      </dgm:prSet>
      <dgm:spPr/>
    </dgm:pt>
    <dgm:pt modelId="{D432937D-B831-4704-87AB-8F3B27E8D904}" type="pres">
      <dgm:prSet presAssocID="{091A96C5-40F9-4FED-A488-20318EFAB01C}" presName="rootComposite" presStyleCnt="0"/>
      <dgm:spPr/>
    </dgm:pt>
    <dgm:pt modelId="{2194A105-A498-4B28-ADF7-DE913602F0FB}" type="pres">
      <dgm:prSet presAssocID="{091A96C5-40F9-4FED-A488-20318EFAB01C}" presName="rootText" presStyleLbl="node2" presStyleIdx="0" presStyleCnt="4">
        <dgm:presLayoutVars>
          <dgm:chPref val="3"/>
        </dgm:presLayoutVars>
      </dgm:prSet>
      <dgm:spPr/>
    </dgm:pt>
    <dgm:pt modelId="{44F974DB-2C31-411F-A785-26E7B8619218}" type="pres">
      <dgm:prSet presAssocID="{091A96C5-40F9-4FED-A488-20318EFAB01C}" presName="rootConnector" presStyleLbl="node2" presStyleIdx="0" presStyleCnt="4"/>
      <dgm:spPr/>
    </dgm:pt>
    <dgm:pt modelId="{4865AA04-79E5-4B61-BA7C-5FD17449FCB6}" type="pres">
      <dgm:prSet presAssocID="{091A96C5-40F9-4FED-A488-20318EFAB01C}" presName="hierChild4" presStyleCnt="0"/>
      <dgm:spPr/>
    </dgm:pt>
    <dgm:pt modelId="{8E21E37A-471B-4429-81AE-0E5D27BFE6AE}" type="pres">
      <dgm:prSet presAssocID="{13C9C39D-FE50-4004-B2A7-2CBC8664EEA1}" presName="Name37" presStyleLbl="parChTrans1D3" presStyleIdx="0" presStyleCnt="4"/>
      <dgm:spPr/>
    </dgm:pt>
    <dgm:pt modelId="{2077B65F-8825-40EB-A46E-2117ECA7B275}" type="pres">
      <dgm:prSet presAssocID="{BFA3BB7C-637B-4970-9080-8B75C962EC52}" presName="hierRoot2" presStyleCnt="0">
        <dgm:presLayoutVars>
          <dgm:hierBranch val="init"/>
        </dgm:presLayoutVars>
      </dgm:prSet>
      <dgm:spPr/>
    </dgm:pt>
    <dgm:pt modelId="{417601EF-A007-4A23-87DB-ED9196E789CD}" type="pres">
      <dgm:prSet presAssocID="{BFA3BB7C-637B-4970-9080-8B75C962EC52}" presName="rootComposite" presStyleCnt="0"/>
      <dgm:spPr/>
    </dgm:pt>
    <dgm:pt modelId="{06E8F374-0402-4C4D-A9BD-65E4D45840BC}" type="pres">
      <dgm:prSet presAssocID="{BFA3BB7C-637B-4970-9080-8B75C962EC52}" presName="rootText" presStyleLbl="node3" presStyleIdx="0" presStyleCnt="4">
        <dgm:presLayoutVars>
          <dgm:chPref val="3"/>
        </dgm:presLayoutVars>
      </dgm:prSet>
      <dgm:spPr/>
    </dgm:pt>
    <dgm:pt modelId="{7E85BA54-F3B0-40B3-AED1-89E85EA7A1A6}" type="pres">
      <dgm:prSet presAssocID="{BFA3BB7C-637B-4970-9080-8B75C962EC52}" presName="rootConnector" presStyleLbl="node3" presStyleIdx="0" presStyleCnt="4"/>
      <dgm:spPr/>
    </dgm:pt>
    <dgm:pt modelId="{6CE181CB-4A12-48E3-9B0F-F3302BC15690}" type="pres">
      <dgm:prSet presAssocID="{BFA3BB7C-637B-4970-9080-8B75C962EC52}" presName="hierChild4" presStyleCnt="0"/>
      <dgm:spPr/>
    </dgm:pt>
    <dgm:pt modelId="{5CA1E9B0-A6FF-45BE-B71D-C558F0500F78}" type="pres">
      <dgm:prSet presAssocID="{BFA3BB7C-637B-4970-9080-8B75C962EC52}" presName="hierChild5" presStyleCnt="0"/>
      <dgm:spPr/>
    </dgm:pt>
    <dgm:pt modelId="{60770593-7771-4C32-AAA9-F9B5C030D55C}" type="pres">
      <dgm:prSet presAssocID="{091A96C5-40F9-4FED-A488-20318EFAB01C}" presName="hierChild5" presStyleCnt="0"/>
      <dgm:spPr/>
    </dgm:pt>
    <dgm:pt modelId="{270FB3A3-6987-448E-9A12-07C481B8E028}" type="pres">
      <dgm:prSet presAssocID="{BFD60AFA-BEB4-4503-B10B-5F002868D453}" presName="Name37" presStyleLbl="parChTrans1D2" presStyleIdx="1" presStyleCnt="4"/>
      <dgm:spPr/>
    </dgm:pt>
    <dgm:pt modelId="{461B3F3B-A78C-4AB7-9366-F71E530F5386}" type="pres">
      <dgm:prSet presAssocID="{E7DF5C00-FAB1-44BE-8672-C46E1BFB9DE1}" presName="hierRoot2" presStyleCnt="0">
        <dgm:presLayoutVars>
          <dgm:hierBranch val="init"/>
        </dgm:presLayoutVars>
      </dgm:prSet>
      <dgm:spPr/>
    </dgm:pt>
    <dgm:pt modelId="{08E8DDC7-BE78-4456-A5F1-0AC0EA94BF39}" type="pres">
      <dgm:prSet presAssocID="{E7DF5C00-FAB1-44BE-8672-C46E1BFB9DE1}" presName="rootComposite" presStyleCnt="0"/>
      <dgm:spPr/>
    </dgm:pt>
    <dgm:pt modelId="{14DD8709-D70A-46BC-B3FD-9FCADB157E1E}" type="pres">
      <dgm:prSet presAssocID="{E7DF5C00-FAB1-44BE-8672-C46E1BFB9DE1}" presName="rootText" presStyleLbl="node2" presStyleIdx="1" presStyleCnt="4">
        <dgm:presLayoutVars>
          <dgm:chPref val="3"/>
        </dgm:presLayoutVars>
      </dgm:prSet>
      <dgm:spPr/>
    </dgm:pt>
    <dgm:pt modelId="{7EEFF686-2216-49B7-B257-C7597B76C68A}" type="pres">
      <dgm:prSet presAssocID="{E7DF5C00-FAB1-44BE-8672-C46E1BFB9DE1}" presName="rootConnector" presStyleLbl="node2" presStyleIdx="1" presStyleCnt="4"/>
      <dgm:spPr/>
    </dgm:pt>
    <dgm:pt modelId="{0381A33B-5AA8-4D2A-B714-504C599B763A}" type="pres">
      <dgm:prSet presAssocID="{E7DF5C00-FAB1-44BE-8672-C46E1BFB9DE1}" presName="hierChild4" presStyleCnt="0"/>
      <dgm:spPr/>
    </dgm:pt>
    <dgm:pt modelId="{872C6E2B-913D-4AD9-996B-1C911F084107}" type="pres">
      <dgm:prSet presAssocID="{869B937E-716D-4094-8097-6340D0CF3B14}" presName="Name37" presStyleLbl="parChTrans1D3" presStyleIdx="1" presStyleCnt="4"/>
      <dgm:spPr/>
    </dgm:pt>
    <dgm:pt modelId="{1921DC7E-E65D-427E-B832-384E9B2422B7}" type="pres">
      <dgm:prSet presAssocID="{E72B967B-5474-4944-804C-898262DDA17D}" presName="hierRoot2" presStyleCnt="0">
        <dgm:presLayoutVars>
          <dgm:hierBranch val="init"/>
        </dgm:presLayoutVars>
      </dgm:prSet>
      <dgm:spPr/>
    </dgm:pt>
    <dgm:pt modelId="{46C68968-E90A-401C-BF8E-F749693E0FA9}" type="pres">
      <dgm:prSet presAssocID="{E72B967B-5474-4944-804C-898262DDA17D}" presName="rootComposite" presStyleCnt="0"/>
      <dgm:spPr/>
    </dgm:pt>
    <dgm:pt modelId="{91EDA406-1BA1-4947-B3B7-004350C3D0CA}" type="pres">
      <dgm:prSet presAssocID="{E72B967B-5474-4944-804C-898262DDA17D}" presName="rootText" presStyleLbl="node3" presStyleIdx="1" presStyleCnt="4">
        <dgm:presLayoutVars>
          <dgm:chPref val="3"/>
        </dgm:presLayoutVars>
      </dgm:prSet>
      <dgm:spPr/>
    </dgm:pt>
    <dgm:pt modelId="{D60CF17D-81B7-4CDF-AD7B-A7239B0C448C}" type="pres">
      <dgm:prSet presAssocID="{E72B967B-5474-4944-804C-898262DDA17D}" presName="rootConnector" presStyleLbl="node3" presStyleIdx="1" presStyleCnt="4"/>
      <dgm:spPr/>
    </dgm:pt>
    <dgm:pt modelId="{88DD10F7-558C-4021-8157-AA6FA325489C}" type="pres">
      <dgm:prSet presAssocID="{E72B967B-5474-4944-804C-898262DDA17D}" presName="hierChild4" presStyleCnt="0"/>
      <dgm:spPr/>
    </dgm:pt>
    <dgm:pt modelId="{AB212501-74CB-4A20-AD50-D91BE1F4A62A}" type="pres">
      <dgm:prSet presAssocID="{E72B967B-5474-4944-804C-898262DDA17D}" presName="hierChild5" presStyleCnt="0"/>
      <dgm:spPr/>
    </dgm:pt>
    <dgm:pt modelId="{54283C64-71DB-4644-94B7-B0633BEF8832}" type="pres">
      <dgm:prSet presAssocID="{E7DF5C00-FAB1-44BE-8672-C46E1BFB9DE1}" presName="hierChild5" presStyleCnt="0"/>
      <dgm:spPr/>
    </dgm:pt>
    <dgm:pt modelId="{C648FBB6-6E24-4E3A-98F5-CB698B640EF8}" type="pres">
      <dgm:prSet presAssocID="{5F11C15C-986E-44CD-ABFD-083D3ED242DE}" presName="Name37" presStyleLbl="parChTrans1D2" presStyleIdx="2" presStyleCnt="4"/>
      <dgm:spPr/>
    </dgm:pt>
    <dgm:pt modelId="{F23B31CC-2E6F-478A-8E72-46B8AACC5265}" type="pres">
      <dgm:prSet presAssocID="{63E03B11-5135-4C81-BE07-5F59E52B6460}" presName="hierRoot2" presStyleCnt="0">
        <dgm:presLayoutVars>
          <dgm:hierBranch val="init"/>
        </dgm:presLayoutVars>
      </dgm:prSet>
      <dgm:spPr/>
    </dgm:pt>
    <dgm:pt modelId="{B2270949-6A7F-4851-99EA-2B4A65D7DC89}" type="pres">
      <dgm:prSet presAssocID="{63E03B11-5135-4C81-BE07-5F59E52B6460}" presName="rootComposite" presStyleCnt="0"/>
      <dgm:spPr/>
    </dgm:pt>
    <dgm:pt modelId="{3E17103C-559E-4587-8A26-8F2873F526AF}" type="pres">
      <dgm:prSet presAssocID="{63E03B11-5135-4C81-BE07-5F59E52B6460}" presName="rootText" presStyleLbl="node2" presStyleIdx="2" presStyleCnt="4">
        <dgm:presLayoutVars>
          <dgm:chPref val="3"/>
        </dgm:presLayoutVars>
      </dgm:prSet>
      <dgm:spPr/>
    </dgm:pt>
    <dgm:pt modelId="{8FCFE199-DE68-469C-9A70-EAFFEDF4794B}" type="pres">
      <dgm:prSet presAssocID="{63E03B11-5135-4C81-BE07-5F59E52B6460}" presName="rootConnector" presStyleLbl="node2" presStyleIdx="2" presStyleCnt="4"/>
      <dgm:spPr/>
    </dgm:pt>
    <dgm:pt modelId="{C6B62B84-663B-4105-BC0C-3C2E1E6973EB}" type="pres">
      <dgm:prSet presAssocID="{63E03B11-5135-4C81-BE07-5F59E52B6460}" presName="hierChild4" presStyleCnt="0"/>
      <dgm:spPr/>
    </dgm:pt>
    <dgm:pt modelId="{C54C584B-6026-48D4-BE74-0F53D2290EC4}" type="pres">
      <dgm:prSet presAssocID="{20486349-7D2A-4A8C-8393-C7736F3B89C9}" presName="Name37" presStyleLbl="parChTrans1D3" presStyleIdx="2" presStyleCnt="4"/>
      <dgm:spPr/>
    </dgm:pt>
    <dgm:pt modelId="{98EE70F1-B232-4EE5-A3DB-85FE841C0ECC}" type="pres">
      <dgm:prSet presAssocID="{DB7488B0-1A38-42B2-873E-AEF1F7974E6C}" presName="hierRoot2" presStyleCnt="0">
        <dgm:presLayoutVars>
          <dgm:hierBranch val="init"/>
        </dgm:presLayoutVars>
      </dgm:prSet>
      <dgm:spPr/>
    </dgm:pt>
    <dgm:pt modelId="{735259D9-C40F-47B8-9955-9457498349D3}" type="pres">
      <dgm:prSet presAssocID="{DB7488B0-1A38-42B2-873E-AEF1F7974E6C}" presName="rootComposite" presStyleCnt="0"/>
      <dgm:spPr/>
    </dgm:pt>
    <dgm:pt modelId="{93EC3CC2-B26C-4B38-9B8A-58444FC5D758}" type="pres">
      <dgm:prSet presAssocID="{DB7488B0-1A38-42B2-873E-AEF1F7974E6C}" presName="rootText" presStyleLbl="node3" presStyleIdx="2" presStyleCnt="4">
        <dgm:presLayoutVars>
          <dgm:chPref val="3"/>
        </dgm:presLayoutVars>
      </dgm:prSet>
      <dgm:spPr/>
    </dgm:pt>
    <dgm:pt modelId="{A2716381-5691-43E1-B912-1126173D8E36}" type="pres">
      <dgm:prSet presAssocID="{DB7488B0-1A38-42B2-873E-AEF1F7974E6C}" presName="rootConnector" presStyleLbl="node3" presStyleIdx="2" presStyleCnt="4"/>
      <dgm:spPr/>
    </dgm:pt>
    <dgm:pt modelId="{FBFE3D21-8D8B-4452-B52F-3DB13B636009}" type="pres">
      <dgm:prSet presAssocID="{DB7488B0-1A38-42B2-873E-AEF1F7974E6C}" presName="hierChild4" presStyleCnt="0"/>
      <dgm:spPr/>
    </dgm:pt>
    <dgm:pt modelId="{90866251-8A1F-43C9-951C-347D262A8633}" type="pres">
      <dgm:prSet presAssocID="{DB7488B0-1A38-42B2-873E-AEF1F7974E6C}" presName="hierChild5" presStyleCnt="0"/>
      <dgm:spPr/>
    </dgm:pt>
    <dgm:pt modelId="{2A339026-C2CA-4296-B219-17CFF6D7B2F2}" type="pres">
      <dgm:prSet presAssocID="{63E03B11-5135-4C81-BE07-5F59E52B6460}" presName="hierChild5" presStyleCnt="0"/>
      <dgm:spPr/>
    </dgm:pt>
    <dgm:pt modelId="{695F478A-93C5-4560-9B8C-52C3ABD86400}" type="pres">
      <dgm:prSet presAssocID="{C104742B-A491-4518-8701-43F851E40205}" presName="Name37" presStyleLbl="parChTrans1D2" presStyleIdx="3" presStyleCnt="4"/>
      <dgm:spPr/>
    </dgm:pt>
    <dgm:pt modelId="{0F27E2F6-E90C-4A57-BA29-ED37C3B34347}" type="pres">
      <dgm:prSet presAssocID="{4ADA4645-8980-4D64-9AEA-C59A538A6593}" presName="hierRoot2" presStyleCnt="0">
        <dgm:presLayoutVars>
          <dgm:hierBranch val="init"/>
        </dgm:presLayoutVars>
      </dgm:prSet>
      <dgm:spPr/>
    </dgm:pt>
    <dgm:pt modelId="{5E6FE8DC-2EE7-42A2-AA52-717A7D47FCB6}" type="pres">
      <dgm:prSet presAssocID="{4ADA4645-8980-4D64-9AEA-C59A538A6593}" presName="rootComposite" presStyleCnt="0"/>
      <dgm:spPr/>
    </dgm:pt>
    <dgm:pt modelId="{31387476-7399-4E22-BF80-79A4D992EAD0}" type="pres">
      <dgm:prSet presAssocID="{4ADA4645-8980-4D64-9AEA-C59A538A6593}" presName="rootText" presStyleLbl="node2" presStyleIdx="3" presStyleCnt="4">
        <dgm:presLayoutVars>
          <dgm:chPref val="3"/>
        </dgm:presLayoutVars>
      </dgm:prSet>
      <dgm:spPr/>
    </dgm:pt>
    <dgm:pt modelId="{BFDA0BB9-07D8-4F12-9D13-D5A0212EBBDE}" type="pres">
      <dgm:prSet presAssocID="{4ADA4645-8980-4D64-9AEA-C59A538A6593}" presName="rootConnector" presStyleLbl="node2" presStyleIdx="3" presStyleCnt="4"/>
      <dgm:spPr/>
    </dgm:pt>
    <dgm:pt modelId="{2FAD78D4-0EDF-4349-91B4-DDECD42EDFE3}" type="pres">
      <dgm:prSet presAssocID="{4ADA4645-8980-4D64-9AEA-C59A538A6593}" presName="hierChild4" presStyleCnt="0"/>
      <dgm:spPr/>
    </dgm:pt>
    <dgm:pt modelId="{3294CF16-0F89-4ECB-9A83-22D521E19370}" type="pres">
      <dgm:prSet presAssocID="{970653C7-8512-47BE-B483-8C90AF8EE781}" presName="Name37" presStyleLbl="parChTrans1D3" presStyleIdx="3" presStyleCnt="4"/>
      <dgm:spPr/>
    </dgm:pt>
    <dgm:pt modelId="{2BDBFE60-F861-4C99-85DD-0038FEAAC763}" type="pres">
      <dgm:prSet presAssocID="{BADB74B1-74EB-4DF8-BD29-42EAED5543E3}" presName="hierRoot2" presStyleCnt="0">
        <dgm:presLayoutVars>
          <dgm:hierBranch val="init"/>
        </dgm:presLayoutVars>
      </dgm:prSet>
      <dgm:spPr/>
    </dgm:pt>
    <dgm:pt modelId="{77288853-238E-4AD5-964C-5B2AC391B920}" type="pres">
      <dgm:prSet presAssocID="{BADB74B1-74EB-4DF8-BD29-42EAED5543E3}" presName="rootComposite" presStyleCnt="0"/>
      <dgm:spPr/>
    </dgm:pt>
    <dgm:pt modelId="{08549330-BB41-4B9A-90F0-B46C62860A19}" type="pres">
      <dgm:prSet presAssocID="{BADB74B1-74EB-4DF8-BD29-42EAED5543E3}" presName="rootText" presStyleLbl="node3" presStyleIdx="3" presStyleCnt="4">
        <dgm:presLayoutVars>
          <dgm:chPref val="3"/>
        </dgm:presLayoutVars>
      </dgm:prSet>
      <dgm:spPr/>
    </dgm:pt>
    <dgm:pt modelId="{80A90304-1512-4902-A94C-20D695A62093}" type="pres">
      <dgm:prSet presAssocID="{BADB74B1-74EB-4DF8-BD29-42EAED5543E3}" presName="rootConnector" presStyleLbl="node3" presStyleIdx="3" presStyleCnt="4"/>
      <dgm:spPr/>
    </dgm:pt>
    <dgm:pt modelId="{5F4C718E-BD6A-44BF-B6AF-4995DE0965BD}" type="pres">
      <dgm:prSet presAssocID="{BADB74B1-74EB-4DF8-BD29-42EAED5543E3}" presName="hierChild4" presStyleCnt="0"/>
      <dgm:spPr/>
    </dgm:pt>
    <dgm:pt modelId="{4A684B6A-A959-482E-A201-929D79A30BC8}" type="pres">
      <dgm:prSet presAssocID="{BADB74B1-74EB-4DF8-BD29-42EAED5543E3}" presName="hierChild5" presStyleCnt="0"/>
      <dgm:spPr/>
    </dgm:pt>
    <dgm:pt modelId="{BBDFAD5D-75A0-4005-A11F-104E616F52A1}" type="pres">
      <dgm:prSet presAssocID="{4ADA4645-8980-4D64-9AEA-C59A538A6593}" presName="hierChild5" presStyleCnt="0"/>
      <dgm:spPr/>
    </dgm:pt>
    <dgm:pt modelId="{0278D8CB-757D-4EBC-93AC-1824405BBA9C}" type="pres">
      <dgm:prSet presAssocID="{BA7F7ABA-62A5-4317-8B7A-88EBA7A1A757}" presName="hierChild3" presStyleCnt="0"/>
      <dgm:spPr/>
    </dgm:pt>
  </dgm:ptLst>
  <dgm:cxnLst>
    <dgm:cxn modelId="{E1FE8302-552C-4EC6-B6E8-40D73CC3595D}" type="presOf" srcId="{63E03B11-5135-4C81-BE07-5F59E52B6460}" destId="{3E17103C-559E-4587-8A26-8F2873F526AF}" srcOrd="0" destOrd="0" presId="urn:microsoft.com/office/officeart/2005/8/layout/orgChart1"/>
    <dgm:cxn modelId="{C3D09402-2FB7-4E7C-AAD7-9D509A6C37C4}" srcId="{BA7F7ABA-62A5-4317-8B7A-88EBA7A1A757}" destId="{E7DF5C00-FAB1-44BE-8672-C46E1BFB9DE1}" srcOrd="1" destOrd="0" parTransId="{BFD60AFA-BEB4-4503-B10B-5F002868D453}" sibTransId="{405ED719-7B2C-4F7E-A063-0691A2083C7A}"/>
    <dgm:cxn modelId="{B35F3507-4386-4DA3-A201-8D0924A9665C}" type="presOf" srcId="{869B937E-716D-4094-8097-6340D0CF3B14}" destId="{872C6E2B-913D-4AD9-996B-1C911F084107}" srcOrd="0" destOrd="0" presId="urn:microsoft.com/office/officeart/2005/8/layout/orgChart1"/>
    <dgm:cxn modelId="{6A78A907-48B1-4239-88F6-83DC4F120B11}" type="presOf" srcId="{C104742B-A491-4518-8701-43F851E40205}" destId="{695F478A-93C5-4560-9B8C-52C3ABD86400}" srcOrd="0" destOrd="0" presId="urn:microsoft.com/office/officeart/2005/8/layout/orgChart1"/>
    <dgm:cxn modelId="{31502E08-986B-47D0-AE4D-71FCAB036186}" type="presOf" srcId="{BFA3BB7C-637B-4970-9080-8B75C962EC52}" destId="{06E8F374-0402-4C4D-A9BD-65E4D45840BC}" srcOrd="0" destOrd="0" presId="urn:microsoft.com/office/officeart/2005/8/layout/orgChart1"/>
    <dgm:cxn modelId="{67808808-072A-4EE9-A027-31B5D37F1F11}" type="presOf" srcId="{E72B967B-5474-4944-804C-898262DDA17D}" destId="{91EDA406-1BA1-4947-B3B7-004350C3D0CA}" srcOrd="0" destOrd="0" presId="urn:microsoft.com/office/officeart/2005/8/layout/orgChart1"/>
    <dgm:cxn modelId="{33805420-52C6-4EBB-A6F2-D6FDC90C19C5}" type="presOf" srcId="{E7DF5C00-FAB1-44BE-8672-C46E1BFB9DE1}" destId="{7EEFF686-2216-49B7-B257-C7597B76C68A}" srcOrd="1" destOrd="0" presId="urn:microsoft.com/office/officeart/2005/8/layout/orgChart1"/>
    <dgm:cxn modelId="{E25F3223-C357-488F-A4F9-D90BE87ACB94}" type="presOf" srcId="{63E03B11-5135-4C81-BE07-5F59E52B6460}" destId="{8FCFE199-DE68-469C-9A70-EAFFEDF4794B}" srcOrd="1" destOrd="0" presId="urn:microsoft.com/office/officeart/2005/8/layout/orgChart1"/>
    <dgm:cxn modelId="{88F8382F-8FBE-4B4E-B73C-13A52C39D800}" type="presOf" srcId="{4ADA4645-8980-4D64-9AEA-C59A538A6593}" destId="{31387476-7399-4E22-BF80-79A4D992EAD0}" srcOrd="0" destOrd="0" presId="urn:microsoft.com/office/officeart/2005/8/layout/orgChart1"/>
    <dgm:cxn modelId="{87542233-716B-4D06-A914-EB48708EDA08}" srcId="{052598F9-CCB0-44C2-811A-14423BEAB92F}" destId="{BA7F7ABA-62A5-4317-8B7A-88EBA7A1A757}" srcOrd="0" destOrd="0" parTransId="{42D33683-41BB-4DC3-BD67-125ADC83EF93}" sibTransId="{FC6DB03A-6E91-479A-B9DD-65A8095ECEEE}"/>
    <dgm:cxn modelId="{4AB36A38-4A07-4E04-A2DA-05A5CC589F24}" type="presOf" srcId="{BADB74B1-74EB-4DF8-BD29-42EAED5543E3}" destId="{08549330-BB41-4B9A-90F0-B46C62860A19}" srcOrd="0" destOrd="0" presId="urn:microsoft.com/office/officeart/2005/8/layout/orgChart1"/>
    <dgm:cxn modelId="{12AA7F3B-7B16-455D-A771-AC6F083A9063}" type="presOf" srcId="{BA7F7ABA-62A5-4317-8B7A-88EBA7A1A757}" destId="{73C8A727-A9C2-4244-8006-536984F2F324}" srcOrd="1" destOrd="0" presId="urn:microsoft.com/office/officeart/2005/8/layout/orgChart1"/>
    <dgm:cxn modelId="{F826C967-2CC1-48F7-953E-FFBB52BDCFE8}" type="presOf" srcId="{DB7488B0-1A38-42B2-873E-AEF1F7974E6C}" destId="{A2716381-5691-43E1-B912-1126173D8E36}" srcOrd="1" destOrd="0" presId="urn:microsoft.com/office/officeart/2005/8/layout/orgChart1"/>
    <dgm:cxn modelId="{E8107E4A-0C3F-4639-99D2-24956914E94D}" type="presOf" srcId="{091A96C5-40F9-4FED-A488-20318EFAB01C}" destId="{2194A105-A498-4B28-ADF7-DE913602F0FB}" srcOrd="0" destOrd="0" presId="urn:microsoft.com/office/officeart/2005/8/layout/orgChart1"/>
    <dgm:cxn modelId="{7319CA4C-AEAA-4D5A-9FBD-2CC6734C82EC}" type="presOf" srcId="{13C9C39D-FE50-4004-B2A7-2CBC8664EEA1}" destId="{8E21E37A-471B-4429-81AE-0E5D27BFE6AE}" srcOrd="0" destOrd="0" presId="urn:microsoft.com/office/officeart/2005/8/layout/orgChart1"/>
    <dgm:cxn modelId="{3BFC584F-BE9B-4F1D-B8F9-7DD35915F807}" type="presOf" srcId="{20486349-7D2A-4A8C-8393-C7736F3B89C9}" destId="{C54C584B-6026-48D4-BE74-0F53D2290EC4}" srcOrd="0" destOrd="0" presId="urn:microsoft.com/office/officeart/2005/8/layout/orgChart1"/>
    <dgm:cxn modelId="{6C9E8252-12EC-4624-940C-F306B48D2E0E}" srcId="{091A96C5-40F9-4FED-A488-20318EFAB01C}" destId="{BFA3BB7C-637B-4970-9080-8B75C962EC52}" srcOrd="0" destOrd="0" parTransId="{13C9C39D-FE50-4004-B2A7-2CBC8664EEA1}" sibTransId="{4A8FB252-65F9-4259-9F46-84DC4FFEA61B}"/>
    <dgm:cxn modelId="{ADA1DA53-5A5E-4931-889A-A7A37F68D638}" type="presOf" srcId="{E72B967B-5474-4944-804C-898262DDA17D}" destId="{D60CF17D-81B7-4CDF-AD7B-A7239B0C448C}" srcOrd="1" destOrd="0" presId="urn:microsoft.com/office/officeart/2005/8/layout/orgChart1"/>
    <dgm:cxn modelId="{2B5EA458-96F1-4FDC-910F-87C99C9A1AF9}" type="presOf" srcId="{4ADA4645-8980-4D64-9AEA-C59A538A6593}" destId="{BFDA0BB9-07D8-4F12-9D13-D5A0212EBBDE}" srcOrd="1" destOrd="0" presId="urn:microsoft.com/office/officeart/2005/8/layout/orgChart1"/>
    <dgm:cxn modelId="{DA7BF886-0E0E-4A73-8372-D01E5468EB5E}" srcId="{E7DF5C00-FAB1-44BE-8672-C46E1BFB9DE1}" destId="{E72B967B-5474-4944-804C-898262DDA17D}" srcOrd="0" destOrd="0" parTransId="{869B937E-716D-4094-8097-6340D0CF3B14}" sibTransId="{C174FAEC-0BFF-4601-BBF7-59005C966518}"/>
    <dgm:cxn modelId="{CA18878D-D140-4E6D-A7E1-85330F8ACE12}" type="presOf" srcId="{DB7488B0-1A38-42B2-873E-AEF1F7974E6C}" destId="{93EC3CC2-B26C-4B38-9B8A-58444FC5D758}" srcOrd="0" destOrd="0" presId="urn:microsoft.com/office/officeart/2005/8/layout/orgChart1"/>
    <dgm:cxn modelId="{09B52E8F-729B-4B27-A890-ECA02CFDA9CA}" type="presOf" srcId="{BFD60AFA-BEB4-4503-B10B-5F002868D453}" destId="{270FB3A3-6987-448E-9A12-07C481B8E028}" srcOrd="0" destOrd="0" presId="urn:microsoft.com/office/officeart/2005/8/layout/orgChart1"/>
    <dgm:cxn modelId="{5C5309A4-0791-48FA-82A6-CBD01FA413A8}" type="presOf" srcId="{BA7F7ABA-62A5-4317-8B7A-88EBA7A1A757}" destId="{6A8E3314-85CE-49D7-BF05-725BA3EA8B3F}" srcOrd="0" destOrd="0" presId="urn:microsoft.com/office/officeart/2005/8/layout/orgChart1"/>
    <dgm:cxn modelId="{DFEF14A9-209D-434E-A43D-FA4AB9FB09C4}" type="presOf" srcId="{970653C7-8512-47BE-B483-8C90AF8EE781}" destId="{3294CF16-0F89-4ECB-9A83-22D521E19370}" srcOrd="0" destOrd="0" presId="urn:microsoft.com/office/officeart/2005/8/layout/orgChart1"/>
    <dgm:cxn modelId="{7D7514B9-9513-4BF9-BCA1-1DC401038C16}" type="presOf" srcId="{BADB74B1-74EB-4DF8-BD29-42EAED5543E3}" destId="{80A90304-1512-4902-A94C-20D695A62093}" srcOrd="1" destOrd="0" presId="urn:microsoft.com/office/officeart/2005/8/layout/orgChart1"/>
    <dgm:cxn modelId="{50F584BE-7896-4E88-85E0-244988C4D3A7}" srcId="{BA7F7ABA-62A5-4317-8B7A-88EBA7A1A757}" destId="{091A96C5-40F9-4FED-A488-20318EFAB01C}" srcOrd="0" destOrd="0" parTransId="{190EF2EC-14A9-4B35-A9C7-7D842E19228D}" sibTransId="{8CE9D569-595A-4B23-9084-B3BCE923AB19}"/>
    <dgm:cxn modelId="{E5592EC4-E201-49DA-BEA4-DFB21AB4179E}" srcId="{4ADA4645-8980-4D64-9AEA-C59A538A6593}" destId="{BADB74B1-74EB-4DF8-BD29-42EAED5543E3}" srcOrd="0" destOrd="0" parTransId="{970653C7-8512-47BE-B483-8C90AF8EE781}" sibTransId="{1D31173C-D154-4A96-A2A7-49C16EC52F38}"/>
    <dgm:cxn modelId="{84E71FC5-9B5E-4157-AC84-75093804946D}" type="presOf" srcId="{091A96C5-40F9-4FED-A488-20318EFAB01C}" destId="{44F974DB-2C31-411F-A785-26E7B8619218}" srcOrd="1" destOrd="0" presId="urn:microsoft.com/office/officeart/2005/8/layout/orgChart1"/>
    <dgm:cxn modelId="{960429C7-BD5D-4618-934C-21B2B7B5AFCB}" srcId="{BA7F7ABA-62A5-4317-8B7A-88EBA7A1A757}" destId="{4ADA4645-8980-4D64-9AEA-C59A538A6593}" srcOrd="3" destOrd="0" parTransId="{C104742B-A491-4518-8701-43F851E40205}" sibTransId="{E0425630-964D-4028-A31C-756A350B4CF1}"/>
    <dgm:cxn modelId="{A3E754CA-24BD-467D-861D-EF2348DDFE92}" type="presOf" srcId="{5F11C15C-986E-44CD-ABFD-083D3ED242DE}" destId="{C648FBB6-6E24-4E3A-98F5-CB698B640EF8}" srcOrd="0" destOrd="0" presId="urn:microsoft.com/office/officeart/2005/8/layout/orgChart1"/>
    <dgm:cxn modelId="{72E9E2D6-36A0-471C-A81E-797BE758ACB9}" type="presOf" srcId="{190EF2EC-14A9-4B35-A9C7-7D842E19228D}" destId="{43EE046E-ED21-46E8-8BE1-F6F30280D0E8}" srcOrd="0" destOrd="0" presId="urn:microsoft.com/office/officeart/2005/8/layout/orgChart1"/>
    <dgm:cxn modelId="{9D3891E0-9F12-4247-9C52-A16FA09FCCAB}" type="presOf" srcId="{E7DF5C00-FAB1-44BE-8672-C46E1BFB9DE1}" destId="{14DD8709-D70A-46BC-B3FD-9FCADB157E1E}" srcOrd="0" destOrd="0" presId="urn:microsoft.com/office/officeart/2005/8/layout/orgChart1"/>
    <dgm:cxn modelId="{0676E8E3-E908-4754-B554-C06E389934E9}" type="presOf" srcId="{BFA3BB7C-637B-4970-9080-8B75C962EC52}" destId="{7E85BA54-F3B0-40B3-AED1-89E85EA7A1A6}" srcOrd="1" destOrd="0" presId="urn:microsoft.com/office/officeart/2005/8/layout/orgChart1"/>
    <dgm:cxn modelId="{DBB6C4E5-5E92-4820-8388-951D2F6D96EB}" srcId="{63E03B11-5135-4C81-BE07-5F59E52B6460}" destId="{DB7488B0-1A38-42B2-873E-AEF1F7974E6C}" srcOrd="0" destOrd="0" parTransId="{20486349-7D2A-4A8C-8393-C7736F3B89C9}" sibTransId="{51806DF0-7B86-4591-8B05-1CADC4A99737}"/>
    <dgm:cxn modelId="{E3EAB5FD-8A81-4FF3-85BC-9E0ADE57E811}" type="presOf" srcId="{052598F9-CCB0-44C2-811A-14423BEAB92F}" destId="{BEA0C75F-4E63-4016-9D16-2BFE359B7649}" srcOrd="0" destOrd="0" presId="urn:microsoft.com/office/officeart/2005/8/layout/orgChart1"/>
    <dgm:cxn modelId="{B19FEFFF-A0D7-4B5C-BB5A-46AF55A3941E}" srcId="{BA7F7ABA-62A5-4317-8B7A-88EBA7A1A757}" destId="{63E03B11-5135-4C81-BE07-5F59E52B6460}" srcOrd="2" destOrd="0" parTransId="{5F11C15C-986E-44CD-ABFD-083D3ED242DE}" sibTransId="{A9D5AFC2-CE9C-4837-A1D1-76D66AF9E6C1}"/>
    <dgm:cxn modelId="{79FDF10D-0804-45D9-AD2C-AED1C7B89FDF}" type="presParOf" srcId="{BEA0C75F-4E63-4016-9D16-2BFE359B7649}" destId="{3195073B-82ED-44D0-9496-8630E4D16B9F}" srcOrd="0" destOrd="0" presId="urn:microsoft.com/office/officeart/2005/8/layout/orgChart1"/>
    <dgm:cxn modelId="{8A85BC09-AC45-419C-98F1-F842BF311345}" type="presParOf" srcId="{3195073B-82ED-44D0-9496-8630E4D16B9F}" destId="{25859900-D476-4B94-987D-049CCA0AC89E}" srcOrd="0" destOrd="0" presId="urn:microsoft.com/office/officeart/2005/8/layout/orgChart1"/>
    <dgm:cxn modelId="{2305652A-B1AC-4085-B22C-C6C7F1BDCA16}" type="presParOf" srcId="{25859900-D476-4B94-987D-049CCA0AC89E}" destId="{6A8E3314-85CE-49D7-BF05-725BA3EA8B3F}" srcOrd="0" destOrd="0" presId="urn:microsoft.com/office/officeart/2005/8/layout/orgChart1"/>
    <dgm:cxn modelId="{A0284BBE-10BA-4623-8776-487116806AB2}" type="presParOf" srcId="{25859900-D476-4B94-987D-049CCA0AC89E}" destId="{73C8A727-A9C2-4244-8006-536984F2F324}" srcOrd="1" destOrd="0" presId="urn:microsoft.com/office/officeart/2005/8/layout/orgChart1"/>
    <dgm:cxn modelId="{29C79705-B9B5-49AC-BDC4-11995378D963}" type="presParOf" srcId="{3195073B-82ED-44D0-9496-8630E4D16B9F}" destId="{7E04928A-6D24-4D8A-B1F4-B4B222DA9DD8}" srcOrd="1" destOrd="0" presId="urn:microsoft.com/office/officeart/2005/8/layout/orgChart1"/>
    <dgm:cxn modelId="{4E76CD6A-FF26-4186-A136-17125CA8D0FD}" type="presParOf" srcId="{7E04928A-6D24-4D8A-B1F4-B4B222DA9DD8}" destId="{43EE046E-ED21-46E8-8BE1-F6F30280D0E8}" srcOrd="0" destOrd="0" presId="urn:microsoft.com/office/officeart/2005/8/layout/orgChart1"/>
    <dgm:cxn modelId="{61F2745A-D1A4-4707-B5BC-8CD51655DFC8}" type="presParOf" srcId="{7E04928A-6D24-4D8A-B1F4-B4B222DA9DD8}" destId="{7A8931C3-08B1-42FE-B467-B8F6130E63A9}" srcOrd="1" destOrd="0" presId="urn:microsoft.com/office/officeart/2005/8/layout/orgChart1"/>
    <dgm:cxn modelId="{1205E049-068E-40EB-BA06-84C91AC88FBB}" type="presParOf" srcId="{7A8931C3-08B1-42FE-B467-B8F6130E63A9}" destId="{D432937D-B831-4704-87AB-8F3B27E8D904}" srcOrd="0" destOrd="0" presId="urn:microsoft.com/office/officeart/2005/8/layout/orgChart1"/>
    <dgm:cxn modelId="{A4280F3F-B7A5-406F-85D0-8CD17B6DCABA}" type="presParOf" srcId="{D432937D-B831-4704-87AB-8F3B27E8D904}" destId="{2194A105-A498-4B28-ADF7-DE913602F0FB}" srcOrd="0" destOrd="0" presId="urn:microsoft.com/office/officeart/2005/8/layout/orgChart1"/>
    <dgm:cxn modelId="{B3BD5A8F-1D43-4EDA-AFA7-93A2C4C4FF68}" type="presParOf" srcId="{D432937D-B831-4704-87AB-8F3B27E8D904}" destId="{44F974DB-2C31-411F-A785-26E7B8619218}" srcOrd="1" destOrd="0" presId="urn:microsoft.com/office/officeart/2005/8/layout/orgChart1"/>
    <dgm:cxn modelId="{F818F5DA-A580-4E4B-AB67-9E7AD494522F}" type="presParOf" srcId="{7A8931C3-08B1-42FE-B467-B8F6130E63A9}" destId="{4865AA04-79E5-4B61-BA7C-5FD17449FCB6}" srcOrd="1" destOrd="0" presId="urn:microsoft.com/office/officeart/2005/8/layout/orgChart1"/>
    <dgm:cxn modelId="{21F2A3DD-B9DD-4EDE-A3B1-1EE03BB24372}" type="presParOf" srcId="{4865AA04-79E5-4B61-BA7C-5FD17449FCB6}" destId="{8E21E37A-471B-4429-81AE-0E5D27BFE6AE}" srcOrd="0" destOrd="0" presId="urn:microsoft.com/office/officeart/2005/8/layout/orgChart1"/>
    <dgm:cxn modelId="{2BB66874-A0C1-41B4-9EA6-1151830A60A3}" type="presParOf" srcId="{4865AA04-79E5-4B61-BA7C-5FD17449FCB6}" destId="{2077B65F-8825-40EB-A46E-2117ECA7B275}" srcOrd="1" destOrd="0" presId="urn:microsoft.com/office/officeart/2005/8/layout/orgChart1"/>
    <dgm:cxn modelId="{E2557EA2-2805-4AD5-B44B-F9C50912FE0F}" type="presParOf" srcId="{2077B65F-8825-40EB-A46E-2117ECA7B275}" destId="{417601EF-A007-4A23-87DB-ED9196E789CD}" srcOrd="0" destOrd="0" presId="urn:microsoft.com/office/officeart/2005/8/layout/orgChart1"/>
    <dgm:cxn modelId="{52A54EB4-04E0-484F-B7E7-C1114F3F362F}" type="presParOf" srcId="{417601EF-A007-4A23-87DB-ED9196E789CD}" destId="{06E8F374-0402-4C4D-A9BD-65E4D45840BC}" srcOrd="0" destOrd="0" presId="urn:microsoft.com/office/officeart/2005/8/layout/orgChart1"/>
    <dgm:cxn modelId="{B2BA506C-97BE-479F-8816-8B7FD5F5CE9D}" type="presParOf" srcId="{417601EF-A007-4A23-87DB-ED9196E789CD}" destId="{7E85BA54-F3B0-40B3-AED1-89E85EA7A1A6}" srcOrd="1" destOrd="0" presId="urn:microsoft.com/office/officeart/2005/8/layout/orgChart1"/>
    <dgm:cxn modelId="{F365090A-932C-4790-835B-2024B2D9B8D7}" type="presParOf" srcId="{2077B65F-8825-40EB-A46E-2117ECA7B275}" destId="{6CE181CB-4A12-48E3-9B0F-F3302BC15690}" srcOrd="1" destOrd="0" presId="urn:microsoft.com/office/officeart/2005/8/layout/orgChart1"/>
    <dgm:cxn modelId="{919CA09E-EA33-4A6B-97E6-3A8997F57DA9}" type="presParOf" srcId="{2077B65F-8825-40EB-A46E-2117ECA7B275}" destId="{5CA1E9B0-A6FF-45BE-B71D-C558F0500F78}" srcOrd="2" destOrd="0" presId="urn:microsoft.com/office/officeart/2005/8/layout/orgChart1"/>
    <dgm:cxn modelId="{9F164EF2-AE90-40AB-A690-D760F87F51F0}" type="presParOf" srcId="{7A8931C3-08B1-42FE-B467-B8F6130E63A9}" destId="{60770593-7771-4C32-AAA9-F9B5C030D55C}" srcOrd="2" destOrd="0" presId="urn:microsoft.com/office/officeart/2005/8/layout/orgChart1"/>
    <dgm:cxn modelId="{2563C547-AD78-402F-A4B0-0CF754F4A04C}" type="presParOf" srcId="{7E04928A-6D24-4D8A-B1F4-B4B222DA9DD8}" destId="{270FB3A3-6987-448E-9A12-07C481B8E028}" srcOrd="2" destOrd="0" presId="urn:microsoft.com/office/officeart/2005/8/layout/orgChart1"/>
    <dgm:cxn modelId="{4F61CDE7-B539-4000-9E49-5467F452AA73}" type="presParOf" srcId="{7E04928A-6D24-4D8A-B1F4-B4B222DA9DD8}" destId="{461B3F3B-A78C-4AB7-9366-F71E530F5386}" srcOrd="3" destOrd="0" presId="urn:microsoft.com/office/officeart/2005/8/layout/orgChart1"/>
    <dgm:cxn modelId="{911E369C-B8F3-4BE7-B0B5-61FC703C436F}" type="presParOf" srcId="{461B3F3B-A78C-4AB7-9366-F71E530F5386}" destId="{08E8DDC7-BE78-4456-A5F1-0AC0EA94BF39}" srcOrd="0" destOrd="0" presId="urn:microsoft.com/office/officeart/2005/8/layout/orgChart1"/>
    <dgm:cxn modelId="{7E2CADB2-52E6-4E8C-BDC3-EDFF1AFE753A}" type="presParOf" srcId="{08E8DDC7-BE78-4456-A5F1-0AC0EA94BF39}" destId="{14DD8709-D70A-46BC-B3FD-9FCADB157E1E}" srcOrd="0" destOrd="0" presId="urn:microsoft.com/office/officeart/2005/8/layout/orgChart1"/>
    <dgm:cxn modelId="{1EA979BC-428B-4619-AE89-7A2DBCA3BE44}" type="presParOf" srcId="{08E8DDC7-BE78-4456-A5F1-0AC0EA94BF39}" destId="{7EEFF686-2216-49B7-B257-C7597B76C68A}" srcOrd="1" destOrd="0" presId="urn:microsoft.com/office/officeart/2005/8/layout/orgChart1"/>
    <dgm:cxn modelId="{86525722-1C58-4462-AE3E-3584427134D1}" type="presParOf" srcId="{461B3F3B-A78C-4AB7-9366-F71E530F5386}" destId="{0381A33B-5AA8-4D2A-B714-504C599B763A}" srcOrd="1" destOrd="0" presId="urn:microsoft.com/office/officeart/2005/8/layout/orgChart1"/>
    <dgm:cxn modelId="{63DA02CF-33F9-4AD2-A179-2B8D86998326}" type="presParOf" srcId="{0381A33B-5AA8-4D2A-B714-504C599B763A}" destId="{872C6E2B-913D-4AD9-996B-1C911F084107}" srcOrd="0" destOrd="0" presId="urn:microsoft.com/office/officeart/2005/8/layout/orgChart1"/>
    <dgm:cxn modelId="{E0C07A80-A987-4326-A7E5-8AECDB035449}" type="presParOf" srcId="{0381A33B-5AA8-4D2A-B714-504C599B763A}" destId="{1921DC7E-E65D-427E-B832-384E9B2422B7}" srcOrd="1" destOrd="0" presId="urn:microsoft.com/office/officeart/2005/8/layout/orgChart1"/>
    <dgm:cxn modelId="{D6131933-7DDD-44F7-8345-7322DF45714C}" type="presParOf" srcId="{1921DC7E-E65D-427E-B832-384E9B2422B7}" destId="{46C68968-E90A-401C-BF8E-F749693E0FA9}" srcOrd="0" destOrd="0" presId="urn:microsoft.com/office/officeart/2005/8/layout/orgChart1"/>
    <dgm:cxn modelId="{FD1FAD11-DD4F-4718-B3CE-F2C98A2D3068}" type="presParOf" srcId="{46C68968-E90A-401C-BF8E-F749693E0FA9}" destId="{91EDA406-1BA1-4947-B3B7-004350C3D0CA}" srcOrd="0" destOrd="0" presId="urn:microsoft.com/office/officeart/2005/8/layout/orgChart1"/>
    <dgm:cxn modelId="{1CC4F294-9CE1-4538-B402-273FD5B3B1D5}" type="presParOf" srcId="{46C68968-E90A-401C-BF8E-F749693E0FA9}" destId="{D60CF17D-81B7-4CDF-AD7B-A7239B0C448C}" srcOrd="1" destOrd="0" presId="urn:microsoft.com/office/officeart/2005/8/layout/orgChart1"/>
    <dgm:cxn modelId="{82515873-0BFC-4A08-8E53-731E2341E78B}" type="presParOf" srcId="{1921DC7E-E65D-427E-B832-384E9B2422B7}" destId="{88DD10F7-558C-4021-8157-AA6FA325489C}" srcOrd="1" destOrd="0" presId="urn:microsoft.com/office/officeart/2005/8/layout/orgChart1"/>
    <dgm:cxn modelId="{BFB070E2-E53B-46A7-945B-467B03E71120}" type="presParOf" srcId="{1921DC7E-E65D-427E-B832-384E9B2422B7}" destId="{AB212501-74CB-4A20-AD50-D91BE1F4A62A}" srcOrd="2" destOrd="0" presId="urn:microsoft.com/office/officeart/2005/8/layout/orgChart1"/>
    <dgm:cxn modelId="{7D14F7ED-9908-4ED9-8FDE-2200DBCCBE7D}" type="presParOf" srcId="{461B3F3B-A78C-4AB7-9366-F71E530F5386}" destId="{54283C64-71DB-4644-94B7-B0633BEF8832}" srcOrd="2" destOrd="0" presId="urn:microsoft.com/office/officeart/2005/8/layout/orgChart1"/>
    <dgm:cxn modelId="{E32CB118-7DED-4845-9D6D-70FDABB461F8}" type="presParOf" srcId="{7E04928A-6D24-4D8A-B1F4-B4B222DA9DD8}" destId="{C648FBB6-6E24-4E3A-98F5-CB698B640EF8}" srcOrd="4" destOrd="0" presId="urn:microsoft.com/office/officeart/2005/8/layout/orgChart1"/>
    <dgm:cxn modelId="{F3B50721-4675-4D73-9559-CD40313A2B82}" type="presParOf" srcId="{7E04928A-6D24-4D8A-B1F4-B4B222DA9DD8}" destId="{F23B31CC-2E6F-478A-8E72-46B8AACC5265}" srcOrd="5" destOrd="0" presId="urn:microsoft.com/office/officeart/2005/8/layout/orgChart1"/>
    <dgm:cxn modelId="{E947FEA1-BCF4-42BD-A561-4BB26581AD90}" type="presParOf" srcId="{F23B31CC-2E6F-478A-8E72-46B8AACC5265}" destId="{B2270949-6A7F-4851-99EA-2B4A65D7DC89}" srcOrd="0" destOrd="0" presId="urn:microsoft.com/office/officeart/2005/8/layout/orgChart1"/>
    <dgm:cxn modelId="{575DCAE6-ED00-4030-A536-1035952624ED}" type="presParOf" srcId="{B2270949-6A7F-4851-99EA-2B4A65D7DC89}" destId="{3E17103C-559E-4587-8A26-8F2873F526AF}" srcOrd="0" destOrd="0" presId="urn:microsoft.com/office/officeart/2005/8/layout/orgChart1"/>
    <dgm:cxn modelId="{5D49ABD7-F41E-43F7-BD55-122804469371}" type="presParOf" srcId="{B2270949-6A7F-4851-99EA-2B4A65D7DC89}" destId="{8FCFE199-DE68-469C-9A70-EAFFEDF4794B}" srcOrd="1" destOrd="0" presId="urn:microsoft.com/office/officeart/2005/8/layout/orgChart1"/>
    <dgm:cxn modelId="{B67A8874-1C47-4C69-9C17-92FC2A5EAE7A}" type="presParOf" srcId="{F23B31CC-2E6F-478A-8E72-46B8AACC5265}" destId="{C6B62B84-663B-4105-BC0C-3C2E1E6973EB}" srcOrd="1" destOrd="0" presId="urn:microsoft.com/office/officeart/2005/8/layout/orgChart1"/>
    <dgm:cxn modelId="{C4703E9E-DCB7-43B2-93DF-8974B744F77E}" type="presParOf" srcId="{C6B62B84-663B-4105-BC0C-3C2E1E6973EB}" destId="{C54C584B-6026-48D4-BE74-0F53D2290EC4}" srcOrd="0" destOrd="0" presId="urn:microsoft.com/office/officeart/2005/8/layout/orgChart1"/>
    <dgm:cxn modelId="{24CF52F6-9C58-4BB0-B914-528308D1F004}" type="presParOf" srcId="{C6B62B84-663B-4105-BC0C-3C2E1E6973EB}" destId="{98EE70F1-B232-4EE5-A3DB-85FE841C0ECC}" srcOrd="1" destOrd="0" presId="urn:microsoft.com/office/officeart/2005/8/layout/orgChart1"/>
    <dgm:cxn modelId="{AEC934DB-F6D3-4AF4-A2CB-C3BAF4C26E66}" type="presParOf" srcId="{98EE70F1-B232-4EE5-A3DB-85FE841C0ECC}" destId="{735259D9-C40F-47B8-9955-9457498349D3}" srcOrd="0" destOrd="0" presId="urn:microsoft.com/office/officeart/2005/8/layout/orgChart1"/>
    <dgm:cxn modelId="{D668204D-6560-4B67-8154-C719A381ECD7}" type="presParOf" srcId="{735259D9-C40F-47B8-9955-9457498349D3}" destId="{93EC3CC2-B26C-4B38-9B8A-58444FC5D758}" srcOrd="0" destOrd="0" presId="urn:microsoft.com/office/officeart/2005/8/layout/orgChart1"/>
    <dgm:cxn modelId="{EB347EBF-9714-451A-876D-63ECD0470386}" type="presParOf" srcId="{735259D9-C40F-47B8-9955-9457498349D3}" destId="{A2716381-5691-43E1-B912-1126173D8E36}" srcOrd="1" destOrd="0" presId="urn:microsoft.com/office/officeart/2005/8/layout/orgChart1"/>
    <dgm:cxn modelId="{E81D4AC0-F830-4E78-9C03-33D09B44134C}" type="presParOf" srcId="{98EE70F1-B232-4EE5-A3DB-85FE841C0ECC}" destId="{FBFE3D21-8D8B-4452-B52F-3DB13B636009}" srcOrd="1" destOrd="0" presId="urn:microsoft.com/office/officeart/2005/8/layout/orgChart1"/>
    <dgm:cxn modelId="{4A656E7E-B927-43B2-A606-C3A703F856FF}" type="presParOf" srcId="{98EE70F1-B232-4EE5-A3DB-85FE841C0ECC}" destId="{90866251-8A1F-43C9-951C-347D262A8633}" srcOrd="2" destOrd="0" presId="urn:microsoft.com/office/officeart/2005/8/layout/orgChart1"/>
    <dgm:cxn modelId="{A77E1CAB-1D42-4361-9760-E614B10BE2E1}" type="presParOf" srcId="{F23B31CC-2E6F-478A-8E72-46B8AACC5265}" destId="{2A339026-C2CA-4296-B219-17CFF6D7B2F2}" srcOrd="2" destOrd="0" presId="urn:microsoft.com/office/officeart/2005/8/layout/orgChart1"/>
    <dgm:cxn modelId="{F9A3BEC9-5745-47F1-8961-7405046AD554}" type="presParOf" srcId="{7E04928A-6D24-4D8A-B1F4-B4B222DA9DD8}" destId="{695F478A-93C5-4560-9B8C-52C3ABD86400}" srcOrd="6" destOrd="0" presId="urn:microsoft.com/office/officeart/2005/8/layout/orgChart1"/>
    <dgm:cxn modelId="{9FD1C84D-2E25-415B-A89F-AE3B4F7A277A}" type="presParOf" srcId="{7E04928A-6D24-4D8A-B1F4-B4B222DA9DD8}" destId="{0F27E2F6-E90C-4A57-BA29-ED37C3B34347}" srcOrd="7" destOrd="0" presId="urn:microsoft.com/office/officeart/2005/8/layout/orgChart1"/>
    <dgm:cxn modelId="{A41B5C65-58BD-4F6A-B6B9-DBB174055E17}" type="presParOf" srcId="{0F27E2F6-E90C-4A57-BA29-ED37C3B34347}" destId="{5E6FE8DC-2EE7-42A2-AA52-717A7D47FCB6}" srcOrd="0" destOrd="0" presId="urn:microsoft.com/office/officeart/2005/8/layout/orgChart1"/>
    <dgm:cxn modelId="{D4DE8DAB-E486-45D1-917F-97DD5C2090D8}" type="presParOf" srcId="{5E6FE8DC-2EE7-42A2-AA52-717A7D47FCB6}" destId="{31387476-7399-4E22-BF80-79A4D992EAD0}" srcOrd="0" destOrd="0" presId="urn:microsoft.com/office/officeart/2005/8/layout/orgChart1"/>
    <dgm:cxn modelId="{1A948ACE-0C47-43A3-A42A-3DDDA072E4B5}" type="presParOf" srcId="{5E6FE8DC-2EE7-42A2-AA52-717A7D47FCB6}" destId="{BFDA0BB9-07D8-4F12-9D13-D5A0212EBBDE}" srcOrd="1" destOrd="0" presId="urn:microsoft.com/office/officeart/2005/8/layout/orgChart1"/>
    <dgm:cxn modelId="{8336E402-153D-4E55-B50E-5557F8FB2410}" type="presParOf" srcId="{0F27E2F6-E90C-4A57-BA29-ED37C3B34347}" destId="{2FAD78D4-0EDF-4349-91B4-DDECD42EDFE3}" srcOrd="1" destOrd="0" presId="urn:microsoft.com/office/officeart/2005/8/layout/orgChart1"/>
    <dgm:cxn modelId="{D197AD38-ECCE-4578-B297-8BD8A5B10A26}" type="presParOf" srcId="{2FAD78D4-0EDF-4349-91B4-DDECD42EDFE3}" destId="{3294CF16-0F89-4ECB-9A83-22D521E19370}" srcOrd="0" destOrd="0" presId="urn:microsoft.com/office/officeart/2005/8/layout/orgChart1"/>
    <dgm:cxn modelId="{ECE6DF0A-BFF9-4C6B-A4F9-F81139B8F055}" type="presParOf" srcId="{2FAD78D4-0EDF-4349-91B4-DDECD42EDFE3}" destId="{2BDBFE60-F861-4C99-85DD-0038FEAAC763}" srcOrd="1" destOrd="0" presId="urn:microsoft.com/office/officeart/2005/8/layout/orgChart1"/>
    <dgm:cxn modelId="{AE0DAA39-9F8C-4FE5-A82E-199BAB0022A0}" type="presParOf" srcId="{2BDBFE60-F861-4C99-85DD-0038FEAAC763}" destId="{77288853-238E-4AD5-964C-5B2AC391B920}" srcOrd="0" destOrd="0" presId="urn:microsoft.com/office/officeart/2005/8/layout/orgChart1"/>
    <dgm:cxn modelId="{06ABB484-BEE6-4135-A96D-C4D2F0F276C0}" type="presParOf" srcId="{77288853-238E-4AD5-964C-5B2AC391B920}" destId="{08549330-BB41-4B9A-90F0-B46C62860A19}" srcOrd="0" destOrd="0" presId="urn:microsoft.com/office/officeart/2005/8/layout/orgChart1"/>
    <dgm:cxn modelId="{A5E4CA7E-A92F-4CA5-9B41-4812AC5DD0BB}" type="presParOf" srcId="{77288853-238E-4AD5-964C-5B2AC391B920}" destId="{80A90304-1512-4902-A94C-20D695A62093}" srcOrd="1" destOrd="0" presId="urn:microsoft.com/office/officeart/2005/8/layout/orgChart1"/>
    <dgm:cxn modelId="{19F08E6D-8382-478B-AA20-E46819CF0884}" type="presParOf" srcId="{2BDBFE60-F861-4C99-85DD-0038FEAAC763}" destId="{5F4C718E-BD6A-44BF-B6AF-4995DE0965BD}" srcOrd="1" destOrd="0" presId="urn:microsoft.com/office/officeart/2005/8/layout/orgChart1"/>
    <dgm:cxn modelId="{0CBCFB73-5149-4718-BE56-780E528DA14B}" type="presParOf" srcId="{2BDBFE60-F861-4C99-85DD-0038FEAAC763}" destId="{4A684B6A-A959-482E-A201-929D79A30BC8}" srcOrd="2" destOrd="0" presId="urn:microsoft.com/office/officeart/2005/8/layout/orgChart1"/>
    <dgm:cxn modelId="{6A7CB2D1-A7E7-4E2A-85BE-C7BDC83B3665}" type="presParOf" srcId="{0F27E2F6-E90C-4A57-BA29-ED37C3B34347}" destId="{BBDFAD5D-75A0-4005-A11F-104E616F52A1}" srcOrd="2" destOrd="0" presId="urn:microsoft.com/office/officeart/2005/8/layout/orgChart1"/>
    <dgm:cxn modelId="{34D6EA41-45AE-43BC-A587-FC6A95F6B0A4}" type="presParOf" srcId="{3195073B-82ED-44D0-9496-8630E4D16B9F}" destId="{0278D8CB-757D-4EBC-93AC-1824405BBA9C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CA7E93E7-7B11-47A8-8066-47FEC29934C8}" type="doc">
      <dgm:prSet loTypeId="urn:microsoft.com/office/officeart/2005/8/layout/list1" loCatId="list" qsTypeId="urn:microsoft.com/office/officeart/2005/8/quickstyle/simple2" qsCatId="simple" csTypeId="urn:microsoft.com/office/officeart/2005/8/colors/accent3_2" csCatId="accent3" phldr="1"/>
      <dgm:spPr/>
      <dgm:t>
        <a:bodyPr/>
        <a:lstStyle/>
        <a:p>
          <a:endParaRPr lang="en-GB"/>
        </a:p>
      </dgm:t>
    </dgm:pt>
    <dgm:pt modelId="{7378B29A-CD94-4314-898C-2804A68A35F7}">
      <dgm:prSet phldrT="[Text]" phldr="0"/>
      <dgm:spPr/>
      <dgm:t>
        <a:bodyPr/>
        <a:lstStyle/>
        <a:p>
          <a:r>
            <a:rPr lang="en-GB" dirty="0"/>
            <a:t>Virtual</a:t>
          </a:r>
        </a:p>
      </dgm:t>
    </dgm:pt>
    <dgm:pt modelId="{D67614AE-71CD-4D33-BC1B-6E04A5DCFAC9}" type="parTrans" cxnId="{95F83DCB-4668-4DD9-BBB4-369B72B26285}">
      <dgm:prSet/>
      <dgm:spPr/>
      <dgm:t>
        <a:bodyPr/>
        <a:lstStyle/>
        <a:p>
          <a:endParaRPr lang="en-GB"/>
        </a:p>
      </dgm:t>
    </dgm:pt>
    <dgm:pt modelId="{075F4F1F-3CF9-4C05-AAA2-E75432AC63B1}" type="sibTrans" cxnId="{95F83DCB-4668-4DD9-BBB4-369B72B26285}">
      <dgm:prSet/>
      <dgm:spPr/>
      <dgm:t>
        <a:bodyPr/>
        <a:lstStyle/>
        <a:p>
          <a:endParaRPr lang="en-GB"/>
        </a:p>
      </dgm:t>
    </dgm:pt>
    <dgm:pt modelId="{9D4E00F1-1C22-4C91-8A56-69BD8420C2D0}">
      <dgm:prSet phldrT="[Text]" phldr="0"/>
      <dgm:spPr/>
      <dgm:t>
        <a:bodyPr/>
        <a:lstStyle/>
        <a:p>
          <a:pPr>
            <a:buFont typeface="Wingdings" panose="05000000000000000000" pitchFamily="2" charset="2"/>
            <a:buChar char="ü"/>
          </a:pPr>
          <a:r>
            <a:rPr lang="en-GB" dirty="0"/>
            <a:t>Flexible	</a:t>
          </a:r>
        </a:p>
      </dgm:t>
    </dgm:pt>
    <dgm:pt modelId="{59FA16FC-3608-4F41-9E5D-A8D87C85E18C}" type="parTrans" cxnId="{8BC3D7DD-78F5-4ECA-84AE-F0E6FD26E13D}">
      <dgm:prSet/>
      <dgm:spPr/>
      <dgm:t>
        <a:bodyPr/>
        <a:lstStyle/>
        <a:p>
          <a:endParaRPr lang="en-GB"/>
        </a:p>
      </dgm:t>
    </dgm:pt>
    <dgm:pt modelId="{AD2B0927-46EC-49C3-84E8-FD4FEB2BC307}" type="sibTrans" cxnId="{8BC3D7DD-78F5-4ECA-84AE-F0E6FD26E13D}">
      <dgm:prSet/>
      <dgm:spPr/>
      <dgm:t>
        <a:bodyPr/>
        <a:lstStyle/>
        <a:p>
          <a:endParaRPr lang="en-GB"/>
        </a:p>
      </dgm:t>
    </dgm:pt>
    <dgm:pt modelId="{2521FE8B-05FB-4961-9BE0-D732425D5C95}">
      <dgm:prSet/>
      <dgm:spPr/>
      <dgm:t>
        <a:bodyPr/>
        <a:lstStyle/>
        <a:p>
          <a:pPr>
            <a:buFont typeface="Wingdings" panose="05000000000000000000" pitchFamily="2" charset="2"/>
            <a:buChar char="ü"/>
          </a:pPr>
          <a:r>
            <a:rPr lang="en-GB" dirty="0"/>
            <a:t>Lower Costs</a:t>
          </a:r>
        </a:p>
      </dgm:t>
    </dgm:pt>
    <dgm:pt modelId="{D5F0D8B9-575C-4CC8-8F5B-EBB4DB47C514}" type="parTrans" cxnId="{BF7D73A4-E07A-426F-BBDA-E8CB2DA520A0}">
      <dgm:prSet/>
      <dgm:spPr/>
      <dgm:t>
        <a:bodyPr/>
        <a:lstStyle/>
        <a:p>
          <a:endParaRPr lang="en-GB"/>
        </a:p>
      </dgm:t>
    </dgm:pt>
    <dgm:pt modelId="{EF454617-991A-4598-99F9-30CB8F89BA64}" type="sibTrans" cxnId="{BF7D73A4-E07A-426F-BBDA-E8CB2DA520A0}">
      <dgm:prSet/>
      <dgm:spPr/>
      <dgm:t>
        <a:bodyPr/>
        <a:lstStyle/>
        <a:p>
          <a:endParaRPr lang="en-US"/>
        </a:p>
      </dgm:t>
    </dgm:pt>
    <dgm:pt modelId="{1B317F5F-AB0D-4270-BB27-7E04827DACC0}">
      <dgm:prSet/>
      <dgm:spPr/>
      <dgm:t>
        <a:bodyPr/>
        <a:lstStyle/>
        <a:p>
          <a:pPr>
            <a:buFont typeface="Wingdings" panose="05000000000000000000" pitchFamily="2" charset="2"/>
            <a:buChar char="ü"/>
          </a:pPr>
          <a:r>
            <a:rPr lang="en-GB" dirty="0"/>
            <a:t>Faster Hiring</a:t>
          </a:r>
        </a:p>
      </dgm:t>
    </dgm:pt>
    <dgm:pt modelId="{5AFD85E3-6E1E-4C54-ACC8-18AA8F6F5895}" type="parTrans" cxnId="{2B4FE27F-7D87-4CC7-B615-A78A477DFD99}">
      <dgm:prSet/>
      <dgm:spPr/>
      <dgm:t>
        <a:bodyPr/>
        <a:lstStyle/>
        <a:p>
          <a:endParaRPr lang="en-GB"/>
        </a:p>
      </dgm:t>
    </dgm:pt>
    <dgm:pt modelId="{F0D6CA60-9711-44C6-A1A3-412C2768972B}" type="sibTrans" cxnId="{2B4FE27F-7D87-4CC7-B615-A78A477DFD99}">
      <dgm:prSet/>
      <dgm:spPr/>
      <dgm:t>
        <a:bodyPr/>
        <a:lstStyle/>
        <a:p>
          <a:endParaRPr lang="en-US"/>
        </a:p>
      </dgm:t>
    </dgm:pt>
    <dgm:pt modelId="{1124FD1B-D8AD-4AC1-9A4D-741F12D84CC0}">
      <dgm:prSet/>
      <dgm:spPr/>
      <dgm:t>
        <a:bodyPr/>
        <a:lstStyle/>
        <a:p>
          <a:pPr>
            <a:buFont typeface="Wingdings" panose="05000000000000000000" pitchFamily="2" charset="2"/>
            <a:buNone/>
          </a:pPr>
          <a:r>
            <a:rPr lang="en-GB" dirty="0"/>
            <a:t> Technical Issues</a:t>
          </a:r>
        </a:p>
      </dgm:t>
    </dgm:pt>
    <dgm:pt modelId="{3C5CB5B5-1EC4-4003-8831-13720BAFA377}" type="parTrans" cxnId="{C2B7B97E-8F1A-4719-B19D-6CB0577B3565}">
      <dgm:prSet/>
      <dgm:spPr/>
      <dgm:t>
        <a:bodyPr/>
        <a:lstStyle/>
        <a:p>
          <a:endParaRPr lang="en-GB"/>
        </a:p>
      </dgm:t>
    </dgm:pt>
    <dgm:pt modelId="{B1178AEE-6C0E-4BD7-8CF4-C47C93370203}" type="sibTrans" cxnId="{C2B7B97E-8F1A-4719-B19D-6CB0577B3565}">
      <dgm:prSet/>
      <dgm:spPr/>
      <dgm:t>
        <a:bodyPr/>
        <a:lstStyle/>
        <a:p>
          <a:endParaRPr lang="en-GB"/>
        </a:p>
      </dgm:t>
    </dgm:pt>
    <dgm:pt modelId="{0D4400A6-544F-4B0A-B7C2-519E6DBA3881}">
      <dgm:prSet phldrT="[Text]" phldr="0"/>
      <dgm:spPr/>
      <dgm:t>
        <a:bodyPr/>
        <a:lstStyle/>
        <a:p>
          <a:r>
            <a:rPr lang="en-GB" dirty="0"/>
            <a:t>Face-to-Face</a:t>
          </a:r>
        </a:p>
      </dgm:t>
    </dgm:pt>
    <dgm:pt modelId="{AAB78B18-095D-45CF-9E49-FDC63930BE29}" type="sibTrans" cxnId="{B1903B56-F185-42B7-98C0-1EA9CBBE34C8}">
      <dgm:prSet/>
      <dgm:spPr/>
      <dgm:t>
        <a:bodyPr/>
        <a:lstStyle/>
        <a:p>
          <a:endParaRPr lang="en-GB"/>
        </a:p>
      </dgm:t>
    </dgm:pt>
    <dgm:pt modelId="{F79C1C47-3E20-4EFF-B046-0BF5C31C712C}" type="parTrans" cxnId="{B1903B56-F185-42B7-98C0-1EA9CBBE34C8}">
      <dgm:prSet/>
      <dgm:spPr/>
      <dgm:t>
        <a:bodyPr/>
        <a:lstStyle/>
        <a:p>
          <a:endParaRPr lang="en-GB"/>
        </a:p>
      </dgm:t>
    </dgm:pt>
    <dgm:pt modelId="{A712B951-3B53-42E7-9774-5F97B649D69C}">
      <dgm:prSet phldrT="[Text]" phldr="0"/>
      <dgm:spPr/>
      <dgm:t>
        <a:bodyPr/>
        <a:lstStyle/>
        <a:p>
          <a:pPr>
            <a:buFont typeface="Wingdings" panose="05000000000000000000" pitchFamily="2" charset="2"/>
            <a:buChar char="ü"/>
          </a:pPr>
          <a:r>
            <a:rPr lang="en-GB" dirty="0"/>
            <a:t>Body Language</a:t>
          </a:r>
        </a:p>
      </dgm:t>
    </dgm:pt>
    <dgm:pt modelId="{A8A7A318-E245-4BFD-B428-C2526B312D3B}" type="sibTrans" cxnId="{CA603ADF-86D0-4FA1-A8B9-58B54ADA8578}">
      <dgm:prSet/>
      <dgm:spPr/>
      <dgm:t>
        <a:bodyPr/>
        <a:lstStyle/>
        <a:p>
          <a:endParaRPr lang="en-GB"/>
        </a:p>
      </dgm:t>
    </dgm:pt>
    <dgm:pt modelId="{D295C12B-C586-4D7D-9101-8F20A0F805FF}" type="parTrans" cxnId="{CA603ADF-86D0-4FA1-A8B9-58B54ADA8578}">
      <dgm:prSet/>
      <dgm:spPr/>
      <dgm:t>
        <a:bodyPr/>
        <a:lstStyle/>
        <a:p>
          <a:endParaRPr lang="en-GB"/>
        </a:p>
      </dgm:t>
    </dgm:pt>
    <dgm:pt modelId="{B7250494-089E-44E1-B072-0314FCD402D6}">
      <dgm:prSet/>
      <dgm:spPr/>
      <dgm:t>
        <a:bodyPr/>
        <a:lstStyle/>
        <a:p>
          <a:pPr>
            <a:buFont typeface="Wingdings" panose="05000000000000000000" pitchFamily="2" charset="2"/>
            <a:buChar char="ü"/>
          </a:pPr>
          <a:r>
            <a:rPr lang="en-GB" dirty="0"/>
            <a:t>Better Rapport</a:t>
          </a:r>
        </a:p>
      </dgm:t>
    </dgm:pt>
    <dgm:pt modelId="{522D5D06-13ED-403D-80CB-8585D0F43289}" type="sibTrans" cxnId="{21FF2B1B-B306-4D56-A627-328D112A8EB3}">
      <dgm:prSet/>
      <dgm:spPr/>
      <dgm:t>
        <a:bodyPr/>
        <a:lstStyle/>
        <a:p>
          <a:endParaRPr lang="en-GB"/>
        </a:p>
      </dgm:t>
    </dgm:pt>
    <dgm:pt modelId="{6AF54CBE-0508-46C9-AC7C-E77B3A61AAB5}" type="parTrans" cxnId="{21FF2B1B-B306-4D56-A627-328D112A8EB3}">
      <dgm:prSet/>
      <dgm:spPr/>
      <dgm:t>
        <a:bodyPr/>
        <a:lstStyle/>
        <a:p>
          <a:endParaRPr lang="en-GB"/>
        </a:p>
      </dgm:t>
    </dgm:pt>
    <dgm:pt modelId="{D885BA61-9630-420B-8069-92AB939CC76B}">
      <dgm:prSet/>
      <dgm:spPr/>
      <dgm:t>
        <a:bodyPr/>
        <a:lstStyle/>
        <a:p>
          <a:pPr>
            <a:buFont typeface="Wingdings" panose="05000000000000000000" pitchFamily="2" charset="2"/>
            <a:buChar char="ü"/>
          </a:pPr>
          <a:r>
            <a:rPr lang="en-GB" dirty="0"/>
            <a:t>Personal Contact</a:t>
          </a:r>
        </a:p>
      </dgm:t>
    </dgm:pt>
    <dgm:pt modelId="{86122996-E1C2-4EB9-8515-AF1EFC0200B7}" type="sibTrans" cxnId="{E0089CAE-1704-4139-936C-7075A1922CC7}">
      <dgm:prSet/>
      <dgm:spPr/>
      <dgm:t>
        <a:bodyPr/>
        <a:lstStyle/>
        <a:p>
          <a:endParaRPr lang="en-GB"/>
        </a:p>
      </dgm:t>
    </dgm:pt>
    <dgm:pt modelId="{66C1469A-FC6B-4827-8BC2-C4A4D6568514}" type="parTrans" cxnId="{E0089CAE-1704-4139-936C-7075A1922CC7}">
      <dgm:prSet/>
      <dgm:spPr/>
      <dgm:t>
        <a:bodyPr/>
        <a:lstStyle/>
        <a:p>
          <a:endParaRPr lang="en-GB"/>
        </a:p>
      </dgm:t>
    </dgm:pt>
    <dgm:pt modelId="{EA7088E3-3B69-49D0-8A93-C7703FAAEB63}">
      <dgm:prSet/>
      <dgm:spPr/>
      <dgm:t>
        <a:bodyPr/>
        <a:lstStyle/>
        <a:p>
          <a:pPr>
            <a:buFont typeface="Wingdings" panose="05000000000000000000" pitchFamily="2" charset="2"/>
            <a:buNone/>
          </a:pPr>
          <a:r>
            <a:rPr lang="en-GB" dirty="0"/>
            <a:t> More Expensive</a:t>
          </a:r>
        </a:p>
      </dgm:t>
    </dgm:pt>
    <dgm:pt modelId="{3692EFAD-5B00-4427-99CD-5322E67B1D22}" type="sibTrans" cxnId="{A7319B4B-C3F7-4FA6-85FF-E9B428BBB723}">
      <dgm:prSet/>
      <dgm:spPr/>
      <dgm:t>
        <a:bodyPr/>
        <a:lstStyle/>
        <a:p>
          <a:endParaRPr lang="en-GB"/>
        </a:p>
      </dgm:t>
    </dgm:pt>
    <dgm:pt modelId="{1D58176D-1BBA-4008-8855-F299278B5C73}" type="parTrans" cxnId="{A7319B4B-C3F7-4FA6-85FF-E9B428BBB723}">
      <dgm:prSet/>
      <dgm:spPr/>
      <dgm:t>
        <a:bodyPr/>
        <a:lstStyle/>
        <a:p>
          <a:endParaRPr lang="en-GB"/>
        </a:p>
      </dgm:t>
    </dgm:pt>
    <dgm:pt modelId="{07D5C7B1-146B-4FF8-971B-7225A7D4B0F7}">
      <dgm:prSet phldrT="[Text]"/>
      <dgm:spPr/>
      <dgm:t>
        <a:bodyPr/>
        <a:lstStyle/>
        <a:p>
          <a:r>
            <a:rPr lang="en-GB" dirty="0"/>
            <a:t>Face–to-Face vs Virtual</a:t>
          </a:r>
        </a:p>
      </dgm:t>
    </dgm:pt>
    <dgm:pt modelId="{0F46935C-A0A9-4A36-A4D1-D3F312883459}" type="parTrans" cxnId="{F73497FD-2B5C-4520-B5CC-FD0D1CD259F4}">
      <dgm:prSet/>
      <dgm:spPr/>
      <dgm:t>
        <a:bodyPr/>
        <a:lstStyle/>
        <a:p>
          <a:endParaRPr lang="en-GB"/>
        </a:p>
      </dgm:t>
    </dgm:pt>
    <dgm:pt modelId="{62462233-6585-4580-A696-2131FA43B01E}" type="sibTrans" cxnId="{F73497FD-2B5C-4520-B5CC-FD0D1CD259F4}">
      <dgm:prSet/>
      <dgm:spPr/>
      <dgm:t>
        <a:bodyPr/>
        <a:lstStyle/>
        <a:p>
          <a:endParaRPr lang="en-GB"/>
        </a:p>
      </dgm:t>
    </dgm:pt>
    <dgm:pt modelId="{06A341B5-030A-4644-8401-0E36A180EF76}">
      <dgm:prSet/>
      <dgm:spPr/>
      <dgm:t>
        <a:bodyPr/>
        <a:lstStyle/>
        <a:p>
          <a:pPr algn="l">
            <a:buNone/>
          </a:pPr>
          <a:r>
            <a:rPr lang="en-GB" dirty="0"/>
            <a:t>  Both have advantages. </a:t>
          </a:r>
        </a:p>
      </dgm:t>
    </dgm:pt>
    <dgm:pt modelId="{597A7494-511D-4B25-98F9-8885B7163B50}" type="parTrans" cxnId="{2BC0E0F3-ECE4-4EEE-BD48-6FB1B63F7CD5}">
      <dgm:prSet/>
      <dgm:spPr/>
      <dgm:t>
        <a:bodyPr/>
        <a:lstStyle/>
        <a:p>
          <a:endParaRPr lang="en-GB"/>
        </a:p>
      </dgm:t>
    </dgm:pt>
    <dgm:pt modelId="{BC589917-47DC-4A2F-9BAA-3B8D677427E8}" type="sibTrans" cxnId="{2BC0E0F3-ECE4-4EEE-BD48-6FB1B63F7CD5}">
      <dgm:prSet/>
      <dgm:spPr/>
      <dgm:t>
        <a:bodyPr/>
        <a:lstStyle/>
        <a:p>
          <a:endParaRPr lang="en-GB"/>
        </a:p>
      </dgm:t>
    </dgm:pt>
    <dgm:pt modelId="{D5EE36F6-79FF-42F6-B742-24527D2DA735}">
      <dgm:prSet/>
      <dgm:spPr/>
      <dgm:t>
        <a:bodyPr/>
        <a:lstStyle/>
        <a:p>
          <a:pPr algn="l">
            <a:buNone/>
          </a:pPr>
          <a:r>
            <a:rPr lang="en-GB" dirty="0"/>
            <a:t>  I think a combination of both is best. </a:t>
          </a:r>
        </a:p>
      </dgm:t>
    </dgm:pt>
    <dgm:pt modelId="{F35D990B-5676-4406-9F95-93095E31CD05}" type="parTrans" cxnId="{109C61CE-5EEC-4696-BA3D-56E8AEE077E2}">
      <dgm:prSet/>
      <dgm:spPr/>
      <dgm:t>
        <a:bodyPr/>
        <a:lstStyle/>
        <a:p>
          <a:endParaRPr lang="en-GB"/>
        </a:p>
      </dgm:t>
    </dgm:pt>
    <dgm:pt modelId="{26316006-9C8C-4F7F-BB05-F4A006175D8C}" type="sibTrans" cxnId="{109C61CE-5EEC-4696-BA3D-56E8AEE077E2}">
      <dgm:prSet/>
      <dgm:spPr/>
      <dgm:t>
        <a:bodyPr/>
        <a:lstStyle/>
        <a:p>
          <a:endParaRPr lang="en-GB"/>
        </a:p>
      </dgm:t>
    </dgm:pt>
    <dgm:pt modelId="{FACC1431-D080-4AB9-B206-B42F20014D92}">
      <dgm:prSet/>
      <dgm:spPr/>
      <dgm:t>
        <a:bodyPr/>
        <a:lstStyle/>
        <a:p>
          <a:pPr algn="l">
            <a:buNone/>
          </a:pPr>
          <a:r>
            <a:rPr lang="en-GB" dirty="0"/>
            <a:t>  Virtual interviews can be used for screening, </a:t>
          </a:r>
        </a:p>
      </dgm:t>
    </dgm:pt>
    <dgm:pt modelId="{D28FCD33-4391-4494-953D-83586DA22632}" type="parTrans" cxnId="{8659F528-04BC-41E5-B832-688827833014}">
      <dgm:prSet/>
      <dgm:spPr/>
      <dgm:t>
        <a:bodyPr/>
        <a:lstStyle/>
        <a:p>
          <a:endParaRPr lang="en-GB"/>
        </a:p>
      </dgm:t>
    </dgm:pt>
    <dgm:pt modelId="{BDDA3E16-C3A2-4A7E-BB53-946FCE4725A4}" type="sibTrans" cxnId="{8659F528-04BC-41E5-B832-688827833014}">
      <dgm:prSet/>
      <dgm:spPr/>
      <dgm:t>
        <a:bodyPr/>
        <a:lstStyle/>
        <a:p>
          <a:endParaRPr lang="en-GB"/>
        </a:p>
      </dgm:t>
    </dgm:pt>
    <dgm:pt modelId="{90AF98D5-AEF9-42AE-896B-D9474B71F5C1}">
      <dgm:prSet/>
      <dgm:spPr/>
      <dgm:t>
        <a:bodyPr/>
        <a:lstStyle/>
        <a:p>
          <a:pPr algn="l">
            <a:buNone/>
          </a:pPr>
          <a:r>
            <a:rPr lang="en-GB" dirty="0"/>
            <a:t>  and face-to-face interview can be used for final selection.</a:t>
          </a:r>
        </a:p>
      </dgm:t>
    </dgm:pt>
    <dgm:pt modelId="{BCE7A4A5-05D4-43F7-9DC1-E05BCF7BBA63}" type="parTrans" cxnId="{17C3EC87-486F-4FFA-8F4E-6500E073BE48}">
      <dgm:prSet/>
      <dgm:spPr/>
      <dgm:t>
        <a:bodyPr/>
        <a:lstStyle/>
        <a:p>
          <a:endParaRPr lang="en-GB"/>
        </a:p>
      </dgm:t>
    </dgm:pt>
    <dgm:pt modelId="{14003E43-111C-4DD0-88B9-F34080C1987B}" type="sibTrans" cxnId="{17C3EC87-486F-4FFA-8F4E-6500E073BE48}">
      <dgm:prSet/>
      <dgm:spPr/>
      <dgm:t>
        <a:bodyPr/>
        <a:lstStyle/>
        <a:p>
          <a:endParaRPr lang="en-GB"/>
        </a:p>
      </dgm:t>
    </dgm:pt>
    <dgm:pt modelId="{CCC7AEEB-9AAE-446D-BBED-AA4A2ADF109E}" type="pres">
      <dgm:prSet presAssocID="{CA7E93E7-7B11-47A8-8066-47FEC29934C8}" presName="linear" presStyleCnt="0">
        <dgm:presLayoutVars>
          <dgm:dir/>
          <dgm:animLvl val="lvl"/>
          <dgm:resizeHandles val="exact"/>
        </dgm:presLayoutVars>
      </dgm:prSet>
      <dgm:spPr/>
    </dgm:pt>
    <dgm:pt modelId="{CFBDAE9F-A951-4092-8786-0B45561B34E2}" type="pres">
      <dgm:prSet presAssocID="{0D4400A6-544F-4B0A-B7C2-519E6DBA3881}" presName="parentLin" presStyleCnt="0"/>
      <dgm:spPr/>
    </dgm:pt>
    <dgm:pt modelId="{F03464E9-CCF9-4559-AAFB-CC1CF8BBC691}" type="pres">
      <dgm:prSet presAssocID="{0D4400A6-544F-4B0A-B7C2-519E6DBA3881}" presName="parentLeftMargin" presStyleLbl="node1" presStyleIdx="0" presStyleCnt="3"/>
      <dgm:spPr/>
    </dgm:pt>
    <dgm:pt modelId="{4E948C91-FFB6-4DA5-973D-C7D8698F3BFE}" type="pres">
      <dgm:prSet presAssocID="{0D4400A6-544F-4B0A-B7C2-519E6DBA3881}" presName="parentText" presStyleLbl="node1" presStyleIdx="0" presStyleCnt="3" custLinFactNeighborX="-2511" custLinFactNeighborY="-5944">
        <dgm:presLayoutVars>
          <dgm:chMax val="0"/>
          <dgm:bulletEnabled val="1"/>
        </dgm:presLayoutVars>
      </dgm:prSet>
      <dgm:spPr/>
    </dgm:pt>
    <dgm:pt modelId="{673053E5-58DB-4FCF-AE52-25C4EE0B54B4}" type="pres">
      <dgm:prSet presAssocID="{0D4400A6-544F-4B0A-B7C2-519E6DBA3881}" presName="negativeSpace" presStyleCnt="0"/>
      <dgm:spPr/>
    </dgm:pt>
    <dgm:pt modelId="{A8A90CA3-C236-42E3-B47E-1C9010A135AA}" type="pres">
      <dgm:prSet presAssocID="{0D4400A6-544F-4B0A-B7C2-519E6DBA3881}" presName="childText" presStyleLbl="conFgAcc1" presStyleIdx="0" presStyleCnt="3">
        <dgm:presLayoutVars>
          <dgm:bulletEnabled val="1"/>
        </dgm:presLayoutVars>
      </dgm:prSet>
      <dgm:spPr/>
    </dgm:pt>
    <dgm:pt modelId="{3E4F8FBD-2BDB-422B-9290-0DEE07B5102E}" type="pres">
      <dgm:prSet presAssocID="{AAB78B18-095D-45CF-9E49-FDC63930BE29}" presName="spaceBetweenRectangles" presStyleCnt="0"/>
      <dgm:spPr/>
    </dgm:pt>
    <dgm:pt modelId="{BE364AA4-FD68-456B-B3A1-5C6BE4C228A2}" type="pres">
      <dgm:prSet presAssocID="{7378B29A-CD94-4314-898C-2804A68A35F7}" presName="parentLin" presStyleCnt="0"/>
      <dgm:spPr/>
    </dgm:pt>
    <dgm:pt modelId="{7CA4930B-4F07-4A75-8624-E580876E0E6F}" type="pres">
      <dgm:prSet presAssocID="{7378B29A-CD94-4314-898C-2804A68A35F7}" presName="parentLeftMargin" presStyleLbl="node1" presStyleIdx="0" presStyleCnt="3"/>
      <dgm:spPr/>
    </dgm:pt>
    <dgm:pt modelId="{55609A9E-8427-468B-A908-47748A771970}" type="pres">
      <dgm:prSet presAssocID="{7378B29A-CD94-4314-898C-2804A68A35F7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DBA3D023-155B-4898-8377-998FACD1190D}" type="pres">
      <dgm:prSet presAssocID="{7378B29A-CD94-4314-898C-2804A68A35F7}" presName="negativeSpace" presStyleCnt="0"/>
      <dgm:spPr/>
    </dgm:pt>
    <dgm:pt modelId="{1CB352E5-C416-483E-B357-9B7BE216450C}" type="pres">
      <dgm:prSet presAssocID="{7378B29A-CD94-4314-898C-2804A68A35F7}" presName="childText" presStyleLbl="conFgAcc1" presStyleIdx="1" presStyleCnt="3">
        <dgm:presLayoutVars>
          <dgm:bulletEnabled val="1"/>
        </dgm:presLayoutVars>
      </dgm:prSet>
      <dgm:spPr/>
    </dgm:pt>
    <dgm:pt modelId="{56B6FA49-3C0B-4D22-A186-9CD2D3F2304D}" type="pres">
      <dgm:prSet presAssocID="{075F4F1F-3CF9-4C05-AAA2-E75432AC63B1}" presName="spaceBetweenRectangles" presStyleCnt="0"/>
      <dgm:spPr/>
    </dgm:pt>
    <dgm:pt modelId="{FD08F5D5-E944-4D82-82EA-EFFE70F618F9}" type="pres">
      <dgm:prSet presAssocID="{07D5C7B1-146B-4FF8-971B-7225A7D4B0F7}" presName="parentLin" presStyleCnt="0"/>
      <dgm:spPr/>
    </dgm:pt>
    <dgm:pt modelId="{83975A9C-6C61-46F6-95C5-CDE957431D83}" type="pres">
      <dgm:prSet presAssocID="{07D5C7B1-146B-4FF8-971B-7225A7D4B0F7}" presName="parentLeftMargin" presStyleLbl="node1" presStyleIdx="1" presStyleCnt="3"/>
      <dgm:spPr/>
    </dgm:pt>
    <dgm:pt modelId="{A3C820E3-BF3E-4D4E-8629-E8AD8820656F}" type="pres">
      <dgm:prSet presAssocID="{07D5C7B1-146B-4FF8-971B-7225A7D4B0F7}" presName="parentText" presStyleLbl="node1" presStyleIdx="2" presStyleCnt="3">
        <dgm:presLayoutVars>
          <dgm:chMax val="0"/>
          <dgm:bulletEnabled val="1"/>
        </dgm:presLayoutVars>
      </dgm:prSet>
      <dgm:spPr/>
    </dgm:pt>
    <dgm:pt modelId="{062730C1-4624-4523-A01C-5638E84D325C}" type="pres">
      <dgm:prSet presAssocID="{07D5C7B1-146B-4FF8-971B-7225A7D4B0F7}" presName="negativeSpace" presStyleCnt="0"/>
      <dgm:spPr/>
    </dgm:pt>
    <dgm:pt modelId="{BE18D738-5208-4420-BF45-950B270C8CD3}" type="pres">
      <dgm:prSet presAssocID="{07D5C7B1-146B-4FF8-971B-7225A7D4B0F7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378F820A-E9B3-47AA-A464-4EB555674523}" type="presOf" srcId="{CA7E93E7-7B11-47A8-8066-47FEC29934C8}" destId="{CCC7AEEB-9AAE-446D-BBED-AA4A2ADF109E}" srcOrd="0" destOrd="0" presId="urn:microsoft.com/office/officeart/2005/8/layout/list1"/>
    <dgm:cxn modelId="{F4382A13-A252-4FB5-8883-C08DC6AF7E50}" type="presOf" srcId="{07D5C7B1-146B-4FF8-971B-7225A7D4B0F7}" destId="{A3C820E3-BF3E-4D4E-8629-E8AD8820656F}" srcOrd="1" destOrd="0" presId="urn:microsoft.com/office/officeart/2005/8/layout/list1"/>
    <dgm:cxn modelId="{21FF2B1B-B306-4D56-A627-328D112A8EB3}" srcId="{0D4400A6-544F-4B0A-B7C2-519E6DBA3881}" destId="{B7250494-089E-44E1-B072-0314FCD402D6}" srcOrd="1" destOrd="0" parTransId="{6AF54CBE-0508-46C9-AC7C-E77B3A61AAB5}" sibTransId="{522D5D06-13ED-403D-80CB-8585D0F43289}"/>
    <dgm:cxn modelId="{32A08F1C-9E52-4508-BF6B-6BDEFC045E85}" type="presOf" srcId="{D885BA61-9630-420B-8069-92AB939CC76B}" destId="{A8A90CA3-C236-42E3-B47E-1C9010A135AA}" srcOrd="0" destOrd="2" presId="urn:microsoft.com/office/officeart/2005/8/layout/list1"/>
    <dgm:cxn modelId="{8659F528-04BC-41E5-B832-688827833014}" srcId="{07D5C7B1-146B-4FF8-971B-7225A7D4B0F7}" destId="{FACC1431-D080-4AB9-B206-B42F20014D92}" srcOrd="2" destOrd="0" parTransId="{D28FCD33-4391-4494-953D-83586DA22632}" sibTransId="{BDDA3E16-C3A2-4A7E-BB53-946FCE4725A4}"/>
    <dgm:cxn modelId="{A58EC342-8AB8-4E91-85D2-D54012D62DE4}" type="presOf" srcId="{2521FE8B-05FB-4961-9BE0-D732425D5C95}" destId="{1CB352E5-C416-483E-B357-9B7BE216450C}" srcOrd="0" destOrd="1" presId="urn:microsoft.com/office/officeart/2005/8/layout/list1"/>
    <dgm:cxn modelId="{05FDD063-B2BB-4C39-8201-821B1466B742}" type="presOf" srcId="{1124FD1B-D8AD-4AC1-9A4D-741F12D84CC0}" destId="{1CB352E5-C416-483E-B357-9B7BE216450C}" srcOrd="0" destOrd="3" presId="urn:microsoft.com/office/officeart/2005/8/layout/list1"/>
    <dgm:cxn modelId="{BD96E948-9280-4A57-A886-C0A10CA5D4D4}" type="presOf" srcId="{B7250494-089E-44E1-B072-0314FCD402D6}" destId="{A8A90CA3-C236-42E3-B47E-1C9010A135AA}" srcOrd="0" destOrd="1" presId="urn:microsoft.com/office/officeart/2005/8/layout/list1"/>
    <dgm:cxn modelId="{A7319B4B-C3F7-4FA6-85FF-E9B428BBB723}" srcId="{0D4400A6-544F-4B0A-B7C2-519E6DBA3881}" destId="{EA7088E3-3B69-49D0-8A93-C7703FAAEB63}" srcOrd="3" destOrd="0" parTransId="{1D58176D-1BBA-4008-8855-F299278B5C73}" sibTransId="{3692EFAD-5B00-4427-99CD-5322E67B1D22}"/>
    <dgm:cxn modelId="{D7666D6F-E0BE-4E06-8CE4-30CB2F3BEFF7}" type="presOf" srcId="{9D4E00F1-1C22-4C91-8A56-69BD8420C2D0}" destId="{1CB352E5-C416-483E-B357-9B7BE216450C}" srcOrd="0" destOrd="0" presId="urn:microsoft.com/office/officeart/2005/8/layout/list1"/>
    <dgm:cxn modelId="{B1903B56-F185-42B7-98C0-1EA9CBBE34C8}" srcId="{CA7E93E7-7B11-47A8-8066-47FEC29934C8}" destId="{0D4400A6-544F-4B0A-B7C2-519E6DBA3881}" srcOrd="0" destOrd="0" parTransId="{F79C1C47-3E20-4EFF-B046-0BF5C31C712C}" sibTransId="{AAB78B18-095D-45CF-9E49-FDC63930BE29}"/>
    <dgm:cxn modelId="{C2B7B97E-8F1A-4719-B19D-6CB0577B3565}" srcId="{7378B29A-CD94-4314-898C-2804A68A35F7}" destId="{1124FD1B-D8AD-4AC1-9A4D-741F12D84CC0}" srcOrd="3" destOrd="0" parTransId="{3C5CB5B5-1EC4-4003-8831-13720BAFA377}" sibTransId="{B1178AEE-6C0E-4BD7-8CF4-C47C93370203}"/>
    <dgm:cxn modelId="{2B4FE27F-7D87-4CC7-B615-A78A477DFD99}" srcId="{7378B29A-CD94-4314-898C-2804A68A35F7}" destId="{1B317F5F-AB0D-4270-BB27-7E04827DACC0}" srcOrd="2" destOrd="0" parTransId="{5AFD85E3-6E1E-4C54-ACC8-18AA8F6F5895}" sibTransId="{F0D6CA60-9711-44C6-A1A3-412C2768972B}"/>
    <dgm:cxn modelId="{0143E982-8D2F-4866-B112-0F05EDCB3C2D}" type="presOf" srcId="{EA7088E3-3B69-49D0-8A93-C7703FAAEB63}" destId="{A8A90CA3-C236-42E3-B47E-1C9010A135AA}" srcOrd="0" destOrd="3" presId="urn:microsoft.com/office/officeart/2005/8/layout/list1"/>
    <dgm:cxn modelId="{17C3EC87-486F-4FFA-8F4E-6500E073BE48}" srcId="{07D5C7B1-146B-4FF8-971B-7225A7D4B0F7}" destId="{90AF98D5-AEF9-42AE-896B-D9474B71F5C1}" srcOrd="3" destOrd="0" parTransId="{BCE7A4A5-05D4-43F7-9DC1-E05BCF7BBA63}" sibTransId="{14003E43-111C-4DD0-88B9-F34080C1987B}"/>
    <dgm:cxn modelId="{8FB82C8E-4E49-42A0-B2FA-112D24EC1217}" type="presOf" srcId="{7378B29A-CD94-4314-898C-2804A68A35F7}" destId="{7CA4930B-4F07-4A75-8624-E580876E0E6F}" srcOrd="0" destOrd="0" presId="urn:microsoft.com/office/officeart/2005/8/layout/list1"/>
    <dgm:cxn modelId="{9677999E-D3C1-4F66-96CB-1A321E136D01}" type="presOf" srcId="{0D4400A6-544F-4B0A-B7C2-519E6DBA3881}" destId="{F03464E9-CCF9-4559-AAFB-CC1CF8BBC691}" srcOrd="0" destOrd="0" presId="urn:microsoft.com/office/officeart/2005/8/layout/list1"/>
    <dgm:cxn modelId="{BF7D73A4-E07A-426F-BBDA-E8CB2DA520A0}" srcId="{7378B29A-CD94-4314-898C-2804A68A35F7}" destId="{2521FE8B-05FB-4961-9BE0-D732425D5C95}" srcOrd="1" destOrd="0" parTransId="{D5F0D8B9-575C-4CC8-8F5B-EBB4DB47C514}" sibTransId="{EF454617-991A-4598-99F9-30CB8F89BA64}"/>
    <dgm:cxn modelId="{9D9B10A5-F9D0-43B4-9F08-A39720088451}" type="presOf" srcId="{0D4400A6-544F-4B0A-B7C2-519E6DBA3881}" destId="{4E948C91-FFB6-4DA5-973D-C7D8698F3BFE}" srcOrd="1" destOrd="0" presId="urn:microsoft.com/office/officeart/2005/8/layout/list1"/>
    <dgm:cxn modelId="{CFCABBA6-FDC7-49A9-9EAC-671E343247A5}" type="presOf" srcId="{A712B951-3B53-42E7-9774-5F97B649D69C}" destId="{A8A90CA3-C236-42E3-B47E-1C9010A135AA}" srcOrd="0" destOrd="0" presId="urn:microsoft.com/office/officeart/2005/8/layout/list1"/>
    <dgm:cxn modelId="{647E75A8-1C43-4C68-ABED-CE518B01A3A8}" type="presOf" srcId="{7378B29A-CD94-4314-898C-2804A68A35F7}" destId="{55609A9E-8427-468B-A908-47748A771970}" srcOrd="1" destOrd="0" presId="urn:microsoft.com/office/officeart/2005/8/layout/list1"/>
    <dgm:cxn modelId="{35094EA9-4A1E-46CB-82CD-40597B6168DF}" type="presOf" srcId="{1B317F5F-AB0D-4270-BB27-7E04827DACC0}" destId="{1CB352E5-C416-483E-B357-9B7BE216450C}" srcOrd="0" destOrd="2" presId="urn:microsoft.com/office/officeart/2005/8/layout/list1"/>
    <dgm:cxn modelId="{B4F747AE-C092-4EBE-9365-9371F871421F}" type="presOf" srcId="{90AF98D5-AEF9-42AE-896B-D9474B71F5C1}" destId="{BE18D738-5208-4420-BF45-950B270C8CD3}" srcOrd="0" destOrd="3" presId="urn:microsoft.com/office/officeart/2005/8/layout/list1"/>
    <dgm:cxn modelId="{E0089CAE-1704-4139-936C-7075A1922CC7}" srcId="{0D4400A6-544F-4B0A-B7C2-519E6DBA3881}" destId="{D885BA61-9630-420B-8069-92AB939CC76B}" srcOrd="2" destOrd="0" parTransId="{66C1469A-FC6B-4827-8BC2-C4A4D6568514}" sibTransId="{86122996-E1C2-4EB9-8515-AF1EFC0200B7}"/>
    <dgm:cxn modelId="{309335B9-28B8-4EC6-B835-ED3CAAEC7719}" type="presOf" srcId="{06A341B5-030A-4644-8401-0E36A180EF76}" destId="{BE18D738-5208-4420-BF45-950B270C8CD3}" srcOrd="0" destOrd="0" presId="urn:microsoft.com/office/officeart/2005/8/layout/list1"/>
    <dgm:cxn modelId="{0B31C0C6-9998-4EF8-8DA9-05B4EC8DB089}" type="presOf" srcId="{D5EE36F6-79FF-42F6-B742-24527D2DA735}" destId="{BE18D738-5208-4420-BF45-950B270C8CD3}" srcOrd="0" destOrd="1" presId="urn:microsoft.com/office/officeart/2005/8/layout/list1"/>
    <dgm:cxn modelId="{95F83DCB-4668-4DD9-BBB4-369B72B26285}" srcId="{CA7E93E7-7B11-47A8-8066-47FEC29934C8}" destId="{7378B29A-CD94-4314-898C-2804A68A35F7}" srcOrd="1" destOrd="0" parTransId="{D67614AE-71CD-4D33-BC1B-6E04A5DCFAC9}" sibTransId="{075F4F1F-3CF9-4C05-AAA2-E75432AC63B1}"/>
    <dgm:cxn modelId="{109C61CE-5EEC-4696-BA3D-56E8AEE077E2}" srcId="{07D5C7B1-146B-4FF8-971B-7225A7D4B0F7}" destId="{D5EE36F6-79FF-42F6-B742-24527D2DA735}" srcOrd="1" destOrd="0" parTransId="{F35D990B-5676-4406-9F95-93095E31CD05}" sibTransId="{26316006-9C8C-4F7F-BB05-F4A006175D8C}"/>
    <dgm:cxn modelId="{D7BFC8D9-ED5A-467E-9C02-1DB6C8852B42}" type="presOf" srcId="{FACC1431-D080-4AB9-B206-B42F20014D92}" destId="{BE18D738-5208-4420-BF45-950B270C8CD3}" srcOrd="0" destOrd="2" presId="urn:microsoft.com/office/officeart/2005/8/layout/list1"/>
    <dgm:cxn modelId="{BE07FEDA-EB29-4483-8740-5003C7DB7C8C}" type="presOf" srcId="{07D5C7B1-146B-4FF8-971B-7225A7D4B0F7}" destId="{83975A9C-6C61-46F6-95C5-CDE957431D83}" srcOrd="0" destOrd="0" presId="urn:microsoft.com/office/officeart/2005/8/layout/list1"/>
    <dgm:cxn modelId="{8BC3D7DD-78F5-4ECA-84AE-F0E6FD26E13D}" srcId="{7378B29A-CD94-4314-898C-2804A68A35F7}" destId="{9D4E00F1-1C22-4C91-8A56-69BD8420C2D0}" srcOrd="0" destOrd="0" parTransId="{59FA16FC-3608-4F41-9E5D-A8D87C85E18C}" sibTransId="{AD2B0927-46EC-49C3-84E8-FD4FEB2BC307}"/>
    <dgm:cxn modelId="{CA603ADF-86D0-4FA1-A8B9-58B54ADA8578}" srcId="{0D4400A6-544F-4B0A-B7C2-519E6DBA3881}" destId="{A712B951-3B53-42E7-9774-5F97B649D69C}" srcOrd="0" destOrd="0" parTransId="{D295C12B-C586-4D7D-9101-8F20A0F805FF}" sibTransId="{A8A7A318-E245-4BFD-B428-C2526B312D3B}"/>
    <dgm:cxn modelId="{2BC0E0F3-ECE4-4EEE-BD48-6FB1B63F7CD5}" srcId="{07D5C7B1-146B-4FF8-971B-7225A7D4B0F7}" destId="{06A341B5-030A-4644-8401-0E36A180EF76}" srcOrd="0" destOrd="0" parTransId="{597A7494-511D-4B25-98F9-8885B7163B50}" sibTransId="{BC589917-47DC-4A2F-9BAA-3B8D677427E8}"/>
    <dgm:cxn modelId="{F73497FD-2B5C-4520-B5CC-FD0D1CD259F4}" srcId="{CA7E93E7-7B11-47A8-8066-47FEC29934C8}" destId="{07D5C7B1-146B-4FF8-971B-7225A7D4B0F7}" srcOrd="2" destOrd="0" parTransId="{0F46935C-A0A9-4A36-A4D1-D3F312883459}" sibTransId="{62462233-6585-4580-A696-2131FA43B01E}"/>
    <dgm:cxn modelId="{16AC7E36-7411-4206-97E3-32B38F0A8594}" type="presParOf" srcId="{CCC7AEEB-9AAE-446D-BBED-AA4A2ADF109E}" destId="{CFBDAE9F-A951-4092-8786-0B45561B34E2}" srcOrd="0" destOrd="0" presId="urn:microsoft.com/office/officeart/2005/8/layout/list1"/>
    <dgm:cxn modelId="{85AAAF82-E541-444E-A623-1FD8785BB12F}" type="presParOf" srcId="{CFBDAE9F-A951-4092-8786-0B45561B34E2}" destId="{F03464E9-CCF9-4559-AAFB-CC1CF8BBC691}" srcOrd="0" destOrd="0" presId="urn:microsoft.com/office/officeart/2005/8/layout/list1"/>
    <dgm:cxn modelId="{EC995F4A-C381-47EB-A501-2C20605EDA16}" type="presParOf" srcId="{CFBDAE9F-A951-4092-8786-0B45561B34E2}" destId="{4E948C91-FFB6-4DA5-973D-C7D8698F3BFE}" srcOrd="1" destOrd="0" presId="urn:microsoft.com/office/officeart/2005/8/layout/list1"/>
    <dgm:cxn modelId="{75906772-E48B-4A28-A3B2-4758B28B654D}" type="presParOf" srcId="{CCC7AEEB-9AAE-446D-BBED-AA4A2ADF109E}" destId="{673053E5-58DB-4FCF-AE52-25C4EE0B54B4}" srcOrd="1" destOrd="0" presId="urn:microsoft.com/office/officeart/2005/8/layout/list1"/>
    <dgm:cxn modelId="{20820AF2-64A8-4AB1-A0D9-FBEDCE9A8E35}" type="presParOf" srcId="{CCC7AEEB-9AAE-446D-BBED-AA4A2ADF109E}" destId="{A8A90CA3-C236-42E3-B47E-1C9010A135AA}" srcOrd="2" destOrd="0" presId="urn:microsoft.com/office/officeart/2005/8/layout/list1"/>
    <dgm:cxn modelId="{7063F92F-3DD0-49C3-B282-72BCF0C83A49}" type="presParOf" srcId="{CCC7AEEB-9AAE-446D-BBED-AA4A2ADF109E}" destId="{3E4F8FBD-2BDB-422B-9290-0DEE07B5102E}" srcOrd="3" destOrd="0" presId="urn:microsoft.com/office/officeart/2005/8/layout/list1"/>
    <dgm:cxn modelId="{93C5FC47-FFC9-49CE-A5A5-A7CC2826AD67}" type="presParOf" srcId="{CCC7AEEB-9AAE-446D-BBED-AA4A2ADF109E}" destId="{BE364AA4-FD68-456B-B3A1-5C6BE4C228A2}" srcOrd="4" destOrd="0" presId="urn:microsoft.com/office/officeart/2005/8/layout/list1"/>
    <dgm:cxn modelId="{D24F2872-6EF0-4B2F-8843-BFC303591666}" type="presParOf" srcId="{BE364AA4-FD68-456B-B3A1-5C6BE4C228A2}" destId="{7CA4930B-4F07-4A75-8624-E580876E0E6F}" srcOrd="0" destOrd="0" presId="urn:microsoft.com/office/officeart/2005/8/layout/list1"/>
    <dgm:cxn modelId="{A6BC1BDD-68C7-4206-8FB8-7919D23FEDA4}" type="presParOf" srcId="{BE364AA4-FD68-456B-B3A1-5C6BE4C228A2}" destId="{55609A9E-8427-468B-A908-47748A771970}" srcOrd="1" destOrd="0" presId="urn:microsoft.com/office/officeart/2005/8/layout/list1"/>
    <dgm:cxn modelId="{39A4C81A-1A4B-4521-A839-C5E4C3DCD030}" type="presParOf" srcId="{CCC7AEEB-9AAE-446D-BBED-AA4A2ADF109E}" destId="{DBA3D023-155B-4898-8377-998FACD1190D}" srcOrd="5" destOrd="0" presId="urn:microsoft.com/office/officeart/2005/8/layout/list1"/>
    <dgm:cxn modelId="{9C355DEB-E160-485A-BDEE-91905BB10D09}" type="presParOf" srcId="{CCC7AEEB-9AAE-446D-BBED-AA4A2ADF109E}" destId="{1CB352E5-C416-483E-B357-9B7BE216450C}" srcOrd="6" destOrd="0" presId="urn:microsoft.com/office/officeart/2005/8/layout/list1"/>
    <dgm:cxn modelId="{3AD542E4-91D6-404E-B06B-1E0578580E3C}" type="presParOf" srcId="{CCC7AEEB-9AAE-446D-BBED-AA4A2ADF109E}" destId="{56B6FA49-3C0B-4D22-A186-9CD2D3F2304D}" srcOrd="7" destOrd="0" presId="urn:microsoft.com/office/officeart/2005/8/layout/list1"/>
    <dgm:cxn modelId="{69978932-AA23-407B-93F5-8F00E12277CE}" type="presParOf" srcId="{CCC7AEEB-9AAE-446D-BBED-AA4A2ADF109E}" destId="{FD08F5D5-E944-4D82-82EA-EFFE70F618F9}" srcOrd="8" destOrd="0" presId="urn:microsoft.com/office/officeart/2005/8/layout/list1"/>
    <dgm:cxn modelId="{B3B87AD7-7B16-4752-A51A-1305B7698995}" type="presParOf" srcId="{FD08F5D5-E944-4D82-82EA-EFFE70F618F9}" destId="{83975A9C-6C61-46F6-95C5-CDE957431D83}" srcOrd="0" destOrd="0" presId="urn:microsoft.com/office/officeart/2005/8/layout/list1"/>
    <dgm:cxn modelId="{755C7AAB-09C3-4AFF-8F92-4D8D32C18814}" type="presParOf" srcId="{FD08F5D5-E944-4D82-82EA-EFFE70F618F9}" destId="{A3C820E3-BF3E-4D4E-8629-E8AD8820656F}" srcOrd="1" destOrd="0" presId="urn:microsoft.com/office/officeart/2005/8/layout/list1"/>
    <dgm:cxn modelId="{A7323F5E-3EAC-44D1-BC31-D4E8E2793CC4}" type="presParOf" srcId="{CCC7AEEB-9AAE-446D-BBED-AA4A2ADF109E}" destId="{062730C1-4624-4523-A01C-5638E84D325C}" srcOrd="9" destOrd="0" presId="urn:microsoft.com/office/officeart/2005/8/layout/list1"/>
    <dgm:cxn modelId="{5AC44312-EADE-4725-BCFE-A8C6D99E3A33}" type="presParOf" srcId="{CCC7AEEB-9AAE-446D-BBED-AA4A2ADF109E}" destId="{BE18D738-5208-4420-BF45-950B270C8CD3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F2961A6B-BFDA-4944-908A-92887B8D9077}" type="doc">
      <dgm:prSet loTypeId="urn:microsoft.com/office/officeart/2018/5/layout/IconLeafLabelList" loCatId="icon" qsTypeId="urn:microsoft.com/office/officeart/2005/8/quickstyle/simple1" qsCatId="simple" csTypeId="urn:microsoft.com/office/officeart/2018/5/colors/Iconchunking_neutralicon_colorful1" csCatId="colorful" phldr="1"/>
      <dgm:spPr/>
      <dgm:t>
        <a:bodyPr/>
        <a:lstStyle/>
        <a:p>
          <a:endParaRPr lang="en-US"/>
        </a:p>
      </dgm:t>
    </dgm:pt>
    <dgm:pt modelId="{035FF614-973C-4C3B-9D4F-C1DFD799AC16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 dirty="0"/>
            <a:t>Competency Interview</a:t>
          </a:r>
          <a:endParaRPr lang="en-US" dirty="0"/>
        </a:p>
      </dgm:t>
    </dgm:pt>
    <dgm:pt modelId="{42977607-C810-4A12-B9B6-A02BB785ABBC}" type="parTrans" cxnId="{403F1638-CC35-4CA6-A573-779D939ADA57}">
      <dgm:prSet/>
      <dgm:spPr/>
      <dgm:t>
        <a:bodyPr/>
        <a:lstStyle/>
        <a:p>
          <a:endParaRPr lang="en-US"/>
        </a:p>
      </dgm:t>
    </dgm:pt>
    <dgm:pt modelId="{08740E6B-0A31-42B3-B18E-4FA1F4E39134}" type="sibTrans" cxnId="{403F1638-CC35-4CA6-A573-779D939ADA57}">
      <dgm:prSet/>
      <dgm:spPr/>
      <dgm:t>
        <a:bodyPr/>
        <a:lstStyle/>
        <a:p>
          <a:endParaRPr lang="en-US"/>
        </a:p>
      </dgm:t>
    </dgm:pt>
    <dgm:pt modelId="{4F7BDDB8-53EE-4203-AF68-A16CEE0C8E8C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 dirty="0" err="1"/>
            <a:t>Gxo</a:t>
          </a:r>
          <a:r>
            <a:rPr lang="en-GB" dirty="0"/>
            <a:t> University</a:t>
          </a:r>
          <a:endParaRPr lang="en-US" dirty="0"/>
        </a:p>
      </dgm:t>
    </dgm:pt>
    <dgm:pt modelId="{DF698430-6DC9-413C-B418-CFA592A22FEC}" type="parTrans" cxnId="{F503C773-3453-4414-ADDF-BE680A012188}">
      <dgm:prSet/>
      <dgm:spPr/>
      <dgm:t>
        <a:bodyPr/>
        <a:lstStyle/>
        <a:p>
          <a:endParaRPr lang="en-US"/>
        </a:p>
      </dgm:t>
    </dgm:pt>
    <dgm:pt modelId="{4BEA1836-09FA-466A-B126-F8F4161184C4}" type="sibTrans" cxnId="{F503C773-3453-4414-ADDF-BE680A012188}">
      <dgm:prSet/>
      <dgm:spPr/>
      <dgm:t>
        <a:bodyPr/>
        <a:lstStyle/>
        <a:p>
          <a:endParaRPr lang="en-US"/>
        </a:p>
      </dgm:t>
    </dgm:pt>
    <dgm:pt modelId="{9CFFA1D3-5531-4D72-97D6-2B1D61A8F77C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/>
            <a:t>Recruitment Agencies</a:t>
          </a:r>
          <a:endParaRPr lang="en-US"/>
        </a:p>
      </dgm:t>
    </dgm:pt>
    <dgm:pt modelId="{A3021485-B7B7-4D3F-8217-28BA0A3579BB}" type="parTrans" cxnId="{9BD1F511-71B2-46A6-AAD6-BFD3E1A080DB}">
      <dgm:prSet/>
      <dgm:spPr/>
      <dgm:t>
        <a:bodyPr/>
        <a:lstStyle/>
        <a:p>
          <a:endParaRPr lang="en-US"/>
        </a:p>
      </dgm:t>
    </dgm:pt>
    <dgm:pt modelId="{6CAD4761-CD7F-4172-9C17-944CE8F8F6DF}" type="sibTrans" cxnId="{9BD1F511-71B2-46A6-AAD6-BFD3E1A080DB}">
      <dgm:prSet/>
      <dgm:spPr/>
      <dgm:t>
        <a:bodyPr/>
        <a:lstStyle/>
        <a:p>
          <a:endParaRPr lang="en-US"/>
        </a:p>
      </dgm:t>
    </dgm:pt>
    <dgm:pt modelId="{B045EFBB-C84B-488D-AE72-64F473F41935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/>
            <a:t>Hybrid Interviews</a:t>
          </a:r>
          <a:endParaRPr lang="en-US"/>
        </a:p>
      </dgm:t>
    </dgm:pt>
    <dgm:pt modelId="{31E40955-E71C-4D50-B401-10FD000832C7}" type="parTrans" cxnId="{59FD3898-3CF4-4578-8041-8B0E82E372CF}">
      <dgm:prSet/>
      <dgm:spPr/>
      <dgm:t>
        <a:bodyPr/>
        <a:lstStyle/>
        <a:p>
          <a:endParaRPr lang="en-US"/>
        </a:p>
      </dgm:t>
    </dgm:pt>
    <dgm:pt modelId="{FF9BB360-C2B1-42A3-8D50-799F2B4D7666}" type="sibTrans" cxnId="{59FD3898-3CF4-4578-8041-8B0E82E372CF}">
      <dgm:prSet/>
      <dgm:spPr/>
      <dgm:t>
        <a:bodyPr/>
        <a:lstStyle/>
        <a:p>
          <a:endParaRPr lang="en-US"/>
        </a:p>
      </dgm:t>
    </dgm:pt>
    <dgm:pt modelId="{6ECAD104-DD9A-4C69-92DF-D6051AF91532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/>
            <a:t>Internal Development</a:t>
          </a:r>
          <a:endParaRPr lang="en-US"/>
        </a:p>
      </dgm:t>
    </dgm:pt>
    <dgm:pt modelId="{7718F914-39FC-4E80-99C6-E7351F5CE64B}" type="parTrans" cxnId="{004385AD-E504-4766-B801-290FC8FADA73}">
      <dgm:prSet/>
      <dgm:spPr/>
      <dgm:t>
        <a:bodyPr/>
        <a:lstStyle/>
        <a:p>
          <a:endParaRPr lang="en-US"/>
        </a:p>
      </dgm:t>
    </dgm:pt>
    <dgm:pt modelId="{15FD429C-29DC-4C55-8C90-A007B1459E49}" type="sibTrans" cxnId="{004385AD-E504-4766-B801-290FC8FADA73}">
      <dgm:prSet/>
      <dgm:spPr/>
      <dgm:t>
        <a:bodyPr/>
        <a:lstStyle/>
        <a:p>
          <a:endParaRPr lang="en-US"/>
        </a:p>
      </dgm:t>
    </dgm:pt>
    <dgm:pt modelId="{3C7D9D65-D3F1-4B5C-B1A6-088AC7D6562B}" type="pres">
      <dgm:prSet presAssocID="{F2961A6B-BFDA-4944-908A-92887B8D9077}" presName="root" presStyleCnt="0">
        <dgm:presLayoutVars>
          <dgm:dir/>
          <dgm:resizeHandles val="exact"/>
        </dgm:presLayoutVars>
      </dgm:prSet>
      <dgm:spPr/>
    </dgm:pt>
    <dgm:pt modelId="{266E76C9-0FC0-40D4-A2DA-DF7505844E04}" type="pres">
      <dgm:prSet presAssocID="{035FF614-973C-4C3B-9D4F-C1DFD799AC16}" presName="compNode" presStyleCnt="0"/>
      <dgm:spPr/>
    </dgm:pt>
    <dgm:pt modelId="{AFBB4945-D4E2-4865-B7FA-0FE382B8389A}" type="pres">
      <dgm:prSet presAssocID="{035FF614-973C-4C3B-9D4F-C1DFD799AC16}" presName="iconBgRect" presStyleLbl="bgShp" presStyleIdx="0" presStyleCnt="5"/>
      <dgm:spPr>
        <a:prstGeom prst="round2DiagRect">
          <a:avLst>
            <a:gd name="adj1" fmla="val 29727"/>
            <a:gd name="adj2" fmla="val 0"/>
          </a:avLst>
        </a:prstGeom>
      </dgm:spPr>
    </dgm:pt>
    <dgm:pt modelId="{6582D643-C955-4EB7-BFED-A73C5EE7A48A}" type="pres">
      <dgm:prSet presAssocID="{035FF614-973C-4C3B-9D4F-C1DFD799AC16}" presName="iconRect" presStyleLbl="node1" presStyleIdx="0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ystem"/>
        </a:ext>
      </dgm:extLst>
    </dgm:pt>
    <dgm:pt modelId="{36993BDF-9527-4D23-AD86-25C8A5164F62}" type="pres">
      <dgm:prSet presAssocID="{035FF614-973C-4C3B-9D4F-C1DFD799AC16}" presName="spaceRect" presStyleCnt="0"/>
      <dgm:spPr/>
    </dgm:pt>
    <dgm:pt modelId="{B71819D8-30B6-4A77-AE8B-668EEFA24CD2}" type="pres">
      <dgm:prSet presAssocID="{035FF614-973C-4C3B-9D4F-C1DFD799AC16}" presName="textRect" presStyleLbl="revTx" presStyleIdx="0" presStyleCnt="5">
        <dgm:presLayoutVars>
          <dgm:chMax val="1"/>
          <dgm:chPref val="1"/>
        </dgm:presLayoutVars>
      </dgm:prSet>
      <dgm:spPr/>
    </dgm:pt>
    <dgm:pt modelId="{E2BB8EE6-6C8B-43DE-A592-11F9BBDCFAD4}" type="pres">
      <dgm:prSet presAssocID="{08740E6B-0A31-42B3-B18E-4FA1F4E39134}" presName="sibTrans" presStyleCnt="0"/>
      <dgm:spPr/>
    </dgm:pt>
    <dgm:pt modelId="{8AA3EBCE-0D1A-402E-9E83-AB9D9C8DCB13}" type="pres">
      <dgm:prSet presAssocID="{4F7BDDB8-53EE-4203-AF68-A16CEE0C8E8C}" presName="compNode" presStyleCnt="0"/>
      <dgm:spPr/>
    </dgm:pt>
    <dgm:pt modelId="{FFEB1BE8-56C2-4A95-80BE-A051D0871D02}" type="pres">
      <dgm:prSet presAssocID="{4F7BDDB8-53EE-4203-AF68-A16CEE0C8E8C}" presName="iconBgRect" presStyleLbl="bgShp" presStyleIdx="1" presStyleCnt="5"/>
      <dgm:spPr>
        <a:prstGeom prst="round2DiagRect">
          <a:avLst>
            <a:gd name="adj1" fmla="val 29727"/>
            <a:gd name="adj2" fmla="val 0"/>
          </a:avLst>
        </a:prstGeom>
      </dgm:spPr>
    </dgm:pt>
    <dgm:pt modelId="{7A0590A3-D828-430F-83FA-066F3B447867}" type="pres">
      <dgm:prSet presAssocID="{4F7BDDB8-53EE-4203-AF68-A16CEE0C8E8C}" presName="iconRect" presStyleLbl="node1" presStyleIdx="1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Education"/>
        </a:ext>
      </dgm:extLst>
    </dgm:pt>
    <dgm:pt modelId="{27DAD2C7-B7AF-435B-9731-CAF977536090}" type="pres">
      <dgm:prSet presAssocID="{4F7BDDB8-53EE-4203-AF68-A16CEE0C8E8C}" presName="spaceRect" presStyleCnt="0"/>
      <dgm:spPr/>
    </dgm:pt>
    <dgm:pt modelId="{6597434A-660D-4A55-AB2A-F2DE83BC5D55}" type="pres">
      <dgm:prSet presAssocID="{4F7BDDB8-53EE-4203-AF68-A16CEE0C8E8C}" presName="textRect" presStyleLbl="revTx" presStyleIdx="1" presStyleCnt="5">
        <dgm:presLayoutVars>
          <dgm:chMax val="1"/>
          <dgm:chPref val="1"/>
        </dgm:presLayoutVars>
      </dgm:prSet>
      <dgm:spPr/>
    </dgm:pt>
    <dgm:pt modelId="{F6264FD4-0963-452C-9B6D-BD8BE6EA9E15}" type="pres">
      <dgm:prSet presAssocID="{4BEA1836-09FA-466A-B126-F8F4161184C4}" presName="sibTrans" presStyleCnt="0"/>
      <dgm:spPr/>
    </dgm:pt>
    <dgm:pt modelId="{0DECBDE3-61F4-443D-BA86-53B437047B86}" type="pres">
      <dgm:prSet presAssocID="{9CFFA1D3-5531-4D72-97D6-2B1D61A8F77C}" presName="compNode" presStyleCnt="0"/>
      <dgm:spPr/>
    </dgm:pt>
    <dgm:pt modelId="{E5133C94-4D9A-4177-AD29-9DF590910993}" type="pres">
      <dgm:prSet presAssocID="{9CFFA1D3-5531-4D72-97D6-2B1D61A8F77C}" presName="iconBgRect" presStyleLbl="bgShp" presStyleIdx="2" presStyleCnt="5"/>
      <dgm:spPr>
        <a:prstGeom prst="round2DiagRect">
          <a:avLst>
            <a:gd name="adj1" fmla="val 29727"/>
            <a:gd name="adj2" fmla="val 0"/>
          </a:avLst>
        </a:prstGeom>
      </dgm:spPr>
    </dgm:pt>
    <dgm:pt modelId="{368C5103-B28B-4586-92C6-75A09DCB1D6E}" type="pres">
      <dgm:prSet presAssocID="{9CFFA1D3-5531-4D72-97D6-2B1D61A8F77C}" presName="iconRect" presStyleLbl="node1" presStyleIdx="2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Recruitment Management"/>
        </a:ext>
      </dgm:extLst>
    </dgm:pt>
    <dgm:pt modelId="{306E0EA9-DAB9-46C2-8833-35593EAE09CB}" type="pres">
      <dgm:prSet presAssocID="{9CFFA1D3-5531-4D72-97D6-2B1D61A8F77C}" presName="spaceRect" presStyleCnt="0"/>
      <dgm:spPr/>
    </dgm:pt>
    <dgm:pt modelId="{B3928D5F-7881-4C54-9B42-B1BF6E5ECFE8}" type="pres">
      <dgm:prSet presAssocID="{9CFFA1D3-5531-4D72-97D6-2B1D61A8F77C}" presName="textRect" presStyleLbl="revTx" presStyleIdx="2" presStyleCnt="5">
        <dgm:presLayoutVars>
          <dgm:chMax val="1"/>
          <dgm:chPref val="1"/>
        </dgm:presLayoutVars>
      </dgm:prSet>
      <dgm:spPr/>
    </dgm:pt>
    <dgm:pt modelId="{A2A14FE9-08F3-42A4-A581-84E823ED5ED1}" type="pres">
      <dgm:prSet presAssocID="{6CAD4761-CD7F-4172-9C17-944CE8F8F6DF}" presName="sibTrans" presStyleCnt="0"/>
      <dgm:spPr/>
    </dgm:pt>
    <dgm:pt modelId="{FD9F82C8-A0DB-4889-8CBE-D4898CB44DCF}" type="pres">
      <dgm:prSet presAssocID="{B045EFBB-C84B-488D-AE72-64F473F41935}" presName="compNode" presStyleCnt="0"/>
      <dgm:spPr/>
    </dgm:pt>
    <dgm:pt modelId="{910FBD56-1B30-4625-AA2C-DB988CDEEF97}" type="pres">
      <dgm:prSet presAssocID="{B045EFBB-C84B-488D-AE72-64F473F41935}" presName="iconBgRect" presStyleLbl="bgShp" presStyleIdx="3" presStyleCnt="5"/>
      <dgm:spPr>
        <a:prstGeom prst="round2DiagRect">
          <a:avLst>
            <a:gd name="adj1" fmla="val 29727"/>
            <a:gd name="adj2" fmla="val 0"/>
          </a:avLst>
        </a:prstGeom>
      </dgm:spPr>
    </dgm:pt>
    <dgm:pt modelId="{79574F88-22F4-43BA-BC79-A33D2DB511BE}" type="pres">
      <dgm:prSet presAssocID="{B045EFBB-C84B-488D-AE72-64F473F41935}" presName="iconRect" presStyleLbl="node1" presStyleIdx="3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log"/>
        </a:ext>
      </dgm:extLst>
    </dgm:pt>
    <dgm:pt modelId="{E585686B-0287-4FAF-B55F-1E158A1F9A71}" type="pres">
      <dgm:prSet presAssocID="{B045EFBB-C84B-488D-AE72-64F473F41935}" presName="spaceRect" presStyleCnt="0"/>
      <dgm:spPr/>
    </dgm:pt>
    <dgm:pt modelId="{7C1375BA-B2BB-498C-A491-0C959B133388}" type="pres">
      <dgm:prSet presAssocID="{B045EFBB-C84B-488D-AE72-64F473F41935}" presName="textRect" presStyleLbl="revTx" presStyleIdx="3" presStyleCnt="5">
        <dgm:presLayoutVars>
          <dgm:chMax val="1"/>
          <dgm:chPref val="1"/>
        </dgm:presLayoutVars>
      </dgm:prSet>
      <dgm:spPr/>
    </dgm:pt>
    <dgm:pt modelId="{3AEBF454-D4AB-4438-BED3-F8FEA1ABEFE0}" type="pres">
      <dgm:prSet presAssocID="{FF9BB360-C2B1-42A3-8D50-799F2B4D7666}" presName="sibTrans" presStyleCnt="0"/>
      <dgm:spPr/>
    </dgm:pt>
    <dgm:pt modelId="{1D0C9E2C-1D3B-41B0-B385-1601164CE91A}" type="pres">
      <dgm:prSet presAssocID="{6ECAD104-DD9A-4C69-92DF-D6051AF91532}" presName="compNode" presStyleCnt="0"/>
      <dgm:spPr/>
    </dgm:pt>
    <dgm:pt modelId="{809F4A0C-9296-4F78-AEA1-670C155A58A0}" type="pres">
      <dgm:prSet presAssocID="{6ECAD104-DD9A-4C69-92DF-D6051AF91532}" presName="iconBgRect" presStyleLbl="bgShp" presStyleIdx="4" presStyleCnt="5"/>
      <dgm:spPr>
        <a:prstGeom prst="round2DiagRect">
          <a:avLst>
            <a:gd name="adj1" fmla="val 29727"/>
            <a:gd name="adj2" fmla="val 0"/>
          </a:avLst>
        </a:prstGeom>
      </dgm:spPr>
    </dgm:pt>
    <dgm:pt modelId="{30ECE695-90FC-4FA8-A49E-FBDD988870AF}" type="pres">
      <dgm:prSet presAssocID="{6ECAD104-DD9A-4C69-92DF-D6051AF91532}" presName="iconRect" presStyleLbl="node1" presStyleIdx="4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Issue"/>
        </a:ext>
      </dgm:extLst>
    </dgm:pt>
    <dgm:pt modelId="{5CDB7A4C-833C-45B2-AFA4-BDC411D7227C}" type="pres">
      <dgm:prSet presAssocID="{6ECAD104-DD9A-4C69-92DF-D6051AF91532}" presName="spaceRect" presStyleCnt="0"/>
      <dgm:spPr/>
    </dgm:pt>
    <dgm:pt modelId="{5AF7C7AA-5873-45D3-B07D-481AC7B5FC12}" type="pres">
      <dgm:prSet presAssocID="{6ECAD104-DD9A-4C69-92DF-D6051AF91532}" presName="textRect" presStyleLbl="revTx" presStyleIdx="4" presStyleCnt="5">
        <dgm:presLayoutVars>
          <dgm:chMax val="1"/>
          <dgm:chPref val="1"/>
        </dgm:presLayoutVars>
      </dgm:prSet>
      <dgm:spPr/>
    </dgm:pt>
  </dgm:ptLst>
  <dgm:cxnLst>
    <dgm:cxn modelId="{9BD1F511-71B2-46A6-AAD6-BFD3E1A080DB}" srcId="{F2961A6B-BFDA-4944-908A-92887B8D9077}" destId="{9CFFA1D3-5531-4D72-97D6-2B1D61A8F77C}" srcOrd="2" destOrd="0" parTransId="{A3021485-B7B7-4D3F-8217-28BA0A3579BB}" sibTransId="{6CAD4761-CD7F-4172-9C17-944CE8F8F6DF}"/>
    <dgm:cxn modelId="{356EE52C-8B38-4E03-A9C7-3B2EB39F4004}" type="presOf" srcId="{6ECAD104-DD9A-4C69-92DF-D6051AF91532}" destId="{5AF7C7AA-5873-45D3-B07D-481AC7B5FC12}" srcOrd="0" destOrd="0" presId="urn:microsoft.com/office/officeart/2018/5/layout/IconLeafLabelList"/>
    <dgm:cxn modelId="{403F1638-CC35-4CA6-A573-779D939ADA57}" srcId="{F2961A6B-BFDA-4944-908A-92887B8D9077}" destId="{035FF614-973C-4C3B-9D4F-C1DFD799AC16}" srcOrd="0" destOrd="0" parTransId="{42977607-C810-4A12-B9B6-A02BB785ABBC}" sibTransId="{08740E6B-0A31-42B3-B18E-4FA1F4E39134}"/>
    <dgm:cxn modelId="{C0F58469-FED9-48A5-86E5-26A723ABC877}" type="presOf" srcId="{4F7BDDB8-53EE-4203-AF68-A16CEE0C8E8C}" destId="{6597434A-660D-4A55-AB2A-F2DE83BC5D55}" srcOrd="0" destOrd="0" presId="urn:microsoft.com/office/officeart/2018/5/layout/IconLeafLabelList"/>
    <dgm:cxn modelId="{F503C773-3453-4414-ADDF-BE680A012188}" srcId="{F2961A6B-BFDA-4944-908A-92887B8D9077}" destId="{4F7BDDB8-53EE-4203-AF68-A16CEE0C8E8C}" srcOrd="1" destOrd="0" parTransId="{DF698430-6DC9-413C-B418-CFA592A22FEC}" sibTransId="{4BEA1836-09FA-466A-B126-F8F4161184C4}"/>
    <dgm:cxn modelId="{D394317D-4B23-4052-8A7A-BC5A1CEE0034}" type="presOf" srcId="{B045EFBB-C84B-488D-AE72-64F473F41935}" destId="{7C1375BA-B2BB-498C-A491-0C959B133388}" srcOrd="0" destOrd="0" presId="urn:microsoft.com/office/officeart/2018/5/layout/IconLeafLabelList"/>
    <dgm:cxn modelId="{59FD3898-3CF4-4578-8041-8B0E82E372CF}" srcId="{F2961A6B-BFDA-4944-908A-92887B8D9077}" destId="{B045EFBB-C84B-488D-AE72-64F473F41935}" srcOrd="3" destOrd="0" parTransId="{31E40955-E71C-4D50-B401-10FD000832C7}" sibTransId="{FF9BB360-C2B1-42A3-8D50-799F2B4D7666}"/>
    <dgm:cxn modelId="{004385AD-E504-4766-B801-290FC8FADA73}" srcId="{F2961A6B-BFDA-4944-908A-92887B8D9077}" destId="{6ECAD104-DD9A-4C69-92DF-D6051AF91532}" srcOrd="4" destOrd="0" parTransId="{7718F914-39FC-4E80-99C6-E7351F5CE64B}" sibTransId="{15FD429C-29DC-4C55-8C90-A007B1459E49}"/>
    <dgm:cxn modelId="{C94B67C4-D5E0-46D0-A38D-BFF9F5B22DA1}" type="presOf" srcId="{9CFFA1D3-5531-4D72-97D6-2B1D61A8F77C}" destId="{B3928D5F-7881-4C54-9B42-B1BF6E5ECFE8}" srcOrd="0" destOrd="0" presId="urn:microsoft.com/office/officeart/2018/5/layout/IconLeafLabelList"/>
    <dgm:cxn modelId="{8E1D7DFB-0463-48E3-9B50-146DEAE41659}" type="presOf" srcId="{035FF614-973C-4C3B-9D4F-C1DFD799AC16}" destId="{B71819D8-30B6-4A77-AE8B-668EEFA24CD2}" srcOrd="0" destOrd="0" presId="urn:microsoft.com/office/officeart/2018/5/layout/IconLeafLabelList"/>
    <dgm:cxn modelId="{CF3639FC-C14F-47B5-9AE6-665205E51F73}" type="presOf" srcId="{F2961A6B-BFDA-4944-908A-92887B8D9077}" destId="{3C7D9D65-D3F1-4B5C-B1A6-088AC7D6562B}" srcOrd="0" destOrd="0" presId="urn:microsoft.com/office/officeart/2018/5/layout/IconLeafLabelList"/>
    <dgm:cxn modelId="{1531C5BD-5321-4E34-BC9B-038CBDF5D323}" type="presParOf" srcId="{3C7D9D65-D3F1-4B5C-B1A6-088AC7D6562B}" destId="{266E76C9-0FC0-40D4-A2DA-DF7505844E04}" srcOrd="0" destOrd="0" presId="urn:microsoft.com/office/officeart/2018/5/layout/IconLeafLabelList"/>
    <dgm:cxn modelId="{C567B317-AD51-4825-987D-F44CEB6203E5}" type="presParOf" srcId="{266E76C9-0FC0-40D4-A2DA-DF7505844E04}" destId="{AFBB4945-D4E2-4865-B7FA-0FE382B8389A}" srcOrd="0" destOrd="0" presId="urn:microsoft.com/office/officeart/2018/5/layout/IconLeafLabelList"/>
    <dgm:cxn modelId="{BE0AB8D1-6AE5-43A1-947E-11F022C3E043}" type="presParOf" srcId="{266E76C9-0FC0-40D4-A2DA-DF7505844E04}" destId="{6582D643-C955-4EB7-BFED-A73C5EE7A48A}" srcOrd="1" destOrd="0" presId="urn:microsoft.com/office/officeart/2018/5/layout/IconLeafLabelList"/>
    <dgm:cxn modelId="{EEE908D4-E075-42D5-B9C0-191C80788907}" type="presParOf" srcId="{266E76C9-0FC0-40D4-A2DA-DF7505844E04}" destId="{36993BDF-9527-4D23-AD86-25C8A5164F62}" srcOrd="2" destOrd="0" presId="urn:microsoft.com/office/officeart/2018/5/layout/IconLeafLabelList"/>
    <dgm:cxn modelId="{43553A66-D880-4ED6-8EE5-FB45D00D7555}" type="presParOf" srcId="{266E76C9-0FC0-40D4-A2DA-DF7505844E04}" destId="{B71819D8-30B6-4A77-AE8B-668EEFA24CD2}" srcOrd="3" destOrd="0" presId="urn:microsoft.com/office/officeart/2018/5/layout/IconLeafLabelList"/>
    <dgm:cxn modelId="{D4999042-D59F-4BE8-97C6-B6F8B4DB3C55}" type="presParOf" srcId="{3C7D9D65-D3F1-4B5C-B1A6-088AC7D6562B}" destId="{E2BB8EE6-6C8B-43DE-A592-11F9BBDCFAD4}" srcOrd="1" destOrd="0" presId="urn:microsoft.com/office/officeart/2018/5/layout/IconLeafLabelList"/>
    <dgm:cxn modelId="{1127B194-73F4-4203-8188-FE73D9BC4B08}" type="presParOf" srcId="{3C7D9D65-D3F1-4B5C-B1A6-088AC7D6562B}" destId="{8AA3EBCE-0D1A-402E-9E83-AB9D9C8DCB13}" srcOrd="2" destOrd="0" presId="urn:microsoft.com/office/officeart/2018/5/layout/IconLeafLabelList"/>
    <dgm:cxn modelId="{30FF016C-3BA6-4BE0-99A9-8D12E6992E35}" type="presParOf" srcId="{8AA3EBCE-0D1A-402E-9E83-AB9D9C8DCB13}" destId="{FFEB1BE8-56C2-4A95-80BE-A051D0871D02}" srcOrd="0" destOrd="0" presId="urn:microsoft.com/office/officeart/2018/5/layout/IconLeafLabelList"/>
    <dgm:cxn modelId="{63C66498-9561-4718-BF61-23DE17212892}" type="presParOf" srcId="{8AA3EBCE-0D1A-402E-9E83-AB9D9C8DCB13}" destId="{7A0590A3-D828-430F-83FA-066F3B447867}" srcOrd="1" destOrd="0" presId="urn:microsoft.com/office/officeart/2018/5/layout/IconLeafLabelList"/>
    <dgm:cxn modelId="{603734BE-09DA-4C44-BCD1-C5D3A1CC2965}" type="presParOf" srcId="{8AA3EBCE-0D1A-402E-9E83-AB9D9C8DCB13}" destId="{27DAD2C7-B7AF-435B-9731-CAF977536090}" srcOrd="2" destOrd="0" presId="urn:microsoft.com/office/officeart/2018/5/layout/IconLeafLabelList"/>
    <dgm:cxn modelId="{EC18AC11-A627-4F7F-8EA0-4F6989E20454}" type="presParOf" srcId="{8AA3EBCE-0D1A-402E-9E83-AB9D9C8DCB13}" destId="{6597434A-660D-4A55-AB2A-F2DE83BC5D55}" srcOrd="3" destOrd="0" presId="urn:microsoft.com/office/officeart/2018/5/layout/IconLeafLabelList"/>
    <dgm:cxn modelId="{B632FA95-4FE6-44DF-8764-7436BF203F6F}" type="presParOf" srcId="{3C7D9D65-D3F1-4B5C-B1A6-088AC7D6562B}" destId="{F6264FD4-0963-452C-9B6D-BD8BE6EA9E15}" srcOrd="3" destOrd="0" presId="urn:microsoft.com/office/officeart/2018/5/layout/IconLeafLabelList"/>
    <dgm:cxn modelId="{570C5B8C-D32B-43C7-A95C-1C001E36DB32}" type="presParOf" srcId="{3C7D9D65-D3F1-4B5C-B1A6-088AC7D6562B}" destId="{0DECBDE3-61F4-443D-BA86-53B437047B86}" srcOrd="4" destOrd="0" presId="urn:microsoft.com/office/officeart/2018/5/layout/IconLeafLabelList"/>
    <dgm:cxn modelId="{BE81D792-7B79-4496-B7BD-0A9509EFF172}" type="presParOf" srcId="{0DECBDE3-61F4-443D-BA86-53B437047B86}" destId="{E5133C94-4D9A-4177-AD29-9DF590910993}" srcOrd="0" destOrd="0" presId="urn:microsoft.com/office/officeart/2018/5/layout/IconLeafLabelList"/>
    <dgm:cxn modelId="{322AEE71-1624-47A1-B92A-83D058B7233D}" type="presParOf" srcId="{0DECBDE3-61F4-443D-BA86-53B437047B86}" destId="{368C5103-B28B-4586-92C6-75A09DCB1D6E}" srcOrd="1" destOrd="0" presId="urn:microsoft.com/office/officeart/2018/5/layout/IconLeafLabelList"/>
    <dgm:cxn modelId="{15BB6D13-9705-4EF2-9AB6-E085BA135A4B}" type="presParOf" srcId="{0DECBDE3-61F4-443D-BA86-53B437047B86}" destId="{306E0EA9-DAB9-46C2-8833-35593EAE09CB}" srcOrd="2" destOrd="0" presId="urn:microsoft.com/office/officeart/2018/5/layout/IconLeafLabelList"/>
    <dgm:cxn modelId="{0AA96184-EAAE-488E-9AB1-B17C1EFD23F1}" type="presParOf" srcId="{0DECBDE3-61F4-443D-BA86-53B437047B86}" destId="{B3928D5F-7881-4C54-9B42-B1BF6E5ECFE8}" srcOrd="3" destOrd="0" presId="urn:microsoft.com/office/officeart/2018/5/layout/IconLeafLabelList"/>
    <dgm:cxn modelId="{4212462F-7AE1-44AC-96A5-AC0C038D1DB3}" type="presParOf" srcId="{3C7D9D65-D3F1-4B5C-B1A6-088AC7D6562B}" destId="{A2A14FE9-08F3-42A4-A581-84E823ED5ED1}" srcOrd="5" destOrd="0" presId="urn:microsoft.com/office/officeart/2018/5/layout/IconLeafLabelList"/>
    <dgm:cxn modelId="{56F6A463-399E-48AC-8CED-FA8ADFB93B72}" type="presParOf" srcId="{3C7D9D65-D3F1-4B5C-B1A6-088AC7D6562B}" destId="{FD9F82C8-A0DB-4889-8CBE-D4898CB44DCF}" srcOrd="6" destOrd="0" presId="urn:microsoft.com/office/officeart/2018/5/layout/IconLeafLabelList"/>
    <dgm:cxn modelId="{E14FD32B-2144-4C74-A3E8-3630D9D487CB}" type="presParOf" srcId="{FD9F82C8-A0DB-4889-8CBE-D4898CB44DCF}" destId="{910FBD56-1B30-4625-AA2C-DB988CDEEF97}" srcOrd="0" destOrd="0" presId="urn:microsoft.com/office/officeart/2018/5/layout/IconLeafLabelList"/>
    <dgm:cxn modelId="{20C04896-7B38-4885-8C4E-903C286FDB4F}" type="presParOf" srcId="{FD9F82C8-A0DB-4889-8CBE-D4898CB44DCF}" destId="{79574F88-22F4-43BA-BC79-A33D2DB511BE}" srcOrd="1" destOrd="0" presId="urn:microsoft.com/office/officeart/2018/5/layout/IconLeafLabelList"/>
    <dgm:cxn modelId="{4E877CC2-7E7D-454E-BB0A-1EA5E4465D6F}" type="presParOf" srcId="{FD9F82C8-A0DB-4889-8CBE-D4898CB44DCF}" destId="{E585686B-0287-4FAF-B55F-1E158A1F9A71}" srcOrd="2" destOrd="0" presId="urn:microsoft.com/office/officeart/2018/5/layout/IconLeafLabelList"/>
    <dgm:cxn modelId="{BF60D6FF-DC10-4A6F-8887-8A565E769663}" type="presParOf" srcId="{FD9F82C8-A0DB-4889-8CBE-D4898CB44DCF}" destId="{7C1375BA-B2BB-498C-A491-0C959B133388}" srcOrd="3" destOrd="0" presId="urn:microsoft.com/office/officeart/2018/5/layout/IconLeafLabelList"/>
    <dgm:cxn modelId="{578B05D1-97FA-4AC8-A143-094BBB68FA78}" type="presParOf" srcId="{3C7D9D65-D3F1-4B5C-B1A6-088AC7D6562B}" destId="{3AEBF454-D4AB-4438-BED3-F8FEA1ABEFE0}" srcOrd="7" destOrd="0" presId="urn:microsoft.com/office/officeart/2018/5/layout/IconLeafLabelList"/>
    <dgm:cxn modelId="{DC92D165-E1E7-4D2A-A8DA-A68528A717B2}" type="presParOf" srcId="{3C7D9D65-D3F1-4B5C-B1A6-088AC7D6562B}" destId="{1D0C9E2C-1D3B-41B0-B385-1601164CE91A}" srcOrd="8" destOrd="0" presId="urn:microsoft.com/office/officeart/2018/5/layout/IconLeafLabelList"/>
    <dgm:cxn modelId="{FB3ECEB2-5926-4D55-A708-43F0B56F8A44}" type="presParOf" srcId="{1D0C9E2C-1D3B-41B0-B385-1601164CE91A}" destId="{809F4A0C-9296-4F78-AEA1-670C155A58A0}" srcOrd="0" destOrd="0" presId="urn:microsoft.com/office/officeart/2018/5/layout/IconLeafLabelList"/>
    <dgm:cxn modelId="{AB0778A2-0E28-429D-8F07-79386CD1BA6F}" type="presParOf" srcId="{1D0C9E2C-1D3B-41B0-B385-1601164CE91A}" destId="{30ECE695-90FC-4FA8-A49E-FBDD988870AF}" srcOrd="1" destOrd="0" presId="urn:microsoft.com/office/officeart/2018/5/layout/IconLeafLabelList"/>
    <dgm:cxn modelId="{DC057405-BE82-47CA-A835-6D0DB32EA306}" type="presParOf" srcId="{1D0C9E2C-1D3B-41B0-B385-1601164CE91A}" destId="{5CDB7A4C-833C-45B2-AFA4-BDC411D7227C}" srcOrd="2" destOrd="0" presId="urn:microsoft.com/office/officeart/2018/5/layout/IconLeafLabelList"/>
    <dgm:cxn modelId="{286EC9DE-FCB2-4DFB-9394-DA5846F8750F}" type="presParOf" srcId="{1D0C9E2C-1D3B-41B0-B385-1601164CE91A}" destId="{5AF7C7AA-5873-45D3-B07D-481AC7B5FC12}" srcOrd="3" destOrd="0" presId="urn:microsoft.com/office/officeart/2018/5/layout/IconLeaf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2FDE9DD-2964-4673-A701-95CE127AA4DE}">
      <dsp:nvSpPr>
        <dsp:cNvPr id="0" name=""/>
        <dsp:cNvSpPr/>
      </dsp:nvSpPr>
      <dsp:spPr>
        <a:xfrm>
          <a:off x="0" y="787"/>
          <a:ext cx="5426540" cy="0"/>
        </a:xfrm>
        <a:prstGeom prst="lin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9D06EFA0-3EB1-459C-A990-348772A3E46A}">
      <dsp:nvSpPr>
        <dsp:cNvPr id="0" name=""/>
        <dsp:cNvSpPr/>
      </dsp:nvSpPr>
      <dsp:spPr>
        <a:xfrm>
          <a:off x="0" y="787"/>
          <a:ext cx="5426540" cy="42985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Introduction to GXO Logistics</a:t>
          </a:r>
          <a:endParaRPr lang="en-US" sz="1900" kern="1200" dirty="0"/>
        </a:p>
      </dsp:txBody>
      <dsp:txXfrm>
        <a:off x="0" y="787"/>
        <a:ext cx="5426540" cy="429851"/>
      </dsp:txXfrm>
    </dsp:sp>
    <dsp:sp modelId="{82CF42FD-0CAB-4CA8-AD96-5D9A03B5EF56}">
      <dsp:nvSpPr>
        <dsp:cNvPr id="0" name=""/>
        <dsp:cNvSpPr/>
      </dsp:nvSpPr>
      <dsp:spPr>
        <a:xfrm>
          <a:off x="0" y="430639"/>
          <a:ext cx="5426540" cy="0"/>
        </a:xfrm>
        <a:prstGeom prst="line">
          <a:avLst/>
        </a:prstGeom>
        <a:gradFill rotWithShape="0">
          <a:gsLst>
            <a:gs pos="0">
              <a:schemeClr val="accent5">
                <a:hueOff val="-868011"/>
                <a:satOff val="-59"/>
                <a:lumOff val="14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868011"/>
                <a:satOff val="-59"/>
                <a:lumOff val="14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868011"/>
                <a:satOff val="-59"/>
                <a:lumOff val="14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12700" cap="flat" cmpd="sng" algn="ctr">
          <a:solidFill>
            <a:schemeClr val="accent5">
              <a:hueOff val="-868011"/>
              <a:satOff val="-59"/>
              <a:lumOff val="140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AA9E4675-0643-4096-AEFE-B034950FA42F}">
      <dsp:nvSpPr>
        <dsp:cNvPr id="0" name=""/>
        <dsp:cNvSpPr/>
      </dsp:nvSpPr>
      <dsp:spPr>
        <a:xfrm>
          <a:off x="0" y="430639"/>
          <a:ext cx="5426540" cy="42985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Organisational Transformation</a:t>
          </a:r>
          <a:endParaRPr lang="en-US" sz="1900" kern="1200" dirty="0"/>
        </a:p>
      </dsp:txBody>
      <dsp:txXfrm>
        <a:off x="0" y="430639"/>
        <a:ext cx="5426540" cy="429851"/>
      </dsp:txXfrm>
    </dsp:sp>
    <dsp:sp modelId="{8B840480-89AB-4BCC-90BD-69272A218DED}">
      <dsp:nvSpPr>
        <dsp:cNvPr id="0" name=""/>
        <dsp:cNvSpPr/>
      </dsp:nvSpPr>
      <dsp:spPr>
        <a:xfrm>
          <a:off x="0" y="860490"/>
          <a:ext cx="5426540" cy="0"/>
        </a:xfrm>
        <a:prstGeom prst="line">
          <a:avLst/>
        </a:prstGeom>
        <a:gradFill rotWithShape="0">
          <a:gsLst>
            <a:gs pos="0">
              <a:schemeClr val="accent5">
                <a:hueOff val="-1736021"/>
                <a:satOff val="-118"/>
                <a:lumOff val="28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1736021"/>
                <a:satOff val="-118"/>
                <a:lumOff val="28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1736021"/>
                <a:satOff val="-118"/>
                <a:lumOff val="28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12700" cap="flat" cmpd="sng" algn="ctr">
          <a:solidFill>
            <a:schemeClr val="accent5">
              <a:hueOff val="-1736021"/>
              <a:satOff val="-118"/>
              <a:lumOff val="280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AFDBD0DE-E38B-4F2E-9F1E-EBBE4EED2A44}">
      <dsp:nvSpPr>
        <dsp:cNvPr id="0" name=""/>
        <dsp:cNvSpPr/>
      </dsp:nvSpPr>
      <dsp:spPr>
        <a:xfrm>
          <a:off x="0" y="860490"/>
          <a:ext cx="5426540" cy="42985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Recruitment Process Overview</a:t>
          </a:r>
          <a:endParaRPr lang="en-US" sz="1900" kern="1200" dirty="0"/>
        </a:p>
      </dsp:txBody>
      <dsp:txXfrm>
        <a:off x="0" y="860490"/>
        <a:ext cx="5426540" cy="429851"/>
      </dsp:txXfrm>
    </dsp:sp>
    <dsp:sp modelId="{C7B6DD37-D79B-48AB-8682-AFDF648017BB}">
      <dsp:nvSpPr>
        <dsp:cNvPr id="0" name=""/>
        <dsp:cNvSpPr/>
      </dsp:nvSpPr>
      <dsp:spPr>
        <a:xfrm>
          <a:off x="0" y="1290342"/>
          <a:ext cx="5426540" cy="0"/>
        </a:xfrm>
        <a:prstGeom prst="line">
          <a:avLst/>
        </a:prstGeom>
        <a:gradFill rotWithShape="0">
          <a:gsLst>
            <a:gs pos="0">
              <a:schemeClr val="accent5">
                <a:hueOff val="-2604032"/>
                <a:satOff val="-177"/>
                <a:lumOff val="42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2604032"/>
                <a:satOff val="-177"/>
                <a:lumOff val="42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2604032"/>
                <a:satOff val="-177"/>
                <a:lumOff val="42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12700" cap="flat" cmpd="sng" algn="ctr">
          <a:solidFill>
            <a:schemeClr val="accent5">
              <a:hueOff val="-2604032"/>
              <a:satOff val="-177"/>
              <a:lumOff val="420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9C14C07-242D-4DE7-802F-591BC3BDE3ED}">
      <dsp:nvSpPr>
        <dsp:cNvPr id="0" name=""/>
        <dsp:cNvSpPr/>
      </dsp:nvSpPr>
      <dsp:spPr>
        <a:xfrm>
          <a:off x="0" y="1290342"/>
          <a:ext cx="5426540" cy="42985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Job Analysis</a:t>
          </a:r>
          <a:endParaRPr lang="en-US" sz="1900" kern="1200" dirty="0"/>
        </a:p>
      </dsp:txBody>
      <dsp:txXfrm>
        <a:off x="0" y="1290342"/>
        <a:ext cx="5426540" cy="429851"/>
      </dsp:txXfrm>
    </dsp:sp>
    <dsp:sp modelId="{0F8276CC-5531-4A88-B09D-088B3763DC39}">
      <dsp:nvSpPr>
        <dsp:cNvPr id="0" name=""/>
        <dsp:cNvSpPr/>
      </dsp:nvSpPr>
      <dsp:spPr>
        <a:xfrm>
          <a:off x="0" y="1720194"/>
          <a:ext cx="5426540" cy="0"/>
        </a:xfrm>
        <a:prstGeom prst="line">
          <a:avLst/>
        </a:prstGeom>
        <a:gradFill rotWithShape="0">
          <a:gsLst>
            <a:gs pos="0">
              <a:schemeClr val="accent5">
                <a:hueOff val="-3472043"/>
                <a:satOff val="-236"/>
                <a:lumOff val="56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3472043"/>
                <a:satOff val="-236"/>
                <a:lumOff val="56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3472043"/>
                <a:satOff val="-236"/>
                <a:lumOff val="56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12700" cap="flat" cmpd="sng" algn="ctr">
          <a:solidFill>
            <a:schemeClr val="accent5">
              <a:hueOff val="-3472043"/>
              <a:satOff val="-236"/>
              <a:lumOff val="560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C6EFF2FB-D839-42DC-AD53-992E18190167}">
      <dsp:nvSpPr>
        <dsp:cNvPr id="0" name=""/>
        <dsp:cNvSpPr/>
      </dsp:nvSpPr>
      <dsp:spPr>
        <a:xfrm>
          <a:off x="0" y="1720194"/>
          <a:ext cx="5426540" cy="42985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Job Description and Person Specification</a:t>
          </a:r>
          <a:endParaRPr lang="en-US" sz="1900" kern="1200" dirty="0"/>
        </a:p>
      </dsp:txBody>
      <dsp:txXfrm>
        <a:off x="0" y="1720194"/>
        <a:ext cx="5426540" cy="429851"/>
      </dsp:txXfrm>
    </dsp:sp>
    <dsp:sp modelId="{29F33730-C367-45EA-B392-45E2879B84F2}">
      <dsp:nvSpPr>
        <dsp:cNvPr id="0" name=""/>
        <dsp:cNvSpPr/>
      </dsp:nvSpPr>
      <dsp:spPr>
        <a:xfrm>
          <a:off x="0" y="2150046"/>
          <a:ext cx="5426540" cy="0"/>
        </a:xfrm>
        <a:prstGeom prst="line">
          <a:avLst/>
        </a:prstGeom>
        <a:gradFill rotWithShape="0">
          <a:gsLst>
            <a:gs pos="0">
              <a:schemeClr val="accent5">
                <a:hueOff val="-4340054"/>
                <a:satOff val="-295"/>
                <a:lumOff val="70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4340054"/>
                <a:satOff val="-295"/>
                <a:lumOff val="70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4340054"/>
                <a:satOff val="-295"/>
                <a:lumOff val="70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12700" cap="flat" cmpd="sng" algn="ctr">
          <a:solidFill>
            <a:schemeClr val="accent5">
              <a:hueOff val="-4340054"/>
              <a:satOff val="-295"/>
              <a:lumOff val="700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77F3D271-DE8F-4D7E-A105-F6B73568BC4D}">
      <dsp:nvSpPr>
        <dsp:cNvPr id="0" name=""/>
        <dsp:cNvSpPr/>
      </dsp:nvSpPr>
      <dsp:spPr>
        <a:xfrm>
          <a:off x="0" y="2150046"/>
          <a:ext cx="5426540" cy="42985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Recruitment Advertising Platforms</a:t>
          </a:r>
          <a:endParaRPr lang="en-US" sz="1900" kern="1200" dirty="0"/>
        </a:p>
      </dsp:txBody>
      <dsp:txXfrm>
        <a:off x="0" y="2150046"/>
        <a:ext cx="5426540" cy="429851"/>
      </dsp:txXfrm>
    </dsp:sp>
    <dsp:sp modelId="{31B2A003-9484-4E6E-8017-18E717ABDA23}">
      <dsp:nvSpPr>
        <dsp:cNvPr id="0" name=""/>
        <dsp:cNvSpPr/>
      </dsp:nvSpPr>
      <dsp:spPr>
        <a:xfrm>
          <a:off x="0" y="2579898"/>
          <a:ext cx="5426540" cy="0"/>
        </a:xfrm>
        <a:prstGeom prst="line">
          <a:avLst/>
        </a:prstGeom>
        <a:gradFill rotWithShape="0">
          <a:gsLst>
            <a:gs pos="0">
              <a:schemeClr val="accent5">
                <a:hueOff val="-5208064"/>
                <a:satOff val="-354"/>
                <a:lumOff val="84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5208064"/>
                <a:satOff val="-354"/>
                <a:lumOff val="84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5208064"/>
                <a:satOff val="-354"/>
                <a:lumOff val="84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12700" cap="flat" cmpd="sng" algn="ctr">
          <a:solidFill>
            <a:schemeClr val="accent5">
              <a:hueOff val="-5208064"/>
              <a:satOff val="-354"/>
              <a:lumOff val="840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ABD9A4D9-68DF-4968-83D6-66B48F4FC642}">
      <dsp:nvSpPr>
        <dsp:cNvPr id="0" name=""/>
        <dsp:cNvSpPr/>
      </dsp:nvSpPr>
      <dsp:spPr>
        <a:xfrm>
          <a:off x="0" y="2579898"/>
          <a:ext cx="5426540" cy="42985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Structured Interviews</a:t>
          </a:r>
          <a:endParaRPr lang="en-US" sz="1900" kern="1200" dirty="0"/>
        </a:p>
      </dsp:txBody>
      <dsp:txXfrm>
        <a:off x="0" y="2579898"/>
        <a:ext cx="5426540" cy="429851"/>
      </dsp:txXfrm>
    </dsp:sp>
    <dsp:sp modelId="{B115B483-1B49-491E-BE16-EE9664378EBC}">
      <dsp:nvSpPr>
        <dsp:cNvPr id="0" name=""/>
        <dsp:cNvSpPr/>
      </dsp:nvSpPr>
      <dsp:spPr>
        <a:xfrm>
          <a:off x="0" y="3009750"/>
          <a:ext cx="5426540" cy="0"/>
        </a:xfrm>
        <a:prstGeom prst="line">
          <a:avLst/>
        </a:prstGeom>
        <a:gradFill rotWithShape="0">
          <a:gsLst>
            <a:gs pos="0">
              <a:schemeClr val="accent5">
                <a:hueOff val="-6076075"/>
                <a:satOff val="-413"/>
                <a:lumOff val="98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6076075"/>
                <a:satOff val="-413"/>
                <a:lumOff val="98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6076075"/>
                <a:satOff val="-413"/>
                <a:lumOff val="98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12700" cap="flat" cmpd="sng" algn="ctr">
          <a:solidFill>
            <a:schemeClr val="accent5">
              <a:hueOff val="-6076075"/>
              <a:satOff val="-413"/>
              <a:lumOff val="981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A0B648D8-5DF6-4BD5-92BE-F0C5CC055A7B}">
      <dsp:nvSpPr>
        <dsp:cNvPr id="0" name=""/>
        <dsp:cNvSpPr/>
      </dsp:nvSpPr>
      <dsp:spPr>
        <a:xfrm>
          <a:off x="0" y="3009750"/>
          <a:ext cx="5426540" cy="42985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Competency-Based Interviews</a:t>
          </a:r>
          <a:endParaRPr lang="en-US" sz="1900" kern="1200" dirty="0"/>
        </a:p>
      </dsp:txBody>
      <dsp:txXfrm>
        <a:off x="0" y="3009750"/>
        <a:ext cx="5426540" cy="429851"/>
      </dsp:txXfrm>
    </dsp:sp>
    <dsp:sp modelId="{9A882F74-03AA-425C-B451-A65286E921E6}">
      <dsp:nvSpPr>
        <dsp:cNvPr id="0" name=""/>
        <dsp:cNvSpPr/>
      </dsp:nvSpPr>
      <dsp:spPr>
        <a:xfrm>
          <a:off x="0" y="3439601"/>
          <a:ext cx="5426540" cy="0"/>
        </a:xfrm>
        <a:prstGeom prst="line">
          <a:avLst/>
        </a:prstGeom>
        <a:gradFill rotWithShape="0">
          <a:gsLst>
            <a:gs pos="0">
              <a:schemeClr val="accent5">
                <a:hueOff val="-6944086"/>
                <a:satOff val="-472"/>
                <a:lumOff val="112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6944086"/>
                <a:satOff val="-472"/>
                <a:lumOff val="112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6944086"/>
                <a:satOff val="-472"/>
                <a:lumOff val="112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12700" cap="flat" cmpd="sng" algn="ctr">
          <a:solidFill>
            <a:schemeClr val="accent5">
              <a:hueOff val="-6944086"/>
              <a:satOff val="-472"/>
              <a:lumOff val="1121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4D08D339-35D8-4A1F-A318-3F98F1299096}">
      <dsp:nvSpPr>
        <dsp:cNvPr id="0" name=""/>
        <dsp:cNvSpPr/>
      </dsp:nvSpPr>
      <dsp:spPr>
        <a:xfrm>
          <a:off x="0" y="3439601"/>
          <a:ext cx="5426540" cy="42985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Panel Interviews</a:t>
          </a:r>
          <a:endParaRPr lang="en-US" sz="1900" kern="1200" dirty="0"/>
        </a:p>
      </dsp:txBody>
      <dsp:txXfrm>
        <a:off x="0" y="3439601"/>
        <a:ext cx="5426540" cy="429851"/>
      </dsp:txXfrm>
    </dsp:sp>
    <dsp:sp modelId="{E61C4B92-B530-485B-9BBA-62A3F7AC525A}">
      <dsp:nvSpPr>
        <dsp:cNvPr id="0" name=""/>
        <dsp:cNvSpPr/>
      </dsp:nvSpPr>
      <dsp:spPr>
        <a:xfrm>
          <a:off x="0" y="3869453"/>
          <a:ext cx="5426540" cy="0"/>
        </a:xfrm>
        <a:prstGeom prst="line">
          <a:avLst/>
        </a:prstGeom>
        <a:gradFill rotWithShape="0">
          <a:gsLst>
            <a:gs pos="0">
              <a:schemeClr val="accent5">
                <a:hueOff val="-7812096"/>
                <a:satOff val="-531"/>
                <a:lumOff val="126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7812096"/>
                <a:satOff val="-531"/>
                <a:lumOff val="126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7812096"/>
                <a:satOff val="-531"/>
                <a:lumOff val="126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12700" cap="flat" cmpd="sng" algn="ctr">
          <a:solidFill>
            <a:schemeClr val="accent5">
              <a:hueOff val="-7812096"/>
              <a:satOff val="-531"/>
              <a:lumOff val="1261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AEBA1FA6-F0ED-4F7F-A151-07E68E17BBFD}">
      <dsp:nvSpPr>
        <dsp:cNvPr id="0" name=""/>
        <dsp:cNvSpPr/>
      </dsp:nvSpPr>
      <dsp:spPr>
        <a:xfrm>
          <a:off x="0" y="3869453"/>
          <a:ext cx="5426540" cy="42985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Questioning Techniques</a:t>
          </a:r>
          <a:endParaRPr lang="en-US" sz="1900" kern="1200" dirty="0"/>
        </a:p>
      </dsp:txBody>
      <dsp:txXfrm>
        <a:off x="0" y="3869453"/>
        <a:ext cx="5426540" cy="429851"/>
      </dsp:txXfrm>
    </dsp:sp>
    <dsp:sp modelId="{66D7475E-D823-4CB3-85FC-54B4EDCD6357}">
      <dsp:nvSpPr>
        <dsp:cNvPr id="0" name=""/>
        <dsp:cNvSpPr/>
      </dsp:nvSpPr>
      <dsp:spPr>
        <a:xfrm>
          <a:off x="0" y="4299305"/>
          <a:ext cx="5426540" cy="0"/>
        </a:xfrm>
        <a:prstGeom prst="line">
          <a:avLst/>
        </a:prstGeom>
        <a:gradFill rotWithShape="0">
          <a:gsLst>
            <a:gs pos="0">
              <a:schemeClr val="accent5">
                <a:hueOff val="-8680107"/>
                <a:satOff val="-590"/>
                <a:lumOff val="140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8680107"/>
                <a:satOff val="-590"/>
                <a:lumOff val="140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8680107"/>
                <a:satOff val="-590"/>
                <a:lumOff val="140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12700" cap="flat" cmpd="sng" algn="ctr">
          <a:solidFill>
            <a:schemeClr val="accent5">
              <a:hueOff val="-8680107"/>
              <a:satOff val="-590"/>
              <a:lumOff val="1401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B89A3282-F0D8-4F60-93A5-200B341EA0BF}">
      <dsp:nvSpPr>
        <dsp:cNvPr id="0" name=""/>
        <dsp:cNvSpPr/>
      </dsp:nvSpPr>
      <dsp:spPr>
        <a:xfrm>
          <a:off x="0" y="4299305"/>
          <a:ext cx="5426540" cy="42985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Face-to-Face vs Virtual Interviews</a:t>
          </a:r>
          <a:endParaRPr lang="en-US" sz="1900" kern="1200" dirty="0"/>
        </a:p>
      </dsp:txBody>
      <dsp:txXfrm>
        <a:off x="0" y="4299305"/>
        <a:ext cx="5426540" cy="429851"/>
      </dsp:txXfrm>
    </dsp:sp>
    <dsp:sp modelId="{264D2EC7-AACE-4530-ABC0-05BC49D8DB2B}">
      <dsp:nvSpPr>
        <dsp:cNvPr id="0" name=""/>
        <dsp:cNvSpPr/>
      </dsp:nvSpPr>
      <dsp:spPr>
        <a:xfrm>
          <a:off x="0" y="4729157"/>
          <a:ext cx="5426540" cy="0"/>
        </a:xfrm>
        <a:prstGeom prst="line">
          <a:avLst/>
        </a:prstGeom>
        <a:gradFill rotWithShape="0">
          <a:gsLst>
            <a:gs pos="0">
              <a:schemeClr val="accent5">
                <a:hueOff val="-9548117"/>
                <a:satOff val="-649"/>
                <a:lumOff val="154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9548117"/>
                <a:satOff val="-649"/>
                <a:lumOff val="154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9548117"/>
                <a:satOff val="-649"/>
                <a:lumOff val="154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12700" cap="flat" cmpd="sng" algn="ctr">
          <a:solidFill>
            <a:schemeClr val="accent5">
              <a:hueOff val="-9548117"/>
              <a:satOff val="-649"/>
              <a:lumOff val="1541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F2C69DFE-94B3-44B1-94AF-821978218C2C}">
      <dsp:nvSpPr>
        <dsp:cNvPr id="0" name=""/>
        <dsp:cNvSpPr/>
      </dsp:nvSpPr>
      <dsp:spPr>
        <a:xfrm>
          <a:off x="0" y="4729157"/>
          <a:ext cx="5426540" cy="42985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Recruitment Challenges During Transformation</a:t>
          </a:r>
          <a:endParaRPr lang="en-US" sz="1900" kern="1200" dirty="0"/>
        </a:p>
      </dsp:txBody>
      <dsp:txXfrm>
        <a:off x="0" y="4729157"/>
        <a:ext cx="5426540" cy="429851"/>
      </dsp:txXfrm>
    </dsp:sp>
    <dsp:sp modelId="{2D662899-C7AC-426C-8A69-D6C96F602A11}">
      <dsp:nvSpPr>
        <dsp:cNvPr id="0" name=""/>
        <dsp:cNvSpPr/>
      </dsp:nvSpPr>
      <dsp:spPr>
        <a:xfrm>
          <a:off x="0" y="5159009"/>
          <a:ext cx="5426540" cy="0"/>
        </a:xfrm>
        <a:prstGeom prst="line">
          <a:avLst/>
        </a:prstGeom>
        <a:gradFill rotWithShape="0">
          <a:gsLst>
            <a:gs pos="0">
              <a:schemeClr val="accent5">
                <a:hueOff val="-10416129"/>
                <a:satOff val="-708"/>
                <a:lumOff val="168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10416129"/>
                <a:satOff val="-708"/>
                <a:lumOff val="168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10416129"/>
                <a:satOff val="-708"/>
                <a:lumOff val="168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12700" cap="flat" cmpd="sng" algn="ctr">
          <a:solidFill>
            <a:schemeClr val="accent5">
              <a:hueOff val="-10416129"/>
              <a:satOff val="-708"/>
              <a:lumOff val="1681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E6E3F2AD-569B-4B00-875F-10DD908F4852}">
      <dsp:nvSpPr>
        <dsp:cNvPr id="0" name=""/>
        <dsp:cNvSpPr/>
      </dsp:nvSpPr>
      <dsp:spPr>
        <a:xfrm>
          <a:off x="0" y="5159009"/>
          <a:ext cx="5426540" cy="42985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Key Recommendations</a:t>
          </a:r>
          <a:endParaRPr lang="en-US" sz="1900" kern="1200" dirty="0"/>
        </a:p>
      </dsp:txBody>
      <dsp:txXfrm>
        <a:off x="0" y="5159009"/>
        <a:ext cx="5426540" cy="429851"/>
      </dsp:txXfrm>
    </dsp:sp>
    <dsp:sp modelId="{0E4564E2-0B25-4422-9816-0EC3C3A48E17}">
      <dsp:nvSpPr>
        <dsp:cNvPr id="0" name=""/>
        <dsp:cNvSpPr/>
      </dsp:nvSpPr>
      <dsp:spPr>
        <a:xfrm>
          <a:off x="0" y="5588861"/>
          <a:ext cx="5426540" cy="0"/>
        </a:xfrm>
        <a:prstGeom prst="line">
          <a:avLst/>
        </a:prstGeom>
        <a:gradFill rotWithShape="0">
          <a:gsLst>
            <a:gs pos="0">
              <a:schemeClr val="accent5">
                <a:hueOff val="-11284139"/>
                <a:satOff val="-767"/>
                <a:lumOff val="182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11284139"/>
                <a:satOff val="-767"/>
                <a:lumOff val="182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11284139"/>
                <a:satOff val="-767"/>
                <a:lumOff val="182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12700" cap="flat" cmpd="sng" algn="ctr">
          <a:solidFill>
            <a:schemeClr val="accent5">
              <a:hueOff val="-11284139"/>
              <a:satOff val="-767"/>
              <a:lumOff val="1821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F7985751-1BA7-4A72-9E15-CC5A154E8CCB}">
      <dsp:nvSpPr>
        <dsp:cNvPr id="0" name=""/>
        <dsp:cNvSpPr/>
      </dsp:nvSpPr>
      <dsp:spPr>
        <a:xfrm>
          <a:off x="0" y="5588861"/>
          <a:ext cx="5426540" cy="42985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Conclusion</a:t>
          </a:r>
          <a:endParaRPr lang="en-US" sz="1900" kern="1200" dirty="0"/>
        </a:p>
      </dsp:txBody>
      <dsp:txXfrm>
        <a:off x="0" y="5588861"/>
        <a:ext cx="5426540" cy="429851"/>
      </dsp:txXfrm>
    </dsp:sp>
    <dsp:sp modelId="{445F9851-8D09-43CF-B67F-32ABB13F2F57}">
      <dsp:nvSpPr>
        <dsp:cNvPr id="0" name=""/>
        <dsp:cNvSpPr/>
      </dsp:nvSpPr>
      <dsp:spPr>
        <a:xfrm>
          <a:off x="0" y="6018712"/>
          <a:ext cx="5426540" cy="0"/>
        </a:xfrm>
        <a:prstGeom prst="line">
          <a:avLst/>
        </a:prstGeom>
        <a:gradFill rotWithShape="0">
          <a:gsLst>
            <a:gs pos="0">
              <a:schemeClr val="accent5">
                <a:hueOff val="-12152150"/>
                <a:satOff val="-826"/>
                <a:lumOff val="196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12152150"/>
                <a:satOff val="-826"/>
                <a:lumOff val="196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12152150"/>
                <a:satOff val="-826"/>
                <a:lumOff val="196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12700" cap="flat" cmpd="sng" algn="ctr">
          <a:solidFill>
            <a:schemeClr val="accent5">
              <a:hueOff val="-12152150"/>
              <a:satOff val="-826"/>
              <a:lumOff val="1961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CACFBA22-60E8-44BE-8819-7FE708BFB4D1}">
      <dsp:nvSpPr>
        <dsp:cNvPr id="0" name=""/>
        <dsp:cNvSpPr/>
      </dsp:nvSpPr>
      <dsp:spPr>
        <a:xfrm>
          <a:off x="0" y="6018712"/>
          <a:ext cx="5426540" cy="42985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References</a:t>
          </a:r>
          <a:endParaRPr lang="en-US" sz="1900" kern="1200" dirty="0"/>
        </a:p>
      </dsp:txBody>
      <dsp:txXfrm>
        <a:off x="0" y="6018712"/>
        <a:ext cx="5426540" cy="42985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0BB04F2-794B-4391-BC34-1F67DC0E0F10}">
      <dsp:nvSpPr>
        <dsp:cNvPr id="0" name=""/>
        <dsp:cNvSpPr/>
      </dsp:nvSpPr>
      <dsp:spPr>
        <a:xfrm>
          <a:off x="2333240" y="991789"/>
          <a:ext cx="50595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505958" y="45720"/>
              </a:lnTo>
            </a:path>
          </a:pathLst>
        </a:cu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 dirty="0"/>
        </a:p>
      </dsp:txBody>
      <dsp:txXfrm>
        <a:off x="2572806" y="1034827"/>
        <a:ext cx="26827" cy="5365"/>
      </dsp:txXfrm>
    </dsp:sp>
    <dsp:sp modelId="{15130383-11A0-4503-92FF-95F767A41712}">
      <dsp:nvSpPr>
        <dsp:cNvPr id="0" name=""/>
        <dsp:cNvSpPr/>
      </dsp:nvSpPr>
      <dsp:spPr>
        <a:xfrm>
          <a:off x="2177" y="337650"/>
          <a:ext cx="2332862" cy="1399717"/>
        </a:xfrm>
        <a:prstGeom prst="rect">
          <a:avLst/>
        </a:prstGeom>
        <a:solidFill>
          <a:schemeClr val="accent1">
            <a:lumMod val="75000"/>
          </a:schemeClr>
        </a:solidFill>
        <a:ln w="381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6248" tIns="206248" rIns="206248" bIns="206248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kern="1200" dirty="0"/>
            <a:t>Workforce Planning</a:t>
          </a:r>
        </a:p>
      </dsp:txBody>
      <dsp:txXfrm>
        <a:off x="2177" y="337650"/>
        <a:ext cx="2332862" cy="1399717"/>
      </dsp:txXfrm>
    </dsp:sp>
    <dsp:sp modelId="{931A82B8-E123-42F3-9923-5A133465C251}">
      <dsp:nvSpPr>
        <dsp:cNvPr id="0" name=""/>
        <dsp:cNvSpPr/>
      </dsp:nvSpPr>
      <dsp:spPr>
        <a:xfrm>
          <a:off x="5202662" y="991789"/>
          <a:ext cx="50595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505958" y="45720"/>
              </a:lnTo>
            </a:path>
          </a:pathLst>
        </a:cu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 dirty="0"/>
        </a:p>
      </dsp:txBody>
      <dsp:txXfrm>
        <a:off x="5442227" y="1034827"/>
        <a:ext cx="26827" cy="5365"/>
      </dsp:txXfrm>
    </dsp:sp>
    <dsp:sp modelId="{8B3ED34D-C0D4-47C1-BCFE-5976B4CCD77E}">
      <dsp:nvSpPr>
        <dsp:cNvPr id="0" name=""/>
        <dsp:cNvSpPr/>
      </dsp:nvSpPr>
      <dsp:spPr>
        <a:xfrm>
          <a:off x="2871599" y="337650"/>
          <a:ext cx="2332862" cy="139971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6248" tIns="206248" rIns="206248" bIns="206248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kern="1200" dirty="0"/>
            <a:t>Job Analysis</a:t>
          </a:r>
        </a:p>
      </dsp:txBody>
      <dsp:txXfrm>
        <a:off x="2871599" y="337650"/>
        <a:ext cx="2332862" cy="1399717"/>
      </dsp:txXfrm>
    </dsp:sp>
    <dsp:sp modelId="{1821EC0F-D0E9-4FA2-94B2-9FAFAA752E07}">
      <dsp:nvSpPr>
        <dsp:cNvPr id="0" name=""/>
        <dsp:cNvSpPr/>
      </dsp:nvSpPr>
      <dsp:spPr>
        <a:xfrm>
          <a:off x="8072083" y="991789"/>
          <a:ext cx="50595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505958" y="45720"/>
              </a:lnTo>
            </a:path>
          </a:pathLst>
        </a:cu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 dirty="0"/>
        </a:p>
      </dsp:txBody>
      <dsp:txXfrm>
        <a:off x="8311648" y="1034827"/>
        <a:ext cx="26827" cy="5365"/>
      </dsp:txXfrm>
    </dsp:sp>
    <dsp:sp modelId="{AE2697F2-767A-40C5-8A5C-AD24DC309529}">
      <dsp:nvSpPr>
        <dsp:cNvPr id="0" name=""/>
        <dsp:cNvSpPr/>
      </dsp:nvSpPr>
      <dsp:spPr>
        <a:xfrm>
          <a:off x="5741020" y="337650"/>
          <a:ext cx="2332862" cy="139971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6248" tIns="206248" rIns="206248" bIns="206248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kern="1200" dirty="0"/>
            <a:t>Job Description</a:t>
          </a:r>
        </a:p>
      </dsp:txBody>
      <dsp:txXfrm>
        <a:off x="5741020" y="337650"/>
        <a:ext cx="2332862" cy="1399717"/>
      </dsp:txXfrm>
    </dsp:sp>
    <dsp:sp modelId="{4F640B91-BCB6-4A96-8AC4-D7A3969D2E00}">
      <dsp:nvSpPr>
        <dsp:cNvPr id="0" name=""/>
        <dsp:cNvSpPr/>
      </dsp:nvSpPr>
      <dsp:spPr>
        <a:xfrm>
          <a:off x="1168609" y="1735568"/>
          <a:ext cx="8608264" cy="505958"/>
        </a:xfrm>
        <a:custGeom>
          <a:avLst/>
          <a:gdLst/>
          <a:ahLst/>
          <a:cxnLst/>
          <a:rect l="0" t="0" r="0" b="0"/>
          <a:pathLst>
            <a:path>
              <a:moveTo>
                <a:pt x="8608264" y="0"/>
              </a:moveTo>
              <a:lnTo>
                <a:pt x="8608264" y="270079"/>
              </a:lnTo>
              <a:lnTo>
                <a:pt x="0" y="270079"/>
              </a:lnTo>
              <a:lnTo>
                <a:pt x="0" y="505958"/>
              </a:lnTo>
            </a:path>
          </a:pathLst>
        </a:cu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 dirty="0"/>
        </a:p>
      </dsp:txBody>
      <dsp:txXfrm>
        <a:off x="5257117" y="1985865"/>
        <a:ext cx="431248" cy="5365"/>
      </dsp:txXfrm>
    </dsp:sp>
    <dsp:sp modelId="{E7AA1B11-6EC4-4AA7-AE0E-F2270EEC02D4}">
      <dsp:nvSpPr>
        <dsp:cNvPr id="0" name=""/>
        <dsp:cNvSpPr/>
      </dsp:nvSpPr>
      <dsp:spPr>
        <a:xfrm>
          <a:off x="8610442" y="337650"/>
          <a:ext cx="2332862" cy="139971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6248" tIns="206248" rIns="206248" bIns="206248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kern="1200" dirty="0"/>
            <a:t>Advertising</a:t>
          </a:r>
        </a:p>
      </dsp:txBody>
      <dsp:txXfrm>
        <a:off x="8610442" y="337650"/>
        <a:ext cx="2332862" cy="1399717"/>
      </dsp:txXfrm>
    </dsp:sp>
    <dsp:sp modelId="{E51114E1-7813-47D4-83D9-B78AA1A35681}">
      <dsp:nvSpPr>
        <dsp:cNvPr id="0" name=""/>
        <dsp:cNvSpPr/>
      </dsp:nvSpPr>
      <dsp:spPr>
        <a:xfrm>
          <a:off x="2333240" y="2928066"/>
          <a:ext cx="50595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505958" y="45720"/>
              </a:lnTo>
            </a:path>
          </a:pathLst>
        </a:cu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 dirty="0"/>
        </a:p>
      </dsp:txBody>
      <dsp:txXfrm>
        <a:off x="2572806" y="2971103"/>
        <a:ext cx="26827" cy="5365"/>
      </dsp:txXfrm>
    </dsp:sp>
    <dsp:sp modelId="{BAFC8B8B-8911-4221-BC93-1522439FF86F}">
      <dsp:nvSpPr>
        <dsp:cNvPr id="0" name=""/>
        <dsp:cNvSpPr/>
      </dsp:nvSpPr>
      <dsp:spPr>
        <a:xfrm>
          <a:off x="2177" y="2273927"/>
          <a:ext cx="2332862" cy="139971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6248" tIns="206248" rIns="206248" bIns="206248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kern="1200" dirty="0"/>
            <a:t>Interviews</a:t>
          </a:r>
        </a:p>
      </dsp:txBody>
      <dsp:txXfrm>
        <a:off x="2177" y="2273927"/>
        <a:ext cx="2332862" cy="1399717"/>
      </dsp:txXfrm>
    </dsp:sp>
    <dsp:sp modelId="{5D782BCF-BDD9-4083-AAC7-51B8E169E0F1}">
      <dsp:nvSpPr>
        <dsp:cNvPr id="0" name=""/>
        <dsp:cNvSpPr/>
      </dsp:nvSpPr>
      <dsp:spPr>
        <a:xfrm>
          <a:off x="5202662" y="2928066"/>
          <a:ext cx="50595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505958" y="45720"/>
              </a:lnTo>
            </a:path>
          </a:pathLst>
        </a:cu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 dirty="0"/>
        </a:p>
      </dsp:txBody>
      <dsp:txXfrm>
        <a:off x="5442227" y="2971103"/>
        <a:ext cx="26827" cy="5365"/>
      </dsp:txXfrm>
    </dsp:sp>
    <dsp:sp modelId="{AB1F4831-A830-4706-B904-5243BF47AFC5}">
      <dsp:nvSpPr>
        <dsp:cNvPr id="0" name=""/>
        <dsp:cNvSpPr/>
      </dsp:nvSpPr>
      <dsp:spPr>
        <a:xfrm>
          <a:off x="2871599" y="2273927"/>
          <a:ext cx="2332862" cy="139971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6248" tIns="206248" rIns="206248" bIns="206248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kern="1200" dirty="0"/>
            <a:t>Selection</a:t>
          </a:r>
        </a:p>
      </dsp:txBody>
      <dsp:txXfrm>
        <a:off x="2871599" y="2273927"/>
        <a:ext cx="2332862" cy="1399717"/>
      </dsp:txXfrm>
    </dsp:sp>
    <dsp:sp modelId="{A67C32BD-4679-4713-9C0C-7BCC2A8A54BC}">
      <dsp:nvSpPr>
        <dsp:cNvPr id="0" name=""/>
        <dsp:cNvSpPr/>
      </dsp:nvSpPr>
      <dsp:spPr>
        <a:xfrm>
          <a:off x="5741020" y="2273927"/>
          <a:ext cx="2332862" cy="139971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6248" tIns="206248" rIns="206248" bIns="206248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kern="1200" dirty="0"/>
            <a:t>Onboarding</a:t>
          </a:r>
        </a:p>
      </dsp:txBody>
      <dsp:txXfrm>
        <a:off x="5741020" y="2273927"/>
        <a:ext cx="2332862" cy="1399717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F1D0CED-D41C-43F4-B496-020DDCBE2CBC}">
      <dsp:nvSpPr>
        <dsp:cNvPr id="0" name=""/>
        <dsp:cNvSpPr/>
      </dsp:nvSpPr>
      <dsp:spPr>
        <a:xfrm>
          <a:off x="711304" y="259358"/>
          <a:ext cx="692929" cy="692929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3A5B539-FA1B-4FBD-A936-103B16A7B247}">
      <dsp:nvSpPr>
        <dsp:cNvPr id="0" name=""/>
        <dsp:cNvSpPr/>
      </dsp:nvSpPr>
      <dsp:spPr>
        <a:xfrm>
          <a:off x="287847" y="1192384"/>
          <a:ext cx="1539843" cy="61593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Who do we need?</a:t>
          </a:r>
          <a:endParaRPr lang="en-US" sz="1900" kern="1200" dirty="0"/>
        </a:p>
      </dsp:txBody>
      <dsp:txXfrm>
        <a:off x="287847" y="1192384"/>
        <a:ext cx="1539843" cy="615937"/>
      </dsp:txXfrm>
    </dsp:sp>
    <dsp:sp modelId="{304B30B8-4735-4C0C-9A82-A02D078519B1}">
      <dsp:nvSpPr>
        <dsp:cNvPr id="0" name=""/>
        <dsp:cNvSpPr/>
      </dsp:nvSpPr>
      <dsp:spPr>
        <a:xfrm>
          <a:off x="2520621" y="259358"/>
          <a:ext cx="692929" cy="692929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BABB301-1BF0-4612-B2F7-44B1E3BA27B2}">
      <dsp:nvSpPr>
        <dsp:cNvPr id="0" name=""/>
        <dsp:cNvSpPr/>
      </dsp:nvSpPr>
      <dsp:spPr>
        <a:xfrm>
          <a:off x="2097164" y="1192384"/>
          <a:ext cx="1539843" cy="61593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Skills</a:t>
          </a:r>
          <a:endParaRPr lang="en-US" sz="1900" kern="1200" dirty="0"/>
        </a:p>
      </dsp:txBody>
      <dsp:txXfrm>
        <a:off x="2097164" y="1192384"/>
        <a:ext cx="1539843" cy="615937"/>
      </dsp:txXfrm>
    </dsp:sp>
    <dsp:sp modelId="{E21AB696-D1BA-40B8-B3D3-B9C6C7D46C9B}">
      <dsp:nvSpPr>
        <dsp:cNvPr id="0" name=""/>
        <dsp:cNvSpPr/>
      </dsp:nvSpPr>
      <dsp:spPr>
        <a:xfrm>
          <a:off x="4329937" y="259358"/>
          <a:ext cx="692929" cy="692929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1A021A2-553B-49F2-8167-42399E714ECA}">
      <dsp:nvSpPr>
        <dsp:cNvPr id="0" name=""/>
        <dsp:cNvSpPr/>
      </dsp:nvSpPr>
      <dsp:spPr>
        <a:xfrm>
          <a:off x="3906480" y="1192384"/>
          <a:ext cx="1539843" cy="61593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Experience</a:t>
          </a:r>
          <a:endParaRPr lang="en-US" sz="1900" kern="1200" dirty="0"/>
        </a:p>
      </dsp:txBody>
      <dsp:txXfrm>
        <a:off x="3906480" y="1192384"/>
        <a:ext cx="1539843" cy="615937"/>
      </dsp:txXfrm>
    </dsp:sp>
    <dsp:sp modelId="{807121C4-1DD0-4FFC-9C6D-B2EB50CEDBA1}">
      <dsp:nvSpPr>
        <dsp:cNvPr id="0" name=""/>
        <dsp:cNvSpPr/>
      </dsp:nvSpPr>
      <dsp:spPr>
        <a:xfrm>
          <a:off x="1615962" y="2193282"/>
          <a:ext cx="692929" cy="692929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B22D709-2536-4B9B-AC17-D245947AEF09}">
      <dsp:nvSpPr>
        <dsp:cNvPr id="0" name=""/>
        <dsp:cNvSpPr/>
      </dsp:nvSpPr>
      <dsp:spPr>
        <a:xfrm>
          <a:off x="1192505" y="3126308"/>
          <a:ext cx="1539843" cy="61593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Qualification</a:t>
          </a:r>
          <a:endParaRPr lang="en-US" sz="1900" kern="1200" dirty="0"/>
        </a:p>
      </dsp:txBody>
      <dsp:txXfrm>
        <a:off x="1192505" y="3126308"/>
        <a:ext cx="1539843" cy="615937"/>
      </dsp:txXfrm>
    </dsp:sp>
    <dsp:sp modelId="{7D106557-B942-47A4-8721-5AC5E96C3F88}">
      <dsp:nvSpPr>
        <dsp:cNvPr id="0" name=""/>
        <dsp:cNvSpPr/>
      </dsp:nvSpPr>
      <dsp:spPr>
        <a:xfrm>
          <a:off x="3425279" y="2193282"/>
          <a:ext cx="692929" cy="692929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7F96B5A-C2CA-41DA-9F90-0D1F487F969E}">
      <dsp:nvSpPr>
        <dsp:cNvPr id="0" name=""/>
        <dsp:cNvSpPr/>
      </dsp:nvSpPr>
      <dsp:spPr>
        <a:xfrm>
          <a:off x="3001822" y="3126308"/>
          <a:ext cx="1539843" cy="61593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Behaviours</a:t>
          </a:r>
          <a:endParaRPr lang="en-US" sz="1900" kern="1200" dirty="0"/>
        </a:p>
      </dsp:txBody>
      <dsp:txXfrm>
        <a:off x="3001822" y="3126308"/>
        <a:ext cx="1539843" cy="615937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C235996-EAFA-4800-A498-9B4D07EF6CE8}">
      <dsp:nvSpPr>
        <dsp:cNvPr id="0" name=""/>
        <dsp:cNvSpPr/>
      </dsp:nvSpPr>
      <dsp:spPr>
        <a:xfrm>
          <a:off x="7714834" y="2448885"/>
          <a:ext cx="1915847" cy="45588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10672"/>
              </a:lnTo>
              <a:lnTo>
                <a:pt x="1915847" y="310672"/>
              </a:lnTo>
              <a:lnTo>
                <a:pt x="1915847" y="455884"/>
              </a:lnTo>
            </a:path>
          </a:pathLst>
        </a:custGeom>
        <a:noFill/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48BF965-1AC2-4DB3-80EF-1147898A0DFE}">
      <dsp:nvSpPr>
        <dsp:cNvPr id="0" name=""/>
        <dsp:cNvSpPr/>
      </dsp:nvSpPr>
      <dsp:spPr>
        <a:xfrm>
          <a:off x="7669114" y="2448885"/>
          <a:ext cx="91440" cy="455884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455884"/>
              </a:lnTo>
            </a:path>
          </a:pathLst>
        </a:custGeom>
        <a:noFill/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5EB32FA-83BA-43B0-918A-EF1D391900D9}">
      <dsp:nvSpPr>
        <dsp:cNvPr id="0" name=""/>
        <dsp:cNvSpPr/>
      </dsp:nvSpPr>
      <dsp:spPr>
        <a:xfrm>
          <a:off x="5798987" y="2448885"/>
          <a:ext cx="1915847" cy="455884"/>
        </a:xfrm>
        <a:custGeom>
          <a:avLst/>
          <a:gdLst/>
          <a:ahLst/>
          <a:cxnLst/>
          <a:rect l="0" t="0" r="0" b="0"/>
          <a:pathLst>
            <a:path>
              <a:moveTo>
                <a:pt x="1915847" y="0"/>
              </a:moveTo>
              <a:lnTo>
                <a:pt x="1915847" y="310672"/>
              </a:lnTo>
              <a:lnTo>
                <a:pt x="0" y="310672"/>
              </a:lnTo>
              <a:lnTo>
                <a:pt x="0" y="455884"/>
              </a:lnTo>
            </a:path>
          </a:pathLst>
        </a:custGeom>
        <a:noFill/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918A860-C737-47F6-8565-97663DA8B687}">
      <dsp:nvSpPr>
        <dsp:cNvPr id="0" name=""/>
        <dsp:cNvSpPr/>
      </dsp:nvSpPr>
      <dsp:spPr>
        <a:xfrm>
          <a:off x="5320025" y="997630"/>
          <a:ext cx="2394809" cy="45588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10672"/>
              </a:lnTo>
              <a:lnTo>
                <a:pt x="2394809" y="310672"/>
              </a:lnTo>
              <a:lnTo>
                <a:pt x="2394809" y="455884"/>
              </a:lnTo>
            </a:path>
          </a:pathLst>
        </a:custGeom>
        <a:noFill/>
        <a:ln w="1905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C67E447-2B09-481A-ACAA-42CA7FDC1B02}">
      <dsp:nvSpPr>
        <dsp:cNvPr id="0" name=""/>
        <dsp:cNvSpPr/>
      </dsp:nvSpPr>
      <dsp:spPr>
        <a:xfrm>
          <a:off x="2925216" y="2448885"/>
          <a:ext cx="957923" cy="45588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10672"/>
              </a:lnTo>
              <a:lnTo>
                <a:pt x="957923" y="310672"/>
              </a:lnTo>
              <a:lnTo>
                <a:pt x="957923" y="455884"/>
              </a:lnTo>
            </a:path>
          </a:pathLst>
        </a:custGeom>
        <a:noFill/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C66DEA0-95F9-4968-B149-18B0740E7271}">
      <dsp:nvSpPr>
        <dsp:cNvPr id="0" name=""/>
        <dsp:cNvSpPr/>
      </dsp:nvSpPr>
      <dsp:spPr>
        <a:xfrm>
          <a:off x="1967292" y="2448885"/>
          <a:ext cx="957923" cy="455884"/>
        </a:xfrm>
        <a:custGeom>
          <a:avLst/>
          <a:gdLst/>
          <a:ahLst/>
          <a:cxnLst/>
          <a:rect l="0" t="0" r="0" b="0"/>
          <a:pathLst>
            <a:path>
              <a:moveTo>
                <a:pt x="957923" y="0"/>
              </a:moveTo>
              <a:lnTo>
                <a:pt x="957923" y="310672"/>
              </a:lnTo>
              <a:lnTo>
                <a:pt x="0" y="310672"/>
              </a:lnTo>
              <a:lnTo>
                <a:pt x="0" y="455884"/>
              </a:lnTo>
            </a:path>
          </a:pathLst>
        </a:custGeom>
        <a:noFill/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EDEC364-FFFD-4AA7-8A2C-DEA345622ADD}">
      <dsp:nvSpPr>
        <dsp:cNvPr id="0" name=""/>
        <dsp:cNvSpPr/>
      </dsp:nvSpPr>
      <dsp:spPr>
        <a:xfrm>
          <a:off x="2925216" y="997630"/>
          <a:ext cx="2394809" cy="455884"/>
        </a:xfrm>
        <a:custGeom>
          <a:avLst/>
          <a:gdLst/>
          <a:ahLst/>
          <a:cxnLst/>
          <a:rect l="0" t="0" r="0" b="0"/>
          <a:pathLst>
            <a:path>
              <a:moveTo>
                <a:pt x="2394809" y="0"/>
              </a:moveTo>
              <a:lnTo>
                <a:pt x="2394809" y="310672"/>
              </a:lnTo>
              <a:lnTo>
                <a:pt x="0" y="310672"/>
              </a:lnTo>
              <a:lnTo>
                <a:pt x="0" y="455884"/>
              </a:lnTo>
            </a:path>
          </a:pathLst>
        </a:custGeom>
        <a:noFill/>
        <a:ln w="1905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C059CE6-8901-4BAF-A68A-159FAA76CEE5}">
      <dsp:nvSpPr>
        <dsp:cNvPr id="0" name=""/>
        <dsp:cNvSpPr/>
      </dsp:nvSpPr>
      <dsp:spPr>
        <a:xfrm>
          <a:off x="4536269" y="2261"/>
          <a:ext cx="1567511" cy="99536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8779172-6CB9-4832-9A66-E3696DD10A40}">
      <dsp:nvSpPr>
        <dsp:cNvPr id="0" name=""/>
        <dsp:cNvSpPr/>
      </dsp:nvSpPr>
      <dsp:spPr>
        <a:xfrm>
          <a:off x="4710437" y="167720"/>
          <a:ext cx="1567511" cy="99536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GXO Recruitment</a:t>
          </a:r>
        </a:p>
      </dsp:txBody>
      <dsp:txXfrm>
        <a:off x="4739590" y="196873"/>
        <a:ext cx="1509205" cy="937063"/>
      </dsp:txXfrm>
    </dsp:sp>
    <dsp:sp modelId="{84ED0690-8BF3-4623-8230-6A7BFB40C9C1}">
      <dsp:nvSpPr>
        <dsp:cNvPr id="0" name=""/>
        <dsp:cNvSpPr/>
      </dsp:nvSpPr>
      <dsp:spPr>
        <a:xfrm>
          <a:off x="2141460" y="1453515"/>
          <a:ext cx="1567511" cy="99536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CD2E859-C8AF-494E-A3A2-38D1E6221E53}">
      <dsp:nvSpPr>
        <dsp:cNvPr id="0" name=""/>
        <dsp:cNvSpPr/>
      </dsp:nvSpPr>
      <dsp:spPr>
        <a:xfrm>
          <a:off x="2315628" y="1618974"/>
          <a:ext cx="1567511" cy="99536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Internal Recruitment</a:t>
          </a:r>
        </a:p>
      </dsp:txBody>
      <dsp:txXfrm>
        <a:off x="2344781" y="1648127"/>
        <a:ext cx="1509205" cy="937063"/>
      </dsp:txXfrm>
    </dsp:sp>
    <dsp:sp modelId="{C49290EA-7004-46B1-99B6-0E2CE74CDCF3}">
      <dsp:nvSpPr>
        <dsp:cNvPr id="0" name=""/>
        <dsp:cNvSpPr/>
      </dsp:nvSpPr>
      <dsp:spPr>
        <a:xfrm>
          <a:off x="1183537" y="2904769"/>
          <a:ext cx="1567511" cy="99536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1C7E461-E03B-4977-9BF6-A4FCFA90B128}">
      <dsp:nvSpPr>
        <dsp:cNvPr id="0" name=""/>
        <dsp:cNvSpPr/>
      </dsp:nvSpPr>
      <dsp:spPr>
        <a:xfrm>
          <a:off x="1357705" y="3070229"/>
          <a:ext cx="1567511" cy="99536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GXO University</a:t>
          </a:r>
        </a:p>
      </dsp:txBody>
      <dsp:txXfrm>
        <a:off x="1386858" y="3099382"/>
        <a:ext cx="1509205" cy="937063"/>
      </dsp:txXfrm>
    </dsp:sp>
    <dsp:sp modelId="{6E90649A-62F9-4EE1-8681-14465F5A9D8E}">
      <dsp:nvSpPr>
        <dsp:cNvPr id="0" name=""/>
        <dsp:cNvSpPr/>
      </dsp:nvSpPr>
      <dsp:spPr>
        <a:xfrm>
          <a:off x="3099384" y="2904769"/>
          <a:ext cx="1567511" cy="99536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601211B-551D-4403-8B06-B6ADF604DC5A}">
      <dsp:nvSpPr>
        <dsp:cNvPr id="0" name=""/>
        <dsp:cNvSpPr/>
      </dsp:nvSpPr>
      <dsp:spPr>
        <a:xfrm>
          <a:off x="3273552" y="3070229"/>
          <a:ext cx="1567511" cy="99536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Internal Promotion</a:t>
          </a:r>
        </a:p>
      </dsp:txBody>
      <dsp:txXfrm>
        <a:off x="3302705" y="3099382"/>
        <a:ext cx="1509205" cy="937063"/>
      </dsp:txXfrm>
    </dsp:sp>
    <dsp:sp modelId="{887737AE-989A-4E2F-91E4-69D0D674C09D}">
      <dsp:nvSpPr>
        <dsp:cNvPr id="0" name=""/>
        <dsp:cNvSpPr/>
      </dsp:nvSpPr>
      <dsp:spPr>
        <a:xfrm>
          <a:off x="6931079" y="1453515"/>
          <a:ext cx="1567511" cy="99536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10474C5-F486-4F67-B2A2-1A6AE6B656FE}">
      <dsp:nvSpPr>
        <dsp:cNvPr id="0" name=""/>
        <dsp:cNvSpPr/>
      </dsp:nvSpPr>
      <dsp:spPr>
        <a:xfrm>
          <a:off x="7105247" y="1618974"/>
          <a:ext cx="1567511" cy="99536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External Recruitment</a:t>
          </a:r>
        </a:p>
      </dsp:txBody>
      <dsp:txXfrm>
        <a:off x="7134400" y="1648127"/>
        <a:ext cx="1509205" cy="937063"/>
      </dsp:txXfrm>
    </dsp:sp>
    <dsp:sp modelId="{140B8D00-747F-4419-9F94-A7F77A7D672D}">
      <dsp:nvSpPr>
        <dsp:cNvPr id="0" name=""/>
        <dsp:cNvSpPr/>
      </dsp:nvSpPr>
      <dsp:spPr>
        <a:xfrm>
          <a:off x="5015231" y="2904769"/>
          <a:ext cx="1567511" cy="99536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260E242-99C2-4AC2-96F9-DED9C4E7E8C9}">
      <dsp:nvSpPr>
        <dsp:cNvPr id="0" name=""/>
        <dsp:cNvSpPr/>
      </dsp:nvSpPr>
      <dsp:spPr>
        <a:xfrm>
          <a:off x="5189399" y="3070229"/>
          <a:ext cx="1567511" cy="99536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Agencies</a:t>
          </a:r>
        </a:p>
      </dsp:txBody>
      <dsp:txXfrm>
        <a:off x="5218552" y="3099382"/>
        <a:ext cx="1509205" cy="937063"/>
      </dsp:txXfrm>
    </dsp:sp>
    <dsp:sp modelId="{8C46FF28-639E-4FB1-BF69-85F6C224F0AB}">
      <dsp:nvSpPr>
        <dsp:cNvPr id="0" name=""/>
        <dsp:cNvSpPr/>
      </dsp:nvSpPr>
      <dsp:spPr>
        <a:xfrm>
          <a:off x="6931079" y="2904769"/>
          <a:ext cx="1567511" cy="99536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2B08DC5-9D3B-4A31-A3EA-E24226A72B4F}">
      <dsp:nvSpPr>
        <dsp:cNvPr id="0" name=""/>
        <dsp:cNvSpPr/>
      </dsp:nvSpPr>
      <dsp:spPr>
        <a:xfrm>
          <a:off x="7105247" y="3070229"/>
          <a:ext cx="1567511" cy="99536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LinkedIn</a:t>
          </a:r>
        </a:p>
      </dsp:txBody>
      <dsp:txXfrm>
        <a:off x="7134400" y="3099382"/>
        <a:ext cx="1509205" cy="937063"/>
      </dsp:txXfrm>
    </dsp:sp>
    <dsp:sp modelId="{A1A7CE9F-FB41-49E4-A236-70985F331207}">
      <dsp:nvSpPr>
        <dsp:cNvPr id="0" name=""/>
        <dsp:cNvSpPr/>
      </dsp:nvSpPr>
      <dsp:spPr>
        <a:xfrm>
          <a:off x="8846926" y="2904769"/>
          <a:ext cx="1567511" cy="99536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3ADB538-8EF6-477F-AFC9-BF7BD51197FA}">
      <dsp:nvSpPr>
        <dsp:cNvPr id="0" name=""/>
        <dsp:cNvSpPr/>
      </dsp:nvSpPr>
      <dsp:spPr>
        <a:xfrm>
          <a:off x="9021094" y="3070229"/>
          <a:ext cx="1567511" cy="99536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Indeed</a:t>
          </a:r>
        </a:p>
      </dsp:txBody>
      <dsp:txXfrm>
        <a:off x="9050247" y="3099382"/>
        <a:ext cx="1509205" cy="937063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E8AC2F9-97A3-4A77-BF1C-F57AA9922DE0}">
      <dsp:nvSpPr>
        <dsp:cNvPr id="0" name=""/>
        <dsp:cNvSpPr/>
      </dsp:nvSpPr>
      <dsp:spPr>
        <a:xfrm>
          <a:off x="5109" y="731346"/>
          <a:ext cx="2974180" cy="1189672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42672" rIns="42672" bIns="42672" numCol="1" spcCol="1270" anchor="ctr" anchorCtr="0">
          <a:noAutofit/>
        </a:bodyPr>
        <a:lstStyle/>
        <a:p>
          <a:pPr marL="0" lvl="0" indent="0" algn="ctr" defTabSz="14224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kern="1200" dirty="0"/>
            <a:t>Situation</a:t>
          </a:r>
        </a:p>
      </dsp:txBody>
      <dsp:txXfrm>
        <a:off x="599945" y="731346"/>
        <a:ext cx="1784508" cy="1189672"/>
      </dsp:txXfrm>
    </dsp:sp>
    <dsp:sp modelId="{BC5EBE4F-6AD9-4363-97C7-574ADD4C4BFB}">
      <dsp:nvSpPr>
        <dsp:cNvPr id="0" name=""/>
        <dsp:cNvSpPr/>
      </dsp:nvSpPr>
      <dsp:spPr>
        <a:xfrm>
          <a:off x="2681871" y="731346"/>
          <a:ext cx="2974180" cy="1189672"/>
        </a:xfrm>
        <a:prstGeom prst="chevron">
          <a:avLst/>
        </a:prstGeom>
        <a:solidFill>
          <a:schemeClr val="accent2">
            <a:hueOff val="2161053"/>
            <a:satOff val="-5785"/>
            <a:lumOff val="-12092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42672" rIns="42672" bIns="42672" numCol="1" spcCol="1270" anchor="ctr" anchorCtr="0">
          <a:noAutofit/>
        </a:bodyPr>
        <a:lstStyle/>
        <a:p>
          <a:pPr marL="0" lvl="0" indent="0" algn="ctr" defTabSz="14224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kern="1200" dirty="0"/>
            <a:t>Task</a:t>
          </a:r>
        </a:p>
      </dsp:txBody>
      <dsp:txXfrm>
        <a:off x="3276707" y="731346"/>
        <a:ext cx="1784508" cy="1189672"/>
      </dsp:txXfrm>
    </dsp:sp>
    <dsp:sp modelId="{EF6444ED-61AB-4463-95A8-8AC389085D83}">
      <dsp:nvSpPr>
        <dsp:cNvPr id="0" name=""/>
        <dsp:cNvSpPr/>
      </dsp:nvSpPr>
      <dsp:spPr>
        <a:xfrm>
          <a:off x="5358633" y="731346"/>
          <a:ext cx="2974180" cy="1189672"/>
        </a:xfrm>
        <a:prstGeom prst="chevron">
          <a:avLst/>
        </a:prstGeom>
        <a:solidFill>
          <a:schemeClr val="accent2">
            <a:hueOff val="4322106"/>
            <a:satOff val="-11571"/>
            <a:lumOff val="-24183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42672" rIns="42672" bIns="42672" numCol="1" spcCol="1270" anchor="ctr" anchorCtr="0">
          <a:noAutofit/>
        </a:bodyPr>
        <a:lstStyle/>
        <a:p>
          <a:pPr marL="0" lvl="0" indent="0" algn="ctr" defTabSz="14224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kern="1200" dirty="0"/>
            <a:t>Action</a:t>
          </a:r>
        </a:p>
      </dsp:txBody>
      <dsp:txXfrm>
        <a:off x="5953469" y="731346"/>
        <a:ext cx="1784508" cy="1189672"/>
      </dsp:txXfrm>
    </dsp:sp>
    <dsp:sp modelId="{5722564D-6CBB-4DFE-99D4-7D852043A3BB}">
      <dsp:nvSpPr>
        <dsp:cNvPr id="0" name=""/>
        <dsp:cNvSpPr/>
      </dsp:nvSpPr>
      <dsp:spPr>
        <a:xfrm>
          <a:off x="8035395" y="731346"/>
          <a:ext cx="2974180" cy="1189672"/>
        </a:xfrm>
        <a:prstGeom prst="chevron">
          <a:avLst/>
        </a:prstGeom>
        <a:solidFill>
          <a:schemeClr val="accent2">
            <a:hueOff val="6483159"/>
            <a:satOff val="-17356"/>
            <a:lumOff val="-36275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42672" rIns="42672" bIns="42672" numCol="1" spcCol="1270" anchor="ctr" anchorCtr="0">
          <a:noAutofit/>
        </a:bodyPr>
        <a:lstStyle/>
        <a:p>
          <a:pPr marL="0" lvl="0" indent="0" algn="ctr" defTabSz="14224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kern="1200" dirty="0"/>
            <a:t>Result</a:t>
          </a:r>
        </a:p>
      </dsp:txBody>
      <dsp:txXfrm>
        <a:off x="8630231" y="731346"/>
        <a:ext cx="1784508" cy="1189672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294CF16-0F89-4ECB-9A83-22D521E19370}">
      <dsp:nvSpPr>
        <dsp:cNvPr id="0" name=""/>
        <dsp:cNvSpPr/>
      </dsp:nvSpPr>
      <dsp:spPr>
        <a:xfrm>
          <a:off x="5830589" y="3483448"/>
          <a:ext cx="234365" cy="71872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18720"/>
              </a:lnTo>
              <a:lnTo>
                <a:pt x="234365" y="718720"/>
              </a:lnTo>
            </a:path>
          </a:pathLst>
        </a:custGeom>
        <a:noFill/>
        <a:ln w="190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95F478A-93C5-4560-9B8C-52C3ABD86400}">
      <dsp:nvSpPr>
        <dsp:cNvPr id="0" name=""/>
        <dsp:cNvSpPr/>
      </dsp:nvSpPr>
      <dsp:spPr>
        <a:xfrm>
          <a:off x="3619741" y="2374118"/>
          <a:ext cx="2835822" cy="32811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64055"/>
              </a:lnTo>
              <a:lnTo>
                <a:pt x="2835822" y="164055"/>
              </a:lnTo>
              <a:lnTo>
                <a:pt x="2835822" y="328111"/>
              </a:lnTo>
            </a:path>
          </a:pathLst>
        </a:custGeom>
        <a:noFill/>
        <a:ln w="190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54C584B-6026-48D4-BE74-0F53D2290EC4}">
      <dsp:nvSpPr>
        <dsp:cNvPr id="0" name=""/>
        <dsp:cNvSpPr/>
      </dsp:nvSpPr>
      <dsp:spPr>
        <a:xfrm>
          <a:off x="3940041" y="3483448"/>
          <a:ext cx="234365" cy="71872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18720"/>
              </a:lnTo>
              <a:lnTo>
                <a:pt x="234365" y="718720"/>
              </a:lnTo>
            </a:path>
          </a:pathLst>
        </a:custGeom>
        <a:noFill/>
        <a:ln w="190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648FBB6-6E24-4E3A-98F5-CB698B640EF8}">
      <dsp:nvSpPr>
        <dsp:cNvPr id="0" name=""/>
        <dsp:cNvSpPr/>
      </dsp:nvSpPr>
      <dsp:spPr>
        <a:xfrm>
          <a:off x="3619741" y="2374118"/>
          <a:ext cx="945274" cy="32811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64055"/>
              </a:lnTo>
              <a:lnTo>
                <a:pt x="945274" y="164055"/>
              </a:lnTo>
              <a:lnTo>
                <a:pt x="945274" y="328111"/>
              </a:lnTo>
            </a:path>
          </a:pathLst>
        </a:custGeom>
        <a:noFill/>
        <a:ln w="190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72C6E2B-913D-4AD9-996B-1C911F084107}">
      <dsp:nvSpPr>
        <dsp:cNvPr id="0" name=""/>
        <dsp:cNvSpPr/>
      </dsp:nvSpPr>
      <dsp:spPr>
        <a:xfrm>
          <a:off x="2049493" y="3483448"/>
          <a:ext cx="234365" cy="71872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18720"/>
              </a:lnTo>
              <a:lnTo>
                <a:pt x="234365" y="718720"/>
              </a:lnTo>
            </a:path>
          </a:pathLst>
        </a:custGeom>
        <a:noFill/>
        <a:ln w="190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70FB3A3-6987-448E-9A12-07C481B8E028}">
      <dsp:nvSpPr>
        <dsp:cNvPr id="0" name=""/>
        <dsp:cNvSpPr/>
      </dsp:nvSpPr>
      <dsp:spPr>
        <a:xfrm>
          <a:off x="2674467" y="2374118"/>
          <a:ext cx="945274" cy="328111"/>
        </a:xfrm>
        <a:custGeom>
          <a:avLst/>
          <a:gdLst/>
          <a:ahLst/>
          <a:cxnLst/>
          <a:rect l="0" t="0" r="0" b="0"/>
          <a:pathLst>
            <a:path>
              <a:moveTo>
                <a:pt x="945274" y="0"/>
              </a:moveTo>
              <a:lnTo>
                <a:pt x="945274" y="164055"/>
              </a:lnTo>
              <a:lnTo>
                <a:pt x="0" y="164055"/>
              </a:lnTo>
              <a:lnTo>
                <a:pt x="0" y="328111"/>
              </a:lnTo>
            </a:path>
          </a:pathLst>
        </a:custGeom>
        <a:noFill/>
        <a:ln w="190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E21E37A-471B-4429-81AE-0E5D27BFE6AE}">
      <dsp:nvSpPr>
        <dsp:cNvPr id="0" name=""/>
        <dsp:cNvSpPr/>
      </dsp:nvSpPr>
      <dsp:spPr>
        <a:xfrm>
          <a:off x="158944" y="3483448"/>
          <a:ext cx="234365" cy="71872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18720"/>
              </a:lnTo>
              <a:lnTo>
                <a:pt x="234365" y="718720"/>
              </a:lnTo>
            </a:path>
          </a:pathLst>
        </a:custGeom>
        <a:noFill/>
        <a:ln w="190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3EE046E-ED21-46E8-8BE1-F6F30280D0E8}">
      <dsp:nvSpPr>
        <dsp:cNvPr id="0" name=""/>
        <dsp:cNvSpPr/>
      </dsp:nvSpPr>
      <dsp:spPr>
        <a:xfrm>
          <a:off x="783919" y="2374118"/>
          <a:ext cx="2835822" cy="328111"/>
        </a:xfrm>
        <a:custGeom>
          <a:avLst/>
          <a:gdLst/>
          <a:ahLst/>
          <a:cxnLst/>
          <a:rect l="0" t="0" r="0" b="0"/>
          <a:pathLst>
            <a:path>
              <a:moveTo>
                <a:pt x="2835822" y="0"/>
              </a:moveTo>
              <a:lnTo>
                <a:pt x="2835822" y="164055"/>
              </a:lnTo>
              <a:lnTo>
                <a:pt x="0" y="164055"/>
              </a:lnTo>
              <a:lnTo>
                <a:pt x="0" y="328111"/>
              </a:lnTo>
            </a:path>
          </a:pathLst>
        </a:custGeom>
        <a:noFill/>
        <a:ln w="190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A8E3314-85CE-49D7-BF05-725BA3EA8B3F}">
      <dsp:nvSpPr>
        <dsp:cNvPr id="0" name=""/>
        <dsp:cNvSpPr/>
      </dsp:nvSpPr>
      <dsp:spPr>
        <a:xfrm>
          <a:off x="2838523" y="1592899"/>
          <a:ext cx="1562436" cy="781218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Interview  Questions</a:t>
          </a:r>
        </a:p>
      </dsp:txBody>
      <dsp:txXfrm>
        <a:off x="2838523" y="1592899"/>
        <a:ext cx="1562436" cy="781218"/>
      </dsp:txXfrm>
    </dsp:sp>
    <dsp:sp modelId="{2194A105-A498-4B28-ADF7-DE913602F0FB}">
      <dsp:nvSpPr>
        <dsp:cNvPr id="0" name=""/>
        <dsp:cNvSpPr/>
      </dsp:nvSpPr>
      <dsp:spPr>
        <a:xfrm>
          <a:off x="2701" y="2702229"/>
          <a:ext cx="1562436" cy="781218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Behavioural</a:t>
          </a:r>
        </a:p>
      </dsp:txBody>
      <dsp:txXfrm>
        <a:off x="2701" y="2702229"/>
        <a:ext cx="1562436" cy="781218"/>
      </dsp:txXfrm>
    </dsp:sp>
    <dsp:sp modelId="{06E8F374-0402-4C4D-A9BD-65E4D45840BC}">
      <dsp:nvSpPr>
        <dsp:cNvPr id="0" name=""/>
        <dsp:cNvSpPr/>
      </dsp:nvSpPr>
      <dsp:spPr>
        <a:xfrm>
          <a:off x="393310" y="3811559"/>
          <a:ext cx="1562436" cy="781218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“What did you do?”</a:t>
          </a:r>
        </a:p>
      </dsp:txBody>
      <dsp:txXfrm>
        <a:off x="393310" y="3811559"/>
        <a:ext cx="1562436" cy="781218"/>
      </dsp:txXfrm>
    </dsp:sp>
    <dsp:sp modelId="{14DD8709-D70A-46BC-B3FD-9FCADB157E1E}">
      <dsp:nvSpPr>
        <dsp:cNvPr id="0" name=""/>
        <dsp:cNvSpPr/>
      </dsp:nvSpPr>
      <dsp:spPr>
        <a:xfrm>
          <a:off x="1893249" y="2702229"/>
          <a:ext cx="1562436" cy="781218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Situational</a:t>
          </a:r>
        </a:p>
      </dsp:txBody>
      <dsp:txXfrm>
        <a:off x="1893249" y="2702229"/>
        <a:ext cx="1562436" cy="781218"/>
      </dsp:txXfrm>
    </dsp:sp>
    <dsp:sp modelId="{91EDA406-1BA1-4947-B3B7-004350C3D0CA}">
      <dsp:nvSpPr>
        <dsp:cNvPr id="0" name=""/>
        <dsp:cNvSpPr/>
      </dsp:nvSpPr>
      <dsp:spPr>
        <a:xfrm>
          <a:off x="2283858" y="3811559"/>
          <a:ext cx="1562436" cy="781218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“What would you do?”</a:t>
          </a:r>
        </a:p>
      </dsp:txBody>
      <dsp:txXfrm>
        <a:off x="2283858" y="3811559"/>
        <a:ext cx="1562436" cy="781218"/>
      </dsp:txXfrm>
    </dsp:sp>
    <dsp:sp modelId="{3E17103C-559E-4587-8A26-8F2873F526AF}">
      <dsp:nvSpPr>
        <dsp:cNvPr id="0" name=""/>
        <dsp:cNvSpPr/>
      </dsp:nvSpPr>
      <dsp:spPr>
        <a:xfrm>
          <a:off x="3783797" y="2702229"/>
          <a:ext cx="1562436" cy="781218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Competency</a:t>
          </a:r>
        </a:p>
      </dsp:txBody>
      <dsp:txXfrm>
        <a:off x="3783797" y="2702229"/>
        <a:ext cx="1562436" cy="781218"/>
      </dsp:txXfrm>
    </dsp:sp>
    <dsp:sp modelId="{93EC3CC2-B26C-4B38-9B8A-58444FC5D758}">
      <dsp:nvSpPr>
        <dsp:cNvPr id="0" name=""/>
        <dsp:cNvSpPr/>
      </dsp:nvSpPr>
      <dsp:spPr>
        <a:xfrm>
          <a:off x="4174406" y="3811559"/>
          <a:ext cx="1562436" cy="781218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“What skills do you have?”</a:t>
          </a:r>
        </a:p>
      </dsp:txBody>
      <dsp:txXfrm>
        <a:off x="4174406" y="3811559"/>
        <a:ext cx="1562436" cy="781218"/>
      </dsp:txXfrm>
    </dsp:sp>
    <dsp:sp modelId="{31387476-7399-4E22-BF80-79A4D992EAD0}">
      <dsp:nvSpPr>
        <dsp:cNvPr id="0" name=""/>
        <dsp:cNvSpPr/>
      </dsp:nvSpPr>
      <dsp:spPr>
        <a:xfrm>
          <a:off x="5674346" y="2702229"/>
          <a:ext cx="1562436" cy="781218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Probing</a:t>
          </a:r>
        </a:p>
      </dsp:txBody>
      <dsp:txXfrm>
        <a:off x="5674346" y="2702229"/>
        <a:ext cx="1562436" cy="781218"/>
      </dsp:txXfrm>
    </dsp:sp>
    <dsp:sp modelId="{08549330-BB41-4B9A-90F0-B46C62860A19}">
      <dsp:nvSpPr>
        <dsp:cNvPr id="0" name=""/>
        <dsp:cNvSpPr/>
      </dsp:nvSpPr>
      <dsp:spPr>
        <a:xfrm>
          <a:off x="6064955" y="3811559"/>
          <a:ext cx="1562436" cy="781218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“Tell me more.”</a:t>
          </a:r>
        </a:p>
      </dsp:txBody>
      <dsp:txXfrm>
        <a:off x="6064955" y="3811559"/>
        <a:ext cx="1562436" cy="781218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8A90CA3-C236-42E3-B47E-1C9010A135AA}">
      <dsp:nvSpPr>
        <dsp:cNvPr id="0" name=""/>
        <dsp:cNvSpPr/>
      </dsp:nvSpPr>
      <dsp:spPr>
        <a:xfrm>
          <a:off x="0" y="339944"/>
          <a:ext cx="5649901" cy="1461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38495" tIns="333248" rIns="438495" bIns="113792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Wingdings" panose="05000000000000000000" pitchFamily="2" charset="2"/>
            <a:buChar char="ü"/>
          </a:pPr>
          <a:r>
            <a:rPr lang="en-GB" sz="1600" kern="1200" dirty="0"/>
            <a:t>Body Language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Wingdings" panose="05000000000000000000" pitchFamily="2" charset="2"/>
            <a:buChar char="ü"/>
          </a:pPr>
          <a:r>
            <a:rPr lang="en-GB" sz="1600" kern="1200" dirty="0"/>
            <a:t>Better Rapport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Wingdings" panose="05000000000000000000" pitchFamily="2" charset="2"/>
            <a:buChar char="ü"/>
          </a:pPr>
          <a:r>
            <a:rPr lang="en-GB" sz="1600" kern="1200" dirty="0"/>
            <a:t>Personal Contact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Wingdings" panose="05000000000000000000" pitchFamily="2" charset="2"/>
            <a:buNone/>
          </a:pPr>
          <a:r>
            <a:rPr lang="en-GB" sz="1600" kern="1200" dirty="0"/>
            <a:t> More Expensive</a:t>
          </a:r>
        </a:p>
      </dsp:txBody>
      <dsp:txXfrm>
        <a:off x="0" y="339944"/>
        <a:ext cx="5649901" cy="1461600"/>
      </dsp:txXfrm>
    </dsp:sp>
    <dsp:sp modelId="{4E948C91-FFB6-4DA5-973D-C7D8698F3BFE}">
      <dsp:nvSpPr>
        <dsp:cNvPr id="0" name=""/>
        <dsp:cNvSpPr/>
      </dsp:nvSpPr>
      <dsp:spPr>
        <a:xfrm>
          <a:off x="275401" y="75709"/>
          <a:ext cx="3954930" cy="47232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49487" tIns="0" rIns="149487" bIns="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/>
            <a:t>Face-to-Face</a:t>
          </a:r>
        </a:p>
      </dsp:txBody>
      <dsp:txXfrm>
        <a:off x="298458" y="98766"/>
        <a:ext cx="3908816" cy="426206"/>
      </dsp:txXfrm>
    </dsp:sp>
    <dsp:sp modelId="{1CB352E5-C416-483E-B357-9B7BE216450C}">
      <dsp:nvSpPr>
        <dsp:cNvPr id="0" name=""/>
        <dsp:cNvSpPr/>
      </dsp:nvSpPr>
      <dsp:spPr>
        <a:xfrm>
          <a:off x="0" y="2124104"/>
          <a:ext cx="5649901" cy="1461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38495" tIns="333248" rIns="438495" bIns="113792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Wingdings" panose="05000000000000000000" pitchFamily="2" charset="2"/>
            <a:buChar char="ü"/>
          </a:pPr>
          <a:r>
            <a:rPr lang="en-GB" sz="1600" kern="1200" dirty="0"/>
            <a:t>Flexible	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Wingdings" panose="05000000000000000000" pitchFamily="2" charset="2"/>
            <a:buChar char="ü"/>
          </a:pPr>
          <a:r>
            <a:rPr lang="en-GB" sz="1600" kern="1200" dirty="0"/>
            <a:t>Lower Costs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Wingdings" panose="05000000000000000000" pitchFamily="2" charset="2"/>
            <a:buChar char="ü"/>
          </a:pPr>
          <a:r>
            <a:rPr lang="en-GB" sz="1600" kern="1200" dirty="0"/>
            <a:t>Faster Hiring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Wingdings" panose="05000000000000000000" pitchFamily="2" charset="2"/>
            <a:buNone/>
          </a:pPr>
          <a:r>
            <a:rPr lang="en-GB" sz="1600" kern="1200" dirty="0"/>
            <a:t> Technical Issues</a:t>
          </a:r>
        </a:p>
      </dsp:txBody>
      <dsp:txXfrm>
        <a:off x="0" y="2124104"/>
        <a:ext cx="5649901" cy="1461600"/>
      </dsp:txXfrm>
    </dsp:sp>
    <dsp:sp modelId="{55609A9E-8427-468B-A908-47748A771970}">
      <dsp:nvSpPr>
        <dsp:cNvPr id="0" name=""/>
        <dsp:cNvSpPr/>
      </dsp:nvSpPr>
      <dsp:spPr>
        <a:xfrm>
          <a:off x="282495" y="1887944"/>
          <a:ext cx="3954930" cy="47232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49487" tIns="0" rIns="149487" bIns="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/>
            <a:t>Virtual</a:t>
          </a:r>
        </a:p>
      </dsp:txBody>
      <dsp:txXfrm>
        <a:off x="305552" y="1911001"/>
        <a:ext cx="3908816" cy="426206"/>
      </dsp:txXfrm>
    </dsp:sp>
    <dsp:sp modelId="{BE18D738-5208-4420-BF45-950B270C8CD3}">
      <dsp:nvSpPr>
        <dsp:cNvPr id="0" name=""/>
        <dsp:cNvSpPr/>
      </dsp:nvSpPr>
      <dsp:spPr>
        <a:xfrm>
          <a:off x="0" y="3908264"/>
          <a:ext cx="5649901" cy="171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38495" tIns="333248" rIns="438495" bIns="113792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en-GB" sz="1600" kern="1200" dirty="0"/>
            <a:t>  Both have advantages. 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en-GB" sz="1600" kern="1200" dirty="0"/>
            <a:t>  I think a combination of both is best. 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en-GB" sz="1600" kern="1200" dirty="0"/>
            <a:t>  Virtual interviews can be used for screening, 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en-GB" sz="1600" kern="1200" dirty="0"/>
            <a:t>  and face-to-face interview can be used for final selection.</a:t>
          </a:r>
        </a:p>
      </dsp:txBody>
      <dsp:txXfrm>
        <a:off x="0" y="3908264"/>
        <a:ext cx="5649901" cy="1713600"/>
      </dsp:txXfrm>
    </dsp:sp>
    <dsp:sp modelId="{A3C820E3-BF3E-4D4E-8629-E8AD8820656F}">
      <dsp:nvSpPr>
        <dsp:cNvPr id="0" name=""/>
        <dsp:cNvSpPr/>
      </dsp:nvSpPr>
      <dsp:spPr>
        <a:xfrm>
          <a:off x="282495" y="3672104"/>
          <a:ext cx="3954930" cy="47232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49487" tIns="0" rIns="149487" bIns="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/>
            <a:t>Face–to-Face vs Virtual</a:t>
          </a:r>
        </a:p>
      </dsp:txBody>
      <dsp:txXfrm>
        <a:off x="305552" y="3695161"/>
        <a:ext cx="3908816" cy="426206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FBB4945-D4E2-4865-B7FA-0FE382B8389A}">
      <dsp:nvSpPr>
        <dsp:cNvPr id="0" name=""/>
        <dsp:cNvSpPr/>
      </dsp:nvSpPr>
      <dsp:spPr>
        <a:xfrm>
          <a:off x="810093" y="913889"/>
          <a:ext cx="1098000" cy="1098000"/>
        </a:xfrm>
        <a:prstGeom prst="round2DiagRect">
          <a:avLst>
            <a:gd name="adj1" fmla="val 29727"/>
            <a:gd name="adj2" fmla="val 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582D643-C955-4EB7-BFED-A73C5EE7A48A}">
      <dsp:nvSpPr>
        <dsp:cNvPr id="0" name=""/>
        <dsp:cNvSpPr/>
      </dsp:nvSpPr>
      <dsp:spPr>
        <a:xfrm>
          <a:off x="1044093" y="1147889"/>
          <a:ext cx="630000" cy="630000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71819D8-30B6-4A77-AE8B-668EEFA24CD2}">
      <dsp:nvSpPr>
        <dsp:cNvPr id="0" name=""/>
        <dsp:cNvSpPr/>
      </dsp:nvSpPr>
      <dsp:spPr>
        <a:xfrm>
          <a:off x="459093" y="2353889"/>
          <a:ext cx="18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9334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2100" kern="1200" dirty="0"/>
            <a:t>Competency Interview</a:t>
          </a:r>
          <a:endParaRPr lang="en-US" sz="2100" kern="1200" dirty="0"/>
        </a:p>
      </dsp:txBody>
      <dsp:txXfrm>
        <a:off x="459093" y="2353889"/>
        <a:ext cx="1800000" cy="720000"/>
      </dsp:txXfrm>
    </dsp:sp>
    <dsp:sp modelId="{FFEB1BE8-56C2-4A95-80BE-A051D0871D02}">
      <dsp:nvSpPr>
        <dsp:cNvPr id="0" name=""/>
        <dsp:cNvSpPr/>
      </dsp:nvSpPr>
      <dsp:spPr>
        <a:xfrm>
          <a:off x="2925093" y="913889"/>
          <a:ext cx="1098000" cy="1098000"/>
        </a:xfrm>
        <a:prstGeom prst="round2DiagRect">
          <a:avLst>
            <a:gd name="adj1" fmla="val 29727"/>
            <a:gd name="adj2" fmla="val 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A0590A3-D828-430F-83FA-066F3B447867}">
      <dsp:nvSpPr>
        <dsp:cNvPr id="0" name=""/>
        <dsp:cNvSpPr/>
      </dsp:nvSpPr>
      <dsp:spPr>
        <a:xfrm>
          <a:off x="3159093" y="1147889"/>
          <a:ext cx="630000" cy="630000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597434A-660D-4A55-AB2A-F2DE83BC5D55}">
      <dsp:nvSpPr>
        <dsp:cNvPr id="0" name=""/>
        <dsp:cNvSpPr/>
      </dsp:nvSpPr>
      <dsp:spPr>
        <a:xfrm>
          <a:off x="2574093" y="2353889"/>
          <a:ext cx="18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9334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2100" kern="1200" dirty="0" err="1"/>
            <a:t>Gxo</a:t>
          </a:r>
          <a:r>
            <a:rPr lang="en-GB" sz="2100" kern="1200" dirty="0"/>
            <a:t> University</a:t>
          </a:r>
          <a:endParaRPr lang="en-US" sz="2100" kern="1200" dirty="0"/>
        </a:p>
      </dsp:txBody>
      <dsp:txXfrm>
        <a:off x="2574093" y="2353889"/>
        <a:ext cx="1800000" cy="720000"/>
      </dsp:txXfrm>
    </dsp:sp>
    <dsp:sp modelId="{E5133C94-4D9A-4177-AD29-9DF590910993}">
      <dsp:nvSpPr>
        <dsp:cNvPr id="0" name=""/>
        <dsp:cNvSpPr/>
      </dsp:nvSpPr>
      <dsp:spPr>
        <a:xfrm>
          <a:off x="5040093" y="913889"/>
          <a:ext cx="1098000" cy="1098000"/>
        </a:xfrm>
        <a:prstGeom prst="round2DiagRect">
          <a:avLst>
            <a:gd name="adj1" fmla="val 29727"/>
            <a:gd name="adj2" fmla="val 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68C5103-B28B-4586-92C6-75A09DCB1D6E}">
      <dsp:nvSpPr>
        <dsp:cNvPr id="0" name=""/>
        <dsp:cNvSpPr/>
      </dsp:nvSpPr>
      <dsp:spPr>
        <a:xfrm>
          <a:off x="5274093" y="1147889"/>
          <a:ext cx="630000" cy="630000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3928D5F-7881-4C54-9B42-B1BF6E5ECFE8}">
      <dsp:nvSpPr>
        <dsp:cNvPr id="0" name=""/>
        <dsp:cNvSpPr/>
      </dsp:nvSpPr>
      <dsp:spPr>
        <a:xfrm>
          <a:off x="4689093" y="2353889"/>
          <a:ext cx="18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9334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2100" kern="1200"/>
            <a:t>Recruitment Agencies</a:t>
          </a:r>
          <a:endParaRPr lang="en-US" sz="2100" kern="1200"/>
        </a:p>
      </dsp:txBody>
      <dsp:txXfrm>
        <a:off x="4689093" y="2353889"/>
        <a:ext cx="1800000" cy="720000"/>
      </dsp:txXfrm>
    </dsp:sp>
    <dsp:sp modelId="{910FBD56-1B30-4625-AA2C-DB988CDEEF97}">
      <dsp:nvSpPr>
        <dsp:cNvPr id="0" name=""/>
        <dsp:cNvSpPr/>
      </dsp:nvSpPr>
      <dsp:spPr>
        <a:xfrm>
          <a:off x="7155093" y="913889"/>
          <a:ext cx="1098000" cy="1098000"/>
        </a:xfrm>
        <a:prstGeom prst="round2DiagRect">
          <a:avLst>
            <a:gd name="adj1" fmla="val 29727"/>
            <a:gd name="adj2" fmla="val 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9574F88-22F4-43BA-BC79-A33D2DB511BE}">
      <dsp:nvSpPr>
        <dsp:cNvPr id="0" name=""/>
        <dsp:cNvSpPr/>
      </dsp:nvSpPr>
      <dsp:spPr>
        <a:xfrm>
          <a:off x="7389093" y="1147889"/>
          <a:ext cx="630000" cy="630000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C1375BA-B2BB-498C-A491-0C959B133388}">
      <dsp:nvSpPr>
        <dsp:cNvPr id="0" name=""/>
        <dsp:cNvSpPr/>
      </dsp:nvSpPr>
      <dsp:spPr>
        <a:xfrm>
          <a:off x="6804093" y="2353889"/>
          <a:ext cx="18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9334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2100" kern="1200"/>
            <a:t>Hybrid Interviews</a:t>
          </a:r>
          <a:endParaRPr lang="en-US" sz="2100" kern="1200"/>
        </a:p>
      </dsp:txBody>
      <dsp:txXfrm>
        <a:off x="6804093" y="2353889"/>
        <a:ext cx="1800000" cy="720000"/>
      </dsp:txXfrm>
    </dsp:sp>
    <dsp:sp modelId="{809F4A0C-9296-4F78-AEA1-670C155A58A0}">
      <dsp:nvSpPr>
        <dsp:cNvPr id="0" name=""/>
        <dsp:cNvSpPr/>
      </dsp:nvSpPr>
      <dsp:spPr>
        <a:xfrm>
          <a:off x="9270093" y="913889"/>
          <a:ext cx="1098000" cy="1098000"/>
        </a:xfrm>
        <a:prstGeom prst="round2DiagRect">
          <a:avLst>
            <a:gd name="adj1" fmla="val 29727"/>
            <a:gd name="adj2" fmla="val 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0ECE695-90FC-4FA8-A49E-FBDD988870AF}">
      <dsp:nvSpPr>
        <dsp:cNvPr id="0" name=""/>
        <dsp:cNvSpPr/>
      </dsp:nvSpPr>
      <dsp:spPr>
        <a:xfrm>
          <a:off x="9504093" y="1147889"/>
          <a:ext cx="630000" cy="630000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AF7C7AA-5873-45D3-B07D-481AC7B5FC12}">
      <dsp:nvSpPr>
        <dsp:cNvPr id="0" name=""/>
        <dsp:cNvSpPr/>
      </dsp:nvSpPr>
      <dsp:spPr>
        <a:xfrm>
          <a:off x="8919093" y="2353889"/>
          <a:ext cx="18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9334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2100" kern="1200"/>
            <a:t>Internal Development</a:t>
          </a:r>
          <a:endParaRPr lang="en-US" sz="2100" kern="1200"/>
        </a:p>
      </dsp:txBody>
      <dsp:txXfrm>
        <a:off x="8919093" y="2353889"/>
        <a:ext cx="1800000" cy="7200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bProcess3">
  <dgm:title val=""/>
  <dgm:desc val=""/>
  <dgm:catLst>
    <dgm:cat type="process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18/5/layout/IconLeafLabelList">
  <dgm:title val="Icon Leaf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round2DiagRect" r:blip="">
            <dgm:adjLst/>
            <dgm:extLst>
              <a:ext uri="{B698B0E9-8C71-41B9-8309-B3DCBF30829C}">
                <dgm1612:spPr xmlns:dgm1612="http://schemas.microsoft.com/office/drawing/2016/12/diagram">
                  <a:prstGeom prst="round2DiagRect">
                    <a:avLst>
                      <a:gd name="adj1" fmla="val 29727"/>
                      <a:gd name="adj2" fmla="val 0"/>
                    </a:avLst>
                  </a:prstGeom>
                </dgm1612:spPr>
              </a:ext>
            </dgm:ext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808588-965F-9DBB-06B7-D6EBFFEECB5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71B1A21-33E5-1701-D95B-8A793BFA3BD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92D887-DD18-AD75-1592-D04E600F4D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92CC68-6182-435B-86A5-DF5C25BC490A}" type="datetimeFigureOut">
              <a:rPr lang="en-GB" smtClean="0"/>
              <a:t>14/06/2026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79053B-D39E-E186-33C4-82EEFA0834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89C60A-BACE-1773-744C-40E2D8DC5F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59A9B9-E158-4F17-BD43-63B83673BE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49645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C7EF76-D951-D39B-8A5C-2FF9828CDF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C55E03-97CF-455E-A63B-CEF51C74FC2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BC199C-1AD5-F6BE-A515-8499BF5FD3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92CC68-6182-435B-86A5-DF5C25BC490A}" type="datetimeFigureOut">
              <a:rPr lang="en-GB" smtClean="0"/>
              <a:t>14/06/2026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5B818A-32CE-F088-AE4F-272A64AC0E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0C8E190-58DD-5BF2-4784-752F66821B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59A9B9-E158-4F17-BD43-63B83673BE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66334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C3CF46-F542-A197-712A-A21EB93E2C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5686D2D-DD9C-1345-9CE4-0C0821E6CBD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09160E-29C3-1ED7-1C8A-BCF67D35CA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92CC68-6182-435B-86A5-DF5C25BC490A}" type="datetimeFigureOut">
              <a:rPr lang="en-GB" smtClean="0"/>
              <a:t>14/06/2026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3D70C11-179D-947C-A14F-6B69A719EA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4ECD046-2697-B2A6-437C-5A3FF6D745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59A9B9-E158-4F17-BD43-63B83673BE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96446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EEEB12-0715-8C71-6F47-96EC83ED46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18D62E-9BA2-3BF8-578D-4A25EC7F0E2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BA29D70-0328-A58F-EDC1-716F56F3A22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92ECD75-B6BF-0FFF-6624-0F4B19974B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92CC68-6182-435B-86A5-DF5C25BC490A}" type="datetimeFigureOut">
              <a:rPr lang="en-GB" smtClean="0"/>
              <a:t>14/06/2026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E0FAA1C-B379-9133-E284-787908CF42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780F635-1D64-5EAC-F1D8-68ABBECED2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59A9B9-E158-4F17-BD43-63B83673BE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61730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252F03-A86B-2587-075B-754E5A09F6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386506-83C8-A216-E88D-162EC16425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A7AAC7-A887-B78E-79EC-4A6862160AE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16247C2-93D7-EEAC-BA19-7C1F02AFB34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88D1E89-E343-249B-798F-BE0868BA4BE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3F86EBC-68F1-624B-8A6A-E352D18A69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92CC68-6182-435B-86A5-DF5C25BC490A}" type="datetimeFigureOut">
              <a:rPr lang="en-GB" smtClean="0"/>
              <a:t>14/06/2026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787AFB4-CB0D-B17C-518A-A6E56D450A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0ACA6CB-1748-A9D8-DB5C-74C4E1546F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59A9B9-E158-4F17-BD43-63B83673BE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82001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D46C75-D9F1-6B51-5B9B-5C151D70FE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48560B1-2C54-5C11-95B6-54D1F3CFD1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92CC68-6182-435B-86A5-DF5C25BC490A}" type="datetimeFigureOut">
              <a:rPr lang="en-GB" smtClean="0"/>
              <a:t>14/06/2026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EA038DE-0090-A390-7428-24E0F78251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F251B16-6F5F-57BD-2F77-5E7320808C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59A9B9-E158-4F17-BD43-63B83673BE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35150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6A52DDD-EDD1-1D0E-1CCC-138248E7EF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92CC68-6182-435B-86A5-DF5C25BC490A}" type="datetimeFigureOut">
              <a:rPr lang="en-GB" smtClean="0"/>
              <a:t>14/06/2026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8E689EC-7379-D9CE-ECC7-E9BBACEB0D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BE5B55D-1619-8F23-205C-C0E6E966A5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59A9B9-E158-4F17-BD43-63B83673BE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64580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59D33A-6FFD-C4F8-884D-32137665A0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C9553F-7E97-D004-85E7-EFC7643ED7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55598C7-BB4D-E515-4D6D-C4BC1D3077D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998DCF7-FCDE-F546-6BFE-3C8CAEBC4C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92CC68-6182-435B-86A5-DF5C25BC490A}" type="datetimeFigureOut">
              <a:rPr lang="en-GB" smtClean="0"/>
              <a:t>14/06/2026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EB81732-E37E-E512-8F5A-210F9F580F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3355971-1012-6F0A-2F44-03AB16477B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59A9B9-E158-4F17-BD43-63B83673BE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59964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B6F67C-A976-5A00-B4A5-E5EDA1F152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BFBBED3-C4E5-4D70-1626-B7209CC9C9D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BEBBCCF-EB9B-F9D7-48CE-0858B903696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286986F-5DFC-1A0D-A3B8-EAB55216E3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92CC68-6182-435B-86A5-DF5C25BC490A}" type="datetimeFigureOut">
              <a:rPr lang="en-GB" smtClean="0"/>
              <a:t>14/06/2026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1B1BDFC-3AF0-5FC6-087F-552CC5377E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0300450-30C5-4A37-158D-D67C7BCA59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59A9B9-E158-4F17-BD43-63B83673BE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69544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BEC9C7-1FA4-6D11-28E1-216DBE0F0F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B836AC8-524C-C02D-9FB9-8612B435A4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3FE6D3-469A-82D5-33EE-137EA9D18E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92CC68-6182-435B-86A5-DF5C25BC490A}" type="datetimeFigureOut">
              <a:rPr lang="en-GB" smtClean="0"/>
              <a:t>14/06/2026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B472A8-3BFE-D956-911A-7C108E9F1B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F6E9E07-DE9F-192A-4404-C6959E6B0E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59A9B9-E158-4F17-BD43-63B83673BE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97362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58C6FF1-00F2-9387-ECF8-7EEFCD6FABE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E887F4A-0424-A20A-5C87-4CD905ECD96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0783460-5BE9-8AF0-34C1-CB8D2860AF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92CC68-6182-435B-86A5-DF5C25BC490A}" type="datetimeFigureOut">
              <a:rPr lang="en-GB" smtClean="0"/>
              <a:t>14/06/2026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FE11C3-D279-1AB0-129F-7F27895A0A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BB5A56-2568-DBEE-EDFA-CE31740EB9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59A9B9-E158-4F17-BD43-63B83673BE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2402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C8274E4-B215-D225-3ECC-D301082803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0EF0B7C-B02D-085F-1004-4D7628CD3B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692EB7-2EE7-447E-68FD-F9BE9244376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492CC68-6182-435B-86A5-DF5C25BC490A}" type="datetimeFigureOut">
              <a:rPr lang="en-GB" smtClean="0"/>
              <a:t>14/06/2026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B48294-4BA5-FEE6-FA69-B0596D717BA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4EC0819-A6F3-85FC-B13A-F87EE5A5575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959A9B9-E158-4F17-BD43-63B83673BE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75722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rawpixel.com/search/job%20search?sort=curated&amp;page=1" TargetMode="External"/><Relationship Id="rId2" Type="http://schemas.openxmlformats.org/officeDocument/2006/relationships/image" Target="../media/image1.1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hyperlink" Target="https://www.marketbeat.com/stocks/NYSE/GXO/earnings/" TargetMode="External"/><Relationship Id="rId7" Type="http://schemas.openxmlformats.org/officeDocument/2006/relationships/diagramColors" Target="../diagrams/colors1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fortworthreport.org/2023/05/22/gxo-logistics-plans-to-lay-off-105-in-fort-worth/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4.xml"/><Relationship Id="rId4" Type="http://schemas.openxmlformats.org/officeDocument/2006/relationships/hyperlink" Target="https://creativecommons.org/licenses/by-nd/3.0/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rawpixel.com/search/hire" TargetMode="External"/><Relationship Id="rId2" Type="http://schemas.openxmlformats.org/officeDocument/2006/relationships/image" Target="../media/image9.2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sv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6.xml"/><Relationship Id="rId3" Type="http://schemas.openxmlformats.org/officeDocument/2006/relationships/hyperlink" Target="https://journalistsresource.org/home/interviewing-a-source/" TargetMode="External"/><Relationship Id="rId7" Type="http://schemas.openxmlformats.org/officeDocument/2006/relationships/diagramColors" Target="../diagrams/colors6.xm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6.xml"/><Relationship Id="rId5" Type="http://schemas.openxmlformats.org/officeDocument/2006/relationships/diagramLayout" Target="../diagrams/layout6.xml"/><Relationship Id="rId4" Type="http://schemas.openxmlformats.org/officeDocument/2006/relationships/diagramData" Target="../diagrams/data6.xml"/><Relationship Id="rId9" Type="http://schemas.openxmlformats.org/officeDocument/2006/relationships/hyperlink" Target="https://creativecommons.org/licenses/by-nd/3.0/" TargetMode="Externa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s://freepngimg.com/png/11566-interview-png-clipart" TargetMode="External"/><Relationship Id="rId13" Type="http://schemas.openxmlformats.org/officeDocument/2006/relationships/image" Target="../media/image15.jpeg"/><Relationship Id="rId3" Type="http://schemas.openxmlformats.org/officeDocument/2006/relationships/diagramLayout" Target="../diagrams/layout7.xml"/><Relationship Id="rId7" Type="http://schemas.openxmlformats.org/officeDocument/2006/relationships/image" Target="../media/image13.png"/><Relationship Id="rId12" Type="http://schemas.openxmlformats.org/officeDocument/2006/relationships/hyperlink" Target="https://creativecommons.org/licenses/by-sa/3.0/" TargetMode="Externa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11" Type="http://schemas.openxmlformats.org/officeDocument/2006/relationships/hyperlink" Target="https://judgegiljones.com/online-mediation/" TargetMode="External"/><Relationship Id="rId5" Type="http://schemas.openxmlformats.org/officeDocument/2006/relationships/diagramColors" Target="../diagrams/colors7.xml"/><Relationship Id="rId10" Type="http://schemas.openxmlformats.org/officeDocument/2006/relationships/image" Target="../media/image14.jpg"/><Relationship Id="rId4" Type="http://schemas.openxmlformats.org/officeDocument/2006/relationships/diagramQuickStyle" Target="../diagrams/quickStyle7.xml"/><Relationship Id="rId9" Type="http://schemas.openxmlformats.org/officeDocument/2006/relationships/hyperlink" Target="https://creativecommons.org/licenses/by-nc/3.0/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gxo.com/" TargetMode="External"/><Relationship Id="rId2" Type="http://schemas.openxmlformats.org/officeDocument/2006/relationships/hyperlink" Target="https://www.cipd.org.uk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3" name="Rectangle 42">
            <a:extLst>
              <a:ext uri="{FF2B5EF4-FFF2-40B4-BE49-F238E27FC236}">
                <a16:creationId xmlns:a16="http://schemas.microsoft.com/office/drawing/2014/main" id="{131BAD53-4E89-4F62-BBB7-26359763ED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Freeform: Shape 43">
            <a:extLst>
              <a:ext uri="{FF2B5EF4-FFF2-40B4-BE49-F238E27FC236}">
                <a16:creationId xmlns:a16="http://schemas.microsoft.com/office/drawing/2014/main" id="{62756DA2-40EB-4C6F-B962-5822FFB54F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5653438" cy="6858000"/>
          </a:xfrm>
          <a:custGeom>
            <a:avLst/>
            <a:gdLst>
              <a:gd name="connsiteX0" fmla="*/ 0 w 6096000"/>
              <a:gd name="connsiteY0" fmla="*/ 0 h 6858000"/>
              <a:gd name="connsiteX1" fmla="*/ 5567517 w 6096000"/>
              <a:gd name="connsiteY1" fmla="*/ 0 h 6858000"/>
              <a:gd name="connsiteX2" fmla="*/ 5566938 w 6096000"/>
              <a:gd name="connsiteY2" fmla="*/ 1705 h 6858000"/>
              <a:gd name="connsiteX3" fmla="*/ 5551594 w 6096000"/>
              <a:gd name="connsiteY3" fmla="*/ 17287 h 6858000"/>
              <a:gd name="connsiteX4" fmla="*/ 5545641 w 6096000"/>
              <a:gd name="connsiteY4" fmla="*/ 130336 h 6858000"/>
              <a:gd name="connsiteX5" fmla="*/ 5538289 w 6096000"/>
              <a:gd name="connsiteY5" fmla="*/ 187093 h 6858000"/>
              <a:gd name="connsiteX6" fmla="*/ 5545790 w 6096000"/>
              <a:gd name="connsiteY6" fmla="*/ 265704 h 6858000"/>
              <a:gd name="connsiteX7" fmla="*/ 5542313 w 6096000"/>
              <a:gd name="connsiteY7" fmla="*/ 354566 h 6858000"/>
              <a:gd name="connsiteX8" fmla="*/ 5524126 w 6096000"/>
              <a:gd name="connsiteY8" fmla="*/ 472000 h 6858000"/>
              <a:gd name="connsiteX9" fmla="*/ 5522170 w 6096000"/>
              <a:gd name="connsiteY9" fmla="*/ 473782 h 6858000"/>
              <a:gd name="connsiteX10" fmla="*/ 5521798 w 6096000"/>
              <a:gd name="connsiteY10" fmla="*/ 491380 h 6858000"/>
              <a:gd name="connsiteX11" fmla="*/ 5536419 w 6096000"/>
              <a:gd name="connsiteY11" fmla="*/ 531675 h 6858000"/>
              <a:gd name="connsiteX12" fmla="*/ 5533435 w 6096000"/>
              <a:gd name="connsiteY12" fmla="*/ 536015 h 6858000"/>
              <a:gd name="connsiteX13" fmla="*/ 5538088 w 6096000"/>
              <a:gd name="connsiteY13" fmla="*/ 572092 h 6858000"/>
              <a:gd name="connsiteX14" fmla="*/ 5536061 w 6096000"/>
              <a:gd name="connsiteY14" fmla="*/ 572511 h 6858000"/>
              <a:gd name="connsiteX15" fmla="*/ 5528218 w 6096000"/>
              <a:gd name="connsiteY15" fmla="*/ 582332 h 6858000"/>
              <a:gd name="connsiteX16" fmla="*/ 5518011 w 6096000"/>
              <a:gd name="connsiteY16" fmla="*/ 601285 h 6858000"/>
              <a:gd name="connsiteX17" fmla="*/ 5473174 w 6096000"/>
              <a:gd name="connsiteY17" fmla="*/ 681608 h 6858000"/>
              <a:gd name="connsiteX18" fmla="*/ 5472963 w 6096000"/>
              <a:gd name="connsiteY18" fmla="*/ 689151 h 6858000"/>
              <a:gd name="connsiteX19" fmla="*/ 5472485 w 6096000"/>
              <a:gd name="connsiteY19" fmla="*/ 689289 h 6858000"/>
              <a:gd name="connsiteX20" fmla="*/ 5471326 w 6096000"/>
              <a:gd name="connsiteY20" fmla="*/ 697222 h 6858000"/>
              <a:gd name="connsiteX21" fmla="*/ 5472164 w 6096000"/>
              <a:gd name="connsiteY21" fmla="*/ 717531 h 6858000"/>
              <a:gd name="connsiteX22" fmla="*/ 5468891 w 6096000"/>
              <a:gd name="connsiteY22" fmla="*/ 722494 h 6858000"/>
              <a:gd name="connsiteX23" fmla="*/ 5463081 w 6096000"/>
              <a:gd name="connsiteY23" fmla="*/ 724368 h 6858000"/>
              <a:gd name="connsiteX24" fmla="*/ 5446981 w 6096000"/>
              <a:gd name="connsiteY24" fmla="*/ 752692 h 6858000"/>
              <a:gd name="connsiteX25" fmla="*/ 5417190 w 6096000"/>
              <a:gd name="connsiteY25" fmla="*/ 816346 h 6858000"/>
              <a:gd name="connsiteX26" fmla="*/ 5388958 w 6096000"/>
              <a:gd name="connsiteY26" fmla="*/ 889417 h 6858000"/>
              <a:gd name="connsiteX27" fmla="*/ 5307044 w 6096000"/>
              <a:gd name="connsiteY27" fmla="*/ 1063288 h 6858000"/>
              <a:gd name="connsiteX28" fmla="*/ 5303837 w 6096000"/>
              <a:gd name="connsiteY28" fmla="*/ 1157176 h 6858000"/>
              <a:gd name="connsiteX29" fmla="*/ 5286494 w 6096000"/>
              <a:gd name="connsiteY29" fmla="*/ 1210776 h 6858000"/>
              <a:gd name="connsiteX30" fmla="*/ 5282463 w 6096000"/>
              <a:gd name="connsiteY30" fmla="*/ 1301993 h 6858000"/>
              <a:gd name="connsiteX31" fmla="*/ 5252235 w 6096000"/>
              <a:gd name="connsiteY31" fmla="*/ 1360879 h 6858000"/>
              <a:gd name="connsiteX32" fmla="*/ 5244497 w 6096000"/>
              <a:gd name="connsiteY32" fmla="*/ 1404045 h 6858000"/>
              <a:gd name="connsiteX33" fmla="*/ 5223823 w 6096000"/>
              <a:gd name="connsiteY33" fmla="*/ 1429568 h 6858000"/>
              <a:gd name="connsiteX34" fmla="*/ 5224851 w 6096000"/>
              <a:gd name="connsiteY34" fmla="*/ 1430305 h 6858000"/>
              <a:gd name="connsiteX35" fmla="*/ 5212394 w 6096000"/>
              <a:gd name="connsiteY35" fmla="*/ 1463304 h 6858000"/>
              <a:gd name="connsiteX36" fmla="*/ 5209958 w 6096000"/>
              <a:gd name="connsiteY36" fmla="*/ 1514846 h 6858000"/>
              <a:gd name="connsiteX37" fmla="*/ 5206417 w 6096000"/>
              <a:gd name="connsiteY37" fmla="*/ 1519731 h 6858000"/>
              <a:gd name="connsiteX38" fmla="*/ 5206640 w 6096000"/>
              <a:gd name="connsiteY38" fmla="*/ 1519929 h 6858000"/>
              <a:gd name="connsiteX39" fmla="*/ 5207632 w 6096000"/>
              <a:gd name="connsiteY39" fmla="*/ 1546022 h 6858000"/>
              <a:gd name="connsiteX40" fmla="*/ 5212030 w 6096000"/>
              <a:gd name="connsiteY40" fmla="*/ 1578752 h 6858000"/>
              <a:gd name="connsiteX41" fmla="*/ 5203533 w 6096000"/>
              <a:gd name="connsiteY41" fmla="*/ 1647555 h 6858000"/>
              <a:gd name="connsiteX42" fmla="*/ 5190877 w 6096000"/>
              <a:gd name="connsiteY42" fmla="*/ 1715685 h 6858000"/>
              <a:gd name="connsiteX43" fmla="*/ 5184235 w 6096000"/>
              <a:gd name="connsiteY43" fmla="*/ 1740358 h 6858000"/>
              <a:gd name="connsiteX44" fmla="*/ 5181475 w 6096000"/>
              <a:gd name="connsiteY44" fmla="*/ 1784314 h 6858000"/>
              <a:gd name="connsiteX45" fmla="*/ 5185845 w 6096000"/>
              <a:gd name="connsiteY45" fmla="*/ 1804434 h 6858000"/>
              <a:gd name="connsiteX46" fmla="*/ 5185068 w 6096000"/>
              <a:gd name="connsiteY46" fmla="*/ 1805316 h 6858000"/>
              <a:gd name="connsiteX47" fmla="*/ 5188593 w 6096000"/>
              <a:gd name="connsiteY47" fmla="*/ 1807109 h 6858000"/>
              <a:gd name="connsiteX48" fmla="*/ 5185920 w 6096000"/>
              <a:gd name="connsiteY48" fmla="*/ 1821003 h 6858000"/>
              <a:gd name="connsiteX49" fmla="*/ 5183543 w 6096000"/>
              <a:gd name="connsiteY49" fmla="*/ 1824832 h 6858000"/>
              <a:gd name="connsiteX50" fmla="*/ 5182235 w 6096000"/>
              <a:gd name="connsiteY50" fmla="*/ 1830429 h 6858000"/>
              <a:gd name="connsiteX51" fmla="*/ 5182525 w 6096000"/>
              <a:gd name="connsiteY51" fmla="*/ 1830569 h 6858000"/>
              <a:gd name="connsiteX52" fmla="*/ 5180663 w 6096000"/>
              <a:gd name="connsiteY52" fmla="*/ 1835810 h 6858000"/>
              <a:gd name="connsiteX53" fmla="*/ 5167452 w 6096000"/>
              <a:gd name="connsiteY53" fmla="*/ 1861483 h 6858000"/>
              <a:gd name="connsiteX54" fmla="*/ 5174266 w 6096000"/>
              <a:gd name="connsiteY54" fmla="*/ 1892417 h 6858000"/>
              <a:gd name="connsiteX55" fmla="*/ 5189262 w 6096000"/>
              <a:gd name="connsiteY55" fmla="*/ 1895114 h 6858000"/>
              <a:gd name="connsiteX56" fmla="*/ 5187100 w 6096000"/>
              <a:gd name="connsiteY56" fmla="*/ 1899379 h 6858000"/>
              <a:gd name="connsiteX57" fmla="*/ 5180471 w 6096000"/>
              <a:gd name="connsiteY57" fmla="*/ 1907867 h 6858000"/>
              <a:gd name="connsiteX58" fmla="*/ 5181361 w 6096000"/>
              <a:gd name="connsiteY58" fmla="*/ 1910265 h 6858000"/>
              <a:gd name="connsiteX59" fmla="*/ 5178268 w 6096000"/>
              <a:gd name="connsiteY59" fmla="*/ 1935584 h 6858000"/>
              <a:gd name="connsiteX60" fmla="*/ 5183619 w 6096000"/>
              <a:gd name="connsiteY60" fmla="*/ 1942021 h 6858000"/>
              <a:gd name="connsiteX61" fmla="*/ 5184480 w 6096000"/>
              <a:gd name="connsiteY61" fmla="*/ 1945112 h 6858000"/>
              <a:gd name="connsiteX62" fmla="*/ 5172776 w 6096000"/>
              <a:gd name="connsiteY62" fmla="*/ 1961162 h 6858000"/>
              <a:gd name="connsiteX63" fmla="*/ 5168513 w 6096000"/>
              <a:gd name="connsiteY63" fmla="*/ 1969445 h 6858000"/>
              <a:gd name="connsiteX64" fmla="*/ 5126597 w 6096000"/>
              <a:gd name="connsiteY64" fmla="*/ 2024270 h 6858000"/>
              <a:gd name="connsiteX65" fmla="*/ 5119528 w 6096000"/>
              <a:gd name="connsiteY65" fmla="*/ 2107942 h 6858000"/>
              <a:gd name="connsiteX66" fmla="*/ 5110356 w 6096000"/>
              <a:gd name="connsiteY66" fmla="*/ 2193455 h 6858000"/>
              <a:gd name="connsiteX67" fmla="*/ 5104992 w 6096000"/>
              <a:gd name="connsiteY67" fmla="*/ 2260088 h 6858000"/>
              <a:gd name="connsiteX68" fmla="*/ 5059439 w 6096000"/>
              <a:gd name="connsiteY68" fmla="*/ 2335735 h 6858000"/>
              <a:gd name="connsiteX69" fmla="*/ 5022061 w 6096000"/>
              <a:gd name="connsiteY69" fmla="*/ 2408995 h 6858000"/>
              <a:gd name="connsiteX70" fmla="*/ 5022253 w 6096000"/>
              <a:gd name="connsiteY70" fmla="*/ 2445869 h 6858000"/>
              <a:gd name="connsiteX71" fmla="*/ 5011426 w 6096000"/>
              <a:gd name="connsiteY71" fmla="*/ 2496499 h 6858000"/>
              <a:gd name="connsiteX72" fmla="*/ 4994224 w 6096000"/>
              <a:gd name="connsiteY72" fmla="*/ 2549900 h 6858000"/>
              <a:gd name="connsiteX73" fmla="*/ 4995245 w 6096000"/>
              <a:gd name="connsiteY73" fmla="*/ 2596456 h 6858000"/>
              <a:gd name="connsiteX74" fmla="*/ 4988570 w 6096000"/>
              <a:gd name="connsiteY74" fmla="*/ 2606088 h 6858000"/>
              <a:gd name="connsiteX75" fmla="*/ 4988371 w 6096000"/>
              <a:gd name="connsiteY75" fmla="*/ 2635351 h 6858000"/>
              <a:gd name="connsiteX76" fmla="*/ 4983212 w 6096000"/>
              <a:gd name="connsiteY76" fmla="*/ 2665666 h 6858000"/>
              <a:gd name="connsiteX77" fmla="*/ 4968234 w 6096000"/>
              <a:gd name="connsiteY77" fmla="*/ 2715895 h 6858000"/>
              <a:gd name="connsiteX78" fmla="*/ 4975888 w 6096000"/>
              <a:gd name="connsiteY78" fmla="*/ 2725052 h 6858000"/>
              <a:gd name="connsiteX79" fmla="*/ 4980195 w 6096000"/>
              <a:gd name="connsiteY79" fmla="*/ 2726489 h 6858000"/>
              <a:gd name="connsiteX80" fmla="*/ 4976218 w 6096000"/>
              <a:gd name="connsiteY80" fmla="*/ 2740278 h 6858000"/>
              <a:gd name="connsiteX81" fmla="*/ 4980571 w 6096000"/>
              <a:gd name="connsiteY81" fmla="*/ 2751112 h 6858000"/>
              <a:gd name="connsiteX82" fmla="*/ 4973893 w 6096000"/>
              <a:gd name="connsiteY82" fmla="*/ 2760208 h 6858000"/>
              <a:gd name="connsiteX83" fmla="*/ 4979005 w 6096000"/>
              <a:gd name="connsiteY83" fmla="*/ 2790136 h 6858000"/>
              <a:gd name="connsiteX84" fmla="*/ 4986137 w 6096000"/>
              <a:gd name="connsiteY84" fmla="*/ 2804183 h 6858000"/>
              <a:gd name="connsiteX85" fmla="*/ 4986175 w 6096000"/>
              <a:gd name="connsiteY85" fmla="*/ 2825860 h 6858000"/>
              <a:gd name="connsiteX86" fmla="*/ 4993936 w 6096000"/>
              <a:gd name="connsiteY86" fmla="*/ 2911749 h 6858000"/>
              <a:gd name="connsiteX87" fmla="*/ 4992563 w 6096000"/>
              <a:gd name="connsiteY87" fmla="*/ 2977278 h 6858000"/>
              <a:gd name="connsiteX88" fmla="*/ 4980516 w 6096000"/>
              <a:gd name="connsiteY88" fmla="*/ 2991092 h 6858000"/>
              <a:gd name="connsiteX89" fmla="*/ 4992801 w 6096000"/>
              <a:gd name="connsiteY89" fmla="*/ 3020247 h 6858000"/>
              <a:gd name="connsiteX90" fmla="*/ 5014805 w 6096000"/>
              <a:gd name="connsiteY90" fmla="*/ 3065434 h 6858000"/>
              <a:gd name="connsiteX91" fmla="*/ 5002733 w 6096000"/>
              <a:gd name="connsiteY91" fmla="*/ 3103777 h 6858000"/>
              <a:gd name="connsiteX92" fmla="*/ 5002941 w 6096000"/>
              <a:gd name="connsiteY92" fmla="*/ 3151828 h 6858000"/>
              <a:gd name="connsiteX93" fmla="*/ 5002883 w 6096000"/>
              <a:gd name="connsiteY93" fmla="*/ 3180546 h 6858000"/>
              <a:gd name="connsiteX94" fmla="*/ 5016711 w 6096000"/>
              <a:gd name="connsiteY94" fmla="*/ 3258677 h 6858000"/>
              <a:gd name="connsiteX95" fmla="*/ 5017918 w 6096000"/>
              <a:gd name="connsiteY95" fmla="*/ 3262610 h 6858000"/>
              <a:gd name="connsiteX96" fmla="*/ 5011672 w 6096000"/>
              <a:gd name="connsiteY96" fmla="*/ 3277179 h 6858000"/>
              <a:gd name="connsiteX97" fmla="*/ 5009344 w 6096000"/>
              <a:gd name="connsiteY97" fmla="*/ 3278130 h 6858000"/>
              <a:gd name="connsiteX98" fmla="*/ 5026770 w 6096000"/>
              <a:gd name="connsiteY98" fmla="*/ 3325671 h 6858000"/>
              <a:gd name="connsiteX99" fmla="*/ 5024571 w 6096000"/>
              <a:gd name="connsiteY99" fmla="*/ 3332072 h 6858000"/>
              <a:gd name="connsiteX100" fmla="*/ 5041705 w 6096000"/>
              <a:gd name="connsiteY100" fmla="*/ 3362948 h 6858000"/>
              <a:gd name="connsiteX101" fmla="*/ 5047477 w 6096000"/>
              <a:gd name="connsiteY101" fmla="*/ 3378959 h 6858000"/>
              <a:gd name="connsiteX102" fmla="*/ 5060758 w 6096000"/>
              <a:gd name="connsiteY102" fmla="*/ 3407057 h 6858000"/>
              <a:gd name="connsiteX103" fmla="*/ 5058968 w 6096000"/>
              <a:gd name="connsiteY103" fmla="*/ 3409825 h 6858000"/>
              <a:gd name="connsiteX104" fmla="*/ 5062667 w 6096000"/>
              <a:gd name="connsiteY104" fmla="*/ 3415218 h 6858000"/>
              <a:gd name="connsiteX105" fmla="*/ 5060928 w 6096000"/>
              <a:gd name="connsiteY105" fmla="*/ 3419880 h 6858000"/>
              <a:gd name="connsiteX106" fmla="*/ 5062923 w 6096000"/>
              <a:gd name="connsiteY106" fmla="*/ 3424545 h 6858000"/>
              <a:gd name="connsiteX107" fmla="*/ 5064623 w 6096000"/>
              <a:gd name="connsiteY107" fmla="*/ 3476412 h 6858000"/>
              <a:gd name="connsiteX108" fmla="*/ 5069684 w 6096000"/>
              <a:gd name="connsiteY108" fmla="*/ 3486850 h 6858000"/>
              <a:gd name="connsiteX109" fmla="*/ 5063339 w 6096000"/>
              <a:gd name="connsiteY109" fmla="*/ 3496391 h 6858000"/>
              <a:gd name="connsiteX110" fmla="*/ 5070139 w 6096000"/>
              <a:gd name="connsiteY110" fmla="*/ 3531201 h 6858000"/>
              <a:gd name="connsiteX111" fmla="*/ 5079896 w 6096000"/>
              <a:gd name="connsiteY111" fmla="*/ 3542019 h 6858000"/>
              <a:gd name="connsiteX112" fmla="*/ 5087540 w 6096000"/>
              <a:gd name="connsiteY112" fmla="*/ 3552249 h 6858000"/>
              <a:gd name="connsiteX113" fmla="*/ 5087902 w 6096000"/>
              <a:gd name="connsiteY113" fmla="*/ 3553678 h 6858000"/>
              <a:gd name="connsiteX114" fmla="*/ 5091509 w 6096000"/>
              <a:gd name="connsiteY114" fmla="*/ 3568021 h 6858000"/>
              <a:gd name="connsiteX115" fmla="*/ 5091934 w 6096000"/>
              <a:gd name="connsiteY115" fmla="*/ 3569719 h 6858000"/>
              <a:gd name="connsiteX116" fmla="*/ 5089362 w 6096000"/>
              <a:gd name="connsiteY116" fmla="*/ 3586412 h 6858000"/>
              <a:gd name="connsiteX117" fmla="*/ 5092358 w 6096000"/>
              <a:gd name="connsiteY117" fmla="*/ 3597336 h 6858000"/>
              <a:gd name="connsiteX118" fmla="*/ 5084254 w 6096000"/>
              <a:gd name="connsiteY118" fmla="*/ 3606007 h 6858000"/>
              <a:gd name="connsiteX119" fmla="*/ 5084281 w 6096000"/>
              <a:gd name="connsiteY119" fmla="*/ 3641228 h 6858000"/>
              <a:gd name="connsiteX120" fmla="*/ 5091848 w 6096000"/>
              <a:gd name="connsiteY120" fmla="*/ 3653088 h 6858000"/>
              <a:gd name="connsiteX121" fmla="*/ 5097436 w 6096000"/>
              <a:gd name="connsiteY121" fmla="*/ 3664114 h 6858000"/>
              <a:gd name="connsiteX122" fmla="*/ 5097518 w 6096000"/>
              <a:gd name="connsiteY122" fmla="*/ 3665569 h 6858000"/>
              <a:gd name="connsiteX123" fmla="*/ 5099829 w 6096000"/>
              <a:gd name="connsiteY123" fmla="*/ 3707357 h 6858000"/>
              <a:gd name="connsiteX124" fmla="*/ 5114696 w 6096000"/>
              <a:gd name="connsiteY124" fmla="*/ 3778166 h 6858000"/>
              <a:gd name="connsiteX125" fmla="*/ 5135379 w 6096000"/>
              <a:gd name="connsiteY125" fmla="*/ 3878222 h 6858000"/>
              <a:gd name="connsiteX126" fmla="*/ 5130138 w 6096000"/>
              <a:gd name="connsiteY126" fmla="*/ 4048117 h 6858000"/>
              <a:gd name="connsiteX127" fmla="*/ 5090040 w 6096000"/>
              <a:gd name="connsiteY127" fmla="*/ 4219510 h 6858000"/>
              <a:gd name="connsiteX128" fmla="*/ 5092812 w 6096000"/>
              <a:gd name="connsiteY128" fmla="*/ 4411258 h 6858000"/>
              <a:gd name="connsiteX129" fmla="*/ 5084599 w 6096000"/>
              <a:gd name="connsiteY129" fmla="*/ 4488531 h 6858000"/>
              <a:gd name="connsiteX130" fmla="*/ 5084072 w 6096000"/>
              <a:gd name="connsiteY130" fmla="*/ 4539168 h 6858000"/>
              <a:gd name="connsiteX131" fmla="*/ 5068936 w 6096000"/>
              <a:gd name="connsiteY131" fmla="*/ 4625153 h 6858000"/>
              <a:gd name="connsiteX132" fmla="*/ 5059114 w 6096000"/>
              <a:gd name="connsiteY132" fmla="*/ 4733115 h 6858000"/>
              <a:gd name="connsiteX133" fmla="*/ 5037209 w 6096000"/>
              <a:gd name="connsiteY133" fmla="*/ 4844323 h 6858000"/>
              <a:gd name="connsiteX134" fmla="*/ 5020638 w 6096000"/>
              <a:gd name="connsiteY134" fmla="*/ 4877992 h 6858000"/>
              <a:gd name="connsiteX135" fmla="*/ 5006413 w 6096000"/>
              <a:gd name="connsiteY135" fmla="*/ 4925805 h 6858000"/>
              <a:gd name="connsiteX136" fmla="*/ 4971037 w 6096000"/>
              <a:gd name="connsiteY136" fmla="*/ 5009272 h 6858000"/>
              <a:gd name="connsiteX137" fmla="*/ 4963105 w 6096000"/>
              <a:gd name="connsiteY137" fmla="*/ 5111369 h 6858000"/>
              <a:gd name="connsiteX138" fmla="*/ 4976341 w 6096000"/>
              <a:gd name="connsiteY138" fmla="*/ 5210876 h 6858000"/>
              <a:gd name="connsiteX139" fmla="*/ 4980617 w 6096000"/>
              <a:gd name="connsiteY139" fmla="*/ 5269726 h 6858000"/>
              <a:gd name="connsiteX140" fmla="*/ 4997733 w 6096000"/>
              <a:gd name="connsiteY140" fmla="*/ 5464225 h 6858000"/>
              <a:gd name="connsiteX141" fmla="*/ 5001400 w 6096000"/>
              <a:gd name="connsiteY141" fmla="*/ 5594585 h 6858000"/>
              <a:gd name="connsiteX142" fmla="*/ 4983700 w 6096000"/>
              <a:gd name="connsiteY142" fmla="*/ 5667896 h 6858000"/>
              <a:gd name="connsiteX143" fmla="*/ 4968506 w 6096000"/>
              <a:gd name="connsiteY143" fmla="*/ 5769225 h 6858000"/>
              <a:gd name="connsiteX144" fmla="*/ 4969765 w 6096000"/>
              <a:gd name="connsiteY144" fmla="*/ 5823324 h 6858000"/>
              <a:gd name="connsiteX145" fmla="*/ 4966129 w 6096000"/>
              <a:gd name="connsiteY145" fmla="*/ 5862699 h 6858000"/>
              <a:gd name="connsiteX146" fmla="*/ 4970695 w 6096000"/>
              <a:gd name="connsiteY146" fmla="*/ 5906467 h 6858000"/>
              <a:gd name="connsiteX147" fmla="*/ 4991568 w 6096000"/>
              <a:gd name="connsiteY147" fmla="*/ 5939847 h 6858000"/>
              <a:gd name="connsiteX148" fmla="*/ 4986815 w 6096000"/>
              <a:gd name="connsiteY148" fmla="*/ 5973994 h 6858000"/>
              <a:gd name="connsiteX149" fmla="*/ 4987776 w 6096000"/>
              <a:gd name="connsiteY149" fmla="*/ 6089693 h 6858000"/>
              <a:gd name="connsiteX150" fmla="*/ 4991621 w 6096000"/>
              <a:gd name="connsiteY150" fmla="*/ 6224938 h 6858000"/>
              <a:gd name="connsiteX151" fmla="*/ 5017157 w 6096000"/>
              <a:gd name="connsiteY151" fmla="*/ 6370251 h 6858000"/>
              <a:gd name="connsiteX152" fmla="*/ 5040797 w 6096000"/>
              <a:gd name="connsiteY152" fmla="*/ 6541313 h 6858000"/>
              <a:gd name="connsiteX153" fmla="*/ 5045375 w 6096000"/>
              <a:gd name="connsiteY153" fmla="*/ 6640957 h 6858000"/>
              <a:gd name="connsiteX154" fmla="*/ 5058442 w 6096000"/>
              <a:gd name="connsiteY154" fmla="*/ 6705297 h 6858000"/>
              <a:gd name="connsiteX155" fmla="*/ 5071125 w 6096000"/>
              <a:gd name="connsiteY155" fmla="*/ 6759582 h 6858000"/>
              <a:gd name="connsiteX156" fmla="*/ 5069172 w 6096000"/>
              <a:gd name="connsiteY156" fmla="*/ 6817746 h 6858000"/>
              <a:gd name="connsiteX157" fmla="*/ 5072322 w 6096000"/>
              <a:gd name="connsiteY157" fmla="*/ 6843646 h 6858000"/>
              <a:gd name="connsiteX158" fmla="*/ 5091388 w 6096000"/>
              <a:gd name="connsiteY158" fmla="*/ 6857998 h 6858000"/>
              <a:gd name="connsiteX159" fmla="*/ 6096000 w 6096000"/>
              <a:gd name="connsiteY159" fmla="*/ 6857998 h 6858000"/>
              <a:gd name="connsiteX160" fmla="*/ 6096000 w 6096000"/>
              <a:gd name="connsiteY160" fmla="*/ 6858000 h 6858000"/>
              <a:gd name="connsiteX161" fmla="*/ 0 w 6096000"/>
              <a:gd name="connsiteY161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</a:cxnLst>
            <a:rect l="l" t="t" r="r" b="b"/>
            <a:pathLst>
              <a:path w="6096000" h="6858000">
                <a:moveTo>
                  <a:pt x="0" y="0"/>
                </a:moveTo>
                <a:lnTo>
                  <a:pt x="5567517" y="0"/>
                </a:lnTo>
                <a:lnTo>
                  <a:pt x="5566938" y="1705"/>
                </a:lnTo>
                <a:cubicBezTo>
                  <a:pt x="5563126" y="8440"/>
                  <a:pt x="5558112" y="13784"/>
                  <a:pt x="5551594" y="17287"/>
                </a:cubicBezTo>
                <a:cubicBezTo>
                  <a:pt x="5562364" y="82036"/>
                  <a:pt x="5510349" y="69804"/>
                  <a:pt x="5545641" y="130336"/>
                </a:cubicBezTo>
                <a:cubicBezTo>
                  <a:pt x="5526953" y="117589"/>
                  <a:pt x="5536978" y="162458"/>
                  <a:pt x="5538289" y="187093"/>
                </a:cubicBezTo>
                <a:cubicBezTo>
                  <a:pt x="5536205" y="226511"/>
                  <a:pt x="5545722" y="205530"/>
                  <a:pt x="5545790" y="265704"/>
                </a:cubicBezTo>
                <a:cubicBezTo>
                  <a:pt x="5542296" y="317533"/>
                  <a:pt x="5543813" y="325288"/>
                  <a:pt x="5542313" y="354566"/>
                </a:cubicBezTo>
                <a:lnTo>
                  <a:pt x="5524126" y="472000"/>
                </a:lnTo>
                <a:lnTo>
                  <a:pt x="5522170" y="473782"/>
                </a:lnTo>
                <a:cubicBezTo>
                  <a:pt x="5517847" y="482008"/>
                  <a:pt x="5518682" y="487340"/>
                  <a:pt x="5521798" y="491380"/>
                </a:cubicBezTo>
                <a:lnTo>
                  <a:pt x="5536419" y="531675"/>
                </a:lnTo>
                <a:lnTo>
                  <a:pt x="5533435" y="536015"/>
                </a:lnTo>
                <a:lnTo>
                  <a:pt x="5538088" y="572092"/>
                </a:lnTo>
                <a:lnTo>
                  <a:pt x="5536061" y="572511"/>
                </a:lnTo>
                <a:cubicBezTo>
                  <a:pt x="5531611" y="574271"/>
                  <a:pt x="5528529" y="577121"/>
                  <a:pt x="5528218" y="582332"/>
                </a:cubicBezTo>
                <a:cubicBezTo>
                  <a:pt x="5498002" y="573171"/>
                  <a:pt x="5516262" y="585107"/>
                  <a:pt x="5518011" y="601285"/>
                </a:cubicBezTo>
                <a:cubicBezTo>
                  <a:pt x="5508838" y="617831"/>
                  <a:pt x="5480684" y="666964"/>
                  <a:pt x="5473174" y="681608"/>
                </a:cubicBezTo>
                <a:cubicBezTo>
                  <a:pt x="5473102" y="684122"/>
                  <a:pt x="5473033" y="686637"/>
                  <a:pt x="5472963" y="689151"/>
                </a:cubicBezTo>
                <a:lnTo>
                  <a:pt x="5472485" y="689289"/>
                </a:lnTo>
                <a:cubicBezTo>
                  <a:pt x="5471434" y="690905"/>
                  <a:pt x="5470986" y="693376"/>
                  <a:pt x="5471326" y="697222"/>
                </a:cubicBezTo>
                <a:cubicBezTo>
                  <a:pt x="5471606" y="703992"/>
                  <a:pt x="5471884" y="710761"/>
                  <a:pt x="5472164" y="717531"/>
                </a:cubicBezTo>
                <a:lnTo>
                  <a:pt x="5468891" y="722494"/>
                </a:lnTo>
                <a:lnTo>
                  <a:pt x="5463081" y="724368"/>
                </a:lnTo>
                <a:lnTo>
                  <a:pt x="5446981" y="752692"/>
                </a:lnTo>
                <a:cubicBezTo>
                  <a:pt x="5454691" y="764380"/>
                  <a:pt x="5422719" y="808083"/>
                  <a:pt x="5417190" y="816346"/>
                </a:cubicBezTo>
                <a:lnTo>
                  <a:pt x="5388958" y="889417"/>
                </a:lnTo>
                <a:cubicBezTo>
                  <a:pt x="5320491" y="969963"/>
                  <a:pt x="5321907" y="1005331"/>
                  <a:pt x="5307044" y="1063288"/>
                </a:cubicBezTo>
                <a:cubicBezTo>
                  <a:pt x="5313332" y="1111028"/>
                  <a:pt x="5317096" y="1110140"/>
                  <a:pt x="5303837" y="1157176"/>
                </a:cubicBezTo>
                <a:cubicBezTo>
                  <a:pt x="5301103" y="1192124"/>
                  <a:pt x="5301884" y="1197232"/>
                  <a:pt x="5286494" y="1210776"/>
                </a:cubicBezTo>
                <a:lnTo>
                  <a:pt x="5282463" y="1301993"/>
                </a:lnTo>
                <a:lnTo>
                  <a:pt x="5252235" y="1360879"/>
                </a:lnTo>
                <a:lnTo>
                  <a:pt x="5244497" y="1404045"/>
                </a:lnTo>
                <a:lnTo>
                  <a:pt x="5223823" y="1429568"/>
                </a:lnTo>
                <a:lnTo>
                  <a:pt x="5224851" y="1430305"/>
                </a:lnTo>
                <a:cubicBezTo>
                  <a:pt x="5226697" y="1432466"/>
                  <a:pt x="5214738" y="1459891"/>
                  <a:pt x="5212394" y="1463304"/>
                </a:cubicBezTo>
                <a:cubicBezTo>
                  <a:pt x="5209912" y="1477394"/>
                  <a:pt x="5213027" y="1501295"/>
                  <a:pt x="5209958" y="1514846"/>
                </a:cubicBezTo>
                <a:lnTo>
                  <a:pt x="5206417" y="1519731"/>
                </a:lnTo>
                <a:lnTo>
                  <a:pt x="5206640" y="1519929"/>
                </a:lnTo>
                <a:cubicBezTo>
                  <a:pt x="5206490" y="1521210"/>
                  <a:pt x="5209710" y="1543635"/>
                  <a:pt x="5207632" y="1546022"/>
                </a:cubicBezTo>
                <a:lnTo>
                  <a:pt x="5212030" y="1578752"/>
                </a:lnTo>
                <a:cubicBezTo>
                  <a:pt x="5206147" y="1605585"/>
                  <a:pt x="5226381" y="1622803"/>
                  <a:pt x="5203533" y="1647555"/>
                </a:cubicBezTo>
                <a:cubicBezTo>
                  <a:pt x="5198128" y="1672675"/>
                  <a:pt x="5203213" y="1694404"/>
                  <a:pt x="5190877" y="1715685"/>
                </a:cubicBezTo>
                <a:cubicBezTo>
                  <a:pt x="5196815" y="1724301"/>
                  <a:pt x="5198098" y="1732435"/>
                  <a:pt x="5184235" y="1740358"/>
                </a:cubicBezTo>
                <a:cubicBezTo>
                  <a:pt x="5182625" y="1763793"/>
                  <a:pt x="5198368" y="1769422"/>
                  <a:pt x="5181475" y="1784314"/>
                </a:cubicBezTo>
                <a:cubicBezTo>
                  <a:pt x="5205987" y="1797417"/>
                  <a:pt x="5195246" y="1798221"/>
                  <a:pt x="5185845" y="1804434"/>
                </a:cubicBezTo>
                <a:lnTo>
                  <a:pt x="5185068" y="1805316"/>
                </a:lnTo>
                <a:lnTo>
                  <a:pt x="5188593" y="1807109"/>
                </a:lnTo>
                <a:lnTo>
                  <a:pt x="5185920" y="1821003"/>
                </a:lnTo>
                <a:lnTo>
                  <a:pt x="5183543" y="1824832"/>
                </a:lnTo>
                <a:cubicBezTo>
                  <a:pt x="5182284" y="1827468"/>
                  <a:pt x="5181937" y="1829219"/>
                  <a:pt x="5182235" y="1830429"/>
                </a:cubicBezTo>
                <a:lnTo>
                  <a:pt x="5182525" y="1830569"/>
                </a:lnTo>
                <a:lnTo>
                  <a:pt x="5180663" y="1835810"/>
                </a:lnTo>
                <a:cubicBezTo>
                  <a:pt x="5176779" y="1844665"/>
                  <a:pt x="5172297" y="1853278"/>
                  <a:pt x="5167452" y="1861483"/>
                </a:cubicBezTo>
                <a:cubicBezTo>
                  <a:pt x="5179827" y="1866643"/>
                  <a:pt x="5166788" y="1884999"/>
                  <a:pt x="5174266" y="1892417"/>
                </a:cubicBezTo>
                <a:lnTo>
                  <a:pt x="5189262" y="1895114"/>
                </a:lnTo>
                <a:lnTo>
                  <a:pt x="5187100" y="1899379"/>
                </a:lnTo>
                <a:lnTo>
                  <a:pt x="5180471" y="1907867"/>
                </a:lnTo>
                <a:cubicBezTo>
                  <a:pt x="5179609" y="1909162"/>
                  <a:pt x="5179647" y="1909994"/>
                  <a:pt x="5181361" y="1910265"/>
                </a:cubicBezTo>
                <a:cubicBezTo>
                  <a:pt x="5180995" y="1914884"/>
                  <a:pt x="5177893" y="1930292"/>
                  <a:pt x="5178268" y="1935584"/>
                </a:cubicBezTo>
                <a:lnTo>
                  <a:pt x="5183619" y="1942021"/>
                </a:lnTo>
                <a:lnTo>
                  <a:pt x="5184480" y="1945112"/>
                </a:lnTo>
                <a:lnTo>
                  <a:pt x="5172776" y="1961162"/>
                </a:lnTo>
                <a:lnTo>
                  <a:pt x="5168513" y="1969445"/>
                </a:lnTo>
                <a:lnTo>
                  <a:pt x="5126597" y="2024270"/>
                </a:lnTo>
                <a:lnTo>
                  <a:pt x="5119528" y="2107942"/>
                </a:lnTo>
                <a:cubicBezTo>
                  <a:pt x="5089290" y="2138038"/>
                  <a:pt x="5110415" y="2159228"/>
                  <a:pt x="5110356" y="2193455"/>
                </a:cubicBezTo>
                <a:cubicBezTo>
                  <a:pt x="5101302" y="2220953"/>
                  <a:pt x="5110381" y="2224200"/>
                  <a:pt x="5104992" y="2260088"/>
                </a:cubicBezTo>
                <a:cubicBezTo>
                  <a:pt x="5096504" y="2291744"/>
                  <a:pt x="5078225" y="2299003"/>
                  <a:pt x="5059439" y="2335735"/>
                </a:cubicBezTo>
                <a:cubicBezTo>
                  <a:pt x="5029465" y="2329020"/>
                  <a:pt x="5058046" y="2407546"/>
                  <a:pt x="5022061" y="2408995"/>
                </a:cubicBezTo>
                <a:cubicBezTo>
                  <a:pt x="5023289" y="2413465"/>
                  <a:pt x="5019654" y="2441580"/>
                  <a:pt x="5022253" y="2445869"/>
                </a:cubicBezTo>
                <a:cubicBezTo>
                  <a:pt x="5022440" y="2449625"/>
                  <a:pt x="5011241" y="2492743"/>
                  <a:pt x="5011426" y="2496499"/>
                </a:cubicBezTo>
                <a:lnTo>
                  <a:pt x="4994224" y="2549900"/>
                </a:lnTo>
                <a:cubicBezTo>
                  <a:pt x="4992353" y="2564757"/>
                  <a:pt x="4998952" y="2582253"/>
                  <a:pt x="4995245" y="2596456"/>
                </a:cubicBezTo>
                <a:lnTo>
                  <a:pt x="4988570" y="2606088"/>
                </a:lnTo>
                <a:cubicBezTo>
                  <a:pt x="4988504" y="2615842"/>
                  <a:pt x="4988436" y="2625597"/>
                  <a:pt x="4988371" y="2635351"/>
                </a:cubicBezTo>
                <a:lnTo>
                  <a:pt x="4983212" y="2665666"/>
                </a:lnTo>
                <a:lnTo>
                  <a:pt x="4968234" y="2715895"/>
                </a:lnTo>
                <a:lnTo>
                  <a:pt x="4975888" y="2725052"/>
                </a:lnTo>
                <a:lnTo>
                  <a:pt x="4980195" y="2726489"/>
                </a:lnTo>
                <a:lnTo>
                  <a:pt x="4976218" y="2740278"/>
                </a:lnTo>
                <a:lnTo>
                  <a:pt x="4980571" y="2751112"/>
                </a:lnTo>
                <a:lnTo>
                  <a:pt x="4973893" y="2760208"/>
                </a:lnTo>
                <a:lnTo>
                  <a:pt x="4979005" y="2790136"/>
                </a:lnTo>
                <a:lnTo>
                  <a:pt x="4986137" y="2804183"/>
                </a:lnTo>
                <a:cubicBezTo>
                  <a:pt x="4986150" y="2811409"/>
                  <a:pt x="4986162" y="2818634"/>
                  <a:pt x="4986175" y="2825860"/>
                </a:cubicBezTo>
                <a:cubicBezTo>
                  <a:pt x="4987474" y="2843788"/>
                  <a:pt x="4992871" y="2886513"/>
                  <a:pt x="4993936" y="2911749"/>
                </a:cubicBezTo>
                <a:cubicBezTo>
                  <a:pt x="4993313" y="2946689"/>
                  <a:pt x="4980300" y="2954448"/>
                  <a:pt x="4992563" y="2977278"/>
                </a:cubicBezTo>
                <a:cubicBezTo>
                  <a:pt x="4985688" y="2983455"/>
                  <a:pt x="4982051" y="2987749"/>
                  <a:pt x="4980516" y="2991092"/>
                </a:cubicBezTo>
                <a:cubicBezTo>
                  <a:pt x="4975910" y="3001119"/>
                  <a:pt x="4990216" y="3002537"/>
                  <a:pt x="4992801" y="3020247"/>
                </a:cubicBezTo>
                <a:cubicBezTo>
                  <a:pt x="4998517" y="3032637"/>
                  <a:pt x="5013148" y="3051512"/>
                  <a:pt x="5014805" y="3065434"/>
                </a:cubicBezTo>
                <a:cubicBezTo>
                  <a:pt x="4998836" y="3057428"/>
                  <a:pt x="5016840" y="3105196"/>
                  <a:pt x="5002733" y="3103777"/>
                </a:cubicBezTo>
                <a:cubicBezTo>
                  <a:pt x="5022381" y="3124610"/>
                  <a:pt x="4997365" y="3128169"/>
                  <a:pt x="5002941" y="3151828"/>
                </a:cubicBezTo>
                <a:cubicBezTo>
                  <a:pt x="5010264" y="3163902"/>
                  <a:pt x="5011356" y="3171780"/>
                  <a:pt x="5002883" y="3180546"/>
                </a:cubicBezTo>
                <a:cubicBezTo>
                  <a:pt x="5038586" y="3236545"/>
                  <a:pt x="5003723" y="3210316"/>
                  <a:pt x="5016711" y="3258677"/>
                </a:cubicBezTo>
                <a:lnTo>
                  <a:pt x="5017918" y="3262610"/>
                </a:lnTo>
                <a:lnTo>
                  <a:pt x="5011672" y="3277179"/>
                </a:lnTo>
                <a:lnTo>
                  <a:pt x="5009344" y="3278130"/>
                </a:lnTo>
                <a:lnTo>
                  <a:pt x="5026770" y="3325671"/>
                </a:lnTo>
                <a:lnTo>
                  <a:pt x="5024571" y="3332072"/>
                </a:lnTo>
                <a:lnTo>
                  <a:pt x="5041705" y="3362948"/>
                </a:lnTo>
                <a:lnTo>
                  <a:pt x="5047477" y="3378959"/>
                </a:lnTo>
                <a:lnTo>
                  <a:pt x="5060758" y="3407057"/>
                </a:lnTo>
                <a:lnTo>
                  <a:pt x="5058968" y="3409825"/>
                </a:lnTo>
                <a:lnTo>
                  <a:pt x="5062667" y="3415218"/>
                </a:lnTo>
                <a:lnTo>
                  <a:pt x="5060928" y="3419880"/>
                </a:lnTo>
                <a:lnTo>
                  <a:pt x="5062923" y="3424545"/>
                </a:lnTo>
                <a:cubicBezTo>
                  <a:pt x="5063537" y="3433967"/>
                  <a:pt x="5063494" y="3466028"/>
                  <a:pt x="5064623" y="3476412"/>
                </a:cubicBezTo>
                <a:lnTo>
                  <a:pt x="5069684" y="3486850"/>
                </a:lnTo>
                <a:lnTo>
                  <a:pt x="5063339" y="3496391"/>
                </a:lnTo>
                <a:lnTo>
                  <a:pt x="5070139" y="3531201"/>
                </a:lnTo>
                <a:lnTo>
                  <a:pt x="5079896" y="3542019"/>
                </a:lnTo>
                <a:lnTo>
                  <a:pt x="5087540" y="3552249"/>
                </a:lnTo>
                <a:lnTo>
                  <a:pt x="5087902" y="3553678"/>
                </a:lnTo>
                <a:lnTo>
                  <a:pt x="5091509" y="3568021"/>
                </a:lnTo>
                <a:lnTo>
                  <a:pt x="5091934" y="3569719"/>
                </a:lnTo>
                <a:lnTo>
                  <a:pt x="5089362" y="3586412"/>
                </a:lnTo>
                <a:lnTo>
                  <a:pt x="5092358" y="3597336"/>
                </a:lnTo>
                <a:lnTo>
                  <a:pt x="5084254" y="3606007"/>
                </a:lnTo>
                <a:cubicBezTo>
                  <a:pt x="5084262" y="3617747"/>
                  <a:pt x="5084273" y="3629488"/>
                  <a:pt x="5084281" y="3641228"/>
                </a:cubicBezTo>
                <a:lnTo>
                  <a:pt x="5091848" y="3653088"/>
                </a:lnTo>
                <a:lnTo>
                  <a:pt x="5097436" y="3664114"/>
                </a:lnTo>
                <a:cubicBezTo>
                  <a:pt x="5097463" y="3664599"/>
                  <a:pt x="5097491" y="3665084"/>
                  <a:pt x="5097518" y="3665569"/>
                </a:cubicBezTo>
                <a:cubicBezTo>
                  <a:pt x="5097915" y="3672776"/>
                  <a:pt x="5096966" y="3688591"/>
                  <a:pt x="5099829" y="3707357"/>
                </a:cubicBezTo>
                <a:cubicBezTo>
                  <a:pt x="5100505" y="3724716"/>
                  <a:pt x="5118078" y="3760234"/>
                  <a:pt x="5114696" y="3778166"/>
                </a:cubicBezTo>
                <a:cubicBezTo>
                  <a:pt x="5141627" y="3845122"/>
                  <a:pt x="5125427" y="3821305"/>
                  <a:pt x="5135379" y="3878222"/>
                </a:cubicBezTo>
                <a:cubicBezTo>
                  <a:pt x="5161519" y="3905047"/>
                  <a:pt x="5125417" y="4015047"/>
                  <a:pt x="5130138" y="4048117"/>
                </a:cubicBezTo>
                <a:cubicBezTo>
                  <a:pt x="5081804" y="4192084"/>
                  <a:pt x="5096262" y="4158987"/>
                  <a:pt x="5090040" y="4219510"/>
                </a:cubicBezTo>
                <a:cubicBezTo>
                  <a:pt x="5104553" y="4280033"/>
                  <a:pt x="5065380" y="4345686"/>
                  <a:pt x="5092812" y="4411258"/>
                </a:cubicBezTo>
                <a:cubicBezTo>
                  <a:pt x="5090630" y="4437329"/>
                  <a:pt x="5083878" y="4473140"/>
                  <a:pt x="5084599" y="4488531"/>
                </a:cubicBezTo>
                <a:cubicBezTo>
                  <a:pt x="5084423" y="4505410"/>
                  <a:pt x="5084248" y="4522289"/>
                  <a:pt x="5084072" y="4539168"/>
                </a:cubicBezTo>
                <a:cubicBezTo>
                  <a:pt x="5072114" y="4567830"/>
                  <a:pt x="5064305" y="4588197"/>
                  <a:pt x="5068936" y="4625153"/>
                </a:cubicBezTo>
                <a:cubicBezTo>
                  <a:pt x="5077433" y="4662889"/>
                  <a:pt x="5065899" y="4679357"/>
                  <a:pt x="5059114" y="4733115"/>
                </a:cubicBezTo>
                <a:cubicBezTo>
                  <a:pt x="5068687" y="4752352"/>
                  <a:pt x="5055370" y="4832308"/>
                  <a:pt x="5037209" y="4844323"/>
                </a:cubicBezTo>
                <a:cubicBezTo>
                  <a:pt x="5033444" y="4857054"/>
                  <a:pt x="5040194" y="4871554"/>
                  <a:pt x="5020638" y="4877992"/>
                </a:cubicBezTo>
                <a:cubicBezTo>
                  <a:pt x="4997151" y="4888353"/>
                  <a:pt x="5034418" y="4931200"/>
                  <a:pt x="5006413" y="4925805"/>
                </a:cubicBezTo>
                <a:cubicBezTo>
                  <a:pt x="5031964" y="4956261"/>
                  <a:pt x="4982840" y="4982633"/>
                  <a:pt x="4971037" y="5009272"/>
                </a:cubicBezTo>
                <a:cubicBezTo>
                  <a:pt x="4973259" y="5034036"/>
                  <a:pt x="4968375" y="5053859"/>
                  <a:pt x="4963105" y="5111369"/>
                </a:cubicBezTo>
                <a:cubicBezTo>
                  <a:pt x="4973224" y="5141336"/>
                  <a:pt x="4937413" y="5161742"/>
                  <a:pt x="4976341" y="5210876"/>
                </a:cubicBezTo>
                <a:cubicBezTo>
                  <a:pt x="4972455" y="5212581"/>
                  <a:pt x="4977054" y="5227501"/>
                  <a:pt x="4980617" y="5269726"/>
                </a:cubicBezTo>
                <a:cubicBezTo>
                  <a:pt x="4984182" y="5311951"/>
                  <a:pt x="4990390" y="5400671"/>
                  <a:pt x="4997733" y="5464225"/>
                </a:cubicBezTo>
                <a:cubicBezTo>
                  <a:pt x="5001765" y="5536542"/>
                  <a:pt x="4990225" y="5517959"/>
                  <a:pt x="5001400" y="5594585"/>
                </a:cubicBezTo>
                <a:cubicBezTo>
                  <a:pt x="4999908" y="5619318"/>
                  <a:pt x="4974042" y="5647975"/>
                  <a:pt x="4983700" y="5667896"/>
                </a:cubicBezTo>
                <a:cubicBezTo>
                  <a:pt x="4976834" y="5696311"/>
                  <a:pt x="4975579" y="5738356"/>
                  <a:pt x="4968506" y="5769225"/>
                </a:cubicBezTo>
                <a:cubicBezTo>
                  <a:pt x="4968926" y="5787258"/>
                  <a:pt x="4969344" y="5805291"/>
                  <a:pt x="4969765" y="5823324"/>
                </a:cubicBezTo>
                <a:cubicBezTo>
                  <a:pt x="4966122" y="5853058"/>
                  <a:pt x="4965608" y="5838948"/>
                  <a:pt x="4966129" y="5862699"/>
                </a:cubicBezTo>
                <a:lnTo>
                  <a:pt x="4970695" y="5906467"/>
                </a:lnTo>
                <a:lnTo>
                  <a:pt x="4991568" y="5939847"/>
                </a:lnTo>
                <a:cubicBezTo>
                  <a:pt x="4998848" y="5955713"/>
                  <a:pt x="4974731" y="5940131"/>
                  <a:pt x="4986815" y="5973994"/>
                </a:cubicBezTo>
                <a:cubicBezTo>
                  <a:pt x="4961187" y="5997051"/>
                  <a:pt x="4983444" y="6032039"/>
                  <a:pt x="4987776" y="6089693"/>
                </a:cubicBezTo>
                <a:lnTo>
                  <a:pt x="4991621" y="6224938"/>
                </a:lnTo>
                <a:cubicBezTo>
                  <a:pt x="4988442" y="6270972"/>
                  <a:pt x="5008962" y="6317522"/>
                  <a:pt x="5017157" y="6370251"/>
                </a:cubicBezTo>
                <a:cubicBezTo>
                  <a:pt x="5025353" y="6422980"/>
                  <a:pt x="5039938" y="6490855"/>
                  <a:pt x="5040797" y="6541313"/>
                </a:cubicBezTo>
                <a:cubicBezTo>
                  <a:pt x="5039898" y="6576319"/>
                  <a:pt x="5031912" y="6591883"/>
                  <a:pt x="5045375" y="6640957"/>
                </a:cubicBezTo>
                <a:cubicBezTo>
                  <a:pt x="5057505" y="6669536"/>
                  <a:pt x="5052276" y="6675394"/>
                  <a:pt x="5058442" y="6705297"/>
                </a:cubicBezTo>
                <a:cubicBezTo>
                  <a:pt x="5057367" y="6727133"/>
                  <a:pt x="5067901" y="6732087"/>
                  <a:pt x="5071125" y="6759582"/>
                </a:cubicBezTo>
                <a:cubicBezTo>
                  <a:pt x="5055614" y="6796071"/>
                  <a:pt x="5051656" y="6769544"/>
                  <a:pt x="5069172" y="6817746"/>
                </a:cubicBezTo>
                <a:cubicBezTo>
                  <a:pt x="5060956" y="6828354"/>
                  <a:pt x="5064525" y="6836369"/>
                  <a:pt x="5072322" y="6843646"/>
                </a:cubicBezTo>
                <a:lnTo>
                  <a:pt x="5091388" y="6857998"/>
                </a:lnTo>
                <a:lnTo>
                  <a:pt x="6096000" y="6857998"/>
                </a:lnTo>
                <a:lnTo>
                  <a:pt x="6096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0018050-8F4A-D896-9E35-AD7F8BC60FA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0394" y="309660"/>
            <a:ext cx="6428170" cy="1330839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/>
            <a:r>
              <a:rPr lang="en-US" sz="3300" b="1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Recruitment and Selection During </a:t>
            </a:r>
            <a:r>
              <a:rPr lang="en-US" sz="3300" b="1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Organisational</a:t>
            </a:r>
            <a:r>
              <a:rPr lang="en-US" sz="3300" b="1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Transformation</a:t>
            </a:r>
            <a:br>
              <a:rPr lang="en-US" sz="21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endParaRPr lang="en-US" sz="2100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23C1037-FFEA-9EED-71FD-D4313CF8549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0393" y="1640499"/>
            <a:ext cx="5236727" cy="4760301"/>
          </a:xfrm>
        </p:spPr>
        <p:txBody>
          <a:bodyPr vert="horz" lIns="91440" tIns="45720" rIns="91440" bIns="45720" rtlCol="0">
            <a:normAutofit/>
          </a:bodyPr>
          <a:lstStyle/>
          <a:p>
            <a:pPr algn="l"/>
            <a:r>
              <a:rPr lang="en-US" sz="1700" dirty="0"/>
              <a:t> </a:t>
            </a:r>
          </a:p>
          <a:p>
            <a:pPr algn="l"/>
            <a:r>
              <a:rPr lang="en-US" b="1" dirty="0"/>
              <a:t>GXO Logistics, Tamworth, UK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endParaRPr lang="en-US" dirty="0"/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dirty="0"/>
              <a:t>Student Name: Anita Kyrcz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dirty="0"/>
              <a:t>Student Number: 2420282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dirty="0"/>
              <a:t>Lecturer Name: Samson Oladejo</a:t>
            </a:r>
          </a:p>
          <a:p>
            <a:pPr algn="l"/>
            <a:endParaRPr lang="en-US" dirty="0"/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dirty="0"/>
              <a:t>Module Code and Title: LCLM5002      /Developing and Managing Individuals and Teams 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endParaRPr lang="en-US" sz="17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BEB6194-E974-DD67-94F1-3A025C4FC1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5445457" y="1217326"/>
            <a:ext cx="6155141" cy="44470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56709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4" name="Rectangle 23">
            <a:extLst>
              <a:ext uri="{FF2B5EF4-FFF2-40B4-BE49-F238E27FC236}">
                <a16:creationId xmlns:a16="http://schemas.microsoft.com/office/drawing/2014/main" id="{637B2035-1FCB-439A-B421-095E136C7E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676D6CDF-C512-4739-B158-55EE955EFA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5503" y="-1"/>
            <a:ext cx="12192000" cy="6857999"/>
          </a:xfrm>
          <a:prstGeom prst="rect">
            <a:avLst/>
          </a:pr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FDED109-6C07-AC1E-1BE1-06D38DAE99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4209" y="670560"/>
            <a:ext cx="5626145" cy="972124"/>
          </a:xfrm>
        </p:spPr>
        <p:txBody>
          <a:bodyPr anchor="t">
            <a:normAutofit/>
          </a:bodyPr>
          <a:lstStyle/>
          <a:p>
            <a:r>
              <a:rPr lang="en-GB" b="1" dirty="0"/>
              <a:t>    Table of Contents</a:t>
            </a: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76415F6-D8DC-D043-F42E-BEF81A99EA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5808" r="4156" b="1"/>
          <a:stretch>
            <a:fillRect/>
          </a:stretch>
        </p:blipFill>
        <p:spPr>
          <a:xfrm>
            <a:off x="1" y="3105151"/>
            <a:ext cx="6448424" cy="3752849"/>
          </a:xfrm>
          <a:custGeom>
            <a:avLst/>
            <a:gdLst/>
            <a:ahLst/>
            <a:cxnLst/>
            <a:rect l="l" t="t" r="r" b="b"/>
            <a:pathLst>
              <a:path w="6448424" h="3752849">
                <a:moveTo>
                  <a:pt x="0" y="0"/>
                </a:moveTo>
                <a:lnTo>
                  <a:pt x="137978" y="22215"/>
                </a:lnTo>
                <a:cubicBezTo>
                  <a:pt x="196046" y="32277"/>
                  <a:pt x="252469" y="42437"/>
                  <a:pt x="295660" y="49771"/>
                </a:cubicBezTo>
                <a:cubicBezTo>
                  <a:pt x="364885" y="66610"/>
                  <a:pt x="403214" y="32071"/>
                  <a:pt x="456941" y="65635"/>
                </a:cubicBezTo>
                <a:cubicBezTo>
                  <a:pt x="529612" y="69090"/>
                  <a:pt x="662508" y="71245"/>
                  <a:pt x="731691" y="70501"/>
                </a:cubicBezTo>
                <a:cubicBezTo>
                  <a:pt x="768741" y="62400"/>
                  <a:pt x="808263" y="64633"/>
                  <a:pt x="841820" y="61171"/>
                </a:cubicBezTo>
                <a:cubicBezTo>
                  <a:pt x="958973" y="43639"/>
                  <a:pt x="1009730" y="45863"/>
                  <a:pt x="1068219" y="39136"/>
                </a:cubicBezTo>
                <a:cubicBezTo>
                  <a:pt x="1104329" y="33447"/>
                  <a:pt x="1156536" y="44203"/>
                  <a:pt x="1174190" y="38808"/>
                </a:cubicBezTo>
                <a:cubicBezTo>
                  <a:pt x="1188943" y="36385"/>
                  <a:pt x="1213832" y="14880"/>
                  <a:pt x="1225923" y="34507"/>
                </a:cubicBezTo>
                <a:cubicBezTo>
                  <a:pt x="1305283" y="8501"/>
                  <a:pt x="1319617" y="30839"/>
                  <a:pt x="1385617" y="18003"/>
                </a:cubicBezTo>
                <a:cubicBezTo>
                  <a:pt x="1461876" y="-26747"/>
                  <a:pt x="1519510" y="56342"/>
                  <a:pt x="1563967" y="4638"/>
                </a:cubicBezTo>
                <a:lnTo>
                  <a:pt x="1676634" y="10582"/>
                </a:lnTo>
                <a:lnTo>
                  <a:pt x="1769429" y="20265"/>
                </a:lnTo>
                <a:cubicBezTo>
                  <a:pt x="1790625" y="23534"/>
                  <a:pt x="1880369" y="18448"/>
                  <a:pt x="1900584" y="27732"/>
                </a:cubicBezTo>
                <a:cubicBezTo>
                  <a:pt x="2072430" y="22762"/>
                  <a:pt x="2014935" y="5831"/>
                  <a:pt x="2127041" y="22101"/>
                </a:cubicBezTo>
                <a:cubicBezTo>
                  <a:pt x="2168847" y="65820"/>
                  <a:pt x="2153052" y="28773"/>
                  <a:pt x="2211644" y="44507"/>
                </a:cubicBezTo>
                <a:cubicBezTo>
                  <a:pt x="2211201" y="9921"/>
                  <a:pt x="2277596" y="73686"/>
                  <a:pt x="2299605" y="38004"/>
                </a:cubicBezTo>
                <a:cubicBezTo>
                  <a:pt x="2309570" y="41997"/>
                  <a:pt x="2318531" y="46991"/>
                  <a:pt x="2327359" y="52270"/>
                </a:cubicBezTo>
                <a:lnTo>
                  <a:pt x="2331995" y="55017"/>
                </a:lnTo>
                <a:lnTo>
                  <a:pt x="2353777" y="59755"/>
                </a:lnTo>
                <a:lnTo>
                  <a:pt x="2355893" y="68914"/>
                </a:lnTo>
                <a:lnTo>
                  <a:pt x="2385794" y="81650"/>
                </a:lnTo>
                <a:cubicBezTo>
                  <a:pt x="2397613" y="85211"/>
                  <a:pt x="2411061" y="87627"/>
                  <a:pt x="2427010" y="88184"/>
                </a:cubicBezTo>
                <a:cubicBezTo>
                  <a:pt x="2486314" y="76422"/>
                  <a:pt x="2553170" y="126870"/>
                  <a:pt x="2627153" y="110451"/>
                </a:cubicBezTo>
                <a:cubicBezTo>
                  <a:pt x="2653722" y="107383"/>
                  <a:pt x="2732043" y="116068"/>
                  <a:pt x="2744462" y="128780"/>
                </a:cubicBezTo>
                <a:cubicBezTo>
                  <a:pt x="2760299" y="132873"/>
                  <a:pt x="2780248" y="130843"/>
                  <a:pt x="2785202" y="143610"/>
                </a:cubicBezTo>
                <a:cubicBezTo>
                  <a:pt x="2794558" y="159316"/>
                  <a:pt x="2856498" y="142821"/>
                  <a:pt x="2844667" y="159029"/>
                </a:cubicBezTo>
                <a:cubicBezTo>
                  <a:pt x="2888530" y="147871"/>
                  <a:pt x="2914187" y="181391"/>
                  <a:pt x="2946649" y="192330"/>
                </a:cubicBezTo>
                <a:cubicBezTo>
                  <a:pt x="2981872" y="180417"/>
                  <a:pt x="3015239" y="215115"/>
                  <a:pt x="3088812" y="226485"/>
                </a:cubicBezTo>
                <a:cubicBezTo>
                  <a:pt x="3127734" y="212524"/>
                  <a:pt x="3138301" y="234381"/>
                  <a:pt x="3208669" y="217774"/>
                </a:cubicBezTo>
                <a:cubicBezTo>
                  <a:pt x="3242208" y="219284"/>
                  <a:pt x="3229623" y="233297"/>
                  <a:pt x="3290045" y="235553"/>
                </a:cubicBezTo>
                <a:cubicBezTo>
                  <a:pt x="3399655" y="215239"/>
                  <a:pt x="3444518" y="245862"/>
                  <a:pt x="3529335" y="249571"/>
                </a:cubicBezTo>
                <a:cubicBezTo>
                  <a:pt x="3623697" y="257405"/>
                  <a:pt x="3587652" y="268832"/>
                  <a:pt x="3716766" y="252690"/>
                </a:cubicBezTo>
                <a:cubicBezTo>
                  <a:pt x="3723469" y="267318"/>
                  <a:pt x="3737863" y="269842"/>
                  <a:pt x="3765333" y="266823"/>
                </a:cubicBezTo>
                <a:cubicBezTo>
                  <a:pt x="3810754" y="271601"/>
                  <a:pt x="3792745" y="303866"/>
                  <a:pt x="3846897" y="290090"/>
                </a:cubicBezTo>
                <a:cubicBezTo>
                  <a:pt x="3830941" y="306608"/>
                  <a:pt x="3929114" y="308026"/>
                  <a:pt x="3900217" y="323590"/>
                </a:cubicBezTo>
                <a:cubicBezTo>
                  <a:pt x="3922367" y="343425"/>
                  <a:pt x="3948574" y="318948"/>
                  <a:pt x="3971444" y="336662"/>
                </a:cubicBezTo>
                <a:cubicBezTo>
                  <a:pt x="4002781" y="344193"/>
                  <a:pt x="3960997" y="315419"/>
                  <a:pt x="3997868" y="318867"/>
                </a:cubicBezTo>
                <a:cubicBezTo>
                  <a:pt x="4041159" y="326219"/>
                  <a:pt x="4055435" y="293981"/>
                  <a:pt x="4070852" y="339615"/>
                </a:cubicBezTo>
                <a:cubicBezTo>
                  <a:pt x="4121286" y="335828"/>
                  <a:pt x="4121920" y="355506"/>
                  <a:pt x="4180483" y="373369"/>
                </a:cubicBezTo>
                <a:cubicBezTo>
                  <a:pt x="4211379" y="366707"/>
                  <a:pt x="4230171" y="374664"/>
                  <a:pt x="4246264" y="387458"/>
                </a:cubicBezTo>
                <a:cubicBezTo>
                  <a:pt x="4308508" y="393310"/>
                  <a:pt x="4357326" y="416142"/>
                  <a:pt x="4423169" y="431783"/>
                </a:cubicBezTo>
                <a:lnTo>
                  <a:pt x="4446752" y="435383"/>
                </a:lnTo>
                <a:lnTo>
                  <a:pt x="4446954" y="435566"/>
                </a:lnTo>
                <a:cubicBezTo>
                  <a:pt x="4508528" y="480137"/>
                  <a:pt x="4617740" y="529869"/>
                  <a:pt x="4662523" y="553169"/>
                </a:cubicBezTo>
                <a:cubicBezTo>
                  <a:pt x="4720320" y="547046"/>
                  <a:pt x="4678644" y="560102"/>
                  <a:pt x="4715641" y="575354"/>
                </a:cubicBezTo>
                <a:cubicBezTo>
                  <a:pt x="4682056" y="593278"/>
                  <a:pt x="4768370" y="586520"/>
                  <a:pt x="4742071" y="614016"/>
                </a:cubicBezTo>
                <a:cubicBezTo>
                  <a:pt x="4749637" y="615922"/>
                  <a:pt x="4757797" y="616899"/>
                  <a:pt x="4766183" y="617675"/>
                </a:cubicBezTo>
                <a:lnTo>
                  <a:pt x="4770562" y="618094"/>
                </a:lnTo>
                <a:lnTo>
                  <a:pt x="4783240" y="624350"/>
                </a:lnTo>
                <a:lnTo>
                  <a:pt x="4792882" y="620401"/>
                </a:lnTo>
                <a:lnTo>
                  <a:pt x="4816310" y="625721"/>
                </a:lnTo>
                <a:cubicBezTo>
                  <a:pt x="4824144" y="628595"/>
                  <a:pt x="4831482" y="632720"/>
                  <a:pt x="4837953" y="638824"/>
                </a:cubicBezTo>
                <a:cubicBezTo>
                  <a:pt x="4848645" y="668753"/>
                  <a:pt x="4922266" y="669148"/>
                  <a:pt x="4933914" y="707398"/>
                </a:cubicBezTo>
                <a:cubicBezTo>
                  <a:pt x="4940833" y="719653"/>
                  <a:pt x="4978358" y="746502"/>
                  <a:pt x="4995259" y="744825"/>
                </a:cubicBezTo>
                <a:cubicBezTo>
                  <a:pt x="5005107" y="749034"/>
                  <a:pt x="5010567" y="758092"/>
                  <a:pt x="5024744" y="753396"/>
                </a:cubicBezTo>
                <a:cubicBezTo>
                  <a:pt x="5047511" y="761361"/>
                  <a:pt x="5109162" y="783016"/>
                  <a:pt x="5131877" y="792613"/>
                </a:cubicBezTo>
                <a:cubicBezTo>
                  <a:pt x="5132671" y="802792"/>
                  <a:pt x="5144554" y="806683"/>
                  <a:pt x="5161031" y="810975"/>
                </a:cubicBezTo>
                <a:lnTo>
                  <a:pt x="5176815" y="815342"/>
                </a:lnTo>
                <a:lnTo>
                  <a:pt x="5180064" y="831233"/>
                </a:lnTo>
                <a:cubicBezTo>
                  <a:pt x="5202966" y="819270"/>
                  <a:pt x="5188976" y="863361"/>
                  <a:pt x="5215059" y="865080"/>
                </a:cubicBezTo>
                <a:cubicBezTo>
                  <a:pt x="5235765" y="864786"/>
                  <a:pt x="5236347" y="878098"/>
                  <a:pt x="5245643" y="887119"/>
                </a:cubicBezTo>
                <a:cubicBezTo>
                  <a:pt x="5267660" y="891609"/>
                  <a:pt x="5295742" y="939348"/>
                  <a:pt x="5295952" y="957174"/>
                </a:cubicBezTo>
                <a:cubicBezTo>
                  <a:pt x="5284322" y="1008946"/>
                  <a:pt x="5374979" y="1038019"/>
                  <a:pt x="5367826" y="1079140"/>
                </a:cubicBezTo>
                <a:cubicBezTo>
                  <a:pt x="5371668" y="1089190"/>
                  <a:pt x="5377921" y="1097135"/>
                  <a:pt x="5385646" y="1103730"/>
                </a:cubicBezTo>
                <a:lnTo>
                  <a:pt x="5410965" y="1119397"/>
                </a:lnTo>
                <a:lnTo>
                  <a:pt x="5436960" y="1130910"/>
                </a:lnTo>
                <a:lnTo>
                  <a:pt x="5442083" y="1133134"/>
                </a:lnTo>
                <a:cubicBezTo>
                  <a:pt x="5451910" y="1137346"/>
                  <a:pt x="5457170" y="1169188"/>
                  <a:pt x="5465219" y="1174479"/>
                </a:cubicBezTo>
                <a:cubicBezTo>
                  <a:pt x="5488744" y="1195184"/>
                  <a:pt x="5467141" y="1223401"/>
                  <a:pt x="5488171" y="1238604"/>
                </a:cubicBezTo>
                <a:cubicBezTo>
                  <a:pt x="5523491" y="1271811"/>
                  <a:pt x="5486623" y="1305961"/>
                  <a:pt x="5562172" y="1320840"/>
                </a:cubicBezTo>
                <a:cubicBezTo>
                  <a:pt x="5601634" y="1385316"/>
                  <a:pt x="5636528" y="1453139"/>
                  <a:pt x="5686905" y="1512529"/>
                </a:cubicBezTo>
                <a:cubicBezTo>
                  <a:pt x="5729049" y="1575678"/>
                  <a:pt x="5699691" y="1553768"/>
                  <a:pt x="5748726" y="1623716"/>
                </a:cubicBezTo>
                <a:cubicBezTo>
                  <a:pt x="5783098" y="1689734"/>
                  <a:pt x="5789710" y="1639740"/>
                  <a:pt x="5842593" y="1726595"/>
                </a:cubicBezTo>
                <a:cubicBezTo>
                  <a:pt x="5837824" y="1733043"/>
                  <a:pt x="5862023" y="1845188"/>
                  <a:pt x="5861042" y="1851837"/>
                </a:cubicBezTo>
                <a:cubicBezTo>
                  <a:pt x="5874156" y="1887981"/>
                  <a:pt x="5901790" y="1919218"/>
                  <a:pt x="5921290" y="1943460"/>
                </a:cubicBezTo>
                <a:lnTo>
                  <a:pt x="5978046" y="1997284"/>
                </a:lnTo>
                <a:lnTo>
                  <a:pt x="5992479" y="2056720"/>
                </a:lnTo>
                <a:cubicBezTo>
                  <a:pt x="6011078" y="2079033"/>
                  <a:pt x="6072687" y="2117397"/>
                  <a:pt x="6089639" y="2131171"/>
                </a:cubicBezTo>
                <a:lnTo>
                  <a:pt x="6094199" y="2139379"/>
                </a:lnTo>
                <a:lnTo>
                  <a:pt x="6094822" y="2139386"/>
                </a:lnTo>
                <a:cubicBezTo>
                  <a:pt x="6096947" y="2140841"/>
                  <a:pt x="6098876" y="2143416"/>
                  <a:pt x="6100692" y="2147736"/>
                </a:cubicBezTo>
                <a:lnTo>
                  <a:pt x="6102516" y="2154343"/>
                </a:lnTo>
                <a:lnTo>
                  <a:pt x="6111361" y="2170264"/>
                </a:lnTo>
                <a:lnTo>
                  <a:pt x="6215475" y="2270153"/>
                </a:lnTo>
                <a:lnTo>
                  <a:pt x="6255966" y="2335401"/>
                </a:lnTo>
                <a:lnTo>
                  <a:pt x="6272711" y="2385144"/>
                </a:lnTo>
                <a:cubicBezTo>
                  <a:pt x="6282320" y="2406495"/>
                  <a:pt x="6299066" y="2405139"/>
                  <a:pt x="6304347" y="2439388"/>
                </a:cubicBezTo>
                <a:cubicBezTo>
                  <a:pt x="6297131" y="2486231"/>
                  <a:pt x="6325530" y="2500962"/>
                  <a:pt x="6326729" y="2549400"/>
                </a:cubicBezTo>
                <a:cubicBezTo>
                  <a:pt x="6325926" y="2572066"/>
                  <a:pt x="6339111" y="2599957"/>
                  <a:pt x="6344663" y="2628839"/>
                </a:cubicBezTo>
                <a:lnTo>
                  <a:pt x="6375811" y="2639204"/>
                </a:lnTo>
                <a:cubicBezTo>
                  <a:pt x="6375427" y="2643533"/>
                  <a:pt x="6375041" y="2647863"/>
                  <a:pt x="6374657" y="2652193"/>
                </a:cubicBezTo>
                <a:cubicBezTo>
                  <a:pt x="6373555" y="2658134"/>
                  <a:pt x="6371943" y="2662665"/>
                  <a:pt x="6369740" y="2664642"/>
                </a:cubicBezTo>
                <a:cubicBezTo>
                  <a:pt x="6368032" y="2674540"/>
                  <a:pt x="6371528" y="2686899"/>
                  <a:pt x="6361964" y="2690172"/>
                </a:cubicBezTo>
                <a:cubicBezTo>
                  <a:pt x="6350507" y="2696218"/>
                  <a:pt x="6369375" y="2734440"/>
                  <a:pt x="6355511" y="2727335"/>
                </a:cubicBezTo>
                <a:cubicBezTo>
                  <a:pt x="6358746" y="2734104"/>
                  <a:pt x="6360434" y="2742096"/>
                  <a:pt x="6361058" y="2750592"/>
                </a:cubicBezTo>
                <a:cubicBezTo>
                  <a:pt x="6361013" y="2751998"/>
                  <a:pt x="6360970" y="2753408"/>
                  <a:pt x="6360926" y="2754814"/>
                </a:cubicBezTo>
                <a:lnTo>
                  <a:pt x="6339285" y="2810353"/>
                </a:lnTo>
                <a:cubicBezTo>
                  <a:pt x="6360091" y="2854187"/>
                  <a:pt x="6313103" y="2870086"/>
                  <a:pt x="6325672" y="2908809"/>
                </a:cubicBezTo>
                <a:cubicBezTo>
                  <a:pt x="6341563" y="2966972"/>
                  <a:pt x="6291836" y="2935388"/>
                  <a:pt x="6333498" y="3009772"/>
                </a:cubicBezTo>
                <a:cubicBezTo>
                  <a:pt x="6345476" y="3039254"/>
                  <a:pt x="6345955" y="3068963"/>
                  <a:pt x="6334947" y="3095405"/>
                </a:cubicBezTo>
                <a:lnTo>
                  <a:pt x="6344768" y="3155941"/>
                </a:lnTo>
                <a:cubicBezTo>
                  <a:pt x="6348643" y="3153663"/>
                  <a:pt x="6311793" y="3186588"/>
                  <a:pt x="6314754" y="3197987"/>
                </a:cubicBezTo>
                <a:cubicBezTo>
                  <a:pt x="6318695" y="3221971"/>
                  <a:pt x="6319257" y="3226752"/>
                  <a:pt x="6304230" y="3239690"/>
                </a:cubicBezTo>
                <a:cubicBezTo>
                  <a:pt x="6306321" y="3248567"/>
                  <a:pt x="6307305" y="3254005"/>
                  <a:pt x="6308837" y="3264003"/>
                </a:cubicBezTo>
                <a:cubicBezTo>
                  <a:pt x="6301812" y="3288243"/>
                  <a:pt x="6298529" y="3302527"/>
                  <a:pt x="6309285" y="3324103"/>
                </a:cubicBezTo>
                <a:cubicBezTo>
                  <a:pt x="6301188" y="3343007"/>
                  <a:pt x="6329285" y="3359307"/>
                  <a:pt x="6342503" y="3405661"/>
                </a:cubicBezTo>
                <a:cubicBezTo>
                  <a:pt x="6338012" y="3447477"/>
                  <a:pt x="6408325" y="3505721"/>
                  <a:pt x="6401531" y="3550593"/>
                </a:cubicBezTo>
                <a:cubicBezTo>
                  <a:pt x="6395655" y="3579549"/>
                  <a:pt x="6423437" y="3594758"/>
                  <a:pt x="6427705" y="3624684"/>
                </a:cubicBezTo>
                <a:cubicBezTo>
                  <a:pt x="6416402" y="3629199"/>
                  <a:pt x="6435787" y="3639516"/>
                  <a:pt x="6448424" y="3657106"/>
                </a:cubicBezTo>
                <a:lnTo>
                  <a:pt x="6444014" y="3752742"/>
                </a:lnTo>
                <a:cubicBezTo>
                  <a:pt x="6443990" y="3752777"/>
                  <a:pt x="6443967" y="3752813"/>
                  <a:pt x="6443946" y="3752849"/>
                </a:cubicBezTo>
                <a:lnTo>
                  <a:pt x="0" y="3752849"/>
                </a:lnTo>
                <a:close/>
              </a:path>
            </a:pathLst>
          </a:custGeom>
        </p:spPr>
      </p:pic>
      <p:graphicFrame>
        <p:nvGraphicFramePr>
          <p:cNvPr id="8" name="Content Placeholder 2">
            <a:extLst>
              <a:ext uri="{FF2B5EF4-FFF2-40B4-BE49-F238E27FC236}">
                <a16:creationId xmlns:a16="http://schemas.microsoft.com/office/drawing/2014/main" id="{80011BBA-A633-73B7-7CC0-2D0DF6E8771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33998286"/>
              </p:ext>
            </p:extLst>
          </p:nvPr>
        </p:nvGraphicFramePr>
        <p:xfrm>
          <a:off x="6371648" y="234669"/>
          <a:ext cx="5426540" cy="64493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2005559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9" name="Rectangle 38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9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13CC03A6-E78D-06F0-C7F7-3BE93EE602F3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r="5882" b="-1"/>
          <a:stretch>
            <a:fillRect/>
          </a:stretch>
        </p:blipFill>
        <p:spPr>
          <a:xfrm>
            <a:off x="2522356" y="10"/>
            <a:ext cx="9669642" cy="6857990"/>
          </a:xfrm>
          <a:prstGeom prst="rect">
            <a:avLst/>
          </a:prstGeom>
        </p:spPr>
      </p:pic>
      <p:sp>
        <p:nvSpPr>
          <p:cNvPr id="40" name="Rectangle 39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38DEAE7-B319-55BD-5F73-D10BCF6FDA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2226" y="365125"/>
            <a:ext cx="5044338" cy="1596899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000" b="1" dirty="0"/>
              <a:t>GXO Transformation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DB4E15-E5D5-01D0-49EA-98E429F5C61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001" y="2434201"/>
            <a:ext cx="5001949" cy="4269380"/>
          </a:xfrm>
        </p:spPr>
        <p:txBody>
          <a:bodyPr vert="horz" lIns="91440" tIns="45720" rIns="91440" bIns="45720" rtlCol="0">
            <a:normAutofit lnSpcReduction="10000"/>
          </a:bodyPr>
          <a:lstStyle/>
          <a:p>
            <a:pPr marL="0"/>
            <a:r>
              <a:rPr lang="en-US" sz="2400" dirty="0"/>
              <a:t>Key Changes at GXO</a:t>
            </a:r>
          </a:p>
          <a:p>
            <a:pPr marL="0"/>
            <a:r>
              <a:rPr lang="en-US" sz="2400" dirty="0"/>
              <a:t>Automation</a:t>
            </a:r>
          </a:p>
          <a:p>
            <a:pPr marL="0"/>
            <a:r>
              <a:rPr lang="en-US" sz="2400" dirty="0"/>
              <a:t>Digital systems</a:t>
            </a:r>
          </a:p>
          <a:p>
            <a:pPr marL="0"/>
            <a:r>
              <a:rPr lang="en-US" sz="2400" dirty="0"/>
              <a:t>Process improvement</a:t>
            </a:r>
          </a:p>
          <a:p>
            <a:pPr marL="0"/>
            <a:r>
              <a:rPr lang="en-US" sz="2400" dirty="0"/>
              <a:t>Employee development</a:t>
            </a:r>
          </a:p>
          <a:p>
            <a:pPr marL="0"/>
            <a:r>
              <a:rPr lang="en-US" sz="2400" dirty="0"/>
              <a:t>New specialist roles</a:t>
            </a:r>
          </a:p>
          <a:p>
            <a:pPr marL="0"/>
            <a:r>
              <a:rPr lang="en-US" sz="2400" dirty="0"/>
              <a:t>Challenge: Finding the right people to support change.</a:t>
            </a:r>
          </a:p>
          <a:p>
            <a:pPr marL="0" indent="0">
              <a:buNone/>
            </a:pPr>
            <a:endParaRPr lang="en-US" sz="1400" dirty="0"/>
          </a:p>
          <a:p>
            <a:pPr marL="0" indent="0">
              <a:buNone/>
            </a:pPr>
            <a:endParaRPr lang="en-US" sz="1400" dirty="0"/>
          </a:p>
          <a:p>
            <a:pPr marL="0" indent="0">
              <a:buNone/>
            </a:pPr>
            <a:r>
              <a:rPr lang="en-US" sz="1400" dirty="0"/>
              <a:t>(Armstrong and Taylor 2023, GXO Logistics, 2025)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4EB02AE-159C-DA61-9F11-ED84E6509A0A}"/>
              </a:ext>
            </a:extLst>
          </p:cNvPr>
          <p:cNvSpPr txBox="1"/>
          <p:nvPr/>
        </p:nvSpPr>
        <p:spPr>
          <a:xfrm>
            <a:off x="9739085" y="6657945"/>
            <a:ext cx="2452915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 dirty="0">
                <a:solidFill>
                  <a:srgbClr val="FFFFFF"/>
                </a:solidFill>
                <a:hlinkClick r:id="rId3" tooltip="https://fortworthreport.org/2023/05/22/gxo-logistics-plans-to-lay-off-105-in-fort-worth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GB" sz="700" dirty="0">
                <a:solidFill>
                  <a:srgbClr val="FFFFFF"/>
                </a:solidFill>
              </a:rPr>
              <a:t> by Unknown Author is licensed under </a:t>
            </a:r>
            <a:r>
              <a:rPr lang="en-GB" sz="700" dirty="0">
                <a:solidFill>
                  <a:srgbClr val="FFFFFF"/>
                </a:solidFill>
                <a:hlinkClick r:id="rId4" tooltip="https://creativecommons.org/licenses/by-nd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BY-ND</a:t>
            </a:r>
            <a:endParaRPr lang="en-GB" sz="7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36650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DF024E-EB3B-E575-B223-1FCDD86245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Recruitment Process. </a:t>
            </a:r>
          </a:p>
        </p:txBody>
      </p:sp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90760CC3-9915-D37C-F54F-FAFE94D445C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85044698"/>
              </p:ext>
            </p:extLst>
          </p:nvPr>
        </p:nvGraphicFramePr>
        <p:xfrm>
          <a:off x="408317" y="1471519"/>
          <a:ext cx="10945483" cy="40112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6F831538-E1F6-97BB-688F-BA6E077C6217}"/>
              </a:ext>
            </a:extLst>
          </p:cNvPr>
          <p:cNvSpPr txBox="1"/>
          <p:nvPr/>
        </p:nvSpPr>
        <p:spPr>
          <a:xfrm>
            <a:off x="1587412" y="5607781"/>
            <a:ext cx="8333423" cy="3847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</a:t>
            </a:r>
            <a:r>
              <a:rPr lang="en-GB" sz="1900" dirty="0"/>
              <a:t>Right Person                          Right skills                          Right Time</a:t>
            </a:r>
          </a:p>
        </p:txBody>
      </p:sp>
      <p:sp>
        <p:nvSpPr>
          <p:cNvPr id="9" name="Arrow: Right 8">
            <a:extLst>
              <a:ext uri="{FF2B5EF4-FFF2-40B4-BE49-F238E27FC236}">
                <a16:creationId xmlns:a16="http://schemas.microsoft.com/office/drawing/2014/main" id="{16640A57-24AF-3B37-4186-0F3AE1343B0A}"/>
              </a:ext>
            </a:extLst>
          </p:cNvPr>
          <p:cNvSpPr/>
          <p:nvPr/>
        </p:nvSpPr>
        <p:spPr>
          <a:xfrm flipV="1">
            <a:off x="3201592" y="5733115"/>
            <a:ext cx="909396" cy="134052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" name="Arrow: Right 9">
            <a:extLst>
              <a:ext uri="{FF2B5EF4-FFF2-40B4-BE49-F238E27FC236}">
                <a16:creationId xmlns:a16="http://schemas.microsoft.com/office/drawing/2014/main" id="{96BA1F20-7001-0F35-CCE2-1B6384CEE135}"/>
              </a:ext>
            </a:extLst>
          </p:cNvPr>
          <p:cNvSpPr/>
          <p:nvPr/>
        </p:nvSpPr>
        <p:spPr>
          <a:xfrm flipV="1">
            <a:off x="5641302" y="5733116"/>
            <a:ext cx="909396" cy="134051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C8290EE-D3B0-3895-6000-07FE3C4D1DFE}"/>
              </a:ext>
            </a:extLst>
          </p:cNvPr>
          <p:cNvSpPr txBox="1"/>
          <p:nvPr/>
        </p:nvSpPr>
        <p:spPr>
          <a:xfrm>
            <a:off x="528924" y="6219131"/>
            <a:ext cx="108248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Recruitment should fallow a structured process to attract suitable candidates (Bratton and Gold, 2022).</a:t>
            </a:r>
          </a:p>
        </p:txBody>
      </p:sp>
    </p:spTree>
    <p:extLst>
      <p:ext uri="{BB962C8B-B14F-4D97-AF65-F5344CB8AC3E}">
        <p14:creationId xmlns:p14="http://schemas.microsoft.com/office/powerpoint/2010/main" val="32143493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96EE7B-0A5C-DF1D-BA8B-6F894AEC0C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1231" y="365125"/>
            <a:ext cx="10722569" cy="1097915"/>
          </a:xfrm>
        </p:spPr>
        <p:txBody>
          <a:bodyPr/>
          <a:lstStyle/>
          <a:p>
            <a:r>
              <a:rPr lang="en-GB" b="1" dirty="0"/>
              <a:t>Job Analysis</a:t>
            </a:r>
          </a:p>
        </p:txBody>
      </p:sp>
      <p:graphicFrame>
        <p:nvGraphicFramePr>
          <p:cNvPr id="16" name="Content Placeholder 11">
            <a:extLst>
              <a:ext uri="{FF2B5EF4-FFF2-40B4-BE49-F238E27FC236}">
                <a16:creationId xmlns:a16="http://schemas.microsoft.com/office/drawing/2014/main" id="{93B36675-7A94-6260-8363-BDDDBA293A79}"/>
              </a:ext>
            </a:extLst>
          </p:cNvPr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3908234782"/>
              </p:ext>
            </p:extLst>
          </p:nvPr>
        </p:nvGraphicFramePr>
        <p:xfrm>
          <a:off x="194680" y="1690688"/>
          <a:ext cx="5734172" cy="40016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4" name="Content Placeholder 13">
            <a:extLst>
              <a:ext uri="{FF2B5EF4-FFF2-40B4-BE49-F238E27FC236}">
                <a16:creationId xmlns:a16="http://schemas.microsoft.com/office/drawing/2014/main" id="{07992F9C-76F1-0328-6231-73DF0739AEE5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Example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Digital system Specialist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IT skills</a:t>
            </a:r>
          </a:p>
          <a:p>
            <a:r>
              <a:rPr lang="en-GB" dirty="0"/>
              <a:t>Data analysis</a:t>
            </a:r>
          </a:p>
          <a:p>
            <a:r>
              <a:rPr lang="en-GB" dirty="0"/>
              <a:t>Problem solving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E68A2EC-B5BC-973C-8FF7-A068E6DB865D}"/>
              </a:ext>
            </a:extLst>
          </p:cNvPr>
          <p:cNvSpPr txBox="1"/>
          <p:nvPr/>
        </p:nvSpPr>
        <p:spPr>
          <a:xfrm>
            <a:off x="944678" y="6249409"/>
            <a:ext cx="93498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Effective job analysis improves recruitment accuracy and performance ( Dessler, 2020).</a:t>
            </a:r>
          </a:p>
        </p:txBody>
      </p:sp>
    </p:spTree>
    <p:extLst>
      <p:ext uri="{BB962C8B-B14F-4D97-AF65-F5344CB8AC3E}">
        <p14:creationId xmlns:p14="http://schemas.microsoft.com/office/powerpoint/2010/main" val="20866086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1" name="Rectangle 50">
            <a:extLst>
              <a:ext uri="{FF2B5EF4-FFF2-40B4-BE49-F238E27FC236}">
                <a16:creationId xmlns:a16="http://schemas.microsoft.com/office/drawing/2014/main" id="{8761DDFE-071F-4200-B0AA-394476C2D2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58BB0F4-B1B5-931A-3594-A2317D4E9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9558" y="547816"/>
            <a:ext cx="5835825" cy="146871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000" b="1" dirty="0"/>
              <a:t>Job Description and Person Specification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716ABC8-C5C9-C857-B26C-28710FA26C35}"/>
              </a:ext>
            </a:extLst>
          </p:cNvPr>
          <p:cNvSpPr txBox="1"/>
          <p:nvPr/>
        </p:nvSpPr>
        <p:spPr>
          <a:xfrm>
            <a:off x="6475711" y="4666988"/>
            <a:ext cx="5178960" cy="121754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endParaRPr lang="en-US" sz="2000" dirty="0"/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000" dirty="0"/>
              <a:t>Goal: Attract suitable candidates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321336F-551B-8066-82F6-31C6FB05AB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1072965" y="2421924"/>
            <a:ext cx="4329780" cy="3420526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0BA2875C-E5DC-4FA4-F581-27282961B04A}"/>
              </a:ext>
            </a:extLst>
          </p:cNvPr>
          <p:cNvSpPr txBox="1"/>
          <p:nvPr/>
        </p:nvSpPr>
        <p:spPr>
          <a:xfrm>
            <a:off x="562712" y="6322663"/>
            <a:ext cx="100281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GB" dirty="0"/>
              <a:t> Clear job descriptions and person specifications support fair recruitment decisions (CIPD, 2024)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C1F53D51-C91F-8189-9C03-D0D3A712FE7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7975559"/>
              </p:ext>
            </p:extLst>
          </p:nvPr>
        </p:nvGraphicFramePr>
        <p:xfrm>
          <a:off x="5838209" y="973470"/>
          <a:ext cx="5915278" cy="3656197"/>
        </p:xfrm>
        <a:graphic>
          <a:graphicData uri="http://schemas.openxmlformats.org/drawingml/2006/table">
            <a:tbl>
              <a:tblPr firstRow="1" bandRow="1">
                <a:noFill/>
                <a:tableStyleId>{8EC20E35-A176-4012-BC5E-935CFFF8708E}</a:tableStyleId>
              </a:tblPr>
              <a:tblGrid>
                <a:gridCol w="3070745">
                  <a:extLst>
                    <a:ext uri="{9D8B030D-6E8A-4147-A177-3AD203B41FA5}">
                      <a16:colId xmlns:a16="http://schemas.microsoft.com/office/drawing/2014/main" val="2881561967"/>
                    </a:ext>
                  </a:extLst>
                </a:gridCol>
                <a:gridCol w="2844533">
                  <a:extLst>
                    <a:ext uri="{9D8B030D-6E8A-4147-A177-3AD203B41FA5}">
                      <a16:colId xmlns:a16="http://schemas.microsoft.com/office/drawing/2014/main" val="2348392514"/>
                    </a:ext>
                  </a:extLst>
                </a:gridCol>
              </a:tblGrid>
              <a:tr h="1343221">
                <a:tc>
                  <a:txBody>
                    <a:bodyPr/>
                    <a:lstStyle/>
                    <a:p>
                      <a:r>
                        <a:rPr lang="en-GB" sz="2600" b="0" cap="none" spc="0" dirty="0">
                          <a:solidFill>
                            <a:schemeClr val="tx1"/>
                          </a:solidFill>
                        </a:rPr>
                        <a:t>Job Description</a:t>
                      </a:r>
                    </a:p>
                  </a:txBody>
                  <a:tcPr marL="221980" marR="221980" marT="99430" marB="99430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</a:lnT>
                    <a:lnB w="38100" cmpd="sng">
                      <a:noFill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600" b="0" cap="none" spc="0" dirty="0">
                          <a:solidFill>
                            <a:schemeClr val="tx1"/>
                          </a:solidFill>
                        </a:rPr>
                        <a:t>Person Specification</a:t>
                      </a:r>
                    </a:p>
                  </a:txBody>
                  <a:tcPr marL="221980" marR="221980" marT="99430" marB="99430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</a:lnT>
                    <a:lnB w="38100" cmpd="sng">
                      <a:noFill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57370206"/>
                  </a:ext>
                </a:extLst>
              </a:tr>
              <a:tr h="770992">
                <a:tc>
                  <a:txBody>
                    <a:bodyPr/>
                    <a:lstStyle/>
                    <a:p>
                      <a:r>
                        <a:rPr lang="en-GB" sz="2400" cap="none" spc="0">
                          <a:solidFill>
                            <a:schemeClr val="tx1"/>
                          </a:solidFill>
                        </a:rPr>
                        <a:t>Duties</a:t>
                      </a:r>
                    </a:p>
                  </a:txBody>
                  <a:tcPr marL="221980" marR="221980" marT="99430" marB="99430">
                    <a:lnL w="28575" cap="flat" cmpd="sng" algn="ctr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12700" cap="flat" cmpd="sng" algn="ctr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400" cap="none" spc="0">
                          <a:solidFill>
                            <a:schemeClr val="tx1"/>
                          </a:solidFill>
                        </a:rPr>
                        <a:t>Skills</a:t>
                      </a:r>
                    </a:p>
                  </a:txBody>
                  <a:tcPr marL="221980" marR="221980" marT="99430" marB="99430">
                    <a:lnL w="12700" cmpd="sng">
                      <a:noFill/>
                      <a:prstDash val="solid"/>
                    </a:lnL>
                    <a:lnR w="28575" cap="flat" cmpd="sng" algn="ctr">
                      <a:noFill/>
                      <a:prstDash val="solid"/>
                    </a:lnR>
                    <a:lnT w="38100" cmpd="sng">
                      <a:noFill/>
                    </a:lnT>
                    <a:lnB w="12700" cap="flat" cmpd="sng" algn="ctr">
                      <a:noFill/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29943869"/>
                  </a:ext>
                </a:extLst>
              </a:tr>
              <a:tr h="770992">
                <a:tc>
                  <a:txBody>
                    <a:bodyPr/>
                    <a:lstStyle/>
                    <a:p>
                      <a:r>
                        <a:rPr lang="en-GB" sz="2400" cap="none" spc="0">
                          <a:solidFill>
                            <a:schemeClr val="tx1"/>
                          </a:solidFill>
                        </a:rPr>
                        <a:t>Responsibilities</a:t>
                      </a:r>
                    </a:p>
                  </a:txBody>
                  <a:tcPr marL="221980" marR="221980" marT="99430" marB="9943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400" cap="none" spc="0">
                          <a:solidFill>
                            <a:schemeClr val="tx1"/>
                          </a:solidFill>
                        </a:rPr>
                        <a:t>Experience</a:t>
                      </a:r>
                    </a:p>
                  </a:txBody>
                  <a:tcPr marL="221980" marR="221980" marT="99430" marB="9943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26895447"/>
                  </a:ext>
                </a:extLst>
              </a:tr>
              <a:tr h="770992">
                <a:tc>
                  <a:txBody>
                    <a:bodyPr/>
                    <a:lstStyle/>
                    <a:p>
                      <a:r>
                        <a:rPr lang="en-GB" sz="2400" cap="none" spc="0">
                          <a:solidFill>
                            <a:schemeClr val="tx1"/>
                          </a:solidFill>
                        </a:rPr>
                        <a:t>Reporting line</a:t>
                      </a:r>
                    </a:p>
                  </a:txBody>
                  <a:tcPr marL="221980" marR="221980" marT="99430" marB="99430">
                    <a:lnL w="28575" cap="flat" cmpd="sng" algn="ctr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28575" cap="flat" cmpd="sng" algn="ctr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400" cap="none" spc="0" dirty="0">
                          <a:solidFill>
                            <a:schemeClr val="tx1"/>
                          </a:solidFill>
                        </a:rPr>
                        <a:t>Qualifications</a:t>
                      </a:r>
                    </a:p>
                  </a:txBody>
                  <a:tcPr marL="221980" marR="221980" marT="99430" marB="99430">
                    <a:lnL w="12700" cmpd="sng">
                      <a:noFill/>
                      <a:prstDash val="solid"/>
                    </a:lnL>
                    <a:lnR w="28575" cap="flat" cmpd="sng" algn="ctr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28575" cap="flat" cmpd="sng" algn="ctr">
                      <a:noFill/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0939736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305506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CA2EAC-7D18-D4C6-EE79-DF2A206F40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Recruitment Sources</a:t>
            </a:r>
          </a:p>
        </p:txBody>
      </p:sp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1EE02EEF-4C38-A7EE-A783-A8C52AAEDEE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138972096"/>
              </p:ext>
            </p:extLst>
          </p:nvPr>
        </p:nvGraphicFramePr>
        <p:xfrm>
          <a:off x="84779" y="1800045"/>
          <a:ext cx="11772143" cy="40678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1B36865A-95A5-3735-35E0-89FF499D3B4A}"/>
              </a:ext>
            </a:extLst>
          </p:cNvPr>
          <p:cNvSpPr txBox="1"/>
          <p:nvPr/>
        </p:nvSpPr>
        <p:spPr>
          <a:xfrm>
            <a:off x="478395" y="6255465"/>
            <a:ext cx="105307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 combination of internal and external recruitment improves organisational flexibility (Taylor, 2022).</a:t>
            </a:r>
          </a:p>
        </p:txBody>
      </p:sp>
    </p:spTree>
    <p:extLst>
      <p:ext uri="{BB962C8B-B14F-4D97-AF65-F5344CB8AC3E}">
        <p14:creationId xmlns:p14="http://schemas.microsoft.com/office/powerpoint/2010/main" val="307620367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637B2035-1FCB-439A-B421-095E136C7E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B39A1F5A-E57E-4178-8F57-A18DC747E5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6291618" cy="5097980"/>
          </a:xfrm>
          <a:custGeom>
            <a:avLst/>
            <a:gdLst>
              <a:gd name="connsiteX0" fmla="*/ 0 w 6530408"/>
              <a:gd name="connsiteY0" fmla="*/ 0 h 5753325"/>
              <a:gd name="connsiteX1" fmla="*/ 6438980 w 6530408"/>
              <a:gd name="connsiteY1" fmla="*/ 0 h 5753325"/>
              <a:gd name="connsiteX2" fmla="*/ 6439047 w 6530408"/>
              <a:gd name="connsiteY2" fmla="*/ 147 h 5753325"/>
              <a:gd name="connsiteX3" fmla="*/ 6443456 w 6530408"/>
              <a:gd name="connsiteY3" fmla="*/ 130105 h 5753325"/>
              <a:gd name="connsiteX4" fmla="*/ 6447632 w 6530408"/>
              <a:gd name="connsiteY4" fmla="*/ 170016 h 5753325"/>
              <a:gd name="connsiteX5" fmla="*/ 6465936 w 6530408"/>
              <a:gd name="connsiteY5" fmla="*/ 274847 h 5753325"/>
              <a:gd name="connsiteX6" fmla="*/ 6506836 w 6530408"/>
              <a:gd name="connsiteY6" fmla="*/ 331778 h 5753325"/>
              <a:gd name="connsiteX7" fmla="*/ 6530408 w 6530408"/>
              <a:gd name="connsiteY7" fmla="*/ 427517 h 5753325"/>
              <a:gd name="connsiteX8" fmla="*/ 6516105 w 6530408"/>
              <a:gd name="connsiteY8" fmla="*/ 476071 h 5753325"/>
              <a:gd name="connsiteX9" fmla="*/ 6488360 w 6530408"/>
              <a:gd name="connsiteY9" fmla="*/ 535865 h 5753325"/>
              <a:gd name="connsiteX10" fmla="*/ 6492864 w 6530408"/>
              <a:gd name="connsiteY10" fmla="*/ 615799 h 5753325"/>
              <a:gd name="connsiteX11" fmla="*/ 6459988 w 6530408"/>
              <a:gd name="connsiteY11" fmla="*/ 707628 h 5753325"/>
              <a:gd name="connsiteX12" fmla="*/ 6453989 w 6530408"/>
              <a:gd name="connsiteY12" fmla="*/ 711876 h 5753325"/>
              <a:gd name="connsiteX13" fmla="*/ 6453209 w 6530408"/>
              <a:gd name="connsiteY13" fmla="*/ 719127 h 5753325"/>
              <a:gd name="connsiteX14" fmla="*/ 6457662 w 6530408"/>
              <a:gd name="connsiteY14" fmla="*/ 723331 h 5753325"/>
              <a:gd name="connsiteX15" fmla="*/ 6447445 w 6530408"/>
              <a:gd name="connsiteY15" fmla="*/ 780003 h 5753325"/>
              <a:gd name="connsiteX16" fmla="*/ 6426552 w 6530408"/>
              <a:gd name="connsiteY16" fmla="*/ 845805 h 5753325"/>
              <a:gd name="connsiteX17" fmla="*/ 6434072 w 6530408"/>
              <a:gd name="connsiteY17" fmla="*/ 910733 h 5753325"/>
              <a:gd name="connsiteX18" fmla="*/ 6432570 w 6530408"/>
              <a:gd name="connsiteY18" fmla="*/ 983394 h 5753325"/>
              <a:gd name="connsiteX19" fmla="*/ 6431878 w 6530408"/>
              <a:gd name="connsiteY19" fmla="*/ 1026728 h 5753325"/>
              <a:gd name="connsiteX20" fmla="*/ 6414269 w 6530408"/>
              <a:gd name="connsiteY20" fmla="*/ 1151111 h 5753325"/>
              <a:gd name="connsiteX21" fmla="*/ 6371722 w 6530408"/>
              <a:gd name="connsiteY21" fmla="*/ 1318080 h 5753325"/>
              <a:gd name="connsiteX22" fmla="*/ 6356023 w 6530408"/>
              <a:gd name="connsiteY22" fmla="*/ 1356227 h 5753325"/>
              <a:gd name="connsiteX23" fmla="*/ 6356157 w 6530408"/>
              <a:gd name="connsiteY23" fmla="*/ 1361967 h 5753325"/>
              <a:gd name="connsiteX24" fmla="*/ 6350613 w 6530408"/>
              <a:gd name="connsiteY24" fmla="*/ 1393569 h 5753325"/>
              <a:gd name="connsiteX25" fmla="*/ 6357062 w 6530408"/>
              <a:gd name="connsiteY25" fmla="*/ 1444071 h 5753325"/>
              <a:gd name="connsiteX26" fmla="*/ 6364832 w 6530408"/>
              <a:gd name="connsiteY26" fmla="*/ 1478763 h 5753325"/>
              <a:gd name="connsiteX27" fmla="*/ 6369745 w 6530408"/>
              <a:gd name="connsiteY27" fmla="*/ 1495680 h 5753325"/>
              <a:gd name="connsiteX28" fmla="*/ 6370898 w 6530408"/>
              <a:gd name="connsiteY28" fmla="*/ 1513331 h 5753325"/>
              <a:gd name="connsiteX29" fmla="*/ 6368801 w 6530408"/>
              <a:gd name="connsiteY29" fmla="*/ 1527414 h 5753325"/>
              <a:gd name="connsiteX30" fmla="*/ 6359177 w 6530408"/>
              <a:gd name="connsiteY30" fmla="*/ 1639513 h 5753325"/>
              <a:gd name="connsiteX31" fmla="*/ 6299489 w 6530408"/>
              <a:gd name="connsiteY31" fmla="*/ 1784860 h 5753325"/>
              <a:gd name="connsiteX32" fmla="*/ 6267878 w 6530408"/>
              <a:gd name="connsiteY32" fmla="*/ 1858572 h 5753325"/>
              <a:gd name="connsiteX33" fmla="*/ 6251146 w 6530408"/>
              <a:gd name="connsiteY33" fmla="*/ 1926167 h 5753325"/>
              <a:gd name="connsiteX34" fmla="*/ 6210686 w 6530408"/>
              <a:gd name="connsiteY34" fmla="*/ 2014834 h 5753325"/>
              <a:gd name="connsiteX35" fmla="*/ 6106652 w 6530408"/>
              <a:gd name="connsiteY35" fmla="*/ 2150572 h 5753325"/>
              <a:gd name="connsiteX36" fmla="*/ 6097813 w 6530408"/>
              <a:gd name="connsiteY36" fmla="*/ 2172208 h 5753325"/>
              <a:gd name="connsiteX37" fmla="*/ 6095990 w 6530408"/>
              <a:gd name="connsiteY37" fmla="*/ 2181185 h 5753325"/>
              <a:gd name="connsiteX38" fmla="*/ 6090126 w 6530408"/>
              <a:gd name="connsiteY38" fmla="*/ 2192533 h 5753325"/>
              <a:gd name="connsiteX39" fmla="*/ 6089503 w 6530408"/>
              <a:gd name="connsiteY39" fmla="*/ 2192543 h 5753325"/>
              <a:gd name="connsiteX40" fmla="*/ 6084946 w 6530408"/>
              <a:gd name="connsiteY40" fmla="*/ 2203694 h 5753325"/>
              <a:gd name="connsiteX41" fmla="*/ 5987861 w 6530408"/>
              <a:gd name="connsiteY41" fmla="*/ 2304868 h 5753325"/>
              <a:gd name="connsiteX42" fmla="*/ 5973439 w 6530408"/>
              <a:gd name="connsiteY42" fmla="*/ 2385635 h 5753325"/>
              <a:gd name="connsiteX43" fmla="*/ 5916727 w 6530408"/>
              <a:gd name="connsiteY43" fmla="*/ 2458777 h 5753325"/>
              <a:gd name="connsiteX44" fmla="*/ 5856524 w 6530408"/>
              <a:gd name="connsiteY44" fmla="*/ 2583281 h 5753325"/>
              <a:gd name="connsiteX45" fmla="*/ 5838091 w 6530408"/>
              <a:gd name="connsiteY45" fmla="*/ 2753474 h 5753325"/>
              <a:gd name="connsiteX46" fmla="*/ 5777471 w 6530408"/>
              <a:gd name="connsiteY46" fmla="*/ 2901570 h 5753325"/>
              <a:gd name="connsiteX47" fmla="*/ 5723992 w 6530408"/>
              <a:gd name="connsiteY47" fmla="*/ 2998752 h 5753325"/>
              <a:gd name="connsiteX48" fmla="*/ 5557886 w 6530408"/>
              <a:gd name="connsiteY48" fmla="*/ 3329735 h 5753325"/>
              <a:gd name="connsiteX49" fmla="*/ 5471501 w 6530408"/>
              <a:gd name="connsiteY49" fmla="*/ 3462221 h 5753325"/>
              <a:gd name="connsiteX50" fmla="*/ 5465154 w 6530408"/>
              <a:gd name="connsiteY50" fmla="*/ 3541065 h 5753325"/>
              <a:gd name="connsiteX51" fmla="*/ 5437889 w 6530408"/>
              <a:gd name="connsiteY51" fmla="*/ 3559927 h 5753325"/>
              <a:gd name="connsiteX52" fmla="*/ 5432770 w 6530408"/>
              <a:gd name="connsiteY52" fmla="*/ 3562948 h 5753325"/>
              <a:gd name="connsiteX53" fmla="*/ 5406795 w 6530408"/>
              <a:gd name="connsiteY53" fmla="*/ 3578594 h 5753325"/>
              <a:gd name="connsiteX54" fmla="*/ 5381495 w 6530408"/>
              <a:gd name="connsiteY54" fmla="*/ 3599883 h 5753325"/>
              <a:gd name="connsiteX55" fmla="*/ 5363689 w 6530408"/>
              <a:gd name="connsiteY55" fmla="*/ 3633299 h 5753325"/>
              <a:gd name="connsiteX56" fmla="*/ 5291870 w 6530408"/>
              <a:gd name="connsiteY56" fmla="*/ 3799039 h 5753325"/>
              <a:gd name="connsiteX57" fmla="*/ 5241600 w 6530408"/>
              <a:gd name="connsiteY57" fmla="*/ 3894238 h 5753325"/>
              <a:gd name="connsiteX58" fmla="*/ 5211041 w 6530408"/>
              <a:gd name="connsiteY58" fmla="*/ 3924184 h 5753325"/>
              <a:gd name="connsiteX59" fmla="*/ 5176073 w 6530408"/>
              <a:gd name="connsiteY59" fmla="*/ 3970179 h 5753325"/>
              <a:gd name="connsiteX60" fmla="*/ 5172826 w 6530408"/>
              <a:gd name="connsiteY60" fmla="*/ 3991773 h 5753325"/>
              <a:gd name="connsiteX61" fmla="*/ 5157053 w 6530408"/>
              <a:gd name="connsiteY61" fmla="*/ 3997708 h 5753325"/>
              <a:gd name="connsiteX62" fmla="*/ 5127922 w 6530408"/>
              <a:gd name="connsiteY62" fmla="*/ 4022660 h 5753325"/>
              <a:gd name="connsiteX63" fmla="*/ 5020872 w 6530408"/>
              <a:gd name="connsiteY63" fmla="*/ 4075951 h 5753325"/>
              <a:gd name="connsiteX64" fmla="*/ 4991410 w 6530408"/>
              <a:gd name="connsiteY64" fmla="*/ 4087598 h 5753325"/>
              <a:gd name="connsiteX65" fmla="*/ 4930112 w 6530408"/>
              <a:gd name="connsiteY65" fmla="*/ 4138459 h 5753325"/>
              <a:gd name="connsiteX66" fmla="*/ 4834224 w 6530408"/>
              <a:gd name="connsiteY66" fmla="*/ 4231643 h 5753325"/>
              <a:gd name="connsiteX67" fmla="*/ 4812599 w 6530408"/>
              <a:gd name="connsiteY67" fmla="*/ 4249449 h 5753325"/>
              <a:gd name="connsiteX68" fmla="*/ 4789188 w 6530408"/>
              <a:gd name="connsiteY68" fmla="*/ 4256678 h 5753325"/>
              <a:gd name="connsiteX69" fmla="*/ 4779554 w 6530408"/>
              <a:gd name="connsiteY69" fmla="*/ 4251313 h 5753325"/>
              <a:gd name="connsiteX70" fmla="*/ 4766885 w 6530408"/>
              <a:gd name="connsiteY70" fmla="*/ 4259812 h 5753325"/>
              <a:gd name="connsiteX71" fmla="*/ 4762510 w 6530408"/>
              <a:gd name="connsiteY71" fmla="*/ 4260383 h 5753325"/>
              <a:gd name="connsiteX72" fmla="*/ 4738416 w 6530408"/>
              <a:gd name="connsiteY72" fmla="*/ 4265355 h 5753325"/>
              <a:gd name="connsiteX73" fmla="*/ 4712007 w 6530408"/>
              <a:gd name="connsiteY73" fmla="*/ 4317892 h 5753325"/>
              <a:gd name="connsiteX74" fmla="*/ 4658930 w 6530408"/>
              <a:gd name="connsiteY74" fmla="*/ 4348041 h 5753325"/>
              <a:gd name="connsiteX75" fmla="*/ 4443526 w 6530408"/>
              <a:gd name="connsiteY75" fmla="*/ 4507851 h 5753325"/>
              <a:gd name="connsiteX76" fmla="*/ 4289766 w 6530408"/>
              <a:gd name="connsiteY76" fmla="*/ 4711450 h 5753325"/>
              <a:gd name="connsiteX77" fmla="*/ 4150870 w 6530408"/>
              <a:gd name="connsiteY77" fmla="*/ 4818480 h 5753325"/>
              <a:gd name="connsiteX78" fmla="*/ 4006639 w 6530408"/>
              <a:gd name="connsiteY78" fmla="*/ 4933815 h 5753325"/>
              <a:gd name="connsiteX79" fmla="*/ 3298210 w 6530408"/>
              <a:gd name="connsiteY79" fmla="*/ 5070790 h 5753325"/>
              <a:gd name="connsiteX80" fmla="*/ 2947678 w 6530408"/>
              <a:gd name="connsiteY80" fmla="*/ 5117869 h 5753325"/>
              <a:gd name="connsiteX81" fmla="*/ 2822169 w 6530408"/>
              <a:gd name="connsiteY81" fmla="*/ 5129396 h 5753325"/>
              <a:gd name="connsiteX82" fmla="*/ 2538773 w 6530408"/>
              <a:gd name="connsiteY82" fmla="*/ 5313397 h 5753325"/>
              <a:gd name="connsiteX83" fmla="*/ 2014500 w 6530408"/>
              <a:gd name="connsiteY83" fmla="*/ 5519744 h 5753325"/>
              <a:gd name="connsiteX84" fmla="*/ 1934391 w 6530408"/>
              <a:gd name="connsiteY84" fmla="*/ 5591335 h 5753325"/>
              <a:gd name="connsiteX85" fmla="*/ 1892550 w 6530408"/>
              <a:gd name="connsiteY85" fmla="*/ 5649708 h 5753325"/>
              <a:gd name="connsiteX86" fmla="*/ 1854769 w 6530408"/>
              <a:gd name="connsiteY86" fmla="*/ 5647691 h 5753325"/>
              <a:gd name="connsiteX87" fmla="*/ 1809461 w 6530408"/>
              <a:gd name="connsiteY87" fmla="*/ 5648628 h 5753325"/>
              <a:gd name="connsiteX88" fmla="*/ 1745150 w 6530408"/>
              <a:gd name="connsiteY88" fmla="*/ 5693879 h 5753325"/>
              <a:gd name="connsiteX89" fmla="*/ 1713375 w 6530408"/>
              <a:gd name="connsiteY89" fmla="*/ 5684672 h 5753325"/>
              <a:gd name="connsiteX90" fmla="*/ 1707808 w 6530408"/>
              <a:gd name="connsiteY90" fmla="*/ 5682611 h 5753325"/>
              <a:gd name="connsiteX91" fmla="*/ 1679313 w 6530408"/>
              <a:gd name="connsiteY91" fmla="*/ 5672360 h 5753325"/>
              <a:gd name="connsiteX92" fmla="*/ 1646933 w 6530408"/>
              <a:gd name="connsiteY92" fmla="*/ 5666227 h 5753325"/>
              <a:gd name="connsiteX93" fmla="*/ 1610055 w 6530408"/>
              <a:gd name="connsiteY93" fmla="*/ 5673643 h 5753325"/>
              <a:gd name="connsiteX94" fmla="*/ 1437641 w 6530408"/>
              <a:gd name="connsiteY94" fmla="*/ 5723266 h 5753325"/>
              <a:gd name="connsiteX95" fmla="*/ 1332869 w 6530408"/>
              <a:gd name="connsiteY95" fmla="*/ 5744752 h 5753325"/>
              <a:gd name="connsiteX96" fmla="*/ 1290525 w 6530408"/>
              <a:gd name="connsiteY96" fmla="*/ 5740036 h 5753325"/>
              <a:gd name="connsiteX97" fmla="*/ 1233107 w 6530408"/>
              <a:gd name="connsiteY97" fmla="*/ 5742106 h 5753325"/>
              <a:gd name="connsiteX98" fmla="*/ 1214532 w 6530408"/>
              <a:gd name="connsiteY98" fmla="*/ 5753325 h 5753325"/>
              <a:gd name="connsiteX99" fmla="*/ 1199955 w 6530408"/>
              <a:gd name="connsiteY99" fmla="*/ 5744831 h 5753325"/>
              <a:gd name="connsiteX100" fmla="*/ 1162337 w 6530408"/>
              <a:gd name="connsiteY100" fmla="*/ 5738048 h 5753325"/>
              <a:gd name="connsiteX101" fmla="*/ 1053457 w 6530408"/>
              <a:gd name="connsiteY101" fmla="*/ 5688676 h 5753325"/>
              <a:gd name="connsiteX102" fmla="*/ 1025798 w 6530408"/>
              <a:gd name="connsiteY102" fmla="*/ 5673166 h 5753325"/>
              <a:gd name="connsiteX103" fmla="*/ 947900 w 6530408"/>
              <a:gd name="connsiteY103" fmla="*/ 5657848 h 5753325"/>
              <a:gd name="connsiteX104" fmla="*/ 815627 w 6530408"/>
              <a:gd name="connsiteY104" fmla="*/ 5642557 h 5753325"/>
              <a:gd name="connsiteX105" fmla="*/ 788251 w 6530408"/>
              <a:gd name="connsiteY105" fmla="*/ 5637065 h 5753325"/>
              <a:gd name="connsiteX106" fmla="*/ 767822 w 6530408"/>
              <a:gd name="connsiteY106" fmla="*/ 5623450 h 5753325"/>
              <a:gd name="connsiteX107" fmla="*/ 765791 w 6530408"/>
              <a:gd name="connsiteY107" fmla="*/ 5612539 h 5753325"/>
              <a:gd name="connsiteX108" fmla="*/ 751230 w 6530408"/>
              <a:gd name="connsiteY108" fmla="*/ 5608092 h 5753325"/>
              <a:gd name="connsiteX109" fmla="*/ 748008 w 6530408"/>
              <a:gd name="connsiteY109" fmla="*/ 5605052 h 5753325"/>
              <a:gd name="connsiteX110" fmla="*/ 728871 w 6530408"/>
              <a:gd name="connsiteY110" fmla="*/ 5589469 h 5753325"/>
              <a:gd name="connsiteX111" fmla="*/ 671898 w 6530408"/>
              <a:gd name="connsiteY111" fmla="*/ 5602363 h 5753325"/>
              <a:gd name="connsiteX112" fmla="*/ 615065 w 6530408"/>
              <a:gd name="connsiteY112" fmla="*/ 5580257 h 5753325"/>
              <a:gd name="connsiteX113" fmla="*/ 355785 w 6530408"/>
              <a:gd name="connsiteY113" fmla="*/ 5514383 h 5753325"/>
              <a:gd name="connsiteX114" fmla="*/ 102269 w 6530408"/>
              <a:gd name="connsiteY114" fmla="*/ 5524347 h 5753325"/>
              <a:gd name="connsiteX115" fmla="*/ 13160 w 6530408"/>
              <a:gd name="connsiteY115" fmla="*/ 5514159 h 5753325"/>
              <a:gd name="connsiteX116" fmla="*/ 0 w 6530408"/>
              <a:gd name="connsiteY116" fmla="*/ 5511735 h 5753325"/>
              <a:gd name="connsiteX0" fmla="*/ 0 w 6530408"/>
              <a:gd name="connsiteY0" fmla="*/ 0 h 5753325"/>
              <a:gd name="connsiteX1" fmla="*/ 6438980 w 6530408"/>
              <a:gd name="connsiteY1" fmla="*/ 0 h 5753325"/>
              <a:gd name="connsiteX2" fmla="*/ 6439047 w 6530408"/>
              <a:gd name="connsiteY2" fmla="*/ 147 h 5753325"/>
              <a:gd name="connsiteX3" fmla="*/ 6443456 w 6530408"/>
              <a:gd name="connsiteY3" fmla="*/ 130105 h 5753325"/>
              <a:gd name="connsiteX4" fmla="*/ 6447632 w 6530408"/>
              <a:gd name="connsiteY4" fmla="*/ 170016 h 5753325"/>
              <a:gd name="connsiteX5" fmla="*/ 6465936 w 6530408"/>
              <a:gd name="connsiteY5" fmla="*/ 274847 h 5753325"/>
              <a:gd name="connsiteX6" fmla="*/ 6506836 w 6530408"/>
              <a:gd name="connsiteY6" fmla="*/ 331778 h 5753325"/>
              <a:gd name="connsiteX7" fmla="*/ 6530408 w 6530408"/>
              <a:gd name="connsiteY7" fmla="*/ 427517 h 5753325"/>
              <a:gd name="connsiteX8" fmla="*/ 6488360 w 6530408"/>
              <a:gd name="connsiteY8" fmla="*/ 535865 h 5753325"/>
              <a:gd name="connsiteX9" fmla="*/ 6492864 w 6530408"/>
              <a:gd name="connsiteY9" fmla="*/ 615799 h 5753325"/>
              <a:gd name="connsiteX10" fmla="*/ 6459988 w 6530408"/>
              <a:gd name="connsiteY10" fmla="*/ 707628 h 5753325"/>
              <a:gd name="connsiteX11" fmla="*/ 6453989 w 6530408"/>
              <a:gd name="connsiteY11" fmla="*/ 711876 h 5753325"/>
              <a:gd name="connsiteX12" fmla="*/ 6453209 w 6530408"/>
              <a:gd name="connsiteY12" fmla="*/ 719127 h 5753325"/>
              <a:gd name="connsiteX13" fmla="*/ 6457662 w 6530408"/>
              <a:gd name="connsiteY13" fmla="*/ 723331 h 5753325"/>
              <a:gd name="connsiteX14" fmla="*/ 6447445 w 6530408"/>
              <a:gd name="connsiteY14" fmla="*/ 780003 h 5753325"/>
              <a:gd name="connsiteX15" fmla="*/ 6426552 w 6530408"/>
              <a:gd name="connsiteY15" fmla="*/ 845805 h 5753325"/>
              <a:gd name="connsiteX16" fmla="*/ 6434072 w 6530408"/>
              <a:gd name="connsiteY16" fmla="*/ 910733 h 5753325"/>
              <a:gd name="connsiteX17" fmla="*/ 6432570 w 6530408"/>
              <a:gd name="connsiteY17" fmla="*/ 983394 h 5753325"/>
              <a:gd name="connsiteX18" fmla="*/ 6431878 w 6530408"/>
              <a:gd name="connsiteY18" fmla="*/ 1026728 h 5753325"/>
              <a:gd name="connsiteX19" fmla="*/ 6414269 w 6530408"/>
              <a:gd name="connsiteY19" fmla="*/ 1151111 h 5753325"/>
              <a:gd name="connsiteX20" fmla="*/ 6371722 w 6530408"/>
              <a:gd name="connsiteY20" fmla="*/ 1318080 h 5753325"/>
              <a:gd name="connsiteX21" fmla="*/ 6356023 w 6530408"/>
              <a:gd name="connsiteY21" fmla="*/ 1356227 h 5753325"/>
              <a:gd name="connsiteX22" fmla="*/ 6356157 w 6530408"/>
              <a:gd name="connsiteY22" fmla="*/ 1361967 h 5753325"/>
              <a:gd name="connsiteX23" fmla="*/ 6350613 w 6530408"/>
              <a:gd name="connsiteY23" fmla="*/ 1393569 h 5753325"/>
              <a:gd name="connsiteX24" fmla="*/ 6357062 w 6530408"/>
              <a:gd name="connsiteY24" fmla="*/ 1444071 h 5753325"/>
              <a:gd name="connsiteX25" fmla="*/ 6364832 w 6530408"/>
              <a:gd name="connsiteY25" fmla="*/ 1478763 h 5753325"/>
              <a:gd name="connsiteX26" fmla="*/ 6369745 w 6530408"/>
              <a:gd name="connsiteY26" fmla="*/ 1495680 h 5753325"/>
              <a:gd name="connsiteX27" fmla="*/ 6370898 w 6530408"/>
              <a:gd name="connsiteY27" fmla="*/ 1513331 h 5753325"/>
              <a:gd name="connsiteX28" fmla="*/ 6368801 w 6530408"/>
              <a:gd name="connsiteY28" fmla="*/ 1527414 h 5753325"/>
              <a:gd name="connsiteX29" fmla="*/ 6359177 w 6530408"/>
              <a:gd name="connsiteY29" fmla="*/ 1639513 h 5753325"/>
              <a:gd name="connsiteX30" fmla="*/ 6299489 w 6530408"/>
              <a:gd name="connsiteY30" fmla="*/ 1784860 h 5753325"/>
              <a:gd name="connsiteX31" fmla="*/ 6267878 w 6530408"/>
              <a:gd name="connsiteY31" fmla="*/ 1858572 h 5753325"/>
              <a:gd name="connsiteX32" fmla="*/ 6251146 w 6530408"/>
              <a:gd name="connsiteY32" fmla="*/ 1926167 h 5753325"/>
              <a:gd name="connsiteX33" fmla="*/ 6210686 w 6530408"/>
              <a:gd name="connsiteY33" fmla="*/ 2014834 h 5753325"/>
              <a:gd name="connsiteX34" fmla="*/ 6106652 w 6530408"/>
              <a:gd name="connsiteY34" fmla="*/ 2150572 h 5753325"/>
              <a:gd name="connsiteX35" fmla="*/ 6097813 w 6530408"/>
              <a:gd name="connsiteY35" fmla="*/ 2172208 h 5753325"/>
              <a:gd name="connsiteX36" fmla="*/ 6095990 w 6530408"/>
              <a:gd name="connsiteY36" fmla="*/ 2181185 h 5753325"/>
              <a:gd name="connsiteX37" fmla="*/ 6090126 w 6530408"/>
              <a:gd name="connsiteY37" fmla="*/ 2192533 h 5753325"/>
              <a:gd name="connsiteX38" fmla="*/ 6089503 w 6530408"/>
              <a:gd name="connsiteY38" fmla="*/ 2192543 h 5753325"/>
              <a:gd name="connsiteX39" fmla="*/ 6084946 w 6530408"/>
              <a:gd name="connsiteY39" fmla="*/ 2203694 h 5753325"/>
              <a:gd name="connsiteX40" fmla="*/ 5987861 w 6530408"/>
              <a:gd name="connsiteY40" fmla="*/ 2304868 h 5753325"/>
              <a:gd name="connsiteX41" fmla="*/ 5973439 w 6530408"/>
              <a:gd name="connsiteY41" fmla="*/ 2385635 h 5753325"/>
              <a:gd name="connsiteX42" fmla="*/ 5916727 w 6530408"/>
              <a:gd name="connsiteY42" fmla="*/ 2458777 h 5753325"/>
              <a:gd name="connsiteX43" fmla="*/ 5856524 w 6530408"/>
              <a:gd name="connsiteY43" fmla="*/ 2583281 h 5753325"/>
              <a:gd name="connsiteX44" fmla="*/ 5838091 w 6530408"/>
              <a:gd name="connsiteY44" fmla="*/ 2753474 h 5753325"/>
              <a:gd name="connsiteX45" fmla="*/ 5777471 w 6530408"/>
              <a:gd name="connsiteY45" fmla="*/ 2901570 h 5753325"/>
              <a:gd name="connsiteX46" fmla="*/ 5723992 w 6530408"/>
              <a:gd name="connsiteY46" fmla="*/ 2998752 h 5753325"/>
              <a:gd name="connsiteX47" fmla="*/ 5557886 w 6530408"/>
              <a:gd name="connsiteY47" fmla="*/ 3329735 h 5753325"/>
              <a:gd name="connsiteX48" fmla="*/ 5471501 w 6530408"/>
              <a:gd name="connsiteY48" fmla="*/ 3462221 h 5753325"/>
              <a:gd name="connsiteX49" fmla="*/ 5465154 w 6530408"/>
              <a:gd name="connsiteY49" fmla="*/ 3541065 h 5753325"/>
              <a:gd name="connsiteX50" fmla="*/ 5437889 w 6530408"/>
              <a:gd name="connsiteY50" fmla="*/ 3559927 h 5753325"/>
              <a:gd name="connsiteX51" fmla="*/ 5432770 w 6530408"/>
              <a:gd name="connsiteY51" fmla="*/ 3562948 h 5753325"/>
              <a:gd name="connsiteX52" fmla="*/ 5406795 w 6530408"/>
              <a:gd name="connsiteY52" fmla="*/ 3578594 h 5753325"/>
              <a:gd name="connsiteX53" fmla="*/ 5381495 w 6530408"/>
              <a:gd name="connsiteY53" fmla="*/ 3599883 h 5753325"/>
              <a:gd name="connsiteX54" fmla="*/ 5363689 w 6530408"/>
              <a:gd name="connsiteY54" fmla="*/ 3633299 h 5753325"/>
              <a:gd name="connsiteX55" fmla="*/ 5291870 w 6530408"/>
              <a:gd name="connsiteY55" fmla="*/ 3799039 h 5753325"/>
              <a:gd name="connsiteX56" fmla="*/ 5241600 w 6530408"/>
              <a:gd name="connsiteY56" fmla="*/ 3894238 h 5753325"/>
              <a:gd name="connsiteX57" fmla="*/ 5211041 w 6530408"/>
              <a:gd name="connsiteY57" fmla="*/ 3924184 h 5753325"/>
              <a:gd name="connsiteX58" fmla="*/ 5176073 w 6530408"/>
              <a:gd name="connsiteY58" fmla="*/ 3970179 h 5753325"/>
              <a:gd name="connsiteX59" fmla="*/ 5172826 w 6530408"/>
              <a:gd name="connsiteY59" fmla="*/ 3991773 h 5753325"/>
              <a:gd name="connsiteX60" fmla="*/ 5157053 w 6530408"/>
              <a:gd name="connsiteY60" fmla="*/ 3997708 h 5753325"/>
              <a:gd name="connsiteX61" fmla="*/ 5127922 w 6530408"/>
              <a:gd name="connsiteY61" fmla="*/ 4022660 h 5753325"/>
              <a:gd name="connsiteX62" fmla="*/ 5020872 w 6530408"/>
              <a:gd name="connsiteY62" fmla="*/ 4075951 h 5753325"/>
              <a:gd name="connsiteX63" fmla="*/ 4991410 w 6530408"/>
              <a:gd name="connsiteY63" fmla="*/ 4087598 h 5753325"/>
              <a:gd name="connsiteX64" fmla="*/ 4930112 w 6530408"/>
              <a:gd name="connsiteY64" fmla="*/ 4138459 h 5753325"/>
              <a:gd name="connsiteX65" fmla="*/ 4834224 w 6530408"/>
              <a:gd name="connsiteY65" fmla="*/ 4231643 h 5753325"/>
              <a:gd name="connsiteX66" fmla="*/ 4812599 w 6530408"/>
              <a:gd name="connsiteY66" fmla="*/ 4249449 h 5753325"/>
              <a:gd name="connsiteX67" fmla="*/ 4789188 w 6530408"/>
              <a:gd name="connsiteY67" fmla="*/ 4256678 h 5753325"/>
              <a:gd name="connsiteX68" fmla="*/ 4779554 w 6530408"/>
              <a:gd name="connsiteY68" fmla="*/ 4251313 h 5753325"/>
              <a:gd name="connsiteX69" fmla="*/ 4766885 w 6530408"/>
              <a:gd name="connsiteY69" fmla="*/ 4259812 h 5753325"/>
              <a:gd name="connsiteX70" fmla="*/ 4762510 w 6530408"/>
              <a:gd name="connsiteY70" fmla="*/ 4260383 h 5753325"/>
              <a:gd name="connsiteX71" fmla="*/ 4738416 w 6530408"/>
              <a:gd name="connsiteY71" fmla="*/ 4265355 h 5753325"/>
              <a:gd name="connsiteX72" fmla="*/ 4712007 w 6530408"/>
              <a:gd name="connsiteY72" fmla="*/ 4317892 h 5753325"/>
              <a:gd name="connsiteX73" fmla="*/ 4658930 w 6530408"/>
              <a:gd name="connsiteY73" fmla="*/ 4348041 h 5753325"/>
              <a:gd name="connsiteX74" fmla="*/ 4443526 w 6530408"/>
              <a:gd name="connsiteY74" fmla="*/ 4507851 h 5753325"/>
              <a:gd name="connsiteX75" fmla="*/ 4289766 w 6530408"/>
              <a:gd name="connsiteY75" fmla="*/ 4711450 h 5753325"/>
              <a:gd name="connsiteX76" fmla="*/ 4150870 w 6530408"/>
              <a:gd name="connsiteY76" fmla="*/ 4818480 h 5753325"/>
              <a:gd name="connsiteX77" fmla="*/ 4006639 w 6530408"/>
              <a:gd name="connsiteY77" fmla="*/ 4933815 h 5753325"/>
              <a:gd name="connsiteX78" fmla="*/ 3298210 w 6530408"/>
              <a:gd name="connsiteY78" fmla="*/ 5070790 h 5753325"/>
              <a:gd name="connsiteX79" fmla="*/ 2947678 w 6530408"/>
              <a:gd name="connsiteY79" fmla="*/ 5117869 h 5753325"/>
              <a:gd name="connsiteX80" fmla="*/ 2822169 w 6530408"/>
              <a:gd name="connsiteY80" fmla="*/ 5129396 h 5753325"/>
              <a:gd name="connsiteX81" fmla="*/ 2538773 w 6530408"/>
              <a:gd name="connsiteY81" fmla="*/ 5313397 h 5753325"/>
              <a:gd name="connsiteX82" fmla="*/ 2014500 w 6530408"/>
              <a:gd name="connsiteY82" fmla="*/ 5519744 h 5753325"/>
              <a:gd name="connsiteX83" fmla="*/ 1934391 w 6530408"/>
              <a:gd name="connsiteY83" fmla="*/ 5591335 h 5753325"/>
              <a:gd name="connsiteX84" fmla="*/ 1892550 w 6530408"/>
              <a:gd name="connsiteY84" fmla="*/ 5649708 h 5753325"/>
              <a:gd name="connsiteX85" fmla="*/ 1854769 w 6530408"/>
              <a:gd name="connsiteY85" fmla="*/ 5647691 h 5753325"/>
              <a:gd name="connsiteX86" fmla="*/ 1809461 w 6530408"/>
              <a:gd name="connsiteY86" fmla="*/ 5648628 h 5753325"/>
              <a:gd name="connsiteX87" fmla="*/ 1745150 w 6530408"/>
              <a:gd name="connsiteY87" fmla="*/ 5693879 h 5753325"/>
              <a:gd name="connsiteX88" fmla="*/ 1713375 w 6530408"/>
              <a:gd name="connsiteY88" fmla="*/ 5684672 h 5753325"/>
              <a:gd name="connsiteX89" fmla="*/ 1707808 w 6530408"/>
              <a:gd name="connsiteY89" fmla="*/ 5682611 h 5753325"/>
              <a:gd name="connsiteX90" fmla="*/ 1679313 w 6530408"/>
              <a:gd name="connsiteY90" fmla="*/ 5672360 h 5753325"/>
              <a:gd name="connsiteX91" fmla="*/ 1646933 w 6530408"/>
              <a:gd name="connsiteY91" fmla="*/ 5666227 h 5753325"/>
              <a:gd name="connsiteX92" fmla="*/ 1610055 w 6530408"/>
              <a:gd name="connsiteY92" fmla="*/ 5673643 h 5753325"/>
              <a:gd name="connsiteX93" fmla="*/ 1437641 w 6530408"/>
              <a:gd name="connsiteY93" fmla="*/ 5723266 h 5753325"/>
              <a:gd name="connsiteX94" fmla="*/ 1332869 w 6530408"/>
              <a:gd name="connsiteY94" fmla="*/ 5744752 h 5753325"/>
              <a:gd name="connsiteX95" fmla="*/ 1290525 w 6530408"/>
              <a:gd name="connsiteY95" fmla="*/ 5740036 h 5753325"/>
              <a:gd name="connsiteX96" fmla="*/ 1233107 w 6530408"/>
              <a:gd name="connsiteY96" fmla="*/ 5742106 h 5753325"/>
              <a:gd name="connsiteX97" fmla="*/ 1214532 w 6530408"/>
              <a:gd name="connsiteY97" fmla="*/ 5753325 h 5753325"/>
              <a:gd name="connsiteX98" fmla="*/ 1199955 w 6530408"/>
              <a:gd name="connsiteY98" fmla="*/ 5744831 h 5753325"/>
              <a:gd name="connsiteX99" fmla="*/ 1162337 w 6530408"/>
              <a:gd name="connsiteY99" fmla="*/ 5738048 h 5753325"/>
              <a:gd name="connsiteX100" fmla="*/ 1053457 w 6530408"/>
              <a:gd name="connsiteY100" fmla="*/ 5688676 h 5753325"/>
              <a:gd name="connsiteX101" fmla="*/ 1025798 w 6530408"/>
              <a:gd name="connsiteY101" fmla="*/ 5673166 h 5753325"/>
              <a:gd name="connsiteX102" fmla="*/ 947900 w 6530408"/>
              <a:gd name="connsiteY102" fmla="*/ 5657848 h 5753325"/>
              <a:gd name="connsiteX103" fmla="*/ 815627 w 6530408"/>
              <a:gd name="connsiteY103" fmla="*/ 5642557 h 5753325"/>
              <a:gd name="connsiteX104" fmla="*/ 788251 w 6530408"/>
              <a:gd name="connsiteY104" fmla="*/ 5637065 h 5753325"/>
              <a:gd name="connsiteX105" fmla="*/ 767822 w 6530408"/>
              <a:gd name="connsiteY105" fmla="*/ 5623450 h 5753325"/>
              <a:gd name="connsiteX106" fmla="*/ 765791 w 6530408"/>
              <a:gd name="connsiteY106" fmla="*/ 5612539 h 5753325"/>
              <a:gd name="connsiteX107" fmla="*/ 751230 w 6530408"/>
              <a:gd name="connsiteY107" fmla="*/ 5608092 h 5753325"/>
              <a:gd name="connsiteX108" fmla="*/ 748008 w 6530408"/>
              <a:gd name="connsiteY108" fmla="*/ 5605052 h 5753325"/>
              <a:gd name="connsiteX109" fmla="*/ 728871 w 6530408"/>
              <a:gd name="connsiteY109" fmla="*/ 5589469 h 5753325"/>
              <a:gd name="connsiteX110" fmla="*/ 671898 w 6530408"/>
              <a:gd name="connsiteY110" fmla="*/ 5602363 h 5753325"/>
              <a:gd name="connsiteX111" fmla="*/ 615065 w 6530408"/>
              <a:gd name="connsiteY111" fmla="*/ 5580257 h 5753325"/>
              <a:gd name="connsiteX112" fmla="*/ 355785 w 6530408"/>
              <a:gd name="connsiteY112" fmla="*/ 5514383 h 5753325"/>
              <a:gd name="connsiteX113" fmla="*/ 102269 w 6530408"/>
              <a:gd name="connsiteY113" fmla="*/ 5524347 h 5753325"/>
              <a:gd name="connsiteX114" fmla="*/ 13160 w 6530408"/>
              <a:gd name="connsiteY114" fmla="*/ 5514159 h 5753325"/>
              <a:gd name="connsiteX115" fmla="*/ 0 w 6530408"/>
              <a:gd name="connsiteY115" fmla="*/ 5511735 h 5753325"/>
              <a:gd name="connsiteX116" fmla="*/ 0 w 6530408"/>
              <a:gd name="connsiteY116" fmla="*/ 0 h 5753325"/>
              <a:gd name="connsiteX0" fmla="*/ 0 w 6506836"/>
              <a:gd name="connsiteY0" fmla="*/ 0 h 5753325"/>
              <a:gd name="connsiteX1" fmla="*/ 6438980 w 6506836"/>
              <a:gd name="connsiteY1" fmla="*/ 0 h 5753325"/>
              <a:gd name="connsiteX2" fmla="*/ 6439047 w 6506836"/>
              <a:gd name="connsiteY2" fmla="*/ 147 h 5753325"/>
              <a:gd name="connsiteX3" fmla="*/ 6443456 w 6506836"/>
              <a:gd name="connsiteY3" fmla="*/ 130105 h 5753325"/>
              <a:gd name="connsiteX4" fmla="*/ 6447632 w 6506836"/>
              <a:gd name="connsiteY4" fmla="*/ 170016 h 5753325"/>
              <a:gd name="connsiteX5" fmla="*/ 6465936 w 6506836"/>
              <a:gd name="connsiteY5" fmla="*/ 274847 h 5753325"/>
              <a:gd name="connsiteX6" fmla="*/ 6506836 w 6506836"/>
              <a:gd name="connsiteY6" fmla="*/ 331778 h 5753325"/>
              <a:gd name="connsiteX7" fmla="*/ 6488360 w 6506836"/>
              <a:gd name="connsiteY7" fmla="*/ 535865 h 5753325"/>
              <a:gd name="connsiteX8" fmla="*/ 6492864 w 6506836"/>
              <a:gd name="connsiteY8" fmla="*/ 615799 h 5753325"/>
              <a:gd name="connsiteX9" fmla="*/ 6459988 w 6506836"/>
              <a:gd name="connsiteY9" fmla="*/ 707628 h 5753325"/>
              <a:gd name="connsiteX10" fmla="*/ 6453989 w 6506836"/>
              <a:gd name="connsiteY10" fmla="*/ 711876 h 5753325"/>
              <a:gd name="connsiteX11" fmla="*/ 6453209 w 6506836"/>
              <a:gd name="connsiteY11" fmla="*/ 719127 h 5753325"/>
              <a:gd name="connsiteX12" fmla="*/ 6457662 w 6506836"/>
              <a:gd name="connsiteY12" fmla="*/ 723331 h 5753325"/>
              <a:gd name="connsiteX13" fmla="*/ 6447445 w 6506836"/>
              <a:gd name="connsiteY13" fmla="*/ 780003 h 5753325"/>
              <a:gd name="connsiteX14" fmla="*/ 6426552 w 6506836"/>
              <a:gd name="connsiteY14" fmla="*/ 845805 h 5753325"/>
              <a:gd name="connsiteX15" fmla="*/ 6434072 w 6506836"/>
              <a:gd name="connsiteY15" fmla="*/ 910733 h 5753325"/>
              <a:gd name="connsiteX16" fmla="*/ 6432570 w 6506836"/>
              <a:gd name="connsiteY16" fmla="*/ 983394 h 5753325"/>
              <a:gd name="connsiteX17" fmla="*/ 6431878 w 6506836"/>
              <a:gd name="connsiteY17" fmla="*/ 1026728 h 5753325"/>
              <a:gd name="connsiteX18" fmla="*/ 6414269 w 6506836"/>
              <a:gd name="connsiteY18" fmla="*/ 1151111 h 5753325"/>
              <a:gd name="connsiteX19" fmla="*/ 6371722 w 6506836"/>
              <a:gd name="connsiteY19" fmla="*/ 1318080 h 5753325"/>
              <a:gd name="connsiteX20" fmla="*/ 6356023 w 6506836"/>
              <a:gd name="connsiteY20" fmla="*/ 1356227 h 5753325"/>
              <a:gd name="connsiteX21" fmla="*/ 6356157 w 6506836"/>
              <a:gd name="connsiteY21" fmla="*/ 1361967 h 5753325"/>
              <a:gd name="connsiteX22" fmla="*/ 6350613 w 6506836"/>
              <a:gd name="connsiteY22" fmla="*/ 1393569 h 5753325"/>
              <a:gd name="connsiteX23" fmla="*/ 6357062 w 6506836"/>
              <a:gd name="connsiteY23" fmla="*/ 1444071 h 5753325"/>
              <a:gd name="connsiteX24" fmla="*/ 6364832 w 6506836"/>
              <a:gd name="connsiteY24" fmla="*/ 1478763 h 5753325"/>
              <a:gd name="connsiteX25" fmla="*/ 6369745 w 6506836"/>
              <a:gd name="connsiteY25" fmla="*/ 1495680 h 5753325"/>
              <a:gd name="connsiteX26" fmla="*/ 6370898 w 6506836"/>
              <a:gd name="connsiteY26" fmla="*/ 1513331 h 5753325"/>
              <a:gd name="connsiteX27" fmla="*/ 6368801 w 6506836"/>
              <a:gd name="connsiteY27" fmla="*/ 1527414 h 5753325"/>
              <a:gd name="connsiteX28" fmla="*/ 6359177 w 6506836"/>
              <a:gd name="connsiteY28" fmla="*/ 1639513 h 5753325"/>
              <a:gd name="connsiteX29" fmla="*/ 6299489 w 6506836"/>
              <a:gd name="connsiteY29" fmla="*/ 1784860 h 5753325"/>
              <a:gd name="connsiteX30" fmla="*/ 6267878 w 6506836"/>
              <a:gd name="connsiteY30" fmla="*/ 1858572 h 5753325"/>
              <a:gd name="connsiteX31" fmla="*/ 6251146 w 6506836"/>
              <a:gd name="connsiteY31" fmla="*/ 1926167 h 5753325"/>
              <a:gd name="connsiteX32" fmla="*/ 6210686 w 6506836"/>
              <a:gd name="connsiteY32" fmla="*/ 2014834 h 5753325"/>
              <a:gd name="connsiteX33" fmla="*/ 6106652 w 6506836"/>
              <a:gd name="connsiteY33" fmla="*/ 2150572 h 5753325"/>
              <a:gd name="connsiteX34" fmla="*/ 6097813 w 6506836"/>
              <a:gd name="connsiteY34" fmla="*/ 2172208 h 5753325"/>
              <a:gd name="connsiteX35" fmla="*/ 6095990 w 6506836"/>
              <a:gd name="connsiteY35" fmla="*/ 2181185 h 5753325"/>
              <a:gd name="connsiteX36" fmla="*/ 6090126 w 6506836"/>
              <a:gd name="connsiteY36" fmla="*/ 2192533 h 5753325"/>
              <a:gd name="connsiteX37" fmla="*/ 6089503 w 6506836"/>
              <a:gd name="connsiteY37" fmla="*/ 2192543 h 5753325"/>
              <a:gd name="connsiteX38" fmla="*/ 6084946 w 6506836"/>
              <a:gd name="connsiteY38" fmla="*/ 2203694 h 5753325"/>
              <a:gd name="connsiteX39" fmla="*/ 5987861 w 6506836"/>
              <a:gd name="connsiteY39" fmla="*/ 2304868 h 5753325"/>
              <a:gd name="connsiteX40" fmla="*/ 5973439 w 6506836"/>
              <a:gd name="connsiteY40" fmla="*/ 2385635 h 5753325"/>
              <a:gd name="connsiteX41" fmla="*/ 5916727 w 6506836"/>
              <a:gd name="connsiteY41" fmla="*/ 2458777 h 5753325"/>
              <a:gd name="connsiteX42" fmla="*/ 5856524 w 6506836"/>
              <a:gd name="connsiteY42" fmla="*/ 2583281 h 5753325"/>
              <a:gd name="connsiteX43" fmla="*/ 5838091 w 6506836"/>
              <a:gd name="connsiteY43" fmla="*/ 2753474 h 5753325"/>
              <a:gd name="connsiteX44" fmla="*/ 5777471 w 6506836"/>
              <a:gd name="connsiteY44" fmla="*/ 2901570 h 5753325"/>
              <a:gd name="connsiteX45" fmla="*/ 5723992 w 6506836"/>
              <a:gd name="connsiteY45" fmla="*/ 2998752 h 5753325"/>
              <a:gd name="connsiteX46" fmla="*/ 5557886 w 6506836"/>
              <a:gd name="connsiteY46" fmla="*/ 3329735 h 5753325"/>
              <a:gd name="connsiteX47" fmla="*/ 5471501 w 6506836"/>
              <a:gd name="connsiteY47" fmla="*/ 3462221 h 5753325"/>
              <a:gd name="connsiteX48" fmla="*/ 5465154 w 6506836"/>
              <a:gd name="connsiteY48" fmla="*/ 3541065 h 5753325"/>
              <a:gd name="connsiteX49" fmla="*/ 5437889 w 6506836"/>
              <a:gd name="connsiteY49" fmla="*/ 3559927 h 5753325"/>
              <a:gd name="connsiteX50" fmla="*/ 5432770 w 6506836"/>
              <a:gd name="connsiteY50" fmla="*/ 3562948 h 5753325"/>
              <a:gd name="connsiteX51" fmla="*/ 5406795 w 6506836"/>
              <a:gd name="connsiteY51" fmla="*/ 3578594 h 5753325"/>
              <a:gd name="connsiteX52" fmla="*/ 5381495 w 6506836"/>
              <a:gd name="connsiteY52" fmla="*/ 3599883 h 5753325"/>
              <a:gd name="connsiteX53" fmla="*/ 5363689 w 6506836"/>
              <a:gd name="connsiteY53" fmla="*/ 3633299 h 5753325"/>
              <a:gd name="connsiteX54" fmla="*/ 5291870 w 6506836"/>
              <a:gd name="connsiteY54" fmla="*/ 3799039 h 5753325"/>
              <a:gd name="connsiteX55" fmla="*/ 5241600 w 6506836"/>
              <a:gd name="connsiteY55" fmla="*/ 3894238 h 5753325"/>
              <a:gd name="connsiteX56" fmla="*/ 5211041 w 6506836"/>
              <a:gd name="connsiteY56" fmla="*/ 3924184 h 5753325"/>
              <a:gd name="connsiteX57" fmla="*/ 5176073 w 6506836"/>
              <a:gd name="connsiteY57" fmla="*/ 3970179 h 5753325"/>
              <a:gd name="connsiteX58" fmla="*/ 5172826 w 6506836"/>
              <a:gd name="connsiteY58" fmla="*/ 3991773 h 5753325"/>
              <a:gd name="connsiteX59" fmla="*/ 5157053 w 6506836"/>
              <a:gd name="connsiteY59" fmla="*/ 3997708 h 5753325"/>
              <a:gd name="connsiteX60" fmla="*/ 5127922 w 6506836"/>
              <a:gd name="connsiteY60" fmla="*/ 4022660 h 5753325"/>
              <a:gd name="connsiteX61" fmla="*/ 5020872 w 6506836"/>
              <a:gd name="connsiteY61" fmla="*/ 4075951 h 5753325"/>
              <a:gd name="connsiteX62" fmla="*/ 4991410 w 6506836"/>
              <a:gd name="connsiteY62" fmla="*/ 4087598 h 5753325"/>
              <a:gd name="connsiteX63" fmla="*/ 4930112 w 6506836"/>
              <a:gd name="connsiteY63" fmla="*/ 4138459 h 5753325"/>
              <a:gd name="connsiteX64" fmla="*/ 4834224 w 6506836"/>
              <a:gd name="connsiteY64" fmla="*/ 4231643 h 5753325"/>
              <a:gd name="connsiteX65" fmla="*/ 4812599 w 6506836"/>
              <a:gd name="connsiteY65" fmla="*/ 4249449 h 5753325"/>
              <a:gd name="connsiteX66" fmla="*/ 4789188 w 6506836"/>
              <a:gd name="connsiteY66" fmla="*/ 4256678 h 5753325"/>
              <a:gd name="connsiteX67" fmla="*/ 4779554 w 6506836"/>
              <a:gd name="connsiteY67" fmla="*/ 4251313 h 5753325"/>
              <a:gd name="connsiteX68" fmla="*/ 4766885 w 6506836"/>
              <a:gd name="connsiteY68" fmla="*/ 4259812 h 5753325"/>
              <a:gd name="connsiteX69" fmla="*/ 4762510 w 6506836"/>
              <a:gd name="connsiteY69" fmla="*/ 4260383 h 5753325"/>
              <a:gd name="connsiteX70" fmla="*/ 4738416 w 6506836"/>
              <a:gd name="connsiteY70" fmla="*/ 4265355 h 5753325"/>
              <a:gd name="connsiteX71" fmla="*/ 4712007 w 6506836"/>
              <a:gd name="connsiteY71" fmla="*/ 4317892 h 5753325"/>
              <a:gd name="connsiteX72" fmla="*/ 4658930 w 6506836"/>
              <a:gd name="connsiteY72" fmla="*/ 4348041 h 5753325"/>
              <a:gd name="connsiteX73" fmla="*/ 4443526 w 6506836"/>
              <a:gd name="connsiteY73" fmla="*/ 4507851 h 5753325"/>
              <a:gd name="connsiteX74" fmla="*/ 4289766 w 6506836"/>
              <a:gd name="connsiteY74" fmla="*/ 4711450 h 5753325"/>
              <a:gd name="connsiteX75" fmla="*/ 4150870 w 6506836"/>
              <a:gd name="connsiteY75" fmla="*/ 4818480 h 5753325"/>
              <a:gd name="connsiteX76" fmla="*/ 4006639 w 6506836"/>
              <a:gd name="connsiteY76" fmla="*/ 4933815 h 5753325"/>
              <a:gd name="connsiteX77" fmla="*/ 3298210 w 6506836"/>
              <a:gd name="connsiteY77" fmla="*/ 5070790 h 5753325"/>
              <a:gd name="connsiteX78" fmla="*/ 2947678 w 6506836"/>
              <a:gd name="connsiteY78" fmla="*/ 5117869 h 5753325"/>
              <a:gd name="connsiteX79" fmla="*/ 2822169 w 6506836"/>
              <a:gd name="connsiteY79" fmla="*/ 5129396 h 5753325"/>
              <a:gd name="connsiteX80" fmla="*/ 2538773 w 6506836"/>
              <a:gd name="connsiteY80" fmla="*/ 5313397 h 5753325"/>
              <a:gd name="connsiteX81" fmla="*/ 2014500 w 6506836"/>
              <a:gd name="connsiteY81" fmla="*/ 5519744 h 5753325"/>
              <a:gd name="connsiteX82" fmla="*/ 1934391 w 6506836"/>
              <a:gd name="connsiteY82" fmla="*/ 5591335 h 5753325"/>
              <a:gd name="connsiteX83" fmla="*/ 1892550 w 6506836"/>
              <a:gd name="connsiteY83" fmla="*/ 5649708 h 5753325"/>
              <a:gd name="connsiteX84" fmla="*/ 1854769 w 6506836"/>
              <a:gd name="connsiteY84" fmla="*/ 5647691 h 5753325"/>
              <a:gd name="connsiteX85" fmla="*/ 1809461 w 6506836"/>
              <a:gd name="connsiteY85" fmla="*/ 5648628 h 5753325"/>
              <a:gd name="connsiteX86" fmla="*/ 1745150 w 6506836"/>
              <a:gd name="connsiteY86" fmla="*/ 5693879 h 5753325"/>
              <a:gd name="connsiteX87" fmla="*/ 1713375 w 6506836"/>
              <a:gd name="connsiteY87" fmla="*/ 5684672 h 5753325"/>
              <a:gd name="connsiteX88" fmla="*/ 1707808 w 6506836"/>
              <a:gd name="connsiteY88" fmla="*/ 5682611 h 5753325"/>
              <a:gd name="connsiteX89" fmla="*/ 1679313 w 6506836"/>
              <a:gd name="connsiteY89" fmla="*/ 5672360 h 5753325"/>
              <a:gd name="connsiteX90" fmla="*/ 1646933 w 6506836"/>
              <a:gd name="connsiteY90" fmla="*/ 5666227 h 5753325"/>
              <a:gd name="connsiteX91" fmla="*/ 1610055 w 6506836"/>
              <a:gd name="connsiteY91" fmla="*/ 5673643 h 5753325"/>
              <a:gd name="connsiteX92" fmla="*/ 1437641 w 6506836"/>
              <a:gd name="connsiteY92" fmla="*/ 5723266 h 5753325"/>
              <a:gd name="connsiteX93" fmla="*/ 1332869 w 6506836"/>
              <a:gd name="connsiteY93" fmla="*/ 5744752 h 5753325"/>
              <a:gd name="connsiteX94" fmla="*/ 1290525 w 6506836"/>
              <a:gd name="connsiteY94" fmla="*/ 5740036 h 5753325"/>
              <a:gd name="connsiteX95" fmla="*/ 1233107 w 6506836"/>
              <a:gd name="connsiteY95" fmla="*/ 5742106 h 5753325"/>
              <a:gd name="connsiteX96" fmla="*/ 1214532 w 6506836"/>
              <a:gd name="connsiteY96" fmla="*/ 5753325 h 5753325"/>
              <a:gd name="connsiteX97" fmla="*/ 1199955 w 6506836"/>
              <a:gd name="connsiteY97" fmla="*/ 5744831 h 5753325"/>
              <a:gd name="connsiteX98" fmla="*/ 1162337 w 6506836"/>
              <a:gd name="connsiteY98" fmla="*/ 5738048 h 5753325"/>
              <a:gd name="connsiteX99" fmla="*/ 1053457 w 6506836"/>
              <a:gd name="connsiteY99" fmla="*/ 5688676 h 5753325"/>
              <a:gd name="connsiteX100" fmla="*/ 1025798 w 6506836"/>
              <a:gd name="connsiteY100" fmla="*/ 5673166 h 5753325"/>
              <a:gd name="connsiteX101" fmla="*/ 947900 w 6506836"/>
              <a:gd name="connsiteY101" fmla="*/ 5657848 h 5753325"/>
              <a:gd name="connsiteX102" fmla="*/ 815627 w 6506836"/>
              <a:gd name="connsiteY102" fmla="*/ 5642557 h 5753325"/>
              <a:gd name="connsiteX103" fmla="*/ 788251 w 6506836"/>
              <a:gd name="connsiteY103" fmla="*/ 5637065 h 5753325"/>
              <a:gd name="connsiteX104" fmla="*/ 767822 w 6506836"/>
              <a:gd name="connsiteY104" fmla="*/ 5623450 h 5753325"/>
              <a:gd name="connsiteX105" fmla="*/ 765791 w 6506836"/>
              <a:gd name="connsiteY105" fmla="*/ 5612539 h 5753325"/>
              <a:gd name="connsiteX106" fmla="*/ 751230 w 6506836"/>
              <a:gd name="connsiteY106" fmla="*/ 5608092 h 5753325"/>
              <a:gd name="connsiteX107" fmla="*/ 748008 w 6506836"/>
              <a:gd name="connsiteY107" fmla="*/ 5605052 h 5753325"/>
              <a:gd name="connsiteX108" fmla="*/ 728871 w 6506836"/>
              <a:gd name="connsiteY108" fmla="*/ 5589469 h 5753325"/>
              <a:gd name="connsiteX109" fmla="*/ 671898 w 6506836"/>
              <a:gd name="connsiteY109" fmla="*/ 5602363 h 5753325"/>
              <a:gd name="connsiteX110" fmla="*/ 615065 w 6506836"/>
              <a:gd name="connsiteY110" fmla="*/ 5580257 h 5753325"/>
              <a:gd name="connsiteX111" fmla="*/ 355785 w 6506836"/>
              <a:gd name="connsiteY111" fmla="*/ 5514383 h 5753325"/>
              <a:gd name="connsiteX112" fmla="*/ 102269 w 6506836"/>
              <a:gd name="connsiteY112" fmla="*/ 5524347 h 5753325"/>
              <a:gd name="connsiteX113" fmla="*/ 13160 w 6506836"/>
              <a:gd name="connsiteY113" fmla="*/ 5514159 h 5753325"/>
              <a:gd name="connsiteX114" fmla="*/ 0 w 6506836"/>
              <a:gd name="connsiteY114" fmla="*/ 5511735 h 5753325"/>
              <a:gd name="connsiteX115" fmla="*/ 0 w 6506836"/>
              <a:gd name="connsiteY115" fmla="*/ 0 h 5753325"/>
              <a:gd name="connsiteX0" fmla="*/ 0 w 6492864"/>
              <a:gd name="connsiteY0" fmla="*/ 0 h 5753325"/>
              <a:gd name="connsiteX1" fmla="*/ 6438980 w 6492864"/>
              <a:gd name="connsiteY1" fmla="*/ 0 h 5753325"/>
              <a:gd name="connsiteX2" fmla="*/ 6439047 w 6492864"/>
              <a:gd name="connsiteY2" fmla="*/ 147 h 5753325"/>
              <a:gd name="connsiteX3" fmla="*/ 6443456 w 6492864"/>
              <a:gd name="connsiteY3" fmla="*/ 130105 h 5753325"/>
              <a:gd name="connsiteX4" fmla="*/ 6447632 w 6492864"/>
              <a:gd name="connsiteY4" fmla="*/ 170016 h 5753325"/>
              <a:gd name="connsiteX5" fmla="*/ 6465936 w 6492864"/>
              <a:gd name="connsiteY5" fmla="*/ 274847 h 5753325"/>
              <a:gd name="connsiteX6" fmla="*/ 6488360 w 6492864"/>
              <a:gd name="connsiteY6" fmla="*/ 535865 h 5753325"/>
              <a:gd name="connsiteX7" fmla="*/ 6492864 w 6492864"/>
              <a:gd name="connsiteY7" fmla="*/ 615799 h 5753325"/>
              <a:gd name="connsiteX8" fmla="*/ 6459988 w 6492864"/>
              <a:gd name="connsiteY8" fmla="*/ 707628 h 5753325"/>
              <a:gd name="connsiteX9" fmla="*/ 6453989 w 6492864"/>
              <a:gd name="connsiteY9" fmla="*/ 711876 h 5753325"/>
              <a:gd name="connsiteX10" fmla="*/ 6453209 w 6492864"/>
              <a:gd name="connsiteY10" fmla="*/ 719127 h 5753325"/>
              <a:gd name="connsiteX11" fmla="*/ 6457662 w 6492864"/>
              <a:gd name="connsiteY11" fmla="*/ 723331 h 5753325"/>
              <a:gd name="connsiteX12" fmla="*/ 6447445 w 6492864"/>
              <a:gd name="connsiteY12" fmla="*/ 780003 h 5753325"/>
              <a:gd name="connsiteX13" fmla="*/ 6426552 w 6492864"/>
              <a:gd name="connsiteY13" fmla="*/ 845805 h 5753325"/>
              <a:gd name="connsiteX14" fmla="*/ 6434072 w 6492864"/>
              <a:gd name="connsiteY14" fmla="*/ 910733 h 5753325"/>
              <a:gd name="connsiteX15" fmla="*/ 6432570 w 6492864"/>
              <a:gd name="connsiteY15" fmla="*/ 983394 h 5753325"/>
              <a:gd name="connsiteX16" fmla="*/ 6431878 w 6492864"/>
              <a:gd name="connsiteY16" fmla="*/ 1026728 h 5753325"/>
              <a:gd name="connsiteX17" fmla="*/ 6414269 w 6492864"/>
              <a:gd name="connsiteY17" fmla="*/ 1151111 h 5753325"/>
              <a:gd name="connsiteX18" fmla="*/ 6371722 w 6492864"/>
              <a:gd name="connsiteY18" fmla="*/ 1318080 h 5753325"/>
              <a:gd name="connsiteX19" fmla="*/ 6356023 w 6492864"/>
              <a:gd name="connsiteY19" fmla="*/ 1356227 h 5753325"/>
              <a:gd name="connsiteX20" fmla="*/ 6356157 w 6492864"/>
              <a:gd name="connsiteY20" fmla="*/ 1361967 h 5753325"/>
              <a:gd name="connsiteX21" fmla="*/ 6350613 w 6492864"/>
              <a:gd name="connsiteY21" fmla="*/ 1393569 h 5753325"/>
              <a:gd name="connsiteX22" fmla="*/ 6357062 w 6492864"/>
              <a:gd name="connsiteY22" fmla="*/ 1444071 h 5753325"/>
              <a:gd name="connsiteX23" fmla="*/ 6364832 w 6492864"/>
              <a:gd name="connsiteY23" fmla="*/ 1478763 h 5753325"/>
              <a:gd name="connsiteX24" fmla="*/ 6369745 w 6492864"/>
              <a:gd name="connsiteY24" fmla="*/ 1495680 h 5753325"/>
              <a:gd name="connsiteX25" fmla="*/ 6370898 w 6492864"/>
              <a:gd name="connsiteY25" fmla="*/ 1513331 h 5753325"/>
              <a:gd name="connsiteX26" fmla="*/ 6368801 w 6492864"/>
              <a:gd name="connsiteY26" fmla="*/ 1527414 h 5753325"/>
              <a:gd name="connsiteX27" fmla="*/ 6359177 w 6492864"/>
              <a:gd name="connsiteY27" fmla="*/ 1639513 h 5753325"/>
              <a:gd name="connsiteX28" fmla="*/ 6299489 w 6492864"/>
              <a:gd name="connsiteY28" fmla="*/ 1784860 h 5753325"/>
              <a:gd name="connsiteX29" fmla="*/ 6267878 w 6492864"/>
              <a:gd name="connsiteY29" fmla="*/ 1858572 h 5753325"/>
              <a:gd name="connsiteX30" fmla="*/ 6251146 w 6492864"/>
              <a:gd name="connsiteY30" fmla="*/ 1926167 h 5753325"/>
              <a:gd name="connsiteX31" fmla="*/ 6210686 w 6492864"/>
              <a:gd name="connsiteY31" fmla="*/ 2014834 h 5753325"/>
              <a:gd name="connsiteX32" fmla="*/ 6106652 w 6492864"/>
              <a:gd name="connsiteY32" fmla="*/ 2150572 h 5753325"/>
              <a:gd name="connsiteX33" fmla="*/ 6097813 w 6492864"/>
              <a:gd name="connsiteY33" fmla="*/ 2172208 h 5753325"/>
              <a:gd name="connsiteX34" fmla="*/ 6095990 w 6492864"/>
              <a:gd name="connsiteY34" fmla="*/ 2181185 h 5753325"/>
              <a:gd name="connsiteX35" fmla="*/ 6090126 w 6492864"/>
              <a:gd name="connsiteY35" fmla="*/ 2192533 h 5753325"/>
              <a:gd name="connsiteX36" fmla="*/ 6089503 w 6492864"/>
              <a:gd name="connsiteY36" fmla="*/ 2192543 h 5753325"/>
              <a:gd name="connsiteX37" fmla="*/ 6084946 w 6492864"/>
              <a:gd name="connsiteY37" fmla="*/ 2203694 h 5753325"/>
              <a:gd name="connsiteX38" fmla="*/ 5987861 w 6492864"/>
              <a:gd name="connsiteY38" fmla="*/ 2304868 h 5753325"/>
              <a:gd name="connsiteX39" fmla="*/ 5973439 w 6492864"/>
              <a:gd name="connsiteY39" fmla="*/ 2385635 h 5753325"/>
              <a:gd name="connsiteX40" fmla="*/ 5916727 w 6492864"/>
              <a:gd name="connsiteY40" fmla="*/ 2458777 h 5753325"/>
              <a:gd name="connsiteX41" fmla="*/ 5856524 w 6492864"/>
              <a:gd name="connsiteY41" fmla="*/ 2583281 h 5753325"/>
              <a:gd name="connsiteX42" fmla="*/ 5838091 w 6492864"/>
              <a:gd name="connsiteY42" fmla="*/ 2753474 h 5753325"/>
              <a:gd name="connsiteX43" fmla="*/ 5777471 w 6492864"/>
              <a:gd name="connsiteY43" fmla="*/ 2901570 h 5753325"/>
              <a:gd name="connsiteX44" fmla="*/ 5723992 w 6492864"/>
              <a:gd name="connsiteY44" fmla="*/ 2998752 h 5753325"/>
              <a:gd name="connsiteX45" fmla="*/ 5557886 w 6492864"/>
              <a:gd name="connsiteY45" fmla="*/ 3329735 h 5753325"/>
              <a:gd name="connsiteX46" fmla="*/ 5471501 w 6492864"/>
              <a:gd name="connsiteY46" fmla="*/ 3462221 h 5753325"/>
              <a:gd name="connsiteX47" fmla="*/ 5465154 w 6492864"/>
              <a:gd name="connsiteY47" fmla="*/ 3541065 h 5753325"/>
              <a:gd name="connsiteX48" fmla="*/ 5437889 w 6492864"/>
              <a:gd name="connsiteY48" fmla="*/ 3559927 h 5753325"/>
              <a:gd name="connsiteX49" fmla="*/ 5432770 w 6492864"/>
              <a:gd name="connsiteY49" fmla="*/ 3562948 h 5753325"/>
              <a:gd name="connsiteX50" fmla="*/ 5406795 w 6492864"/>
              <a:gd name="connsiteY50" fmla="*/ 3578594 h 5753325"/>
              <a:gd name="connsiteX51" fmla="*/ 5381495 w 6492864"/>
              <a:gd name="connsiteY51" fmla="*/ 3599883 h 5753325"/>
              <a:gd name="connsiteX52" fmla="*/ 5363689 w 6492864"/>
              <a:gd name="connsiteY52" fmla="*/ 3633299 h 5753325"/>
              <a:gd name="connsiteX53" fmla="*/ 5291870 w 6492864"/>
              <a:gd name="connsiteY53" fmla="*/ 3799039 h 5753325"/>
              <a:gd name="connsiteX54" fmla="*/ 5241600 w 6492864"/>
              <a:gd name="connsiteY54" fmla="*/ 3894238 h 5753325"/>
              <a:gd name="connsiteX55" fmla="*/ 5211041 w 6492864"/>
              <a:gd name="connsiteY55" fmla="*/ 3924184 h 5753325"/>
              <a:gd name="connsiteX56" fmla="*/ 5176073 w 6492864"/>
              <a:gd name="connsiteY56" fmla="*/ 3970179 h 5753325"/>
              <a:gd name="connsiteX57" fmla="*/ 5172826 w 6492864"/>
              <a:gd name="connsiteY57" fmla="*/ 3991773 h 5753325"/>
              <a:gd name="connsiteX58" fmla="*/ 5157053 w 6492864"/>
              <a:gd name="connsiteY58" fmla="*/ 3997708 h 5753325"/>
              <a:gd name="connsiteX59" fmla="*/ 5127922 w 6492864"/>
              <a:gd name="connsiteY59" fmla="*/ 4022660 h 5753325"/>
              <a:gd name="connsiteX60" fmla="*/ 5020872 w 6492864"/>
              <a:gd name="connsiteY60" fmla="*/ 4075951 h 5753325"/>
              <a:gd name="connsiteX61" fmla="*/ 4991410 w 6492864"/>
              <a:gd name="connsiteY61" fmla="*/ 4087598 h 5753325"/>
              <a:gd name="connsiteX62" fmla="*/ 4930112 w 6492864"/>
              <a:gd name="connsiteY62" fmla="*/ 4138459 h 5753325"/>
              <a:gd name="connsiteX63" fmla="*/ 4834224 w 6492864"/>
              <a:gd name="connsiteY63" fmla="*/ 4231643 h 5753325"/>
              <a:gd name="connsiteX64" fmla="*/ 4812599 w 6492864"/>
              <a:gd name="connsiteY64" fmla="*/ 4249449 h 5753325"/>
              <a:gd name="connsiteX65" fmla="*/ 4789188 w 6492864"/>
              <a:gd name="connsiteY65" fmla="*/ 4256678 h 5753325"/>
              <a:gd name="connsiteX66" fmla="*/ 4779554 w 6492864"/>
              <a:gd name="connsiteY66" fmla="*/ 4251313 h 5753325"/>
              <a:gd name="connsiteX67" fmla="*/ 4766885 w 6492864"/>
              <a:gd name="connsiteY67" fmla="*/ 4259812 h 5753325"/>
              <a:gd name="connsiteX68" fmla="*/ 4762510 w 6492864"/>
              <a:gd name="connsiteY68" fmla="*/ 4260383 h 5753325"/>
              <a:gd name="connsiteX69" fmla="*/ 4738416 w 6492864"/>
              <a:gd name="connsiteY69" fmla="*/ 4265355 h 5753325"/>
              <a:gd name="connsiteX70" fmla="*/ 4712007 w 6492864"/>
              <a:gd name="connsiteY70" fmla="*/ 4317892 h 5753325"/>
              <a:gd name="connsiteX71" fmla="*/ 4658930 w 6492864"/>
              <a:gd name="connsiteY71" fmla="*/ 4348041 h 5753325"/>
              <a:gd name="connsiteX72" fmla="*/ 4443526 w 6492864"/>
              <a:gd name="connsiteY72" fmla="*/ 4507851 h 5753325"/>
              <a:gd name="connsiteX73" fmla="*/ 4289766 w 6492864"/>
              <a:gd name="connsiteY73" fmla="*/ 4711450 h 5753325"/>
              <a:gd name="connsiteX74" fmla="*/ 4150870 w 6492864"/>
              <a:gd name="connsiteY74" fmla="*/ 4818480 h 5753325"/>
              <a:gd name="connsiteX75" fmla="*/ 4006639 w 6492864"/>
              <a:gd name="connsiteY75" fmla="*/ 4933815 h 5753325"/>
              <a:gd name="connsiteX76" fmla="*/ 3298210 w 6492864"/>
              <a:gd name="connsiteY76" fmla="*/ 5070790 h 5753325"/>
              <a:gd name="connsiteX77" fmla="*/ 2947678 w 6492864"/>
              <a:gd name="connsiteY77" fmla="*/ 5117869 h 5753325"/>
              <a:gd name="connsiteX78" fmla="*/ 2822169 w 6492864"/>
              <a:gd name="connsiteY78" fmla="*/ 5129396 h 5753325"/>
              <a:gd name="connsiteX79" fmla="*/ 2538773 w 6492864"/>
              <a:gd name="connsiteY79" fmla="*/ 5313397 h 5753325"/>
              <a:gd name="connsiteX80" fmla="*/ 2014500 w 6492864"/>
              <a:gd name="connsiteY80" fmla="*/ 5519744 h 5753325"/>
              <a:gd name="connsiteX81" fmla="*/ 1934391 w 6492864"/>
              <a:gd name="connsiteY81" fmla="*/ 5591335 h 5753325"/>
              <a:gd name="connsiteX82" fmla="*/ 1892550 w 6492864"/>
              <a:gd name="connsiteY82" fmla="*/ 5649708 h 5753325"/>
              <a:gd name="connsiteX83" fmla="*/ 1854769 w 6492864"/>
              <a:gd name="connsiteY83" fmla="*/ 5647691 h 5753325"/>
              <a:gd name="connsiteX84" fmla="*/ 1809461 w 6492864"/>
              <a:gd name="connsiteY84" fmla="*/ 5648628 h 5753325"/>
              <a:gd name="connsiteX85" fmla="*/ 1745150 w 6492864"/>
              <a:gd name="connsiteY85" fmla="*/ 5693879 h 5753325"/>
              <a:gd name="connsiteX86" fmla="*/ 1713375 w 6492864"/>
              <a:gd name="connsiteY86" fmla="*/ 5684672 h 5753325"/>
              <a:gd name="connsiteX87" fmla="*/ 1707808 w 6492864"/>
              <a:gd name="connsiteY87" fmla="*/ 5682611 h 5753325"/>
              <a:gd name="connsiteX88" fmla="*/ 1679313 w 6492864"/>
              <a:gd name="connsiteY88" fmla="*/ 5672360 h 5753325"/>
              <a:gd name="connsiteX89" fmla="*/ 1646933 w 6492864"/>
              <a:gd name="connsiteY89" fmla="*/ 5666227 h 5753325"/>
              <a:gd name="connsiteX90" fmla="*/ 1610055 w 6492864"/>
              <a:gd name="connsiteY90" fmla="*/ 5673643 h 5753325"/>
              <a:gd name="connsiteX91" fmla="*/ 1437641 w 6492864"/>
              <a:gd name="connsiteY91" fmla="*/ 5723266 h 5753325"/>
              <a:gd name="connsiteX92" fmla="*/ 1332869 w 6492864"/>
              <a:gd name="connsiteY92" fmla="*/ 5744752 h 5753325"/>
              <a:gd name="connsiteX93" fmla="*/ 1290525 w 6492864"/>
              <a:gd name="connsiteY93" fmla="*/ 5740036 h 5753325"/>
              <a:gd name="connsiteX94" fmla="*/ 1233107 w 6492864"/>
              <a:gd name="connsiteY94" fmla="*/ 5742106 h 5753325"/>
              <a:gd name="connsiteX95" fmla="*/ 1214532 w 6492864"/>
              <a:gd name="connsiteY95" fmla="*/ 5753325 h 5753325"/>
              <a:gd name="connsiteX96" fmla="*/ 1199955 w 6492864"/>
              <a:gd name="connsiteY96" fmla="*/ 5744831 h 5753325"/>
              <a:gd name="connsiteX97" fmla="*/ 1162337 w 6492864"/>
              <a:gd name="connsiteY97" fmla="*/ 5738048 h 5753325"/>
              <a:gd name="connsiteX98" fmla="*/ 1053457 w 6492864"/>
              <a:gd name="connsiteY98" fmla="*/ 5688676 h 5753325"/>
              <a:gd name="connsiteX99" fmla="*/ 1025798 w 6492864"/>
              <a:gd name="connsiteY99" fmla="*/ 5673166 h 5753325"/>
              <a:gd name="connsiteX100" fmla="*/ 947900 w 6492864"/>
              <a:gd name="connsiteY100" fmla="*/ 5657848 h 5753325"/>
              <a:gd name="connsiteX101" fmla="*/ 815627 w 6492864"/>
              <a:gd name="connsiteY101" fmla="*/ 5642557 h 5753325"/>
              <a:gd name="connsiteX102" fmla="*/ 788251 w 6492864"/>
              <a:gd name="connsiteY102" fmla="*/ 5637065 h 5753325"/>
              <a:gd name="connsiteX103" fmla="*/ 767822 w 6492864"/>
              <a:gd name="connsiteY103" fmla="*/ 5623450 h 5753325"/>
              <a:gd name="connsiteX104" fmla="*/ 765791 w 6492864"/>
              <a:gd name="connsiteY104" fmla="*/ 5612539 h 5753325"/>
              <a:gd name="connsiteX105" fmla="*/ 751230 w 6492864"/>
              <a:gd name="connsiteY105" fmla="*/ 5608092 h 5753325"/>
              <a:gd name="connsiteX106" fmla="*/ 748008 w 6492864"/>
              <a:gd name="connsiteY106" fmla="*/ 5605052 h 5753325"/>
              <a:gd name="connsiteX107" fmla="*/ 728871 w 6492864"/>
              <a:gd name="connsiteY107" fmla="*/ 5589469 h 5753325"/>
              <a:gd name="connsiteX108" fmla="*/ 671898 w 6492864"/>
              <a:gd name="connsiteY108" fmla="*/ 5602363 h 5753325"/>
              <a:gd name="connsiteX109" fmla="*/ 615065 w 6492864"/>
              <a:gd name="connsiteY109" fmla="*/ 5580257 h 5753325"/>
              <a:gd name="connsiteX110" fmla="*/ 355785 w 6492864"/>
              <a:gd name="connsiteY110" fmla="*/ 5514383 h 5753325"/>
              <a:gd name="connsiteX111" fmla="*/ 102269 w 6492864"/>
              <a:gd name="connsiteY111" fmla="*/ 5524347 h 5753325"/>
              <a:gd name="connsiteX112" fmla="*/ 13160 w 6492864"/>
              <a:gd name="connsiteY112" fmla="*/ 5514159 h 5753325"/>
              <a:gd name="connsiteX113" fmla="*/ 0 w 6492864"/>
              <a:gd name="connsiteY113" fmla="*/ 5511735 h 5753325"/>
              <a:gd name="connsiteX114" fmla="*/ 0 w 6492864"/>
              <a:gd name="connsiteY114" fmla="*/ 0 h 5753325"/>
              <a:gd name="connsiteX0" fmla="*/ 0 w 6492864"/>
              <a:gd name="connsiteY0" fmla="*/ 0 h 5753325"/>
              <a:gd name="connsiteX1" fmla="*/ 6438980 w 6492864"/>
              <a:gd name="connsiteY1" fmla="*/ 0 h 5753325"/>
              <a:gd name="connsiteX2" fmla="*/ 6439047 w 6492864"/>
              <a:gd name="connsiteY2" fmla="*/ 147 h 5753325"/>
              <a:gd name="connsiteX3" fmla="*/ 6443456 w 6492864"/>
              <a:gd name="connsiteY3" fmla="*/ 130105 h 5753325"/>
              <a:gd name="connsiteX4" fmla="*/ 6447632 w 6492864"/>
              <a:gd name="connsiteY4" fmla="*/ 170016 h 5753325"/>
              <a:gd name="connsiteX5" fmla="*/ 6396598 w 6492864"/>
              <a:gd name="connsiteY5" fmla="*/ 274847 h 5753325"/>
              <a:gd name="connsiteX6" fmla="*/ 6488360 w 6492864"/>
              <a:gd name="connsiteY6" fmla="*/ 535865 h 5753325"/>
              <a:gd name="connsiteX7" fmla="*/ 6492864 w 6492864"/>
              <a:gd name="connsiteY7" fmla="*/ 615799 h 5753325"/>
              <a:gd name="connsiteX8" fmla="*/ 6459988 w 6492864"/>
              <a:gd name="connsiteY8" fmla="*/ 707628 h 5753325"/>
              <a:gd name="connsiteX9" fmla="*/ 6453989 w 6492864"/>
              <a:gd name="connsiteY9" fmla="*/ 711876 h 5753325"/>
              <a:gd name="connsiteX10" fmla="*/ 6453209 w 6492864"/>
              <a:gd name="connsiteY10" fmla="*/ 719127 h 5753325"/>
              <a:gd name="connsiteX11" fmla="*/ 6457662 w 6492864"/>
              <a:gd name="connsiteY11" fmla="*/ 723331 h 5753325"/>
              <a:gd name="connsiteX12" fmla="*/ 6447445 w 6492864"/>
              <a:gd name="connsiteY12" fmla="*/ 780003 h 5753325"/>
              <a:gd name="connsiteX13" fmla="*/ 6426552 w 6492864"/>
              <a:gd name="connsiteY13" fmla="*/ 845805 h 5753325"/>
              <a:gd name="connsiteX14" fmla="*/ 6434072 w 6492864"/>
              <a:gd name="connsiteY14" fmla="*/ 910733 h 5753325"/>
              <a:gd name="connsiteX15" fmla="*/ 6432570 w 6492864"/>
              <a:gd name="connsiteY15" fmla="*/ 983394 h 5753325"/>
              <a:gd name="connsiteX16" fmla="*/ 6431878 w 6492864"/>
              <a:gd name="connsiteY16" fmla="*/ 1026728 h 5753325"/>
              <a:gd name="connsiteX17" fmla="*/ 6414269 w 6492864"/>
              <a:gd name="connsiteY17" fmla="*/ 1151111 h 5753325"/>
              <a:gd name="connsiteX18" fmla="*/ 6371722 w 6492864"/>
              <a:gd name="connsiteY18" fmla="*/ 1318080 h 5753325"/>
              <a:gd name="connsiteX19" fmla="*/ 6356023 w 6492864"/>
              <a:gd name="connsiteY19" fmla="*/ 1356227 h 5753325"/>
              <a:gd name="connsiteX20" fmla="*/ 6356157 w 6492864"/>
              <a:gd name="connsiteY20" fmla="*/ 1361967 h 5753325"/>
              <a:gd name="connsiteX21" fmla="*/ 6350613 w 6492864"/>
              <a:gd name="connsiteY21" fmla="*/ 1393569 h 5753325"/>
              <a:gd name="connsiteX22" fmla="*/ 6357062 w 6492864"/>
              <a:gd name="connsiteY22" fmla="*/ 1444071 h 5753325"/>
              <a:gd name="connsiteX23" fmla="*/ 6364832 w 6492864"/>
              <a:gd name="connsiteY23" fmla="*/ 1478763 h 5753325"/>
              <a:gd name="connsiteX24" fmla="*/ 6369745 w 6492864"/>
              <a:gd name="connsiteY24" fmla="*/ 1495680 h 5753325"/>
              <a:gd name="connsiteX25" fmla="*/ 6370898 w 6492864"/>
              <a:gd name="connsiteY25" fmla="*/ 1513331 h 5753325"/>
              <a:gd name="connsiteX26" fmla="*/ 6368801 w 6492864"/>
              <a:gd name="connsiteY26" fmla="*/ 1527414 h 5753325"/>
              <a:gd name="connsiteX27" fmla="*/ 6359177 w 6492864"/>
              <a:gd name="connsiteY27" fmla="*/ 1639513 h 5753325"/>
              <a:gd name="connsiteX28" fmla="*/ 6299489 w 6492864"/>
              <a:gd name="connsiteY28" fmla="*/ 1784860 h 5753325"/>
              <a:gd name="connsiteX29" fmla="*/ 6267878 w 6492864"/>
              <a:gd name="connsiteY29" fmla="*/ 1858572 h 5753325"/>
              <a:gd name="connsiteX30" fmla="*/ 6251146 w 6492864"/>
              <a:gd name="connsiteY30" fmla="*/ 1926167 h 5753325"/>
              <a:gd name="connsiteX31" fmla="*/ 6210686 w 6492864"/>
              <a:gd name="connsiteY31" fmla="*/ 2014834 h 5753325"/>
              <a:gd name="connsiteX32" fmla="*/ 6106652 w 6492864"/>
              <a:gd name="connsiteY32" fmla="*/ 2150572 h 5753325"/>
              <a:gd name="connsiteX33" fmla="*/ 6097813 w 6492864"/>
              <a:gd name="connsiteY33" fmla="*/ 2172208 h 5753325"/>
              <a:gd name="connsiteX34" fmla="*/ 6095990 w 6492864"/>
              <a:gd name="connsiteY34" fmla="*/ 2181185 h 5753325"/>
              <a:gd name="connsiteX35" fmla="*/ 6090126 w 6492864"/>
              <a:gd name="connsiteY35" fmla="*/ 2192533 h 5753325"/>
              <a:gd name="connsiteX36" fmla="*/ 6089503 w 6492864"/>
              <a:gd name="connsiteY36" fmla="*/ 2192543 h 5753325"/>
              <a:gd name="connsiteX37" fmla="*/ 6084946 w 6492864"/>
              <a:gd name="connsiteY37" fmla="*/ 2203694 h 5753325"/>
              <a:gd name="connsiteX38" fmla="*/ 5987861 w 6492864"/>
              <a:gd name="connsiteY38" fmla="*/ 2304868 h 5753325"/>
              <a:gd name="connsiteX39" fmla="*/ 5973439 w 6492864"/>
              <a:gd name="connsiteY39" fmla="*/ 2385635 h 5753325"/>
              <a:gd name="connsiteX40" fmla="*/ 5916727 w 6492864"/>
              <a:gd name="connsiteY40" fmla="*/ 2458777 h 5753325"/>
              <a:gd name="connsiteX41" fmla="*/ 5856524 w 6492864"/>
              <a:gd name="connsiteY41" fmla="*/ 2583281 h 5753325"/>
              <a:gd name="connsiteX42" fmla="*/ 5838091 w 6492864"/>
              <a:gd name="connsiteY42" fmla="*/ 2753474 h 5753325"/>
              <a:gd name="connsiteX43" fmla="*/ 5777471 w 6492864"/>
              <a:gd name="connsiteY43" fmla="*/ 2901570 h 5753325"/>
              <a:gd name="connsiteX44" fmla="*/ 5723992 w 6492864"/>
              <a:gd name="connsiteY44" fmla="*/ 2998752 h 5753325"/>
              <a:gd name="connsiteX45" fmla="*/ 5557886 w 6492864"/>
              <a:gd name="connsiteY45" fmla="*/ 3329735 h 5753325"/>
              <a:gd name="connsiteX46" fmla="*/ 5471501 w 6492864"/>
              <a:gd name="connsiteY46" fmla="*/ 3462221 h 5753325"/>
              <a:gd name="connsiteX47" fmla="*/ 5465154 w 6492864"/>
              <a:gd name="connsiteY47" fmla="*/ 3541065 h 5753325"/>
              <a:gd name="connsiteX48" fmla="*/ 5437889 w 6492864"/>
              <a:gd name="connsiteY48" fmla="*/ 3559927 h 5753325"/>
              <a:gd name="connsiteX49" fmla="*/ 5432770 w 6492864"/>
              <a:gd name="connsiteY49" fmla="*/ 3562948 h 5753325"/>
              <a:gd name="connsiteX50" fmla="*/ 5406795 w 6492864"/>
              <a:gd name="connsiteY50" fmla="*/ 3578594 h 5753325"/>
              <a:gd name="connsiteX51" fmla="*/ 5381495 w 6492864"/>
              <a:gd name="connsiteY51" fmla="*/ 3599883 h 5753325"/>
              <a:gd name="connsiteX52" fmla="*/ 5363689 w 6492864"/>
              <a:gd name="connsiteY52" fmla="*/ 3633299 h 5753325"/>
              <a:gd name="connsiteX53" fmla="*/ 5291870 w 6492864"/>
              <a:gd name="connsiteY53" fmla="*/ 3799039 h 5753325"/>
              <a:gd name="connsiteX54" fmla="*/ 5241600 w 6492864"/>
              <a:gd name="connsiteY54" fmla="*/ 3894238 h 5753325"/>
              <a:gd name="connsiteX55" fmla="*/ 5211041 w 6492864"/>
              <a:gd name="connsiteY55" fmla="*/ 3924184 h 5753325"/>
              <a:gd name="connsiteX56" fmla="*/ 5176073 w 6492864"/>
              <a:gd name="connsiteY56" fmla="*/ 3970179 h 5753325"/>
              <a:gd name="connsiteX57" fmla="*/ 5172826 w 6492864"/>
              <a:gd name="connsiteY57" fmla="*/ 3991773 h 5753325"/>
              <a:gd name="connsiteX58" fmla="*/ 5157053 w 6492864"/>
              <a:gd name="connsiteY58" fmla="*/ 3997708 h 5753325"/>
              <a:gd name="connsiteX59" fmla="*/ 5127922 w 6492864"/>
              <a:gd name="connsiteY59" fmla="*/ 4022660 h 5753325"/>
              <a:gd name="connsiteX60" fmla="*/ 5020872 w 6492864"/>
              <a:gd name="connsiteY60" fmla="*/ 4075951 h 5753325"/>
              <a:gd name="connsiteX61" fmla="*/ 4991410 w 6492864"/>
              <a:gd name="connsiteY61" fmla="*/ 4087598 h 5753325"/>
              <a:gd name="connsiteX62" fmla="*/ 4930112 w 6492864"/>
              <a:gd name="connsiteY62" fmla="*/ 4138459 h 5753325"/>
              <a:gd name="connsiteX63" fmla="*/ 4834224 w 6492864"/>
              <a:gd name="connsiteY63" fmla="*/ 4231643 h 5753325"/>
              <a:gd name="connsiteX64" fmla="*/ 4812599 w 6492864"/>
              <a:gd name="connsiteY64" fmla="*/ 4249449 h 5753325"/>
              <a:gd name="connsiteX65" fmla="*/ 4789188 w 6492864"/>
              <a:gd name="connsiteY65" fmla="*/ 4256678 h 5753325"/>
              <a:gd name="connsiteX66" fmla="*/ 4779554 w 6492864"/>
              <a:gd name="connsiteY66" fmla="*/ 4251313 h 5753325"/>
              <a:gd name="connsiteX67" fmla="*/ 4766885 w 6492864"/>
              <a:gd name="connsiteY67" fmla="*/ 4259812 h 5753325"/>
              <a:gd name="connsiteX68" fmla="*/ 4762510 w 6492864"/>
              <a:gd name="connsiteY68" fmla="*/ 4260383 h 5753325"/>
              <a:gd name="connsiteX69" fmla="*/ 4738416 w 6492864"/>
              <a:gd name="connsiteY69" fmla="*/ 4265355 h 5753325"/>
              <a:gd name="connsiteX70" fmla="*/ 4712007 w 6492864"/>
              <a:gd name="connsiteY70" fmla="*/ 4317892 h 5753325"/>
              <a:gd name="connsiteX71" fmla="*/ 4658930 w 6492864"/>
              <a:gd name="connsiteY71" fmla="*/ 4348041 h 5753325"/>
              <a:gd name="connsiteX72" fmla="*/ 4443526 w 6492864"/>
              <a:gd name="connsiteY72" fmla="*/ 4507851 h 5753325"/>
              <a:gd name="connsiteX73" fmla="*/ 4289766 w 6492864"/>
              <a:gd name="connsiteY73" fmla="*/ 4711450 h 5753325"/>
              <a:gd name="connsiteX74" fmla="*/ 4150870 w 6492864"/>
              <a:gd name="connsiteY74" fmla="*/ 4818480 h 5753325"/>
              <a:gd name="connsiteX75" fmla="*/ 4006639 w 6492864"/>
              <a:gd name="connsiteY75" fmla="*/ 4933815 h 5753325"/>
              <a:gd name="connsiteX76" fmla="*/ 3298210 w 6492864"/>
              <a:gd name="connsiteY76" fmla="*/ 5070790 h 5753325"/>
              <a:gd name="connsiteX77" fmla="*/ 2947678 w 6492864"/>
              <a:gd name="connsiteY77" fmla="*/ 5117869 h 5753325"/>
              <a:gd name="connsiteX78" fmla="*/ 2822169 w 6492864"/>
              <a:gd name="connsiteY78" fmla="*/ 5129396 h 5753325"/>
              <a:gd name="connsiteX79" fmla="*/ 2538773 w 6492864"/>
              <a:gd name="connsiteY79" fmla="*/ 5313397 h 5753325"/>
              <a:gd name="connsiteX80" fmla="*/ 2014500 w 6492864"/>
              <a:gd name="connsiteY80" fmla="*/ 5519744 h 5753325"/>
              <a:gd name="connsiteX81" fmla="*/ 1934391 w 6492864"/>
              <a:gd name="connsiteY81" fmla="*/ 5591335 h 5753325"/>
              <a:gd name="connsiteX82" fmla="*/ 1892550 w 6492864"/>
              <a:gd name="connsiteY82" fmla="*/ 5649708 h 5753325"/>
              <a:gd name="connsiteX83" fmla="*/ 1854769 w 6492864"/>
              <a:gd name="connsiteY83" fmla="*/ 5647691 h 5753325"/>
              <a:gd name="connsiteX84" fmla="*/ 1809461 w 6492864"/>
              <a:gd name="connsiteY84" fmla="*/ 5648628 h 5753325"/>
              <a:gd name="connsiteX85" fmla="*/ 1745150 w 6492864"/>
              <a:gd name="connsiteY85" fmla="*/ 5693879 h 5753325"/>
              <a:gd name="connsiteX86" fmla="*/ 1713375 w 6492864"/>
              <a:gd name="connsiteY86" fmla="*/ 5684672 h 5753325"/>
              <a:gd name="connsiteX87" fmla="*/ 1707808 w 6492864"/>
              <a:gd name="connsiteY87" fmla="*/ 5682611 h 5753325"/>
              <a:gd name="connsiteX88" fmla="*/ 1679313 w 6492864"/>
              <a:gd name="connsiteY88" fmla="*/ 5672360 h 5753325"/>
              <a:gd name="connsiteX89" fmla="*/ 1646933 w 6492864"/>
              <a:gd name="connsiteY89" fmla="*/ 5666227 h 5753325"/>
              <a:gd name="connsiteX90" fmla="*/ 1610055 w 6492864"/>
              <a:gd name="connsiteY90" fmla="*/ 5673643 h 5753325"/>
              <a:gd name="connsiteX91" fmla="*/ 1437641 w 6492864"/>
              <a:gd name="connsiteY91" fmla="*/ 5723266 h 5753325"/>
              <a:gd name="connsiteX92" fmla="*/ 1332869 w 6492864"/>
              <a:gd name="connsiteY92" fmla="*/ 5744752 h 5753325"/>
              <a:gd name="connsiteX93" fmla="*/ 1290525 w 6492864"/>
              <a:gd name="connsiteY93" fmla="*/ 5740036 h 5753325"/>
              <a:gd name="connsiteX94" fmla="*/ 1233107 w 6492864"/>
              <a:gd name="connsiteY94" fmla="*/ 5742106 h 5753325"/>
              <a:gd name="connsiteX95" fmla="*/ 1214532 w 6492864"/>
              <a:gd name="connsiteY95" fmla="*/ 5753325 h 5753325"/>
              <a:gd name="connsiteX96" fmla="*/ 1199955 w 6492864"/>
              <a:gd name="connsiteY96" fmla="*/ 5744831 h 5753325"/>
              <a:gd name="connsiteX97" fmla="*/ 1162337 w 6492864"/>
              <a:gd name="connsiteY97" fmla="*/ 5738048 h 5753325"/>
              <a:gd name="connsiteX98" fmla="*/ 1053457 w 6492864"/>
              <a:gd name="connsiteY98" fmla="*/ 5688676 h 5753325"/>
              <a:gd name="connsiteX99" fmla="*/ 1025798 w 6492864"/>
              <a:gd name="connsiteY99" fmla="*/ 5673166 h 5753325"/>
              <a:gd name="connsiteX100" fmla="*/ 947900 w 6492864"/>
              <a:gd name="connsiteY100" fmla="*/ 5657848 h 5753325"/>
              <a:gd name="connsiteX101" fmla="*/ 815627 w 6492864"/>
              <a:gd name="connsiteY101" fmla="*/ 5642557 h 5753325"/>
              <a:gd name="connsiteX102" fmla="*/ 788251 w 6492864"/>
              <a:gd name="connsiteY102" fmla="*/ 5637065 h 5753325"/>
              <a:gd name="connsiteX103" fmla="*/ 767822 w 6492864"/>
              <a:gd name="connsiteY103" fmla="*/ 5623450 h 5753325"/>
              <a:gd name="connsiteX104" fmla="*/ 765791 w 6492864"/>
              <a:gd name="connsiteY104" fmla="*/ 5612539 h 5753325"/>
              <a:gd name="connsiteX105" fmla="*/ 751230 w 6492864"/>
              <a:gd name="connsiteY105" fmla="*/ 5608092 h 5753325"/>
              <a:gd name="connsiteX106" fmla="*/ 748008 w 6492864"/>
              <a:gd name="connsiteY106" fmla="*/ 5605052 h 5753325"/>
              <a:gd name="connsiteX107" fmla="*/ 728871 w 6492864"/>
              <a:gd name="connsiteY107" fmla="*/ 5589469 h 5753325"/>
              <a:gd name="connsiteX108" fmla="*/ 671898 w 6492864"/>
              <a:gd name="connsiteY108" fmla="*/ 5602363 h 5753325"/>
              <a:gd name="connsiteX109" fmla="*/ 615065 w 6492864"/>
              <a:gd name="connsiteY109" fmla="*/ 5580257 h 5753325"/>
              <a:gd name="connsiteX110" fmla="*/ 355785 w 6492864"/>
              <a:gd name="connsiteY110" fmla="*/ 5514383 h 5753325"/>
              <a:gd name="connsiteX111" fmla="*/ 102269 w 6492864"/>
              <a:gd name="connsiteY111" fmla="*/ 5524347 h 5753325"/>
              <a:gd name="connsiteX112" fmla="*/ 13160 w 6492864"/>
              <a:gd name="connsiteY112" fmla="*/ 5514159 h 5753325"/>
              <a:gd name="connsiteX113" fmla="*/ 0 w 6492864"/>
              <a:gd name="connsiteY113" fmla="*/ 5511735 h 5753325"/>
              <a:gd name="connsiteX114" fmla="*/ 0 w 6492864"/>
              <a:gd name="connsiteY114" fmla="*/ 0 h 5753325"/>
              <a:gd name="connsiteX0" fmla="*/ 0 w 6492864"/>
              <a:gd name="connsiteY0" fmla="*/ 0 h 5753325"/>
              <a:gd name="connsiteX1" fmla="*/ 6438980 w 6492864"/>
              <a:gd name="connsiteY1" fmla="*/ 0 h 5753325"/>
              <a:gd name="connsiteX2" fmla="*/ 6439047 w 6492864"/>
              <a:gd name="connsiteY2" fmla="*/ 147 h 5753325"/>
              <a:gd name="connsiteX3" fmla="*/ 6443456 w 6492864"/>
              <a:gd name="connsiteY3" fmla="*/ 130105 h 5753325"/>
              <a:gd name="connsiteX4" fmla="*/ 6447632 w 6492864"/>
              <a:gd name="connsiteY4" fmla="*/ 170016 h 5753325"/>
              <a:gd name="connsiteX5" fmla="*/ 6396598 w 6492864"/>
              <a:gd name="connsiteY5" fmla="*/ 274847 h 5753325"/>
              <a:gd name="connsiteX6" fmla="*/ 6375685 w 6492864"/>
              <a:gd name="connsiteY6" fmla="*/ 535865 h 5753325"/>
              <a:gd name="connsiteX7" fmla="*/ 6492864 w 6492864"/>
              <a:gd name="connsiteY7" fmla="*/ 615799 h 5753325"/>
              <a:gd name="connsiteX8" fmla="*/ 6459988 w 6492864"/>
              <a:gd name="connsiteY8" fmla="*/ 707628 h 5753325"/>
              <a:gd name="connsiteX9" fmla="*/ 6453989 w 6492864"/>
              <a:gd name="connsiteY9" fmla="*/ 711876 h 5753325"/>
              <a:gd name="connsiteX10" fmla="*/ 6453209 w 6492864"/>
              <a:gd name="connsiteY10" fmla="*/ 719127 h 5753325"/>
              <a:gd name="connsiteX11" fmla="*/ 6457662 w 6492864"/>
              <a:gd name="connsiteY11" fmla="*/ 723331 h 5753325"/>
              <a:gd name="connsiteX12" fmla="*/ 6447445 w 6492864"/>
              <a:gd name="connsiteY12" fmla="*/ 780003 h 5753325"/>
              <a:gd name="connsiteX13" fmla="*/ 6426552 w 6492864"/>
              <a:gd name="connsiteY13" fmla="*/ 845805 h 5753325"/>
              <a:gd name="connsiteX14" fmla="*/ 6434072 w 6492864"/>
              <a:gd name="connsiteY14" fmla="*/ 910733 h 5753325"/>
              <a:gd name="connsiteX15" fmla="*/ 6432570 w 6492864"/>
              <a:gd name="connsiteY15" fmla="*/ 983394 h 5753325"/>
              <a:gd name="connsiteX16" fmla="*/ 6431878 w 6492864"/>
              <a:gd name="connsiteY16" fmla="*/ 1026728 h 5753325"/>
              <a:gd name="connsiteX17" fmla="*/ 6414269 w 6492864"/>
              <a:gd name="connsiteY17" fmla="*/ 1151111 h 5753325"/>
              <a:gd name="connsiteX18" fmla="*/ 6371722 w 6492864"/>
              <a:gd name="connsiteY18" fmla="*/ 1318080 h 5753325"/>
              <a:gd name="connsiteX19" fmla="*/ 6356023 w 6492864"/>
              <a:gd name="connsiteY19" fmla="*/ 1356227 h 5753325"/>
              <a:gd name="connsiteX20" fmla="*/ 6356157 w 6492864"/>
              <a:gd name="connsiteY20" fmla="*/ 1361967 h 5753325"/>
              <a:gd name="connsiteX21" fmla="*/ 6350613 w 6492864"/>
              <a:gd name="connsiteY21" fmla="*/ 1393569 h 5753325"/>
              <a:gd name="connsiteX22" fmla="*/ 6357062 w 6492864"/>
              <a:gd name="connsiteY22" fmla="*/ 1444071 h 5753325"/>
              <a:gd name="connsiteX23" fmla="*/ 6364832 w 6492864"/>
              <a:gd name="connsiteY23" fmla="*/ 1478763 h 5753325"/>
              <a:gd name="connsiteX24" fmla="*/ 6369745 w 6492864"/>
              <a:gd name="connsiteY24" fmla="*/ 1495680 h 5753325"/>
              <a:gd name="connsiteX25" fmla="*/ 6370898 w 6492864"/>
              <a:gd name="connsiteY25" fmla="*/ 1513331 h 5753325"/>
              <a:gd name="connsiteX26" fmla="*/ 6368801 w 6492864"/>
              <a:gd name="connsiteY26" fmla="*/ 1527414 h 5753325"/>
              <a:gd name="connsiteX27" fmla="*/ 6359177 w 6492864"/>
              <a:gd name="connsiteY27" fmla="*/ 1639513 h 5753325"/>
              <a:gd name="connsiteX28" fmla="*/ 6299489 w 6492864"/>
              <a:gd name="connsiteY28" fmla="*/ 1784860 h 5753325"/>
              <a:gd name="connsiteX29" fmla="*/ 6267878 w 6492864"/>
              <a:gd name="connsiteY29" fmla="*/ 1858572 h 5753325"/>
              <a:gd name="connsiteX30" fmla="*/ 6251146 w 6492864"/>
              <a:gd name="connsiteY30" fmla="*/ 1926167 h 5753325"/>
              <a:gd name="connsiteX31" fmla="*/ 6210686 w 6492864"/>
              <a:gd name="connsiteY31" fmla="*/ 2014834 h 5753325"/>
              <a:gd name="connsiteX32" fmla="*/ 6106652 w 6492864"/>
              <a:gd name="connsiteY32" fmla="*/ 2150572 h 5753325"/>
              <a:gd name="connsiteX33" fmla="*/ 6097813 w 6492864"/>
              <a:gd name="connsiteY33" fmla="*/ 2172208 h 5753325"/>
              <a:gd name="connsiteX34" fmla="*/ 6095990 w 6492864"/>
              <a:gd name="connsiteY34" fmla="*/ 2181185 h 5753325"/>
              <a:gd name="connsiteX35" fmla="*/ 6090126 w 6492864"/>
              <a:gd name="connsiteY35" fmla="*/ 2192533 h 5753325"/>
              <a:gd name="connsiteX36" fmla="*/ 6089503 w 6492864"/>
              <a:gd name="connsiteY36" fmla="*/ 2192543 h 5753325"/>
              <a:gd name="connsiteX37" fmla="*/ 6084946 w 6492864"/>
              <a:gd name="connsiteY37" fmla="*/ 2203694 h 5753325"/>
              <a:gd name="connsiteX38" fmla="*/ 5987861 w 6492864"/>
              <a:gd name="connsiteY38" fmla="*/ 2304868 h 5753325"/>
              <a:gd name="connsiteX39" fmla="*/ 5973439 w 6492864"/>
              <a:gd name="connsiteY39" fmla="*/ 2385635 h 5753325"/>
              <a:gd name="connsiteX40" fmla="*/ 5916727 w 6492864"/>
              <a:gd name="connsiteY40" fmla="*/ 2458777 h 5753325"/>
              <a:gd name="connsiteX41" fmla="*/ 5856524 w 6492864"/>
              <a:gd name="connsiteY41" fmla="*/ 2583281 h 5753325"/>
              <a:gd name="connsiteX42" fmla="*/ 5838091 w 6492864"/>
              <a:gd name="connsiteY42" fmla="*/ 2753474 h 5753325"/>
              <a:gd name="connsiteX43" fmla="*/ 5777471 w 6492864"/>
              <a:gd name="connsiteY43" fmla="*/ 2901570 h 5753325"/>
              <a:gd name="connsiteX44" fmla="*/ 5723992 w 6492864"/>
              <a:gd name="connsiteY44" fmla="*/ 2998752 h 5753325"/>
              <a:gd name="connsiteX45" fmla="*/ 5557886 w 6492864"/>
              <a:gd name="connsiteY45" fmla="*/ 3329735 h 5753325"/>
              <a:gd name="connsiteX46" fmla="*/ 5471501 w 6492864"/>
              <a:gd name="connsiteY46" fmla="*/ 3462221 h 5753325"/>
              <a:gd name="connsiteX47" fmla="*/ 5465154 w 6492864"/>
              <a:gd name="connsiteY47" fmla="*/ 3541065 h 5753325"/>
              <a:gd name="connsiteX48" fmla="*/ 5437889 w 6492864"/>
              <a:gd name="connsiteY48" fmla="*/ 3559927 h 5753325"/>
              <a:gd name="connsiteX49" fmla="*/ 5432770 w 6492864"/>
              <a:gd name="connsiteY49" fmla="*/ 3562948 h 5753325"/>
              <a:gd name="connsiteX50" fmla="*/ 5406795 w 6492864"/>
              <a:gd name="connsiteY50" fmla="*/ 3578594 h 5753325"/>
              <a:gd name="connsiteX51" fmla="*/ 5381495 w 6492864"/>
              <a:gd name="connsiteY51" fmla="*/ 3599883 h 5753325"/>
              <a:gd name="connsiteX52" fmla="*/ 5363689 w 6492864"/>
              <a:gd name="connsiteY52" fmla="*/ 3633299 h 5753325"/>
              <a:gd name="connsiteX53" fmla="*/ 5291870 w 6492864"/>
              <a:gd name="connsiteY53" fmla="*/ 3799039 h 5753325"/>
              <a:gd name="connsiteX54" fmla="*/ 5241600 w 6492864"/>
              <a:gd name="connsiteY54" fmla="*/ 3894238 h 5753325"/>
              <a:gd name="connsiteX55" fmla="*/ 5211041 w 6492864"/>
              <a:gd name="connsiteY55" fmla="*/ 3924184 h 5753325"/>
              <a:gd name="connsiteX56" fmla="*/ 5176073 w 6492864"/>
              <a:gd name="connsiteY56" fmla="*/ 3970179 h 5753325"/>
              <a:gd name="connsiteX57" fmla="*/ 5172826 w 6492864"/>
              <a:gd name="connsiteY57" fmla="*/ 3991773 h 5753325"/>
              <a:gd name="connsiteX58" fmla="*/ 5157053 w 6492864"/>
              <a:gd name="connsiteY58" fmla="*/ 3997708 h 5753325"/>
              <a:gd name="connsiteX59" fmla="*/ 5127922 w 6492864"/>
              <a:gd name="connsiteY59" fmla="*/ 4022660 h 5753325"/>
              <a:gd name="connsiteX60" fmla="*/ 5020872 w 6492864"/>
              <a:gd name="connsiteY60" fmla="*/ 4075951 h 5753325"/>
              <a:gd name="connsiteX61" fmla="*/ 4991410 w 6492864"/>
              <a:gd name="connsiteY61" fmla="*/ 4087598 h 5753325"/>
              <a:gd name="connsiteX62" fmla="*/ 4930112 w 6492864"/>
              <a:gd name="connsiteY62" fmla="*/ 4138459 h 5753325"/>
              <a:gd name="connsiteX63" fmla="*/ 4834224 w 6492864"/>
              <a:gd name="connsiteY63" fmla="*/ 4231643 h 5753325"/>
              <a:gd name="connsiteX64" fmla="*/ 4812599 w 6492864"/>
              <a:gd name="connsiteY64" fmla="*/ 4249449 h 5753325"/>
              <a:gd name="connsiteX65" fmla="*/ 4789188 w 6492864"/>
              <a:gd name="connsiteY65" fmla="*/ 4256678 h 5753325"/>
              <a:gd name="connsiteX66" fmla="*/ 4779554 w 6492864"/>
              <a:gd name="connsiteY66" fmla="*/ 4251313 h 5753325"/>
              <a:gd name="connsiteX67" fmla="*/ 4766885 w 6492864"/>
              <a:gd name="connsiteY67" fmla="*/ 4259812 h 5753325"/>
              <a:gd name="connsiteX68" fmla="*/ 4762510 w 6492864"/>
              <a:gd name="connsiteY68" fmla="*/ 4260383 h 5753325"/>
              <a:gd name="connsiteX69" fmla="*/ 4738416 w 6492864"/>
              <a:gd name="connsiteY69" fmla="*/ 4265355 h 5753325"/>
              <a:gd name="connsiteX70" fmla="*/ 4712007 w 6492864"/>
              <a:gd name="connsiteY70" fmla="*/ 4317892 h 5753325"/>
              <a:gd name="connsiteX71" fmla="*/ 4658930 w 6492864"/>
              <a:gd name="connsiteY71" fmla="*/ 4348041 h 5753325"/>
              <a:gd name="connsiteX72" fmla="*/ 4443526 w 6492864"/>
              <a:gd name="connsiteY72" fmla="*/ 4507851 h 5753325"/>
              <a:gd name="connsiteX73" fmla="*/ 4289766 w 6492864"/>
              <a:gd name="connsiteY73" fmla="*/ 4711450 h 5753325"/>
              <a:gd name="connsiteX74" fmla="*/ 4150870 w 6492864"/>
              <a:gd name="connsiteY74" fmla="*/ 4818480 h 5753325"/>
              <a:gd name="connsiteX75" fmla="*/ 4006639 w 6492864"/>
              <a:gd name="connsiteY75" fmla="*/ 4933815 h 5753325"/>
              <a:gd name="connsiteX76" fmla="*/ 3298210 w 6492864"/>
              <a:gd name="connsiteY76" fmla="*/ 5070790 h 5753325"/>
              <a:gd name="connsiteX77" fmla="*/ 2947678 w 6492864"/>
              <a:gd name="connsiteY77" fmla="*/ 5117869 h 5753325"/>
              <a:gd name="connsiteX78" fmla="*/ 2822169 w 6492864"/>
              <a:gd name="connsiteY78" fmla="*/ 5129396 h 5753325"/>
              <a:gd name="connsiteX79" fmla="*/ 2538773 w 6492864"/>
              <a:gd name="connsiteY79" fmla="*/ 5313397 h 5753325"/>
              <a:gd name="connsiteX80" fmla="*/ 2014500 w 6492864"/>
              <a:gd name="connsiteY80" fmla="*/ 5519744 h 5753325"/>
              <a:gd name="connsiteX81" fmla="*/ 1934391 w 6492864"/>
              <a:gd name="connsiteY81" fmla="*/ 5591335 h 5753325"/>
              <a:gd name="connsiteX82" fmla="*/ 1892550 w 6492864"/>
              <a:gd name="connsiteY82" fmla="*/ 5649708 h 5753325"/>
              <a:gd name="connsiteX83" fmla="*/ 1854769 w 6492864"/>
              <a:gd name="connsiteY83" fmla="*/ 5647691 h 5753325"/>
              <a:gd name="connsiteX84" fmla="*/ 1809461 w 6492864"/>
              <a:gd name="connsiteY84" fmla="*/ 5648628 h 5753325"/>
              <a:gd name="connsiteX85" fmla="*/ 1745150 w 6492864"/>
              <a:gd name="connsiteY85" fmla="*/ 5693879 h 5753325"/>
              <a:gd name="connsiteX86" fmla="*/ 1713375 w 6492864"/>
              <a:gd name="connsiteY86" fmla="*/ 5684672 h 5753325"/>
              <a:gd name="connsiteX87" fmla="*/ 1707808 w 6492864"/>
              <a:gd name="connsiteY87" fmla="*/ 5682611 h 5753325"/>
              <a:gd name="connsiteX88" fmla="*/ 1679313 w 6492864"/>
              <a:gd name="connsiteY88" fmla="*/ 5672360 h 5753325"/>
              <a:gd name="connsiteX89" fmla="*/ 1646933 w 6492864"/>
              <a:gd name="connsiteY89" fmla="*/ 5666227 h 5753325"/>
              <a:gd name="connsiteX90" fmla="*/ 1610055 w 6492864"/>
              <a:gd name="connsiteY90" fmla="*/ 5673643 h 5753325"/>
              <a:gd name="connsiteX91" fmla="*/ 1437641 w 6492864"/>
              <a:gd name="connsiteY91" fmla="*/ 5723266 h 5753325"/>
              <a:gd name="connsiteX92" fmla="*/ 1332869 w 6492864"/>
              <a:gd name="connsiteY92" fmla="*/ 5744752 h 5753325"/>
              <a:gd name="connsiteX93" fmla="*/ 1290525 w 6492864"/>
              <a:gd name="connsiteY93" fmla="*/ 5740036 h 5753325"/>
              <a:gd name="connsiteX94" fmla="*/ 1233107 w 6492864"/>
              <a:gd name="connsiteY94" fmla="*/ 5742106 h 5753325"/>
              <a:gd name="connsiteX95" fmla="*/ 1214532 w 6492864"/>
              <a:gd name="connsiteY95" fmla="*/ 5753325 h 5753325"/>
              <a:gd name="connsiteX96" fmla="*/ 1199955 w 6492864"/>
              <a:gd name="connsiteY96" fmla="*/ 5744831 h 5753325"/>
              <a:gd name="connsiteX97" fmla="*/ 1162337 w 6492864"/>
              <a:gd name="connsiteY97" fmla="*/ 5738048 h 5753325"/>
              <a:gd name="connsiteX98" fmla="*/ 1053457 w 6492864"/>
              <a:gd name="connsiteY98" fmla="*/ 5688676 h 5753325"/>
              <a:gd name="connsiteX99" fmla="*/ 1025798 w 6492864"/>
              <a:gd name="connsiteY99" fmla="*/ 5673166 h 5753325"/>
              <a:gd name="connsiteX100" fmla="*/ 947900 w 6492864"/>
              <a:gd name="connsiteY100" fmla="*/ 5657848 h 5753325"/>
              <a:gd name="connsiteX101" fmla="*/ 815627 w 6492864"/>
              <a:gd name="connsiteY101" fmla="*/ 5642557 h 5753325"/>
              <a:gd name="connsiteX102" fmla="*/ 788251 w 6492864"/>
              <a:gd name="connsiteY102" fmla="*/ 5637065 h 5753325"/>
              <a:gd name="connsiteX103" fmla="*/ 767822 w 6492864"/>
              <a:gd name="connsiteY103" fmla="*/ 5623450 h 5753325"/>
              <a:gd name="connsiteX104" fmla="*/ 765791 w 6492864"/>
              <a:gd name="connsiteY104" fmla="*/ 5612539 h 5753325"/>
              <a:gd name="connsiteX105" fmla="*/ 751230 w 6492864"/>
              <a:gd name="connsiteY105" fmla="*/ 5608092 h 5753325"/>
              <a:gd name="connsiteX106" fmla="*/ 748008 w 6492864"/>
              <a:gd name="connsiteY106" fmla="*/ 5605052 h 5753325"/>
              <a:gd name="connsiteX107" fmla="*/ 728871 w 6492864"/>
              <a:gd name="connsiteY107" fmla="*/ 5589469 h 5753325"/>
              <a:gd name="connsiteX108" fmla="*/ 671898 w 6492864"/>
              <a:gd name="connsiteY108" fmla="*/ 5602363 h 5753325"/>
              <a:gd name="connsiteX109" fmla="*/ 615065 w 6492864"/>
              <a:gd name="connsiteY109" fmla="*/ 5580257 h 5753325"/>
              <a:gd name="connsiteX110" fmla="*/ 355785 w 6492864"/>
              <a:gd name="connsiteY110" fmla="*/ 5514383 h 5753325"/>
              <a:gd name="connsiteX111" fmla="*/ 102269 w 6492864"/>
              <a:gd name="connsiteY111" fmla="*/ 5524347 h 5753325"/>
              <a:gd name="connsiteX112" fmla="*/ 13160 w 6492864"/>
              <a:gd name="connsiteY112" fmla="*/ 5514159 h 5753325"/>
              <a:gd name="connsiteX113" fmla="*/ 0 w 6492864"/>
              <a:gd name="connsiteY113" fmla="*/ 5511735 h 5753325"/>
              <a:gd name="connsiteX114" fmla="*/ 0 w 6492864"/>
              <a:gd name="connsiteY114" fmla="*/ 0 h 5753325"/>
              <a:gd name="connsiteX0" fmla="*/ 0 w 6462955"/>
              <a:gd name="connsiteY0" fmla="*/ 0 h 5753325"/>
              <a:gd name="connsiteX1" fmla="*/ 6438980 w 6462955"/>
              <a:gd name="connsiteY1" fmla="*/ 0 h 5753325"/>
              <a:gd name="connsiteX2" fmla="*/ 6439047 w 6462955"/>
              <a:gd name="connsiteY2" fmla="*/ 147 h 5753325"/>
              <a:gd name="connsiteX3" fmla="*/ 6443456 w 6462955"/>
              <a:gd name="connsiteY3" fmla="*/ 130105 h 5753325"/>
              <a:gd name="connsiteX4" fmla="*/ 6447632 w 6462955"/>
              <a:gd name="connsiteY4" fmla="*/ 170016 h 5753325"/>
              <a:gd name="connsiteX5" fmla="*/ 6396598 w 6462955"/>
              <a:gd name="connsiteY5" fmla="*/ 274847 h 5753325"/>
              <a:gd name="connsiteX6" fmla="*/ 6375685 w 6462955"/>
              <a:gd name="connsiteY6" fmla="*/ 535865 h 5753325"/>
              <a:gd name="connsiteX7" fmla="*/ 6354187 w 6462955"/>
              <a:gd name="connsiteY7" fmla="*/ 615799 h 5753325"/>
              <a:gd name="connsiteX8" fmla="*/ 6459988 w 6462955"/>
              <a:gd name="connsiteY8" fmla="*/ 707628 h 5753325"/>
              <a:gd name="connsiteX9" fmla="*/ 6453989 w 6462955"/>
              <a:gd name="connsiteY9" fmla="*/ 711876 h 5753325"/>
              <a:gd name="connsiteX10" fmla="*/ 6453209 w 6462955"/>
              <a:gd name="connsiteY10" fmla="*/ 719127 h 5753325"/>
              <a:gd name="connsiteX11" fmla="*/ 6457662 w 6462955"/>
              <a:gd name="connsiteY11" fmla="*/ 723331 h 5753325"/>
              <a:gd name="connsiteX12" fmla="*/ 6447445 w 6462955"/>
              <a:gd name="connsiteY12" fmla="*/ 780003 h 5753325"/>
              <a:gd name="connsiteX13" fmla="*/ 6426552 w 6462955"/>
              <a:gd name="connsiteY13" fmla="*/ 845805 h 5753325"/>
              <a:gd name="connsiteX14" fmla="*/ 6434072 w 6462955"/>
              <a:gd name="connsiteY14" fmla="*/ 910733 h 5753325"/>
              <a:gd name="connsiteX15" fmla="*/ 6432570 w 6462955"/>
              <a:gd name="connsiteY15" fmla="*/ 983394 h 5753325"/>
              <a:gd name="connsiteX16" fmla="*/ 6431878 w 6462955"/>
              <a:gd name="connsiteY16" fmla="*/ 1026728 h 5753325"/>
              <a:gd name="connsiteX17" fmla="*/ 6414269 w 6462955"/>
              <a:gd name="connsiteY17" fmla="*/ 1151111 h 5753325"/>
              <a:gd name="connsiteX18" fmla="*/ 6371722 w 6462955"/>
              <a:gd name="connsiteY18" fmla="*/ 1318080 h 5753325"/>
              <a:gd name="connsiteX19" fmla="*/ 6356023 w 6462955"/>
              <a:gd name="connsiteY19" fmla="*/ 1356227 h 5753325"/>
              <a:gd name="connsiteX20" fmla="*/ 6356157 w 6462955"/>
              <a:gd name="connsiteY20" fmla="*/ 1361967 h 5753325"/>
              <a:gd name="connsiteX21" fmla="*/ 6350613 w 6462955"/>
              <a:gd name="connsiteY21" fmla="*/ 1393569 h 5753325"/>
              <a:gd name="connsiteX22" fmla="*/ 6357062 w 6462955"/>
              <a:gd name="connsiteY22" fmla="*/ 1444071 h 5753325"/>
              <a:gd name="connsiteX23" fmla="*/ 6364832 w 6462955"/>
              <a:gd name="connsiteY23" fmla="*/ 1478763 h 5753325"/>
              <a:gd name="connsiteX24" fmla="*/ 6369745 w 6462955"/>
              <a:gd name="connsiteY24" fmla="*/ 1495680 h 5753325"/>
              <a:gd name="connsiteX25" fmla="*/ 6370898 w 6462955"/>
              <a:gd name="connsiteY25" fmla="*/ 1513331 h 5753325"/>
              <a:gd name="connsiteX26" fmla="*/ 6368801 w 6462955"/>
              <a:gd name="connsiteY26" fmla="*/ 1527414 h 5753325"/>
              <a:gd name="connsiteX27" fmla="*/ 6359177 w 6462955"/>
              <a:gd name="connsiteY27" fmla="*/ 1639513 h 5753325"/>
              <a:gd name="connsiteX28" fmla="*/ 6299489 w 6462955"/>
              <a:gd name="connsiteY28" fmla="*/ 1784860 h 5753325"/>
              <a:gd name="connsiteX29" fmla="*/ 6267878 w 6462955"/>
              <a:gd name="connsiteY29" fmla="*/ 1858572 h 5753325"/>
              <a:gd name="connsiteX30" fmla="*/ 6251146 w 6462955"/>
              <a:gd name="connsiteY30" fmla="*/ 1926167 h 5753325"/>
              <a:gd name="connsiteX31" fmla="*/ 6210686 w 6462955"/>
              <a:gd name="connsiteY31" fmla="*/ 2014834 h 5753325"/>
              <a:gd name="connsiteX32" fmla="*/ 6106652 w 6462955"/>
              <a:gd name="connsiteY32" fmla="*/ 2150572 h 5753325"/>
              <a:gd name="connsiteX33" fmla="*/ 6097813 w 6462955"/>
              <a:gd name="connsiteY33" fmla="*/ 2172208 h 5753325"/>
              <a:gd name="connsiteX34" fmla="*/ 6095990 w 6462955"/>
              <a:gd name="connsiteY34" fmla="*/ 2181185 h 5753325"/>
              <a:gd name="connsiteX35" fmla="*/ 6090126 w 6462955"/>
              <a:gd name="connsiteY35" fmla="*/ 2192533 h 5753325"/>
              <a:gd name="connsiteX36" fmla="*/ 6089503 w 6462955"/>
              <a:gd name="connsiteY36" fmla="*/ 2192543 h 5753325"/>
              <a:gd name="connsiteX37" fmla="*/ 6084946 w 6462955"/>
              <a:gd name="connsiteY37" fmla="*/ 2203694 h 5753325"/>
              <a:gd name="connsiteX38" fmla="*/ 5987861 w 6462955"/>
              <a:gd name="connsiteY38" fmla="*/ 2304868 h 5753325"/>
              <a:gd name="connsiteX39" fmla="*/ 5973439 w 6462955"/>
              <a:gd name="connsiteY39" fmla="*/ 2385635 h 5753325"/>
              <a:gd name="connsiteX40" fmla="*/ 5916727 w 6462955"/>
              <a:gd name="connsiteY40" fmla="*/ 2458777 h 5753325"/>
              <a:gd name="connsiteX41" fmla="*/ 5856524 w 6462955"/>
              <a:gd name="connsiteY41" fmla="*/ 2583281 h 5753325"/>
              <a:gd name="connsiteX42" fmla="*/ 5838091 w 6462955"/>
              <a:gd name="connsiteY42" fmla="*/ 2753474 h 5753325"/>
              <a:gd name="connsiteX43" fmla="*/ 5777471 w 6462955"/>
              <a:gd name="connsiteY43" fmla="*/ 2901570 h 5753325"/>
              <a:gd name="connsiteX44" fmla="*/ 5723992 w 6462955"/>
              <a:gd name="connsiteY44" fmla="*/ 2998752 h 5753325"/>
              <a:gd name="connsiteX45" fmla="*/ 5557886 w 6462955"/>
              <a:gd name="connsiteY45" fmla="*/ 3329735 h 5753325"/>
              <a:gd name="connsiteX46" fmla="*/ 5471501 w 6462955"/>
              <a:gd name="connsiteY46" fmla="*/ 3462221 h 5753325"/>
              <a:gd name="connsiteX47" fmla="*/ 5465154 w 6462955"/>
              <a:gd name="connsiteY47" fmla="*/ 3541065 h 5753325"/>
              <a:gd name="connsiteX48" fmla="*/ 5437889 w 6462955"/>
              <a:gd name="connsiteY48" fmla="*/ 3559927 h 5753325"/>
              <a:gd name="connsiteX49" fmla="*/ 5432770 w 6462955"/>
              <a:gd name="connsiteY49" fmla="*/ 3562948 h 5753325"/>
              <a:gd name="connsiteX50" fmla="*/ 5406795 w 6462955"/>
              <a:gd name="connsiteY50" fmla="*/ 3578594 h 5753325"/>
              <a:gd name="connsiteX51" fmla="*/ 5381495 w 6462955"/>
              <a:gd name="connsiteY51" fmla="*/ 3599883 h 5753325"/>
              <a:gd name="connsiteX52" fmla="*/ 5363689 w 6462955"/>
              <a:gd name="connsiteY52" fmla="*/ 3633299 h 5753325"/>
              <a:gd name="connsiteX53" fmla="*/ 5291870 w 6462955"/>
              <a:gd name="connsiteY53" fmla="*/ 3799039 h 5753325"/>
              <a:gd name="connsiteX54" fmla="*/ 5241600 w 6462955"/>
              <a:gd name="connsiteY54" fmla="*/ 3894238 h 5753325"/>
              <a:gd name="connsiteX55" fmla="*/ 5211041 w 6462955"/>
              <a:gd name="connsiteY55" fmla="*/ 3924184 h 5753325"/>
              <a:gd name="connsiteX56" fmla="*/ 5176073 w 6462955"/>
              <a:gd name="connsiteY56" fmla="*/ 3970179 h 5753325"/>
              <a:gd name="connsiteX57" fmla="*/ 5172826 w 6462955"/>
              <a:gd name="connsiteY57" fmla="*/ 3991773 h 5753325"/>
              <a:gd name="connsiteX58" fmla="*/ 5157053 w 6462955"/>
              <a:gd name="connsiteY58" fmla="*/ 3997708 h 5753325"/>
              <a:gd name="connsiteX59" fmla="*/ 5127922 w 6462955"/>
              <a:gd name="connsiteY59" fmla="*/ 4022660 h 5753325"/>
              <a:gd name="connsiteX60" fmla="*/ 5020872 w 6462955"/>
              <a:gd name="connsiteY60" fmla="*/ 4075951 h 5753325"/>
              <a:gd name="connsiteX61" fmla="*/ 4991410 w 6462955"/>
              <a:gd name="connsiteY61" fmla="*/ 4087598 h 5753325"/>
              <a:gd name="connsiteX62" fmla="*/ 4930112 w 6462955"/>
              <a:gd name="connsiteY62" fmla="*/ 4138459 h 5753325"/>
              <a:gd name="connsiteX63" fmla="*/ 4834224 w 6462955"/>
              <a:gd name="connsiteY63" fmla="*/ 4231643 h 5753325"/>
              <a:gd name="connsiteX64" fmla="*/ 4812599 w 6462955"/>
              <a:gd name="connsiteY64" fmla="*/ 4249449 h 5753325"/>
              <a:gd name="connsiteX65" fmla="*/ 4789188 w 6462955"/>
              <a:gd name="connsiteY65" fmla="*/ 4256678 h 5753325"/>
              <a:gd name="connsiteX66" fmla="*/ 4779554 w 6462955"/>
              <a:gd name="connsiteY66" fmla="*/ 4251313 h 5753325"/>
              <a:gd name="connsiteX67" fmla="*/ 4766885 w 6462955"/>
              <a:gd name="connsiteY67" fmla="*/ 4259812 h 5753325"/>
              <a:gd name="connsiteX68" fmla="*/ 4762510 w 6462955"/>
              <a:gd name="connsiteY68" fmla="*/ 4260383 h 5753325"/>
              <a:gd name="connsiteX69" fmla="*/ 4738416 w 6462955"/>
              <a:gd name="connsiteY69" fmla="*/ 4265355 h 5753325"/>
              <a:gd name="connsiteX70" fmla="*/ 4712007 w 6462955"/>
              <a:gd name="connsiteY70" fmla="*/ 4317892 h 5753325"/>
              <a:gd name="connsiteX71" fmla="*/ 4658930 w 6462955"/>
              <a:gd name="connsiteY71" fmla="*/ 4348041 h 5753325"/>
              <a:gd name="connsiteX72" fmla="*/ 4443526 w 6462955"/>
              <a:gd name="connsiteY72" fmla="*/ 4507851 h 5753325"/>
              <a:gd name="connsiteX73" fmla="*/ 4289766 w 6462955"/>
              <a:gd name="connsiteY73" fmla="*/ 4711450 h 5753325"/>
              <a:gd name="connsiteX74" fmla="*/ 4150870 w 6462955"/>
              <a:gd name="connsiteY74" fmla="*/ 4818480 h 5753325"/>
              <a:gd name="connsiteX75" fmla="*/ 4006639 w 6462955"/>
              <a:gd name="connsiteY75" fmla="*/ 4933815 h 5753325"/>
              <a:gd name="connsiteX76" fmla="*/ 3298210 w 6462955"/>
              <a:gd name="connsiteY76" fmla="*/ 5070790 h 5753325"/>
              <a:gd name="connsiteX77" fmla="*/ 2947678 w 6462955"/>
              <a:gd name="connsiteY77" fmla="*/ 5117869 h 5753325"/>
              <a:gd name="connsiteX78" fmla="*/ 2822169 w 6462955"/>
              <a:gd name="connsiteY78" fmla="*/ 5129396 h 5753325"/>
              <a:gd name="connsiteX79" fmla="*/ 2538773 w 6462955"/>
              <a:gd name="connsiteY79" fmla="*/ 5313397 h 5753325"/>
              <a:gd name="connsiteX80" fmla="*/ 2014500 w 6462955"/>
              <a:gd name="connsiteY80" fmla="*/ 5519744 h 5753325"/>
              <a:gd name="connsiteX81" fmla="*/ 1934391 w 6462955"/>
              <a:gd name="connsiteY81" fmla="*/ 5591335 h 5753325"/>
              <a:gd name="connsiteX82" fmla="*/ 1892550 w 6462955"/>
              <a:gd name="connsiteY82" fmla="*/ 5649708 h 5753325"/>
              <a:gd name="connsiteX83" fmla="*/ 1854769 w 6462955"/>
              <a:gd name="connsiteY83" fmla="*/ 5647691 h 5753325"/>
              <a:gd name="connsiteX84" fmla="*/ 1809461 w 6462955"/>
              <a:gd name="connsiteY84" fmla="*/ 5648628 h 5753325"/>
              <a:gd name="connsiteX85" fmla="*/ 1745150 w 6462955"/>
              <a:gd name="connsiteY85" fmla="*/ 5693879 h 5753325"/>
              <a:gd name="connsiteX86" fmla="*/ 1713375 w 6462955"/>
              <a:gd name="connsiteY86" fmla="*/ 5684672 h 5753325"/>
              <a:gd name="connsiteX87" fmla="*/ 1707808 w 6462955"/>
              <a:gd name="connsiteY87" fmla="*/ 5682611 h 5753325"/>
              <a:gd name="connsiteX88" fmla="*/ 1679313 w 6462955"/>
              <a:gd name="connsiteY88" fmla="*/ 5672360 h 5753325"/>
              <a:gd name="connsiteX89" fmla="*/ 1646933 w 6462955"/>
              <a:gd name="connsiteY89" fmla="*/ 5666227 h 5753325"/>
              <a:gd name="connsiteX90" fmla="*/ 1610055 w 6462955"/>
              <a:gd name="connsiteY90" fmla="*/ 5673643 h 5753325"/>
              <a:gd name="connsiteX91" fmla="*/ 1437641 w 6462955"/>
              <a:gd name="connsiteY91" fmla="*/ 5723266 h 5753325"/>
              <a:gd name="connsiteX92" fmla="*/ 1332869 w 6462955"/>
              <a:gd name="connsiteY92" fmla="*/ 5744752 h 5753325"/>
              <a:gd name="connsiteX93" fmla="*/ 1290525 w 6462955"/>
              <a:gd name="connsiteY93" fmla="*/ 5740036 h 5753325"/>
              <a:gd name="connsiteX94" fmla="*/ 1233107 w 6462955"/>
              <a:gd name="connsiteY94" fmla="*/ 5742106 h 5753325"/>
              <a:gd name="connsiteX95" fmla="*/ 1214532 w 6462955"/>
              <a:gd name="connsiteY95" fmla="*/ 5753325 h 5753325"/>
              <a:gd name="connsiteX96" fmla="*/ 1199955 w 6462955"/>
              <a:gd name="connsiteY96" fmla="*/ 5744831 h 5753325"/>
              <a:gd name="connsiteX97" fmla="*/ 1162337 w 6462955"/>
              <a:gd name="connsiteY97" fmla="*/ 5738048 h 5753325"/>
              <a:gd name="connsiteX98" fmla="*/ 1053457 w 6462955"/>
              <a:gd name="connsiteY98" fmla="*/ 5688676 h 5753325"/>
              <a:gd name="connsiteX99" fmla="*/ 1025798 w 6462955"/>
              <a:gd name="connsiteY99" fmla="*/ 5673166 h 5753325"/>
              <a:gd name="connsiteX100" fmla="*/ 947900 w 6462955"/>
              <a:gd name="connsiteY100" fmla="*/ 5657848 h 5753325"/>
              <a:gd name="connsiteX101" fmla="*/ 815627 w 6462955"/>
              <a:gd name="connsiteY101" fmla="*/ 5642557 h 5753325"/>
              <a:gd name="connsiteX102" fmla="*/ 788251 w 6462955"/>
              <a:gd name="connsiteY102" fmla="*/ 5637065 h 5753325"/>
              <a:gd name="connsiteX103" fmla="*/ 767822 w 6462955"/>
              <a:gd name="connsiteY103" fmla="*/ 5623450 h 5753325"/>
              <a:gd name="connsiteX104" fmla="*/ 765791 w 6462955"/>
              <a:gd name="connsiteY104" fmla="*/ 5612539 h 5753325"/>
              <a:gd name="connsiteX105" fmla="*/ 751230 w 6462955"/>
              <a:gd name="connsiteY105" fmla="*/ 5608092 h 5753325"/>
              <a:gd name="connsiteX106" fmla="*/ 748008 w 6462955"/>
              <a:gd name="connsiteY106" fmla="*/ 5605052 h 5753325"/>
              <a:gd name="connsiteX107" fmla="*/ 728871 w 6462955"/>
              <a:gd name="connsiteY107" fmla="*/ 5589469 h 5753325"/>
              <a:gd name="connsiteX108" fmla="*/ 671898 w 6462955"/>
              <a:gd name="connsiteY108" fmla="*/ 5602363 h 5753325"/>
              <a:gd name="connsiteX109" fmla="*/ 615065 w 6462955"/>
              <a:gd name="connsiteY109" fmla="*/ 5580257 h 5753325"/>
              <a:gd name="connsiteX110" fmla="*/ 355785 w 6462955"/>
              <a:gd name="connsiteY110" fmla="*/ 5514383 h 5753325"/>
              <a:gd name="connsiteX111" fmla="*/ 102269 w 6462955"/>
              <a:gd name="connsiteY111" fmla="*/ 5524347 h 5753325"/>
              <a:gd name="connsiteX112" fmla="*/ 13160 w 6462955"/>
              <a:gd name="connsiteY112" fmla="*/ 5514159 h 5753325"/>
              <a:gd name="connsiteX113" fmla="*/ 0 w 6462955"/>
              <a:gd name="connsiteY113" fmla="*/ 5511735 h 5753325"/>
              <a:gd name="connsiteX114" fmla="*/ 0 w 6462955"/>
              <a:gd name="connsiteY114" fmla="*/ 0 h 5753325"/>
              <a:gd name="connsiteX0" fmla="*/ 0 w 6459988"/>
              <a:gd name="connsiteY0" fmla="*/ 0 h 5753325"/>
              <a:gd name="connsiteX1" fmla="*/ 6438980 w 6459988"/>
              <a:gd name="connsiteY1" fmla="*/ 0 h 5753325"/>
              <a:gd name="connsiteX2" fmla="*/ 6439047 w 6459988"/>
              <a:gd name="connsiteY2" fmla="*/ 147 h 5753325"/>
              <a:gd name="connsiteX3" fmla="*/ 6443456 w 6459988"/>
              <a:gd name="connsiteY3" fmla="*/ 130105 h 5753325"/>
              <a:gd name="connsiteX4" fmla="*/ 6447632 w 6459988"/>
              <a:gd name="connsiteY4" fmla="*/ 170016 h 5753325"/>
              <a:gd name="connsiteX5" fmla="*/ 6396598 w 6459988"/>
              <a:gd name="connsiteY5" fmla="*/ 274847 h 5753325"/>
              <a:gd name="connsiteX6" fmla="*/ 6375685 w 6459988"/>
              <a:gd name="connsiteY6" fmla="*/ 535865 h 5753325"/>
              <a:gd name="connsiteX7" fmla="*/ 6354187 w 6459988"/>
              <a:gd name="connsiteY7" fmla="*/ 615799 h 5753325"/>
              <a:gd name="connsiteX8" fmla="*/ 6459988 w 6459988"/>
              <a:gd name="connsiteY8" fmla="*/ 707628 h 5753325"/>
              <a:gd name="connsiteX9" fmla="*/ 6453989 w 6459988"/>
              <a:gd name="connsiteY9" fmla="*/ 711876 h 5753325"/>
              <a:gd name="connsiteX10" fmla="*/ 6453209 w 6459988"/>
              <a:gd name="connsiteY10" fmla="*/ 719127 h 5753325"/>
              <a:gd name="connsiteX11" fmla="*/ 6344988 w 6459988"/>
              <a:gd name="connsiteY11" fmla="*/ 697330 h 5753325"/>
              <a:gd name="connsiteX12" fmla="*/ 6447445 w 6459988"/>
              <a:gd name="connsiteY12" fmla="*/ 780003 h 5753325"/>
              <a:gd name="connsiteX13" fmla="*/ 6426552 w 6459988"/>
              <a:gd name="connsiteY13" fmla="*/ 845805 h 5753325"/>
              <a:gd name="connsiteX14" fmla="*/ 6434072 w 6459988"/>
              <a:gd name="connsiteY14" fmla="*/ 910733 h 5753325"/>
              <a:gd name="connsiteX15" fmla="*/ 6432570 w 6459988"/>
              <a:gd name="connsiteY15" fmla="*/ 983394 h 5753325"/>
              <a:gd name="connsiteX16" fmla="*/ 6431878 w 6459988"/>
              <a:gd name="connsiteY16" fmla="*/ 1026728 h 5753325"/>
              <a:gd name="connsiteX17" fmla="*/ 6414269 w 6459988"/>
              <a:gd name="connsiteY17" fmla="*/ 1151111 h 5753325"/>
              <a:gd name="connsiteX18" fmla="*/ 6371722 w 6459988"/>
              <a:gd name="connsiteY18" fmla="*/ 1318080 h 5753325"/>
              <a:gd name="connsiteX19" fmla="*/ 6356023 w 6459988"/>
              <a:gd name="connsiteY19" fmla="*/ 1356227 h 5753325"/>
              <a:gd name="connsiteX20" fmla="*/ 6356157 w 6459988"/>
              <a:gd name="connsiteY20" fmla="*/ 1361967 h 5753325"/>
              <a:gd name="connsiteX21" fmla="*/ 6350613 w 6459988"/>
              <a:gd name="connsiteY21" fmla="*/ 1393569 h 5753325"/>
              <a:gd name="connsiteX22" fmla="*/ 6357062 w 6459988"/>
              <a:gd name="connsiteY22" fmla="*/ 1444071 h 5753325"/>
              <a:gd name="connsiteX23" fmla="*/ 6364832 w 6459988"/>
              <a:gd name="connsiteY23" fmla="*/ 1478763 h 5753325"/>
              <a:gd name="connsiteX24" fmla="*/ 6369745 w 6459988"/>
              <a:gd name="connsiteY24" fmla="*/ 1495680 h 5753325"/>
              <a:gd name="connsiteX25" fmla="*/ 6370898 w 6459988"/>
              <a:gd name="connsiteY25" fmla="*/ 1513331 h 5753325"/>
              <a:gd name="connsiteX26" fmla="*/ 6368801 w 6459988"/>
              <a:gd name="connsiteY26" fmla="*/ 1527414 h 5753325"/>
              <a:gd name="connsiteX27" fmla="*/ 6359177 w 6459988"/>
              <a:gd name="connsiteY27" fmla="*/ 1639513 h 5753325"/>
              <a:gd name="connsiteX28" fmla="*/ 6299489 w 6459988"/>
              <a:gd name="connsiteY28" fmla="*/ 1784860 h 5753325"/>
              <a:gd name="connsiteX29" fmla="*/ 6267878 w 6459988"/>
              <a:gd name="connsiteY29" fmla="*/ 1858572 h 5753325"/>
              <a:gd name="connsiteX30" fmla="*/ 6251146 w 6459988"/>
              <a:gd name="connsiteY30" fmla="*/ 1926167 h 5753325"/>
              <a:gd name="connsiteX31" fmla="*/ 6210686 w 6459988"/>
              <a:gd name="connsiteY31" fmla="*/ 2014834 h 5753325"/>
              <a:gd name="connsiteX32" fmla="*/ 6106652 w 6459988"/>
              <a:gd name="connsiteY32" fmla="*/ 2150572 h 5753325"/>
              <a:gd name="connsiteX33" fmla="*/ 6097813 w 6459988"/>
              <a:gd name="connsiteY33" fmla="*/ 2172208 h 5753325"/>
              <a:gd name="connsiteX34" fmla="*/ 6095990 w 6459988"/>
              <a:gd name="connsiteY34" fmla="*/ 2181185 h 5753325"/>
              <a:gd name="connsiteX35" fmla="*/ 6090126 w 6459988"/>
              <a:gd name="connsiteY35" fmla="*/ 2192533 h 5753325"/>
              <a:gd name="connsiteX36" fmla="*/ 6089503 w 6459988"/>
              <a:gd name="connsiteY36" fmla="*/ 2192543 h 5753325"/>
              <a:gd name="connsiteX37" fmla="*/ 6084946 w 6459988"/>
              <a:gd name="connsiteY37" fmla="*/ 2203694 h 5753325"/>
              <a:gd name="connsiteX38" fmla="*/ 5987861 w 6459988"/>
              <a:gd name="connsiteY38" fmla="*/ 2304868 h 5753325"/>
              <a:gd name="connsiteX39" fmla="*/ 5973439 w 6459988"/>
              <a:gd name="connsiteY39" fmla="*/ 2385635 h 5753325"/>
              <a:gd name="connsiteX40" fmla="*/ 5916727 w 6459988"/>
              <a:gd name="connsiteY40" fmla="*/ 2458777 h 5753325"/>
              <a:gd name="connsiteX41" fmla="*/ 5856524 w 6459988"/>
              <a:gd name="connsiteY41" fmla="*/ 2583281 h 5753325"/>
              <a:gd name="connsiteX42" fmla="*/ 5838091 w 6459988"/>
              <a:gd name="connsiteY42" fmla="*/ 2753474 h 5753325"/>
              <a:gd name="connsiteX43" fmla="*/ 5777471 w 6459988"/>
              <a:gd name="connsiteY43" fmla="*/ 2901570 h 5753325"/>
              <a:gd name="connsiteX44" fmla="*/ 5723992 w 6459988"/>
              <a:gd name="connsiteY44" fmla="*/ 2998752 h 5753325"/>
              <a:gd name="connsiteX45" fmla="*/ 5557886 w 6459988"/>
              <a:gd name="connsiteY45" fmla="*/ 3329735 h 5753325"/>
              <a:gd name="connsiteX46" fmla="*/ 5471501 w 6459988"/>
              <a:gd name="connsiteY46" fmla="*/ 3462221 h 5753325"/>
              <a:gd name="connsiteX47" fmla="*/ 5465154 w 6459988"/>
              <a:gd name="connsiteY47" fmla="*/ 3541065 h 5753325"/>
              <a:gd name="connsiteX48" fmla="*/ 5437889 w 6459988"/>
              <a:gd name="connsiteY48" fmla="*/ 3559927 h 5753325"/>
              <a:gd name="connsiteX49" fmla="*/ 5432770 w 6459988"/>
              <a:gd name="connsiteY49" fmla="*/ 3562948 h 5753325"/>
              <a:gd name="connsiteX50" fmla="*/ 5406795 w 6459988"/>
              <a:gd name="connsiteY50" fmla="*/ 3578594 h 5753325"/>
              <a:gd name="connsiteX51" fmla="*/ 5381495 w 6459988"/>
              <a:gd name="connsiteY51" fmla="*/ 3599883 h 5753325"/>
              <a:gd name="connsiteX52" fmla="*/ 5363689 w 6459988"/>
              <a:gd name="connsiteY52" fmla="*/ 3633299 h 5753325"/>
              <a:gd name="connsiteX53" fmla="*/ 5291870 w 6459988"/>
              <a:gd name="connsiteY53" fmla="*/ 3799039 h 5753325"/>
              <a:gd name="connsiteX54" fmla="*/ 5241600 w 6459988"/>
              <a:gd name="connsiteY54" fmla="*/ 3894238 h 5753325"/>
              <a:gd name="connsiteX55" fmla="*/ 5211041 w 6459988"/>
              <a:gd name="connsiteY55" fmla="*/ 3924184 h 5753325"/>
              <a:gd name="connsiteX56" fmla="*/ 5176073 w 6459988"/>
              <a:gd name="connsiteY56" fmla="*/ 3970179 h 5753325"/>
              <a:gd name="connsiteX57" fmla="*/ 5172826 w 6459988"/>
              <a:gd name="connsiteY57" fmla="*/ 3991773 h 5753325"/>
              <a:gd name="connsiteX58" fmla="*/ 5157053 w 6459988"/>
              <a:gd name="connsiteY58" fmla="*/ 3997708 h 5753325"/>
              <a:gd name="connsiteX59" fmla="*/ 5127922 w 6459988"/>
              <a:gd name="connsiteY59" fmla="*/ 4022660 h 5753325"/>
              <a:gd name="connsiteX60" fmla="*/ 5020872 w 6459988"/>
              <a:gd name="connsiteY60" fmla="*/ 4075951 h 5753325"/>
              <a:gd name="connsiteX61" fmla="*/ 4991410 w 6459988"/>
              <a:gd name="connsiteY61" fmla="*/ 4087598 h 5753325"/>
              <a:gd name="connsiteX62" fmla="*/ 4930112 w 6459988"/>
              <a:gd name="connsiteY62" fmla="*/ 4138459 h 5753325"/>
              <a:gd name="connsiteX63" fmla="*/ 4834224 w 6459988"/>
              <a:gd name="connsiteY63" fmla="*/ 4231643 h 5753325"/>
              <a:gd name="connsiteX64" fmla="*/ 4812599 w 6459988"/>
              <a:gd name="connsiteY64" fmla="*/ 4249449 h 5753325"/>
              <a:gd name="connsiteX65" fmla="*/ 4789188 w 6459988"/>
              <a:gd name="connsiteY65" fmla="*/ 4256678 h 5753325"/>
              <a:gd name="connsiteX66" fmla="*/ 4779554 w 6459988"/>
              <a:gd name="connsiteY66" fmla="*/ 4251313 h 5753325"/>
              <a:gd name="connsiteX67" fmla="*/ 4766885 w 6459988"/>
              <a:gd name="connsiteY67" fmla="*/ 4259812 h 5753325"/>
              <a:gd name="connsiteX68" fmla="*/ 4762510 w 6459988"/>
              <a:gd name="connsiteY68" fmla="*/ 4260383 h 5753325"/>
              <a:gd name="connsiteX69" fmla="*/ 4738416 w 6459988"/>
              <a:gd name="connsiteY69" fmla="*/ 4265355 h 5753325"/>
              <a:gd name="connsiteX70" fmla="*/ 4712007 w 6459988"/>
              <a:gd name="connsiteY70" fmla="*/ 4317892 h 5753325"/>
              <a:gd name="connsiteX71" fmla="*/ 4658930 w 6459988"/>
              <a:gd name="connsiteY71" fmla="*/ 4348041 h 5753325"/>
              <a:gd name="connsiteX72" fmla="*/ 4443526 w 6459988"/>
              <a:gd name="connsiteY72" fmla="*/ 4507851 h 5753325"/>
              <a:gd name="connsiteX73" fmla="*/ 4289766 w 6459988"/>
              <a:gd name="connsiteY73" fmla="*/ 4711450 h 5753325"/>
              <a:gd name="connsiteX74" fmla="*/ 4150870 w 6459988"/>
              <a:gd name="connsiteY74" fmla="*/ 4818480 h 5753325"/>
              <a:gd name="connsiteX75" fmla="*/ 4006639 w 6459988"/>
              <a:gd name="connsiteY75" fmla="*/ 4933815 h 5753325"/>
              <a:gd name="connsiteX76" fmla="*/ 3298210 w 6459988"/>
              <a:gd name="connsiteY76" fmla="*/ 5070790 h 5753325"/>
              <a:gd name="connsiteX77" fmla="*/ 2947678 w 6459988"/>
              <a:gd name="connsiteY77" fmla="*/ 5117869 h 5753325"/>
              <a:gd name="connsiteX78" fmla="*/ 2822169 w 6459988"/>
              <a:gd name="connsiteY78" fmla="*/ 5129396 h 5753325"/>
              <a:gd name="connsiteX79" fmla="*/ 2538773 w 6459988"/>
              <a:gd name="connsiteY79" fmla="*/ 5313397 h 5753325"/>
              <a:gd name="connsiteX80" fmla="*/ 2014500 w 6459988"/>
              <a:gd name="connsiteY80" fmla="*/ 5519744 h 5753325"/>
              <a:gd name="connsiteX81" fmla="*/ 1934391 w 6459988"/>
              <a:gd name="connsiteY81" fmla="*/ 5591335 h 5753325"/>
              <a:gd name="connsiteX82" fmla="*/ 1892550 w 6459988"/>
              <a:gd name="connsiteY82" fmla="*/ 5649708 h 5753325"/>
              <a:gd name="connsiteX83" fmla="*/ 1854769 w 6459988"/>
              <a:gd name="connsiteY83" fmla="*/ 5647691 h 5753325"/>
              <a:gd name="connsiteX84" fmla="*/ 1809461 w 6459988"/>
              <a:gd name="connsiteY84" fmla="*/ 5648628 h 5753325"/>
              <a:gd name="connsiteX85" fmla="*/ 1745150 w 6459988"/>
              <a:gd name="connsiteY85" fmla="*/ 5693879 h 5753325"/>
              <a:gd name="connsiteX86" fmla="*/ 1713375 w 6459988"/>
              <a:gd name="connsiteY86" fmla="*/ 5684672 h 5753325"/>
              <a:gd name="connsiteX87" fmla="*/ 1707808 w 6459988"/>
              <a:gd name="connsiteY87" fmla="*/ 5682611 h 5753325"/>
              <a:gd name="connsiteX88" fmla="*/ 1679313 w 6459988"/>
              <a:gd name="connsiteY88" fmla="*/ 5672360 h 5753325"/>
              <a:gd name="connsiteX89" fmla="*/ 1646933 w 6459988"/>
              <a:gd name="connsiteY89" fmla="*/ 5666227 h 5753325"/>
              <a:gd name="connsiteX90" fmla="*/ 1610055 w 6459988"/>
              <a:gd name="connsiteY90" fmla="*/ 5673643 h 5753325"/>
              <a:gd name="connsiteX91" fmla="*/ 1437641 w 6459988"/>
              <a:gd name="connsiteY91" fmla="*/ 5723266 h 5753325"/>
              <a:gd name="connsiteX92" fmla="*/ 1332869 w 6459988"/>
              <a:gd name="connsiteY92" fmla="*/ 5744752 h 5753325"/>
              <a:gd name="connsiteX93" fmla="*/ 1290525 w 6459988"/>
              <a:gd name="connsiteY93" fmla="*/ 5740036 h 5753325"/>
              <a:gd name="connsiteX94" fmla="*/ 1233107 w 6459988"/>
              <a:gd name="connsiteY94" fmla="*/ 5742106 h 5753325"/>
              <a:gd name="connsiteX95" fmla="*/ 1214532 w 6459988"/>
              <a:gd name="connsiteY95" fmla="*/ 5753325 h 5753325"/>
              <a:gd name="connsiteX96" fmla="*/ 1199955 w 6459988"/>
              <a:gd name="connsiteY96" fmla="*/ 5744831 h 5753325"/>
              <a:gd name="connsiteX97" fmla="*/ 1162337 w 6459988"/>
              <a:gd name="connsiteY97" fmla="*/ 5738048 h 5753325"/>
              <a:gd name="connsiteX98" fmla="*/ 1053457 w 6459988"/>
              <a:gd name="connsiteY98" fmla="*/ 5688676 h 5753325"/>
              <a:gd name="connsiteX99" fmla="*/ 1025798 w 6459988"/>
              <a:gd name="connsiteY99" fmla="*/ 5673166 h 5753325"/>
              <a:gd name="connsiteX100" fmla="*/ 947900 w 6459988"/>
              <a:gd name="connsiteY100" fmla="*/ 5657848 h 5753325"/>
              <a:gd name="connsiteX101" fmla="*/ 815627 w 6459988"/>
              <a:gd name="connsiteY101" fmla="*/ 5642557 h 5753325"/>
              <a:gd name="connsiteX102" fmla="*/ 788251 w 6459988"/>
              <a:gd name="connsiteY102" fmla="*/ 5637065 h 5753325"/>
              <a:gd name="connsiteX103" fmla="*/ 767822 w 6459988"/>
              <a:gd name="connsiteY103" fmla="*/ 5623450 h 5753325"/>
              <a:gd name="connsiteX104" fmla="*/ 765791 w 6459988"/>
              <a:gd name="connsiteY104" fmla="*/ 5612539 h 5753325"/>
              <a:gd name="connsiteX105" fmla="*/ 751230 w 6459988"/>
              <a:gd name="connsiteY105" fmla="*/ 5608092 h 5753325"/>
              <a:gd name="connsiteX106" fmla="*/ 748008 w 6459988"/>
              <a:gd name="connsiteY106" fmla="*/ 5605052 h 5753325"/>
              <a:gd name="connsiteX107" fmla="*/ 728871 w 6459988"/>
              <a:gd name="connsiteY107" fmla="*/ 5589469 h 5753325"/>
              <a:gd name="connsiteX108" fmla="*/ 671898 w 6459988"/>
              <a:gd name="connsiteY108" fmla="*/ 5602363 h 5753325"/>
              <a:gd name="connsiteX109" fmla="*/ 615065 w 6459988"/>
              <a:gd name="connsiteY109" fmla="*/ 5580257 h 5753325"/>
              <a:gd name="connsiteX110" fmla="*/ 355785 w 6459988"/>
              <a:gd name="connsiteY110" fmla="*/ 5514383 h 5753325"/>
              <a:gd name="connsiteX111" fmla="*/ 102269 w 6459988"/>
              <a:gd name="connsiteY111" fmla="*/ 5524347 h 5753325"/>
              <a:gd name="connsiteX112" fmla="*/ 13160 w 6459988"/>
              <a:gd name="connsiteY112" fmla="*/ 5514159 h 5753325"/>
              <a:gd name="connsiteX113" fmla="*/ 0 w 6459988"/>
              <a:gd name="connsiteY113" fmla="*/ 5511735 h 5753325"/>
              <a:gd name="connsiteX114" fmla="*/ 0 w 6459988"/>
              <a:gd name="connsiteY114" fmla="*/ 0 h 5753325"/>
              <a:gd name="connsiteX0" fmla="*/ 0 w 6459988"/>
              <a:gd name="connsiteY0" fmla="*/ 0 h 5753325"/>
              <a:gd name="connsiteX1" fmla="*/ 6438980 w 6459988"/>
              <a:gd name="connsiteY1" fmla="*/ 0 h 5753325"/>
              <a:gd name="connsiteX2" fmla="*/ 6439047 w 6459988"/>
              <a:gd name="connsiteY2" fmla="*/ 147 h 5753325"/>
              <a:gd name="connsiteX3" fmla="*/ 6443456 w 6459988"/>
              <a:gd name="connsiteY3" fmla="*/ 130105 h 5753325"/>
              <a:gd name="connsiteX4" fmla="*/ 6447632 w 6459988"/>
              <a:gd name="connsiteY4" fmla="*/ 170016 h 5753325"/>
              <a:gd name="connsiteX5" fmla="*/ 6396598 w 6459988"/>
              <a:gd name="connsiteY5" fmla="*/ 274847 h 5753325"/>
              <a:gd name="connsiteX6" fmla="*/ 6375685 w 6459988"/>
              <a:gd name="connsiteY6" fmla="*/ 535865 h 5753325"/>
              <a:gd name="connsiteX7" fmla="*/ 6354187 w 6459988"/>
              <a:gd name="connsiteY7" fmla="*/ 615799 h 5753325"/>
              <a:gd name="connsiteX8" fmla="*/ 6459988 w 6459988"/>
              <a:gd name="connsiteY8" fmla="*/ 707628 h 5753325"/>
              <a:gd name="connsiteX9" fmla="*/ 6453989 w 6459988"/>
              <a:gd name="connsiteY9" fmla="*/ 711876 h 5753325"/>
              <a:gd name="connsiteX10" fmla="*/ 6344988 w 6459988"/>
              <a:gd name="connsiteY10" fmla="*/ 697330 h 5753325"/>
              <a:gd name="connsiteX11" fmla="*/ 6447445 w 6459988"/>
              <a:gd name="connsiteY11" fmla="*/ 780003 h 5753325"/>
              <a:gd name="connsiteX12" fmla="*/ 6426552 w 6459988"/>
              <a:gd name="connsiteY12" fmla="*/ 845805 h 5753325"/>
              <a:gd name="connsiteX13" fmla="*/ 6434072 w 6459988"/>
              <a:gd name="connsiteY13" fmla="*/ 910733 h 5753325"/>
              <a:gd name="connsiteX14" fmla="*/ 6432570 w 6459988"/>
              <a:gd name="connsiteY14" fmla="*/ 983394 h 5753325"/>
              <a:gd name="connsiteX15" fmla="*/ 6431878 w 6459988"/>
              <a:gd name="connsiteY15" fmla="*/ 1026728 h 5753325"/>
              <a:gd name="connsiteX16" fmla="*/ 6414269 w 6459988"/>
              <a:gd name="connsiteY16" fmla="*/ 1151111 h 5753325"/>
              <a:gd name="connsiteX17" fmla="*/ 6371722 w 6459988"/>
              <a:gd name="connsiteY17" fmla="*/ 1318080 h 5753325"/>
              <a:gd name="connsiteX18" fmla="*/ 6356023 w 6459988"/>
              <a:gd name="connsiteY18" fmla="*/ 1356227 h 5753325"/>
              <a:gd name="connsiteX19" fmla="*/ 6356157 w 6459988"/>
              <a:gd name="connsiteY19" fmla="*/ 1361967 h 5753325"/>
              <a:gd name="connsiteX20" fmla="*/ 6350613 w 6459988"/>
              <a:gd name="connsiteY20" fmla="*/ 1393569 h 5753325"/>
              <a:gd name="connsiteX21" fmla="*/ 6357062 w 6459988"/>
              <a:gd name="connsiteY21" fmla="*/ 1444071 h 5753325"/>
              <a:gd name="connsiteX22" fmla="*/ 6364832 w 6459988"/>
              <a:gd name="connsiteY22" fmla="*/ 1478763 h 5753325"/>
              <a:gd name="connsiteX23" fmla="*/ 6369745 w 6459988"/>
              <a:gd name="connsiteY23" fmla="*/ 1495680 h 5753325"/>
              <a:gd name="connsiteX24" fmla="*/ 6370898 w 6459988"/>
              <a:gd name="connsiteY24" fmla="*/ 1513331 h 5753325"/>
              <a:gd name="connsiteX25" fmla="*/ 6368801 w 6459988"/>
              <a:gd name="connsiteY25" fmla="*/ 1527414 h 5753325"/>
              <a:gd name="connsiteX26" fmla="*/ 6359177 w 6459988"/>
              <a:gd name="connsiteY26" fmla="*/ 1639513 h 5753325"/>
              <a:gd name="connsiteX27" fmla="*/ 6299489 w 6459988"/>
              <a:gd name="connsiteY27" fmla="*/ 1784860 h 5753325"/>
              <a:gd name="connsiteX28" fmla="*/ 6267878 w 6459988"/>
              <a:gd name="connsiteY28" fmla="*/ 1858572 h 5753325"/>
              <a:gd name="connsiteX29" fmla="*/ 6251146 w 6459988"/>
              <a:gd name="connsiteY29" fmla="*/ 1926167 h 5753325"/>
              <a:gd name="connsiteX30" fmla="*/ 6210686 w 6459988"/>
              <a:gd name="connsiteY30" fmla="*/ 2014834 h 5753325"/>
              <a:gd name="connsiteX31" fmla="*/ 6106652 w 6459988"/>
              <a:gd name="connsiteY31" fmla="*/ 2150572 h 5753325"/>
              <a:gd name="connsiteX32" fmla="*/ 6097813 w 6459988"/>
              <a:gd name="connsiteY32" fmla="*/ 2172208 h 5753325"/>
              <a:gd name="connsiteX33" fmla="*/ 6095990 w 6459988"/>
              <a:gd name="connsiteY33" fmla="*/ 2181185 h 5753325"/>
              <a:gd name="connsiteX34" fmla="*/ 6090126 w 6459988"/>
              <a:gd name="connsiteY34" fmla="*/ 2192533 h 5753325"/>
              <a:gd name="connsiteX35" fmla="*/ 6089503 w 6459988"/>
              <a:gd name="connsiteY35" fmla="*/ 2192543 h 5753325"/>
              <a:gd name="connsiteX36" fmla="*/ 6084946 w 6459988"/>
              <a:gd name="connsiteY36" fmla="*/ 2203694 h 5753325"/>
              <a:gd name="connsiteX37" fmla="*/ 5987861 w 6459988"/>
              <a:gd name="connsiteY37" fmla="*/ 2304868 h 5753325"/>
              <a:gd name="connsiteX38" fmla="*/ 5973439 w 6459988"/>
              <a:gd name="connsiteY38" fmla="*/ 2385635 h 5753325"/>
              <a:gd name="connsiteX39" fmla="*/ 5916727 w 6459988"/>
              <a:gd name="connsiteY39" fmla="*/ 2458777 h 5753325"/>
              <a:gd name="connsiteX40" fmla="*/ 5856524 w 6459988"/>
              <a:gd name="connsiteY40" fmla="*/ 2583281 h 5753325"/>
              <a:gd name="connsiteX41" fmla="*/ 5838091 w 6459988"/>
              <a:gd name="connsiteY41" fmla="*/ 2753474 h 5753325"/>
              <a:gd name="connsiteX42" fmla="*/ 5777471 w 6459988"/>
              <a:gd name="connsiteY42" fmla="*/ 2901570 h 5753325"/>
              <a:gd name="connsiteX43" fmla="*/ 5723992 w 6459988"/>
              <a:gd name="connsiteY43" fmla="*/ 2998752 h 5753325"/>
              <a:gd name="connsiteX44" fmla="*/ 5557886 w 6459988"/>
              <a:gd name="connsiteY44" fmla="*/ 3329735 h 5753325"/>
              <a:gd name="connsiteX45" fmla="*/ 5471501 w 6459988"/>
              <a:gd name="connsiteY45" fmla="*/ 3462221 h 5753325"/>
              <a:gd name="connsiteX46" fmla="*/ 5465154 w 6459988"/>
              <a:gd name="connsiteY46" fmla="*/ 3541065 h 5753325"/>
              <a:gd name="connsiteX47" fmla="*/ 5437889 w 6459988"/>
              <a:gd name="connsiteY47" fmla="*/ 3559927 h 5753325"/>
              <a:gd name="connsiteX48" fmla="*/ 5432770 w 6459988"/>
              <a:gd name="connsiteY48" fmla="*/ 3562948 h 5753325"/>
              <a:gd name="connsiteX49" fmla="*/ 5406795 w 6459988"/>
              <a:gd name="connsiteY49" fmla="*/ 3578594 h 5753325"/>
              <a:gd name="connsiteX50" fmla="*/ 5381495 w 6459988"/>
              <a:gd name="connsiteY50" fmla="*/ 3599883 h 5753325"/>
              <a:gd name="connsiteX51" fmla="*/ 5363689 w 6459988"/>
              <a:gd name="connsiteY51" fmla="*/ 3633299 h 5753325"/>
              <a:gd name="connsiteX52" fmla="*/ 5291870 w 6459988"/>
              <a:gd name="connsiteY52" fmla="*/ 3799039 h 5753325"/>
              <a:gd name="connsiteX53" fmla="*/ 5241600 w 6459988"/>
              <a:gd name="connsiteY53" fmla="*/ 3894238 h 5753325"/>
              <a:gd name="connsiteX54" fmla="*/ 5211041 w 6459988"/>
              <a:gd name="connsiteY54" fmla="*/ 3924184 h 5753325"/>
              <a:gd name="connsiteX55" fmla="*/ 5176073 w 6459988"/>
              <a:gd name="connsiteY55" fmla="*/ 3970179 h 5753325"/>
              <a:gd name="connsiteX56" fmla="*/ 5172826 w 6459988"/>
              <a:gd name="connsiteY56" fmla="*/ 3991773 h 5753325"/>
              <a:gd name="connsiteX57" fmla="*/ 5157053 w 6459988"/>
              <a:gd name="connsiteY57" fmla="*/ 3997708 h 5753325"/>
              <a:gd name="connsiteX58" fmla="*/ 5127922 w 6459988"/>
              <a:gd name="connsiteY58" fmla="*/ 4022660 h 5753325"/>
              <a:gd name="connsiteX59" fmla="*/ 5020872 w 6459988"/>
              <a:gd name="connsiteY59" fmla="*/ 4075951 h 5753325"/>
              <a:gd name="connsiteX60" fmla="*/ 4991410 w 6459988"/>
              <a:gd name="connsiteY60" fmla="*/ 4087598 h 5753325"/>
              <a:gd name="connsiteX61" fmla="*/ 4930112 w 6459988"/>
              <a:gd name="connsiteY61" fmla="*/ 4138459 h 5753325"/>
              <a:gd name="connsiteX62" fmla="*/ 4834224 w 6459988"/>
              <a:gd name="connsiteY62" fmla="*/ 4231643 h 5753325"/>
              <a:gd name="connsiteX63" fmla="*/ 4812599 w 6459988"/>
              <a:gd name="connsiteY63" fmla="*/ 4249449 h 5753325"/>
              <a:gd name="connsiteX64" fmla="*/ 4789188 w 6459988"/>
              <a:gd name="connsiteY64" fmla="*/ 4256678 h 5753325"/>
              <a:gd name="connsiteX65" fmla="*/ 4779554 w 6459988"/>
              <a:gd name="connsiteY65" fmla="*/ 4251313 h 5753325"/>
              <a:gd name="connsiteX66" fmla="*/ 4766885 w 6459988"/>
              <a:gd name="connsiteY66" fmla="*/ 4259812 h 5753325"/>
              <a:gd name="connsiteX67" fmla="*/ 4762510 w 6459988"/>
              <a:gd name="connsiteY67" fmla="*/ 4260383 h 5753325"/>
              <a:gd name="connsiteX68" fmla="*/ 4738416 w 6459988"/>
              <a:gd name="connsiteY68" fmla="*/ 4265355 h 5753325"/>
              <a:gd name="connsiteX69" fmla="*/ 4712007 w 6459988"/>
              <a:gd name="connsiteY69" fmla="*/ 4317892 h 5753325"/>
              <a:gd name="connsiteX70" fmla="*/ 4658930 w 6459988"/>
              <a:gd name="connsiteY70" fmla="*/ 4348041 h 5753325"/>
              <a:gd name="connsiteX71" fmla="*/ 4443526 w 6459988"/>
              <a:gd name="connsiteY71" fmla="*/ 4507851 h 5753325"/>
              <a:gd name="connsiteX72" fmla="*/ 4289766 w 6459988"/>
              <a:gd name="connsiteY72" fmla="*/ 4711450 h 5753325"/>
              <a:gd name="connsiteX73" fmla="*/ 4150870 w 6459988"/>
              <a:gd name="connsiteY73" fmla="*/ 4818480 h 5753325"/>
              <a:gd name="connsiteX74" fmla="*/ 4006639 w 6459988"/>
              <a:gd name="connsiteY74" fmla="*/ 4933815 h 5753325"/>
              <a:gd name="connsiteX75" fmla="*/ 3298210 w 6459988"/>
              <a:gd name="connsiteY75" fmla="*/ 5070790 h 5753325"/>
              <a:gd name="connsiteX76" fmla="*/ 2947678 w 6459988"/>
              <a:gd name="connsiteY76" fmla="*/ 5117869 h 5753325"/>
              <a:gd name="connsiteX77" fmla="*/ 2822169 w 6459988"/>
              <a:gd name="connsiteY77" fmla="*/ 5129396 h 5753325"/>
              <a:gd name="connsiteX78" fmla="*/ 2538773 w 6459988"/>
              <a:gd name="connsiteY78" fmla="*/ 5313397 h 5753325"/>
              <a:gd name="connsiteX79" fmla="*/ 2014500 w 6459988"/>
              <a:gd name="connsiteY79" fmla="*/ 5519744 h 5753325"/>
              <a:gd name="connsiteX80" fmla="*/ 1934391 w 6459988"/>
              <a:gd name="connsiteY80" fmla="*/ 5591335 h 5753325"/>
              <a:gd name="connsiteX81" fmla="*/ 1892550 w 6459988"/>
              <a:gd name="connsiteY81" fmla="*/ 5649708 h 5753325"/>
              <a:gd name="connsiteX82" fmla="*/ 1854769 w 6459988"/>
              <a:gd name="connsiteY82" fmla="*/ 5647691 h 5753325"/>
              <a:gd name="connsiteX83" fmla="*/ 1809461 w 6459988"/>
              <a:gd name="connsiteY83" fmla="*/ 5648628 h 5753325"/>
              <a:gd name="connsiteX84" fmla="*/ 1745150 w 6459988"/>
              <a:gd name="connsiteY84" fmla="*/ 5693879 h 5753325"/>
              <a:gd name="connsiteX85" fmla="*/ 1713375 w 6459988"/>
              <a:gd name="connsiteY85" fmla="*/ 5684672 h 5753325"/>
              <a:gd name="connsiteX86" fmla="*/ 1707808 w 6459988"/>
              <a:gd name="connsiteY86" fmla="*/ 5682611 h 5753325"/>
              <a:gd name="connsiteX87" fmla="*/ 1679313 w 6459988"/>
              <a:gd name="connsiteY87" fmla="*/ 5672360 h 5753325"/>
              <a:gd name="connsiteX88" fmla="*/ 1646933 w 6459988"/>
              <a:gd name="connsiteY88" fmla="*/ 5666227 h 5753325"/>
              <a:gd name="connsiteX89" fmla="*/ 1610055 w 6459988"/>
              <a:gd name="connsiteY89" fmla="*/ 5673643 h 5753325"/>
              <a:gd name="connsiteX90" fmla="*/ 1437641 w 6459988"/>
              <a:gd name="connsiteY90" fmla="*/ 5723266 h 5753325"/>
              <a:gd name="connsiteX91" fmla="*/ 1332869 w 6459988"/>
              <a:gd name="connsiteY91" fmla="*/ 5744752 h 5753325"/>
              <a:gd name="connsiteX92" fmla="*/ 1290525 w 6459988"/>
              <a:gd name="connsiteY92" fmla="*/ 5740036 h 5753325"/>
              <a:gd name="connsiteX93" fmla="*/ 1233107 w 6459988"/>
              <a:gd name="connsiteY93" fmla="*/ 5742106 h 5753325"/>
              <a:gd name="connsiteX94" fmla="*/ 1214532 w 6459988"/>
              <a:gd name="connsiteY94" fmla="*/ 5753325 h 5753325"/>
              <a:gd name="connsiteX95" fmla="*/ 1199955 w 6459988"/>
              <a:gd name="connsiteY95" fmla="*/ 5744831 h 5753325"/>
              <a:gd name="connsiteX96" fmla="*/ 1162337 w 6459988"/>
              <a:gd name="connsiteY96" fmla="*/ 5738048 h 5753325"/>
              <a:gd name="connsiteX97" fmla="*/ 1053457 w 6459988"/>
              <a:gd name="connsiteY97" fmla="*/ 5688676 h 5753325"/>
              <a:gd name="connsiteX98" fmla="*/ 1025798 w 6459988"/>
              <a:gd name="connsiteY98" fmla="*/ 5673166 h 5753325"/>
              <a:gd name="connsiteX99" fmla="*/ 947900 w 6459988"/>
              <a:gd name="connsiteY99" fmla="*/ 5657848 h 5753325"/>
              <a:gd name="connsiteX100" fmla="*/ 815627 w 6459988"/>
              <a:gd name="connsiteY100" fmla="*/ 5642557 h 5753325"/>
              <a:gd name="connsiteX101" fmla="*/ 788251 w 6459988"/>
              <a:gd name="connsiteY101" fmla="*/ 5637065 h 5753325"/>
              <a:gd name="connsiteX102" fmla="*/ 767822 w 6459988"/>
              <a:gd name="connsiteY102" fmla="*/ 5623450 h 5753325"/>
              <a:gd name="connsiteX103" fmla="*/ 765791 w 6459988"/>
              <a:gd name="connsiteY103" fmla="*/ 5612539 h 5753325"/>
              <a:gd name="connsiteX104" fmla="*/ 751230 w 6459988"/>
              <a:gd name="connsiteY104" fmla="*/ 5608092 h 5753325"/>
              <a:gd name="connsiteX105" fmla="*/ 748008 w 6459988"/>
              <a:gd name="connsiteY105" fmla="*/ 5605052 h 5753325"/>
              <a:gd name="connsiteX106" fmla="*/ 728871 w 6459988"/>
              <a:gd name="connsiteY106" fmla="*/ 5589469 h 5753325"/>
              <a:gd name="connsiteX107" fmla="*/ 671898 w 6459988"/>
              <a:gd name="connsiteY107" fmla="*/ 5602363 h 5753325"/>
              <a:gd name="connsiteX108" fmla="*/ 615065 w 6459988"/>
              <a:gd name="connsiteY108" fmla="*/ 5580257 h 5753325"/>
              <a:gd name="connsiteX109" fmla="*/ 355785 w 6459988"/>
              <a:gd name="connsiteY109" fmla="*/ 5514383 h 5753325"/>
              <a:gd name="connsiteX110" fmla="*/ 102269 w 6459988"/>
              <a:gd name="connsiteY110" fmla="*/ 5524347 h 5753325"/>
              <a:gd name="connsiteX111" fmla="*/ 13160 w 6459988"/>
              <a:gd name="connsiteY111" fmla="*/ 5514159 h 5753325"/>
              <a:gd name="connsiteX112" fmla="*/ 0 w 6459988"/>
              <a:gd name="connsiteY112" fmla="*/ 5511735 h 5753325"/>
              <a:gd name="connsiteX113" fmla="*/ 0 w 6459988"/>
              <a:gd name="connsiteY113" fmla="*/ 0 h 5753325"/>
              <a:gd name="connsiteX0" fmla="*/ 0 w 6459988"/>
              <a:gd name="connsiteY0" fmla="*/ 0 h 5753325"/>
              <a:gd name="connsiteX1" fmla="*/ 6438980 w 6459988"/>
              <a:gd name="connsiteY1" fmla="*/ 0 h 5753325"/>
              <a:gd name="connsiteX2" fmla="*/ 6439047 w 6459988"/>
              <a:gd name="connsiteY2" fmla="*/ 147 h 5753325"/>
              <a:gd name="connsiteX3" fmla="*/ 6443456 w 6459988"/>
              <a:gd name="connsiteY3" fmla="*/ 130105 h 5753325"/>
              <a:gd name="connsiteX4" fmla="*/ 6447632 w 6459988"/>
              <a:gd name="connsiteY4" fmla="*/ 170016 h 5753325"/>
              <a:gd name="connsiteX5" fmla="*/ 6396598 w 6459988"/>
              <a:gd name="connsiteY5" fmla="*/ 274847 h 5753325"/>
              <a:gd name="connsiteX6" fmla="*/ 6375685 w 6459988"/>
              <a:gd name="connsiteY6" fmla="*/ 535865 h 5753325"/>
              <a:gd name="connsiteX7" fmla="*/ 6354187 w 6459988"/>
              <a:gd name="connsiteY7" fmla="*/ 615799 h 5753325"/>
              <a:gd name="connsiteX8" fmla="*/ 6459988 w 6459988"/>
              <a:gd name="connsiteY8" fmla="*/ 707628 h 5753325"/>
              <a:gd name="connsiteX9" fmla="*/ 6344988 w 6459988"/>
              <a:gd name="connsiteY9" fmla="*/ 697330 h 5753325"/>
              <a:gd name="connsiteX10" fmla="*/ 6447445 w 6459988"/>
              <a:gd name="connsiteY10" fmla="*/ 780003 h 5753325"/>
              <a:gd name="connsiteX11" fmla="*/ 6426552 w 6459988"/>
              <a:gd name="connsiteY11" fmla="*/ 845805 h 5753325"/>
              <a:gd name="connsiteX12" fmla="*/ 6434072 w 6459988"/>
              <a:gd name="connsiteY12" fmla="*/ 910733 h 5753325"/>
              <a:gd name="connsiteX13" fmla="*/ 6432570 w 6459988"/>
              <a:gd name="connsiteY13" fmla="*/ 983394 h 5753325"/>
              <a:gd name="connsiteX14" fmla="*/ 6431878 w 6459988"/>
              <a:gd name="connsiteY14" fmla="*/ 1026728 h 5753325"/>
              <a:gd name="connsiteX15" fmla="*/ 6414269 w 6459988"/>
              <a:gd name="connsiteY15" fmla="*/ 1151111 h 5753325"/>
              <a:gd name="connsiteX16" fmla="*/ 6371722 w 6459988"/>
              <a:gd name="connsiteY16" fmla="*/ 1318080 h 5753325"/>
              <a:gd name="connsiteX17" fmla="*/ 6356023 w 6459988"/>
              <a:gd name="connsiteY17" fmla="*/ 1356227 h 5753325"/>
              <a:gd name="connsiteX18" fmla="*/ 6356157 w 6459988"/>
              <a:gd name="connsiteY18" fmla="*/ 1361967 h 5753325"/>
              <a:gd name="connsiteX19" fmla="*/ 6350613 w 6459988"/>
              <a:gd name="connsiteY19" fmla="*/ 1393569 h 5753325"/>
              <a:gd name="connsiteX20" fmla="*/ 6357062 w 6459988"/>
              <a:gd name="connsiteY20" fmla="*/ 1444071 h 5753325"/>
              <a:gd name="connsiteX21" fmla="*/ 6364832 w 6459988"/>
              <a:gd name="connsiteY21" fmla="*/ 1478763 h 5753325"/>
              <a:gd name="connsiteX22" fmla="*/ 6369745 w 6459988"/>
              <a:gd name="connsiteY22" fmla="*/ 1495680 h 5753325"/>
              <a:gd name="connsiteX23" fmla="*/ 6370898 w 6459988"/>
              <a:gd name="connsiteY23" fmla="*/ 1513331 h 5753325"/>
              <a:gd name="connsiteX24" fmla="*/ 6368801 w 6459988"/>
              <a:gd name="connsiteY24" fmla="*/ 1527414 h 5753325"/>
              <a:gd name="connsiteX25" fmla="*/ 6359177 w 6459988"/>
              <a:gd name="connsiteY25" fmla="*/ 1639513 h 5753325"/>
              <a:gd name="connsiteX26" fmla="*/ 6299489 w 6459988"/>
              <a:gd name="connsiteY26" fmla="*/ 1784860 h 5753325"/>
              <a:gd name="connsiteX27" fmla="*/ 6267878 w 6459988"/>
              <a:gd name="connsiteY27" fmla="*/ 1858572 h 5753325"/>
              <a:gd name="connsiteX28" fmla="*/ 6251146 w 6459988"/>
              <a:gd name="connsiteY28" fmla="*/ 1926167 h 5753325"/>
              <a:gd name="connsiteX29" fmla="*/ 6210686 w 6459988"/>
              <a:gd name="connsiteY29" fmla="*/ 2014834 h 5753325"/>
              <a:gd name="connsiteX30" fmla="*/ 6106652 w 6459988"/>
              <a:gd name="connsiteY30" fmla="*/ 2150572 h 5753325"/>
              <a:gd name="connsiteX31" fmla="*/ 6097813 w 6459988"/>
              <a:gd name="connsiteY31" fmla="*/ 2172208 h 5753325"/>
              <a:gd name="connsiteX32" fmla="*/ 6095990 w 6459988"/>
              <a:gd name="connsiteY32" fmla="*/ 2181185 h 5753325"/>
              <a:gd name="connsiteX33" fmla="*/ 6090126 w 6459988"/>
              <a:gd name="connsiteY33" fmla="*/ 2192533 h 5753325"/>
              <a:gd name="connsiteX34" fmla="*/ 6089503 w 6459988"/>
              <a:gd name="connsiteY34" fmla="*/ 2192543 h 5753325"/>
              <a:gd name="connsiteX35" fmla="*/ 6084946 w 6459988"/>
              <a:gd name="connsiteY35" fmla="*/ 2203694 h 5753325"/>
              <a:gd name="connsiteX36" fmla="*/ 5987861 w 6459988"/>
              <a:gd name="connsiteY36" fmla="*/ 2304868 h 5753325"/>
              <a:gd name="connsiteX37" fmla="*/ 5973439 w 6459988"/>
              <a:gd name="connsiteY37" fmla="*/ 2385635 h 5753325"/>
              <a:gd name="connsiteX38" fmla="*/ 5916727 w 6459988"/>
              <a:gd name="connsiteY38" fmla="*/ 2458777 h 5753325"/>
              <a:gd name="connsiteX39" fmla="*/ 5856524 w 6459988"/>
              <a:gd name="connsiteY39" fmla="*/ 2583281 h 5753325"/>
              <a:gd name="connsiteX40" fmla="*/ 5838091 w 6459988"/>
              <a:gd name="connsiteY40" fmla="*/ 2753474 h 5753325"/>
              <a:gd name="connsiteX41" fmla="*/ 5777471 w 6459988"/>
              <a:gd name="connsiteY41" fmla="*/ 2901570 h 5753325"/>
              <a:gd name="connsiteX42" fmla="*/ 5723992 w 6459988"/>
              <a:gd name="connsiteY42" fmla="*/ 2998752 h 5753325"/>
              <a:gd name="connsiteX43" fmla="*/ 5557886 w 6459988"/>
              <a:gd name="connsiteY43" fmla="*/ 3329735 h 5753325"/>
              <a:gd name="connsiteX44" fmla="*/ 5471501 w 6459988"/>
              <a:gd name="connsiteY44" fmla="*/ 3462221 h 5753325"/>
              <a:gd name="connsiteX45" fmla="*/ 5465154 w 6459988"/>
              <a:gd name="connsiteY45" fmla="*/ 3541065 h 5753325"/>
              <a:gd name="connsiteX46" fmla="*/ 5437889 w 6459988"/>
              <a:gd name="connsiteY46" fmla="*/ 3559927 h 5753325"/>
              <a:gd name="connsiteX47" fmla="*/ 5432770 w 6459988"/>
              <a:gd name="connsiteY47" fmla="*/ 3562948 h 5753325"/>
              <a:gd name="connsiteX48" fmla="*/ 5406795 w 6459988"/>
              <a:gd name="connsiteY48" fmla="*/ 3578594 h 5753325"/>
              <a:gd name="connsiteX49" fmla="*/ 5381495 w 6459988"/>
              <a:gd name="connsiteY49" fmla="*/ 3599883 h 5753325"/>
              <a:gd name="connsiteX50" fmla="*/ 5363689 w 6459988"/>
              <a:gd name="connsiteY50" fmla="*/ 3633299 h 5753325"/>
              <a:gd name="connsiteX51" fmla="*/ 5291870 w 6459988"/>
              <a:gd name="connsiteY51" fmla="*/ 3799039 h 5753325"/>
              <a:gd name="connsiteX52" fmla="*/ 5241600 w 6459988"/>
              <a:gd name="connsiteY52" fmla="*/ 3894238 h 5753325"/>
              <a:gd name="connsiteX53" fmla="*/ 5211041 w 6459988"/>
              <a:gd name="connsiteY53" fmla="*/ 3924184 h 5753325"/>
              <a:gd name="connsiteX54" fmla="*/ 5176073 w 6459988"/>
              <a:gd name="connsiteY54" fmla="*/ 3970179 h 5753325"/>
              <a:gd name="connsiteX55" fmla="*/ 5172826 w 6459988"/>
              <a:gd name="connsiteY55" fmla="*/ 3991773 h 5753325"/>
              <a:gd name="connsiteX56" fmla="*/ 5157053 w 6459988"/>
              <a:gd name="connsiteY56" fmla="*/ 3997708 h 5753325"/>
              <a:gd name="connsiteX57" fmla="*/ 5127922 w 6459988"/>
              <a:gd name="connsiteY57" fmla="*/ 4022660 h 5753325"/>
              <a:gd name="connsiteX58" fmla="*/ 5020872 w 6459988"/>
              <a:gd name="connsiteY58" fmla="*/ 4075951 h 5753325"/>
              <a:gd name="connsiteX59" fmla="*/ 4991410 w 6459988"/>
              <a:gd name="connsiteY59" fmla="*/ 4087598 h 5753325"/>
              <a:gd name="connsiteX60" fmla="*/ 4930112 w 6459988"/>
              <a:gd name="connsiteY60" fmla="*/ 4138459 h 5753325"/>
              <a:gd name="connsiteX61" fmla="*/ 4834224 w 6459988"/>
              <a:gd name="connsiteY61" fmla="*/ 4231643 h 5753325"/>
              <a:gd name="connsiteX62" fmla="*/ 4812599 w 6459988"/>
              <a:gd name="connsiteY62" fmla="*/ 4249449 h 5753325"/>
              <a:gd name="connsiteX63" fmla="*/ 4789188 w 6459988"/>
              <a:gd name="connsiteY63" fmla="*/ 4256678 h 5753325"/>
              <a:gd name="connsiteX64" fmla="*/ 4779554 w 6459988"/>
              <a:gd name="connsiteY64" fmla="*/ 4251313 h 5753325"/>
              <a:gd name="connsiteX65" fmla="*/ 4766885 w 6459988"/>
              <a:gd name="connsiteY65" fmla="*/ 4259812 h 5753325"/>
              <a:gd name="connsiteX66" fmla="*/ 4762510 w 6459988"/>
              <a:gd name="connsiteY66" fmla="*/ 4260383 h 5753325"/>
              <a:gd name="connsiteX67" fmla="*/ 4738416 w 6459988"/>
              <a:gd name="connsiteY67" fmla="*/ 4265355 h 5753325"/>
              <a:gd name="connsiteX68" fmla="*/ 4712007 w 6459988"/>
              <a:gd name="connsiteY68" fmla="*/ 4317892 h 5753325"/>
              <a:gd name="connsiteX69" fmla="*/ 4658930 w 6459988"/>
              <a:gd name="connsiteY69" fmla="*/ 4348041 h 5753325"/>
              <a:gd name="connsiteX70" fmla="*/ 4443526 w 6459988"/>
              <a:gd name="connsiteY70" fmla="*/ 4507851 h 5753325"/>
              <a:gd name="connsiteX71" fmla="*/ 4289766 w 6459988"/>
              <a:gd name="connsiteY71" fmla="*/ 4711450 h 5753325"/>
              <a:gd name="connsiteX72" fmla="*/ 4150870 w 6459988"/>
              <a:gd name="connsiteY72" fmla="*/ 4818480 h 5753325"/>
              <a:gd name="connsiteX73" fmla="*/ 4006639 w 6459988"/>
              <a:gd name="connsiteY73" fmla="*/ 4933815 h 5753325"/>
              <a:gd name="connsiteX74" fmla="*/ 3298210 w 6459988"/>
              <a:gd name="connsiteY74" fmla="*/ 5070790 h 5753325"/>
              <a:gd name="connsiteX75" fmla="*/ 2947678 w 6459988"/>
              <a:gd name="connsiteY75" fmla="*/ 5117869 h 5753325"/>
              <a:gd name="connsiteX76" fmla="*/ 2822169 w 6459988"/>
              <a:gd name="connsiteY76" fmla="*/ 5129396 h 5753325"/>
              <a:gd name="connsiteX77" fmla="*/ 2538773 w 6459988"/>
              <a:gd name="connsiteY77" fmla="*/ 5313397 h 5753325"/>
              <a:gd name="connsiteX78" fmla="*/ 2014500 w 6459988"/>
              <a:gd name="connsiteY78" fmla="*/ 5519744 h 5753325"/>
              <a:gd name="connsiteX79" fmla="*/ 1934391 w 6459988"/>
              <a:gd name="connsiteY79" fmla="*/ 5591335 h 5753325"/>
              <a:gd name="connsiteX80" fmla="*/ 1892550 w 6459988"/>
              <a:gd name="connsiteY80" fmla="*/ 5649708 h 5753325"/>
              <a:gd name="connsiteX81" fmla="*/ 1854769 w 6459988"/>
              <a:gd name="connsiteY81" fmla="*/ 5647691 h 5753325"/>
              <a:gd name="connsiteX82" fmla="*/ 1809461 w 6459988"/>
              <a:gd name="connsiteY82" fmla="*/ 5648628 h 5753325"/>
              <a:gd name="connsiteX83" fmla="*/ 1745150 w 6459988"/>
              <a:gd name="connsiteY83" fmla="*/ 5693879 h 5753325"/>
              <a:gd name="connsiteX84" fmla="*/ 1713375 w 6459988"/>
              <a:gd name="connsiteY84" fmla="*/ 5684672 h 5753325"/>
              <a:gd name="connsiteX85" fmla="*/ 1707808 w 6459988"/>
              <a:gd name="connsiteY85" fmla="*/ 5682611 h 5753325"/>
              <a:gd name="connsiteX86" fmla="*/ 1679313 w 6459988"/>
              <a:gd name="connsiteY86" fmla="*/ 5672360 h 5753325"/>
              <a:gd name="connsiteX87" fmla="*/ 1646933 w 6459988"/>
              <a:gd name="connsiteY87" fmla="*/ 5666227 h 5753325"/>
              <a:gd name="connsiteX88" fmla="*/ 1610055 w 6459988"/>
              <a:gd name="connsiteY88" fmla="*/ 5673643 h 5753325"/>
              <a:gd name="connsiteX89" fmla="*/ 1437641 w 6459988"/>
              <a:gd name="connsiteY89" fmla="*/ 5723266 h 5753325"/>
              <a:gd name="connsiteX90" fmla="*/ 1332869 w 6459988"/>
              <a:gd name="connsiteY90" fmla="*/ 5744752 h 5753325"/>
              <a:gd name="connsiteX91" fmla="*/ 1290525 w 6459988"/>
              <a:gd name="connsiteY91" fmla="*/ 5740036 h 5753325"/>
              <a:gd name="connsiteX92" fmla="*/ 1233107 w 6459988"/>
              <a:gd name="connsiteY92" fmla="*/ 5742106 h 5753325"/>
              <a:gd name="connsiteX93" fmla="*/ 1214532 w 6459988"/>
              <a:gd name="connsiteY93" fmla="*/ 5753325 h 5753325"/>
              <a:gd name="connsiteX94" fmla="*/ 1199955 w 6459988"/>
              <a:gd name="connsiteY94" fmla="*/ 5744831 h 5753325"/>
              <a:gd name="connsiteX95" fmla="*/ 1162337 w 6459988"/>
              <a:gd name="connsiteY95" fmla="*/ 5738048 h 5753325"/>
              <a:gd name="connsiteX96" fmla="*/ 1053457 w 6459988"/>
              <a:gd name="connsiteY96" fmla="*/ 5688676 h 5753325"/>
              <a:gd name="connsiteX97" fmla="*/ 1025798 w 6459988"/>
              <a:gd name="connsiteY97" fmla="*/ 5673166 h 5753325"/>
              <a:gd name="connsiteX98" fmla="*/ 947900 w 6459988"/>
              <a:gd name="connsiteY98" fmla="*/ 5657848 h 5753325"/>
              <a:gd name="connsiteX99" fmla="*/ 815627 w 6459988"/>
              <a:gd name="connsiteY99" fmla="*/ 5642557 h 5753325"/>
              <a:gd name="connsiteX100" fmla="*/ 788251 w 6459988"/>
              <a:gd name="connsiteY100" fmla="*/ 5637065 h 5753325"/>
              <a:gd name="connsiteX101" fmla="*/ 767822 w 6459988"/>
              <a:gd name="connsiteY101" fmla="*/ 5623450 h 5753325"/>
              <a:gd name="connsiteX102" fmla="*/ 765791 w 6459988"/>
              <a:gd name="connsiteY102" fmla="*/ 5612539 h 5753325"/>
              <a:gd name="connsiteX103" fmla="*/ 751230 w 6459988"/>
              <a:gd name="connsiteY103" fmla="*/ 5608092 h 5753325"/>
              <a:gd name="connsiteX104" fmla="*/ 748008 w 6459988"/>
              <a:gd name="connsiteY104" fmla="*/ 5605052 h 5753325"/>
              <a:gd name="connsiteX105" fmla="*/ 728871 w 6459988"/>
              <a:gd name="connsiteY105" fmla="*/ 5589469 h 5753325"/>
              <a:gd name="connsiteX106" fmla="*/ 671898 w 6459988"/>
              <a:gd name="connsiteY106" fmla="*/ 5602363 h 5753325"/>
              <a:gd name="connsiteX107" fmla="*/ 615065 w 6459988"/>
              <a:gd name="connsiteY107" fmla="*/ 5580257 h 5753325"/>
              <a:gd name="connsiteX108" fmla="*/ 355785 w 6459988"/>
              <a:gd name="connsiteY108" fmla="*/ 5514383 h 5753325"/>
              <a:gd name="connsiteX109" fmla="*/ 102269 w 6459988"/>
              <a:gd name="connsiteY109" fmla="*/ 5524347 h 5753325"/>
              <a:gd name="connsiteX110" fmla="*/ 13160 w 6459988"/>
              <a:gd name="connsiteY110" fmla="*/ 5514159 h 5753325"/>
              <a:gd name="connsiteX111" fmla="*/ 0 w 6459988"/>
              <a:gd name="connsiteY111" fmla="*/ 5511735 h 5753325"/>
              <a:gd name="connsiteX112" fmla="*/ 0 w 6459988"/>
              <a:gd name="connsiteY112" fmla="*/ 0 h 5753325"/>
              <a:gd name="connsiteX0" fmla="*/ 0 w 6447632"/>
              <a:gd name="connsiteY0" fmla="*/ 0 h 5753325"/>
              <a:gd name="connsiteX1" fmla="*/ 6438980 w 6447632"/>
              <a:gd name="connsiteY1" fmla="*/ 0 h 5753325"/>
              <a:gd name="connsiteX2" fmla="*/ 6439047 w 6447632"/>
              <a:gd name="connsiteY2" fmla="*/ 147 h 5753325"/>
              <a:gd name="connsiteX3" fmla="*/ 6443456 w 6447632"/>
              <a:gd name="connsiteY3" fmla="*/ 130105 h 5753325"/>
              <a:gd name="connsiteX4" fmla="*/ 6447632 w 6447632"/>
              <a:gd name="connsiteY4" fmla="*/ 170016 h 5753325"/>
              <a:gd name="connsiteX5" fmla="*/ 6396598 w 6447632"/>
              <a:gd name="connsiteY5" fmla="*/ 274847 h 5753325"/>
              <a:gd name="connsiteX6" fmla="*/ 6375685 w 6447632"/>
              <a:gd name="connsiteY6" fmla="*/ 535865 h 5753325"/>
              <a:gd name="connsiteX7" fmla="*/ 6354187 w 6447632"/>
              <a:gd name="connsiteY7" fmla="*/ 615799 h 5753325"/>
              <a:gd name="connsiteX8" fmla="*/ 6303977 w 6447632"/>
              <a:gd name="connsiteY8" fmla="*/ 664291 h 5753325"/>
              <a:gd name="connsiteX9" fmla="*/ 6344988 w 6447632"/>
              <a:gd name="connsiteY9" fmla="*/ 697330 h 5753325"/>
              <a:gd name="connsiteX10" fmla="*/ 6447445 w 6447632"/>
              <a:gd name="connsiteY10" fmla="*/ 780003 h 5753325"/>
              <a:gd name="connsiteX11" fmla="*/ 6426552 w 6447632"/>
              <a:gd name="connsiteY11" fmla="*/ 845805 h 5753325"/>
              <a:gd name="connsiteX12" fmla="*/ 6434072 w 6447632"/>
              <a:gd name="connsiteY12" fmla="*/ 910733 h 5753325"/>
              <a:gd name="connsiteX13" fmla="*/ 6432570 w 6447632"/>
              <a:gd name="connsiteY13" fmla="*/ 983394 h 5753325"/>
              <a:gd name="connsiteX14" fmla="*/ 6431878 w 6447632"/>
              <a:gd name="connsiteY14" fmla="*/ 1026728 h 5753325"/>
              <a:gd name="connsiteX15" fmla="*/ 6414269 w 6447632"/>
              <a:gd name="connsiteY15" fmla="*/ 1151111 h 5753325"/>
              <a:gd name="connsiteX16" fmla="*/ 6371722 w 6447632"/>
              <a:gd name="connsiteY16" fmla="*/ 1318080 h 5753325"/>
              <a:gd name="connsiteX17" fmla="*/ 6356023 w 6447632"/>
              <a:gd name="connsiteY17" fmla="*/ 1356227 h 5753325"/>
              <a:gd name="connsiteX18" fmla="*/ 6356157 w 6447632"/>
              <a:gd name="connsiteY18" fmla="*/ 1361967 h 5753325"/>
              <a:gd name="connsiteX19" fmla="*/ 6350613 w 6447632"/>
              <a:gd name="connsiteY19" fmla="*/ 1393569 h 5753325"/>
              <a:gd name="connsiteX20" fmla="*/ 6357062 w 6447632"/>
              <a:gd name="connsiteY20" fmla="*/ 1444071 h 5753325"/>
              <a:gd name="connsiteX21" fmla="*/ 6364832 w 6447632"/>
              <a:gd name="connsiteY21" fmla="*/ 1478763 h 5753325"/>
              <a:gd name="connsiteX22" fmla="*/ 6369745 w 6447632"/>
              <a:gd name="connsiteY22" fmla="*/ 1495680 h 5753325"/>
              <a:gd name="connsiteX23" fmla="*/ 6370898 w 6447632"/>
              <a:gd name="connsiteY23" fmla="*/ 1513331 h 5753325"/>
              <a:gd name="connsiteX24" fmla="*/ 6368801 w 6447632"/>
              <a:gd name="connsiteY24" fmla="*/ 1527414 h 5753325"/>
              <a:gd name="connsiteX25" fmla="*/ 6359177 w 6447632"/>
              <a:gd name="connsiteY25" fmla="*/ 1639513 h 5753325"/>
              <a:gd name="connsiteX26" fmla="*/ 6299489 w 6447632"/>
              <a:gd name="connsiteY26" fmla="*/ 1784860 h 5753325"/>
              <a:gd name="connsiteX27" fmla="*/ 6267878 w 6447632"/>
              <a:gd name="connsiteY27" fmla="*/ 1858572 h 5753325"/>
              <a:gd name="connsiteX28" fmla="*/ 6251146 w 6447632"/>
              <a:gd name="connsiteY28" fmla="*/ 1926167 h 5753325"/>
              <a:gd name="connsiteX29" fmla="*/ 6210686 w 6447632"/>
              <a:gd name="connsiteY29" fmla="*/ 2014834 h 5753325"/>
              <a:gd name="connsiteX30" fmla="*/ 6106652 w 6447632"/>
              <a:gd name="connsiteY30" fmla="*/ 2150572 h 5753325"/>
              <a:gd name="connsiteX31" fmla="*/ 6097813 w 6447632"/>
              <a:gd name="connsiteY31" fmla="*/ 2172208 h 5753325"/>
              <a:gd name="connsiteX32" fmla="*/ 6095990 w 6447632"/>
              <a:gd name="connsiteY32" fmla="*/ 2181185 h 5753325"/>
              <a:gd name="connsiteX33" fmla="*/ 6090126 w 6447632"/>
              <a:gd name="connsiteY33" fmla="*/ 2192533 h 5753325"/>
              <a:gd name="connsiteX34" fmla="*/ 6089503 w 6447632"/>
              <a:gd name="connsiteY34" fmla="*/ 2192543 h 5753325"/>
              <a:gd name="connsiteX35" fmla="*/ 6084946 w 6447632"/>
              <a:gd name="connsiteY35" fmla="*/ 2203694 h 5753325"/>
              <a:gd name="connsiteX36" fmla="*/ 5987861 w 6447632"/>
              <a:gd name="connsiteY36" fmla="*/ 2304868 h 5753325"/>
              <a:gd name="connsiteX37" fmla="*/ 5973439 w 6447632"/>
              <a:gd name="connsiteY37" fmla="*/ 2385635 h 5753325"/>
              <a:gd name="connsiteX38" fmla="*/ 5916727 w 6447632"/>
              <a:gd name="connsiteY38" fmla="*/ 2458777 h 5753325"/>
              <a:gd name="connsiteX39" fmla="*/ 5856524 w 6447632"/>
              <a:gd name="connsiteY39" fmla="*/ 2583281 h 5753325"/>
              <a:gd name="connsiteX40" fmla="*/ 5838091 w 6447632"/>
              <a:gd name="connsiteY40" fmla="*/ 2753474 h 5753325"/>
              <a:gd name="connsiteX41" fmla="*/ 5777471 w 6447632"/>
              <a:gd name="connsiteY41" fmla="*/ 2901570 h 5753325"/>
              <a:gd name="connsiteX42" fmla="*/ 5723992 w 6447632"/>
              <a:gd name="connsiteY42" fmla="*/ 2998752 h 5753325"/>
              <a:gd name="connsiteX43" fmla="*/ 5557886 w 6447632"/>
              <a:gd name="connsiteY43" fmla="*/ 3329735 h 5753325"/>
              <a:gd name="connsiteX44" fmla="*/ 5471501 w 6447632"/>
              <a:gd name="connsiteY44" fmla="*/ 3462221 h 5753325"/>
              <a:gd name="connsiteX45" fmla="*/ 5465154 w 6447632"/>
              <a:gd name="connsiteY45" fmla="*/ 3541065 h 5753325"/>
              <a:gd name="connsiteX46" fmla="*/ 5437889 w 6447632"/>
              <a:gd name="connsiteY46" fmla="*/ 3559927 h 5753325"/>
              <a:gd name="connsiteX47" fmla="*/ 5432770 w 6447632"/>
              <a:gd name="connsiteY47" fmla="*/ 3562948 h 5753325"/>
              <a:gd name="connsiteX48" fmla="*/ 5406795 w 6447632"/>
              <a:gd name="connsiteY48" fmla="*/ 3578594 h 5753325"/>
              <a:gd name="connsiteX49" fmla="*/ 5381495 w 6447632"/>
              <a:gd name="connsiteY49" fmla="*/ 3599883 h 5753325"/>
              <a:gd name="connsiteX50" fmla="*/ 5363689 w 6447632"/>
              <a:gd name="connsiteY50" fmla="*/ 3633299 h 5753325"/>
              <a:gd name="connsiteX51" fmla="*/ 5291870 w 6447632"/>
              <a:gd name="connsiteY51" fmla="*/ 3799039 h 5753325"/>
              <a:gd name="connsiteX52" fmla="*/ 5241600 w 6447632"/>
              <a:gd name="connsiteY52" fmla="*/ 3894238 h 5753325"/>
              <a:gd name="connsiteX53" fmla="*/ 5211041 w 6447632"/>
              <a:gd name="connsiteY53" fmla="*/ 3924184 h 5753325"/>
              <a:gd name="connsiteX54" fmla="*/ 5176073 w 6447632"/>
              <a:gd name="connsiteY54" fmla="*/ 3970179 h 5753325"/>
              <a:gd name="connsiteX55" fmla="*/ 5172826 w 6447632"/>
              <a:gd name="connsiteY55" fmla="*/ 3991773 h 5753325"/>
              <a:gd name="connsiteX56" fmla="*/ 5157053 w 6447632"/>
              <a:gd name="connsiteY56" fmla="*/ 3997708 h 5753325"/>
              <a:gd name="connsiteX57" fmla="*/ 5127922 w 6447632"/>
              <a:gd name="connsiteY57" fmla="*/ 4022660 h 5753325"/>
              <a:gd name="connsiteX58" fmla="*/ 5020872 w 6447632"/>
              <a:gd name="connsiteY58" fmla="*/ 4075951 h 5753325"/>
              <a:gd name="connsiteX59" fmla="*/ 4991410 w 6447632"/>
              <a:gd name="connsiteY59" fmla="*/ 4087598 h 5753325"/>
              <a:gd name="connsiteX60" fmla="*/ 4930112 w 6447632"/>
              <a:gd name="connsiteY60" fmla="*/ 4138459 h 5753325"/>
              <a:gd name="connsiteX61" fmla="*/ 4834224 w 6447632"/>
              <a:gd name="connsiteY61" fmla="*/ 4231643 h 5753325"/>
              <a:gd name="connsiteX62" fmla="*/ 4812599 w 6447632"/>
              <a:gd name="connsiteY62" fmla="*/ 4249449 h 5753325"/>
              <a:gd name="connsiteX63" fmla="*/ 4789188 w 6447632"/>
              <a:gd name="connsiteY63" fmla="*/ 4256678 h 5753325"/>
              <a:gd name="connsiteX64" fmla="*/ 4779554 w 6447632"/>
              <a:gd name="connsiteY64" fmla="*/ 4251313 h 5753325"/>
              <a:gd name="connsiteX65" fmla="*/ 4766885 w 6447632"/>
              <a:gd name="connsiteY65" fmla="*/ 4259812 h 5753325"/>
              <a:gd name="connsiteX66" fmla="*/ 4762510 w 6447632"/>
              <a:gd name="connsiteY66" fmla="*/ 4260383 h 5753325"/>
              <a:gd name="connsiteX67" fmla="*/ 4738416 w 6447632"/>
              <a:gd name="connsiteY67" fmla="*/ 4265355 h 5753325"/>
              <a:gd name="connsiteX68" fmla="*/ 4712007 w 6447632"/>
              <a:gd name="connsiteY68" fmla="*/ 4317892 h 5753325"/>
              <a:gd name="connsiteX69" fmla="*/ 4658930 w 6447632"/>
              <a:gd name="connsiteY69" fmla="*/ 4348041 h 5753325"/>
              <a:gd name="connsiteX70" fmla="*/ 4443526 w 6447632"/>
              <a:gd name="connsiteY70" fmla="*/ 4507851 h 5753325"/>
              <a:gd name="connsiteX71" fmla="*/ 4289766 w 6447632"/>
              <a:gd name="connsiteY71" fmla="*/ 4711450 h 5753325"/>
              <a:gd name="connsiteX72" fmla="*/ 4150870 w 6447632"/>
              <a:gd name="connsiteY72" fmla="*/ 4818480 h 5753325"/>
              <a:gd name="connsiteX73" fmla="*/ 4006639 w 6447632"/>
              <a:gd name="connsiteY73" fmla="*/ 4933815 h 5753325"/>
              <a:gd name="connsiteX74" fmla="*/ 3298210 w 6447632"/>
              <a:gd name="connsiteY74" fmla="*/ 5070790 h 5753325"/>
              <a:gd name="connsiteX75" fmla="*/ 2947678 w 6447632"/>
              <a:gd name="connsiteY75" fmla="*/ 5117869 h 5753325"/>
              <a:gd name="connsiteX76" fmla="*/ 2822169 w 6447632"/>
              <a:gd name="connsiteY76" fmla="*/ 5129396 h 5753325"/>
              <a:gd name="connsiteX77" fmla="*/ 2538773 w 6447632"/>
              <a:gd name="connsiteY77" fmla="*/ 5313397 h 5753325"/>
              <a:gd name="connsiteX78" fmla="*/ 2014500 w 6447632"/>
              <a:gd name="connsiteY78" fmla="*/ 5519744 h 5753325"/>
              <a:gd name="connsiteX79" fmla="*/ 1934391 w 6447632"/>
              <a:gd name="connsiteY79" fmla="*/ 5591335 h 5753325"/>
              <a:gd name="connsiteX80" fmla="*/ 1892550 w 6447632"/>
              <a:gd name="connsiteY80" fmla="*/ 5649708 h 5753325"/>
              <a:gd name="connsiteX81" fmla="*/ 1854769 w 6447632"/>
              <a:gd name="connsiteY81" fmla="*/ 5647691 h 5753325"/>
              <a:gd name="connsiteX82" fmla="*/ 1809461 w 6447632"/>
              <a:gd name="connsiteY82" fmla="*/ 5648628 h 5753325"/>
              <a:gd name="connsiteX83" fmla="*/ 1745150 w 6447632"/>
              <a:gd name="connsiteY83" fmla="*/ 5693879 h 5753325"/>
              <a:gd name="connsiteX84" fmla="*/ 1713375 w 6447632"/>
              <a:gd name="connsiteY84" fmla="*/ 5684672 h 5753325"/>
              <a:gd name="connsiteX85" fmla="*/ 1707808 w 6447632"/>
              <a:gd name="connsiteY85" fmla="*/ 5682611 h 5753325"/>
              <a:gd name="connsiteX86" fmla="*/ 1679313 w 6447632"/>
              <a:gd name="connsiteY86" fmla="*/ 5672360 h 5753325"/>
              <a:gd name="connsiteX87" fmla="*/ 1646933 w 6447632"/>
              <a:gd name="connsiteY87" fmla="*/ 5666227 h 5753325"/>
              <a:gd name="connsiteX88" fmla="*/ 1610055 w 6447632"/>
              <a:gd name="connsiteY88" fmla="*/ 5673643 h 5753325"/>
              <a:gd name="connsiteX89" fmla="*/ 1437641 w 6447632"/>
              <a:gd name="connsiteY89" fmla="*/ 5723266 h 5753325"/>
              <a:gd name="connsiteX90" fmla="*/ 1332869 w 6447632"/>
              <a:gd name="connsiteY90" fmla="*/ 5744752 h 5753325"/>
              <a:gd name="connsiteX91" fmla="*/ 1290525 w 6447632"/>
              <a:gd name="connsiteY91" fmla="*/ 5740036 h 5753325"/>
              <a:gd name="connsiteX92" fmla="*/ 1233107 w 6447632"/>
              <a:gd name="connsiteY92" fmla="*/ 5742106 h 5753325"/>
              <a:gd name="connsiteX93" fmla="*/ 1214532 w 6447632"/>
              <a:gd name="connsiteY93" fmla="*/ 5753325 h 5753325"/>
              <a:gd name="connsiteX94" fmla="*/ 1199955 w 6447632"/>
              <a:gd name="connsiteY94" fmla="*/ 5744831 h 5753325"/>
              <a:gd name="connsiteX95" fmla="*/ 1162337 w 6447632"/>
              <a:gd name="connsiteY95" fmla="*/ 5738048 h 5753325"/>
              <a:gd name="connsiteX96" fmla="*/ 1053457 w 6447632"/>
              <a:gd name="connsiteY96" fmla="*/ 5688676 h 5753325"/>
              <a:gd name="connsiteX97" fmla="*/ 1025798 w 6447632"/>
              <a:gd name="connsiteY97" fmla="*/ 5673166 h 5753325"/>
              <a:gd name="connsiteX98" fmla="*/ 947900 w 6447632"/>
              <a:gd name="connsiteY98" fmla="*/ 5657848 h 5753325"/>
              <a:gd name="connsiteX99" fmla="*/ 815627 w 6447632"/>
              <a:gd name="connsiteY99" fmla="*/ 5642557 h 5753325"/>
              <a:gd name="connsiteX100" fmla="*/ 788251 w 6447632"/>
              <a:gd name="connsiteY100" fmla="*/ 5637065 h 5753325"/>
              <a:gd name="connsiteX101" fmla="*/ 767822 w 6447632"/>
              <a:gd name="connsiteY101" fmla="*/ 5623450 h 5753325"/>
              <a:gd name="connsiteX102" fmla="*/ 765791 w 6447632"/>
              <a:gd name="connsiteY102" fmla="*/ 5612539 h 5753325"/>
              <a:gd name="connsiteX103" fmla="*/ 751230 w 6447632"/>
              <a:gd name="connsiteY103" fmla="*/ 5608092 h 5753325"/>
              <a:gd name="connsiteX104" fmla="*/ 748008 w 6447632"/>
              <a:gd name="connsiteY104" fmla="*/ 5605052 h 5753325"/>
              <a:gd name="connsiteX105" fmla="*/ 728871 w 6447632"/>
              <a:gd name="connsiteY105" fmla="*/ 5589469 h 5753325"/>
              <a:gd name="connsiteX106" fmla="*/ 671898 w 6447632"/>
              <a:gd name="connsiteY106" fmla="*/ 5602363 h 5753325"/>
              <a:gd name="connsiteX107" fmla="*/ 615065 w 6447632"/>
              <a:gd name="connsiteY107" fmla="*/ 5580257 h 5753325"/>
              <a:gd name="connsiteX108" fmla="*/ 355785 w 6447632"/>
              <a:gd name="connsiteY108" fmla="*/ 5514383 h 5753325"/>
              <a:gd name="connsiteX109" fmla="*/ 102269 w 6447632"/>
              <a:gd name="connsiteY109" fmla="*/ 5524347 h 5753325"/>
              <a:gd name="connsiteX110" fmla="*/ 13160 w 6447632"/>
              <a:gd name="connsiteY110" fmla="*/ 5514159 h 5753325"/>
              <a:gd name="connsiteX111" fmla="*/ 0 w 6447632"/>
              <a:gd name="connsiteY111" fmla="*/ 5511735 h 5753325"/>
              <a:gd name="connsiteX112" fmla="*/ 0 w 6447632"/>
              <a:gd name="connsiteY112" fmla="*/ 0 h 5753325"/>
              <a:gd name="connsiteX0" fmla="*/ 0 w 6447632"/>
              <a:gd name="connsiteY0" fmla="*/ 0 h 5753325"/>
              <a:gd name="connsiteX1" fmla="*/ 6438980 w 6447632"/>
              <a:gd name="connsiteY1" fmla="*/ 0 h 5753325"/>
              <a:gd name="connsiteX2" fmla="*/ 6439047 w 6447632"/>
              <a:gd name="connsiteY2" fmla="*/ 147 h 5753325"/>
              <a:gd name="connsiteX3" fmla="*/ 6443456 w 6447632"/>
              <a:gd name="connsiteY3" fmla="*/ 130105 h 5753325"/>
              <a:gd name="connsiteX4" fmla="*/ 6447632 w 6447632"/>
              <a:gd name="connsiteY4" fmla="*/ 170016 h 5753325"/>
              <a:gd name="connsiteX5" fmla="*/ 6396598 w 6447632"/>
              <a:gd name="connsiteY5" fmla="*/ 274847 h 5753325"/>
              <a:gd name="connsiteX6" fmla="*/ 6375685 w 6447632"/>
              <a:gd name="connsiteY6" fmla="*/ 535865 h 5753325"/>
              <a:gd name="connsiteX7" fmla="*/ 6354187 w 6447632"/>
              <a:gd name="connsiteY7" fmla="*/ 615799 h 5753325"/>
              <a:gd name="connsiteX8" fmla="*/ 6303977 w 6447632"/>
              <a:gd name="connsiteY8" fmla="*/ 664291 h 5753325"/>
              <a:gd name="connsiteX9" fmla="*/ 6344988 w 6447632"/>
              <a:gd name="connsiteY9" fmla="*/ 697330 h 5753325"/>
              <a:gd name="connsiteX10" fmla="*/ 6334770 w 6447632"/>
              <a:gd name="connsiteY10" fmla="*/ 754001 h 5753325"/>
              <a:gd name="connsiteX11" fmla="*/ 6426552 w 6447632"/>
              <a:gd name="connsiteY11" fmla="*/ 845805 h 5753325"/>
              <a:gd name="connsiteX12" fmla="*/ 6434072 w 6447632"/>
              <a:gd name="connsiteY12" fmla="*/ 910733 h 5753325"/>
              <a:gd name="connsiteX13" fmla="*/ 6432570 w 6447632"/>
              <a:gd name="connsiteY13" fmla="*/ 983394 h 5753325"/>
              <a:gd name="connsiteX14" fmla="*/ 6431878 w 6447632"/>
              <a:gd name="connsiteY14" fmla="*/ 1026728 h 5753325"/>
              <a:gd name="connsiteX15" fmla="*/ 6414269 w 6447632"/>
              <a:gd name="connsiteY15" fmla="*/ 1151111 h 5753325"/>
              <a:gd name="connsiteX16" fmla="*/ 6371722 w 6447632"/>
              <a:gd name="connsiteY16" fmla="*/ 1318080 h 5753325"/>
              <a:gd name="connsiteX17" fmla="*/ 6356023 w 6447632"/>
              <a:gd name="connsiteY17" fmla="*/ 1356227 h 5753325"/>
              <a:gd name="connsiteX18" fmla="*/ 6356157 w 6447632"/>
              <a:gd name="connsiteY18" fmla="*/ 1361967 h 5753325"/>
              <a:gd name="connsiteX19" fmla="*/ 6350613 w 6447632"/>
              <a:gd name="connsiteY19" fmla="*/ 1393569 h 5753325"/>
              <a:gd name="connsiteX20" fmla="*/ 6357062 w 6447632"/>
              <a:gd name="connsiteY20" fmla="*/ 1444071 h 5753325"/>
              <a:gd name="connsiteX21" fmla="*/ 6364832 w 6447632"/>
              <a:gd name="connsiteY21" fmla="*/ 1478763 h 5753325"/>
              <a:gd name="connsiteX22" fmla="*/ 6369745 w 6447632"/>
              <a:gd name="connsiteY22" fmla="*/ 1495680 h 5753325"/>
              <a:gd name="connsiteX23" fmla="*/ 6370898 w 6447632"/>
              <a:gd name="connsiteY23" fmla="*/ 1513331 h 5753325"/>
              <a:gd name="connsiteX24" fmla="*/ 6368801 w 6447632"/>
              <a:gd name="connsiteY24" fmla="*/ 1527414 h 5753325"/>
              <a:gd name="connsiteX25" fmla="*/ 6359177 w 6447632"/>
              <a:gd name="connsiteY25" fmla="*/ 1639513 h 5753325"/>
              <a:gd name="connsiteX26" fmla="*/ 6299489 w 6447632"/>
              <a:gd name="connsiteY26" fmla="*/ 1784860 h 5753325"/>
              <a:gd name="connsiteX27" fmla="*/ 6267878 w 6447632"/>
              <a:gd name="connsiteY27" fmla="*/ 1858572 h 5753325"/>
              <a:gd name="connsiteX28" fmla="*/ 6251146 w 6447632"/>
              <a:gd name="connsiteY28" fmla="*/ 1926167 h 5753325"/>
              <a:gd name="connsiteX29" fmla="*/ 6210686 w 6447632"/>
              <a:gd name="connsiteY29" fmla="*/ 2014834 h 5753325"/>
              <a:gd name="connsiteX30" fmla="*/ 6106652 w 6447632"/>
              <a:gd name="connsiteY30" fmla="*/ 2150572 h 5753325"/>
              <a:gd name="connsiteX31" fmla="*/ 6097813 w 6447632"/>
              <a:gd name="connsiteY31" fmla="*/ 2172208 h 5753325"/>
              <a:gd name="connsiteX32" fmla="*/ 6095990 w 6447632"/>
              <a:gd name="connsiteY32" fmla="*/ 2181185 h 5753325"/>
              <a:gd name="connsiteX33" fmla="*/ 6090126 w 6447632"/>
              <a:gd name="connsiteY33" fmla="*/ 2192533 h 5753325"/>
              <a:gd name="connsiteX34" fmla="*/ 6089503 w 6447632"/>
              <a:gd name="connsiteY34" fmla="*/ 2192543 h 5753325"/>
              <a:gd name="connsiteX35" fmla="*/ 6084946 w 6447632"/>
              <a:gd name="connsiteY35" fmla="*/ 2203694 h 5753325"/>
              <a:gd name="connsiteX36" fmla="*/ 5987861 w 6447632"/>
              <a:gd name="connsiteY36" fmla="*/ 2304868 h 5753325"/>
              <a:gd name="connsiteX37" fmla="*/ 5973439 w 6447632"/>
              <a:gd name="connsiteY37" fmla="*/ 2385635 h 5753325"/>
              <a:gd name="connsiteX38" fmla="*/ 5916727 w 6447632"/>
              <a:gd name="connsiteY38" fmla="*/ 2458777 h 5753325"/>
              <a:gd name="connsiteX39" fmla="*/ 5856524 w 6447632"/>
              <a:gd name="connsiteY39" fmla="*/ 2583281 h 5753325"/>
              <a:gd name="connsiteX40" fmla="*/ 5838091 w 6447632"/>
              <a:gd name="connsiteY40" fmla="*/ 2753474 h 5753325"/>
              <a:gd name="connsiteX41" fmla="*/ 5777471 w 6447632"/>
              <a:gd name="connsiteY41" fmla="*/ 2901570 h 5753325"/>
              <a:gd name="connsiteX42" fmla="*/ 5723992 w 6447632"/>
              <a:gd name="connsiteY42" fmla="*/ 2998752 h 5753325"/>
              <a:gd name="connsiteX43" fmla="*/ 5557886 w 6447632"/>
              <a:gd name="connsiteY43" fmla="*/ 3329735 h 5753325"/>
              <a:gd name="connsiteX44" fmla="*/ 5471501 w 6447632"/>
              <a:gd name="connsiteY44" fmla="*/ 3462221 h 5753325"/>
              <a:gd name="connsiteX45" fmla="*/ 5465154 w 6447632"/>
              <a:gd name="connsiteY45" fmla="*/ 3541065 h 5753325"/>
              <a:gd name="connsiteX46" fmla="*/ 5437889 w 6447632"/>
              <a:gd name="connsiteY46" fmla="*/ 3559927 h 5753325"/>
              <a:gd name="connsiteX47" fmla="*/ 5432770 w 6447632"/>
              <a:gd name="connsiteY47" fmla="*/ 3562948 h 5753325"/>
              <a:gd name="connsiteX48" fmla="*/ 5406795 w 6447632"/>
              <a:gd name="connsiteY48" fmla="*/ 3578594 h 5753325"/>
              <a:gd name="connsiteX49" fmla="*/ 5381495 w 6447632"/>
              <a:gd name="connsiteY49" fmla="*/ 3599883 h 5753325"/>
              <a:gd name="connsiteX50" fmla="*/ 5363689 w 6447632"/>
              <a:gd name="connsiteY50" fmla="*/ 3633299 h 5753325"/>
              <a:gd name="connsiteX51" fmla="*/ 5291870 w 6447632"/>
              <a:gd name="connsiteY51" fmla="*/ 3799039 h 5753325"/>
              <a:gd name="connsiteX52" fmla="*/ 5241600 w 6447632"/>
              <a:gd name="connsiteY52" fmla="*/ 3894238 h 5753325"/>
              <a:gd name="connsiteX53" fmla="*/ 5211041 w 6447632"/>
              <a:gd name="connsiteY53" fmla="*/ 3924184 h 5753325"/>
              <a:gd name="connsiteX54" fmla="*/ 5176073 w 6447632"/>
              <a:gd name="connsiteY54" fmla="*/ 3970179 h 5753325"/>
              <a:gd name="connsiteX55" fmla="*/ 5172826 w 6447632"/>
              <a:gd name="connsiteY55" fmla="*/ 3991773 h 5753325"/>
              <a:gd name="connsiteX56" fmla="*/ 5157053 w 6447632"/>
              <a:gd name="connsiteY56" fmla="*/ 3997708 h 5753325"/>
              <a:gd name="connsiteX57" fmla="*/ 5127922 w 6447632"/>
              <a:gd name="connsiteY57" fmla="*/ 4022660 h 5753325"/>
              <a:gd name="connsiteX58" fmla="*/ 5020872 w 6447632"/>
              <a:gd name="connsiteY58" fmla="*/ 4075951 h 5753325"/>
              <a:gd name="connsiteX59" fmla="*/ 4991410 w 6447632"/>
              <a:gd name="connsiteY59" fmla="*/ 4087598 h 5753325"/>
              <a:gd name="connsiteX60" fmla="*/ 4930112 w 6447632"/>
              <a:gd name="connsiteY60" fmla="*/ 4138459 h 5753325"/>
              <a:gd name="connsiteX61" fmla="*/ 4834224 w 6447632"/>
              <a:gd name="connsiteY61" fmla="*/ 4231643 h 5753325"/>
              <a:gd name="connsiteX62" fmla="*/ 4812599 w 6447632"/>
              <a:gd name="connsiteY62" fmla="*/ 4249449 h 5753325"/>
              <a:gd name="connsiteX63" fmla="*/ 4789188 w 6447632"/>
              <a:gd name="connsiteY63" fmla="*/ 4256678 h 5753325"/>
              <a:gd name="connsiteX64" fmla="*/ 4779554 w 6447632"/>
              <a:gd name="connsiteY64" fmla="*/ 4251313 h 5753325"/>
              <a:gd name="connsiteX65" fmla="*/ 4766885 w 6447632"/>
              <a:gd name="connsiteY65" fmla="*/ 4259812 h 5753325"/>
              <a:gd name="connsiteX66" fmla="*/ 4762510 w 6447632"/>
              <a:gd name="connsiteY66" fmla="*/ 4260383 h 5753325"/>
              <a:gd name="connsiteX67" fmla="*/ 4738416 w 6447632"/>
              <a:gd name="connsiteY67" fmla="*/ 4265355 h 5753325"/>
              <a:gd name="connsiteX68" fmla="*/ 4712007 w 6447632"/>
              <a:gd name="connsiteY68" fmla="*/ 4317892 h 5753325"/>
              <a:gd name="connsiteX69" fmla="*/ 4658930 w 6447632"/>
              <a:gd name="connsiteY69" fmla="*/ 4348041 h 5753325"/>
              <a:gd name="connsiteX70" fmla="*/ 4443526 w 6447632"/>
              <a:gd name="connsiteY70" fmla="*/ 4507851 h 5753325"/>
              <a:gd name="connsiteX71" fmla="*/ 4289766 w 6447632"/>
              <a:gd name="connsiteY71" fmla="*/ 4711450 h 5753325"/>
              <a:gd name="connsiteX72" fmla="*/ 4150870 w 6447632"/>
              <a:gd name="connsiteY72" fmla="*/ 4818480 h 5753325"/>
              <a:gd name="connsiteX73" fmla="*/ 4006639 w 6447632"/>
              <a:gd name="connsiteY73" fmla="*/ 4933815 h 5753325"/>
              <a:gd name="connsiteX74" fmla="*/ 3298210 w 6447632"/>
              <a:gd name="connsiteY74" fmla="*/ 5070790 h 5753325"/>
              <a:gd name="connsiteX75" fmla="*/ 2947678 w 6447632"/>
              <a:gd name="connsiteY75" fmla="*/ 5117869 h 5753325"/>
              <a:gd name="connsiteX76" fmla="*/ 2822169 w 6447632"/>
              <a:gd name="connsiteY76" fmla="*/ 5129396 h 5753325"/>
              <a:gd name="connsiteX77" fmla="*/ 2538773 w 6447632"/>
              <a:gd name="connsiteY77" fmla="*/ 5313397 h 5753325"/>
              <a:gd name="connsiteX78" fmla="*/ 2014500 w 6447632"/>
              <a:gd name="connsiteY78" fmla="*/ 5519744 h 5753325"/>
              <a:gd name="connsiteX79" fmla="*/ 1934391 w 6447632"/>
              <a:gd name="connsiteY79" fmla="*/ 5591335 h 5753325"/>
              <a:gd name="connsiteX80" fmla="*/ 1892550 w 6447632"/>
              <a:gd name="connsiteY80" fmla="*/ 5649708 h 5753325"/>
              <a:gd name="connsiteX81" fmla="*/ 1854769 w 6447632"/>
              <a:gd name="connsiteY81" fmla="*/ 5647691 h 5753325"/>
              <a:gd name="connsiteX82" fmla="*/ 1809461 w 6447632"/>
              <a:gd name="connsiteY82" fmla="*/ 5648628 h 5753325"/>
              <a:gd name="connsiteX83" fmla="*/ 1745150 w 6447632"/>
              <a:gd name="connsiteY83" fmla="*/ 5693879 h 5753325"/>
              <a:gd name="connsiteX84" fmla="*/ 1713375 w 6447632"/>
              <a:gd name="connsiteY84" fmla="*/ 5684672 h 5753325"/>
              <a:gd name="connsiteX85" fmla="*/ 1707808 w 6447632"/>
              <a:gd name="connsiteY85" fmla="*/ 5682611 h 5753325"/>
              <a:gd name="connsiteX86" fmla="*/ 1679313 w 6447632"/>
              <a:gd name="connsiteY86" fmla="*/ 5672360 h 5753325"/>
              <a:gd name="connsiteX87" fmla="*/ 1646933 w 6447632"/>
              <a:gd name="connsiteY87" fmla="*/ 5666227 h 5753325"/>
              <a:gd name="connsiteX88" fmla="*/ 1610055 w 6447632"/>
              <a:gd name="connsiteY88" fmla="*/ 5673643 h 5753325"/>
              <a:gd name="connsiteX89" fmla="*/ 1437641 w 6447632"/>
              <a:gd name="connsiteY89" fmla="*/ 5723266 h 5753325"/>
              <a:gd name="connsiteX90" fmla="*/ 1332869 w 6447632"/>
              <a:gd name="connsiteY90" fmla="*/ 5744752 h 5753325"/>
              <a:gd name="connsiteX91" fmla="*/ 1290525 w 6447632"/>
              <a:gd name="connsiteY91" fmla="*/ 5740036 h 5753325"/>
              <a:gd name="connsiteX92" fmla="*/ 1233107 w 6447632"/>
              <a:gd name="connsiteY92" fmla="*/ 5742106 h 5753325"/>
              <a:gd name="connsiteX93" fmla="*/ 1214532 w 6447632"/>
              <a:gd name="connsiteY93" fmla="*/ 5753325 h 5753325"/>
              <a:gd name="connsiteX94" fmla="*/ 1199955 w 6447632"/>
              <a:gd name="connsiteY94" fmla="*/ 5744831 h 5753325"/>
              <a:gd name="connsiteX95" fmla="*/ 1162337 w 6447632"/>
              <a:gd name="connsiteY95" fmla="*/ 5738048 h 5753325"/>
              <a:gd name="connsiteX96" fmla="*/ 1053457 w 6447632"/>
              <a:gd name="connsiteY96" fmla="*/ 5688676 h 5753325"/>
              <a:gd name="connsiteX97" fmla="*/ 1025798 w 6447632"/>
              <a:gd name="connsiteY97" fmla="*/ 5673166 h 5753325"/>
              <a:gd name="connsiteX98" fmla="*/ 947900 w 6447632"/>
              <a:gd name="connsiteY98" fmla="*/ 5657848 h 5753325"/>
              <a:gd name="connsiteX99" fmla="*/ 815627 w 6447632"/>
              <a:gd name="connsiteY99" fmla="*/ 5642557 h 5753325"/>
              <a:gd name="connsiteX100" fmla="*/ 788251 w 6447632"/>
              <a:gd name="connsiteY100" fmla="*/ 5637065 h 5753325"/>
              <a:gd name="connsiteX101" fmla="*/ 767822 w 6447632"/>
              <a:gd name="connsiteY101" fmla="*/ 5623450 h 5753325"/>
              <a:gd name="connsiteX102" fmla="*/ 765791 w 6447632"/>
              <a:gd name="connsiteY102" fmla="*/ 5612539 h 5753325"/>
              <a:gd name="connsiteX103" fmla="*/ 751230 w 6447632"/>
              <a:gd name="connsiteY103" fmla="*/ 5608092 h 5753325"/>
              <a:gd name="connsiteX104" fmla="*/ 748008 w 6447632"/>
              <a:gd name="connsiteY104" fmla="*/ 5605052 h 5753325"/>
              <a:gd name="connsiteX105" fmla="*/ 728871 w 6447632"/>
              <a:gd name="connsiteY105" fmla="*/ 5589469 h 5753325"/>
              <a:gd name="connsiteX106" fmla="*/ 671898 w 6447632"/>
              <a:gd name="connsiteY106" fmla="*/ 5602363 h 5753325"/>
              <a:gd name="connsiteX107" fmla="*/ 615065 w 6447632"/>
              <a:gd name="connsiteY107" fmla="*/ 5580257 h 5753325"/>
              <a:gd name="connsiteX108" fmla="*/ 355785 w 6447632"/>
              <a:gd name="connsiteY108" fmla="*/ 5514383 h 5753325"/>
              <a:gd name="connsiteX109" fmla="*/ 102269 w 6447632"/>
              <a:gd name="connsiteY109" fmla="*/ 5524347 h 5753325"/>
              <a:gd name="connsiteX110" fmla="*/ 13160 w 6447632"/>
              <a:gd name="connsiteY110" fmla="*/ 5514159 h 5753325"/>
              <a:gd name="connsiteX111" fmla="*/ 0 w 6447632"/>
              <a:gd name="connsiteY111" fmla="*/ 5511735 h 5753325"/>
              <a:gd name="connsiteX112" fmla="*/ 0 w 6447632"/>
              <a:gd name="connsiteY112" fmla="*/ 0 h 5753325"/>
              <a:gd name="connsiteX0" fmla="*/ 0 w 6447632"/>
              <a:gd name="connsiteY0" fmla="*/ 0 h 5753325"/>
              <a:gd name="connsiteX1" fmla="*/ 6438980 w 6447632"/>
              <a:gd name="connsiteY1" fmla="*/ 0 h 5753325"/>
              <a:gd name="connsiteX2" fmla="*/ 6439047 w 6447632"/>
              <a:gd name="connsiteY2" fmla="*/ 147 h 5753325"/>
              <a:gd name="connsiteX3" fmla="*/ 6443456 w 6447632"/>
              <a:gd name="connsiteY3" fmla="*/ 130105 h 5753325"/>
              <a:gd name="connsiteX4" fmla="*/ 6447632 w 6447632"/>
              <a:gd name="connsiteY4" fmla="*/ 170016 h 5753325"/>
              <a:gd name="connsiteX5" fmla="*/ 6396598 w 6447632"/>
              <a:gd name="connsiteY5" fmla="*/ 274847 h 5753325"/>
              <a:gd name="connsiteX6" fmla="*/ 6358350 w 6447632"/>
              <a:gd name="connsiteY6" fmla="*/ 492529 h 5753325"/>
              <a:gd name="connsiteX7" fmla="*/ 6354187 w 6447632"/>
              <a:gd name="connsiteY7" fmla="*/ 615799 h 5753325"/>
              <a:gd name="connsiteX8" fmla="*/ 6303977 w 6447632"/>
              <a:gd name="connsiteY8" fmla="*/ 664291 h 5753325"/>
              <a:gd name="connsiteX9" fmla="*/ 6344988 w 6447632"/>
              <a:gd name="connsiteY9" fmla="*/ 697330 h 5753325"/>
              <a:gd name="connsiteX10" fmla="*/ 6334770 w 6447632"/>
              <a:gd name="connsiteY10" fmla="*/ 754001 h 5753325"/>
              <a:gd name="connsiteX11" fmla="*/ 6426552 w 6447632"/>
              <a:gd name="connsiteY11" fmla="*/ 845805 h 5753325"/>
              <a:gd name="connsiteX12" fmla="*/ 6434072 w 6447632"/>
              <a:gd name="connsiteY12" fmla="*/ 910733 h 5753325"/>
              <a:gd name="connsiteX13" fmla="*/ 6432570 w 6447632"/>
              <a:gd name="connsiteY13" fmla="*/ 983394 h 5753325"/>
              <a:gd name="connsiteX14" fmla="*/ 6431878 w 6447632"/>
              <a:gd name="connsiteY14" fmla="*/ 1026728 h 5753325"/>
              <a:gd name="connsiteX15" fmla="*/ 6414269 w 6447632"/>
              <a:gd name="connsiteY15" fmla="*/ 1151111 h 5753325"/>
              <a:gd name="connsiteX16" fmla="*/ 6371722 w 6447632"/>
              <a:gd name="connsiteY16" fmla="*/ 1318080 h 5753325"/>
              <a:gd name="connsiteX17" fmla="*/ 6356023 w 6447632"/>
              <a:gd name="connsiteY17" fmla="*/ 1356227 h 5753325"/>
              <a:gd name="connsiteX18" fmla="*/ 6356157 w 6447632"/>
              <a:gd name="connsiteY18" fmla="*/ 1361967 h 5753325"/>
              <a:gd name="connsiteX19" fmla="*/ 6350613 w 6447632"/>
              <a:gd name="connsiteY19" fmla="*/ 1393569 h 5753325"/>
              <a:gd name="connsiteX20" fmla="*/ 6357062 w 6447632"/>
              <a:gd name="connsiteY20" fmla="*/ 1444071 h 5753325"/>
              <a:gd name="connsiteX21" fmla="*/ 6364832 w 6447632"/>
              <a:gd name="connsiteY21" fmla="*/ 1478763 h 5753325"/>
              <a:gd name="connsiteX22" fmla="*/ 6369745 w 6447632"/>
              <a:gd name="connsiteY22" fmla="*/ 1495680 h 5753325"/>
              <a:gd name="connsiteX23" fmla="*/ 6370898 w 6447632"/>
              <a:gd name="connsiteY23" fmla="*/ 1513331 h 5753325"/>
              <a:gd name="connsiteX24" fmla="*/ 6368801 w 6447632"/>
              <a:gd name="connsiteY24" fmla="*/ 1527414 h 5753325"/>
              <a:gd name="connsiteX25" fmla="*/ 6359177 w 6447632"/>
              <a:gd name="connsiteY25" fmla="*/ 1639513 h 5753325"/>
              <a:gd name="connsiteX26" fmla="*/ 6299489 w 6447632"/>
              <a:gd name="connsiteY26" fmla="*/ 1784860 h 5753325"/>
              <a:gd name="connsiteX27" fmla="*/ 6267878 w 6447632"/>
              <a:gd name="connsiteY27" fmla="*/ 1858572 h 5753325"/>
              <a:gd name="connsiteX28" fmla="*/ 6251146 w 6447632"/>
              <a:gd name="connsiteY28" fmla="*/ 1926167 h 5753325"/>
              <a:gd name="connsiteX29" fmla="*/ 6210686 w 6447632"/>
              <a:gd name="connsiteY29" fmla="*/ 2014834 h 5753325"/>
              <a:gd name="connsiteX30" fmla="*/ 6106652 w 6447632"/>
              <a:gd name="connsiteY30" fmla="*/ 2150572 h 5753325"/>
              <a:gd name="connsiteX31" fmla="*/ 6097813 w 6447632"/>
              <a:gd name="connsiteY31" fmla="*/ 2172208 h 5753325"/>
              <a:gd name="connsiteX32" fmla="*/ 6095990 w 6447632"/>
              <a:gd name="connsiteY32" fmla="*/ 2181185 h 5753325"/>
              <a:gd name="connsiteX33" fmla="*/ 6090126 w 6447632"/>
              <a:gd name="connsiteY33" fmla="*/ 2192533 h 5753325"/>
              <a:gd name="connsiteX34" fmla="*/ 6089503 w 6447632"/>
              <a:gd name="connsiteY34" fmla="*/ 2192543 h 5753325"/>
              <a:gd name="connsiteX35" fmla="*/ 6084946 w 6447632"/>
              <a:gd name="connsiteY35" fmla="*/ 2203694 h 5753325"/>
              <a:gd name="connsiteX36" fmla="*/ 5987861 w 6447632"/>
              <a:gd name="connsiteY36" fmla="*/ 2304868 h 5753325"/>
              <a:gd name="connsiteX37" fmla="*/ 5973439 w 6447632"/>
              <a:gd name="connsiteY37" fmla="*/ 2385635 h 5753325"/>
              <a:gd name="connsiteX38" fmla="*/ 5916727 w 6447632"/>
              <a:gd name="connsiteY38" fmla="*/ 2458777 h 5753325"/>
              <a:gd name="connsiteX39" fmla="*/ 5856524 w 6447632"/>
              <a:gd name="connsiteY39" fmla="*/ 2583281 h 5753325"/>
              <a:gd name="connsiteX40" fmla="*/ 5838091 w 6447632"/>
              <a:gd name="connsiteY40" fmla="*/ 2753474 h 5753325"/>
              <a:gd name="connsiteX41" fmla="*/ 5777471 w 6447632"/>
              <a:gd name="connsiteY41" fmla="*/ 2901570 h 5753325"/>
              <a:gd name="connsiteX42" fmla="*/ 5723992 w 6447632"/>
              <a:gd name="connsiteY42" fmla="*/ 2998752 h 5753325"/>
              <a:gd name="connsiteX43" fmla="*/ 5557886 w 6447632"/>
              <a:gd name="connsiteY43" fmla="*/ 3329735 h 5753325"/>
              <a:gd name="connsiteX44" fmla="*/ 5471501 w 6447632"/>
              <a:gd name="connsiteY44" fmla="*/ 3462221 h 5753325"/>
              <a:gd name="connsiteX45" fmla="*/ 5465154 w 6447632"/>
              <a:gd name="connsiteY45" fmla="*/ 3541065 h 5753325"/>
              <a:gd name="connsiteX46" fmla="*/ 5437889 w 6447632"/>
              <a:gd name="connsiteY46" fmla="*/ 3559927 h 5753325"/>
              <a:gd name="connsiteX47" fmla="*/ 5432770 w 6447632"/>
              <a:gd name="connsiteY47" fmla="*/ 3562948 h 5753325"/>
              <a:gd name="connsiteX48" fmla="*/ 5406795 w 6447632"/>
              <a:gd name="connsiteY48" fmla="*/ 3578594 h 5753325"/>
              <a:gd name="connsiteX49" fmla="*/ 5381495 w 6447632"/>
              <a:gd name="connsiteY49" fmla="*/ 3599883 h 5753325"/>
              <a:gd name="connsiteX50" fmla="*/ 5363689 w 6447632"/>
              <a:gd name="connsiteY50" fmla="*/ 3633299 h 5753325"/>
              <a:gd name="connsiteX51" fmla="*/ 5291870 w 6447632"/>
              <a:gd name="connsiteY51" fmla="*/ 3799039 h 5753325"/>
              <a:gd name="connsiteX52" fmla="*/ 5241600 w 6447632"/>
              <a:gd name="connsiteY52" fmla="*/ 3894238 h 5753325"/>
              <a:gd name="connsiteX53" fmla="*/ 5211041 w 6447632"/>
              <a:gd name="connsiteY53" fmla="*/ 3924184 h 5753325"/>
              <a:gd name="connsiteX54" fmla="*/ 5176073 w 6447632"/>
              <a:gd name="connsiteY54" fmla="*/ 3970179 h 5753325"/>
              <a:gd name="connsiteX55" fmla="*/ 5172826 w 6447632"/>
              <a:gd name="connsiteY55" fmla="*/ 3991773 h 5753325"/>
              <a:gd name="connsiteX56" fmla="*/ 5157053 w 6447632"/>
              <a:gd name="connsiteY56" fmla="*/ 3997708 h 5753325"/>
              <a:gd name="connsiteX57" fmla="*/ 5127922 w 6447632"/>
              <a:gd name="connsiteY57" fmla="*/ 4022660 h 5753325"/>
              <a:gd name="connsiteX58" fmla="*/ 5020872 w 6447632"/>
              <a:gd name="connsiteY58" fmla="*/ 4075951 h 5753325"/>
              <a:gd name="connsiteX59" fmla="*/ 4991410 w 6447632"/>
              <a:gd name="connsiteY59" fmla="*/ 4087598 h 5753325"/>
              <a:gd name="connsiteX60" fmla="*/ 4930112 w 6447632"/>
              <a:gd name="connsiteY60" fmla="*/ 4138459 h 5753325"/>
              <a:gd name="connsiteX61" fmla="*/ 4834224 w 6447632"/>
              <a:gd name="connsiteY61" fmla="*/ 4231643 h 5753325"/>
              <a:gd name="connsiteX62" fmla="*/ 4812599 w 6447632"/>
              <a:gd name="connsiteY62" fmla="*/ 4249449 h 5753325"/>
              <a:gd name="connsiteX63" fmla="*/ 4789188 w 6447632"/>
              <a:gd name="connsiteY63" fmla="*/ 4256678 h 5753325"/>
              <a:gd name="connsiteX64" fmla="*/ 4779554 w 6447632"/>
              <a:gd name="connsiteY64" fmla="*/ 4251313 h 5753325"/>
              <a:gd name="connsiteX65" fmla="*/ 4766885 w 6447632"/>
              <a:gd name="connsiteY65" fmla="*/ 4259812 h 5753325"/>
              <a:gd name="connsiteX66" fmla="*/ 4762510 w 6447632"/>
              <a:gd name="connsiteY66" fmla="*/ 4260383 h 5753325"/>
              <a:gd name="connsiteX67" fmla="*/ 4738416 w 6447632"/>
              <a:gd name="connsiteY67" fmla="*/ 4265355 h 5753325"/>
              <a:gd name="connsiteX68" fmla="*/ 4712007 w 6447632"/>
              <a:gd name="connsiteY68" fmla="*/ 4317892 h 5753325"/>
              <a:gd name="connsiteX69" fmla="*/ 4658930 w 6447632"/>
              <a:gd name="connsiteY69" fmla="*/ 4348041 h 5753325"/>
              <a:gd name="connsiteX70" fmla="*/ 4443526 w 6447632"/>
              <a:gd name="connsiteY70" fmla="*/ 4507851 h 5753325"/>
              <a:gd name="connsiteX71" fmla="*/ 4289766 w 6447632"/>
              <a:gd name="connsiteY71" fmla="*/ 4711450 h 5753325"/>
              <a:gd name="connsiteX72" fmla="*/ 4150870 w 6447632"/>
              <a:gd name="connsiteY72" fmla="*/ 4818480 h 5753325"/>
              <a:gd name="connsiteX73" fmla="*/ 4006639 w 6447632"/>
              <a:gd name="connsiteY73" fmla="*/ 4933815 h 5753325"/>
              <a:gd name="connsiteX74" fmla="*/ 3298210 w 6447632"/>
              <a:gd name="connsiteY74" fmla="*/ 5070790 h 5753325"/>
              <a:gd name="connsiteX75" fmla="*/ 2947678 w 6447632"/>
              <a:gd name="connsiteY75" fmla="*/ 5117869 h 5753325"/>
              <a:gd name="connsiteX76" fmla="*/ 2822169 w 6447632"/>
              <a:gd name="connsiteY76" fmla="*/ 5129396 h 5753325"/>
              <a:gd name="connsiteX77" fmla="*/ 2538773 w 6447632"/>
              <a:gd name="connsiteY77" fmla="*/ 5313397 h 5753325"/>
              <a:gd name="connsiteX78" fmla="*/ 2014500 w 6447632"/>
              <a:gd name="connsiteY78" fmla="*/ 5519744 h 5753325"/>
              <a:gd name="connsiteX79" fmla="*/ 1934391 w 6447632"/>
              <a:gd name="connsiteY79" fmla="*/ 5591335 h 5753325"/>
              <a:gd name="connsiteX80" fmla="*/ 1892550 w 6447632"/>
              <a:gd name="connsiteY80" fmla="*/ 5649708 h 5753325"/>
              <a:gd name="connsiteX81" fmla="*/ 1854769 w 6447632"/>
              <a:gd name="connsiteY81" fmla="*/ 5647691 h 5753325"/>
              <a:gd name="connsiteX82" fmla="*/ 1809461 w 6447632"/>
              <a:gd name="connsiteY82" fmla="*/ 5648628 h 5753325"/>
              <a:gd name="connsiteX83" fmla="*/ 1745150 w 6447632"/>
              <a:gd name="connsiteY83" fmla="*/ 5693879 h 5753325"/>
              <a:gd name="connsiteX84" fmla="*/ 1713375 w 6447632"/>
              <a:gd name="connsiteY84" fmla="*/ 5684672 h 5753325"/>
              <a:gd name="connsiteX85" fmla="*/ 1707808 w 6447632"/>
              <a:gd name="connsiteY85" fmla="*/ 5682611 h 5753325"/>
              <a:gd name="connsiteX86" fmla="*/ 1679313 w 6447632"/>
              <a:gd name="connsiteY86" fmla="*/ 5672360 h 5753325"/>
              <a:gd name="connsiteX87" fmla="*/ 1646933 w 6447632"/>
              <a:gd name="connsiteY87" fmla="*/ 5666227 h 5753325"/>
              <a:gd name="connsiteX88" fmla="*/ 1610055 w 6447632"/>
              <a:gd name="connsiteY88" fmla="*/ 5673643 h 5753325"/>
              <a:gd name="connsiteX89" fmla="*/ 1437641 w 6447632"/>
              <a:gd name="connsiteY89" fmla="*/ 5723266 h 5753325"/>
              <a:gd name="connsiteX90" fmla="*/ 1332869 w 6447632"/>
              <a:gd name="connsiteY90" fmla="*/ 5744752 h 5753325"/>
              <a:gd name="connsiteX91" fmla="*/ 1290525 w 6447632"/>
              <a:gd name="connsiteY91" fmla="*/ 5740036 h 5753325"/>
              <a:gd name="connsiteX92" fmla="*/ 1233107 w 6447632"/>
              <a:gd name="connsiteY92" fmla="*/ 5742106 h 5753325"/>
              <a:gd name="connsiteX93" fmla="*/ 1214532 w 6447632"/>
              <a:gd name="connsiteY93" fmla="*/ 5753325 h 5753325"/>
              <a:gd name="connsiteX94" fmla="*/ 1199955 w 6447632"/>
              <a:gd name="connsiteY94" fmla="*/ 5744831 h 5753325"/>
              <a:gd name="connsiteX95" fmla="*/ 1162337 w 6447632"/>
              <a:gd name="connsiteY95" fmla="*/ 5738048 h 5753325"/>
              <a:gd name="connsiteX96" fmla="*/ 1053457 w 6447632"/>
              <a:gd name="connsiteY96" fmla="*/ 5688676 h 5753325"/>
              <a:gd name="connsiteX97" fmla="*/ 1025798 w 6447632"/>
              <a:gd name="connsiteY97" fmla="*/ 5673166 h 5753325"/>
              <a:gd name="connsiteX98" fmla="*/ 947900 w 6447632"/>
              <a:gd name="connsiteY98" fmla="*/ 5657848 h 5753325"/>
              <a:gd name="connsiteX99" fmla="*/ 815627 w 6447632"/>
              <a:gd name="connsiteY99" fmla="*/ 5642557 h 5753325"/>
              <a:gd name="connsiteX100" fmla="*/ 788251 w 6447632"/>
              <a:gd name="connsiteY100" fmla="*/ 5637065 h 5753325"/>
              <a:gd name="connsiteX101" fmla="*/ 767822 w 6447632"/>
              <a:gd name="connsiteY101" fmla="*/ 5623450 h 5753325"/>
              <a:gd name="connsiteX102" fmla="*/ 765791 w 6447632"/>
              <a:gd name="connsiteY102" fmla="*/ 5612539 h 5753325"/>
              <a:gd name="connsiteX103" fmla="*/ 751230 w 6447632"/>
              <a:gd name="connsiteY103" fmla="*/ 5608092 h 5753325"/>
              <a:gd name="connsiteX104" fmla="*/ 748008 w 6447632"/>
              <a:gd name="connsiteY104" fmla="*/ 5605052 h 5753325"/>
              <a:gd name="connsiteX105" fmla="*/ 728871 w 6447632"/>
              <a:gd name="connsiteY105" fmla="*/ 5589469 h 5753325"/>
              <a:gd name="connsiteX106" fmla="*/ 671898 w 6447632"/>
              <a:gd name="connsiteY106" fmla="*/ 5602363 h 5753325"/>
              <a:gd name="connsiteX107" fmla="*/ 615065 w 6447632"/>
              <a:gd name="connsiteY107" fmla="*/ 5580257 h 5753325"/>
              <a:gd name="connsiteX108" fmla="*/ 355785 w 6447632"/>
              <a:gd name="connsiteY108" fmla="*/ 5514383 h 5753325"/>
              <a:gd name="connsiteX109" fmla="*/ 102269 w 6447632"/>
              <a:gd name="connsiteY109" fmla="*/ 5524347 h 5753325"/>
              <a:gd name="connsiteX110" fmla="*/ 13160 w 6447632"/>
              <a:gd name="connsiteY110" fmla="*/ 5514159 h 5753325"/>
              <a:gd name="connsiteX111" fmla="*/ 0 w 6447632"/>
              <a:gd name="connsiteY111" fmla="*/ 5511735 h 5753325"/>
              <a:gd name="connsiteX112" fmla="*/ 0 w 6447632"/>
              <a:gd name="connsiteY112" fmla="*/ 0 h 5753325"/>
              <a:gd name="connsiteX0" fmla="*/ 0 w 6447632"/>
              <a:gd name="connsiteY0" fmla="*/ 0 h 5753325"/>
              <a:gd name="connsiteX1" fmla="*/ 6438980 w 6447632"/>
              <a:gd name="connsiteY1" fmla="*/ 0 h 5753325"/>
              <a:gd name="connsiteX2" fmla="*/ 6439047 w 6447632"/>
              <a:gd name="connsiteY2" fmla="*/ 147 h 5753325"/>
              <a:gd name="connsiteX3" fmla="*/ 6443456 w 6447632"/>
              <a:gd name="connsiteY3" fmla="*/ 130105 h 5753325"/>
              <a:gd name="connsiteX4" fmla="*/ 6447632 w 6447632"/>
              <a:gd name="connsiteY4" fmla="*/ 170016 h 5753325"/>
              <a:gd name="connsiteX5" fmla="*/ 6396598 w 6447632"/>
              <a:gd name="connsiteY5" fmla="*/ 274847 h 5753325"/>
              <a:gd name="connsiteX6" fmla="*/ 6358350 w 6447632"/>
              <a:gd name="connsiteY6" fmla="*/ 492529 h 5753325"/>
              <a:gd name="connsiteX7" fmla="*/ 6354187 w 6447632"/>
              <a:gd name="connsiteY7" fmla="*/ 615799 h 5753325"/>
              <a:gd name="connsiteX8" fmla="*/ 6303977 w 6447632"/>
              <a:gd name="connsiteY8" fmla="*/ 664291 h 5753325"/>
              <a:gd name="connsiteX9" fmla="*/ 6344988 w 6447632"/>
              <a:gd name="connsiteY9" fmla="*/ 697330 h 5753325"/>
              <a:gd name="connsiteX10" fmla="*/ 6334770 w 6447632"/>
              <a:gd name="connsiteY10" fmla="*/ 754001 h 5753325"/>
              <a:gd name="connsiteX11" fmla="*/ 6339879 w 6447632"/>
              <a:gd name="connsiteY11" fmla="*/ 811136 h 5753325"/>
              <a:gd name="connsiteX12" fmla="*/ 6434072 w 6447632"/>
              <a:gd name="connsiteY12" fmla="*/ 910733 h 5753325"/>
              <a:gd name="connsiteX13" fmla="*/ 6432570 w 6447632"/>
              <a:gd name="connsiteY13" fmla="*/ 983394 h 5753325"/>
              <a:gd name="connsiteX14" fmla="*/ 6431878 w 6447632"/>
              <a:gd name="connsiteY14" fmla="*/ 1026728 h 5753325"/>
              <a:gd name="connsiteX15" fmla="*/ 6414269 w 6447632"/>
              <a:gd name="connsiteY15" fmla="*/ 1151111 h 5753325"/>
              <a:gd name="connsiteX16" fmla="*/ 6371722 w 6447632"/>
              <a:gd name="connsiteY16" fmla="*/ 1318080 h 5753325"/>
              <a:gd name="connsiteX17" fmla="*/ 6356023 w 6447632"/>
              <a:gd name="connsiteY17" fmla="*/ 1356227 h 5753325"/>
              <a:gd name="connsiteX18" fmla="*/ 6356157 w 6447632"/>
              <a:gd name="connsiteY18" fmla="*/ 1361967 h 5753325"/>
              <a:gd name="connsiteX19" fmla="*/ 6350613 w 6447632"/>
              <a:gd name="connsiteY19" fmla="*/ 1393569 h 5753325"/>
              <a:gd name="connsiteX20" fmla="*/ 6357062 w 6447632"/>
              <a:gd name="connsiteY20" fmla="*/ 1444071 h 5753325"/>
              <a:gd name="connsiteX21" fmla="*/ 6364832 w 6447632"/>
              <a:gd name="connsiteY21" fmla="*/ 1478763 h 5753325"/>
              <a:gd name="connsiteX22" fmla="*/ 6369745 w 6447632"/>
              <a:gd name="connsiteY22" fmla="*/ 1495680 h 5753325"/>
              <a:gd name="connsiteX23" fmla="*/ 6370898 w 6447632"/>
              <a:gd name="connsiteY23" fmla="*/ 1513331 h 5753325"/>
              <a:gd name="connsiteX24" fmla="*/ 6368801 w 6447632"/>
              <a:gd name="connsiteY24" fmla="*/ 1527414 h 5753325"/>
              <a:gd name="connsiteX25" fmla="*/ 6359177 w 6447632"/>
              <a:gd name="connsiteY25" fmla="*/ 1639513 h 5753325"/>
              <a:gd name="connsiteX26" fmla="*/ 6299489 w 6447632"/>
              <a:gd name="connsiteY26" fmla="*/ 1784860 h 5753325"/>
              <a:gd name="connsiteX27" fmla="*/ 6267878 w 6447632"/>
              <a:gd name="connsiteY27" fmla="*/ 1858572 h 5753325"/>
              <a:gd name="connsiteX28" fmla="*/ 6251146 w 6447632"/>
              <a:gd name="connsiteY28" fmla="*/ 1926167 h 5753325"/>
              <a:gd name="connsiteX29" fmla="*/ 6210686 w 6447632"/>
              <a:gd name="connsiteY29" fmla="*/ 2014834 h 5753325"/>
              <a:gd name="connsiteX30" fmla="*/ 6106652 w 6447632"/>
              <a:gd name="connsiteY30" fmla="*/ 2150572 h 5753325"/>
              <a:gd name="connsiteX31" fmla="*/ 6097813 w 6447632"/>
              <a:gd name="connsiteY31" fmla="*/ 2172208 h 5753325"/>
              <a:gd name="connsiteX32" fmla="*/ 6095990 w 6447632"/>
              <a:gd name="connsiteY32" fmla="*/ 2181185 h 5753325"/>
              <a:gd name="connsiteX33" fmla="*/ 6090126 w 6447632"/>
              <a:gd name="connsiteY33" fmla="*/ 2192533 h 5753325"/>
              <a:gd name="connsiteX34" fmla="*/ 6089503 w 6447632"/>
              <a:gd name="connsiteY34" fmla="*/ 2192543 h 5753325"/>
              <a:gd name="connsiteX35" fmla="*/ 6084946 w 6447632"/>
              <a:gd name="connsiteY35" fmla="*/ 2203694 h 5753325"/>
              <a:gd name="connsiteX36" fmla="*/ 5987861 w 6447632"/>
              <a:gd name="connsiteY36" fmla="*/ 2304868 h 5753325"/>
              <a:gd name="connsiteX37" fmla="*/ 5973439 w 6447632"/>
              <a:gd name="connsiteY37" fmla="*/ 2385635 h 5753325"/>
              <a:gd name="connsiteX38" fmla="*/ 5916727 w 6447632"/>
              <a:gd name="connsiteY38" fmla="*/ 2458777 h 5753325"/>
              <a:gd name="connsiteX39" fmla="*/ 5856524 w 6447632"/>
              <a:gd name="connsiteY39" fmla="*/ 2583281 h 5753325"/>
              <a:gd name="connsiteX40" fmla="*/ 5838091 w 6447632"/>
              <a:gd name="connsiteY40" fmla="*/ 2753474 h 5753325"/>
              <a:gd name="connsiteX41" fmla="*/ 5777471 w 6447632"/>
              <a:gd name="connsiteY41" fmla="*/ 2901570 h 5753325"/>
              <a:gd name="connsiteX42" fmla="*/ 5723992 w 6447632"/>
              <a:gd name="connsiteY42" fmla="*/ 2998752 h 5753325"/>
              <a:gd name="connsiteX43" fmla="*/ 5557886 w 6447632"/>
              <a:gd name="connsiteY43" fmla="*/ 3329735 h 5753325"/>
              <a:gd name="connsiteX44" fmla="*/ 5471501 w 6447632"/>
              <a:gd name="connsiteY44" fmla="*/ 3462221 h 5753325"/>
              <a:gd name="connsiteX45" fmla="*/ 5465154 w 6447632"/>
              <a:gd name="connsiteY45" fmla="*/ 3541065 h 5753325"/>
              <a:gd name="connsiteX46" fmla="*/ 5437889 w 6447632"/>
              <a:gd name="connsiteY46" fmla="*/ 3559927 h 5753325"/>
              <a:gd name="connsiteX47" fmla="*/ 5432770 w 6447632"/>
              <a:gd name="connsiteY47" fmla="*/ 3562948 h 5753325"/>
              <a:gd name="connsiteX48" fmla="*/ 5406795 w 6447632"/>
              <a:gd name="connsiteY48" fmla="*/ 3578594 h 5753325"/>
              <a:gd name="connsiteX49" fmla="*/ 5381495 w 6447632"/>
              <a:gd name="connsiteY49" fmla="*/ 3599883 h 5753325"/>
              <a:gd name="connsiteX50" fmla="*/ 5363689 w 6447632"/>
              <a:gd name="connsiteY50" fmla="*/ 3633299 h 5753325"/>
              <a:gd name="connsiteX51" fmla="*/ 5291870 w 6447632"/>
              <a:gd name="connsiteY51" fmla="*/ 3799039 h 5753325"/>
              <a:gd name="connsiteX52" fmla="*/ 5241600 w 6447632"/>
              <a:gd name="connsiteY52" fmla="*/ 3894238 h 5753325"/>
              <a:gd name="connsiteX53" fmla="*/ 5211041 w 6447632"/>
              <a:gd name="connsiteY53" fmla="*/ 3924184 h 5753325"/>
              <a:gd name="connsiteX54" fmla="*/ 5176073 w 6447632"/>
              <a:gd name="connsiteY54" fmla="*/ 3970179 h 5753325"/>
              <a:gd name="connsiteX55" fmla="*/ 5172826 w 6447632"/>
              <a:gd name="connsiteY55" fmla="*/ 3991773 h 5753325"/>
              <a:gd name="connsiteX56" fmla="*/ 5157053 w 6447632"/>
              <a:gd name="connsiteY56" fmla="*/ 3997708 h 5753325"/>
              <a:gd name="connsiteX57" fmla="*/ 5127922 w 6447632"/>
              <a:gd name="connsiteY57" fmla="*/ 4022660 h 5753325"/>
              <a:gd name="connsiteX58" fmla="*/ 5020872 w 6447632"/>
              <a:gd name="connsiteY58" fmla="*/ 4075951 h 5753325"/>
              <a:gd name="connsiteX59" fmla="*/ 4991410 w 6447632"/>
              <a:gd name="connsiteY59" fmla="*/ 4087598 h 5753325"/>
              <a:gd name="connsiteX60" fmla="*/ 4930112 w 6447632"/>
              <a:gd name="connsiteY60" fmla="*/ 4138459 h 5753325"/>
              <a:gd name="connsiteX61" fmla="*/ 4834224 w 6447632"/>
              <a:gd name="connsiteY61" fmla="*/ 4231643 h 5753325"/>
              <a:gd name="connsiteX62" fmla="*/ 4812599 w 6447632"/>
              <a:gd name="connsiteY62" fmla="*/ 4249449 h 5753325"/>
              <a:gd name="connsiteX63" fmla="*/ 4789188 w 6447632"/>
              <a:gd name="connsiteY63" fmla="*/ 4256678 h 5753325"/>
              <a:gd name="connsiteX64" fmla="*/ 4779554 w 6447632"/>
              <a:gd name="connsiteY64" fmla="*/ 4251313 h 5753325"/>
              <a:gd name="connsiteX65" fmla="*/ 4766885 w 6447632"/>
              <a:gd name="connsiteY65" fmla="*/ 4259812 h 5753325"/>
              <a:gd name="connsiteX66" fmla="*/ 4762510 w 6447632"/>
              <a:gd name="connsiteY66" fmla="*/ 4260383 h 5753325"/>
              <a:gd name="connsiteX67" fmla="*/ 4738416 w 6447632"/>
              <a:gd name="connsiteY67" fmla="*/ 4265355 h 5753325"/>
              <a:gd name="connsiteX68" fmla="*/ 4712007 w 6447632"/>
              <a:gd name="connsiteY68" fmla="*/ 4317892 h 5753325"/>
              <a:gd name="connsiteX69" fmla="*/ 4658930 w 6447632"/>
              <a:gd name="connsiteY69" fmla="*/ 4348041 h 5753325"/>
              <a:gd name="connsiteX70" fmla="*/ 4443526 w 6447632"/>
              <a:gd name="connsiteY70" fmla="*/ 4507851 h 5753325"/>
              <a:gd name="connsiteX71" fmla="*/ 4289766 w 6447632"/>
              <a:gd name="connsiteY71" fmla="*/ 4711450 h 5753325"/>
              <a:gd name="connsiteX72" fmla="*/ 4150870 w 6447632"/>
              <a:gd name="connsiteY72" fmla="*/ 4818480 h 5753325"/>
              <a:gd name="connsiteX73" fmla="*/ 4006639 w 6447632"/>
              <a:gd name="connsiteY73" fmla="*/ 4933815 h 5753325"/>
              <a:gd name="connsiteX74" fmla="*/ 3298210 w 6447632"/>
              <a:gd name="connsiteY74" fmla="*/ 5070790 h 5753325"/>
              <a:gd name="connsiteX75" fmla="*/ 2947678 w 6447632"/>
              <a:gd name="connsiteY75" fmla="*/ 5117869 h 5753325"/>
              <a:gd name="connsiteX76" fmla="*/ 2822169 w 6447632"/>
              <a:gd name="connsiteY76" fmla="*/ 5129396 h 5753325"/>
              <a:gd name="connsiteX77" fmla="*/ 2538773 w 6447632"/>
              <a:gd name="connsiteY77" fmla="*/ 5313397 h 5753325"/>
              <a:gd name="connsiteX78" fmla="*/ 2014500 w 6447632"/>
              <a:gd name="connsiteY78" fmla="*/ 5519744 h 5753325"/>
              <a:gd name="connsiteX79" fmla="*/ 1934391 w 6447632"/>
              <a:gd name="connsiteY79" fmla="*/ 5591335 h 5753325"/>
              <a:gd name="connsiteX80" fmla="*/ 1892550 w 6447632"/>
              <a:gd name="connsiteY80" fmla="*/ 5649708 h 5753325"/>
              <a:gd name="connsiteX81" fmla="*/ 1854769 w 6447632"/>
              <a:gd name="connsiteY81" fmla="*/ 5647691 h 5753325"/>
              <a:gd name="connsiteX82" fmla="*/ 1809461 w 6447632"/>
              <a:gd name="connsiteY82" fmla="*/ 5648628 h 5753325"/>
              <a:gd name="connsiteX83" fmla="*/ 1745150 w 6447632"/>
              <a:gd name="connsiteY83" fmla="*/ 5693879 h 5753325"/>
              <a:gd name="connsiteX84" fmla="*/ 1713375 w 6447632"/>
              <a:gd name="connsiteY84" fmla="*/ 5684672 h 5753325"/>
              <a:gd name="connsiteX85" fmla="*/ 1707808 w 6447632"/>
              <a:gd name="connsiteY85" fmla="*/ 5682611 h 5753325"/>
              <a:gd name="connsiteX86" fmla="*/ 1679313 w 6447632"/>
              <a:gd name="connsiteY86" fmla="*/ 5672360 h 5753325"/>
              <a:gd name="connsiteX87" fmla="*/ 1646933 w 6447632"/>
              <a:gd name="connsiteY87" fmla="*/ 5666227 h 5753325"/>
              <a:gd name="connsiteX88" fmla="*/ 1610055 w 6447632"/>
              <a:gd name="connsiteY88" fmla="*/ 5673643 h 5753325"/>
              <a:gd name="connsiteX89" fmla="*/ 1437641 w 6447632"/>
              <a:gd name="connsiteY89" fmla="*/ 5723266 h 5753325"/>
              <a:gd name="connsiteX90" fmla="*/ 1332869 w 6447632"/>
              <a:gd name="connsiteY90" fmla="*/ 5744752 h 5753325"/>
              <a:gd name="connsiteX91" fmla="*/ 1290525 w 6447632"/>
              <a:gd name="connsiteY91" fmla="*/ 5740036 h 5753325"/>
              <a:gd name="connsiteX92" fmla="*/ 1233107 w 6447632"/>
              <a:gd name="connsiteY92" fmla="*/ 5742106 h 5753325"/>
              <a:gd name="connsiteX93" fmla="*/ 1214532 w 6447632"/>
              <a:gd name="connsiteY93" fmla="*/ 5753325 h 5753325"/>
              <a:gd name="connsiteX94" fmla="*/ 1199955 w 6447632"/>
              <a:gd name="connsiteY94" fmla="*/ 5744831 h 5753325"/>
              <a:gd name="connsiteX95" fmla="*/ 1162337 w 6447632"/>
              <a:gd name="connsiteY95" fmla="*/ 5738048 h 5753325"/>
              <a:gd name="connsiteX96" fmla="*/ 1053457 w 6447632"/>
              <a:gd name="connsiteY96" fmla="*/ 5688676 h 5753325"/>
              <a:gd name="connsiteX97" fmla="*/ 1025798 w 6447632"/>
              <a:gd name="connsiteY97" fmla="*/ 5673166 h 5753325"/>
              <a:gd name="connsiteX98" fmla="*/ 947900 w 6447632"/>
              <a:gd name="connsiteY98" fmla="*/ 5657848 h 5753325"/>
              <a:gd name="connsiteX99" fmla="*/ 815627 w 6447632"/>
              <a:gd name="connsiteY99" fmla="*/ 5642557 h 5753325"/>
              <a:gd name="connsiteX100" fmla="*/ 788251 w 6447632"/>
              <a:gd name="connsiteY100" fmla="*/ 5637065 h 5753325"/>
              <a:gd name="connsiteX101" fmla="*/ 767822 w 6447632"/>
              <a:gd name="connsiteY101" fmla="*/ 5623450 h 5753325"/>
              <a:gd name="connsiteX102" fmla="*/ 765791 w 6447632"/>
              <a:gd name="connsiteY102" fmla="*/ 5612539 h 5753325"/>
              <a:gd name="connsiteX103" fmla="*/ 751230 w 6447632"/>
              <a:gd name="connsiteY103" fmla="*/ 5608092 h 5753325"/>
              <a:gd name="connsiteX104" fmla="*/ 748008 w 6447632"/>
              <a:gd name="connsiteY104" fmla="*/ 5605052 h 5753325"/>
              <a:gd name="connsiteX105" fmla="*/ 728871 w 6447632"/>
              <a:gd name="connsiteY105" fmla="*/ 5589469 h 5753325"/>
              <a:gd name="connsiteX106" fmla="*/ 671898 w 6447632"/>
              <a:gd name="connsiteY106" fmla="*/ 5602363 h 5753325"/>
              <a:gd name="connsiteX107" fmla="*/ 615065 w 6447632"/>
              <a:gd name="connsiteY107" fmla="*/ 5580257 h 5753325"/>
              <a:gd name="connsiteX108" fmla="*/ 355785 w 6447632"/>
              <a:gd name="connsiteY108" fmla="*/ 5514383 h 5753325"/>
              <a:gd name="connsiteX109" fmla="*/ 102269 w 6447632"/>
              <a:gd name="connsiteY109" fmla="*/ 5524347 h 5753325"/>
              <a:gd name="connsiteX110" fmla="*/ 13160 w 6447632"/>
              <a:gd name="connsiteY110" fmla="*/ 5514159 h 5753325"/>
              <a:gd name="connsiteX111" fmla="*/ 0 w 6447632"/>
              <a:gd name="connsiteY111" fmla="*/ 5511735 h 5753325"/>
              <a:gd name="connsiteX112" fmla="*/ 0 w 6447632"/>
              <a:gd name="connsiteY112" fmla="*/ 0 h 5753325"/>
              <a:gd name="connsiteX0" fmla="*/ 0 w 6447632"/>
              <a:gd name="connsiteY0" fmla="*/ 0 h 5753325"/>
              <a:gd name="connsiteX1" fmla="*/ 6438980 w 6447632"/>
              <a:gd name="connsiteY1" fmla="*/ 0 h 5753325"/>
              <a:gd name="connsiteX2" fmla="*/ 6439047 w 6447632"/>
              <a:gd name="connsiteY2" fmla="*/ 147 h 5753325"/>
              <a:gd name="connsiteX3" fmla="*/ 6443456 w 6447632"/>
              <a:gd name="connsiteY3" fmla="*/ 130105 h 5753325"/>
              <a:gd name="connsiteX4" fmla="*/ 6447632 w 6447632"/>
              <a:gd name="connsiteY4" fmla="*/ 170016 h 5753325"/>
              <a:gd name="connsiteX5" fmla="*/ 6396598 w 6447632"/>
              <a:gd name="connsiteY5" fmla="*/ 274847 h 5753325"/>
              <a:gd name="connsiteX6" fmla="*/ 6358350 w 6447632"/>
              <a:gd name="connsiteY6" fmla="*/ 492529 h 5753325"/>
              <a:gd name="connsiteX7" fmla="*/ 6354187 w 6447632"/>
              <a:gd name="connsiteY7" fmla="*/ 615799 h 5753325"/>
              <a:gd name="connsiteX8" fmla="*/ 6303977 w 6447632"/>
              <a:gd name="connsiteY8" fmla="*/ 664291 h 5753325"/>
              <a:gd name="connsiteX9" fmla="*/ 6344988 w 6447632"/>
              <a:gd name="connsiteY9" fmla="*/ 697330 h 5753325"/>
              <a:gd name="connsiteX10" fmla="*/ 6334770 w 6447632"/>
              <a:gd name="connsiteY10" fmla="*/ 754001 h 5753325"/>
              <a:gd name="connsiteX11" fmla="*/ 6339879 w 6447632"/>
              <a:gd name="connsiteY11" fmla="*/ 811136 h 5753325"/>
              <a:gd name="connsiteX12" fmla="*/ 6434072 w 6447632"/>
              <a:gd name="connsiteY12" fmla="*/ 910733 h 5753325"/>
              <a:gd name="connsiteX13" fmla="*/ 6432570 w 6447632"/>
              <a:gd name="connsiteY13" fmla="*/ 983394 h 5753325"/>
              <a:gd name="connsiteX14" fmla="*/ 6431878 w 6447632"/>
              <a:gd name="connsiteY14" fmla="*/ 1026728 h 5753325"/>
              <a:gd name="connsiteX15" fmla="*/ 6362266 w 6447632"/>
              <a:gd name="connsiteY15" fmla="*/ 1151111 h 5753325"/>
              <a:gd name="connsiteX16" fmla="*/ 6371722 w 6447632"/>
              <a:gd name="connsiteY16" fmla="*/ 1318080 h 5753325"/>
              <a:gd name="connsiteX17" fmla="*/ 6356023 w 6447632"/>
              <a:gd name="connsiteY17" fmla="*/ 1356227 h 5753325"/>
              <a:gd name="connsiteX18" fmla="*/ 6356157 w 6447632"/>
              <a:gd name="connsiteY18" fmla="*/ 1361967 h 5753325"/>
              <a:gd name="connsiteX19" fmla="*/ 6350613 w 6447632"/>
              <a:gd name="connsiteY19" fmla="*/ 1393569 h 5753325"/>
              <a:gd name="connsiteX20" fmla="*/ 6357062 w 6447632"/>
              <a:gd name="connsiteY20" fmla="*/ 1444071 h 5753325"/>
              <a:gd name="connsiteX21" fmla="*/ 6364832 w 6447632"/>
              <a:gd name="connsiteY21" fmla="*/ 1478763 h 5753325"/>
              <a:gd name="connsiteX22" fmla="*/ 6369745 w 6447632"/>
              <a:gd name="connsiteY22" fmla="*/ 1495680 h 5753325"/>
              <a:gd name="connsiteX23" fmla="*/ 6370898 w 6447632"/>
              <a:gd name="connsiteY23" fmla="*/ 1513331 h 5753325"/>
              <a:gd name="connsiteX24" fmla="*/ 6368801 w 6447632"/>
              <a:gd name="connsiteY24" fmla="*/ 1527414 h 5753325"/>
              <a:gd name="connsiteX25" fmla="*/ 6359177 w 6447632"/>
              <a:gd name="connsiteY25" fmla="*/ 1639513 h 5753325"/>
              <a:gd name="connsiteX26" fmla="*/ 6299489 w 6447632"/>
              <a:gd name="connsiteY26" fmla="*/ 1784860 h 5753325"/>
              <a:gd name="connsiteX27" fmla="*/ 6267878 w 6447632"/>
              <a:gd name="connsiteY27" fmla="*/ 1858572 h 5753325"/>
              <a:gd name="connsiteX28" fmla="*/ 6251146 w 6447632"/>
              <a:gd name="connsiteY28" fmla="*/ 1926167 h 5753325"/>
              <a:gd name="connsiteX29" fmla="*/ 6210686 w 6447632"/>
              <a:gd name="connsiteY29" fmla="*/ 2014834 h 5753325"/>
              <a:gd name="connsiteX30" fmla="*/ 6106652 w 6447632"/>
              <a:gd name="connsiteY30" fmla="*/ 2150572 h 5753325"/>
              <a:gd name="connsiteX31" fmla="*/ 6097813 w 6447632"/>
              <a:gd name="connsiteY31" fmla="*/ 2172208 h 5753325"/>
              <a:gd name="connsiteX32" fmla="*/ 6095990 w 6447632"/>
              <a:gd name="connsiteY32" fmla="*/ 2181185 h 5753325"/>
              <a:gd name="connsiteX33" fmla="*/ 6090126 w 6447632"/>
              <a:gd name="connsiteY33" fmla="*/ 2192533 h 5753325"/>
              <a:gd name="connsiteX34" fmla="*/ 6089503 w 6447632"/>
              <a:gd name="connsiteY34" fmla="*/ 2192543 h 5753325"/>
              <a:gd name="connsiteX35" fmla="*/ 6084946 w 6447632"/>
              <a:gd name="connsiteY35" fmla="*/ 2203694 h 5753325"/>
              <a:gd name="connsiteX36" fmla="*/ 5987861 w 6447632"/>
              <a:gd name="connsiteY36" fmla="*/ 2304868 h 5753325"/>
              <a:gd name="connsiteX37" fmla="*/ 5973439 w 6447632"/>
              <a:gd name="connsiteY37" fmla="*/ 2385635 h 5753325"/>
              <a:gd name="connsiteX38" fmla="*/ 5916727 w 6447632"/>
              <a:gd name="connsiteY38" fmla="*/ 2458777 h 5753325"/>
              <a:gd name="connsiteX39" fmla="*/ 5856524 w 6447632"/>
              <a:gd name="connsiteY39" fmla="*/ 2583281 h 5753325"/>
              <a:gd name="connsiteX40" fmla="*/ 5838091 w 6447632"/>
              <a:gd name="connsiteY40" fmla="*/ 2753474 h 5753325"/>
              <a:gd name="connsiteX41" fmla="*/ 5777471 w 6447632"/>
              <a:gd name="connsiteY41" fmla="*/ 2901570 h 5753325"/>
              <a:gd name="connsiteX42" fmla="*/ 5723992 w 6447632"/>
              <a:gd name="connsiteY42" fmla="*/ 2998752 h 5753325"/>
              <a:gd name="connsiteX43" fmla="*/ 5557886 w 6447632"/>
              <a:gd name="connsiteY43" fmla="*/ 3329735 h 5753325"/>
              <a:gd name="connsiteX44" fmla="*/ 5471501 w 6447632"/>
              <a:gd name="connsiteY44" fmla="*/ 3462221 h 5753325"/>
              <a:gd name="connsiteX45" fmla="*/ 5465154 w 6447632"/>
              <a:gd name="connsiteY45" fmla="*/ 3541065 h 5753325"/>
              <a:gd name="connsiteX46" fmla="*/ 5437889 w 6447632"/>
              <a:gd name="connsiteY46" fmla="*/ 3559927 h 5753325"/>
              <a:gd name="connsiteX47" fmla="*/ 5432770 w 6447632"/>
              <a:gd name="connsiteY47" fmla="*/ 3562948 h 5753325"/>
              <a:gd name="connsiteX48" fmla="*/ 5406795 w 6447632"/>
              <a:gd name="connsiteY48" fmla="*/ 3578594 h 5753325"/>
              <a:gd name="connsiteX49" fmla="*/ 5381495 w 6447632"/>
              <a:gd name="connsiteY49" fmla="*/ 3599883 h 5753325"/>
              <a:gd name="connsiteX50" fmla="*/ 5363689 w 6447632"/>
              <a:gd name="connsiteY50" fmla="*/ 3633299 h 5753325"/>
              <a:gd name="connsiteX51" fmla="*/ 5291870 w 6447632"/>
              <a:gd name="connsiteY51" fmla="*/ 3799039 h 5753325"/>
              <a:gd name="connsiteX52" fmla="*/ 5241600 w 6447632"/>
              <a:gd name="connsiteY52" fmla="*/ 3894238 h 5753325"/>
              <a:gd name="connsiteX53" fmla="*/ 5211041 w 6447632"/>
              <a:gd name="connsiteY53" fmla="*/ 3924184 h 5753325"/>
              <a:gd name="connsiteX54" fmla="*/ 5176073 w 6447632"/>
              <a:gd name="connsiteY54" fmla="*/ 3970179 h 5753325"/>
              <a:gd name="connsiteX55" fmla="*/ 5172826 w 6447632"/>
              <a:gd name="connsiteY55" fmla="*/ 3991773 h 5753325"/>
              <a:gd name="connsiteX56" fmla="*/ 5157053 w 6447632"/>
              <a:gd name="connsiteY56" fmla="*/ 3997708 h 5753325"/>
              <a:gd name="connsiteX57" fmla="*/ 5127922 w 6447632"/>
              <a:gd name="connsiteY57" fmla="*/ 4022660 h 5753325"/>
              <a:gd name="connsiteX58" fmla="*/ 5020872 w 6447632"/>
              <a:gd name="connsiteY58" fmla="*/ 4075951 h 5753325"/>
              <a:gd name="connsiteX59" fmla="*/ 4991410 w 6447632"/>
              <a:gd name="connsiteY59" fmla="*/ 4087598 h 5753325"/>
              <a:gd name="connsiteX60" fmla="*/ 4930112 w 6447632"/>
              <a:gd name="connsiteY60" fmla="*/ 4138459 h 5753325"/>
              <a:gd name="connsiteX61" fmla="*/ 4834224 w 6447632"/>
              <a:gd name="connsiteY61" fmla="*/ 4231643 h 5753325"/>
              <a:gd name="connsiteX62" fmla="*/ 4812599 w 6447632"/>
              <a:gd name="connsiteY62" fmla="*/ 4249449 h 5753325"/>
              <a:gd name="connsiteX63" fmla="*/ 4789188 w 6447632"/>
              <a:gd name="connsiteY63" fmla="*/ 4256678 h 5753325"/>
              <a:gd name="connsiteX64" fmla="*/ 4779554 w 6447632"/>
              <a:gd name="connsiteY64" fmla="*/ 4251313 h 5753325"/>
              <a:gd name="connsiteX65" fmla="*/ 4766885 w 6447632"/>
              <a:gd name="connsiteY65" fmla="*/ 4259812 h 5753325"/>
              <a:gd name="connsiteX66" fmla="*/ 4762510 w 6447632"/>
              <a:gd name="connsiteY66" fmla="*/ 4260383 h 5753325"/>
              <a:gd name="connsiteX67" fmla="*/ 4738416 w 6447632"/>
              <a:gd name="connsiteY67" fmla="*/ 4265355 h 5753325"/>
              <a:gd name="connsiteX68" fmla="*/ 4712007 w 6447632"/>
              <a:gd name="connsiteY68" fmla="*/ 4317892 h 5753325"/>
              <a:gd name="connsiteX69" fmla="*/ 4658930 w 6447632"/>
              <a:gd name="connsiteY69" fmla="*/ 4348041 h 5753325"/>
              <a:gd name="connsiteX70" fmla="*/ 4443526 w 6447632"/>
              <a:gd name="connsiteY70" fmla="*/ 4507851 h 5753325"/>
              <a:gd name="connsiteX71" fmla="*/ 4289766 w 6447632"/>
              <a:gd name="connsiteY71" fmla="*/ 4711450 h 5753325"/>
              <a:gd name="connsiteX72" fmla="*/ 4150870 w 6447632"/>
              <a:gd name="connsiteY72" fmla="*/ 4818480 h 5753325"/>
              <a:gd name="connsiteX73" fmla="*/ 4006639 w 6447632"/>
              <a:gd name="connsiteY73" fmla="*/ 4933815 h 5753325"/>
              <a:gd name="connsiteX74" fmla="*/ 3298210 w 6447632"/>
              <a:gd name="connsiteY74" fmla="*/ 5070790 h 5753325"/>
              <a:gd name="connsiteX75" fmla="*/ 2947678 w 6447632"/>
              <a:gd name="connsiteY75" fmla="*/ 5117869 h 5753325"/>
              <a:gd name="connsiteX76" fmla="*/ 2822169 w 6447632"/>
              <a:gd name="connsiteY76" fmla="*/ 5129396 h 5753325"/>
              <a:gd name="connsiteX77" fmla="*/ 2538773 w 6447632"/>
              <a:gd name="connsiteY77" fmla="*/ 5313397 h 5753325"/>
              <a:gd name="connsiteX78" fmla="*/ 2014500 w 6447632"/>
              <a:gd name="connsiteY78" fmla="*/ 5519744 h 5753325"/>
              <a:gd name="connsiteX79" fmla="*/ 1934391 w 6447632"/>
              <a:gd name="connsiteY79" fmla="*/ 5591335 h 5753325"/>
              <a:gd name="connsiteX80" fmla="*/ 1892550 w 6447632"/>
              <a:gd name="connsiteY80" fmla="*/ 5649708 h 5753325"/>
              <a:gd name="connsiteX81" fmla="*/ 1854769 w 6447632"/>
              <a:gd name="connsiteY81" fmla="*/ 5647691 h 5753325"/>
              <a:gd name="connsiteX82" fmla="*/ 1809461 w 6447632"/>
              <a:gd name="connsiteY82" fmla="*/ 5648628 h 5753325"/>
              <a:gd name="connsiteX83" fmla="*/ 1745150 w 6447632"/>
              <a:gd name="connsiteY83" fmla="*/ 5693879 h 5753325"/>
              <a:gd name="connsiteX84" fmla="*/ 1713375 w 6447632"/>
              <a:gd name="connsiteY84" fmla="*/ 5684672 h 5753325"/>
              <a:gd name="connsiteX85" fmla="*/ 1707808 w 6447632"/>
              <a:gd name="connsiteY85" fmla="*/ 5682611 h 5753325"/>
              <a:gd name="connsiteX86" fmla="*/ 1679313 w 6447632"/>
              <a:gd name="connsiteY86" fmla="*/ 5672360 h 5753325"/>
              <a:gd name="connsiteX87" fmla="*/ 1646933 w 6447632"/>
              <a:gd name="connsiteY87" fmla="*/ 5666227 h 5753325"/>
              <a:gd name="connsiteX88" fmla="*/ 1610055 w 6447632"/>
              <a:gd name="connsiteY88" fmla="*/ 5673643 h 5753325"/>
              <a:gd name="connsiteX89" fmla="*/ 1437641 w 6447632"/>
              <a:gd name="connsiteY89" fmla="*/ 5723266 h 5753325"/>
              <a:gd name="connsiteX90" fmla="*/ 1332869 w 6447632"/>
              <a:gd name="connsiteY90" fmla="*/ 5744752 h 5753325"/>
              <a:gd name="connsiteX91" fmla="*/ 1290525 w 6447632"/>
              <a:gd name="connsiteY91" fmla="*/ 5740036 h 5753325"/>
              <a:gd name="connsiteX92" fmla="*/ 1233107 w 6447632"/>
              <a:gd name="connsiteY92" fmla="*/ 5742106 h 5753325"/>
              <a:gd name="connsiteX93" fmla="*/ 1214532 w 6447632"/>
              <a:gd name="connsiteY93" fmla="*/ 5753325 h 5753325"/>
              <a:gd name="connsiteX94" fmla="*/ 1199955 w 6447632"/>
              <a:gd name="connsiteY94" fmla="*/ 5744831 h 5753325"/>
              <a:gd name="connsiteX95" fmla="*/ 1162337 w 6447632"/>
              <a:gd name="connsiteY95" fmla="*/ 5738048 h 5753325"/>
              <a:gd name="connsiteX96" fmla="*/ 1053457 w 6447632"/>
              <a:gd name="connsiteY96" fmla="*/ 5688676 h 5753325"/>
              <a:gd name="connsiteX97" fmla="*/ 1025798 w 6447632"/>
              <a:gd name="connsiteY97" fmla="*/ 5673166 h 5753325"/>
              <a:gd name="connsiteX98" fmla="*/ 947900 w 6447632"/>
              <a:gd name="connsiteY98" fmla="*/ 5657848 h 5753325"/>
              <a:gd name="connsiteX99" fmla="*/ 815627 w 6447632"/>
              <a:gd name="connsiteY99" fmla="*/ 5642557 h 5753325"/>
              <a:gd name="connsiteX100" fmla="*/ 788251 w 6447632"/>
              <a:gd name="connsiteY100" fmla="*/ 5637065 h 5753325"/>
              <a:gd name="connsiteX101" fmla="*/ 767822 w 6447632"/>
              <a:gd name="connsiteY101" fmla="*/ 5623450 h 5753325"/>
              <a:gd name="connsiteX102" fmla="*/ 765791 w 6447632"/>
              <a:gd name="connsiteY102" fmla="*/ 5612539 h 5753325"/>
              <a:gd name="connsiteX103" fmla="*/ 751230 w 6447632"/>
              <a:gd name="connsiteY103" fmla="*/ 5608092 h 5753325"/>
              <a:gd name="connsiteX104" fmla="*/ 748008 w 6447632"/>
              <a:gd name="connsiteY104" fmla="*/ 5605052 h 5753325"/>
              <a:gd name="connsiteX105" fmla="*/ 728871 w 6447632"/>
              <a:gd name="connsiteY105" fmla="*/ 5589469 h 5753325"/>
              <a:gd name="connsiteX106" fmla="*/ 671898 w 6447632"/>
              <a:gd name="connsiteY106" fmla="*/ 5602363 h 5753325"/>
              <a:gd name="connsiteX107" fmla="*/ 615065 w 6447632"/>
              <a:gd name="connsiteY107" fmla="*/ 5580257 h 5753325"/>
              <a:gd name="connsiteX108" fmla="*/ 355785 w 6447632"/>
              <a:gd name="connsiteY108" fmla="*/ 5514383 h 5753325"/>
              <a:gd name="connsiteX109" fmla="*/ 102269 w 6447632"/>
              <a:gd name="connsiteY109" fmla="*/ 5524347 h 5753325"/>
              <a:gd name="connsiteX110" fmla="*/ 13160 w 6447632"/>
              <a:gd name="connsiteY110" fmla="*/ 5514159 h 5753325"/>
              <a:gd name="connsiteX111" fmla="*/ 0 w 6447632"/>
              <a:gd name="connsiteY111" fmla="*/ 5511735 h 5753325"/>
              <a:gd name="connsiteX112" fmla="*/ 0 w 6447632"/>
              <a:gd name="connsiteY112" fmla="*/ 0 h 5753325"/>
              <a:gd name="connsiteX0" fmla="*/ 0 w 6447632"/>
              <a:gd name="connsiteY0" fmla="*/ 0 h 5753325"/>
              <a:gd name="connsiteX1" fmla="*/ 6438980 w 6447632"/>
              <a:gd name="connsiteY1" fmla="*/ 0 h 5753325"/>
              <a:gd name="connsiteX2" fmla="*/ 6439047 w 6447632"/>
              <a:gd name="connsiteY2" fmla="*/ 147 h 5753325"/>
              <a:gd name="connsiteX3" fmla="*/ 6443456 w 6447632"/>
              <a:gd name="connsiteY3" fmla="*/ 130105 h 5753325"/>
              <a:gd name="connsiteX4" fmla="*/ 6447632 w 6447632"/>
              <a:gd name="connsiteY4" fmla="*/ 170016 h 5753325"/>
              <a:gd name="connsiteX5" fmla="*/ 6396598 w 6447632"/>
              <a:gd name="connsiteY5" fmla="*/ 274847 h 5753325"/>
              <a:gd name="connsiteX6" fmla="*/ 6358350 w 6447632"/>
              <a:gd name="connsiteY6" fmla="*/ 492529 h 5753325"/>
              <a:gd name="connsiteX7" fmla="*/ 6354187 w 6447632"/>
              <a:gd name="connsiteY7" fmla="*/ 615799 h 5753325"/>
              <a:gd name="connsiteX8" fmla="*/ 6303977 w 6447632"/>
              <a:gd name="connsiteY8" fmla="*/ 664291 h 5753325"/>
              <a:gd name="connsiteX9" fmla="*/ 6344988 w 6447632"/>
              <a:gd name="connsiteY9" fmla="*/ 697330 h 5753325"/>
              <a:gd name="connsiteX10" fmla="*/ 6334770 w 6447632"/>
              <a:gd name="connsiteY10" fmla="*/ 754001 h 5753325"/>
              <a:gd name="connsiteX11" fmla="*/ 6339879 w 6447632"/>
              <a:gd name="connsiteY11" fmla="*/ 811136 h 5753325"/>
              <a:gd name="connsiteX12" fmla="*/ 6434072 w 6447632"/>
              <a:gd name="connsiteY12" fmla="*/ 910733 h 5753325"/>
              <a:gd name="connsiteX13" fmla="*/ 6432570 w 6447632"/>
              <a:gd name="connsiteY13" fmla="*/ 983394 h 5753325"/>
              <a:gd name="connsiteX14" fmla="*/ 6405877 w 6447632"/>
              <a:gd name="connsiteY14" fmla="*/ 1026728 h 5753325"/>
              <a:gd name="connsiteX15" fmla="*/ 6362266 w 6447632"/>
              <a:gd name="connsiteY15" fmla="*/ 1151111 h 5753325"/>
              <a:gd name="connsiteX16" fmla="*/ 6371722 w 6447632"/>
              <a:gd name="connsiteY16" fmla="*/ 1318080 h 5753325"/>
              <a:gd name="connsiteX17" fmla="*/ 6356023 w 6447632"/>
              <a:gd name="connsiteY17" fmla="*/ 1356227 h 5753325"/>
              <a:gd name="connsiteX18" fmla="*/ 6356157 w 6447632"/>
              <a:gd name="connsiteY18" fmla="*/ 1361967 h 5753325"/>
              <a:gd name="connsiteX19" fmla="*/ 6350613 w 6447632"/>
              <a:gd name="connsiteY19" fmla="*/ 1393569 h 5753325"/>
              <a:gd name="connsiteX20" fmla="*/ 6357062 w 6447632"/>
              <a:gd name="connsiteY20" fmla="*/ 1444071 h 5753325"/>
              <a:gd name="connsiteX21" fmla="*/ 6364832 w 6447632"/>
              <a:gd name="connsiteY21" fmla="*/ 1478763 h 5753325"/>
              <a:gd name="connsiteX22" fmla="*/ 6369745 w 6447632"/>
              <a:gd name="connsiteY22" fmla="*/ 1495680 h 5753325"/>
              <a:gd name="connsiteX23" fmla="*/ 6370898 w 6447632"/>
              <a:gd name="connsiteY23" fmla="*/ 1513331 h 5753325"/>
              <a:gd name="connsiteX24" fmla="*/ 6368801 w 6447632"/>
              <a:gd name="connsiteY24" fmla="*/ 1527414 h 5753325"/>
              <a:gd name="connsiteX25" fmla="*/ 6359177 w 6447632"/>
              <a:gd name="connsiteY25" fmla="*/ 1639513 h 5753325"/>
              <a:gd name="connsiteX26" fmla="*/ 6299489 w 6447632"/>
              <a:gd name="connsiteY26" fmla="*/ 1784860 h 5753325"/>
              <a:gd name="connsiteX27" fmla="*/ 6267878 w 6447632"/>
              <a:gd name="connsiteY27" fmla="*/ 1858572 h 5753325"/>
              <a:gd name="connsiteX28" fmla="*/ 6251146 w 6447632"/>
              <a:gd name="connsiteY28" fmla="*/ 1926167 h 5753325"/>
              <a:gd name="connsiteX29" fmla="*/ 6210686 w 6447632"/>
              <a:gd name="connsiteY29" fmla="*/ 2014834 h 5753325"/>
              <a:gd name="connsiteX30" fmla="*/ 6106652 w 6447632"/>
              <a:gd name="connsiteY30" fmla="*/ 2150572 h 5753325"/>
              <a:gd name="connsiteX31" fmla="*/ 6097813 w 6447632"/>
              <a:gd name="connsiteY31" fmla="*/ 2172208 h 5753325"/>
              <a:gd name="connsiteX32" fmla="*/ 6095990 w 6447632"/>
              <a:gd name="connsiteY32" fmla="*/ 2181185 h 5753325"/>
              <a:gd name="connsiteX33" fmla="*/ 6090126 w 6447632"/>
              <a:gd name="connsiteY33" fmla="*/ 2192533 h 5753325"/>
              <a:gd name="connsiteX34" fmla="*/ 6089503 w 6447632"/>
              <a:gd name="connsiteY34" fmla="*/ 2192543 h 5753325"/>
              <a:gd name="connsiteX35" fmla="*/ 6084946 w 6447632"/>
              <a:gd name="connsiteY35" fmla="*/ 2203694 h 5753325"/>
              <a:gd name="connsiteX36" fmla="*/ 5987861 w 6447632"/>
              <a:gd name="connsiteY36" fmla="*/ 2304868 h 5753325"/>
              <a:gd name="connsiteX37" fmla="*/ 5973439 w 6447632"/>
              <a:gd name="connsiteY37" fmla="*/ 2385635 h 5753325"/>
              <a:gd name="connsiteX38" fmla="*/ 5916727 w 6447632"/>
              <a:gd name="connsiteY38" fmla="*/ 2458777 h 5753325"/>
              <a:gd name="connsiteX39" fmla="*/ 5856524 w 6447632"/>
              <a:gd name="connsiteY39" fmla="*/ 2583281 h 5753325"/>
              <a:gd name="connsiteX40" fmla="*/ 5838091 w 6447632"/>
              <a:gd name="connsiteY40" fmla="*/ 2753474 h 5753325"/>
              <a:gd name="connsiteX41" fmla="*/ 5777471 w 6447632"/>
              <a:gd name="connsiteY41" fmla="*/ 2901570 h 5753325"/>
              <a:gd name="connsiteX42" fmla="*/ 5723992 w 6447632"/>
              <a:gd name="connsiteY42" fmla="*/ 2998752 h 5753325"/>
              <a:gd name="connsiteX43" fmla="*/ 5557886 w 6447632"/>
              <a:gd name="connsiteY43" fmla="*/ 3329735 h 5753325"/>
              <a:gd name="connsiteX44" fmla="*/ 5471501 w 6447632"/>
              <a:gd name="connsiteY44" fmla="*/ 3462221 h 5753325"/>
              <a:gd name="connsiteX45" fmla="*/ 5465154 w 6447632"/>
              <a:gd name="connsiteY45" fmla="*/ 3541065 h 5753325"/>
              <a:gd name="connsiteX46" fmla="*/ 5437889 w 6447632"/>
              <a:gd name="connsiteY46" fmla="*/ 3559927 h 5753325"/>
              <a:gd name="connsiteX47" fmla="*/ 5432770 w 6447632"/>
              <a:gd name="connsiteY47" fmla="*/ 3562948 h 5753325"/>
              <a:gd name="connsiteX48" fmla="*/ 5406795 w 6447632"/>
              <a:gd name="connsiteY48" fmla="*/ 3578594 h 5753325"/>
              <a:gd name="connsiteX49" fmla="*/ 5381495 w 6447632"/>
              <a:gd name="connsiteY49" fmla="*/ 3599883 h 5753325"/>
              <a:gd name="connsiteX50" fmla="*/ 5363689 w 6447632"/>
              <a:gd name="connsiteY50" fmla="*/ 3633299 h 5753325"/>
              <a:gd name="connsiteX51" fmla="*/ 5291870 w 6447632"/>
              <a:gd name="connsiteY51" fmla="*/ 3799039 h 5753325"/>
              <a:gd name="connsiteX52" fmla="*/ 5241600 w 6447632"/>
              <a:gd name="connsiteY52" fmla="*/ 3894238 h 5753325"/>
              <a:gd name="connsiteX53" fmla="*/ 5211041 w 6447632"/>
              <a:gd name="connsiteY53" fmla="*/ 3924184 h 5753325"/>
              <a:gd name="connsiteX54" fmla="*/ 5176073 w 6447632"/>
              <a:gd name="connsiteY54" fmla="*/ 3970179 h 5753325"/>
              <a:gd name="connsiteX55" fmla="*/ 5172826 w 6447632"/>
              <a:gd name="connsiteY55" fmla="*/ 3991773 h 5753325"/>
              <a:gd name="connsiteX56" fmla="*/ 5157053 w 6447632"/>
              <a:gd name="connsiteY56" fmla="*/ 3997708 h 5753325"/>
              <a:gd name="connsiteX57" fmla="*/ 5127922 w 6447632"/>
              <a:gd name="connsiteY57" fmla="*/ 4022660 h 5753325"/>
              <a:gd name="connsiteX58" fmla="*/ 5020872 w 6447632"/>
              <a:gd name="connsiteY58" fmla="*/ 4075951 h 5753325"/>
              <a:gd name="connsiteX59" fmla="*/ 4991410 w 6447632"/>
              <a:gd name="connsiteY59" fmla="*/ 4087598 h 5753325"/>
              <a:gd name="connsiteX60" fmla="*/ 4930112 w 6447632"/>
              <a:gd name="connsiteY60" fmla="*/ 4138459 h 5753325"/>
              <a:gd name="connsiteX61" fmla="*/ 4834224 w 6447632"/>
              <a:gd name="connsiteY61" fmla="*/ 4231643 h 5753325"/>
              <a:gd name="connsiteX62" fmla="*/ 4812599 w 6447632"/>
              <a:gd name="connsiteY62" fmla="*/ 4249449 h 5753325"/>
              <a:gd name="connsiteX63" fmla="*/ 4789188 w 6447632"/>
              <a:gd name="connsiteY63" fmla="*/ 4256678 h 5753325"/>
              <a:gd name="connsiteX64" fmla="*/ 4779554 w 6447632"/>
              <a:gd name="connsiteY64" fmla="*/ 4251313 h 5753325"/>
              <a:gd name="connsiteX65" fmla="*/ 4766885 w 6447632"/>
              <a:gd name="connsiteY65" fmla="*/ 4259812 h 5753325"/>
              <a:gd name="connsiteX66" fmla="*/ 4762510 w 6447632"/>
              <a:gd name="connsiteY66" fmla="*/ 4260383 h 5753325"/>
              <a:gd name="connsiteX67" fmla="*/ 4738416 w 6447632"/>
              <a:gd name="connsiteY67" fmla="*/ 4265355 h 5753325"/>
              <a:gd name="connsiteX68" fmla="*/ 4712007 w 6447632"/>
              <a:gd name="connsiteY68" fmla="*/ 4317892 h 5753325"/>
              <a:gd name="connsiteX69" fmla="*/ 4658930 w 6447632"/>
              <a:gd name="connsiteY69" fmla="*/ 4348041 h 5753325"/>
              <a:gd name="connsiteX70" fmla="*/ 4443526 w 6447632"/>
              <a:gd name="connsiteY70" fmla="*/ 4507851 h 5753325"/>
              <a:gd name="connsiteX71" fmla="*/ 4289766 w 6447632"/>
              <a:gd name="connsiteY71" fmla="*/ 4711450 h 5753325"/>
              <a:gd name="connsiteX72" fmla="*/ 4150870 w 6447632"/>
              <a:gd name="connsiteY72" fmla="*/ 4818480 h 5753325"/>
              <a:gd name="connsiteX73" fmla="*/ 4006639 w 6447632"/>
              <a:gd name="connsiteY73" fmla="*/ 4933815 h 5753325"/>
              <a:gd name="connsiteX74" fmla="*/ 3298210 w 6447632"/>
              <a:gd name="connsiteY74" fmla="*/ 5070790 h 5753325"/>
              <a:gd name="connsiteX75" fmla="*/ 2947678 w 6447632"/>
              <a:gd name="connsiteY75" fmla="*/ 5117869 h 5753325"/>
              <a:gd name="connsiteX76" fmla="*/ 2822169 w 6447632"/>
              <a:gd name="connsiteY76" fmla="*/ 5129396 h 5753325"/>
              <a:gd name="connsiteX77" fmla="*/ 2538773 w 6447632"/>
              <a:gd name="connsiteY77" fmla="*/ 5313397 h 5753325"/>
              <a:gd name="connsiteX78" fmla="*/ 2014500 w 6447632"/>
              <a:gd name="connsiteY78" fmla="*/ 5519744 h 5753325"/>
              <a:gd name="connsiteX79" fmla="*/ 1934391 w 6447632"/>
              <a:gd name="connsiteY79" fmla="*/ 5591335 h 5753325"/>
              <a:gd name="connsiteX80" fmla="*/ 1892550 w 6447632"/>
              <a:gd name="connsiteY80" fmla="*/ 5649708 h 5753325"/>
              <a:gd name="connsiteX81" fmla="*/ 1854769 w 6447632"/>
              <a:gd name="connsiteY81" fmla="*/ 5647691 h 5753325"/>
              <a:gd name="connsiteX82" fmla="*/ 1809461 w 6447632"/>
              <a:gd name="connsiteY82" fmla="*/ 5648628 h 5753325"/>
              <a:gd name="connsiteX83" fmla="*/ 1745150 w 6447632"/>
              <a:gd name="connsiteY83" fmla="*/ 5693879 h 5753325"/>
              <a:gd name="connsiteX84" fmla="*/ 1713375 w 6447632"/>
              <a:gd name="connsiteY84" fmla="*/ 5684672 h 5753325"/>
              <a:gd name="connsiteX85" fmla="*/ 1707808 w 6447632"/>
              <a:gd name="connsiteY85" fmla="*/ 5682611 h 5753325"/>
              <a:gd name="connsiteX86" fmla="*/ 1679313 w 6447632"/>
              <a:gd name="connsiteY86" fmla="*/ 5672360 h 5753325"/>
              <a:gd name="connsiteX87" fmla="*/ 1646933 w 6447632"/>
              <a:gd name="connsiteY87" fmla="*/ 5666227 h 5753325"/>
              <a:gd name="connsiteX88" fmla="*/ 1610055 w 6447632"/>
              <a:gd name="connsiteY88" fmla="*/ 5673643 h 5753325"/>
              <a:gd name="connsiteX89" fmla="*/ 1437641 w 6447632"/>
              <a:gd name="connsiteY89" fmla="*/ 5723266 h 5753325"/>
              <a:gd name="connsiteX90" fmla="*/ 1332869 w 6447632"/>
              <a:gd name="connsiteY90" fmla="*/ 5744752 h 5753325"/>
              <a:gd name="connsiteX91" fmla="*/ 1290525 w 6447632"/>
              <a:gd name="connsiteY91" fmla="*/ 5740036 h 5753325"/>
              <a:gd name="connsiteX92" fmla="*/ 1233107 w 6447632"/>
              <a:gd name="connsiteY92" fmla="*/ 5742106 h 5753325"/>
              <a:gd name="connsiteX93" fmla="*/ 1214532 w 6447632"/>
              <a:gd name="connsiteY93" fmla="*/ 5753325 h 5753325"/>
              <a:gd name="connsiteX94" fmla="*/ 1199955 w 6447632"/>
              <a:gd name="connsiteY94" fmla="*/ 5744831 h 5753325"/>
              <a:gd name="connsiteX95" fmla="*/ 1162337 w 6447632"/>
              <a:gd name="connsiteY95" fmla="*/ 5738048 h 5753325"/>
              <a:gd name="connsiteX96" fmla="*/ 1053457 w 6447632"/>
              <a:gd name="connsiteY96" fmla="*/ 5688676 h 5753325"/>
              <a:gd name="connsiteX97" fmla="*/ 1025798 w 6447632"/>
              <a:gd name="connsiteY97" fmla="*/ 5673166 h 5753325"/>
              <a:gd name="connsiteX98" fmla="*/ 947900 w 6447632"/>
              <a:gd name="connsiteY98" fmla="*/ 5657848 h 5753325"/>
              <a:gd name="connsiteX99" fmla="*/ 815627 w 6447632"/>
              <a:gd name="connsiteY99" fmla="*/ 5642557 h 5753325"/>
              <a:gd name="connsiteX100" fmla="*/ 788251 w 6447632"/>
              <a:gd name="connsiteY100" fmla="*/ 5637065 h 5753325"/>
              <a:gd name="connsiteX101" fmla="*/ 767822 w 6447632"/>
              <a:gd name="connsiteY101" fmla="*/ 5623450 h 5753325"/>
              <a:gd name="connsiteX102" fmla="*/ 765791 w 6447632"/>
              <a:gd name="connsiteY102" fmla="*/ 5612539 h 5753325"/>
              <a:gd name="connsiteX103" fmla="*/ 751230 w 6447632"/>
              <a:gd name="connsiteY103" fmla="*/ 5608092 h 5753325"/>
              <a:gd name="connsiteX104" fmla="*/ 748008 w 6447632"/>
              <a:gd name="connsiteY104" fmla="*/ 5605052 h 5753325"/>
              <a:gd name="connsiteX105" fmla="*/ 728871 w 6447632"/>
              <a:gd name="connsiteY105" fmla="*/ 5589469 h 5753325"/>
              <a:gd name="connsiteX106" fmla="*/ 671898 w 6447632"/>
              <a:gd name="connsiteY106" fmla="*/ 5602363 h 5753325"/>
              <a:gd name="connsiteX107" fmla="*/ 615065 w 6447632"/>
              <a:gd name="connsiteY107" fmla="*/ 5580257 h 5753325"/>
              <a:gd name="connsiteX108" fmla="*/ 355785 w 6447632"/>
              <a:gd name="connsiteY108" fmla="*/ 5514383 h 5753325"/>
              <a:gd name="connsiteX109" fmla="*/ 102269 w 6447632"/>
              <a:gd name="connsiteY109" fmla="*/ 5524347 h 5753325"/>
              <a:gd name="connsiteX110" fmla="*/ 13160 w 6447632"/>
              <a:gd name="connsiteY110" fmla="*/ 5514159 h 5753325"/>
              <a:gd name="connsiteX111" fmla="*/ 0 w 6447632"/>
              <a:gd name="connsiteY111" fmla="*/ 5511735 h 5753325"/>
              <a:gd name="connsiteX112" fmla="*/ 0 w 6447632"/>
              <a:gd name="connsiteY112" fmla="*/ 0 h 5753325"/>
              <a:gd name="connsiteX0" fmla="*/ 0 w 6447632"/>
              <a:gd name="connsiteY0" fmla="*/ 0 h 5753325"/>
              <a:gd name="connsiteX1" fmla="*/ 6438980 w 6447632"/>
              <a:gd name="connsiteY1" fmla="*/ 0 h 5753325"/>
              <a:gd name="connsiteX2" fmla="*/ 6439047 w 6447632"/>
              <a:gd name="connsiteY2" fmla="*/ 147 h 5753325"/>
              <a:gd name="connsiteX3" fmla="*/ 6443456 w 6447632"/>
              <a:gd name="connsiteY3" fmla="*/ 130105 h 5753325"/>
              <a:gd name="connsiteX4" fmla="*/ 6447632 w 6447632"/>
              <a:gd name="connsiteY4" fmla="*/ 170016 h 5753325"/>
              <a:gd name="connsiteX5" fmla="*/ 6396598 w 6447632"/>
              <a:gd name="connsiteY5" fmla="*/ 274847 h 5753325"/>
              <a:gd name="connsiteX6" fmla="*/ 6358350 w 6447632"/>
              <a:gd name="connsiteY6" fmla="*/ 492529 h 5753325"/>
              <a:gd name="connsiteX7" fmla="*/ 6354187 w 6447632"/>
              <a:gd name="connsiteY7" fmla="*/ 615799 h 5753325"/>
              <a:gd name="connsiteX8" fmla="*/ 6303977 w 6447632"/>
              <a:gd name="connsiteY8" fmla="*/ 664291 h 5753325"/>
              <a:gd name="connsiteX9" fmla="*/ 6344988 w 6447632"/>
              <a:gd name="connsiteY9" fmla="*/ 697330 h 5753325"/>
              <a:gd name="connsiteX10" fmla="*/ 6334770 w 6447632"/>
              <a:gd name="connsiteY10" fmla="*/ 754001 h 5753325"/>
              <a:gd name="connsiteX11" fmla="*/ 6339879 w 6447632"/>
              <a:gd name="connsiteY11" fmla="*/ 811136 h 5753325"/>
              <a:gd name="connsiteX12" fmla="*/ 6434072 w 6447632"/>
              <a:gd name="connsiteY12" fmla="*/ 910733 h 5753325"/>
              <a:gd name="connsiteX13" fmla="*/ 6405877 w 6447632"/>
              <a:gd name="connsiteY13" fmla="*/ 1026728 h 5753325"/>
              <a:gd name="connsiteX14" fmla="*/ 6362266 w 6447632"/>
              <a:gd name="connsiteY14" fmla="*/ 1151111 h 5753325"/>
              <a:gd name="connsiteX15" fmla="*/ 6371722 w 6447632"/>
              <a:gd name="connsiteY15" fmla="*/ 1318080 h 5753325"/>
              <a:gd name="connsiteX16" fmla="*/ 6356023 w 6447632"/>
              <a:gd name="connsiteY16" fmla="*/ 1356227 h 5753325"/>
              <a:gd name="connsiteX17" fmla="*/ 6356157 w 6447632"/>
              <a:gd name="connsiteY17" fmla="*/ 1361967 h 5753325"/>
              <a:gd name="connsiteX18" fmla="*/ 6350613 w 6447632"/>
              <a:gd name="connsiteY18" fmla="*/ 1393569 h 5753325"/>
              <a:gd name="connsiteX19" fmla="*/ 6357062 w 6447632"/>
              <a:gd name="connsiteY19" fmla="*/ 1444071 h 5753325"/>
              <a:gd name="connsiteX20" fmla="*/ 6364832 w 6447632"/>
              <a:gd name="connsiteY20" fmla="*/ 1478763 h 5753325"/>
              <a:gd name="connsiteX21" fmla="*/ 6369745 w 6447632"/>
              <a:gd name="connsiteY21" fmla="*/ 1495680 h 5753325"/>
              <a:gd name="connsiteX22" fmla="*/ 6370898 w 6447632"/>
              <a:gd name="connsiteY22" fmla="*/ 1513331 h 5753325"/>
              <a:gd name="connsiteX23" fmla="*/ 6368801 w 6447632"/>
              <a:gd name="connsiteY23" fmla="*/ 1527414 h 5753325"/>
              <a:gd name="connsiteX24" fmla="*/ 6359177 w 6447632"/>
              <a:gd name="connsiteY24" fmla="*/ 1639513 h 5753325"/>
              <a:gd name="connsiteX25" fmla="*/ 6299489 w 6447632"/>
              <a:gd name="connsiteY25" fmla="*/ 1784860 h 5753325"/>
              <a:gd name="connsiteX26" fmla="*/ 6267878 w 6447632"/>
              <a:gd name="connsiteY26" fmla="*/ 1858572 h 5753325"/>
              <a:gd name="connsiteX27" fmla="*/ 6251146 w 6447632"/>
              <a:gd name="connsiteY27" fmla="*/ 1926167 h 5753325"/>
              <a:gd name="connsiteX28" fmla="*/ 6210686 w 6447632"/>
              <a:gd name="connsiteY28" fmla="*/ 2014834 h 5753325"/>
              <a:gd name="connsiteX29" fmla="*/ 6106652 w 6447632"/>
              <a:gd name="connsiteY29" fmla="*/ 2150572 h 5753325"/>
              <a:gd name="connsiteX30" fmla="*/ 6097813 w 6447632"/>
              <a:gd name="connsiteY30" fmla="*/ 2172208 h 5753325"/>
              <a:gd name="connsiteX31" fmla="*/ 6095990 w 6447632"/>
              <a:gd name="connsiteY31" fmla="*/ 2181185 h 5753325"/>
              <a:gd name="connsiteX32" fmla="*/ 6090126 w 6447632"/>
              <a:gd name="connsiteY32" fmla="*/ 2192533 h 5753325"/>
              <a:gd name="connsiteX33" fmla="*/ 6089503 w 6447632"/>
              <a:gd name="connsiteY33" fmla="*/ 2192543 h 5753325"/>
              <a:gd name="connsiteX34" fmla="*/ 6084946 w 6447632"/>
              <a:gd name="connsiteY34" fmla="*/ 2203694 h 5753325"/>
              <a:gd name="connsiteX35" fmla="*/ 5987861 w 6447632"/>
              <a:gd name="connsiteY35" fmla="*/ 2304868 h 5753325"/>
              <a:gd name="connsiteX36" fmla="*/ 5973439 w 6447632"/>
              <a:gd name="connsiteY36" fmla="*/ 2385635 h 5753325"/>
              <a:gd name="connsiteX37" fmla="*/ 5916727 w 6447632"/>
              <a:gd name="connsiteY37" fmla="*/ 2458777 h 5753325"/>
              <a:gd name="connsiteX38" fmla="*/ 5856524 w 6447632"/>
              <a:gd name="connsiteY38" fmla="*/ 2583281 h 5753325"/>
              <a:gd name="connsiteX39" fmla="*/ 5838091 w 6447632"/>
              <a:gd name="connsiteY39" fmla="*/ 2753474 h 5753325"/>
              <a:gd name="connsiteX40" fmla="*/ 5777471 w 6447632"/>
              <a:gd name="connsiteY40" fmla="*/ 2901570 h 5753325"/>
              <a:gd name="connsiteX41" fmla="*/ 5723992 w 6447632"/>
              <a:gd name="connsiteY41" fmla="*/ 2998752 h 5753325"/>
              <a:gd name="connsiteX42" fmla="*/ 5557886 w 6447632"/>
              <a:gd name="connsiteY42" fmla="*/ 3329735 h 5753325"/>
              <a:gd name="connsiteX43" fmla="*/ 5471501 w 6447632"/>
              <a:gd name="connsiteY43" fmla="*/ 3462221 h 5753325"/>
              <a:gd name="connsiteX44" fmla="*/ 5465154 w 6447632"/>
              <a:gd name="connsiteY44" fmla="*/ 3541065 h 5753325"/>
              <a:gd name="connsiteX45" fmla="*/ 5437889 w 6447632"/>
              <a:gd name="connsiteY45" fmla="*/ 3559927 h 5753325"/>
              <a:gd name="connsiteX46" fmla="*/ 5432770 w 6447632"/>
              <a:gd name="connsiteY46" fmla="*/ 3562948 h 5753325"/>
              <a:gd name="connsiteX47" fmla="*/ 5406795 w 6447632"/>
              <a:gd name="connsiteY47" fmla="*/ 3578594 h 5753325"/>
              <a:gd name="connsiteX48" fmla="*/ 5381495 w 6447632"/>
              <a:gd name="connsiteY48" fmla="*/ 3599883 h 5753325"/>
              <a:gd name="connsiteX49" fmla="*/ 5363689 w 6447632"/>
              <a:gd name="connsiteY49" fmla="*/ 3633299 h 5753325"/>
              <a:gd name="connsiteX50" fmla="*/ 5291870 w 6447632"/>
              <a:gd name="connsiteY50" fmla="*/ 3799039 h 5753325"/>
              <a:gd name="connsiteX51" fmla="*/ 5241600 w 6447632"/>
              <a:gd name="connsiteY51" fmla="*/ 3894238 h 5753325"/>
              <a:gd name="connsiteX52" fmla="*/ 5211041 w 6447632"/>
              <a:gd name="connsiteY52" fmla="*/ 3924184 h 5753325"/>
              <a:gd name="connsiteX53" fmla="*/ 5176073 w 6447632"/>
              <a:gd name="connsiteY53" fmla="*/ 3970179 h 5753325"/>
              <a:gd name="connsiteX54" fmla="*/ 5172826 w 6447632"/>
              <a:gd name="connsiteY54" fmla="*/ 3991773 h 5753325"/>
              <a:gd name="connsiteX55" fmla="*/ 5157053 w 6447632"/>
              <a:gd name="connsiteY55" fmla="*/ 3997708 h 5753325"/>
              <a:gd name="connsiteX56" fmla="*/ 5127922 w 6447632"/>
              <a:gd name="connsiteY56" fmla="*/ 4022660 h 5753325"/>
              <a:gd name="connsiteX57" fmla="*/ 5020872 w 6447632"/>
              <a:gd name="connsiteY57" fmla="*/ 4075951 h 5753325"/>
              <a:gd name="connsiteX58" fmla="*/ 4991410 w 6447632"/>
              <a:gd name="connsiteY58" fmla="*/ 4087598 h 5753325"/>
              <a:gd name="connsiteX59" fmla="*/ 4930112 w 6447632"/>
              <a:gd name="connsiteY59" fmla="*/ 4138459 h 5753325"/>
              <a:gd name="connsiteX60" fmla="*/ 4834224 w 6447632"/>
              <a:gd name="connsiteY60" fmla="*/ 4231643 h 5753325"/>
              <a:gd name="connsiteX61" fmla="*/ 4812599 w 6447632"/>
              <a:gd name="connsiteY61" fmla="*/ 4249449 h 5753325"/>
              <a:gd name="connsiteX62" fmla="*/ 4789188 w 6447632"/>
              <a:gd name="connsiteY62" fmla="*/ 4256678 h 5753325"/>
              <a:gd name="connsiteX63" fmla="*/ 4779554 w 6447632"/>
              <a:gd name="connsiteY63" fmla="*/ 4251313 h 5753325"/>
              <a:gd name="connsiteX64" fmla="*/ 4766885 w 6447632"/>
              <a:gd name="connsiteY64" fmla="*/ 4259812 h 5753325"/>
              <a:gd name="connsiteX65" fmla="*/ 4762510 w 6447632"/>
              <a:gd name="connsiteY65" fmla="*/ 4260383 h 5753325"/>
              <a:gd name="connsiteX66" fmla="*/ 4738416 w 6447632"/>
              <a:gd name="connsiteY66" fmla="*/ 4265355 h 5753325"/>
              <a:gd name="connsiteX67" fmla="*/ 4712007 w 6447632"/>
              <a:gd name="connsiteY67" fmla="*/ 4317892 h 5753325"/>
              <a:gd name="connsiteX68" fmla="*/ 4658930 w 6447632"/>
              <a:gd name="connsiteY68" fmla="*/ 4348041 h 5753325"/>
              <a:gd name="connsiteX69" fmla="*/ 4443526 w 6447632"/>
              <a:gd name="connsiteY69" fmla="*/ 4507851 h 5753325"/>
              <a:gd name="connsiteX70" fmla="*/ 4289766 w 6447632"/>
              <a:gd name="connsiteY70" fmla="*/ 4711450 h 5753325"/>
              <a:gd name="connsiteX71" fmla="*/ 4150870 w 6447632"/>
              <a:gd name="connsiteY71" fmla="*/ 4818480 h 5753325"/>
              <a:gd name="connsiteX72" fmla="*/ 4006639 w 6447632"/>
              <a:gd name="connsiteY72" fmla="*/ 4933815 h 5753325"/>
              <a:gd name="connsiteX73" fmla="*/ 3298210 w 6447632"/>
              <a:gd name="connsiteY73" fmla="*/ 5070790 h 5753325"/>
              <a:gd name="connsiteX74" fmla="*/ 2947678 w 6447632"/>
              <a:gd name="connsiteY74" fmla="*/ 5117869 h 5753325"/>
              <a:gd name="connsiteX75" fmla="*/ 2822169 w 6447632"/>
              <a:gd name="connsiteY75" fmla="*/ 5129396 h 5753325"/>
              <a:gd name="connsiteX76" fmla="*/ 2538773 w 6447632"/>
              <a:gd name="connsiteY76" fmla="*/ 5313397 h 5753325"/>
              <a:gd name="connsiteX77" fmla="*/ 2014500 w 6447632"/>
              <a:gd name="connsiteY77" fmla="*/ 5519744 h 5753325"/>
              <a:gd name="connsiteX78" fmla="*/ 1934391 w 6447632"/>
              <a:gd name="connsiteY78" fmla="*/ 5591335 h 5753325"/>
              <a:gd name="connsiteX79" fmla="*/ 1892550 w 6447632"/>
              <a:gd name="connsiteY79" fmla="*/ 5649708 h 5753325"/>
              <a:gd name="connsiteX80" fmla="*/ 1854769 w 6447632"/>
              <a:gd name="connsiteY80" fmla="*/ 5647691 h 5753325"/>
              <a:gd name="connsiteX81" fmla="*/ 1809461 w 6447632"/>
              <a:gd name="connsiteY81" fmla="*/ 5648628 h 5753325"/>
              <a:gd name="connsiteX82" fmla="*/ 1745150 w 6447632"/>
              <a:gd name="connsiteY82" fmla="*/ 5693879 h 5753325"/>
              <a:gd name="connsiteX83" fmla="*/ 1713375 w 6447632"/>
              <a:gd name="connsiteY83" fmla="*/ 5684672 h 5753325"/>
              <a:gd name="connsiteX84" fmla="*/ 1707808 w 6447632"/>
              <a:gd name="connsiteY84" fmla="*/ 5682611 h 5753325"/>
              <a:gd name="connsiteX85" fmla="*/ 1679313 w 6447632"/>
              <a:gd name="connsiteY85" fmla="*/ 5672360 h 5753325"/>
              <a:gd name="connsiteX86" fmla="*/ 1646933 w 6447632"/>
              <a:gd name="connsiteY86" fmla="*/ 5666227 h 5753325"/>
              <a:gd name="connsiteX87" fmla="*/ 1610055 w 6447632"/>
              <a:gd name="connsiteY87" fmla="*/ 5673643 h 5753325"/>
              <a:gd name="connsiteX88" fmla="*/ 1437641 w 6447632"/>
              <a:gd name="connsiteY88" fmla="*/ 5723266 h 5753325"/>
              <a:gd name="connsiteX89" fmla="*/ 1332869 w 6447632"/>
              <a:gd name="connsiteY89" fmla="*/ 5744752 h 5753325"/>
              <a:gd name="connsiteX90" fmla="*/ 1290525 w 6447632"/>
              <a:gd name="connsiteY90" fmla="*/ 5740036 h 5753325"/>
              <a:gd name="connsiteX91" fmla="*/ 1233107 w 6447632"/>
              <a:gd name="connsiteY91" fmla="*/ 5742106 h 5753325"/>
              <a:gd name="connsiteX92" fmla="*/ 1214532 w 6447632"/>
              <a:gd name="connsiteY92" fmla="*/ 5753325 h 5753325"/>
              <a:gd name="connsiteX93" fmla="*/ 1199955 w 6447632"/>
              <a:gd name="connsiteY93" fmla="*/ 5744831 h 5753325"/>
              <a:gd name="connsiteX94" fmla="*/ 1162337 w 6447632"/>
              <a:gd name="connsiteY94" fmla="*/ 5738048 h 5753325"/>
              <a:gd name="connsiteX95" fmla="*/ 1053457 w 6447632"/>
              <a:gd name="connsiteY95" fmla="*/ 5688676 h 5753325"/>
              <a:gd name="connsiteX96" fmla="*/ 1025798 w 6447632"/>
              <a:gd name="connsiteY96" fmla="*/ 5673166 h 5753325"/>
              <a:gd name="connsiteX97" fmla="*/ 947900 w 6447632"/>
              <a:gd name="connsiteY97" fmla="*/ 5657848 h 5753325"/>
              <a:gd name="connsiteX98" fmla="*/ 815627 w 6447632"/>
              <a:gd name="connsiteY98" fmla="*/ 5642557 h 5753325"/>
              <a:gd name="connsiteX99" fmla="*/ 788251 w 6447632"/>
              <a:gd name="connsiteY99" fmla="*/ 5637065 h 5753325"/>
              <a:gd name="connsiteX100" fmla="*/ 767822 w 6447632"/>
              <a:gd name="connsiteY100" fmla="*/ 5623450 h 5753325"/>
              <a:gd name="connsiteX101" fmla="*/ 765791 w 6447632"/>
              <a:gd name="connsiteY101" fmla="*/ 5612539 h 5753325"/>
              <a:gd name="connsiteX102" fmla="*/ 751230 w 6447632"/>
              <a:gd name="connsiteY102" fmla="*/ 5608092 h 5753325"/>
              <a:gd name="connsiteX103" fmla="*/ 748008 w 6447632"/>
              <a:gd name="connsiteY103" fmla="*/ 5605052 h 5753325"/>
              <a:gd name="connsiteX104" fmla="*/ 728871 w 6447632"/>
              <a:gd name="connsiteY104" fmla="*/ 5589469 h 5753325"/>
              <a:gd name="connsiteX105" fmla="*/ 671898 w 6447632"/>
              <a:gd name="connsiteY105" fmla="*/ 5602363 h 5753325"/>
              <a:gd name="connsiteX106" fmla="*/ 615065 w 6447632"/>
              <a:gd name="connsiteY106" fmla="*/ 5580257 h 5753325"/>
              <a:gd name="connsiteX107" fmla="*/ 355785 w 6447632"/>
              <a:gd name="connsiteY107" fmla="*/ 5514383 h 5753325"/>
              <a:gd name="connsiteX108" fmla="*/ 102269 w 6447632"/>
              <a:gd name="connsiteY108" fmla="*/ 5524347 h 5753325"/>
              <a:gd name="connsiteX109" fmla="*/ 13160 w 6447632"/>
              <a:gd name="connsiteY109" fmla="*/ 5514159 h 5753325"/>
              <a:gd name="connsiteX110" fmla="*/ 0 w 6447632"/>
              <a:gd name="connsiteY110" fmla="*/ 5511735 h 5753325"/>
              <a:gd name="connsiteX111" fmla="*/ 0 w 6447632"/>
              <a:gd name="connsiteY111" fmla="*/ 0 h 5753325"/>
              <a:gd name="connsiteX0" fmla="*/ 0 w 6447632"/>
              <a:gd name="connsiteY0" fmla="*/ 0 h 5753325"/>
              <a:gd name="connsiteX1" fmla="*/ 6438980 w 6447632"/>
              <a:gd name="connsiteY1" fmla="*/ 0 h 5753325"/>
              <a:gd name="connsiteX2" fmla="*/ 6439047 w 6447632"/>
              <a:gd name="connsiteY2" fmla="*/ 147 h 5753325"/>
              <a:gd name="connsiteX3" fmla="*/ 6443456 w 6447632"/>
              <a:gd name="connsiteY3" fmla="*/ 130105 h 5753325"/>
              <a:gd name="connsiteX4" fmla="*/ 6447632 w 6447632"/>
              <a:gd name="connsiteY4" fmla="*/ 170016 h 5753325"/>
              <a:gd name="connsiteX5" fmla="*/ 6396598 w 6447632"/>
              <a:gd name="connsiteY5" fmla="*/ 274847 h 5753325"/>
              <a:gd name="connsiteX6" fmla="*/ 6358350 w 6447632"/>
              <a:gd name="connsiteY6" fmla="*/ 492529 h 5753325"/>
              <a:gd name="connsiteX7" fmla="*/ 6354187 w 6447632"/>
              <a:gd name="connsiteY7" fmla="*/ 615799 h 5753325"/>
              <a:gd name="connsiteX8" fmla="*/ 6303977 w 6447632"/>
              <a:gd name="connsiteY8" fmla="*/ 664291 h 5753325"/>
              <a:gd name="connsiteX9" fmla="*/ 6344988 w 6447632"/>
              <a:gd name="connsiteY9" fmla="*/ 697330 h 5753325"/>
              <a:gd name="connsiteX10" fmla="*/ 6334770 w 6447632"/>
              <a:gd name="connsiteY10" fmla="*/ 754001 h 5753325"/>
              <a:gd name="connsiteX11" fmla="*/ 6339879 w 6447632"/>
              <a:gd name="connsiteY11" fmla="*/ 811136 h 5753325"/>
              <a:gd name="connsiteX12" fmla="*/ 6330065 w 6447632"/>
              <a:gd name="connsiteY12" fmla="*/ 893399 h 5753325"/>
              <a:gd name="connsiteX13" fmla="*/ 6405877 w 6447632"/>
              <a:gd name="connsiteY13" fmla="*/ 1026728 h 5753325"/>
              <a:gd name="connsiteX14" fmla="*/ 6362266 w 6447632"/>
              <a:gd name="connsiteY14" fmla="*/ 1151111 h 5753325"/>
              <a:gd name="connsiteX15" fmla="*/ 6371722 w 6447632"/>
              <a:gd name="connsiteY15" fmla="*/ 1318080 h 5753325"/>
              <a:gd name="connsiteX16" fmla="*/ 6356023 w 6447632"/>
              <a:gd name="connsiteY16" fmla="*/ 1356227 h 5753325"/>
              <a:gd name="connsiteX17" fmla="*/ 6356157 w 6447632"/>
              <a:gd name="connsiteY17" fmla="*/ 1361967 h 5753325"/>
              <a:gd name="connsiteX18" fmla="*/ 6350613 w 6447632"/>
              <a:gd name="connsiteY18" fmla="*/ 1393569 h 5753325"/>
              <a:gd name="connsiteX19" fmla="*/ 6357062 w 6447632"/>
              <a:gd name="connsiteY19" fmla="*/ 1444071 h 5753325"/>
              <a:gd name="connsiteX20" fmla="*/ 6364832 w 6447632"/>
              <a:gd name="connsiteY20" fmla="*/ 1478763 h 5753325"/>
              <a:gd name="connsiteX21" fmla="*/ 6369745 w 6447632"/>
              <a:gd name="connsiteY21" fmla="*/ 1495680 h 5753325"/>
              <a:gd name="connsiteX22" fmla="*/ 6370898 w 6447632"/>
              <a:gd name="connsiteY22" fmla="*/ 1513331 h 5753325"/>
              <a:gd name="connsiteX23" fmla="*/ 6368801 w 6447632"/>
              <a:gd name="connsiteY23" fmla="*/ 1527414 h 5753325"/>
              <a:gd name="connsiteX24" fmla="*/ 6359177 w 6447632"/>
              <a:gd name="connsiteY24" fmla="*/ 1639513 h 5753325"/>
              <a:gd name="connsiteX25" fmla="*/ 6299489 w 6447632"/>
              <a:gd name="connsiteY25" fmla="*/ 1784860 h 5753325"/>
              <a:gd name="connsiteX26" fmla="*/ 6267878 w 6447632"/>
              <a:gd name="connsiteY26" fmla="*/ 1858572 h 5753325"/>
              <a:gd name="connsiteX27" fmla="*/ 6251146 w 6447632"/>
              <a:gd name="connsiteY27" fmla="*/ 1926167 h 5753325"/>
              <a:gd name="connsiteX28" fmla="*/ 6210686 w 6447632"/>
              <a:gd name="connsiteY28" fmla="*/ 2014834 h 5753325"/>
              <a:gd name="connsiteX29" fmla="*/ 6106652 w 6447632"/>
              <a:gd name="connsiteY29" fmla="*/ 2150572 h 5753325"/>
              <a:gd name="connsiteX30" fmla="*/ 6097813 w 6447632"/>
              <a:gd name="connsiteY30" fmla="*/ 2172208 h 5753325"/>
              <a:gd name="connsiteX31" fmla="*/ 6095990 w 6447632"/>
              <a:gd name="connsiteY31" fmla="*/ 2181185 h 5753325"/>
              <a:gd name="connsiteX32" fmla="*/ 6090126 w 6447632"/>
              <a:gd name="connsiteY32" fmla="*/ 2192533 h 5753325"/>
              <a:gd name="connsiteX33" fmla="*/ 6089503 w 6447632"/>
              <a:gd name="connsiteY33" fmla="*/ 2192543 h 5753325"/>
              <a:gd name="connsiteX34" fmla="*/ 6084946 w 6447632"/>
              <a:gd name="connsiteY34" fmla="*/ 2203694 h 5753325"/>
              <a:gd name="connsiteX35" fmla="*/ 5987861 w 6447632"/>
              <a:gd name="connsiteY35" fmla="*/ 2304868 h 5753325"/>
              <a:gd name="connsiteX36" fmla="*/ 5973439 w 6447632"/>
              <a:gd name="connsiteY36" fmla="*/ 2385635 h 5753325"/>
              <a:gd name="connsiteX37" fmla="*/ 5916727 w 6447632"/>
              <a:gd name="connsiteY37" fmla="*/ 2458777 h 5753325"/>
              <a:gd name="connsiteX38" fmla="*/ 5856524 w 6447632"/>
              <a:gd name="connsiteY38" fmla="*/ 2583281 h 5753325"/>
              <a:gd name="connsiteX39" fmla="*/ 5838091 w 6447632"/>
              <a:gd name="connsiteY39" fmla="*/ 2753474 h 5753325"/>
              <a:gd name="connsiteX40" fmla="*/ 5777471 w 6447632"/>
              <a:gd name="connsiteY40" fmla="*/ 2901570 h 5753325"/>
              <a:gd name="connsiteX41" fmla="*/ 5723992 w 6447632"/>
              <a:gd name="connsiteY41" fmla="*/ 2998752 h 5753325"/>
              <a:gd name="connsiteX42" fmla="*/ 5557886 w 6447632"/>
              <a:gd name="connsiteY42" fmla="*/ 3329735 h 5753325"/>
              <a:gd name="connsiteX43" fmla="*/ 5471501 w 6447632"/>
              <a:gd name="connsiteY43" fmla="*/ 3462221 h 5753325"/>
              <a:gd name="connsiteX44" fmla="*/ 5465154 w 6447632"/>
              <a:gd name="connsiteY44" fmla="*/ 3541065 h 5753325"/>
              <a:gd name="connsiteX45" fmla="*/ 5437889 w 6447632"/>
              <a:gd name="connsiteY45" fmla="*/ 3559927 h 5753325"/>
              <a:gd name="connsiteX46" fmla="*/ 5432770 w 6447632"/>
              <a:gd name="connsiteY46" fmla="*/ 3562948 h 5753325"/>
              <a:gd name="connsiteX47" fmla="*/ 5406795 w 6447632"/>
              <a:gd name="connsiteY47" fmla="*/ 3578594 h 5753325"/>
              <a:gd name="connsiteX48" fmla="*/ 5381495 w 6447632"/>
              <a:gd name="connsiteY48" fmla="*/ 3599883 h 5753325"/>
              <a:gd name="connsiteX49" fmla="*/ 5363689 w 6447632"/>
              <a:gd name="connsiteY49" fmla="*/ 3633299 h 5753325"/>
              <a:gd name="connsiteX50" fmla="*/ 5291870 w 6447632"/>
              <a:gd name="connsiteY50" fmla="*/ 3799039 h 5753325"/>
              <a:gd name="connsiteX51" fmla="*/ 5241600 w 6447632"/>
              <a:gd name="connsiteY51" fmla="*/ 3894238 h 5753325"/>
              <a:gd name="connsiteX52" fmla="*/ 5211041 w 6447632"/>
              <a:gd name="connsiteY52" fmla="*/ 3924184 h 5753325"/>
              <a:gd name="connsiteX53" fmla="*/ 5176073 w 6447632"/>
              <a:gd name="connsiteY53" fmla="*/ 3970179 h 5753325"/>
              <a:gd name="connsiteX54" fmla="*/ 5172826 w 6447632"/>
              <a:gd name="connsiteY54" fmla="*/ 3991773 h 5753325"/>
              <a:gd name="connsiteX55" fmla="*/ 5157053 w 6447632"/>
              <a:gd name="connsiteY55" fmla="*/ 3997708 h 5753325"/>
              <a:gd name="connsiteX56" fmla="*/ 5127922 w 6447632"/>
              <a:gd name="connsiteY56" fmla="*/ 4022660 h 5753325"/>
              <a:gd name="connsiteX57" fmla="*/ 5020872 w 6447632"/>
              <a:gd name="connsiteY57" fmla="*/ 4075951 h 5753325"/>
              <a:gd name="connsiteX58" fmla="*/ 4991410 w 6447632"/>
              <a:gd name="connsiteY58" fmla="*/ 4087598 h 5753325"/>
              <a:gd name="connsiteX59" fmla="*/ 4930112 w 6447632"/>
              <a:gd name="connsiteY59" fmla="*/ 4138459 h 5753325"/>
              <a:gd name="connsiteX60" fmla="*/ 4834224 w 6447632"/>
              <a:gd name="connsiteY60" fmla="*/ 4231643 h 5753325"/>
              <a:gd name="connsiteX61" fmla="*/ 4812599 w 6447632"/>
              <a:gd name="connsiteY61" fmla="*/ 4249449 h 5753325"/>
              <a:gd name="connsiteX62" fmla="*/ 4789188 w 6447632"/>
              <a:gd name="connsiteY62" fmla="*/ 4256678 h 5753325"/>
              <a:gd name="connsiteX63" fmla="*/ 4779554 w 6447632"/>
              <a:gd name="connsiteY63" fmla="*/ 4251313 h 5753325"/>
              <a:gd name="connsiteX64" fmla="*/ 4766885 w 6447632"/>
              <a:gd name="connsiteY64" fmla="*/ 4259812 h 5753325"/>
              <a:gd name="connsiteX65" fmla="*/ 4762510 w 6447632"/>
              <a:gd name="connsiteY65" fmla="*/ 4260383 h 5753325"/>
              <a:gd name="connsiteX66" fmla="*/ 4738416 w 6447632"/>
              <a:gd name="connsiteY66" fmla="*/ 4265355 h 5753325"/>
              <a:gd name="connsiteX67" fmla="*/ 4712007 w 6447632"/>
              <a:gd name="connsiteY67" fmla="*/ 4317892 h 5753325"/>
              <a:gd name="connsiteX68" fmla="*/ 4658930 w 6447632"/>
              <a:gd name="connsiteY68" fmla="*/ 4348041 h 5753325"/>
              <a:gd name="connsiteX69" fmla="*/ 4443526 w 6447632"/>
              <a:gd name="connsiteY69" fmla="*/ 4507851 h 5753325"/>
              <a:gd name="connsiteX70" fmla="*/ 4289766 w 6447632"/>
              <a:gd name="connsiteY70" fmla="*/ 4711450 h 5753325"/>
              <a:gd name="connsiteX71" fmla="*/ 4150870 w 6447632"/>
              <a:gd name="connsiteY71" fmla="*/ 4818480 h 5753325"/>
              <a:gd name="connsiteX72" fmla="*/ 4006639 w 6447632"/>
              <a:gd name="connsiteY72" fmla="*/ 4933815 h 5753325"/>
              <a:gd name="connsiteX73" fmla="*/ 3298210 w 6447632"/>
              <a:gd name="connsiteY73" fmla="*/ 5070790 h 5753325"/>
              <a:gd name="connsiteX74" fmla="*/ 2947678 w 6447632"/>
              <a:gd name="connsiteY74" fmla="*/ 5117869 h 5753325"/>
              <a:gd name="connsiteX75" fmla="*/ 2822169 w 6447632"/>
              <a:gd name="connsiteY75" fmla="*/ 5129396 h 5753325"/>
              <a:gd name="connsiteX76" fmla="*/ 2538773 w 6447632"/>
              <a:gd name="connsiteY76" fmla="*/ 5313397 h 5753325"/>
              <a:gd name="connsiteX77" fmla="*/ 2014500 w 6447632"/>
              <a:gd name="connsiteY77" fmla="*/ 5519744 h 5753325"/>
              <a:gd name="connsiteX78" fmla="*/ 1934391 w 6447632"/>
              <a:gd name="connsiteY78" fmla="*/ 5591335 h 5753325"/>
              <a:gd name="connsiteX79" fmla="*/ 1892550 w 6447632"/>
              <a:gd name="connsiteY79" fmla="*/ 5649708 h 5753325"/>
              <a:gd name="connsiteX80" fmla="*/ 1854769 w 6447632"/>
              <a:gd name="connsiteY80" fmla="*/ 5647691 h 5753325"/>
              <a:gd name="connsiteX81" fmla="*/ 1809461 w 6447632"/>
              <a:gd name="connsiteY81" fmla="*/ 5648628 h 5753325"/>
              <a:gd name="connsiteX82" fmla="*/ 1745150 w 6447632"/>
              <a:gd name="connsiteY82" fmla="*/ 5693879 h 5753325"/>
              <a:gd name="connsiteX83" fmla="*/ 1713375 w 6447632"/>
              <a:gd name="connsiteY83" fmla="*/ 5684672 h 5753325"/>
              <a:gd name="connsiteX84" fmla="*/ 1707808 w 6447632"/>
              <a:gd name="connsiteY84" fmla="*/ 5682611 h 5753325"/>
              <a:gd name="connsiteX85" fmla="*/ 1679313 w 6447632"/>
              <a:gd name="connsiteY85" fmla="*/ 5672360 h 5753325"/>
              <a:gd name="connsiteX86" fmla="*/ 1646933 w 6447632"/>
              <a:gd name="connsiteY86" fmla="*/ 5666227 h 5753325"/>
              <a:gd name="connsiteX87" fmla="*/ 1610055 w 6447632"/>
              <a:gd name="connsiteY87" fmla="*/ 5673643 h 5753325"/>
              <a:gd name="connsiteX88" fmla="*/ 1437641 w 6447632"/>
              <a:gd name="connsiteY88" fmla="*/ 5723266 h 5753325"/>
              <a:gd name="connsiteX89" fmla="*/ 1332869 w 6447632"/>
              <a:gd name="connsiteY89" fmla="*/ 5744752 h 5753325"/>
              <a:gd name="connsiteX90" fmla="*/ 1290525 w 6447632"/>
              <a:gd name="connsiteY90" fmla="*/ 5740036 h 5753325"/>
              <a:gd name="connsiteX91" fmla="*/ 1233107 w 6447632"/>
              <a:gd name="connsiteY91" fmla="*/ 5742106 h 5753325"/>
              <a:gd name="connsiteX92" fmla="*/ 1214532 w 6447632"/>
              <a:gd name="connsiteY92" fmla="*/ 5753325 h 5753325"/>
              <a:gd name="connsiteX93" fmla="*/ 1199955 w 6447632"/>
              <a:gd name="connsiteY93" fmla="*/ 5744831 h 5753325"/>
              <a:gd name="connsiteX94" fmla="*/ 1162337 w 6447632"/>
              <a:gd name="connsiteY94" fmla="*/ 5738048 h 5753325"/>
              <a:gd name="connsiteX95" fmla="*/ 1053457 w 6447632"/>
              <a:gd name="connsiteY95" fmla="*/ 5688676 h 5753325"/>
              <a:gd name="connsiteX96" fmla="*/ 1025798 w 6447632"/>
              <a:gd name="connsiteY96" fmla="*/ 5673166 h 5753325"/>
              <a:gd name="connsiteX97" fmla="*/ 947900 w 6447632"/>
              <a:gd name="connsiteY97" fmla="*/ 5657848 h 5753325"/>
              <a:gd name="connsiteX98" fmla="*/ 815627 w 6447632"/>
              <a:gd name="connsiteY98" fmla="*/ 5642557 h 5753325"/>
              <a:gd name="connsiteX99" fmla="*/ 788251 w 6447632"/>
              <a:gd name="connsiteY99" fmla="*/ 5637065 h 5753325"/>
              <a:gd name="connsiteX100" fmla="*/ 767822 w 6447632"/>
              <a:gd name="connsiteY100" fmla="*/ 5623450 h 5753325"/>
              <a:gd name="connsiteX101" fmla="*/ 765791 w 6447632"/>
              <a:gd name="connsiteY101" fmla="*/ 5612539 h 5753325"/>
              <a:gd name="connsiteX102" fmla="*/ 751230 w 6447632"/>
              <a:gd name="connsiteY102" fmla="*/ 5608092 h 5753325"/>
              <a:gd name="connsiteX103" fmla="*/ 748008 w 6447632"/>
              <a:gd name="connsiteY103" fmla="*/ 5605052 h 5753325"/>
              <a:gd name="connsiteX104" fmla="*/ 728871 w 6447632"/>
              <a:gd name="connsiteY104" fmla="*/ 5589469 h 5753325"/>
              <a:gd name="connsiteX105" fmla="*/ 671898 w 6447632"/>
              <a:gd name="connsiteY105" fmla="*/ 5602363 h 5753325"/>
              <a:gd name="connsiteX106" fmla="*/ 615065 w 6447632"/>
              <a:gd name="connsiteY106" fmla="*/ 5580257 h 5753325"/>
              <a:gd name="connsiteX107" fmla="*/ 355785 w 6447632"/>
              <a:gd name="connsiteY107" fmla="*/ 5514383 h 5753325"/>
              <a:gd name="connsiteX108" fmla="*/ 102269 w 6447632"/>
              <a:gd name="connsiteY108" fmla="*/ 5524347 h 5753325"/>
              <a:gd name="connsiteX109" fmla="*/ 13160 w 6447632"/>
              <a:gd name="connsiteY109" fmla="*/ 5514159 h 5753325"/>
              <a:gd name="connsiteX110" fmla="*/ 0 w 6447632"/>
              <a:gd name="connsiteY110" fmla="*/ 5511735 h 5753325"/>
              <a:gd name="connsiteX111" fmla="*/ 0 w 6447632"/>
              <a:gd name="connsiteY111" fmla="*/ 0 h 5753325"/>
              <a:gd name="connsiteX0" fmla="*/ 0 w 6447632"/>
              <a:gd name="connsiteY0" fmla="*/ 0 h 5753325"/>
              <a:gd name="connsiteX1" fmla="*/ 6438980 w 6447632"/>
              <a:gd name="connsiteY1" fmla="*/ 0 h 5753325"/>
              <a:gd name="connsiteX2" fmla="*/ 6439047 w 6447632"/>
              <a:gd name="connsiteY2" fmla="*/ 147 h 5753325"/>
              <a:gd name="connsiteX3" fmla="*/ 6443456 w 6447632"/>
              <a:gd name="connsiteY3" fmla="*/ 130105 h 5753325"/>
              <a:gd name="connsiteX4" fmla="*/ 6447632 w 6447632"/>
              <a:gd name="connsiteY4" fmla="*/ 170016 h 5753325"/>
              <a:gd name="connsiteX5" fmla="*/ 6396598 w 6447632"/>
              <a:gd name="connsiteY5" fmla="*/ 274847 h 5753325"/>
              <a:gd name="connsiteX6" fmla="*/ 6358350 w 6447632"/>
              <a:gd name="connsiteY6" fmla="*/ 492529 h 5753325"/>
              <a:gd name="connsiteX7" fmla="*/ 6354187 w 6447632"/>
              <a:gd name="connsiteY7" fmla="*/ 615799 h 5753325"/>
              <a:gd name="connsiteX8" fmla="*/ 6303977 w 6447632"/>
              <a:gd name="connsiteY8" fmla="*/ 664291 h 5753325"/>
              <a:gd name="connsiteX9" fmla="*/ 6344988 w 6447632"/>
              <a:gd name="connsiteY9" fmla="*/ 697330 h 5753325"/>
              <a:gd name="connsiteX10" fmla="*/ 6334770 w 6447632"/>
              <a:gd name="connsiteY10" fmla="*/ 754001 h 5753325"/>
              <a:gd name="connsiteX11" fmla="*/ 6339879 w 6447632"/>
              <a:gd name="connsiteY11" fmla="*/ 811136 h 5753325"/>
              <a:gd name="connsiteX12" fmla="*/ 6330065 w 6447632"/>
              <a:gd name="connsiteY12" fmla="*/ 893399 h 5753325"/>
              <a:gd name="connsiteX13" fmla="*/ 6345206 w 6447632"/>
              <a:gd name="connsiteY13" fmla="*/ 1018060 h 5753325"/>
              <a:gd name="connsiteX14" fmla="*/ 6362266 w 6447632"/>
              <a:gd name="connsiteY14" fmla="*/ 1151111 h 5753325"/>
              <a:gd name="connsiteX15" fmla="*/ 6371722 w 6447632"/>
              <a:gd name="connsiteY15" fmla="*/ 1318080 h 5753325"/>
              <a:gd name="connsiteX16" fmla="*/ 6356023 w 6447632"/>
              <a:gd name="connsiteY16" fmla="*/ 1356227 h 5753325"/>
              <a:gd name="connsiteX17" fmla="*/ 6356157 w 6447632"/>
              <a:gd name="connsiteY17" fmla="*/ 1361967 h 5753325"/>
              <a:gd name="connsiteX18" fmla="*/ 6350613 w 6447632"/>
              <a:gd name="connsiteY18" fmla="*/ 1393569 h 5753325"/>
              <a:gd name="connsiteX19" fmla="*/ 6357062 w 6447632"/>
              <a:gd name="connsiteY19" fmla="*/ 1444071 h 5753325"/>
              <a:gd name="connsiteX20" fmla="*/ 6364832 w 6447632"/>
              <a:gd name="connsiteY20" fmla="*/ 1478763 h 5753325"/>
              <a:gd name="connsiteX21" fmla="*/ 6369745 w 6447632"/>
              <a:gd name="connsiteY21" fmla="*/ 1495680 h 5753325"/>
              <a:gd name="connsiteX22" fmla="*/ 6370898 w 6447632"/>
              <a:gd name="connsiteY22" fmla="*/ 1513331 h 5753325"/>
              <a:gd name="connsiteX23" fmla="*/ 6368801 w 6447632"/>
              <a:gd name="connsiteY23" fmla="*/ 1527414 h 5753325"/>
              <a:gd name="connsiteX24" fmla="*/ 6359177 w 6447632"/>
              <a:gd name="connsiteY24" fmla="*/ 1639513 h 5753325"/>
              <a:gd name="connsiteX25" fmla="*/ 6299489 w 6447632"/>
              <a:gd name="connsiteY25" fmla="*/ 1784860 h 5753325"/>
              <a:gd name="connsiteX26" fmla="*/ 6267878 w 6447632"/>
              <a:gd name="connsiteY26" fmla="*/ 1858572 h 5753325"/>
              <a:gd name="connsiteX27" fmla="*/ 6251146 w 6447632"/>
              <a:gd name="connsiteY27" fmla="*/ 1926167 h 5753325"/>
              <a:gd name="connsiteX28" fmla="*/ 6210686 w 6447632"/>
              <a:gd name="connsiteY28" fmla="*/ 2014834 h 5753325"/>
              <a:gd name="connsiteX29" fmla="*/ 6106652 w 6447632"/>
              <a:gd name="connsiteY29" fmla="*/ 2150572 h 5753325"/>
              <a:gd name="connsiteX30" fmla="*/ 6097813 w 6447632"/>
              <a:gd name="connsiteY30" fmla="*/ 2172208 h 5753325"/>
              <a:gd name="connsiteX31" fmla="*/ 6095990 w 6447632"/>
              <a:gd name="connsiteY31" fmla="*/ 2181185 h 5753325"/>
              <a:gd name="connsiteX32" fmla="*/ 6090126 w 6447632"/>
              <a:gd name="connsiteY32" fmla="*/ 2192533 h 5753325"/>
              <a:gd name="connsiteX33" fmla="*/ 6089503 w 6447632"/>
              <a:gd name="connsiteY33" fmla="*/ 2192543 h 5753325"/>
              <a:gd name="connsiteX34" fmla="*/ 6084946 w 6447632"/>
              <a:gd name="connsiteY34" fmla="*/ 2203694 h 5753325"/>
              <a:gd name="connsiteX35" fmla="*/ 5987861 w 6447632"/>
              <a:gd name="connsiteY35" fmla="*/ 2304868 h 5753325"/>
              <a:gd name="connsiteX36" fmla="*/ 5973439 w 6447632"/>
              <a:gd name="connsiteY36" fmla="*/ 2385635 h 5753325"/>
              <a:gd name="connsiteX37" fmla="*/ 5916727 w 6447632"/>
              <a:gd name="connsiteY37" fmla="*/ 2458777 h 5753325"/>
              <a:gd name="connsiteX38" fmla="*/ 5856524 w 6447632"/>
              <a:gd name="connsiteY38" fmla="*/ 2583281 h 5753325"/>
              <a:gd name="connsiteX39" fmla="*/ 5838091 w 6447632"/>
              <a:gd name="connsiteY39" fmla="*/ 2753474 h 5753325"/>
              <a:gd name="connsiteX40" fmla="*/ 5777471 w 6447632"/>
              <a:gd name="connsiteY40" fmla="*/ 2901570 h 5753325"/>
              <a:gd name="connsiteX41" fmla="*/ 5723992 w 6447632"/>
              <a:gd name="connsiteY41" fmla="*/ 2998752 h 5753325"/>
              <a:gd name="connsiteX42" fmla="*/ 5557886 w 6447632"/>
              <a:gd name="connsiteY42" fmla="*/ 3329735 h 5753325"/>
              <a:gd name="connsiteX43" fmla="*/ 5471501 w 6447632"/>
              <a:gd name="connsiteY43" fmla="*/ 3462221 h 5753325"/>
              <a:gd name="connsiteX44" fmla="*/ 5465154 w 6447632"/>
              <a:gd name="connsiteY44" fmla="*/ 3541065 h 5753325"/>
              <a:gd name="connsiteX45" fmla="*/ 5437889 w 6447632"/>
              <a:gd name="connsiteY45" fmla="*/ 3559927 h 5753325"/>
              <a:gd name="connsiteX46" fmla="*/ 5432770 w 6447632"/>
              <a:gd name="connsiteY46" fmla="*/ 3562948 h 5753325"/>
              <a:gd name="connsiteX47" fmla="*/ 5406795 w 6447632"/>
              <a:gd name="connsiteY47" fmla="*/ 3578594 h 5753325"/>
              <a:gd name="connsiteX48" fmla="*/ 5381495 w 6447632"/>
              <a:gd name="connsiteY48" fmla="*/ 3599883 h 5753325"/>
              <a:gd name="connsiteX49" fmla="*/ 5363689 w 6447632"/>
              <a:gd name="connsiteY49" fmla="*/ 3633299 h 5753325"/>
              <a:gd name="connsiteX50" fmla="*/ 5291870 w 6447632"/>
              <a:gd name="connsiteY50" fmla="*/ 3799039 h 5753325"/>
              <a:gd name="connsiteX51" fmla="*/ 5241600 w 6447632"/>
              <a:gd name="connsiteY51" fmla="*/ 3894238 h 5753325"/>
              <a:gd name="connsiteX52" fmla="*/ 5211041 w 6447632"/>
              <a:gd name="connsiteY52" fmla="*/ 3924184 h 5753325"/>
              <a:gd name="connsiteX53" fmla="*/ 5176073 w 6447632"/>
              <a:gd name="connsiteY53" fmla="*/ 3970179 h 5753325"/>
              <a:gd name="connsiteX54" fmla="*/ 5172826 w 6447632"/>
              <a:gd name="connsiteY54" fmla="*/ 3991773 h 5753325"/>
              <a:gd name="connsiteX55" fmla="*/ 5157053 w 6447632"/>
              <a:gd name="connsiteY55" fmla="*/ 3997708 h 5753325"/>
              <a:gd name="connsiteX56" fmla="*/ 5127922 w 6447632"/>
              <a:gd name="connsiteY56" fmla="*/ 4022660 h 5753325"/>
              <a:gd name="connsiteX57" fmla="*/ 5020872 w 6447632"/>
              <a:gd name="connsiteY57" fmla="*/ 4075951 h 5753325"/>
              <a:gd name="connsiteX58" fmla="*/ 4991410 w 6447632"/>
              <a:gd name="connsiteY58" fmla="*/ 4087598 h 5753325"/>
              <a:gd name="connsiteX59" fmla="*/ 4930112 w 6447632"/>
              <a:gd name="connsiteY59" fmla="*/ 4138459 h 5753325"/>
              <a:gd name="connsiteX60" fmla="*/ 4834224 w 6447632"/>
              <a:gd name="connsiteY60" fmla="*/ 4231643 h 5753325"/>
              <a:gd name="connsiteX61" fmla="*/ 4812599 w 6447632"/>
              <a:gd name="connsiteY61" fmla="*/ 4249449 h 5753325"/>
              <a:gd name="connsiteX62" fmla="*/ 4789188 w 6447632"/>
              <a:gd name="connsiteY62" fmla="*/ 4256678 h 5753325"/>
              <a:gd name="connsiteX63" fmla="*/ 4779554 w 6447632"/>
              <a:gd name="connsiteY63" fmla="*/ 4251313 h 5753325"/>
              <a:gd name="connsiteX64" fmla="*/ 4766885 w 6447632"/>
              <a:gd name="connsiteY64" fmla="*/ 4259812 h 5753325"/>
              <a:gd name="connsiteX65" fmla="*/ 4762510 w 6447632"/>
              <a:gd name="connsiteY65" fmla="*/ 4260383 h 5753325"/>
              <a:gd name="connsiteX66" fmla="*/ 4738416 w 6447632"/>
              <a:gd name="connsiteY66" fmla="*/ 4265355 h 5753325"/>
              <a:gd name="connsiteX67" fmla="*/ 4712007 w 6447632"/>
              <a:gd name="connsiteY67" fmla="*/ 4317892 h 5753325"/>
              <a:gd name="connsiteX68" fmla="*/ 4658930 w 6447632"/>
              <a:gd name="connsiteY68" fmla="*/ 4348041 h 5753325"/>
              <a:gd name="connsiteX69" fmla="*/ 4443526 w 6447632"/>
              <a:gd name="connsiteY69" fmla="*/ 4507851 h 5753325"/>
              <a:gd name="connsiteX70" fmla="*/ 4289766 w 6447632"/>
              <a:gd name="connsiteY70" fmla="*/ 4711450 h 5753325"/>
              <a:gd name="connsiteX71" fmla="*/ 4150870 w 6447632"/>
              <a:gd name="connsiteY71" fmla="*/ 4818480 h 5753325"/>
              <a:gd name="connsiteX72" fmla="*/ 4006639 w 6447632"/>
              <a:gd name="connsiteY72" fmla="*/ 4933815 h 5753325"/>
              <a:gd name="connsiteX73" fmla="*/ 3298210 w 6447632"/>
              <a:gd name="connsiteY73" fmla="*/ 5070790 h 5753325"/>
              <a:gd name="connsiteX74" fmla="*/ 2947678 w 6447632"/>
              <a:gd name="connsiteY74" fmla="*/ 5117869 h 5753325"/>
              <a:gd name="connsiteX75" fmla="*/ 2822169 w 6447632"/>
              <a:gd name="connsiteY75" fmla="*/ 5129396 h 5753325"/>
              <a:gd name="connsiteX76" fmla="*/ 2538773 w 6447632"/>
              <a:gd name="connsiteY76" fmla="*/ 5313397 h 5753325"/>
              <a:gd name="connsiteX77" fmla="*/ 2014500 w 6447632"/>
              <a:gd name="connsiteY77" fmla="*/ 5519744 h 5753325"/>
              <a:gd name="connsiteX78" fmla="*/ 1934391 w 6447632"/>
              <a:gd name="connsiteY78" fmla="*/ 5591335 h 5753325"/>
              <a:gd name="connsiteX79" fmla="*/ 1892550 w 6447632"/>
              <a:gd name="connsiteY79" fmla="*/ 5649708 h 5753325"/>
              <a:gd name="connsiteX80" fmla="*/ 1854769 w 6447632"/>
              <a:gd name="connsiteY80" fmla="*/ 5647691 h 5753325"/>
              <a:gd name="connsiteX81" fmla="*/ 1809461 w 6447632"/>
              <a:gd name="connsiteY81" fmla="*/ 5648628 h 5753325"/>
              <a:gd name="connsiteX82" fmla="*/ 1745150 w 6447632"/>
              <a:gd name="connsiteY82" fmla="*/ 5693879 h 5753325"/>
              <a:gd name="connsiteX83" fmla="*/ 1713375 w 6447632"/>
              <a:gd name="connsiteY83" fmla="*/ 5684672 h 5753325"/>
              <a:gd name="connsiteX84" fmla="*/ 1707808 w 6447632"/>
              <a:gd name="connsiteY84" fmla="*/ 5682611 h 5753325"/>
              <a:gd name="connsiteX85" fmla="*/ 1679313 w 6447632"/>
              <a:gd name="connsiteY85" fmla="*/ 5672360 h 5753325"/>
              <a:gd name="connsiteX86" fmla="*/ 1646933 w 6447632"/>
              <a:gd name="connsiteY86" fmla="*/ 5666227 h 5753325"/>
              <a:gd name="connsiteX87" fmla="*/ 1610055 w 6447632"/>
              <a:gd name="connsiteY87" fmla="*/ 5673643 h 5753325"/>
              <a:gd name="connsiteX88" fmla="*/ 1437641 w 6447632"/>
              <a:gd name="connsiteY88" fmla="*/ 5723266 h 5753325"/>
              <a:gd name="connsiteX89" fmla="*/ 1332869 w 6447632"/>
              <a:gd name="connsiteY89" fmla="*/ 5744752 h 5753325"/>
              <a:gd name="connsiteX90" fmla="*/ 1290525 w 6447632"/>
              <a:gd name="connsiteY90" fmla="*/ 5740036 h 5753325"/>
              <a:gd name="connsiteX91" fmla="*/ 1233107 w 6447632"/>
              <a:gd name="connsiteY91" fmla="*/ 5742106 h 5753325"/>
              <a:gd name="connsiteX92" fmla="*/ 1214532 w 6447632"/>
              <a:gd name="connsiteY92" fmla="*/ 5753325 h 5753325"/>
              <a:gd name="connsiteX93" fmla="*/ 1199955 w 6447632"/>
              <a:gd name="connsiteY93" fmla="*/ 5744831 h 5753325"/>
              <a:gd name="connsiteX94" fmla="*/ 1162337 w 6447632"/>
              <a:gd name="connsiteY94" fmla="*/ 5738048 h 5753325"/>
              <a:gd name="connsiteX95" fmla="*/ 1053457 w 6447632"/>
              <a:gd name="connsiteY95" fmla="*/ 5688676 h 5753325"/>
              <a:gd name="connsiteX96" fmla="*/ 1025798 w 6447632"/>
              <a:gd name="connsiteY96" fmla="*/ 5673166 h 5753325"/>
              <a:gd name="connsiteX97" fmla="*/ 947900 w 6447632"/>
              <a:gd name="connsiteY97" fmla="*/ 5657848 h 5753325"/>
              <a:gd name="connsiteX98" fmla="*/ 815627 w 6447632"/>
              <a:gd name="connsiteY98" fmla="*/ 5642557 h 5753325"/>
              <a:gd name="connsiteX99" fmla="*/ 788251 w 6447632"/>
              <a:gd name="connsiteY99" fmla="*/ 5637065 h 5753325"/>
              <a:gd name="connsiteX100" fmla="*/ 767822 w 6447632"/>
              <a:gd name="connsiteY100" fmla="*/ 5623450 h 5753325"/>
              <a:gd name="connsiteX101" fmla="*/ 765791 w 6447632"/>
              <a:gd name="connsiteY101" fmla="*/ 5612539 h 5753325"/>
              <a:gd name="connsiteX102" fmla="*/ 751230 w 6447632"/>
              <a:gd name="connsiteY102" fmla="*/ 5608092 h 5753325"/>
              <a:gd name="connsiteX103" fmla="*/ 748008 w 6447632"/>
              <a:gd name="connsiteY103" fmla="*/ 5605052 h 5753325"/>
              <a:gd name="connsiteX104" fmla="*/ 728871 w 6447632"/>
              <a:gd name="connsiteY104" fmla="*/ 5589469 h 5753325"/>
              <a:gd name="connsiteX105" fmla="*/ 671898 w 6447632"/>
              <a:gd name="connsiteY105" fmla="*/ 5602363 h 5753325"/>
              <a:gd name="connsiteX106" fmla="*/ 615065 w 6447632"/>
              <a:gd name="connsiteY106" fmla="*/ 5580257 h 5753325"/>
              <a:gd name="connsiteX107" fmla="*/ 355785 w 6447632"/>
              <a:gd name="connsiteY107" fmla="*/ 5514383 h 5753325"/>
              <a:gd name="connsiteX108" fmla="*/ 102269 w 6447632"/>
              <a:gd name="connsiteY108" fmla="*/ 5524347 h 5753325"/>
              <a:gd name="connsiteX109" fmla="*/ 13160 w 6447632"/>
              <a:gd name="connsiteY109" fmla="*/ 5514159 h 5753325"/>
              <a:gd name="connsiteX110" fmla="*/ 0 w 6447632"/>
              <a:gd name="connsiteY110" fmla="*/ 5511735 h 5753325"/>
              <a:gd name="connsiteX111" fmla="*/ 0 w 6447632"/>
              <a:gd name="connsiteY111" fmla="*/ 0 h 5753325"/>
              <a:gd name="connsiteX0" fmla="*/ 0 w 6447632"/>
              <a:gd name="connsiteY0" fmla="*/ 0 h 5753325"/>
              <a:gd name="connsiteX1" fmla="*/ 6438980 w 6447632"/>
              <a:gd name="connsiteY1" fmla="*/ 0 h 5753325"/>
              <a:gd name="connsiteX2" fmla="*/ 6439047 w 6447632"/>
              <a:gd name="connsiteY2" fmla="*/ 147 h 5753325"/>
              <a:gd name="connsiteX3" fmla="*/ 6443456 w 6447632"/>
              <a:gd name="connsiteY3" fmla="*/ 130105 h 5753325"/>
              <a:gd name="connsiteX4" fmla="*/ 6447632 w 6447632"/>
              <a:gd name="connsiteY4" fmla="*/ 170016 h 5753325"/>
              <a:gd name="connsiteX5" fmla="*/ 6396598 w 6447632"/>
              <a:gd name="connsiteY5" fmla="*/ 274847 h 5753325"/>
              <a:gd name="connsiteX6" fmla="*/ 6358350 w 6447632"/>
              <a:gd name="connsiteY6" fmla="*/ 492529 h 5753325"/>
              <a:gd name="connsiteX7" fmla="*/ 6354187 w 6447632"/>
              <a:gd name="connsiteY7" fmla="*/ 615799 h 5753325"/>
              <a:gd name="connsiteX8" fmla="*/ 6303977 w 6447632"/>
              <a:gd name="connsiteY8" fmla="*/ 664291 h 5753325"/>
              <a:gd name="connsiteX9" fmla="*/ 6344988 w 6447632"/>
              <a:gd name="connsiteY9" fmla="*/ 697330 h 5753325"/>
              <a:gd name="connsiteX10" fmla="*/ 6334770 w 6447632"/>
              <a:gd name="connsiteY10" fmla="*/ 754001 h 5753325"/>
              <a:gd name="connsiteX11" fmla="*/ 6339879 w 6447632"/>
              <a:gd name="connsiteY11" fmla="*/ 811136 h 5753325"/>
              <a:gd name="connsiteX12" fmla="*/ 6330065 w 6447632"/>
              <a:gd name="connsiteY12" fmla="*/ 893399 h 5753325"/>
              <a:gd name="connsiteX13" fmla="*/ 6345206 w 6447632"/>
              <a:gd name="connsiteY13" fmla="*/ 1018060 h 5753325"/>
              <a:gd name="connsiteX14" fmla="*/ 6362266 w 6447632"/>
              <a:gd name="connsiteY14" fmla="*/ 1151111 h 5753325"/>
              <a:gd name="connsiteX15" fmla="*/ 6371722 w 6447632"/>
              <a:gd name="connsiteY15" fmla="*/ 1318080 h 5753325"/>
              <a:gd name="connsiteX16" fmla="*/ 6356023 w 6447632"/>
              <a:gd name="connsiteY16" fmla="*/ 1356227 h 5753325"/>
              <a:gd name="connsiteX17" fmla="*/ 6356157 w 6447632"/>
              <a:gd name="connsiteY17" fmla="*/ 1361967 h 5753325"/>
              <a:gd name="connsiteX18" fmla="*/ 6350613 w 6447632"/>
              <a:gd name="connsiteY18" fmla="*/ 1393569 h 5753325"/>
              <a:gd name="connsiteX19" fmla="*/ 6357062 w 6447632"/>
              <a:gd name="connsiteY19" fmla="*/ 1444071 h 5753325"/>
              <a:gd name="connsiteX20" fmla="*/ 6364832 w 6447632"/>
              <a:gd name="connsiteY20" fmla="*/ 1478763 h 5753325"/>
              <a:gd name="connsiteX21" fmla="*/ 6369745 w 6447632"/>
              <a:gd name="connsiteY21" fmla="*/ 1495680 h 5753325"/>
              <a:gd name="connsiteX22" fmla="*/ 6370898 w 6447632"/>
              <a:gd name="connsiteY22" fmla="*/ 1513331 h 5753325"/>
              <a:gd name="connsiteX23" fmla="*/ 6368801 w 6447632"/>
              <a:gd name="connsiteY23" fmla="*/ 1527414 h 5753325"/>
              <a:gd name="connsiteX24" fmla="*/ 6359177 w 6447632"/>
              <a:gd name="connsiteY24" fmla="*/ 1639513 h 5753325"/>
              <a:gd name="connsiteX25" fmla="*/ 6299489 w 6447632"/>
              <a:gd name="connsiteY25" fmla="*/ 1784860 h 5753325"/>
              <a:gd name="connsiteX26" fmla="*/ 6267878 w 6447632"/>
              <a:gd name="connsiteY26" fmla="*/ 1858572 h 5753325"/>
              <a:gd name="connsiteX27" fmla="*/ 6251146 w 6447632"/>
              <a:gd name="connsiteY27" fmla="*/ 1926167 h 5753325"/>
              <a:gd name="connsiteX28" fmla="*/ 6210686 w 6447632"/>
              <a:gd name="connsiteY28" fmla="*/ 2014834 h 5753325"/>
              <a:gd name="connsiteX29" fmla="*/ 6106652 w 6447632"/>
              <a:gd name="connsiteY29" fmla="*/ 2150572 h 5753325"/>
              <a:gd name="connsiteX30" fmla="*/ 6097813 w 6447632"/>
              <a:gd name="connsiteY30" fmla="*/ 2172208 h 5753325"/>
              <a:gd name="connsiteX31" fmla="*/ 6095990 w 6447632"/>
              <a:gd name="connsiteY31" fmla="*/ 2181185 h 5753325"/>
              <a:gd name="connsiteX32" fmla="*/ 6090126 w 6447632"/>
              <a:gd name="connsiteY32" fmla="*/ 2192533 h 5753325"/>
              <a:gd name="connsiteX33" fmla="*/ 6089503 w 6447632"/>
              <a:gd name="connsiteY33" fmla="*/ 2192543 h 5753325"/>
              <a:gd name="connsiteX34" fmla="*/ 6084946 w 6447632"/>
              <a:gd name="connsiteY34" fmla="*/ 2203694 h 5753325"/>
              <a:gd name="connsiteX35" fmla="*/ 5987861 w 6447632"/>
              <a:gd name="connsiteY35" fmla="*/ 2304868 h 5753325"/>
              <a:gd name="connsiteX36" fmla="*/ 5973439 w 6447632"/>
              <a:gd name="connsiteY36" fmla="*/ 2385635 h 5753325"/>
              <a:gd name="connsiteX37" fmla="*/ 5916727 w 6447632"/>
              <a:gd name="connsiteY37" fmla="*/ 2458777 h 5753325"/>
              <a:gd name="connsiteX38" fmla="*/ 5856524 w 6447632"/>
              <a:gd name="connsiteY38" fmla="*/ 2583281 h 5753325"/>
              <a:gd name="connsiteX39" fmla="*/ 5838091 w 6447632"/>
              <a:gd name="connsiteY39" fmla="*/ 2753474 h 5753325"/>
              <a:gd name="connsiteX40" fmla="*/ 5777471 w 6447632"/>
              <a:gd name="connsiteY40" fmla="*/ 2901570 h 5753325"/>
              <a:gd name="connsiteX41" fmla="*/ 5723992 w 6447632"/>
              <a:gd name="connsiteY41" fmla="*/ 2998752 h 5753325"/>
              <a:gd name="connsiteX42" fmla="*/ 5557886 w 6447632"/>
              <a:gd name="connsiteY42" fmla="*/ 3329735 h 5753325"/>
              <a:gd name="connsiteX43" fmla="*/ 5483942 w 6447632"/>
              <a:gd name="connsiteY43" fmla="*/ 3416604 h 5753325"/>
              <a:gd name="connsiteX44" fmla="*/ 5465154 w 6447632"/>
              <a:gd name="connsiteY44" fmla="*/ 3541065 h 5753325"/>
              <a:gd name="connsiteX45" fmla="*/ 5437889 w 6447632"/>
              <a:gd name="connsiteY45" fmla="*/ 3559927 h 5753325"/>
              <a:gd name="connsiteX46" fmla="*/ 5432770 w 6447632"/>
              <a:gd name="connsiteY46" fmla="*/ 3562948 h 5753325"/>
              <a:gd name="connsiteX47" fmla="*/ 5406795 w 6447632"/>
              <a:gd name="connsiteY47" fmla="*/ 3578594 h 5753325"/>
              <a:gd name="connsiteX48" fmla="*/ 5381495 w 6447632"/>
              <a:gd name="connsiteY48" fmla="*/ 3599883 h 5753325"/>
              <a:gd name="connsiteX49" fmla="*/ 5363689 w 6447632"/>
              <a:gd name="connsiteY49" fmla="*/ 3633299 h 5753325"/>
              <a:gd name="connsiteX50" fmla="*/ 5291870 w 6447632"/>
              <a:gd name="connsiteY50" fmla="*/ 3799039 h 5753325"/>
              <a:gd name="connsiteX51" fmla="*/ 5241600 w 6447632"/>
              <a:gd name="connsiteY51" fmla="*/ 3894238 h 5753325"/>
              <a:gd name="connsiteX52" fmla="*/ 5211041 w 6447632"/>
              <a:gd name="connsiteY52" fmla="*/ 3924184 h 5753325"/>
              <a:gd name="connsiteX53" fmla="*/ 5176073 w 6447632"/>
              <a:gd name="connsiteY53" fmla="*/ 3970179 h 5753325"/>
              <a:gd name="connsiteX54" fmla="*/ 5172826 w 6447632"/>
              <a:gd name="connsiteY54" fmla="*/ 3991773 h 5753325"/>
              <a:gd name="connsiteX55" fmla="*/ 5157053 w 6447632"/>
              <a:gd name="connsiteY55" fmla="*/ 3997708 h 5753325"/>
              <a:gd name="connsiteX56" fmla="*/ 5127922 w 6447632"/>
              <a:gd name="connsiteY56" fmla="*/ 4022660 h 5753325"/>
              <a:gd name="connsiteX57" fmla="*/ 5020872 w 6447632"/>
              <a:gd name="connsiteY57" fmla="*/ 4075951 h 5753325"/>
              <a:gd name="connsiteX58" fmla="*/ 4991410 w 6447632"/>
              <a:gd name="connsiteY58" fmla="*/ 4087598 h 5753325"/>
              <a:gd name="connsiteX59" fmla="*/ 4930112 w 6447632"/>
              <a:gd name="connsiteY59" fmla="*/ 4138459 h 5753325"/>
              <a:gd name="connsiteX60" fmla="*/ 4834224 w 6447632"/>
              <a:gd name="connsiteY60" fmla="*/ 4231643 h 5753325"/>
              <a:gd name="connsiteX61" fmla="*/ 4812599 w 6447632"/>
              <a:gd name="connsiteY61" fmla="*/ 4249449 h 5753325"/>
              <a:gd name="connsiteX62" fmla="*/ 4789188 w 6447632"/>
              <a:gd name="connsiteY62" fmla="*/ 4256678 h 5753325"/>
              <a:gd name="connsiteX63" fmla="*/ 4779554 w 6447632"/>
              <a:gd name="connsiteY63" fmla="*/ 4251313 h 5753325"/>
              <a:gd name="connsiteX64" fmla="*/ 4766885 w 6447632"/>
              <a:gd name="connsiteY64" fmla="*/ 4259812 h 5753325"/>
              <a:gd name="connsiteX65" fmla="*/ 4762510 w 6447632"/>
              <a:gd name="connsiteY65" fmla="*/ 4260383 h 5753325"/>
              <a:gd name="connsiteX66" fmla="*/ 4738416 w 6447632"/>
              <a:gd name="connsiteY66" fmla="*/ 4265355 h 5753325"/>
              <a:gd name="connsiteX67" fmla="*/ 4712007 w 6447632"/>
              <a:gd name="connsiteY67" fmla="*/ 4317892 h 5753325"/>
              <a:gd name="connsiteX68" fmla="*/ 4658930 w 6447632"/>
              <a:gd name="connsiteY68" fmla="*/ 4348041 h 5753325"/>
              <a:gd name="connsiteX69" fmla="*/ 4443526 w 6447632"/>
              <a:gd name="connsiteY69" fmla="*/ 4507851 h 5753325"/>
              <a:gd name="connsiteX70" fmla="*/ 4289766 w 6447632"/>
              <a:gd name="connsiteY70" fmla="*/ 4711450 h 5753325"/>
              <a:gd name="connsiteX71" fmla="*/ 4150870 w 6447632"/>
              <a:gd name="connsiteY71" fmla="*/ 4818480 h 5753325"/>
              <a:gd name="connsiteX72" fmla="*/ 4006639 w 6447632"/>
              <a:gd name="connsiteY72" fmla="*/ 4933815 h 5753325"/>
              <a:gd name="connsiteX73" fmla="*/ 3298210 w 6447632"/>
              <a:gd name="connsiteY73" fmla="*/ 5070790 h 5753325"/>
              <a:gd name="connsiteX74" fmla="*/ 2947678 w 6447632"/>
              <a:gd name="connsiteY74" fmla="*/ 5117869 h 5753325"/>
              <a:gd name="connsiteX75" fmla="*/ 2822169 w 6447632"/>
              <a:gd name="connsiteY75" fmla="*/ 5129396 h 5753325"/>
              <a:gd name="connsiteX76" fmla="*/ 2538773 w 6447632"/>
              <a:gd name="connsiteY76" fmla="*/ 5313397 h 5753325"/>
              <a:gd name="connsiteX77" fmla="*/ 2014500 w 6447632"/>
              <a:gd name="connsiteY77" fmla="*/ 5519744 h 5753325"/>
              <a:gd name="connsiteX78" fmla="*/ 1934391 w 6447632"/>
              <a:gd name="connsiteY78" fmla="*/ 5591335 h 5753325"/>
              <a:gd name="connsiteX79" fmla="*/ 1892550 w 6447632"/>
              <a:gd name="connsiteY79" fmla="*/ 5649708 h 5753325"/>
              <a:gd name="connsiteX80" fmla="*/ 1854769 w 6447632"/>
              <a:gd name="connsiteY80" fmla="*/ 5647691 h 5753325"/>
              <a:gd name="connsiteX81" fmla="*/ 1809461 w 6447632"/>
              <a:gd name="connsiteY81" fmla="*/ 5648628 h 5753325"/>
              <a:gd name="connsiteX82" fmla="*/ 1745150 w 6447632"/>
              <a:gd name="connsiteY82" fmla="*/ 5693879 h 5753325"/>
              <a:gd name="connsiteX83" fmla="*/ 1713375 w 6447632"/>
              <a:gd name="connsiteY83" fmla="*/ 5684672 h 5753325"/>
              <a:gd name="connsiteX84" fmla="*/ 1707808 w 6447632"/>
              <a:gd name="connsiteY84" fmla="*/ 5682611 h 5753325"/>
              <a:gd name="connsiteX85" fmla="*/ 1679313 w 6447632"/>
              <a:gd name="connsiteY85" fmla="*/ 5672360 h 5753325"/>
              <a:gd name="connsiteX86" fmla="*/ 1646933 w 6447632"/>
              <a:gd name="connsiteY86" fmla="*/ 5666227 h 5753325"/>
              <a:gd name="connsiteX87" fmla="*/ 1610055 w 6447632"/>
              <a:gd name="connsiteY87" fmla="*/ 5673643 h 5753325"/>
              <a:gd name="connsiteX88" fmla="*/ 1437641 w 6447632"/>
              <a:gd name="connsiteY88" fmla="*/ 5723266 h 5753325"/>
              <a:gd name="connsiteX89" fmla="*/ 1332869 w 6447632"/>
              <a:gd name="connsiteY89" fmla="*/ 5744752 h 5753325"/>
              <a:gd name="connsiteX90" fmla="*/ 1290525 w 6447632"/>
              <a:gd name="connsiteY90" fmla="*/ 5740036 h 5753325"/>
              <a:gd name="connsiteX91" fmla="*/ 1233107 w 6447632"/>
              <a:gd name="connsiteY91" fmla="*/ 5742106 h 5753325"/>
              <a:gd name="connsiteX92" fmla="*/ 1214532 w 6447632"/>
              <a:gd name="connsiteY92" fmla="*/ 5753325 h 5753325"/>
              <a:gd name="connsiteX93" fmla="*/ 1199955 w 6447632"/>
              <a:gd name="connsiteY93" fmla="*/ 5744831 h 5753325"/>
              <a:gd name="connsiteX94" fmla="*/ 1162337 w 6447632"/>
              <a:gd name="connsiteY94" fmla="*/ 5738048 h 5753325"/>
              <a:gd name="connsiteX95" fmla="*/ 1053457 w 6447632"/>
              <a:gd name="connsiteY95" fmla="*/ 5688676 h 5753325"/>
              <a:gd name="connsiteX96" fmla="*/ 1025798 w 6447632"/>
              <a:gd name="connsiteY96" fmla="*/ 5673166 h 5753325"/>
              <a:gd name="connsiteX97" fmla="*/ 947900 w 6447632"/>
              <a:gd name="connsiteY97" fmla="*/ 5657848 h 5753325"/>
              <a:gd name="connsiteX98" fmla="*/ 815627 w 6447632"/>
              <a:gd name="connsiteY98" fmla="*/ 5642557 h 5753325"/>
              <a:gd name="connsiteX99" fmla="*/ 788251 w 6447632"/>
              <a:gd name="connsiteY99" fmla="*/ 5637065 h 5753325"/>
              <a:gd name="connsiteX100" fmla="*/ 767822 w 6447632"/>
              <a:gd name="connsiteY100" fmla="*/ 5623450 h 5753325"/>
              <a:gd name="connsiteX101" fmla="*/ 765791 w 6447632"/>
              <a:gd name="connsiteY101" fmla="*/ 5612539 h 5753325"/>
              <a:gd name="connsiteX102" fmla="*/ 751230 w 6447632"/>
              <a:gd name="connsiteY102" fmla="*/ 5608092 h 5753325"/>
              <a:gd name="connsiteX103" fmla="*/ 748008 w 6447632"/>
              <a:gd name="connsiteY103" fmla="*/ 5605052 h 5753325"/>
              <a:gd name="connsiteX104" fmla="*/ 728871 w 6447632"/>
              <a:gd name="connsiteY104" fmla="*/ 5589469 h 5753325"/>
              <a:gd name="connsiteX105" fmla="*/ 671898 w 6447632"/>
              <a:gd name="connsiteY105" fmla="*/ 5602363 h 5753325"/>
              <a:gd name="connsiteX106" fmla="*/ 615065 w 6447632"/>
              <a:gd name="connsiteY106" fmla="*/ 5580257 h 5753325"/>
              <a:gd name="connsiteX107" fmla="*/ 355785 w 6447632"/>
              <a:gd name="connsiteY107" fmla="*/ 5514383 h 5753325"/>
              <a:gd name="connsiteX108" fmla="*/ 102269 w 6447632"/>
              <a:gd name="connsiteY108" fmla="*/ 5524347 h 5753325"/>
              <a:gd name="connsiteX109" fmla="*/ 13160 w 6447632"/>
              <a:gd name="connsiteY109" fmla="*/ 5514159 h 5753325"/>
              <a:gd name="connsiteX110" fmla="*/ 0 w 6447632"/>
              <a:gd name="connsiteY110" fmla="*/ 5511735 h 5753325"/>
              <a:gd name="connsiteX111" fmla="*/ 0 w 6447632"/>
              <a:gd name="connsiteY111" fmla="*/ 0 h 5753325"/>
              <a:gd name="connsiteX0" fmla="*/ 0 w 6447632"/>
              <a:gd name="connsiteY0" fmla="*/ 0 h 5753325"/>
              <a:gd name="connsiteX1" fmla="*/ 6438980 w 6447632"/>
              <a:gd name="connsiteY1" fmla="*/ 0 h 5753325"/>
              <a:gd name="connsiteX2" fmla="*/ 6439047 w 6447632"/>
              <a:gd name="connsiteY2" fmla="*/ 147 h 5753325"/>
              <a:gd name="connsiteX3" fmla="*/ 6443456 w 6447632"/>
              <a:gd name="connsiteY3" fmla="*/ 130105 h 5753325"/>
              <a:gd name="connsiteX4" fmla="*/ 6447632 w 6447632"/>
              <a:gd name="connsiteY4" fmla="*/ 170016 h 5753325"/>
              <a:gd name="connsiteX5" fmla="*/ 6396598 w 6447632"/>
              <a:gd name="connsiteY5" fmla="*/ 274847 h 5753325"/>
              <a:gd name="connsiteX6" fmla="*/ 6358350 w 6447632"/>
              <a:gd name="connsiteY6" fmla="*/ 492529 h 5753325"/>
              <a:gd name="connsiteX7" fmla="*/ 6354187 w 6447632"/>
              <a:gd name="connsiteY7" fmla="*/ 615799 h 5753325"/>
              <a:gd name="connsiteX8" fmla="*/ 6303977 w 6447632"/>
              <a:gd name="connsiteY8" fmla="*/ 664291 h 5753325"/>
              <a:gd name="connsiteX9" fmla="*/ 6344988 w 6447632"/>
              <a:gd name="connsiteY9" fmla="*/ 697330 h 5753325"/>
              <a:gd name="connsiteX10" fmla="*/ 6334770 w 6447632"/>
              <a:gd name="connsiteY10" fmla="*/ 754001 h 5753325"/>
              <a:gd name="connsiteX11" fmla="*/ 6339879 w 6447632"/>
              <a:gd name="connsiteY11" fmla="*/ 811136 h 5753325"/>
              <a:gd name="connsiteX12" fmla="*/ 6330065 w 6447632"/>
              <a:gd name="connsiteY12" fmla="*/ 893399 h 5753325"/>
              <a:gd name="connsiteX13" fmla="*/ 6345206 w 6447632"/>
              <a:gd name="connsiteY13" fmla="*/ 1018060 h 5753325"/>
              <a:gd name="connsiteX14" fmla="*/ 6362266 w 6447632"/>
              <a:gd name="connsiteY14" fmla="*/ 1151111 h 5753325"/>
              <a:gd name="connsiteX15" fmla="*/ 6371722 w 6447632"/>
              <a:gd name="connsiteY15" fmla="*/ 1318080 h 5753325"/>
              <a:gd name="connsiteX16" fmla="*/ 6356023 w 6447632"/>
              <a:gd name="connsiteY16" fmla="*/ 1356227 h 5753325"/>
              <a:gd name="connsiteX17" fmla="*/ 6356157 w 6447632"/>
              <a:gd name="connsiteY17" fmla="*/ 1361967 h 5753325"/>
              <a:gd name="connsiteX18" fmla="*/ 6350613 w 6447632"/>
              <a:gd name="connsiteY18" fmla="*/ 1393569 h 5753325"/>
              <a:gd name="connsiteX19" fmla="*/ 6357062 w 6447632"/>
              <a:gd name="connsiteY19" fmla="*/ 1444071 h 5753325"/>
              <a:gd name="connsiteX20" fmla="*/ 6364832 w 6447632"/>
              <a:gd name="connsiteY20" fmla="*/ 1478763 h 5753325"/>
              <a:gd name="connsiteX21" fmla="*/ 6369745 w 6447632"/>
              <a:gd name="connsiteY21" fmla="*/ 1495680 h 5753325"/>
              <a:gd name="connsiteX22" fmla="*/ 6370898 w 6447632"/>
              <a:gd name="connsiteY22" fmla="*/ 1513331 h 5753325"/>
              <a:gd name="connsiteX23" fmla="*/ 6368801 w 6447632"/>
              <a:gd name="connsiteY23" fmla="*/ 1527414 h 5753325"/>
              <a:gd name="connsiteX24" fmla="*/ 6359177 w 6447632"/>
              <a:gd name="connsiteY24" fmla="*/ 1639513 h 5753325"/>
              <a:gd name="connsiteX25" fmla="*/ 6299489 w 6447632"/>
              <a:gd name="connsiteY25" fmla="*/ 1784860 h 5753325"/>
              <a:gd name="connsiteX26" fmla="*/ 6267878 w 6447632"/>
              <a:gd name="connsiteY26" fmla="*/ 1858572 h 5753325"/>
              <a:gd name="connsiteX27" fmla="*/ 6251146 w 6447632"/>
              <a:gd name="connsiteY27" fmla="*/ 1926167 h 5753325"/>
              <a:gd name="connsiteX28" fmla="*/ 6210686 w 6447632"/>
              <a:gd name="connsiteY28" fmla="*/ 2014834 h 5753325"/>
              <a:gd name="connsiteX29" fmla="*/ 6106652 w 6447632"/>
              <a:gd name="connsiteY29" fmla="*/ 2150572 h 5753325"/>
              <a:gd name="connsiteX30" fmla="*/ 6097813 w 6447632"/>
              <a:gd name="connsiteY30" fmla="*/ 2172208 h 5753325"/>
              <a:gd name="connsiteX31" fmla="*/ 6095990 w 6447632"/>
              <a:gd name="connsiteY31" fmla="*/ 2181185 h 5753325"/>
              <a:gd name="connsiteX32" fmla="*/ 6090126 w 6447632"/>
              <a:gd name="connsiteY32" fmla="*/ 2192533 h 5753325"/>
              <a:gd name="connsiteX33" fmla="*/ 6089503 w 6447632"/>
              <a:gd name="connsiteY33" fmla="*/ 2192543 h 5753325"/>
              <a:gd name="connsiteX34" fmla="*/ 6084946 w 6447632"/>
              <a:gd name="connsiteY34" fmla="*/ 2203694 h 5753325"/>
              <a:gd name="connsiteX35" fmla="*/ 5987861 w 6447632"/>
              <a:gd name="connsiteY35" fmla="*/ 2304868 h 5753325"/>
              <a:gd name="connsiteX36" fmla="*/ 5973439 w 6447632"/>
              <a:gd name="connsiteY36" fmla="*/ 2385635 h 5753325"/>
              <a:gd name="connsiteX37" fmla="*/ 5916727 w 6447632"/>
              <a:gd name="connsiteY37" fmla="*/ 2458777 h 5753325"/>
              <a:gd name="connsiteX38" fmla="*/ 5856524 w 6447632"/>
              <a:gd name="connsiteY38" fmla="*/ 2583281 h 5753325"/>
              <a:gd name="connsiteX39" fmla="*/ 5838091 w 6447632"/>
              <a:gd name="connsiteY39" fmla="*/ 2753474 h 5753325"/>
              <a:gd name="connsiteX40" fmla="*/ 5777471 w 6447632"/>
              <a:gd name="connsiteY40" fmla="*/ 2901570 h 5753325"/>
              <a:gd name="connsiteX41" fmla="*/ 5723992 w 6447632"/>
              <a:gd name="connsiteY41" fmla="*/ 2998752 h 5753325"/>
              <a:gd name="connsiteX42" fmla="*/ 5557886 w 6447632"/>
              <a:gd name="connsiteY42" fmla="*/ 3329735 h 5753325"/>
              <a:gd name="connsiteX43" fmla="*/ 5483942 w 6447632"/>
              <a:gd name="connsiteY43" fmla="*/ 3416604 h 5753325"/>
              <a:gd name="connsiteX44" fmla="*/ 5465154 w 6447632"/>
              <a:gd name="connsiteY44" fmla="*/ 3541065 h 5753325"/>
              <a:gd name="connsiteX45" fmla="*/ 5437889 w 6447632"/>
              <a:gd name="connsiteY45" fmla="*/ 3559927 h 5753325"/>
              <a:gd name="connsiteX46" fmla="*/ 5432770 w 6447632"/>
              <a:gd name="connsiteY46" fmla="*/ 3562948 h 5753325"/>
              <a:gd name="connsiteX47" fmla="*/ 5406795 w 6447632"/>
              <a:gd name="connsiteY47" fmla="*/ 3578594 h 5753325"/>
              <a:gd name="connsiteX48" fmla="*/ 5381495 w 6447632"/>
              <a:gd name="connsiteY48" fmla="*/ 3599883 h 5753325"/>
              <a:gd name="connsiteX49" fmla="*/ 5363689 w 6447632"/>
              <a:gd name="connsiteY49" fmla="*/ 3633299 h 5753325"/>
              <a:gd name="connsiteX50" fmla="*/ 5291870 w 6447632"/>
              <a:gd name="connsiteY50" fmla="*/ 3799039 h 5753325"/>
              <a:gd name="connsiteX51" fmla="*/ 5241600 w 6447632"/>
              <a:gd name="connsiteY51" fmla="*/ 3894238 h 5753325"/>
              <a:gd name="connsiteX52" fmla="*/ 5211041 w 6447632"/>
              <a:gd name="connsiteY52" fmla="*/ 3924184 h 5753325"/>
              <a:gd name="connsiteX53" fmla="*/ 5176073 w 6447632"/>
              <a:gd name="connsiteY53" fmla="*/ 3970179 h 5753325"/>
              <a:gd name="connsiteX54" fmla="*/ 5172826 w 6447632"/>
              <a:gd name="connsiteY54" fmla="*/ 3991773 h 5753325"/>
              <a:gd name="connsiteX55" fmla="*/ 5157053 w 6447632"/>
              <a:gd name="connsiteY55" fmla="*/ 3997708 h 5753325"/>
              <a:gd name="connsiteX56" fmla="*/ 5127922 w 6447632"/>
              <a:gd name="connsiteY56" fmla="*/ 4022660 h 5753325"/>
              <a:gd name="connsiteX57" fmla="*/ 5020872 w 6447632"/>
              <a:gd name="connsiteY57" fmla="*/ 4075951 h 5753325"/>
              <a:gd name="connsiteX58" fmla="*/ 4991410 w 6447632"/>
              <a:gd name="connsiteY58" fmla="*/ 4087598 h 5753325"/>
              <a:gd name="connsiteX59" fmla="*/ 4930112 w 6447632"/>
              <a:gd name="connsiteY59" fmla="*/ 4138459 h 5753325"/>
              <a:gd name="connsiteX60" fmla="*/ 4834224 w 6447632"/>
              <a:gd name="connsiteY60" fmla="*/ 4231643 h 5753325"/>
              <a:gd name="connsiteX61" fmla="*/ 4812599 w 6447632"/>
              <a:gd name="connsiteY61" fmla="*/ 4249449 h 5753325"/>
              <a:gd name="connsiteX62" fmla="*/ 4789188 w 6447632"/>
              <a:gd name="connsiteY62" fmla="*/ 4256678 h 5753325"/>
              <a:gd name="connsiteX63" fmla="*/ 4779554 w 6447632"/>
              <a:gd name="connsiteY63" fmla="*/ 4251313 h 5753325"/>
              <a:gd name="connsiteX64" fmla="*/ 4766885 w 6447632"/>
              <a:gd name="connsiteY64" fmla="*/ 4259812 h 5753325"/>
              <a:gd name="connsiteX65" fmla="*/ 4762510 w 6447632"/>
              <a:gd name="connsiteY65" fmla="*/ 4260383 h 5753325"/>
              <a:gd name="connsiteX66" fmla="*/ 4738416 w 6447632"/>
              <a:gd name="connsiteY66" fmla="*/ 4265355 h 5753325"/>
              <a:gd name="connsiteX67" fmla="*/ 4712007 w 6447632"/>
              <a:gd name="connsiteY67" fmla="*/ 4317892 h 5753325"/>
              <a:gd name="connsiteX68" fmla="*/ 4658930 w 6447632"/>
              <a:gd name="connsiteY68" fmla="*/ 4348041 h 5753325"/>
              <a:gd name="connsiteX69" fmla="*/ 4443526 w 6447632"/>
              <a:gd name="connsiteY69" fmla="*/ 4507851 h 5753325"/>
              <a:gd name="connsiteX70" fmla="*/ 4289766 w 6447632"/>
              <a:gd name="connsiteY70" fmla="*/ 4711450 h 5753325"/>
              <a:gd name="connsiteX71" fmla="*/ 4150870 w 6447632"/>
              <a:gd name="connsiteY71" fmla="*/ 4818480 h 5753325"/>
              <a:gd name="connsiteX72" fmla="*/ 4006639 w 6447632"/>
              <a:gd name="connsiteY72" fmla="*/ 4933815 h 5753325"/>
              <a:gd name="connsiteX73" fmla="*/ 3298210 w 6447632"/>
              <a:gd name="connsiteY73" fmla="*/ 5070790 h 5753325"/>
              <a:gd name="connsiteX74" fmla="*/ 2947678 w 6447632"/>
              <a:gd name="connsiteY74" fmla="*/ 5117869 h 5753325"/>
              <a:gd name="connsiteX75" fmla="*/ 2822169 w 6447632"/>
              <a:gd name="connsiteY75" fmla="*/ 5129396 h 5753325"/>
              <a:gd name="connsiteX76" fmla="*/ 2538773 w 6447632"/>
              <a:gd name="connsiteY76" fmla="*/ 5313397 h 5753325"/>
              <a:gd name="connsiteX77" fmla="*/ 2014500 w 6447632"/>
              <a:gd name="connsiteY77" fmla="*/ 5519744 h 5753325"/>
              <a:gd name="connsiteX78" fmla="*/ 1934391 w 6447632"/>
              <a:gd name="connsiteY78" fmla="*/ 5591335 h 5753325"/>
              <a:gd name="connsiteX79" fmla="*/ 1892550 w 6447632"/>
              <a:gd name="connsiteY79" fmla="*/ 5649708 h 5753325"/>
              <a:gd name="connsiteX80" fmla="*/ 1854769 w 6447632"/>
              <a:gd name="connsiteY80" fmla="*/ 5647691 h 5753325"/>
              <a:gd name="connsiteX81" fmla="*/ 1809461 w 6447632"/>
              <a:gd name="connsiteY81" fmla="*/ 5648628 h 5753325"/>
              <a:gd name="connsiteX82" fmla="*/ 1745150 w 6447632"/>
              <a:gd name="connsiteY82" fmla="*/ 5693879 h 5753325"/>
              <a:gd name="connsiteX83" fmla="*/ 1713375 w 6447632"/>
              <a:gd name="connsiteY83" fmla="*/ 5684672 h 5753325"/>
              <a:gd name="connsiteX84" fmla="*/ 1707808 w 6447632"/>
              <a:gd name="connsiteY84" fmla="*/ 5682611 h 5753325"/>
              <a:gd name="connsiteX85" fmla="*/ 1679313 w 6447632"/>
              <a:gd name="connsiteY85" fmla="*/ 5672360 h 5753325"/>
              <a:gd name="connsiteX86" fmla="*/ 1646933 w 6447632"/>
              <a:gd name="connsiteY86" fmla="*/ 5666227 h 5753325"/>
              <a:gd name="connsiteX87" fmla="*/ 1610055 w 6447632"/>
              <a:gd name="connsiteY87" fmla="*/ 5673643 h 5753325"/>
              <a:gd name="connsiteX88" fmla="*/ 1437641 w 6447632"/>
              <a:gd name="connsiteY88" fmla="*/ 5723266 h 5753325"/>
              <a:gd name="connsiteX89" fmla="*/ 1332869 w 6447632"/>
              <a:gd name="connsiteY89" fmla="*/ 5744752 h 5753325"/>
              <a:gd name="connsiteX90" fmla="*/ 1290525 w 6447632"/>
              <a:gd name="connsiteY90" fmla="*/ 5740036 h 5753325"/>
              <a:gd name="connsiteX91" fmla="*/ 1233107 w 6447632"/>
              <a:gd name="connsiteY91" fmla="*/ 5742106 h 5753325"/>
              <a:gd name="connsiteX92" fmla="*/ 1214532 w 6447632"/>
              <a:gd name="connsiteY92" fmla="*/ 5753325 h 5753325"/>
              <a:gd name="connsiteX93" fmla="*/ 1199955 w 6447632"/>
              <a:gd name="connsiteY93" fmla="*/ 5744831 h 5753325"/>
              <a:gd name="connsiteX94" fmla="*/ 1162337 w 6447632"/>
              <a:gd name="connsiteY94" fmla="*/ 5738048 h 5753325"/>
              <a:gd name="connsiteX95" fmla="*/ 1053457 w 6447632"/>
              <a:gd name="connsiteY95" fmla="*/ 5688676 h 5753325"/>
              <a:gd name="connsiteX96" fmla="*/ 1025798 w 6447632"/>
              <a:gd name="connsiteY96" fmla="*/ 5673166 h 5753325"/>
              <a:gd name="connsiteX97" fmla="*/ 947900 w 6447632"/>
              <a:gd name="connsiteY97" fmla="*/ 5657848 h 5753325"/>
              <a:gd name="connsiteX98" fmla="*/ 815627 w 6447632"/>
              <a:gd name="connsiteY98" fmla="*/ 5642557 h 5753325"/>
              <a:gd name="connsiteX99" fmla="*/ 788251 w 6447632"/>
              <a:gd name="connsiteY99" fmla="*/ 5637065 h 5753325"/>
              <a:gd name="connsiteX100" fmla="*/ 767822 w 6447632"/>
              <a:gd name="connsiteY100" fmla="*/ 5623450 h 5753325"/>
              <a:gd name="connsiteX101" fmla="*/ 765791 w 6447632"/>
              <a:gd name="connsiteY101" fmla="*/ 5612539 h 5753325"/>
              <a:gd name="connsiteX102" fmla="*/ 751230 w 6447632"/>
              <a:gd name="connsiteY102" fmla="*/ 5608092 h 5753325"/>
              <a:gd name="connsiteX103" fmla="*/ 748008 w 6447632"/>
              <a:gd name="connsiteY103" fmla="*/ 5605052 h 5753325"/>
              <a:gd name="connsiteX104" fmla="*/ 728871 w 6447632"/>
              <a:gd name="connsiteY104" fmla="*/ 5589469 h 5753325"/>
              <a:gd name="connsiteX105" fmla="*/ 671898 w 6447632"/>
              <a:gd name="connsiteY105" fmla="*/ 5602363 h 5753325"/>
              <a:gd name="connsiteX106" fmla="*/ 615065 w 6447632"/>
              <a:gd name="connsiteY106" fmla="*/ 5580257 h 5753325"/>
              <a:gd name="connsiteX107" fmla="*/ 355785 w 6447632"/>
              <a:gd name="connsiteY107" fmla="*/ 5514383 h 5753325"/>
              <a:gd name="connsiteX108" fmla="*/ 102269 w 6447632"/>
              <a:gd name="connsiteY108" fmla="*/ 5524347 h 5753325"/>
              <a:gd name="connsiteX109" fmla="*/ 13160 w 6447632"/>
              <a:gd name="connsiteY109" fmla="*/ 5514159 h 5753325"/>
              <a:gd name="connsiteX110" fmla="*/ 0 w 6447632"/>
              <a:gd name="connsiteY110" fmla="*/ 5511735 h 5753325"/>
              <a:gd name="connsiteX111" fmla="*/ 0 w 6447632"/>
              <a:gd name="connsiteY111" fmla="*/ 0 h 5753325"/>
              <a:gd name="connsiteX0" fmla="*/ 0 w 6447632"/>
              <a:gd name="connsiteY0" fmla="*/ 0 h 5753325"/>
              <a:gd name="connsiteX1" fmla="*/ 6438980 w 6447632"/>
              <a:gd name="connsiteY1" fmla="*/ 0 h 5753325"/>
              <a:gd name="connsiteX2" fmla="*/ 6439047 w 6447632"/>
              <a:gd name="connsiteY2" fmla="*/ 147 h 5753325"/>
              <a:gd name="connsiteX3" fmla="*/ 6443456 w 6447632"/>
              <a:gd name="connsiteY3" fmla="*/ 130105 h 5753325"/>
              <a:gd name="connsiteX4" fmla="*/ 6447632 w 6447632"/>
              <a:gd name="connsiteY4" fmla="*/ 170016 h 5753325"/>
              <a:gd name="connsiteX5" fmla="*/ 6396598 w 6447632"/>
              <a:gd name="connsiteY5" fmla="*/ 274847 h 5753325"/>
              <a:gd name="connsiteX6" fmla="*/ 6358350 w 6447632"/>
              <a:gd name="connsiteY6" fmla="*/ 492529 h 5753325"/>
              <a:gd name="connsiteX7" fmla="*/ 6354187 w 6447632"/>
              <a:gd name="connsiteY7" fmla="*/ 615799 h 5753325"/>
              <a:gd name="connsiteX8" fmla="*/ 6303977 w 6447632"/>
              <a:gd name="connsiteY8" fmla="*/ 664291 h 5753325"/>
              <a:gd name="connsiteX9" fmla="*/ 6344988 w 6447632"/>
              <a:gd name="connsiteY9" fmla="*/ 697330 h 5753325"/>
              <a:gd name="connsiteX10" fmla="*/ 6334770 w 6447632"/>
              <a:gd name="connsiteY10" fmla="*/ 754001 h 5753325"/>
              <a:gd name="connsiteX11" fmla="*/ 6339879 w 6447632"/>
              <a:gd name="connsiteY11" fmla="*/ 811136 h 5753325"/>
              <a:gd name="connsiteX12" fmla="*/ 6330065 w 6447632"/>
              <a:gd name="connsiteY12" fmla="*/ 893399 h 5753325"/>
              <a:gd name="connsiteX13" fmla="*/ 6345206 w 6447632"/>
              <a:gd name="connsiteY13" fmla="*/ 1018060 h 5753325"/>
              <a:gd name="connsiteX14" fmla="*/ 6362266 w 6447632"/>
              <a:gd name="connsiteY14" fmla="*/ 1151111 h 5753325"/>
              <a:gd name="connsiteX15" fmla="*/ 6371722 w 6447632"/>
              <a:gd name="connsiteY15" fmla="*/ 1318080 h 5753325"/>
              <a:gd name="connsiteX16" fmla="*/ 6356023 w 6447632"/>
              <a:gd name="connsiteY16" fmla="*/ 1356227 h 5753325"/>
              <a:gd name="connsiteX17" fmla="*/ 6356157 w 6447632"/>
              <a:gd name="connsiteY17" fmla="*/ 1361967 h 5753325"/>
              <a:gd name="connsiteX18" fmla="*/ 6350613 w 6447632"/>
              <a:gd name="connsiteY18" fmla="*/ 1393569 h 5753325"/>
              <a:gd name="connsiteX19" fmla="*/ 6357062 w 6447632"/>
              <a:gd name="connsiteY19" fmla="*/ 1444071 h 5753325"/>
              <a:gd name="connsiteX20" fmla="*/ 6364832 w 6447632"/>
              <a:gd name="connsiteY20" fmla="*/ 1478763 h 5753325"/>
              <a:gd name="connsiteX21" fmla="*/ 6369745 w 6447632"/>
              <a:gd name="connsiteY21" fmla="*/ 1495680 h 5753325"/>
              <a:gd name="connsiteX22" fmla="*/ 6370898 w 6447632"/>
              <a:gd name="connsiteY22" fmla="*/ 1513331 h 5753325"/>
              <a:gd name="connsiteX23" fmla="*/ 6368801 w 6447632"/>
              <a:gd name="connsiteY23" fmla="*/ 1527414 h 5753325"/>
              <a:gd name="connsiteX24" fmla="*/ 6359177 w 6447632"/>
              <a:gd name="connsiteY24" fmla="*/ 1639513 h 5753325"/>
              <a:gd name="connsiteX25" fmla="*/ 6299489 w 6447632"/>
              <a:gd name="connsiteY25" fmla="*/ 1784860 h 5753325"/>
              <a:gd name="connsiteX26" fmla="*/ 6267878 w 6447632"/>
              <a:gd name="connsiteY26" fmla="*/ 1858572 h 5753325"/>
              <a:gd name="connsiteX27" fmla="*/ 6251146 w 6447632"/>
              <a:gd name="connsiteY27" fmla="*/ 1926167 h 5753325"/>
              <a:gd name="connsiteX28" fmla="*/ 6210686 w 6447632"/>
              <a:gd name="connsiteY28" fmla="*/ 2014834 h 5753325"/>
              <a:gd name="connsiteX29" fmla="*/ 6106652 w 6447632"/>
              <a:gd name="connsiteY29" fmla="*/ 2150572 h 5753325"/>
              <a:gd name="connsiteX30" fmla="*/ 6097813 w 6447632"/>
              <a:gd name="connsiteY30" fmla="*/ 2172208 h 5753325"/>
              <a:gd name="connsiteX31" fmla="*/ 6095990 w 6447632"/>
              <a:gd name="connsiteY31" fmla="*/ 2181185 h 5753325"/>
              <a:gd name="connsiteX32" fmla="*/ 6090126 w 6447632"/>
              <a:gd name="connsiteY32" fmla="*/ 2192533 h 5753325"/>
              <a:gd name="connsiteX33" fmla="*/ 6089503 w 6447632"/>
              <a:gd name="connsiteY33" fmla="*/ 2192543 h 5753325"/>
              <a:gd name="connsiteX34" fmla="*/ 6084946 w 6447632"/>
              <a:gd name="connsiteY34" fmla="*/ 2203694 h 5753325"/>
              <a:gd name="connsiteX35" fmla="*/ 5987861 w 6447632"/>
              <a:gd name="connsiteY35" fmla="*/ 2304868 h 5753325"/>
              <a:gd name="connsiteX36" fmla="*/ 5973439 w 6447632"/>
              <a:gd name="connsiteY36" fmla="*/ 2385635 h 5753325"/>
              <a:gd name="connsiteX37" fmla="*/ 5916727 w 6447632"/>
              <a:gd name="connsiteY37" fmla="*/ 2458777 h 5753325"/>
              <a:gd name="connsiteX38" fmla="*/ 5856524 w 6447632"/>
              <a:gd name="connsiteY38" fmla="*/ 2583281 h 5753325"/>
              <a:gd name="connsiteX39" fmla="*/ 5838091 w 6447632"/>
              <a:gd name="connsiteY39" fmla="*/ 2753474 h 5753325"/>
              <a:gd name="connsiteX40" fmla="*/ 5777471 w 6447632"/>
              <a:gd name="connsiteY40" fmla="*/ 2901570 h 5753325"/>
              <a:gd name="connsiteX41" fmla="*/ 5723992 w 6447632"/>
              <a:gd name="connsiteY41" fmla="*/ 2998752 h 5753325"/>
              <a:gd name="connsiteX42" fmla="*/ 5557886 w 6447632"/>
              <a:gd name="connsiteY42" fmla="*/ 3329735 h 5753325"/>
              <a:gd name="connsiteX43" fmla="*/ 5483942 w 6447632"/>
              <a:gd name="connsiteY43" fmla="*/ 3416604 h 5753325"/>
              <a:gd name="connsiteX44" fmla="*/ 5461007 w 6447632"/>
              <a:gd name="connsiteY44" fmla="*/ 3503742 h 5753325"/>
              <a:gd name="connsiteX45" fmla="*/ 5437889 w 6447632"/>
              <a:gd name="connsiteY45" fmla="*/ 3559927 h 5753325"/>
              <a:gd name="connsiteX46" fmla="*/ 5432770 w 6447632"/>
              <a:gd name="connsiteY46" fmla="*/ 3562948 h 5753325"/>
              <a:gd name="connsiteX47" fmla="*/ 5406795 w 6447632"/>
              <a:gd name="connsiteY47" fmla="*/ 3578594 h 5753325"/>
              <a:gd name="connsiteX48" fmla="*/ 5381495 w 6447632"/>
              <a:gd name="connsiteY48" fmla="*/ 3599883 h 5753325"/>
              <a:gd name="connsiteX49" fmla="*/ 5363689 w 6447632"/>
              <a:gd name="connsiteY49" fmla="*/ 3633299 h 5753325"/>
              <a:gd name="connsiteX50" fmla="*/ 5291870 w 6447632"/>
              <a:gd name="connsiteY50" fmla="*/ 3799039 h 5753325"/>
              <a:gd name="connsiteX51" fmla="*/ 5241600 w 6447632"/>
              <a:gd name="connsiteY51" fmla="*/ 3894238 h 5753325"/>
              <a:gd name="connsiteX52" fmla="*/ 5211041 w 6447632"/>
              <a:gd name="connsiteY52" fmla="*/ 3924184 h 5753325"/>
              <a:gd name="connsiteX53" fmla="*/ 5176073 w 6447632"/>
              <a:gd name="connsiteY53" fmla="*/ 3970179 h 5753325"/>
              <a:gd name="connsiteX54" fmla="*/ 5172826 w 6447632"/>
              <a:gd name="connsiteY54" fmla="*/ 3991773 h 5753325"/>
              <a:gd name="connsiteX55" fmla="*/ 5157053 w 6447632"/>
              <a:gd name="connsiteY55" fmla="*/ 3997708 h 5753325"/>
              <a:gd name="connsiteX56" fmla="*/ 5127922 w 6447632"/>
              <a:gd name="connsiteY56" fmla="*/ 4022660 h 5753325"/>
              <a:gd name="connsiteX57" fmla="*/ 5020872 w 6447632"/>
              <a:gd name="connsiteY57" fmla="*/ 4075951 h 5753325"/>
              <a:gd name="connsiteX58" fmla="*/ 4991410 w 6447632"/>
              <a:gd name="connsiteY58" fmla="*/ 4087598 h 5753325"/>
              <a:gd name="connsiteX59" fmla="*/ 4930112 w 6447632"/>
              <a:gd name="connsiteY59" fmla="*/ 4138459 h 5753325"/>
              <a:gd name="connsiteX60" fmla="*/ 4834224 w 6447632"/>
              <a:gd name="connsiteY60" fmla="*/ 4231643 h 5753325"/>
              <a:gd name="connsiteX61" fmla="*/ 4812599 w 6447632"/>
              <a:gd name="connsiteY61" fmla="*/ 4249449 h 5753325"/>
              <a:gd name="connsiteX62" fmla="*/ 4789188 w 6447632"/>
              <a:gd name="connsiteY62" fmla="*/ 4256678 h 5753325"/>
              <a:gd name="connsiteX63" fmla="*/ 4779554 w 6447632"/>
              <a:gd name="connsiteY63" fmla="*/ 4251313 h 5753325"/>
              <a:gd name="connsiteX64" fmla="*/ 4766885 w 6447632"/>
              <a:gd name="connsiteY64" fmla="*/ 4259812 h 5753325"/>
              <a:gd name="connsiteX65" fmla="*/ 4762510 w 6447632"/>
              <a:gd name="connsiteY65" fmla="*/ 4260383 h 5753325"/>
              <a:gd name="connsiteX66" fmla="*/ 4738416 w 6447632"/>
              <a:gd name="connsiteY66" fmla="*/ 4265355 h 5753325"/>
              <a:gd name="connsiteX67" fmla="*/ 4712007 w 6447632"/>
              <a:gd name="connsiteY67" fmla="*/ 4317892 h 5753325"/>
              <a:gd name="connsiteX68" fmla="*/ 4658930 w 6447632"/>
              <a:gd name="connsiteY68" fmla="*/ 4348041 h 5753325"/>
              <a:gd name="connsiteX69" fmla="*/ 4443526 w 6447632"/>
              <a:gd name="connsiteY69" fmla="*/ 4507851 h 5753325"/>
              <a:gd name="connsiteX70" fmla="*/ 4289766 w 6447632"/>
              <a:gd name="connsiteY70" fmla="*/ 4711450 h 5753325"/>
              <a:gd name="connsiteX71" fmla="*/ 4150870 w 6447632"/>
              <a:gd name="connsiteY71" fmla="*/ 4818480 h 5753325"/>
              <a:gd name="connsiteX72" fmla="*/ 4006639 w 6447632"/>
              <a:gd name="connsiteY72" fmla="*/ 4933815 h 5753325"/>
              <a:gd name="connsiteX73" fmla="*/ 3298210 w 6447632"/>
              <a:gd name="connsiteY73" fmla="*/ 5070790 h 5753325"/>
              <a:gd name="connsiteX74" fmla="*/ 2947678 w 6447632"/>
              <a:gd name="connsiteY74" fmla="*/ 5117869 h 5753325"/>
              <a:gd name="connsiteX75" fmla="*/ 2822169 w 6447632"/>
              <a:gd name="connsiteY75" fmla="*/ 5129396 h 5753325"/>
              <a:gd name="connsiteX76" fmla="*/ 2538773 w 6447632"/>
              <a:gd name="connsiteY76" fmla="*/ 5313397 h 5753325"/>
              <a:gd name="connsiteX77" fmla="*/ 2014500 w 6447632"/>
              <a:gd name="connsiteY77" fmla="*/ 5519744 h 5753325"/>
              <a:gd name="connsiteX78" fmla="*/ 1934391 w 6447632"/>
              <a:gd name="connsiteY78" fmla="*/ 5591335 h 5753325"/>
              <a:gd name="connsiteX79" fmla="*/ 1892550 w 6447632"/>
              <a:gd name="connsiteY79" fmla="*/ 5649708 h 5753325"/>
              <a:gd name="connsiteX80" fmla="*/ 1854769 w 6447632"/>
              <a:gd name="connsiteY80" fmla="*/ 5647691 h 5753325"/>
              <a:gd name="connsiteX81" fmla="*/ 1809461 w 6447632"/>
              <a:gd name="connsiteY81" fmla="*/ 5648628 h 5753325"/>
              <a:gd name="connsiteX82" fmla="*/ 1745150 w 6447632"/>
              <a:gd name="connsiteY82" fmla="*/ 5693879 h 5753325"/>
              <a:gd name="connsiteX83" fmla="*/ 1713375 w 6447632"/>
              <a:gd name="connsiteY83" fmla="*/ 5684672 h 5753325"/>
              <a:gd name="connsiteX84" fmla="*/ 1707808 w 6447632"/>
              <a:gd name="connsiteY84" fmla="*/ 5682611 h 5753325"/>
              <a:gd name="connsiteX85" fmla="*/ 1679313 w 6447632"/>
              <a:gd name="connsiteY85" fmla="*/ 5672360 h 5753325"/>
              <a:gd name="connsiteX86" fmla="*/ 1646933 w 6447632"/>
              <a:gd name="connsiteY86" fmla="*/ 5666227 h 5753325"/>
              <a:gd name="connsiteX87" fmla="*/ 1610055 w 6447632"/>
              <a:gd name="connsiteY87" fmla="*/ 5673643 h 5753325"/>
              <a:gd name="connsiteX88" fmla="*/ 1437641 w 6447632"/>
              <a:gd name="connsiteY88" fmla="*/ 5723266 h 5753325"/>
              <a:gd name="connsiteX89" fmla="*/ 1332869 w 6447632"/>
              <a:gd name="connsiteY89" fmla="*/ 5744752 h 5753325"/>
              <a:gd name="connsiteX90" fmla="*/ 1290525 w 6447632"/>
              <a:gd name="connsiteY90" fmla="*/ 5740036 h 5753325"/>
              <a:gd name="connsiteX91" fmla="*/ 1233107 w 6447632"/>
              <a:gd name="connsiteY91" fmla="*/ 5742106 h 5753325"/>
              <a:gd name="connsiteX92" fmla="*/ 1214532 w 6447632"/>
              <a:gd name="connsiteY92" fmla="*/ 5753325 h 5753325"/>
              <a:gd name="connsiteX93" fmla="*/ 1199955 w 6447632"/>
              <a:gd name="connsiteY93" fmla="*/ 5744831 h 5753325"/>
              <a:gd name="connsiteX94" fmla="*/ 1162337 w 6447632"/>
              <a:gd name="connsiteY94" fmla="*/ 5738048 h 5753325"/>
              <a:gd name="connsiteX95" fmla="*/ 1053457 w 6447632"/>
              <a:gd name="connsiteY95" fmla="*/ 5688676 h 5753325"/>
              <a:gd name="connsiteX96" fmla="*/ 1025798 w 6447632"/>
              <a:gd name="connsiteY96" fmla="*/ 5673166 h 5753325"/>
              <a:gd name="connsiteX97" fmla="*/ 947900 w 6447632"/>
              <a:gd name="connsiteY97" fmla="*/ 5657848 h 5753325"/>
              <a:gd name="connsiteX98" fmla="*/ 815627 w 6447632"/>
              <a:gd name="connsiteY98" fmla="*/ 5642557 h 5753325"/>
              <a:gd name="connsiteX99" fmla="*/ 788251 w 6447632"/>
              <a:gd name="connsiteY99" fmla="*/ 5637065 h 5753325"/>
              <a:gd name="connsiteX100" fmla="*/ 767822 w 6447632"/>
              <a:gd name="connsiteY100" fmla="*/ 5623450 h 5753325"/>
              <a:gd name="connsiteX101" fmla="*/ 765791 w 6447632"/>
              <a:gd name="connsiteY101" fmla="*/ 5612539 h 5753325"/>
              <a:gd name="connsiteX102" fmla="*/ 751230 w 6447632"/>
              <a:gd name="connsiteY102" fmla="*/ 5608092 h 5753325"/>
              <a:gd name="connsiteX103" fmla="*/ 748008 w 6447632"/>
              <a:gd name="connsiteY103" fmla="*/ 5605052 h 5753325"/>
              <a:gd name="connsiteX104" fmla="*/ 728871 w 6447632"/>
              <a:gd name="connsiteY104" fmla="*/ 5589469 h 5753325"/>
              <a:gd name="connsiteX105" fmla="*/ 671898 w 6447632"/>
              <a:gd name="connsiteY105" fmla="*/ 5602363 h 5753325"/>
              <a:gd name="connsiteX106" fmla="*/ 615065 w 6447632"/>
              <a:gd name="connsiteY106" fmla="*/ 5580257 h 5753325"/>
              <a:gd name="connsiteX107" fmla="*/ 355785 w 6447632"/>
              <a:gd name="connsiteY107" fmla="*/ 5514383 h 5753325"/>
              <a:gd name="connsiteX108" fmla="*/ 102269 w 6447632"/>
              <a:gd name="connsiteY108" fmla="*/ 5524347 h 5753325"/>
              <a:gd name="connsiteX109" fmla="*/ 13160 w 6447632"/>
              <a:gd name="connsiteY109" fmla="*/ 5514159 h 5753325"/>
              <a:gd name="connsiteX110" fmla="*/ 0 w 6447632"/>
              <a:gd name="connsiteY110" fmla="*/ 5511735 h 5753325"/>
              <a:gd name="connsiteX111" fmla="*/ 0 w 6447632"/>
              <a:gd name="connsiteY111" fmla="*/ 0 h 5753325"/>
              <a:gd name="connsiteX0" fmla="*/ 0 w 6447632"/>
              <a:gd name="connsiteY0" fmla="*/ 0 h 5753325"/>
              <a:gd name="connsiteX1" fmla="*/ 6438980 w 6447632"/>
              <a:gd name="connsiteY1" fmla="*/ 0 h 5753325"/>
              <a:gd name="connsiteX2" fmla="*/ 6439047 w 6447632"/>
              <a:gd name="connsiteY2" fmla="*/ 147 h 5753325"/>
              <a:gd name="connsiteX3" fmla="*/ 6443456 w 6447632"/>
              <a:gd name="connsiteY3" fmla="*/ 130105 h 5753325"/>
              <a:gd name="connsiteX4" fmla="*/ 6447632 w 6447632"/>
              <a:gd name="connsiteY4" fmla="*/ 170016 h 5753325"/>
              <a:gd name="connsiteX5" fmla="*/ 6396598 w 6447632"/>
              <a:gd name="connsiteY5" fmla="*/ 274847 h 5753325"/>
              <a:gd name="connsiteX6" fmla="*/ 6358350 w 6447632"/>
              <a:gd name="connsiteY6" fmla="*/ 492529 h 5753325"/>
              <a:gd name="connsiteX7" fmla="*/ 6354187 w 6447632"/>
              <a:gd name="connsiteY7" fmla="*/ 615799 h 5753325"/>
              <a:gd name="connsiteX8" fmla="*/ 6303977 w 6447632"/>
              <a:gd name="connsiteY8" fmla="*/ 664291 h 5753325"/>
              <a:gd name="connsiteX9" fmla="*/ 6344988 w 6447632"/>
              <a:gd name="connsiteY9" fmla="*/ 697330 h 5753325"/>
              <a:gd name="connsiteX10" fmla="*/ 6334770 w 6447632"/>
              <a:gd name="connsiteY10" fmla="*/ 754001 h 5753325"/>
              <a:gd name="connsiteX11" fmla="*/ 6339879 w 6447632"/>
              <a:gd name="connsiteY11" fmla="*/ 811136 h 5753325"/>
              <a:gd name="connsiteX12" fmla="*/ 6330065 w 6447632"/>
              <a:gd name="connsiteY12" fmla="*/ 893399 h 5753325"/>
              <a:gd name="connsiteX13" fmla="*/ 6345206 w 6447632"/>
              <a:gd name="connsiteY13" fmla="*/ 1018060 h 5753325"/>
              <a:gd name="connsiteX14" fmla="*/ 6362266 w 6447632"/>
              <a:gd name="connsiteY14" fmla="*/ 1151111 h 5753325"/>
              <a:gd name="connsiteX15" fmla="*/ 6371722 w 6447632"/>
              <a:gd name="connsiteY15" fmla="*/ 1318080 h 5753325"/>
              <a:gd name="connsiteX16" fmla="*/ 6356023 w 6447632"/>
              <a:gd name="connsiteY16" fmla="*/ 1356227 h 5753325"/>
              <a:gd name="connsiteX17" fmla="*/ 6356157 w 6447632"/>
              <a:gd name="connsiteY17" fmla="*/ 1361967 h 5753325"/>
              <a:gd name="connsiteX18" fmla="*/ 6350613 w 6447632"/>
              <a:gd name="connsiteY18" fmla="*/ 1393569 h 5753325"/>
              <a:gd name="connsiteX19" fmla="*/ 6357062 w 6447632"/>
              <a:gd name="connsiteY19" fmla="*/ 1444071 h 5753325"/>
              <a:gd name="connsiteX20" fmla="*/ 6364832 w 6447632"/>
              <a:gd name="connsiteY20" fmla="*/ 1478763 h 5753325"/>
              <a:gd name="connsiteX21" fmla="*/ 6369745 w 6447632"/>
              <a:gd name="connsiteY21" fmla="*/ 1495680 h 5753325"/>
              <a:gd name="connsiteX22" fmla="*/ 6370898 w 6447632"/>
              <a:gd name="connsiteY22" fmla="*/ 1513331 h 5753325"/>
              <a:gd name="connsiteX23" fmla="*/ 6368801 w 6447632"/>
              <a:gd name="connsiteY23" fmla="*/ 1527414 h 5753325"/>
              <a:gd name="connsiteX24" fmla="*/ 6359177 w 6447632"/>
              <a:gd name="connsiteY24" fmla="*/ 1639513 h 5753325"/>
              <a:gd name="connsiteX25" fmla="*/ 6299489 w 6447632"/>
              <a:gd name="connsiteY25" fmla="*/ 1784860 h 5753325"/>
              <a:gd name="connsiteX26" fmla="*/ 6267878 w 6447632"/>
              <a:gd name="connsiteY26" fmla="*/ 1858572 h 5753325"/>
              <a:gd name="connsiteX27" fmla="*/ 6251146 w 6447632"/>
              <a:gd name="connsiteY27" fmla="*/ 1926167 h 5753325"/>
              <a:gd name="connsiteX28" fmla="*/ 6210686 w 6447632"/>
              <a:gd name="connsiteY28" fmla="*/ 2014834 h 5753325"/>
              <a:gd name="connsiteX29" fmla="*/ 6106652 w 6447632"/>
              <a:gd name="connsiteY29" fmla="*/ 2150572 h 5753325"/>
              <a:gd name="connsiteX30" fmla="*/ 6097813 w 6447632"/>
              <a:gd name="connsiteY30" fmla="*/ 2172208 h 5753325"/>
              <a:gd name="connsiteX31" fmla="*/ 6095990 w 6447632"/>
              <a:gd name="connsiteY31" fmla="*/ 2181185 h 5753325"/>
              <a:gd name="connsiteX32" fmla="*/ 6090126 w 6447632"/>
              <a:gd name="connsiteY32" fmla="*/ 2192533 h 5753325"/>
              <a:gd name="connsiteX33" fmla="*/ 6089503 w 6447632"/>
              <a:gd name="connsiteY33" fmla="*/ 2192543 h 5753325"/>
              <a:gd name="connsiteX34" fmla="*/ 6084946 w 6447632"/>
              <a:gd name="connsiteY34" fmla="*/ 2203694 h 5753325"/>
              <a:gd name="connsiteX35" fmla="*/ 5987861 w 6447632"/>
              <a:gd name="connsiteY35" fmla="*/ 2304868 h 5753325"/>
              <a:gd name="connsiteX36" fmla="*/ 5973439 w 6447632"/>
              <a:gd name="connsiteY36" fmla="*/ 2385635 h 5753325"/>
              <a:gd name="connsiteX37" fmla="*/ 5916727 w 6447632"/>
              <a:gd name="connsiteY37" fmla="*/ 2458777 h 5753325"/>
              <a:gd name="connsiteX38" fmla="*/ 5856524 w 6447632"/>
              <a:gd name="connsiteY38" fmla="*/ 2583281 h 5753325"/>
              <a:gd name="connsiteX39" fmla="*/ 5838091 w 6447632"/>
              <a:gd name="connsiteY39" fmla="*/ 2753474 h 5753325"/>
              <a:gd name="connsiteX40" fmla="*/ 5777471 w 6447632"/>
              <a:gd name="connsiteY40" fmla="*/ 2901570 h 5753325"/>
              <a:gd name="connsiteX41" fmla="*/ 5723992 w 6447632"/>
              <a:gd name="connsiteY41" fmla="*/ 2998752 h 5753325"/>
              <a:gd name="connsiteX42" fmla="*/ 5557886 w 6447632"/>
              <a:gd name="connsiteY42" fmla="*/ 3329735 h 5753325"/>
              <a:gd name="connsiteX43" fmla="*/ 5483942 w 6447632"/>
              <a:gd name="connsiteY43" fmla="*/ 3416604 h 5753325"/>
              <a:gd name="connsiteX44" fmla="*/ 5461007 w 6447632"/>
              <a:gd name="connsiteY44" fmla="*/ 3503742 h 5753325"/>
              <a:gd name="connsiteX45" fmla="*/ 5437889 w 6447632"/>
              <a:gd name="connsiteY45" fmla="*/ 3559927 h 5753325"/>
              <a:gd name="connsiteX46" fmla="*/ 5432770 w 6447632"/>
              <a:gd name="connsiteY46" fmla="*/ 3562948 h 5753325"/>
              <a:gd name="connsiteX47" fmla="*/ 5406795 w 6447632"/>
              <a:gd name="connsiteY47" fmla="*/ 3578594 h 5753325"/>
              <a:gd name="connsiteX48" fmla="*/ 5381495 w 6447632"/>
              <a:gd name="connsiteY48" fmla="*/ 3599883 h 5753325"/>
              <a:gd name="connsiteX49" fmla="*/ 5363689 w 6447632"/>
              <a:gd name="connsiteY49" fmla="*/ 3633299 h 5753325"/>
              <a:gd name="connsiteX50" fmla="*/ 5291870 w 6447632"/>
              <a:gd name="connsiteY50" fmla="*/ 3799039 h 5753325"/>
              <a:gd name="connsiteX51" fmla="*/ 5241600 w 6447632"/>
              <a:gd name="connsiteY51" fmla="*/ 3894238 h 5753325"/>
              <a:gd name="connsiteX52" fmla="*/ 5211041 w 6447632"/>
              <a:gd name="connsiteY52" fmla="*/ 3924184 h 5753325"/>
              <a:gd name="connsiteX53" fmla="*/ 5176073 w 6447632"/>
              <a:gd name="connsiteY53" fmla="*/ 3970179 h 5753325"/>
              <a:gd name="connsiteX54" fmla="*/ 5172826 w 6447632"/>
              <a:gd name="connsiteY54" fmla="*/ 3991773 h 5753325"/>
              <a:gd name="connsiteX55" fmla="*/ 5157053 w 6447632"/>
              <a:gd name="connsiteY55" fmla="*/ 3997708 h 5753325"/>
              <a:gd name="connsiteX56" fmla="*/ 5127922 w 6447632"/>
              <a:gd name="connsiteY56" fmla="*/ 4022660 h 5753325"/>
              <a:gd name="connsiteX57" fmla="*/ 5020872 w 6447632"/>
              <a:gd name="connsiteY57" fmla="*/ 4075951 h 5753325"/>
              <a:gd name="connsiteX58" fmla="*/ 4991410 w 6447632"/>
              <a:gd name="connsiteY58" fmla="*/ 4087598 h 5753325"/>
              <a:gd name="connsiteX59" fmla="*/ 4930112 w 6447632"/>
              <a:gd name="connsiteY59" fmla="*/ 4138459 h 5753325"/>
              <a:gd name="connsiteX60" fmla="*/ 4834224 w 6447632"/>
              <a:gd name="connsiteY60" fmla="*/ 4231643 h 5753325"/>
              <a:gd name="connsiteX61" fmla="*/ 4812599 w 6447632"/>
              <a:gd name="connsiteY61" fmla="*/ 4249449 h 5753325"/>
              <a:gd name="connsiteX62" fmla="*/ 4789188 w 6447632"/>
              <a:gd name="connsiteY62" fmla="*/ 4256678 h 5753325"/>
              <a:gd name="connsiteX63" fmla="*/ 4779554 w 6447632"/>
              <a:gd name="connsiteY63" fmla="*/ 4251313 h 5753325"/>
              <a:gd name="connsiteX64" fmla="*/ 4766885 w 6447632"/>
              <a:gd name="connsiteY64" fmla="*/ 4259812 h 5753325"/>
              <a:gd name="connsiteX65" fmla="*/ 4762510 w 6447632"/>
              <a:gd name="connsiteY65" fmla="*/ 4260383 h 5753325"/>
              <a:gd name="connsiteX66" fmla="*/ 4738416 w 6447632"/>
              <a:gd name="connsiteY66" fmla="*/ 4265355 h 5753325"/>
              <a:gd name="connsiteX67" fmla="*/ 4712007 w 6447632"/>
              <a:gd name="connsiteY67" fmla="*/ 4317892 h 5753325"/>
              <a:gd name="connsiteX68" fmla="*/ 4658930 w 6447632"/>
              <a:gd name="connsiteY68" fmla="*/ 4348041 h 5753325"/>
              <a:gd name="connsiteX69" fmla="*/ 4443526 w 6447632"/>
              <a:gd name="connsiteY69" fmla="*/ 4507851 h 5753325"/>
              <a:gd name="connsiteX70" fmla="*/ 4289766 w 6447632"/>
              <a:gd name="connsiteY70" fmla="*/ 4711450 h 5753325"/>
              <a:gd name="connsiteX71" fmla="*/ 4150870 w 6447632"/>
              <a:gd name="connsiteY71" fmla="*/ 4818480 h 5753325"/>
              <a:gd name="connsiteX72" fmla="*/ 4006639 w 6447632"/>
              <a:gd name="connsiteY72" fmla="*/ 4933815 h 5753325"/>
              <a:gd name="connsiteX73" fmla="*/ 3298210 w 6447632"/>
              <a:gd name="connsiteY73" fmla="*/ 5070790 h 5753325"/>
              <a:gd name="connsiteX74" fmla="*/ 2947678 w 6447632"/>
              <a:gd name="connsiteY74" fmla="*/ 5117869 h 5753325"/>
              <a:gd name="connsiteX75" fmla="*/ 2822169 w 6447632"/>
              <a:gd name="connsiteY75" fmla="*/ 5129396 h 5753325"/>
              <a:gd name="connsiteX76" fmla="*/ 2538773 w 6447632"/>
              <a:gd name="connsiteY76" fmla="*/ 5313397 h 5753325"/>
              <a:gd name="connsiteX77" fmla="*/ 2014500 w 6447632"/>
              <a:gd name="connsiteY77" fmla="*/ 5519744 h 5753325"/>
              <a:gd name="connsiteX78" fmla="*/ 1934391 w 6447632"/>
              <a:gd name="connsiteY78" fmla="*/ 5591335 h 5753325"/>
              <a:gd name="connsiteX79" fmla="*/ 1892550 w 6447632"/>
              <a:gd name="connsiteY79" fmla="*/ 5649708 h 5753325"/>
              <a:gd name="connsiteX80" fmla="*/ 1854769 w 6447632"/>
              <a:gd name="connsiteY80" fmla="*/ 5647691 h 5753325"/>
              <a:gd name="connsiteX81" fmla="*/ 1809461 w 6447632"/>
              <a:gd name="connsiteY81" fmla="*/ 5648628 h 5753325"/>
              <a:gd name="connsiteX82" fmla="*/ 1745150 w 6447632"/>
              <a:gd name="connsiteY82" fmla="*/ 5693879 h 5753325"/>
              <a:gd name="connsiteX83" fmla="*/ 1713375 w 6447632"/>
              <a:gd name="connsiteY83" fmla="*/ 5684672 h 5753325"/>
              <a:gd name="connsiteX84" fmla="*/ 1707808 w 6447632"/>
              <a:gd name="connsiteY84" fmla="*/ 5682611 h 5753325"/>
              <a:gd name="connsiteX85" fmla="*/ 1679313 w 6447632"/>
              <a:gd name="connsiteY85" fmla="*/ 5672360 h 5753325"/>
              <a:gd name="connsiteX86" fmla="*/ 1646933 w 6447632"/>
              <a:gd name="connsiteY86" fmla="*/ 5666227 h 5753325"/>
              <a:gd name="connsiteX87" fmla="*/ 1610055 w 6447632"/>
              <a:gd name="connsiteY87" fmla="*/ 5673643 h 5753325"/>
              <a:gd name="connsiteX88" fmla="*/ 1437641 w 6447632"/>
              <a:gd name="connsiteY88" fmla="*/ 5723266 h 5753325"/>
              <a:gd name="connsiteX89" fmla="*/ 1332869 w 6447632"/>
              <a:gd name="connsiteY89" fmla="*/ 5744752 h 5753325"/>
              <a:gd name="connsiteX90" fmla="*/ 1290525 w 6447632"/>
              <a:gd name="connsiteY90" fmla="*/ 5740036 h 5753325"/>
              <a:gd name="connsiteX91" fmla="*/ 1233107 w 6447632"/>
              <a:gd name="connsiteY91" fmla="*/ 5742106 h 5753325"/>
              <a:gd name="connsiteX92" fmla="*/ 1214532 w 6447632"/>
              <a:gd name="connsiteY92" fmla="*/ 5753325 h 5753325"/>
              <a:gd name="connsiteX93" fmla="*/ 1199955 w 6447632"/>
              <a:gd name="connsiteY93" fmla="*/ 5744831 h 5753325"/>
              <a:gd name="connsiteX94" fmla="*/ 1162337 w 6447632"/>
              <a:gd name="connsiteY94" fmla="*/ 5738048 h 5753325"/>
              <a:gd name="connsiteX95" fmla="*/ 1053457 w 6447632"/>
              <a:gd name="connsiteY95" fmla="*/ 5688676 h 5753325"/>
              <a:gd name="connsiteX96" fmla="*/ 1025798 w 6447632"/>
              <a:gd name="connsiteY96" fmla="*/ 5673166 h 5753325"/>
              <a:gd name="connsiteX97" fmla="*/ 947900 w 6447632"/>
              <a:gd name="connsiteY97" fmla="*/ 5657848 h 5753325"/>
              <a:gd name="connsiteX98" fmla="*/ 815627 w 6447632"/>
              <a:gd name="connsiteY98" fmla="*/ 5642557 h 5753325"/>
              <a:gd name="connsiteX99" fmla="*/ 788251 w 6447632"/>
              <a:gd name="connsiteY99" fmla="*/ 5637065 h 5753325"/>
              <a:gd name="connsiteX100" fmla="*/ 767822 w 6447632"/>
              <a:gd name="connsiteY100" fmla="*/ 5623450 h 5753325"/>
              <a:gd name="connsiteX101" fmla="*/ 765791 w 6447632"/>
              <a:gd name="connsiteY101" fmla="*/ 5612539 h 5753325"/>
              <a:gd name="connsiteX102" fmla="*/ 751230 w 6447632"/>
              <a:gd name="connsiteY102" fmla="*/ 5608092 h 5753325"/>
              <a:gd name="connsiteX103" fmla="*/ 748008 w 6447632"/>
              <a:gd name="connsiteY103" fmla="*/ 5605052 h 5753325"/>
              <a:gd name="connsiteX104" fmla="*/ 728871 w 6447632"/>
              <a:gd name="connsiteY104" fmla="*/ 5589469 h 5753325"/>
              <a:gd name="connsiteX105" fmla="*/ 671898 w 6447632"/>
              <a:gd name="connsiteY105" fmla="*/ 5602363 h 5753325"/>
              <a:gd name="connsiteX106" fmla="*/ 615065 w 6447632"/>
              <a:gd name="connsiteY106" fmla="*/ 5580257 h 5753325"/>
              <a:gd name="connsiteX107" fmla="*/ 355785 w 6447632"/>
              <a:gd name="connsiteY107" fmla="*/ 5514383 h 5753325"/>
              <a:gd name="connsiteX108" fmla="*/ 102269 w 6447632"/>
              <a:gd name="connsiteY108" fmla="*/ 5524347 h 5753325"/>
              <a:gd name="connsiteX109" fmla="*/ 13160 w 6447632"/>
              <a:gd name="connsiteY109" fmla="*/ 5514159 h 5753325"/>
              <a:gd name="connsiteX110" fmla="*/ 0 w 6447632"/>
              <a:gd name="connsiteY110" fmla="*/ 5511735 h 5753325"/>
              <a:gd name="connsiteX111" fmla="*/ 0 w 6447632"/>
              <a:gd name="connsiteY111" fmla="*/ 0 h 5753325"/>
              <a:gd name="connsiteX0" fmla="*/ 0 w 6447632"/>
              <a:gd name="connsiteY0" fmla="*/ 0 h 5753325"/>
              <a:gd name="connsiteX1" fmla="*/ 6438980 w 6447632"/>
              <a:gd name="connsiteY1" fmla="*/ 0 h 5753325"/>
              <a:gd name="connsiteX2" fmla="*/ 6439047 w 6447632"/>
              <a:gd name="connsiteY2" fmla="*/ 147 h 5753325"/>
              <a:gd name="connsiteX3" fmla="*/ 6443456 w 6447632"/>
              <a:gd name="connsiteY3" fmla="*/ 130105 h 5753325"/>
              <a:gd name="connsiteX4" fmla="*/ 6447632 w 6447632"/>
              <a:gd name="connsiteY4" fmla="*/ 170016 h 5753325"/>
              <a:gd name="connsiteX5" fmla="*/ 6396598 w 6447632"/>
              <a:gd name="connsiteY5" fmla="*/ 274847 h 5753325"/>
              <a:gd name="connsiteX6" fmla="*/ 6358350 w 6447632"/>
              <a:gd name="connsiteY6" fmla="*/ 492529 h 5753325"/>
              <a:gd name="connsiteX7" fmla="*/ 6354187 w 6447632"/>
              <a:gd name="connsiteY7" fmla="*/ 615799 h 5753325"/>
              <a:gd name="connsiteX8" fmla="*/ 6303977 w 6447632"/>
              <a:gd name="connsiteY8" fmla="*/ 664291 h 5753325"/>
              <a:gd name="connsiteX9" fmla="*/ 6344988 w 6447632"/>
              <a:gd name="connsiteY9" fmla="*/ 697330 h 5753325"/>
              <a:gd name="connsiteX10" fmla="*/ 6334770 w 6447632"/>
              <a:gd name="connsiteY10" fmla="*/ 754001 h 5753325"/>
              <a:gd name="connsiteX11" fmla="*/ 6339879 w 6447632"/>
              <a:gd name="connsiteY11" fmla="*/ 811136 h 5753325"/>
              <a:gd name="connsiteX12" fmla="*/ 6330065 w 6447632"/>
              <a:gd name="connsiteY12" fmla="*/ 893399 h 5753325"/>
              <a:gd name="connsiteX13" fmla="*/ 6345206 w 6447632"/>
              <a:gd name="connsiteY13" fmla="*/ 1018060 h 5753325"/>
              <a:gd name="connsiteX14" fmla="*/ 6362266 w 6447632"/>
              <a:gd name="connsiteY14" fmla="*/ 1151111 h 5753325"/>
              <a:gd name="connsiteX15" fmla="*/ 6371722 w 6447632"/>
              <a:gd name="connsiteY15" fmla="*/ 1318080 h 5753325"/>
              <a:gd name="connsiteX16" fmla="*/ 6356023 w 6447632"/>
              <a:gd name="connsiteY16" fmla="*/ 1356227 h 5753325"/>
              <a:gd name="connsiteX17" fmla="*/ 6356157 w 6447632"/>
              <a:gd name="connsiteY17" fmla="*/ 1361967 h 5753325"/>
              <a:gd name="connsiteX18" fmla="*/ 6350613 w 6447632"/>
              <a:gd name="connsiteY18" fmla="*/ 1393569 h 5753325"/>
              <a:gd name="connsiteX19" fmla="*/ 6357062 w 6447632"/>
              <a:gd name="connsiteY19" fmla="*/ 1444071 h 5753325"/>
              <a:gd name="connsiteX20" fmla="*/ 6364832 w 6447632"/>
              <a:gd name="connsiteY20" fmla="*/ 1478763 h 5753325"/>
              <a:gd name="connsiteX21" fmla="*/ 6369745 w 6447632"/>
              <a:gd name="connsiteY21" fmla="*/ 1495680 h 5753325"/>
              <a:gd name="connsiteX22" fmla="*/ 6370898 w 6447632"/>
              <a:gd name="connsiteY22" fmla="*/ 1513331 h 5753325"/>
              <a:gd name="connsiteX23" fmla="*/ 6368801 w 6447632"/>
              <a:gd name="connsiteY23" fmla="*/ 1527414 h 5753325"/>
              <a:gd name="connsiteX24" fmla="*/ 6359177 w 6447632"/>
              <a:gd name="connsiteY24" fmla="*/ 1639513 h 5753325"/>
              <a:gd name="connsiteX25" fmla="*/ 6299489 w 6447632"/>
              <a:gd name="connsiteY25" fmla="*/ 1784860 h 5753325"/>
              <a:gd name="connsiteX26" fmla="*/ 6267878 w 6447632"/>
              <a:gd name="connsiteY26" fmla="*/ 1858572 h 5753325"/>
              <a:gd name="connsiteX27" fmla="*/ 6251146 w 6447632"/>
              <a:gd name="connsiteY27" fmla="*/ 1926167 h 5753325"/>
              <a:gd name="connsiteX28" fmla="*/ 6210686 w 6447632"/>
              <a:gd name="connsiteY28" fmla="*/ 2014834 h 5753325"/>
              <a:gd name="connsiteX29" fmla="*/ 6106652 w 6447632"/>
              <a:gd name="connsiteY29" fmla="*/ 2150572 h 5753325"/>
              <a:gd name="connsiteX30" fmla="*/ 6097813 w 6447632"/>
              <a:gd name="connsiteY30" fmla="*/ 2172208 h 5753325"/>
              <a:gd name="connsiteX31" fmla="*/ 6095990 w 6447632"/>
              <a:gd name="connsiteY31" fmla="*/ 2181185 h 5753325"/>
              <a:gd name="connsiteX32" fmla="*/ 6090126 w 6447632"/>
              <a:gd name="connsiteY32" fmla="*/ 2192533 h 5753325"/>
              <a:gd name="connsiteX33" fmla="*/ 6089503 w 6447632"/>
              <a:gd name="connsiteY33" fmla="*/ 2192543 h 5753325"/>
              <a:gd name="connsiteX34" fmla="*/ 6084946 w 6447632"/>
              <a:gd name="connsiteY34" fmla="*/ 2203694 h 5753325"/>
              <a:gd name="connsiteX35" fmla="*/ 5987861 w 6447632"/>
              <a:gd name="connsiteY35" fmla="*/ 2304868 h 5753325"/>
              <a:gd name="connsiteX36" fmla="*/ 5973439 w 6447632"/>
              <a:gd name="connsiteY36" fmla="*/ 2385635 h 5753325"/>
              <a:gd name="connsiteX37" fmla="*/ 5916727 w 6447632"/>
              <a:gd name="connsiteY37" fmla="*/ 2458777 h 5753325"/>
              <a:gd name="connsiteX38" fmla="*/ 5856524 w 6447632"/>
              <a:gd name="connsiteY38" fmla="*/ 2583281 h 5753325"/>
              <a:gd name="connsiteX39" fmla="*/ 5838091 w 6447632"/>
              <a:gd name="connsiteY39" fmla="*/ 2753474 h 5753325"/>
              <a:gd name="connsiteX40" fmla="*/ 5777471 w 6447632"/>
              <a:gd name="connsiteY40" fmla="*/ 2901570 h 5753325"/>
              <a:gd name="connsiteX41" fmla="*/ 5723992 w 6447632"/>
              <a:gd name="connsiteY41" fmla="*/ 2998752 h 5753325"/>
              <a:gd name="connsiteX42" fmla="*/ 5557886 w 6447632"/>
              <a:gd name="connsiteY42" fmla="*/ 3304853 h 5753325"/>
              <a:gd name="connsiteX43" fmla="*/ 5483942 w 6447632"/>
              <a:gd name="connsiteY43" fmla="*/ 3416604 h 5753325"/>
              <a:gd name="connsiteX44" fmla="*/ 5461007 w 6447632"/>
              <a:gd name="connsiteY44" fmla="*/ 3503742 h 5753325"/>
              <a:gd name="connsiteX45" fmla="*/ 5437889 w 6447632"/>
              <a:gd name="connsiteY45" fmla="*/ 3559927 h 5753325"/>
              <a:gd name="connsiteX46" fmla="*/ 5432770 w 6447632"/>
              <a:gd name="connsiteY46" fmla="*/ 3562948 h 5753325"/>
              <a:gd name="connsiteX47" fmla="*/ 5406795 w 6447632"/>
              <a:gd name="connsiteY47" fmla="*/ 3578594 h 5753325"/>
              <a:gd name="connsiteX48" fmla="*/ 5381495 w 6447632"/>
              <a:gd name="connsiteY48" fmla="*/ 3599883 h 5753325"/>
              <a:gd name="connsiteX49" fmla="*/ 5363689 w 6447632"/>
              <a:gd name="connsiteY49" fmla="*/ 3633299 h 5753325"/>
              <a:gd name="connsiteX50" fmla="*/ 5291870 w 6447632"/>
              <a:gd name="connsiteY50" fmla="*/ 3799039 h 5753325"/>
              <a:gd name="connsiteX51" fmla="*/ 5241600 w 6447632"/>
              <a:gd name="connsiteY51" fmla="*/ 3894238 h 5753325"/>
              <a:gd name="connsiteX52" fmla="*/ 5211041 w 6447632"/>
              <a:gd name="connsiteY52" fmla="*/ 3924184 h 5753325"/>
              <a:gd name="connsiteX53" fmla="*/ 5176073 w 6447632"/>
              <a:gd name="connsiteY53" fmla="*/ 3970179 h 5753325"/>
              <a:gd name="connsiteX54" fmla="*/ 5172826 w 6447632"/>
              <a:gd name="connsiteY54" fmla="*/ 3991773 h 5753325"/>
              <a:gd name="connsiteX55" fmla="*/ 5157053 w 6447632"/>
              <a:gd name="connsiteY55" fmla="*/ 3997708 h 5753325"/>
              <a:gd name="connsiteX56" fmla="*/ 5127922 w 6447632"/>
              <a:gd name="connsiteY56" fmla="*/ 4022660 h 5753325"/>
              <a:gd name="connsiteX57" fmla="*/ 5020872 w 6447632"/>
              <a:gd name="connsiteY57" fmla="*/ 4075951 h 5753325"/>
              <a:gd name="connsiteX58" fmla="*/ 4991410 w 6447632"/>
              <a:gd name="connsiteY58" fmla="*/ 4087598 h 5753325"/>
              <a:gd name="connsiteX59" fmla="*/ 4930112 w 6447632"/>
              <a:gd name="connsiteY59" fmla="*/ 4138459 h 5753325"/>
              <a:gd name="connsiteX60" fmla="*/ 4834224 w 6447632"/>
              <a:gd name="connsiteY60" fmla="*/ 4231643 h 5753325"/>
              <a:gd name="connsiteX61" fmla="*/ 4812599 w 6447632"/>
              <a:gd name="connsiteY61" fmla="*/ 4249449 h 5753325"/>
              <a:gd name="connsiteX62" fmla="*/ 4789188 w 6447632"/>
              <a:gd name="connsiteY62" fmla="*/ 4256678 h 5753325"/>
              <a:gd name="connsiteX63" fmla="*/ 4779554 w 6447632"/>
              <a:gd name="connsiteY63" fmla="*/ 4251313 h 5753325"/>
              <a:gd name="connsiteX64" fmla="*/ 4766885 w 6447632"/>
              <a:gd name="connsiteY64" fmla="*/ 4259812 h 5753325"/>
              <a:gd name="connsiteX65" fmla="*/ 4762510 w 6447632"/>
              <a:gd name="connsiteY65" fmla="*/ 4260383 h 5753325"/>
              <a:gd name="connsiteX66" fmla="*/ 4738416 w 6447632"/>
              <a:gd name="connsiteY66" fmla="*/ 4265355 h 5753325"/>
              <a:gd name="connsiteX67" fmla="*/ 4712007 w 6447632"/>
              <a:gd name="connsiteY67" fmla="*/ 4317892 h 5753325"/>
              <a:gd name="connsiteX68" fmla="*/ 4658930 w 6447632"/>
              <a:gd name="connsiteY68" fmla="*/ 4348041 h 5753325"/>
              <a:gd name="connsiteX69" fmla="*/ 4443526 w 6447632"/>
              <a:gd name="connsiteY69" fmla="*/ 4507851 h 5753325"/>
              <a:gd name="connsiteX70" fmla="*/ 4289766 w 6447632"/>
              <a:gd name="connsiteY70" fmla="*/ 4711450 h 5753325"/>
              <a:gd name="connsiteX71" fmla="*/ 4150870 w 6447632"/>
              <a:gd name="connsiteY71" fmla="*/ 4818480 h 5753325"/>
              <a:gd name="connsiteX72" fmla="*/ 4006639 w 6447632"/>
              <a:gd name="connsiteY72" fmla="*/ 4933815 h 5753325"/>
              <a:gd name="connsiteX73" fmla="*/ 3298210 w 6447632"/>
              <a:gd name="connsiteY73" fmla="*/ 5070790 h 5753325"/>
              <a:gd name="connsiteX74" fmla="*/ 2947678 w 6447632"/>
              <a:gd name="connsiteY74" fmla="*/ 5117869 h 5753325"/>
              <a:gd name="connsiteX75" fmla="*/ 2822169 w 6447632"/>
              <a:gd name="connsiteY75" fmla="*/ 5129396 h 5753325"/>
              <a:gd name="connsiteX76" fmla="*/ 2538773 w 6447632"/>
              <a:gd name="connsiteY76" fmla="*/ 5313397 h 5753325"/>
              <a:gd name="connsiteX77" fmla="*/ 2014500 w 6447632"/>
              <a:gd name="connsiteY77" fmla="*/ 5519744 h 5753325"/>
              <a:gd name="connsiteX78" fmla="*/ 1934391 w 6447632"/>
              <a:gd name="connsiteY78" fmla="*/ 5591335 h 5753325"/>
              <a:gd name="connsiteX79" fmla="*/ 1892550 w 6447632"/>
              <a:gd name="connsiteY79" fmla="*/ 5649708 h 5753325"/>
              <a:gd name="connsiteX80" fmla="*/ 1854769 w 6447632"/>
              <a:gd name="connsiteY80" fmla="*/ 5647691 h 5753325"/>
              <a:gd name="connsiteX81" fmla="*/ 1809461 w 6447632"/>
              <a:gd name="connsiteY81" fmla="*/ 5648628 h 5753325"/>
              <a:gd name="connsiteX82" fmla="*/ 1745150 w 6447632"/>
              <a:gd name="connsiteY82" fmla="*/ 5693879 h 5753325"/>
              <a:gd name="connsiteX83" fmla="*/ 1713375 w 6447632"/>
              <a:gd name="connsiteY83" fmla="*/ 5684672 h 5753325"/>
              <a:gd name="connsiteX84" fmla="*/ 1707808 w 6447632"/>
              <a:gd name="connsiteY84" fmla="*/ 5682611 h 5753325"/>
              <a:gd name="connsiteX85" fmla="*/ 1679313 w 6447632"/>
              <a:gd name="connsiteY85" fmla="*/ 5672360 h 5753325"/>
              <a:gd name="connsiteX86" fmla="*/ 1646933 w 6447632"/>
              <a:gd name="connsiteY86" fmla="*/ 5666227 h 5753325"/>
              <a:gd name="connsiteX87" fmla="*/ 1610055 w 6447632"/>
              <a:gd name="connsiteY87" fmla="*/ 5673643 h 5753325"/>
              <a:gd name="connsiteX88" fmla="*/ 1437641 w 6447632"/>
              <a:gd name="connsiteY88" fmla="*/ 5723266 h 5753325"/>
              <a:gd name="connsiteX89" fmla="*/ 1332869 w 6447632"/>
              <a:gd name="connsiteY89" fmla="*/ 5744752 h 5753325"/>
              <a:gd name="connsiteX90" fmla="*/ 1290525 w 6447632"/>
              <a:gd name="connsiteY90" fmla="*/ 5740036 h 5753325"/>
              <a:gd name="connsiteX91" fmla="*/ 1233107 w 6447632"/>
              <a:gd name="connsiteY91" fmla="*/ 5742106 h 5753325"/>
              <a:gd name="connsiteX92" fmla="*/ 1214532 w 6447632"/>
              <a:gd name="connsiteY92" fmla="*/ 5753325 h 5753325"/>
              <a:gd name="connsiteX93" fmla="*/ 1199955 w 6447632"/>
              <a:gd name="connsiteY93" fmla="*/ 5744831 h 5753325"/>
              <a:gd name="connsiteX94" fmla="*/ 1162337 w 6447632"/>
              <a:gd name="connsiteY94" fmla="*/ 5738048 h 5753325"/>
              <a:gd name="connsiteX95" fmla="*/ 1053457 w 6447632"/>
              <a:gd name="connsiteY95" fmla="*/ 5688676 h 5753325"/>
              <a:gd name="connsiteX96" fmla="*/ 1025798 w 6447632"/>
              <a:gd name="connsiteY96" fmla="*/ 5673166 h 5753325"/>
              <a:gd name="connsiteX97" fmla="*/ 947900 w 6447632"/>
              <a:gd name="connsiteY97" fmla="*/ 5657848 h 5753325"/>
              <a:gd name="connsiteX98" fmla="*/ 815627 w 6447632"/>
              <a:gd name="connsiteY98" fmla="*/ 5642557 h 5753325"/>
              <a:gd name="connsiteX99" fmla="*/ 788251 w 6447632"/>
              <a:gd name="connsiteY99" fmla="*/ 5637065 h 5753325"/>
              <a:gd name="connsiteX100" fmla="*/ 767822 w 6447632"/>
              <a:gd name="connsiteY100" fmla="*/ 5623450 h 5753325"/>
              <a:gd name="connsiteX101" fmla="*/ 765791 w 6447632"/>
              <a:gd name="connsiteY101" fmla="*/ 5612539 h 5753325"/>
              <a:gd name="connsiteX102" fmla="*/ 751230 w 6447632"/>
              <a:gd name="connsiteY102" fmla="*/ 5608092 h 5753325"/>
              <a:gd name="connsiteX103" fmla="*/ 748008 w 6447632"/>
              <a:gd name="connsiteY103" fmla="*/ 5605052 h 5753325"/>
              <a:gd name="connsiteX104" fmla="*/ 728871 w 6447632"/>
              <a:gd name="connsiteY104" fmla="*/ 5589469 h 5753325"/>
              <a:gd name="connsiteX105" fmla="*/ 671898 w 6447632"/>
              <a:gd name="connsiteY105" fmla="*/ 5602363 h 5753325"/>
              <a:gd name="connsiteX106" fmla="*/ 615065 w 6447632"/>
              <a:gd name="connsiteY106" fmla="*/ 5580257 h 5753325"/>
              <a:gd name="connsiteX107" fmla="*/ 355785 w 6447632"/>
              <a:gd name="connsiteY107" fmla="*/ 5514383 h 5753325"/>
              <a:gd name="connsiteX108" fmla="*/ 102269 w 6447632"/>
              <a:gd name="connsiteY108" fmla="*/ 5524347 h 5753325"/>
              <a:gd name="connsiteX109" fmla="*/ 13160 w 6447632"/>
              <a:gd name="connsiteY109" fmla="*/ 5514159 h 5753325"/>
              <a:gd name="connsiteX110" fmla="*/ 0 w 6447632"/>
              <a:gd name="connsiteY110" fmla="*/ 5511735 h 5753325"/>
              <a:gd name="connsiteX111" fmla="*/ 0 w 6447632"/>
              <a:gd name="connsiteY111" fmla="*/ 0 h 5753325"/>
              <a:gd name="connsiteX0" fmla="*/ 0 w 6447632"/>
              <a:gd name="connsiteY0" fmla="*/ 0 h 5753325"/>
              <a:gd name="connsiteX1" fmla="*/ 6438980 w 6447632"/>
              <a:gd name="connsiteY1" fmla="*/ 0 h 5753325"/>
              <a:gd name="connsiteX2" fmla="*/ 6439047 w 6447632"/>
              <a:gd name="connsiteY2" fmla="*/ 147 h 5753325"/>
              <a:gd name="connsiteX3" fmla="*/ 6443456 w 6447632"/>
              <a:gd name="connsiteY3" fmla="*/ 130105 h 5753325"/>
              <a:gd name="connsiteX4" fmla="*/ 6447632 w 6447632"/>
              <a:gd name="connsiteY4" fmla="*/ 170016 h 5753325"/>
              <a:gd name="connsiteX5" fmla="*/ 6396598 w 6447632"/>
              <a:gd name="connsiteY5" fmla="*/ 274847 h 5753325"/>
              <a:gd name="connsiteX6" fmla="*/ 6358350 w 6447632"/>
              <a:gd name="connsiteY6" fmla="*/ 492529 h 5753325"/>
              <a:gd name="connsiteX7" fmla="*/ 6354187 w 6447632"/>
              <a:gd name="connsiteY7" fmla="*/ 615799 h 5753325"/>
              <a:gd name="connsiteX8" fmla="*/ 6303977 w 6447632"/>
              <a:gd name="connsiteY8" fmla="*/ 664291 h 5753325"/>
              <a:gd name="connsiteX9" fmla="*/ 6344988 w 6447632"/>
              <a:gd name="connsiteY9" fmla="*/ 697330 h 5753325"/>
              <a:gd name="connsiteX10" fmla="*/ 6334770 w 6447632"/>
              <a:gd name="connsiteY10" fmla="*/ 754001 h 5753325"/>
              <a:gd name="connsiteX11" fmla="*/ 6339879 w 6447632"/>
              <a:gd name="connsiteY11" fmla="*/ 811136 h 5753325"/>
              <a:gd name="connsiteX12" fmla="*/ 6330065 w 6447632"/>
              <a:gd name="connsiteY12" fmla="*/ 893399 h 5753325"/>
              <a:gd name="connsiteX13" fmla="*/ 6345206 w 6447632"/>
              <a:gd name="connsiteY13" fmla="*/ 1018060 h 5753325"/>
              <a:gd name="connsiteX14" fmla="*/ 6362266 w 6447632"/>
              <a:gd name="connsiteY14" fmla="*/ 1151111 h 5753325"/>
              <a:gd name="connsiteX15" fmla="*/ 6371722 w 6447632"/>
              <a:gd name="connsiteY15" fmla="*/ 1318080 h 5753325"/>
              <a:gd name="connsiteX16" fmla="*/ 6356023 w 6447632"/>
              <a:gd name="connsiteY16" fmla="*/ 1356227 h 5753325"/>
              <a:gd name="connsiteX17" fmla="*/ 6356157 w 6447632"/>
              <a:gd name="connsiteY17" fmla="*/ 1361967 h 5753325"/>
              <a:gd name="connsiteX18" fmla="*/ 6350613 w 6447632"/>
              <a:gd name="connsiteY18" fmla="*/ 1393569 h 5753325"/>
              <a:gd name="connsiteX19" fmla="*/ 6357062 w 6447632"/>
              <a:gd name="connsiteY19" fmla="*/ 1444071 h 5753325"/>
              <a:gd name="connsiteX20" fmla="*/ 6364832 w 6447632"/>
              <a:gd name="connsiteY20" fmla="*/ 1478763 h 5753325"/>
              <a:gd name="connsiteX21" fmla="*/ 6369745 w 6447632"/>
              <a:gd name="connsiteY21" fmla="*/ 1495680 h 5753325"/>
              <a:gd name="connsiteX22" fmla="*/ 6370898 w 6447632"/>
              <a:gd name="connsiteY22" fmla="*/ 1513331 h 5753325"/>
              <a:gd name="connsiteX23" fmla="*/ 6368801 w 6447632"/>
              <a:gd name="connsiteY23" fmla="*/ 1527414 h 5753325"/>
              <a:gd name="connsiteX24" fmla="*/ 6359177 w 6447632"/>
              <a:gd name="connsiteY24" fmla="*/ 1639513 h 5753325"/>
              <a:gd name="connsiteX25" fmla="*/ 6299489 w 6447632"/>
              <a:gd name="connsiteY25" fmla="*/ 1784860 h 5753325"/>
              <a:gd name="connsiteX26" fmla="*/ 6267878 w 6447632"/>
              <a:gd name="connsiteY26" fmla="*/ 1858572 h 5753325"/>
              <a:gd name="connsiteX27" fmla="*/ 6251146 w 6447632"/>
              <a:gd name="connsiteY27" fmla="*/ 1926167 h 5753325"/>
              <a:gd name="connsiteX28" fmla="*/ 6210686 w 6447632"/>
              <a:gd name="connsiteY28" fmla="*/ 2014834 h 5753325"/>
              <a:gd name="connsiteX29" fmla="*/ 6106652 w 6447632"/>
              <a:gd name="connsiteY29" fmla="*/ 2150572 h 5753325"/>
              <a:gd name="connsiteX30" fmla="*/ 6097813 w 6447632"/>
              <a:gd name="connsiteY30" fmla="*/ 2172208 h 5753325"/>
              <a:gd name="connsiteX31" fmla="*/ 6095990 w 6447632"/>
              <a:gd name="connsiteY31" fmla="*/ 2181185 h 5753325"/>
              <a:gd name="connsiteX32" fmla="*/ 6090126 w 6447632"/>
              <a:gd name="connsiteY32" fmla="*/ 2192533 h 5753325"/>
              <a:gd name="connsiteX33" fmla="*/ 6089503 w 6447632"/>
              <a:gd name="connsiteY33" fmla="*/ 2192543 h 5753325"/>
              <a:gd name="connsiteX34" fmla="*/ 6084946 w 6447632"/>
              <a:gd name="connsiteY34" fmla="*/ 2203694 h 5753325"/>
              <a:gd name="connsiteX35" fmla="*/ 5987861 w 6447632"/>
              <a:gd name="connsiteY35" fmla="*/ 2304868 h 5753325"/>
              <a:gd name="connsiteX36" fmla="*/ 5973439 w 6447632"/>
              <a:gd name="connsiteY36" fmla="*/ 2385635 h 5753325"/>
              <a:gd name="connsiteX37" fmla="*/ 5916727 w 6447632"/>
              <a:gd name="connsiteY37" fmla="*/ 2458777 h 5753325"/>
              <a:gd name="connsiteX38" fmla="*/ 5856524 w 6447632"/>
              <a:gd name="connsiteY38" fmla="*/ 2583281 h 5753325"/>
              <a:gd name="connsiteX39" fmla="*/ 5838091 w 6447632"/>
              <a:gd name="connsiteY39" fmla="*/ 2753474 h 5753325"/>
              <a:gd name="connsiteX40" fmla="*/ 5777471 w 6447632"/>
              <a:gd name="connsiteY40" fmla="*/ 2901570 h 5753325"/>
              <a:gd name="connsiteX41" fmla="*/ 5723992 w 6447632"/>
              <a:gd name="connsiteY41" fmla="*/ 2998752 h 5753325"/>
              <a:gd name="connsiteX42" fmla="*/ 5557886 w 6447632"/>
              <a:gd name="connsiteY42" fmla="*/ 3304853 h 5753325"/>
              <a:gd name="connsiteX43" fmla="*/ 5483942 w 6447632"/>
              <a:gd name="connsiteY43" fmla="*/ 3416604 h 5753325"/>
              <a:gd name="connsiteX44" fmla="*/ 5461007 w 6447632"/>
              <a:gd name="connsiteY44" fmla="*/ 3503742 h 5753325"/>
              <a:gd name="connsiteX45" fmla="*/ 5437889 w 6447632"/>
              <a:gd name="connsiteY45" fmla="*/ 3559927 h 5753325"/>
              <a:gd name="connsiteX46" fmla="*/ 5432770 w 6447632"/>
              <a:gd name="connsiteY46" fmla="*/ 3562948 h 5753325"/>
              <a:gd name="connsiteX47" fmla="*/ 5406795 w 6447632"/>
              <a:gd name="connsiteY47" fmla="*/ 3578594 h 5753325"/>
              <a:gd name="connsiteX48" fmla="*/ 5381495 w 6447632"/>
              <a:gd name="connsiteY48" fmla="*/ 3599883 h 5753325"/>
              <a:gd name="connsiteX49" fmla="*/ 5363689 w 6447632"/>
              <a:gd name="connsiteY49" fmla="*/ 3633299 h 5753325"/>
              <a:gd name="connsiteX50" fmla="*/ 5291870 w 6447632"/>
              <a:gd name="connsiteY50" fmla="*/ 3799039 h 5753325"/>
              <a:gd name="connsiteX51" fmla="*/ 5241600 w 6447632"/>
              <a:gd name="connsiteY51" fmla="*/ 3894238 h 5753325"/>
              <a:gd name="connsiteX52" fmla="*/ 5211041 w 6447632"/>
              <a:gd name="connsiteY52" fmla="*/ 3924184 h 5753325"/>
              <a:gd name="connsiteX53" fmla="*/ 5176073 w 6447632"/>
              <a:gd name="connsiteY53" fmla="*/ 3970179 h 5753325"/>
              <a:gd name="connsiteX54" fmla="*/ 5172826 w 6447632"/>
              <a:gd name="connsiteY54" fmla="*/ 3991773 h 5753325"/>
              <a:gd name="connsiteX55" fmla="*/ 5157053 w 6447632"/>
              <a:gd name="connsiteY55" fmla="*/ 3997708 h 5753325"/>
              <a:gd name="connsiteX56" fmla="*/ 5127922 w 6447632"/>
              <a:gd name="connsiteY56" fmla="*/ 4022660 h 5753325"/>
              <a:gd name="connsiteX57" fmla="*/ 5020872 w 6447632"/>
              <a:gd name="connsiteY57" fmla="*/ 4075951 h 5753325"/>
              <a:gd name="connsiteX58" fmla="*/ 4991410 w 6447632"/>
              <a:gd name="connsiteY58" fmla="*/ 4087598 h 5753325"/>
              <a:gd name="connsiteX59" fmla="*/ 4930112 w 6447632"/>
              <a:gd name="connsiteY59" fmla="*/ 4138459 h 5753325"/>
              <a:gd name="connsiteX60" fmla="*/ 4834224 w 6447632"/>
              <a:gd name="connsiteY60" fmla="*/ 4231643 h 5753325"/>
              <a:gd name="connsiteX61" fmla="*/ 4812599 w 6447632"/>
              <a:gd name="connsiteY61" fmla="*/ 4249449 h 5753325"/>
              <a:gd name="connsiteX62" fmla="*/ 4789188 w 6447632"/>
              <a:gd name="connsiteY62" fmla="*/ 4256678 h 5753325"/>
              <a:gd name="connsiteX63" fmla="*/ 4779554 w 6447632"/>
              <a:gd name="connsiteY63" fmla="*/ 4251313 h 5753325"/>
              <a:gd name="connsiteX64" fmla="*/ 4766885 w 6447632"/>
              <a:gd name="connsiteY64" fmla="*/ 4259812 h 5753325"/>
              <a:gd name="connsiteX65" fmla="*/ 4762510 w 6447632"/>
              <a:gd name="connsiteY65" fmla="*/ 4260383 h 5753325"/>
              <a:gd name="connsiteX66" fmla="*/ 4738416 w 6447632"/>
              <a:gd name="connsiteY66" fmla="*/ 4265355 h 5753325"/>
              <a:gd name="connsiteX67" fmla="*/ 4712007 w 6447632"/>
              <a:gd name="connsiteY67" fmla="*/ 4317892 h 5753325"/>
              <a:gd name="connsiteX68" fmla="*/ 4658930 w 6447632"/>
              <a:gd name="connsiteY68" fmla="*/ 4348041 h 5753325"/>
              <a:gd name="connsiteX69" fmla="*/ 4443526 w 6447632"/>
              <a:gd name="connsiteY69" fmla="*/ 4507851 h 5753325"/>
              <a:gd name="connsiteX70" fmla="*/ 4289766 w 6447632"/>
              <a:gd name="connsiteY70" fmla="*/ 4711450 h 5753325"/>
              <a:gd name="connsiteX71" fmla="*/ 4150870 w 6447632"/>
              <a:gd name="connsiteY71" fmla="*/ 4818480 h 5753325"/>
              <a:gd name="connsiteX72" fmla="*/ 4006639 w 6447632"/>
              <a:gd name="connsiteY72" fmla="*/ 4933815 h 5753325"/>
              <a:gd name="connsiteX73" fmla="*/ 3298210 w 6447632"/>
              <a:gd name="connsiteY73" fmla="*/ 5070790 h 5753325"/>
              <a:gd name="connsiteX74" fmla="*/ 2947678 w 6447632"/>
              <a:gd name="connsiteY74" fmla="*/ 5117869 h 5753325"/>
              <a:gd name="connsiteX75" fmla="*/ 2822169 w 6447632"/>
              <a:gd name="connsiteY75" fmla="*/ 5129396 h 5753325"/>
              <a:gd name="connsiteX76" fmla="*/ 2538773 w 6447632"/>
              <a:gd name="connsiteY76" fmla="*/ 5313397 h 5753325"/>
              <a:gd name="connsiteX77" fmla="*/ 2014500 w 6447632"/>
              <a:gd name="connsiteY77" fmla="*/ 5519744 h 5753325"/>
              <a:gd name="connsiteX78" fmla="*/ 1934391 w 6447632"/>
              <a:gd name="connsiteY78" fmla="*/ 5591335 h 5753325"/>
              <a:gd name="connsiteX79" fmla="*/ 1892550 w 6447632"/>
              <a:gd name="connsiteY79" fmla="*/ 5649708 h 5753325"/>
              <a:gd name="connsiteX80" fmla="*/ 1854769 w 6447632"/>
              <a:gd name="connsiteY80" fmla="*/ 5647691 h 5753325"/>
              <a:gd name="connsiteX81" fmla="*/ 1809461 w 6447632"/>
              <a:gd name="connsiteY81" fmla="*/ 5648628 h 5753325"/>
              <a:gd name="connsiteX82" fmla="*/ 1745150 w 6447632"/>
              <a:gd name="connsiteY82" fmla="*/ 5693879 h 5753325"/>
              <a:gd name="connsiteX83" fmla="*/ 1713375 w 6447632"/>
              <a:gd name="connsiteY83" fmla="*/ 5684672 h 5753325"/>
              <a:gd name="connsiteX84" fmla="*/ 1707808 w 6447632"/>
              <a:gd name="connsiteY84" fmla="*/ 5682611 h 5753325"/>
              <a:gd name="connsiteX85" fmla="*/ 1679313 w 6447632"/>
              <a:gd name="connsiteY85" fmla="*/ 5672360 h 5753325"/>
              <a:gd name="connsiteX86" fmla="*/ 1646933 w 6447632"/>
              <a:gd name="connsiteY86" fmla="*/ 5666227 h 5753325"/>
              <a:gd name="connsiteX87" fmla="*/ 1610055 w 6447632"/>
              <a:gd name="connsiteY87" fmla="*/ 5673643 h 5753325"/>
              <a:gd name="connsiteX88" fmla="*/ 1437641 w 6447632"/>
              <a:gd name="connsiteY88" fmla="*/ 5723266 h 5753325"/>
              <a:gd name="connsiteX89" fmla="*/ 1332869 w 6447632"/>
              <a:gd name="connsiteY89" fmla="*/ 5744752 h 5753325"/>
              <a:gd name="connsiteX90" fmla="*/ 1290525 w 6447632"/>
              <a:gd name="connsiteY90" fmla="*/ 5740036 h 5753325"/>
              <a:gd name="connsiteX91" fmla="*/ 1233107 w 6447632"/>
              <a:gd name="connsiteY91" fmla="*/ 5742106 h 5753325"/>
              <a:gd name="connsiteX92" fmla="*/ 1214532 w 6447632"/>
              <a:gd name="connsiteY92" fmla="*/ 5753325 h 5753325"/>
              <a:gd name="connsiteX93" fmla="*/ 1199955 w 6447632"/>
              <a:gd name="connsiteY93" fmla="*/ 5744831 h 5753325"/>
              <a:gd name="connsiteX94" fmla="*/ 1162337 w 6447632"/>
              <a:gd name="connsiteY94" fmla="*/ 5738048 h 5753325"/>
              <a:gd name="connsiteX95" fmla="*/ 1053457 w 6447632"/>
              <a:gd name="connsiteY95" fmla="*/ 5688676 h 5753325"/>
              <a:gd name="connsiteX96" fmla="*/ 1025798 w 6447632"/>
              <a:gd name="connsiteY96" fmla="*/ 5673166 h 5753325"/>
              <a:gd name="connsiteX97" fmla="*/ 947900 w 6447632"/>
              <a:gd name="connsiteY97" fmla="*/ 5657848 h 5753325"/>
              <a:gd name="connsiteX98" fmla="*/ 815627 w 6447632"/>
              <a:gd name="connsiteY98" fmla="*/ 5642557 h 5753325"/>
              <a:gd name="connsiteX99" fmla="*/ 788251 w 6447632"/>
              <a:gd name="connsiteY99" fmla="*/ 5637065 h 5753325"/>
              <a:gd name="connsiteX100" fmla="*/ 767822 w 6447632"/>
              <a:gd name="connsiteY100" fmla="*/ 5623450 h 5753325"/>
              <a:gd name="connsiteX101" fmla="*/ 765791 w 6447632"/>
              <a:gd name="connsiteY101" fmla="*/ 5612539 h 5753325"/>
              <a:gd name="connsiteX102" fmla="*/ 751230 w 6447632"/>
              <a:gd name="connsiteY102" fmla="*/ 5608092 h 5753325"/>
              <a:gd name="connsiteX103" fmla="*/ 748008 w 6447632"/>
              <a:gd name="connsiteY103" fmla="*/ 5605052 h 5753325"/>
              <a:gd name="connsiteX104" fmla="*/ 728871 w 6447632"/>
              <a:gd name="connsiteY104" fmla="*/ 5589469 h 5753325"/>
              <a:gd name="connsiteX105" fmla="*/ 671898 w 6447632"/>
              <a:gd name="connsiteY105" fmla="*/ 5602363 h 5753325"/>
              <a:gd name="connsiteX106" fmla="*/ 615065 w 6447632"/>
              <a:gd name="connsiteY106" fmla="*/ 5580257 h 5753325"/>
              <a:gd name="connsiteX107" fmla="*/ 355785 w 6447632"/>
              <a:gd name="connsiteY107" fmla="*/ 5514383 h 5753325"/>
              <a:gd name="connsiteX108" fmla="*/ 102269 w 6447632"/>
              <a:gd name="connsiteY108" fmla="*/ 5524347 h 5753325"/>
              <a:gd name="connsiteX109" fmla="*/ 13160 w 6447632"/>
              <a:gd name="connsiteY109" fmla="*/ 5514159 h 5753325"/>
              <a:gd name="connsiteX110" fmla="*/ 0 w 6447632"/>
              <a:gd name="connsiteY110" fmla="*/ 5511735 h 5753325"/>
              <a:gd name="connsiteX111" fmla="*/ 0 w 6447632"/>
              <a:gd name="connsiteY111" fmla="*/ 0 h 5753325"/>
              <a:gd name="connsiteX0" fmla="*/ 0 w 6447632"/>
              <a:gd name="connsiteY0" fmla="*/ 0 h 5753325"/>
              <a:gd name="connsiteX1" fmla="*/ 6438980 w 6447632"/>
              <a:gd name="connsiteY1" fmla="*/ 0 h 5753325"/>
              <a:gd name="connsiteX2" fmla="*/ 6439047 w 6447632"/>
              <a:gd name="connsiteY2" fmla="*/ 147 h 5753325"/>
              <a:gd name="connsiteX3" fmla="*/ 6443456 w 6447632"/>
              <a:gd name="connsiteY3" fmla="*/ 130105 h 5753325"/>
              <a:gd name="connsiteX4" fmla="*/ 6447632 w 6447632"/>
              <a:gd name="connsiteY4" fmla="*/ 170016 h 5753325"/>
              <a:gd name="connsiteX5" fmla="*/ 6396598 w 6447632"/>
              <a:gd name="connsiteY5" fmla="*/ 274847 h 5753325"/>
              <a:gd name="connsiteX6" fmla="*/ 6358350 w 6447632"/>
              <a:gd name="connsiteY6" fmla="*/ 492529 h 5753325"/>
              <a:gd name="connsiteX7" fmla="*/ 6354187 w 6447632"/>
              <a:gd name="connsiteY7" fmla="*/ 615799 h 5753325"/>
              <a:gd name="connsiteX8" fmla="*/ 6303977 w 6447632"/>
              <a:gd name="connsiteY8" fmla="*/ 664291 h 5753325"/>
              <a:gd name="connsiteX9" fmla="*/ 6344988 w 6447632"/>
              <a:gd name="connsiteY9" fmla="*/ 697330 h 5753325"/>
              <a:gd name="connsiteX10" fmla="*/ 6334770 w 6447632"/>
              <a:gd name="connsiteY10" fmla="*/ 754001 h 5753325"/>
              <a:gd name="connsiteX11" fmla="*/ 6339879 w 6447632"/>
              <a:gd name="connsiteY11" fmla="*/ 811136 h 5753325"/>
              <a:gd name="connsiteX12" fmla="*/ 6330065 w 6447632"/>
              <a:gd name="connsiteY12" fmla="*/ 893399 h 5753325"/>
              <a:gd name="connsiteX13" fmla="*/ 6345206 w 6447632"/>
              <a:gd name="connsiteY13" fmla="*/ 1018060 h 5753325"/>
              <a:gd name="connsiteX14" fmla="*/ 6362266 w 6447632"/>
              <a:gd name="connsiteY14" fmla="*/ 1151111 h 5753325"/>
              <a:gd name="connsiteX15" fmla="*/ 6371722 w 6447632"/>
              <a:gd name="connsiteY15" fmla="*/ 1318080 h 5753325"/>
              <a:gd name="connsiteX16" fmla="*/ 6356023 w 6447632"/>
              <a:gd name="connsiteY16" fmla="*/ 1356227 h 5753325"/>
              <a:gd name="connsiteX17" fmla="*/ 6356157 w 6447632"/>
              <a:gd name="connsiteY17" fmla="*/ 1361967 h 5753325"/>
              <a:gd name="connsiteX18" fmla="*/ 6350613 w 6447632"/>
              <a:gd name="connsiteY18" fmla="*/ 1393569 h 5753325"/>
              <a:gd name="connsiteX19" fmla="*/ 6357062 w 6447632"/>
              <a:gd name="connsiteY19" fmla="*/ 1444071 h 5753325"/>
              <a:gd name="connsiteX20" fmla="*/ 6364832 w 6447632"/>
              <a:gd name="connsiteY20" fmla="*/ 1478763 h 5753325"/>
              <a:gd name="connsiteX21" fmla="*/ 6369745 w 6447632"/>
              <a:gd name="connsiteY21" fmla="*/ 1495680 h 5753325"/>
              <a:gd name="connsiteX22" fmla="*/ 6370898 w 6447632"/>
              <a:gd name="connsiteY22" fmla="*/ 1513331 h 5753325"/>
              <a:gd name="connsiteX23" fmla="*/ 6368801 w 6447632"/>
              <a:gd name="connsiteY23" fmla="*/ 1527414 h 5753325"/>
              <a:gd name="connsiteX24" fmla="*/ 6359177 w 6447632"/>
              <a:gd name="connsiteY24" fmla="*/ 1639513 h 5753325"/>
              <a:gd name="connsiteX25" fmla="*/ 6299489 w 6447632"/>
              <a:gd name="connsiteY25" fmla="*/ 1784860 h 5753325"/>
              <a:gd name="connsiteX26" fmla="*/ 6267878 w 6447632"/>
              <a:gd name="connsiteY26" fmla="*/ 1858572 h 5753325"/>
              <a:gd name="connsiteX27" fmla="*/ 6251146 w 6447632"/>
              <a:gd name="connsiteY27" fmla="*/ 1926167 h 5753325"/>
              <a:gd name="connsiteX28" fmla="*/ 6210686 w 6447632"/>
              <a:gd name="connsiteY28" fmla="*/ 2014834 h 5753325"/>
              <a:gd name="connsiteX29" fmla="*/ 6106652 w 6447632"/>
              <a:gd name="connsiteY29" fmla="*/ 2150572 h 5753325"/>
              <a:gd name="connsiteX30" fmla="*/ 6097813 w 6447632"/>
              <a:gd name="connsiteY30" fmla="*/ 2172208 h 5753325"/>
              <a:gd name="connsiteX31" fmla="*/ 6095990 w 6447632"/>
              <a:gd name="connsiteY31" fmla="*/ 2181185 h 5753325"/>
              <a:gd name="connsiteX32" fmla="*/ 6090126 w 6447632"/>
              <a:gd name="connsiteY32" fmla="*/ 2192533 h 5753325"/>
              <a:gd name="connsiteX33" fmla="*/ 6089503 w 6447632"/>
              <a:gd name="connsiteY33" fmla="*/ 2192543 h 5753325"/>
              <a:gd name="connsiteX34" fmla="*/ 6084946 w 6447632"/>
              <a:gd name="connsiteY34" fmla="*/ 2203694 h 5753325"/>
              <a:gd name="connsiteX35" fmla="*/ 5987861 w 6447632"/>
              <a:gd name="connsiteY35" fmla="*/ 2304868 h 5753325"/>
              <a:gd name="connsiteX36" fmla="*/ 5973439 w 6447632"/>
              <a:gd name="connsiteY36" fmla="*/ 2385635 h 5753325"/>
              <a:gd name="connsiteX37" fmla="*/ 5916727 w 6447632"/>
              <a:gd name="connsiteY37" fmla="*/ 2458777 h 5753325"/>
              <a:gd name="connsiteX38" fmla="*/ 5856524 w 6447632"/>
              <a:gd name="connsiteY38" fmla="*/ 2583281 h 5753325"/>
              <a:gd name="connsiteX39" fmla="*/ 5838091 w 6447632"/>
              <a:gd name="connsiteY39" fmla="*/ 2753474 h 5753325"/>
              <a:gd name="connsiteX40" fmla="*/ 5777471 w 6447632"/>
              <a:gd name="connsiteY40" fmla="*/ 2901570 h 5753325"/>
              <a:gd name="connsiteX41" fmla="*/ 5723992 w 6447632"/>
              <a:gd name="connsiteY41" fmla="*/ 2998752 h 5753325"/>
              <a:gd name="connsiteX42" fmla="*/ 5557886 w 6447632"/>
              <a:gd name="connsiteY42" fmla="*/ 3304853 h 5753325"/>
              <a:gd name="connsiteX43" fmla="*/ 5483942 w 6447632"/>
              <a:gd name="connsiteY43" fmla="*/ 3416604 h 5753325"/>
              <a:gd name="connsiteX44" fmla="*/ 5461007 w 6447632"/>
              <a:gd name="connsiteY44" fmla="*/ 3503742 h 5753325"/>
              <a:gd name="connsiteX45" fmla="*/ 5437889 w 6447632"/>
              <a:gd name="connsiteY45" fmla="*/ 3559927 h 5753325"/>
              <a:gd name="connsiteX46" fmla="*/ 5432770 w 6447632"/>
              <a:gd name="connsiteY46" fmla="*/ 3562948 h 5753325"/>
              <a:gd name="connsiteX47" fmla="*/ 5406795 w 6447632"/>
              <a:gd name="connsiteY47" fmla="*/ 3578594 h 5753325"/>
              <a:gd name="connsiteX48" fmla="*/ 5381495 w 6447632"/>
              <a:gd name="connsiteY48" fmla="*/ 3599883 h 5753325"/>
              <a:gd name="connsiteX49" fmla="*/ 5363689 w 6447632"/>
              <a:gd name="connsiteY49" fmla="*/ 3633299 h 5753325"/>
              <a:gd name="connsiteX50" fmla="*/ 5291870 w 6447632"/>
              <a:gd name="connsiteY50" fmla="*/ 3799039 h 5753325"/>
              <a:gd name="connsiteX51" fmla="*/ 5241600 w 6447632"/>
              <a:gd name="connsiteY51" fmla="*/ 3894238 h 5753325"/>
              <a:gd name="connsiteX52" fmla="*/ 5211041 w 6447632"/>
              <a:gd name="connsiteY52" fmla="*/ 3924184 h 5753325"/>
              <a:gd name="connsiteX53" fmla="*/ 5176073 w 6447632"/>
              <a:gd name="connsiteY53" fmla="*/ 3970179 h 5753325"/>
              <a:gd name="connsiteX54" fmla="*/ 5172826 w 6447632"/>
              <a:gd name="connsiteY54" fmla="*/ 3991773 h 5753325"/>
              <a:gd name="connsiteX55" fmla="*/ 5157053 w 6447632"/>
              <a:gd name="connsiteY55" fmla="*/ 3997708 h 5753325"/>
              <a:gd name="connsiteX56" fmla="*/ 5127922 w 6447632"/>
              <a:gd name="connsiteY56" fmla="*/ 4022660 h 5753325"/>
              <a:gd name="connsiteX57" fmla="*/ 5020872 w 6447632"/>
              <a:gd name="connsiteY57" fmla="*/ 4075951 h 5753325"/>
              <a:gd name="connsiteX58" fmla="*/ 4991410 w 6447632"/>
              <a:gd name="connsiteY58" fmla="*/ 4087598 h 5753325"/>
              <a:gd name="connsiteX59" fmla="*/ 4930112 w 6447632"/>
              <a:gd name="connsiteY59" fmla="*/ 4138459 h 5753325"/>
              <a:gd name="connsiteX60" fmla="*/ 4834224 w 6447632"/>
              <a:gd name="connsiteY60" fmla="*/ 4231643 h 5753325"/>
              <a:gd name="connsiteX61" fmla="*/ 4812599 w 6447632"/>
              <a:gd name="connsiteY61" fmla="*/ 4249449 h 5753325"/>
              <a:gd name="connsiteX62" fmla="*/ 4789188 w 6447632"/>
              <a:gd name="connsiteY62" fmla="*/ 4256678 h 5753325"/>
              <a:gd name="connsiteX63" fmla="*/ 4779554 w 6447632"/>
              <a:gd name="connsiteY63" fmla="*/ 4251313 h 5753325"/>
              <a:gd name="connsiteX64" fmla="*/ 4766885 w 6447632"/>
              <a:gd name="connsiteY64" fmla="*/ 4259812 h 5753325"/>
              <a:gd name="connsiteX65" fmla="*/ 4762510 w 6447632"/>
              <a:gd name="connsiteY65" fmla="*/ 4260383 h 5753325"/>
              <a:gd name="connsiteX66" fmla="*/ 4738416 w 6447632"/>
              <a:gd name="connsiteY66" fmla="*/ 4265355 h 5753325"/>
              <a:gd name="connsiteX67" fmla="*/ 4712007 w 6447632"/>
              <a:gd name="connsiteY67" fmla="*/ 4317892 h 5753325"/>
              <a:gd name="connsiteX68" fmla="*/ 4658930 w 6447632"/>
              <a:gd name="connsiteY68" fmla="*/ 4348041 h 5753325"/>
              <a:gd name="connsiteX69" fmla="*/ 4443526 w 6447632"/>
              <a:gd name="connsiteY69" fmla="*/ 4507851 h 5753325"/>
              <a:gd name="connsiteX70" fmla="*/ 4289766 w 6447632"/>
              <a:gd name="connsiteY70" fmla="*/ 4711450 h 5753325"/>
              <a:gd name="connsiteX71" fmla="*/ 4150870 w 6447632"/>
              <a:gd name="connsiteY71" fmla="*/ 4818480 h 5753325"/>
              <a:gd name="connsiteX72" fmla="*/ 4006639 w 6447632"/>
              <a:gd name="connsiteY72" fmla="*/ 4933815 h 5753325"/>
              <a:gd name="connsiteX73" fmla="*/ 3298210 w 6447632"/>
              <a:gd name="connsiteY73" fmla="*/ 5070790 h 5753325"/>
              <a:gd name="connsiteX74" fmla="*/ 2947678 w 6447632"/>
              <a:gd name="connsiteY74" fmla="*/ 5117869 h 5753325"/>
              <a:gd name="connsiteX75" fmla="*/ 2822169 w 6447632"/>
              <a:gd name="connsiteY75" fmla="*/ 5129396 h 5753325"/>
              <a:gd name="connsiteX76" fmla="*/ 2538773 w 6447632"/>
              <a:gd name="connsiteY76" fmla="*/ 5313397 h 5753325"/>
              <a:gd name="connsiteX77" fmla="*/ 2014500 w 6447632"/>
              <a:gd name="connsiteY77" fmla="*/ 5519744 h 5753325"/>
              <a:gd name="connsiteX78" fmla="*/ 1934391 w 6447632"/>
              <a:gd name="connsiteY78" fmla="*/ 5591335 h 5753325"/>
              <a:gd name="connsiteX79" fmla="*/ 1892550 w 6447632"/>
              <a:gd name="connsiteY79" fmla="*/ 5649708 h 5753325"/>
              <a:gd name="connsiteX80" fmla="*/ 1854769 w 6447632"/>
              <a:gd name="connsiteY80" fmla="*/ 5647691 h 5753325"/>
              <a:gd name="connsiteX81" fmla="*/ 1809461 w 6447632"/>
              <a:gd name="connsiteY81" fmla="*/ 5648628 h 5753325"/>
              <a:gd name="connsiteX82" fmla="*/ 1745150 w 6447632"/>
              <a:gd name="connsiteY82" fmla="*/ 5693879 h 5753325"/>
              <a:gd name="connsiteX83" fmla="*/ 1713375 w 6447632"/>
              <a:gd name="connsiteY83" fmla="*/ 5684672 h 5753325"/>
              <a:gd name="connsiteX84" fmla="*/ 1707808 w 6447632"/>
              <a:gd name="connsiteY84" fmla="*/ 5682611 h 5753325"/>
              <a:gd name="connsiteX85" fmla="*/ 1679313 w 6447632"/>
              <a:gd name="connsiteY85" fmla="*/ 5672360 h 5753325"/>
              <a:gd name="connsiteX86" fmla="*/ 1646933 w 6447632"/>
              <a:gd name="connsiteY86" fmla="*/ 5666227 h 5753325"/>
              <a:gd name="connsiteX87" fmla="*/ 1610055 w 6447632"/>
              <a:gd name="connsiteY87" fmla="*/ 5673643 h 5753325"/>
              <a:gd name="connsiteX88" fmla="*/ 1437641 w 6447632"/>
              <a:gd name="connsiteY88" fmla="*/ 5723266 h 5753325"/>
              <a:gd name="connsiteX89" fmla="*/ 1332869 w 6447632"/>
              <a:gd name="connsiteY89" fmla="*/ 5744752 h 5753325"/>
              <a:gd name="connsiteX90" fmla="*/ 1290525 w 6447632"/>
              <a:gd name="connsiteY90" fmla="*/ 5740036 h 5753325"/>
              <a:gd name="connsiteX91" fmla="*/ 1233107 w 6447632"/>
              <a:gd name="connsiteY91" fmla="*/ 5742106 h 5753325"/>
              <a:gd name="connsiteX92" fmla="*/ 1214532 w 6447632"/>
              <a:gd name="connsiteY92" fmla="*/ 5753325 h 5753325"/>
              <a:gd name="connsiteX93" fmla="*/ 1199955 w 6447632"/>
              <a:gd name="connsiteY93" fmla="*/ 5744831 h 5753325"/>
              <a:gd name="connsiteX94" fmla="*/ 1162337 w 6447632"/>
              <a:gd name="connsiteY94" fmla="*/ 5738048 h 5753325"/>
              <a:gd name="connsiteX95" fmla="*/ 1053457 w 6447632"/>
              <a:gd name="connsiteY95" fmla="*/ 5688676 h 5753325"/>
              <a:gd name="connsiteX96" fmla="*/ 1025798 w 6447632"/>
              <a:gd name="connsiteY96" fmla="*/ 5673166 h 5753325"/>
              <a:gd name="connsiteX97" fmla="*/ 947900 w 6447632"/>
              <a:gd name="connsiteY97" fmla="*/ 5657848 h 5753325"/>
              <a:gd name="connsiteX98" fmla="*/ 815627 w 6447632"/>
              <a:gd name="connsiteY98" fmla="*/ 5642557 h 5753325"/>
              <a:gd name="connsiteX99" fmla="*/ 788251 w 6447632"/>
              <a:gd name="connsiteY99" fmla="*/ 5637065 h 5753325"/>
              <a:gd name="connsiteX100" fmla="*/ 767822 w 6447632"/>
              <a:gd name="connsiteY100" fmla="*/ 5623450 h 5753325"/>
              <a:gd name="connsiteX101" fmla="*/ 765791 w 6447632"/>
              <a:gd name="connsiteY101" fmla="*/ 5612539 h 5753325"/>
              <a:gd name="connsiteX102" fmla="*/ 751230 w 6447632"/>
              <a:gd name="connsiteY102" fmla="*/ 5608092 h 5753325"/>
              <a:gd name="connsiteX103" fmla="*/ 748008 w 6447632"/>
              <a:gd name="connsiteY103" fmla="*/ 5605052 h 5753325"/>
              <a:gd name="connsiteX104" fmla="*/ 728871 w 6447632"/>
              <a:gd name="connsiteY104" fmla="*/ 5589469 h 5753325"/>
              <a:gd name="connsiteX105" fmla="*/ 671898 w 6447632"/>
              <a:gd name="connsiteY105" fmla="*/ 5602363 h 5753325"/>
              <a:gd name="connsiteX106" fmla="*/ 615065 w 6447632"/>
              <a:gd name="connsiteY106" fmla="*/ 5580257 h 5753325"/>
              <a:gd name="connsiteX107" fmla="*/ 355785 w 6447632"/>
              <a:gd name="connsiteY107" fmla="*/ 5514383 h 5753325"/>
              <a:gd name="connsiteX108" fmla="*/ 102269 w 6447632"/>
              <a:gd name="connsiteY108" fmla="*/ 5524347 h 5753325"/>
              <a:gd name="connsiteX109" fmla="*/ 13160 w 6447632"/>
              <a:gd name="connsiteY109" fmla="*/ 5514159 h 5753325"/>
              <a:gd name="connsiteX110" fmla="*/ 0 w 6447632"/>
              <a:gd name="connsiteY110" fmla="*/ 5511735 h 5753325"/>
              <a:gd name="connsiteX111" fmla="*/ 0 w 6447632"/>
              <a:gd name="connsiteY111" fmla="*/ 0 h 5753325"/>
              <a:gd name="connsiteX0" fmla="*/ 0 w 6447632"/>
              <a:gd name="connsiteY0" fmla="*/ 0 h 5753325"/>
              <a:gd name="connsiteX1" fmla="*/ 6438980 w 6447632"/>
              <a:gd name="connsiteY1" fmla="*/ 0 h 5753325"/>
              <a:gd name="connsiteX2" fmla="*/ 6439047 w 6447632"/>
              <a:gd name="connsiteY2" fmla="*/ 147 h 5753325"/>
              <a:gd name="connsiteX3" fmla="*/ 6443456 w 6447632"/>
              <a:gd name="connsiteY3" fmla="*/ 130105 h 5753325"/>
              <a:gd name="connsiteX4" fmla="*/ 6447632 w 6447632"/>
              <a:gd name="connsiteY4" fmla="*/ 170016 h 5753325"/>
              <a:gd name="connsiteX5" fmla="*/ 6396598 w 6447632"/>
              <a:gd name="connsiteY5" fmla="*/ 274847 h 5753325"/>
              <a:gd name="connsiteX6" fmla="*/ 6358350 w 6447632"/>
              <a:gd name="connsiteY6" fmla="*/ 492529 h 5753325"/>
              <a:gd name="connsiteX7" fmla="*/ 6354187 w 6447632"/>
              <a:gd name="connsiteY7" fmla="*/ 615799 h 5753325"/>
              <a:gd name="connsiteX8" fmla="*/ 6303977 w 6447632"/>
              <a:gd name="connsiteY8" fmla="*/ 664291 h 5753325"/>
              <a:gd name="connsiteX9" fmla="*/ 6344988 w 6447632"/>
              <a:gd name="connsiteY9" fmla="*/ 697330 h 5753325"/>
              <a:gd name="connsiteX10" fmla="*/ 6334770 w 6447632"/>
              <a:gd name="connsiteY10" fmla="*/ 754001 h 5753325"/>
              <a:gd name="connsiteX11" fmla="*/ 6339879 w 6447632"/>
              <a:gd name="connsiteY11" fmla="*/ 811136 h 5753325"/>
              <a:gd name="connsiteX12" fmla="*/ 6330065 w 6447632"/>
              <a:gd name="connsiteY12" fmla="*/ 893399 h 5753325"/>
              <a:gd name="connsiteX13" fmla="*/ 6345206 w 6447632"/>
              <a:gd name="connsiteY13" fmla="*/ 1018060 h 5753325"/>
              <a:gd name="connsiteX14" fmla="*/ 6362266 w 6447632"/>
              <a:gd name="connsiteY14" fmla="*/ 1151111 h 5753325"/>
              <a:gd name="connsiteX15" fmla="*/ 6371722 w 6447632"/>
              <a:gd name="connsiteY15" fmla="*/ 1318080 h 5753325"/>
              <a:gd name="connsiteX16" fmla="*/ 6356023 w 6447632"/>
              <a:gd name="connsiteY16" fmla="*/ 1356227 h 5753325"/>
              <a:gd name="connsiteX17" fmla="*/ 6356157 w 6447632"/>
              <a:gd name="connsiteY17" fmla="*/ 1361967 h 5753325"/>
              <a:gd name="connsiteX18" fmla="*/ 6350613 w 6447632"/>
              <a:gd name="connsiteY18" fmla="*/ 1393569 h 5753325"/>
              <a:gd name="connsiteX19" fmla="*/ 6357062 w 6447632"/>
              <a:gd name="connsiteY19" fmla="*/ 1444071 h 5753325"/>
              <a:gd name="connsiteX20" fmla="*/ 6364832 w 6447632"/>
              <a:gd name="connsiteY20" fmla="*/ 1478763 h 5753325"/>
              <a:gd name="connsiteX21" fmla="*/ 6369745 w 6447632"/>
              <a:gd name="connsiteY21" fmla="*/ 1495680 h 5753325"/>
              <a:gd name="connsiteX22" fmla="*/ 6370898 w 6447632"/>
              <a:gd name="connsiteY22" fmla="*/ 1513331 h 5753325"/>
              <a:gd name="connsiteX23" fmla="*/ 6368801 w 6447632"/>
              <a:gd name="connsiteY23" fmla="*/ 1527414 h 5753325"/>
              <a:gd name="connsiteX24" fmla="*/ 6359177 w 6447632"/>
              <a:gd name="connsiteY24" fmla="*/ 1639513 h 5753325"/>
              <a:gd name="connsiteX25" fmla="*/ 6299489 w 6447632"/>
              <a:gd name="connsiteY25" fmla="*/ 1784860 h 5753325"/>
              <a:gd name="connsiteX26" fmla="*/ 6267878 w 6447632"/>
              <a:gd name="connsiteY26" fmla="*/ 1858572 h 5753325"/>
              <a:gd name="connsiteX27" fmla="*/ 6251146 w 6447632"/>
              <a:gd name="connsiteY27" fmla="*/ 1926167 h 5753325"/>
              <a:gd name="connsiteX28" fmla="*/ 6210686 w 6447632"/>
              <a:gd name="connsiteY28" fmla="*/ 2014834 h 5753325"/>
              <a:gd name="connsiteX29" fmla="*/ 6106652 w 6447632"/>
              <a:gd name="connsiteY29" fmla="*/ 2150572 h 5753325"/>
              <a:gd name="connsiteX30" fmla="*/ 6097813 w 6447632"/>
              <a:gd name="connsiteY30" fmla="*/ 2172208 h 5753325"/>
              <a:gd name="connsiteX31" fmla="*/ 6095990 w 6447632"/>
              <a:gd name="connsiteY31" fmla="*/ 2181185 h 5753325"/>
              <a:gd name="connsiteX32" fmla="*/ 6090126 w 6447632"/>
              <a:gd name="connsiteY32" fmla="*/ 2192533 h 5753325"/>
              <a:gd name="connsiteX33" fmla="*/ 6089503 w 6447632"/>
              <a:gd name="connsiteY33" fmla="*/ 2192543 h 5753325"/>
              <a:gd name="connsiteX34" fmla="*/ 6084946 w 6447632"/>
              <a:gd name="connsiteY34" fmla="*/ 2203694 h 5753325"/>
              <a:gd name="connsiteX35" fmla="*/ 5987861 w 6447632"/>
              <a:gd name="connsiteY35" fmla="*/ 2304868 h 5753325"/>
              <a:gd name="connsiteX36" fmla="*/ 5973439 w 6447632"/>
              <a:gd name="connsiteY36" fmla="*/ 2385635 h 5753325"/>
              <a:gd name="connsiteX37" fmla="*/ 5916727 w 6447632"/>
              <a:gd name="connsiteY37" fmla="*/ 2458777 h 5753325"/>
              <a:gd name="connsiteX38" fmla="*/ 5856524 w 6447632"/>
              <a:gd name="connsiteY38" fmla="*/ 2583281 h 5753325"/>
              <a:gd name="connsiteX39" fmla="*/ 5838091 w 6447632"/>
              <a:gd name="connsiteY39" fmla="*/ 2753474 h 5753325"/>
              <a:gd name="connsiteX40" fmla="*/ 5777471 w 6447632"/>
              <a:gd name="connsiteY40" fmla="*/ 2901570 h 5753325"/>
              <a:gd name="connsiteX41" fmla="*/ 5682522 w 6447632"/>
              <a:gd name="connsiteY41" fmla="*/ 3044368 h 5753325"/>
              <a:gd name="connsiteX42" fmla="*/ 5557886 w 6447632"/>
              <a:gd name="connsiteY42" fmla="*/ 3304853 h 5753325"/>
              <a:gd name="connsiteX43" fmla="*/ 5483942 w 6447632"/>
              <a:gd name="connsiteY43" fmla="*/ 3416604 h 5753325"/>
              <a:gd name="connsiteX44" fmla="*/ 5461007 w 6447632"/>
              <a:gd name="connsiteY44" fmla="*/ 3503742 h 5753325"/>
              <a:gd name="connsiteX45" fmla="*/ 5437889 w 6447632"/>
              <a:gd name="connsiteY45" fmla="*/ 3559927 h 5753325"/>
              <a:gd name="connsiteX46" fmla="*/ 5432770 w 6447632"/>
              <a:gd name="connsiteY46" fmla="*/ 3562948 h 5753325"/>
              <a:gd name="connsiteX47" fmla="*/ 5406795 w 6447632"/>
              <a:gd name="connsiteY47" fmla="*/ 3578594 h 5753325"/>
              <a:gd name="connsiteX48" fmla="*/ 5381495 w 6447632"/>
              <a:gd name="connsiteY48" fmla="*/ 3599883 h 5753325"/>
              <a:gd name="connsiteX49" fmla="*/ 5363689 w 6447632"/>
              <a:gd name="connsiteY49" fmla="*/ 3633299 h 5753325"/>
              <a:gd name="connsiteX50" fmla="*/ 5291870 w 6447632"/>
              <a:gd name="connsiteY50" fmla="*/ 3799039 h 5753325"/>
              <a:gd name="connsiteX51" fmla="*/ 5241600 w 6447632"/>
              <a:gd name="connsiteY51" fmla="*/ 3894238 h 5753325"/>
              <a:gd name="connsiteX52" fmla="*/ 5211041 w 6447632"/>
              <a:gd name="connsiteY52" fmla="*/ 3924184 h 5753325"/>
              <a:gd name="connsiteX53" fmla="*/ 5176073 w 6447632"/>
              <a:gd name="connsiteY53" fmla="*/ 3970179 h 5753325"/>
              <a:gd name="connsiteX54" fmla="*/ 5172826 w 6447632"/>
              <a:gd name="connsiteY54" fmla="*/ 3991773 h 5753325"/>
              <a:gd name="connsiteX55" fmla="*/ 5157053 w 6447632"/>
              <a:gd name="connsiteY55" fmla="*/ 3997708 h 5753325"/>
              <a:gd name="connsiteX56" fmla="*/ 5127922 w 6447632"/>
              <a:gd name="connsiteY56" fmla="*/ 4022660 h 5753325"/>
              <a:gd name="connsiteX57" fmla="*/ 5020872 w 6447632"/>
              <a:gd name="connsiteY57" fmla="*/ 4075951 h 5753325"/>
              <a:gd name="connsiteX58" fmla="*/ 4991410 w 6447632"/>
              <a:gd name="connsiteY58" fmla="*/ 4087598 h 5753325"/>
              <a:gd name="connsiteX59" fmla="*/ 4930112 w 6447632"/>
              <a:gd name="connsiteY59" fmla="*/ 4138459 h 5753325"/>
              <a:gd name="connsiteX60" fmla="*/ 4834224 w 6447632"/>
              <a:gd name="connsiteY60" fmla="*/ 4231643 h 5753325"/>
              <a:gd name="connsiteX61" fmla="*/ 4812599 w 6447632"/>
              <a:gd name="connsiteY61" fmla="*/ 4249449 h 5753325"/>
              <a:gd name="connsiteX62" fmla="*/ 4789188 w 6447632"/>
              <a:gd name="connsiteY62" fmla="*/ 4256678 h 5753325"/>
              <a:gd name="connsiteX63" fmla="*/ 4779554 w 6447632"/>
              <a:gd name="connsiteY63" fmla="*/ 4251313 h 5753325"/>
              <a:gd name="connsiteX64" fmla="*/ 4766885 w 6447632"/>
              <a:gd name="connsiteY64" fmla="*/ 4259812 h 5753325"/>
              <a:gd name="connsiteX65" fmla="*/ 4762510 w 6447632"/>
              <a:gd name="connsiteY65" fmla="*/ 4260383 h 5753325"/>
              <a:gd name="connsiteX66" fmla="*/ 4738416 w 6447632"/>
              <a:gd name="connsiteY66" fmla="*/ 4265355 h 5753325"/>
              <a:gd name="connsiteX67" fmla="*/ 4712007 w 6447632"/>
              <a:gd name="connsiteY67" fmla="*/ 4317892 h 5753325"/>
              <a:gd name="connsiteX68" fmla="*/ 4658930 w 6447632"/>
              <a:gd name="connsiteY68" fmla="*/ 4348041 h 5753325"/>
              <a:gd name="connsiteX69" fmla="*/ 4443526 w 6447632"/>
              <a:gd name="connsiteY69" fmla="*/ 4507851 h 5753325"/>
              <a:gd name="connsiteX70" fmla="*/ 4289766 w 6447632"/>
              <a:gd name="connsiteY70" fmla="*/ 4711450 h 5753325"/>
              <a:gd name="connsiteX71" fmla="*/ 4150870 w 6447632"/>
              <a:gd name="connsiteY71" fmla="*/ 4818480 h 5753325"/>
              <a:gd name="connsiteX72" fmla="*/ 4006639 w 6447632"/>
              <a:gd name="connsiteY72" fmla="*/ 4933815 h 5753325"/>
              <a:gd name="connsiteX73" fmla="*/ 3298210 w 6447632"/>
              <a:gd name="connsiteY73" fmla="*/ 5070790 h 5753325"/>
              <a:gd name="connsiteX74" fmla="*/ 2947678 w 6447632"/>
              <a:gd name="connsiteY74" fmla="*/ 5117869 h 5753325"/>
              <a:gd name="connsiteX75" fmla="*/ 2822169 w 6447632"/>
              <a:gd name="connsiteY75" fmla="*/ 5129396 h 5753325"/>
              <a:gd name="connsiteX76" fmla="*/ 2538773 w 6447632"/>
              <a:gd name="connsiteY76" fmla="*/ 5313397 h 5753325"/>
              <a:gd name="connsiteX77" fmla="*/ 2014500 w 6447632"/>
              <a:gd name="connsiteY77" fmla="*/ 5519744 h 5753325"/>
              <a:gd name="connsiteX78" fmla="*/ 1934391 w 6447632"/>
              <a:gd name="connsiteY78" fmla="*/ 5591335 h 5753325"/>
              <a:gd name="connsiteX79" fmla="*/ 1892550 w 6447632"/>
              <a:gd name="connsiteY79" fmla="*/ 5649708 h 5753325"/>
              <a:gd name="connsiteX80" fmla="*/ 1854769 w 6447632"/>
              <a:gd name="connsiteY80" fmla="*/ 5647691 h 5753325"/>
              <a:gd name="connsiteX81" fmla="*/ 1809461 w 6447632"/>
              <a:gd name="connsiteY81" fmla="*/ 5648628 h 5753325"/>
              <a:gd name="connsiteX82" fmla="*/ 1745150 w 6447632"/>
              <a:gd name="connsiteY82" fmla="*/ 5693879 h 5753325"/>
              <a:gd name="connsiteX83" fmla="*/ 1713375 w 6447632"/>
              <a:gd name="connsiteY83" fmla="*/ 5684672 h 5753325"/>
              <a:gd name="connsiteX84" fmla="*/ 1707808 w 6447632"/>
              <a:gd name="connsiteY84" fmla="*/ 5682611 h 5753325"/>
              <a:gd name="connsiteX85" fmla="*/ 1679313 w 6447632"/>
              <a:gd name="connsiteY85" fmla="*/ 5672360 h 5753325"/>
              <a:gd name="connsiteX86" fmla="*/ 1646933 w 6447632"/>
              <a:gd name="connsiteY86" fmla="*/ 5666227 h 5753325"/>
              <a:gd name="connsiteX87" fmla="*/ 1610055 w 6447632"/>
              <a:gd name="connsiteY87" fmla="*/ 5673643 h 5753325"/>
              <a:gd name="connsiteX88" fmla="*/ 1437641 w 6447632"/>
              <a:gd name="connsiteY88" fmla="*/ 5723266 h 5753325"/>
              <a:gd name="connsiteX89" fmla="*/ 1332869 w 6447632"/>
              <a:gd name="connsiteY89" fmla="*/ 5744752 h 5753325"/>
              <a:gd name="connsiteX90" fmla="*/ 1290525 w 6447632"/>
              <a:gd name="connsiteY90" fmla="*/ 5740036 h 5753325"/>
              <a:gd name="connsiteX91" fmla="*/ 1233107 w 6447632"/>
              <a:gd name="connsiteY91" fmla="*/ 5742106 h 5753325"/>
              <a:gd name="connsiteX92" fmla="*/ 1214532 w 6447632"/>
              <a:gd name="connsiteY92" fmla="*/ 5753325 h 5753325"/>
              <a:gd name="connsiteX93" fmla="*/ 1199955 w 6447632"/>
              <a:gd name="connsiteY93" fmla="*/ 5744831 h 5753325"/>
              <a:gd name="connsiteX94" fmla="*/ 1162337 w 6447632"/>
              <a:gd name="connsiteY94" fmla="*/ 5738048 h 5753325"/>
              <a:gd name="connsiteX95" fmla="*/ 1053457 w 6447632"/>
              <a:gd name="connsiteY95" fmla="*/ 5688676 h 5753325"/>
              <a:gd name="connsiteX96" fmla="*/ 1025798 w 6447632"/>
              <a:gd name="connsiteY96" fmla="*/ 5673166 h 5753325"/>
              <a:gd name="connsiteX97" fmla="*/ 947900 w 6447632"/>
              <a:gd name="connsiteY97" fmla="*/ 5657848 h 5753325"/>
              <a:gd name="connsiteX98" fmla="*/ 815627 w 6447632"/>
              <a:gd name="connsiteY98" fmla="*/ 5642557 h 5753325"/>
              <a:gd name="connsiteX99" fmla="*/ 788251 w 6447632"/>
              <a:gd name="connsiteY99" fmla="*/ 5637065 h 5753325"/>
              <a:gd name="connsiteX100" fmla="*/ 767822 w 6447632"/>
              <a:gd name="connsiteY100" fmla="*/ 5623450 h 5753325"/>
              <a:gd name="connsiteX101" fmla="*/ 765791 w 6447632"/>
              <a:gd name="connsiteY101" fmla="*/ 5612539 h 5753325"/>
              <a:gd name="connsiteX102" fmla="*/ 751230 w 6447632"/>
              <a:gd name="connsiteY102" fmla="*/ 5608092 h 5753325"/>
              <a:gd name="connsiteX103" fmla="*/ 748008 w 6447632"/>
              <a:gd name="connsiteY103" fmla="*/ 5605052 h 5753325"/>
              <a:gd name="connsiteX104" fmla="*/ 728871 w 6447632"/>
              <a:gd name="connsiteY104" fmla="*/ 5589469 h 5753325"/>
              <a:gd name="connsiteX105" fmla="*/ 671898 w 6447632"/>
              <a:gd name="connsiteY105" fmla="*/ 5602363 h 5753325"/>
              <a:gd name="connsiteX106" fmla="*/ 615065 w 6447632"/>
              <a:gd name="connsiteY106" fmla="*/ 5580257 h 5753325"/>
              <a:gd name="connsiteX107" fmla="*/ 355785 w 6447632"/>
              <a:gd name="connsiteY107" fmla="*/ 5514383 h 5753325"/>
              <a:gd name="connsiteX108" fmla="*/ 102269 w 6447632"/>
              <a:gd name="connsiteY108" fmla="*/ 5524347 h 5753325"/>
              <a:gd name="connsiteX109" fmla="*/ 13160 w 6447632"/>
              <a:gd name="connsiteY109" fmla="*/ 5514159 h 5753325"/>
              <a:gd name="connsiteX110" fmla="*/ 0 w 6447632"/>
              <a:gd name="connsiteY110" fmla="*/ 5511735 h 5753325"/>
              <a:gd name="connsiteX111" fmla="*/ 0 w 6447632"/>
              <a:gd name="connsiteY111" fmla="*/ 0 h 5753325"/>
              <a:gd name="connsiteX0" fmla="*/ 0 w 6447632"/>
              <a:gd name="connsiteY0" fmla="*/ 0 h 5753325"/>
              <a:gd name="connsiteX1" fmla="*/ 6438980 w 6447632"/>
              <a:gd name="connsiteY1" fmla="*/ 0 h 5753325"/>
              <a:gd name="connsiteX2" fmla="*/ 6439047 w 6447632"/>
              <a:gd name="connsiteY2" fmla="*/ 147 h 5753325"/>
              <a:gd name="connsiteX3" fmla="*/ 6443456 w 6447632"/>
              <a:gd name="connsiteY3" fmla="*/ 130105 h 5753325"/>
              <a:gd name="connsiteX4" fmla="*/ 6447632 w 6447632"/>
              <a:gd name="connsiteY4" fmla="*/ 170016 h 5753325"/>
              <a:gd name="connsiteX5" fmla="*/ 6396598 w 6447632"/>
              <a:gd name="connsiteY5" fmla="*/ 274847 h 5753325"/>
              <a:gd name="connsiteX6" fmla="*/ 6358350 w 6447632"/>
              <a:gd name="connsiteY6" fmla="*/ 492529 h 5753325"/>
              <a:gd name="connsiteX7" fmla="*/ 6354187 w 6447632"/>
              <a:gd name="connsiteY7" fmla="*/ 615799 h 5753325"/>
              <a:gd name="connsiteX8" fmla="*/ 6303977 w 6447632"/>
              <a:gd name="connsiteY8" fmla="*/ 664291 h 5753325"/>
              <a:gd name="connsiteX9" fmla="*/ 6344988 w 6447632"/>
              <a:gd name="connsiteY9" fmla="*/ 697330 h 5753325"/>
              <a:gd name="connsiteX10" fmla="*/ 6334770 w 6447632"/>
              <a:gd name="connsiteY10" fmla="*/ 754001 h 5753325"/>
              <a:gd name="connsiteX11" fmla="*/ 6339879 w 6447632"/>
              <a:gd name="connsiteY11" fmla="*/ 811136 h 5753325"/>
              <a:gd name="connsiteX12" fmla="*/ 6330065 w 6447632"/>
              <a:gd name="connsiteY12" fmla="*/ 893399 h 5753325"/>
              <a:gd name="connsiteX13" fmla="*/ 6345206 w 6447632"/>
              <a:gd name="connsiteY13" fmla="*/ 1018060 h 5753325"/>
              <a:gd name="connsiteX14" fmla="*/ 6362266 w 6447632"/>
              <a:gd name="connsiteY14" fmla="*/ 1151111 h 5753325"/>
              <a:gd name="connsiteX15" fmla="*/ 6371722 w 6447632"/>
              <a:gd name="connsiteY15" fmla="*/ 1318080 h 5753325"/>
              <a:gd name="connsiteX16" fmla="*/ 6356023 w 6447632"/>
              <a:gd name="connsiteY16" fmla="*/ 1356227 h 5753325"/>
              <a:gd name="connsiteX17" fmla="*/ 6356157 w 6447632"/>
              <a:gd name="connsiteY17" fmla="*/ 1361967 h 5753325"/>
              <a:gd name="connsiteX18" fmla="*/ 6350613 w 6447632"/>
              <a:gd name="connsiteY18" fmla="*/ 1393569 h 5753325"/>
              <a:gd name="connsiteX19" fmla="*/ 6357062 w 6447632"/>
              <a:gd name="connsiteY19" fmla="*/ 1444071 h 5753325"/>
              <a:gd name="connsiteX20" fmla="*/ 6364832 w 6447632"/>
              <a:gd name="connsiteY20" fmla="*/ 1478763 h 5753325"/>
              <a:gd name="connsiteX21" fmla="*/ 6369745 w 6447632"/>
              <a:gd name="connsiteY21" fmla="*/ 1495680 h 5753325"/>
              <a:gd name="connsiteX22" fmla="*/ 6370898 w 6447632"/>
              <a:gd name="connsiteY22" fmla="*/ 1513331 h 5753325"/>
              <a:gd name="connsiteX23" fmla="*/ 6368801 w 6447632"/>
              <a:gd name="connsiteY23" fmla="*/ 1527414 h 5753325"/>
              <a:gd name="connsiteX24" fmla="*/ 6359177 w 6447632"/>
              <a:gd name="connsiteY24" fmla="*/ 1639513 h 5753325"/>
              <a:gd name="connsiteX25" fmla="*/ 6299489 w 6447632"/>
              <a:gd name="connsiteY25" fmla="*/ 1784860 h 5753325"/>
              <a:gd name="connsiteX26" fmla="*/ 6267878 w 6447632"/>
              <a:gd name="connsiteY26" fmla="*/ 1858572 h 5753325"/>
              <a:gd name="connsiteX27" fmla="*/ 6251146 w 6447632"/>
              <a:gd name="connsiteY27" fmla="*/ 1926167 h 5753325"/>
              <a:gd name="connsiteX28" fmla="*/ 6210686 w 6447632"/>
              <a:gd name="connsiteY28" fmla="*/ 2014834 h 5753325"/>
              <a:gd name="connsiteX29" fmla="*/ 6106652 w 6447632"/>
              <a:gd name="connsiteY29" fmla="*/ 2150572 h 5753325"/>
              <a:gd name="connsiteX30" fmla="*/ 6097813 w 6447632"/>
              <a:gd name="connsiteY30" fmla="*/ 2172208 h 5753325"/>
              <a:gd name="connsiteX31" fmla="*/ 6095990 w 6447632"/>
              <a:gd name="connsiteY31" fmla="*/ 2181185 h 5753325"/>
              <a:gd name="connsiteX32" fmla="*/ 6090126 w 6447632"/>
              <a:gd name="connsiteY32" fmla="*/ 2192533 h 5753325"/>
              <a:gd name="connsiteX33" fmla="*/ 6089503 w 6447632"/>
              <a:gd name="connsiteY33" fmla="*/ 2192543 h 5753325"/>
              <a:gd name="connsiteX34" fmla="*/ 6084946 w 6447632"/>
              <a:gd name="connsiteY34" fmla="*/ 2203694 h 5753325"/>
              <a:gd name="connsiteX35" fmla="*/ 5987861 w 6447632"/>
              <a:gd name="connsiteY35" fmla="*/ 2304868 h 5753325"/>
              <a:gd name="connsiteX36" fmla="*/ 5973439 w 6447632"/>
              <a:gd name="connsiteY36" fmla="*/ 2385635 h 5753325"/>
              <a:gd name="connsiteX37" fmla="*/ 5916727 w 6447632"/>
              <a:gd name="connsiteY37" fmla="*/ 2458777 h 5753325"/>
              <a:gd name="connsiteX38" fmla="*/ 5856524 w 6447632"/>
              <a:gd name="connsiteY38" fmla="*/ 2583281 h 5753325"/>
              <a:gd name="connsiteX39" fmla="*/ 5838091 w 6447632"/>
              <a:gd name="connsiteY39" fmla="*/ 2753474 h 5753325"/>
              <a:gd name="connsiteX40" fmla="*/ 5744296 w 6447632"/>
              <a:gd name="connsiteY40" fmla="*/ 2893276 h 5753325"/>
              <a:gd name="connsiteX41" fmla="*/ 5682522 w 6447632"/>
              <a:gd name="connsiteY41" fmla="*/ 3044368 h 5753325"/>
              <a:gd name="connsiteX42" fmla="*/ 5557886 w 6447632"/>
              <a:gd name="connsiteY42" fmla="*/ 3304853 h 5753325"/>
              <a:gd name="connsiteX43" fmla="*/ 5483942 w 6447632"/>
              <a:gd name="connsiteY43" fmla="*/ 3416604 h 5753325"/>
              <a:gd name="connsiteX44" fmla="*/ 5461007 w 6447632"/>
              <a:gd name="connsiteY44" fmla="*/ 3503742 h 5753325"/>
              <a:gd name="connsiteX45" fmla="*/ 5437889 w 6447632"/>
              <a:gd name="connsiteY45" fmla="*/ 3559927 h 5753325"/>
              <a:gd name="connsiteX46" fmla="*/ 5432770 w 6447632"/>
              <a:gd name="connsiteY46" fmla="*/ 3562948 h 5753325"/>
              <a:gd name="connsiteX47" fmla="*/ 5406795 w 6447632"/>
              <a:gd name="connsiteY47" fmla="*/ 3578594 h 5753325"/>
              <a:gd name="connsiteX48" fmla="*/ 5381495 w 6447632"/>
              <a:gd name="connsiteY48" fmla="*/ 3599883 h 5753325"/>
              <a:gd name="connsiteX49" fmla="*/ 5363689 w 6447632"/>
              <a:gd name="connsiteY49" fmla="*/ 3633299 h 5753325"/>
              <a:gd name="connsiteX50" fmla="*/ 5291870 w 6447632"/>
              <a:gd name="connsiteY50" fmla="*/ 3799039 h 5753325"/>
              <a:gd name="connsiteX51" fmla="*/ 5241600 w 6447632"/>
              <a:gd name="connsiteY51" fmla="*/ 3894238 h 5753325"/>
              <a:gd name="connsiteX52" fmla="*/ 5211041 w 6447632"/>
              <a:gd name="connsiteY52" fmla="*/ 3924184 h 5753325"/>
              <a:gd name="connsiteX53" fmla="*/ 5176073 w 6447632"/>
              <a:gd name="connsiteY53" fmla="*/ 3970179 h 5753325"/>
              <a:gd name="connsiteX54" fmla="*/ 5172826 w 6447632"/>
              <a:gd name="connsiteY54" fmla="*/ 3991773 h 5753325"/>
              <a:gd name="connsiteX55" fmla="*/ 5157053 w 6447632"/>
              <a:gd name="connsiteY55" fmla="*/ 3997708 h 5753325"/>
              <a:gd name="connsiteX56" fmla="*/ 5127922 w 6447632"/>
              <a:gd name="connsiteY56" fmla="*/ 4022660 h 5753325"/>
              <a:gd name="connsiteX57" fmla="*/ 5020872 w 6447632"/>
              <a:gd name="connsiteY57" fmla="*/ 4075951 h 5753325"/>
              <a:gd name="connsiteX58" fmla="*/ 4991410 w 6447632"/>
              <a:gd name="connsiteY58" fmla="*/ 4087598 h 5753325"/>
              <a:gd name="connsiteX59" fmla="*/ 4930112 w 6447632"/>
              <a:gd name="connsiteY59" fmla="*/ 4138459 h 5753325"/>
              <a:gd name="connsiteX60" fmla="*/ 4834224 w 6447632"/>
              <a:gd name="connsiteY60" fmla="*/ 4231643 h 5753325"/>
              <a:gd name="connsiteX61" fmla="*/ 4812599 w 6447632"/>
              <a:gd name="connsiteY61" fmla="*/ 4249449 h 5753325"/>
              <a:gd name="connsiteX62" fmla="*/ 4789188 w 6447632"/>
              <a:gd name="connsiteY62" fmla="*/ 4256678 h 5753325"/>
              <a:gd name="connsiteX63" fmla="*/ 4779554 w 6447632"/>
              <a:gd name="connsiteY63" fmla="*/ 4251313 h 5753325"/>
              <a:gd name="connsiteX64" fmla="*/ 4766885 w 6447632"/>
              <a:gd name="connsiteY64" fmla="*/ 4259812 h 5753325"/>
              <a:gd name="connsiteX65" fmla="*/ 4762510 w 6447632"/>
              <a:gd name="connsiteY65" fmla="*/ 4260383 h 5753325"/>
              <a:gd name="connsiteX66" fmla="*/ 4738416 w 6447632"/>
              <a:gd name="connsiteY66" fmla="*/ 4265355 h 5753325"/>
              <a:gd name="connsiteX67" fmla="*/ 4712007 w 6447632"/>
              <a:gd name="connsiteY67" fmla="*/ 4317892 h 5753325"/>
              <a:gd name="connsiteX68" fmla="*/ 4658930 w 6447632"/>
              <a:gd name="connsiteY68" fmla="*/ 4348041 h 5753325"/>
              <a:gd name="connsiteX69" fmla="*/ 4443526 w 6447632"/>
              <a:gd name="connsiteY69" fmla="*/ 4507851 h 5753325"/>
              <a:gd name="connsiteX70" fmla="*/ 4289766 w 6447632"/>
              <a:gd name="connsiteY70" fmla="*/ 4711450 h 5753325"/>
              <a:gd name="connsiteX71" fmla="*/ 4150870 w 6447632"/>
              <a:gd name="connsiteY71" fmla="*/ 4818480 h 5753325"/>
              <a:gd name="connsiteX72" fmla="*/ 4006639 w 6447632"/>
              <a:gd name="connsiteY72" fmla="*/ 4933815 h 5753325"/>
              <a:gd name="connsiteX73" fmla="*/ 3298210 w 6447632"/>
              <a:gd name="connsiteY73" fmla="*/ 5070790 h 5753325"/>
              <a:gd name="connsiteX74" fmla="*/ 2947678 w 6447632"/>
              <a:gd name="connsiteY74" fmla="*/ 5117869 h 5753325"/>
              <a:gd name="connsiteX75" fmla="*/ 2822169 w 6447632"/>
              <a:gd name="connsiteY75" fmla="*/ 5129396 h 5753325"/>
              <a:gd name="connsiteX76" fmla="*/ 2538773 w 6447632"/>
              <a:gd name="connsiteY76" fmla="*/ 5313397 h 5753325"/>
              <a:gd name="connsiteX77" fmla="*/ 2014500 w 6447632"/>
              <a:gd name="connsiteY77" fmla="*/ 5519744 h 5753325"/>
              <a:gd name="connsiteX78" fmla="*/ 1934391 w 6447632"/>
              <a:gd name="connsiteY78" fmla="*/ 5591335 h 5753325"/>
              <a:gd name="connsiteX79" fmla="*/ 1892550 w 6447632"/>
              <a:gd name="connsiteY79" fmla="*/ 5649708 h 5753325"/>
              <a:gd name="connsiteX80" fmla="*/ 1854769 w 6447632"/>
              <a:gd name="connsiteY80" fmla="*/ 5647691 h 5753325"/>
              <a:gd name="connsiteX81" fmla="*/ 1809461 w 6447632"/>
              <a:gd name="connsiteY81" fmla="*/ 5648628 h 5753325"/>
              <a:gd name="connsiteX82" fmla="*/ 1745150 w 6447632"/>
              <a:gd name="connsiteY82" fmla="*/ 5693879 h 5753325"/>
              <a:gd name="connsiteX83" fmla="*/ 1713375 w 6447632"/>
              <a:gd name="connsiteY83" fmla="*/ 5684672 h 5753325"/>
              <a:gd name="connsiteX84" fmla="*/ 1707808 w 6447632"/>
              <a:gd name="connsiteY84" fmla="*/ 5682611 h 5753325"/>
              <a:gd name="connsiteX85" fmla="*/ 1679313 w 6447632"/>
              <a:gd name="connsiteY85" fmla="*/ 5672360 h 5753325"/>
              <a:gd name="connsiteX86" fmla="*/ 1646933 w 6447632"/>
              <a:gd name="connsiteY86" fmla="*/ 5666227 h 5753325"/>
              <a:gd name="connsiteX87" fmla="*/ 1610055 w 6447632"/>
              <a:gd name="connsiteY87" fmla="*/ 5673643 h 5753325"/>
              <a:gd name="connsiteX88" fmla="*/ 1437641 w 6447632"/>
              <a:gd name="connsiteY88" fmla="*/ 5723266 h 5753325"/>
              <a:gd name="connsiteX89" fmla="*/ 1332869 w 6447632"/>
              <a:gd name="connsiteY89" fmla="*/ 5744752 h 5753325"/>
              <a:gd name="connsiteX90" fmla="*/ 1290525 w 6447632"/>
              <a:gd name="connsiteY90" fmla="*/ 5740036 h 5753325"/>
              <a:gd name="connsiteX91" fmla="*/ 1233107 w 6447632"/>
              <a:gd name="connsiteY91" fmla="*/ 5742106 h 5753325"/>
              <a:gd name="connsiteX92" fmla="*/ 1214532 w 6447632"/>
              <a:gd name="connsiteY92" fmla="*/ 5753325 h 5753325"/>
              <a:gd name="connsiteX93" fmla="*/ 1199955 w 6447632"/>
              <a:gd name="connsiteY93" fmla="*/ 5744831 h 5753325"/>
              <a:gd name="connsiteX94" fmla="*/ 1162337 w 6447632"/>
              <a:gd name="connsiteY94" fmla="*/ 5738048 h 5753325"/>
              <a:gd name="connsiteX95" fmla="*/ 1053457 w 6447632"/>
              <a:gd name="connsiteY95" fmla="*/ 5688676 h 5753325"/>
              <a:gd name="connsiteX96" fmla="*/ 1025798 w 6447632"/>
              <a:gd name="connsiteY96" fmla="*/ 5673166 h 5753325"/>
              <a:gd name="connsiteX97" fmla="*/ 947900 w 6447632"/>
              <a:gd name="connsiteY97" fmla="*/ 5657848 h 5753325"/>
              <a:gd name="connsiteX98" fmla="*/ 815627 w 6447632"/>
              <a:gd name="connsiteY98" fmla="*/ 5642557 h 5753325"/>
              <a:gd name="connsiteX99" fmla="*/ 788251 w 6447632"/>
              <a:gd name="connsiteY99" fmla="*/ 5637065 h 5753325"/>
              <a:gd name="connsiteX100" fmla="*/ 767822 w 6447632"/>
              <a:gd name="connsiteY100" fmla="*/ 5623450 h 5753325"/>
              <a:gd name="connsiteX101" fmla="*/ 765791 w 6447632"/>
              <a:gd name="connsiteY101" fmla="*/ 5612539 h 5753325"/>
              <a:gd name="connsiteX102" fmla="*/ 751230 w 6447632"/>
              <a:gd name="connsiteY102" fmla="*/ 5608092 h 5753325"/>
              <a:gd name="connsiteX103" fmla="*/ 748008 w 6447632"/>
              <a:gd name="connsiteY103" fmla="*/ 5605052 h 5753325"/>
              <a:gd name="connsiteX104" fmla="*/ 728871 w 6447632"/>
              <a:gd name="connsiteY104" fmla="*/ 5589469 h 5753325"/>
              <a:gd name="connsiteX105" fmla="*/ 671898 w 6447632"/>
              <a:gd name="connsiteY105" fmla="*/ 5602363 h 5753325"/>
              <a:gd name="connsiteX106" fmla="*/ 615065 w 6447632"/>
              <a:gd name="connsiteY106" fmla="*/ 5580257 h 5753325"/>
              <a:gd name="connsiteX107" fmla="*/ 355785 w 6447632"/>
              <a:gd name="connsiteY107" fmla="*/ 5514383 h 5753325"/>
              <a:gd name="connsiteX108" fmla="*/ 102269 w 6447632"/>
              <a:gd name="connsiteY108" fmla="*/ 5524347 h 5753325"/>
              <a:gd name="connsiteX109" fmla="*/ 13160 w 6447632"/>
              <a:gd name="connsiteY109" fmla="*/ 5514159 h 5753325"/>
              <a:gd name="connsiteX110" fmla="*/ 0 w 6447632"/>
              <a:gd name="connsiteY110" fmla="*/ 5511735 h 5753325"/>
              <a:gd name="connsiteX111" fmla="*/ 0 w 6447632"/>
              <a:gd name="connsiteY111" fmla="*/ 0 h 5753325"/>
              <a:gd name="connsiteX0" fmla="*/ 0 w 6447632"/>
              <a:gd name="connsiteY0" fmla="*/ 0 h 5753325"/>
              <a:gd name="connsiteX1" fmla="*/ 6438980 w 6447632"/>
              <a:gd name="connsiteY1" fmla="*/ 0 h 5753325"/>
              <a:gd name="connsiteX2" fmla="*/ 6439047 w 6447632"/>
              <a:gd name="connsiteY2" fmla="*/ 147 h 5753325"/>
              <a:gd name="connsiteX3" fmla="*/ 6443456 w 6447632"/>
              <a:gd name="connsiteY3" fmla="*/ 130105 h 5753325"/>
              <a:gd name="connsiteX4" fmla="*/ 6447632 w 6447632"/>
              <a:gd name="connsiteY4" fmla="*/ 170016 h 5753325"/>
              <a:gd name="connsiteX5" fmla="*/ 6396598 w 6447632"/>
              <a:gd name="connsiteY5" fmla="*/ 274847 h 5753325"/>
              <a:gd name="connsiteX6" fmla="*/ 6358350 w 6447632"/>
              <a:gd name="connsiteY6" fmla="*/ 492529 h 5753325"/>
              <a:gd name="connsiteX7" fmla="*/ 6354187 w 6447632"/>
              <a:gd name="connsiteY7" fmla="*/ 615799 h 5753325"/>
              <a:gd name="connsiteX8" fmla="*/ 6303977 w 6447632"/>
              <a:gd name="connsiteY8" fmla="*/ 664291 h 5753325"/>
              <a:gd name="connsiteX9" fmla="*/ 6344988 w 6447632"/>
              <a:gd name="connsiteY9" fmla="*/ 697330 h 5753325"/>
              <a:gd name="connsiteX10" fmla="*/ 6334770 w 6447632"/>
              <a:gd name="connsiteY10" fmla="*/ 754001 h 5753325"/>
              <a:gd name="connsiteX11" fmla="*/ 6339879 w 6447632"/>
              <a:gd name="connsiteY11" fmla="*/ 811136 h 5753325"/>
              <a:gd name="connsiteX12" fmla="*/ 6330065 w 6447632"/>
              <a:gd name="connsiteY12" fmla="*/ 893399 h 5753325"/>
              <a:gd name="connsiteX13" fmla="*/ 6345206 w 6447632"/>
              <a:gd name="connsiteY13" fmla="*/ 1018060 h 5753325"/>
              <a:gd name="connsiteX14" fmla="*/ 6362266 w 6447632"/>
              <a:gd name="connsiteY14" fmla="*/ 1151111 h 5753325"/>
              <a:gd name="connsiteX15" fmla="*/ 6371722 w 6447632"/>
              <a:gd name="connsiteY15" fmla="*/ 1318080 h 5753325"/>
              <a:gd name="connsiteX16" fmla="*/ 6356023 w 6447632"/>
              <a:gd name="connsiteY16" fmla="*/ 1356227 h 5753325"/>
              <a:gd name="connsiteX17" fmla="*/ 6356157 w 6447632"/>
              <a:gd name="connsiteY17" fmla="*/ 1361967 h 5753325"/>
              <a:gd name="connsiteX18" fmla="*/ 6350613 w 6447632"/>
              <a:gd name="connsiteY18" fmla="*/ 1393569 h 5753325"/>
              <a:gd name="connsiteX19" fmla="*/ 6357062 w 6447632"/>
              <a:gd name="connsiteY19" fmla="*/ 1444071 h 5753325"/>
              <a:gd name="connsiteX20" fmla="*/ 6364832 w 6447632"/>
              <a:gd name="connsiteY20" fmla="*/ 1478763 h 5753325"/>
              <a:gd name="connsiteX21" fmla="*/ 6369745 w 6447632"/>
              <a:gd name="connsiteY21" fmla="*/ 1495680 h 5753325"/>
              <a:gd name="connsiteX22" fmla="*/ 6370898 w 6447632"/>
              <a:gd name="connsiteY22" fmla="*/ 1513331 h 5753325"/>
              <a:gd name="connsiteX23" fmla="*/ 6368801 w 6447632"/>
              <a:gd name="connsiteY23" fmla="*/ 1527414 h 5753325"/>
              <a:gd name="connsiteX24" fmla="*/ 6321854 w 6447632"/>
              <a:gd name="connsiteY24" fmla="*/ 1635366 h 5753325"/>
              <a:gd name="connsiteX25" fmla="*/ 6299489 w 6447632"/>
              <a:gd name="connsiteY25" fmla="*/ 1784860 h 5753325"/>
              <a:gd name="connsiteX26" fmla="*/ 6267878 w 6447632"/>
              <a:gd name="connsiteY26" fmla="*/ 1858572 h 5753325"/>
              <a:gd name="connsiteX27" fmla="*/ 6251146 w 6447632"/>
              <a:gd name="connsiteY27" fmla="*/ 1926167 h 5753325"/>
              <a:gd name="connsiteX28" fmla="*/ 6210686 w 6447632"/>
              <a:gd name="connsiteY28" fmla="*/ 2014834 h 5753325"/>
              <a:gd name="connsiteX29" fmla="*/ 6106652 w 6447632"/>
              <a:gd name="connsiteY29" fmla="*/ 2150572 h 5753325"/>
              <a:gd name="connsiteX30" fmla="*/ 6097813 w 6447632"/>
              <a:gd name="connsiteY30" fmla="*/ 2172208 h 5753325"/>
              <a:gd name="connsiteX31" fmla="*/ 6095990 w 6447632"/>
              <a:gd name="connsiteY31" fmla="*/ 2181185 h 5753325"/>
              <a:gd name="connsiteX32" fmla="*/ 6090126 w 6447632"/>
              <a:gd name="connsiteY32" fmla="*/ 2192533 h 5753325"/>
              <a:gd name="connsiteX33" fmla="*/ 6089503 w 6447632"/>
              <a:gd name="connsiteY33" fmla="*/ 2192543 h 5753325"/>
              <a:gd name="connsiteX34" fmla="*/ 6084946 w 6447632"/>
              <a:gd name="connsiteY34" fmla="*/ 2203694 h 5753325"/>
              <a:gd name="connsiteX35" fmla="*/ 5987861 w 6447632"/>
              <a:gd name="connsiteY35" fmla="*/ 2304868 h 5753325"/>
              <a:gd name="connsiteX36" fmla="*/ 5973439 w 6447632"/>
              <a:gd name="connsiteY36" fmla="*/ 2385635 h 5753325"/>
              <a:gd name="connsiteX37" fmla="*/ 5916727 w 6447632"/>
              <a:gd name="connsiteY37" fmla="*/ 2458777 h 5753325"/>
              <a:gd name="connsiteX38" fmla="*/ 5856524 w 6447632"/>
              <a:gd name="connsiteY38" fmla="*/ 2583281 h 5753325"/>
              <a:gd name="connsiteX39" fmla="*/ 5838091 w 6447632"/>
              <a:gd name="connsiteY39" fmla="*/ 2753474 h 5753325"/>
              <a:gd name="connsiteX40" fmla="*/ 5744296 w 6447632"/>
              <a:gd name="connsiteY40" fmla="*/ 2893276 h 5753325"/>
              <a:gd name="connsiteX41" fmla="*/ 5682522 w 6447632"/>
              <a:gd name="connsiteY41" fmla="*/ 3044368 h 5753325"/>
              <a:gd name="connsiteX42" fmla="*/ 5557886 w 6447632"/>
              <a:gd name="connsiteY42" fmla="*/ 3304853 h 5753325"/>
              <a:gd name="connsiteX43" fmla="*/ 5483942 w 6447632"/>
              <a:gd name="connsiteY43" fmla="*/ 3416604 h 5753325"/>
              <a:gd name="connsiteX44" fmla="*/ 5461007 w 6447632"/>
              <a:gd name="connsiteY44" fmla="*/ 3503742 h 5753325"/>
              <a:gd name="connsiteX45" fmla="*/ 5437889 w 6447632"/>
              <a:gd name="connsiteY45" fmla="*/ 3559927 h 5753325"/>
              <a:gd name="connsiteX46" fmla="*/ 5432770 w 6447632"/>
              <a:gd name="connsiteY46" fmla="*/ 3562948 h 5753325"/>
              <a:gd name="connsiteX47" fmla="*/ 5406795 w 6447632"/>
              <a:gd name="connsiteY47" fmla="*/ 3578594 h 5753325"/>
              <a:gd name="connsiteX48" fmla="*/ 5381495 w 6447632"/>
              <a:gd name="connsiteY48" fmla="*/ 3599883 h 5753325"/>
              <a:gd name="connsiteX49" fmla="*/ 5363689 w 6447632"/>
              <a:gd name="connsiteY49" fmla="*/ 3633299 h 5753325"/>
              <a:gd name="connsiteX50" fmla="*/ 5291870 w 6447632"/>
              <a:gd name="connsiteY50" fmla="*/ 3799039 h 5753325"/>
              <a:gd name="connsiteX51" fmla="*/ 5241600 w 6447632"/>
              <a:gd name="connsiteY51" fmla="*/ 3894238 h 5753325"/>
              <a:gd name="connsiteX52" fmla="*/ 5211041 w 6447632"/>
              <a:gd name="connsiteY52" fmla="*/ 3924184 h 5753325"/>
              <a:gd name="connsiteX53" fmla="*/ 5176073 w 6447632"/>
              <a:gd name="connsiteY53" fmla="*/ 3970179 h 5753325"/>
              <a:gd name="connsiteX54" fmla="*/ 5172826 w 6447632"/>
              <a:gd name="connsiteY54" fmla="*/ 3991773 h 5753325"/>
              <a:gd name="connsiteX55" fmla="*/ 5157053 w 6447632"/>
              <a:gd name="connsiteY55" fmla="*/ 3997708 h 5753325"/>
              <a:gd name="connsiteX56" fmla="*/ 5127922 w 6447632"/>
              <a:gd name="connsiteY56" fmla="*/ 4022660 h 5753325"/>
              <a:gd name="connsiteX57" fmla="*/ 5020872 w 6447632"/>
              <a:gd name="connsiteY57" fmla="*/ 4075951 h 5753325"/>
              <a:gd name="connsiteX58" fmla="*/ 4991410 w 6447632"/>
              <a:gd name="connsiteY58" fmla="*/ 4087598 h 5753325"/>
              <a:gd name="connsiteX59" fmla="*/ 4930112 w 6447632"/>
              <a:gd name="connsiteY59" fmla="*/ 4138459 h 5753325"/>
              <a:gd name="connsiteX60" fmla="*/ 4834224 w 6447632"/>
              <a:gd name="connsiteY60" fmla="*/ 4231643 h 5753325"/>
              <a:gd name="connsiteX61" fmla="*/ 4812599 w 6447632"/>
              <a:gd name="connsiteY61" fmla="*/ 4249449 h 5753325"/>
              <a:gd name="connsiteX62" fmla="*/ 4789188 w 6447632"/>
              <a:gd name="connsiteY62" fmla="*/ 4256678 h 5753325"/>
              <a:gd name="connsiteX63" fmla="*/ 4779554 w 6447632"/>
              <a:gd name="connsiteY63" fmla="*/ 4251313 h 5753325"/>
              <a:gd name="connsiteX64" fmla="*/ 4766885 w 6447632"/>
              <a:gd name="connsiteY64" fmla="*/ 4259812 h 5753325"/>
              <a:gd name="connsiteX65" fmla="*/ 4762510 w 6447632"/>
              <a:gd name="connsiteY65" fmla="*/ 4260383 h 5753325"/>
              <a:gd name="connsiteX66" fmla="*/ 4738416 w 6447632"/>
              <a:gd name="connsiteY66" fmla="*/ 4265355 h 5753325"/>
              <a:gd name="connsiteX67" fmla="*/ 4712007 w 6447632"/>
              <a:gd name="connsiteY67" fmla="*/ 4317892 h 5753325"/>
              <a:gd name="connsiteX68" fmla="*/ 4658930 w 6447632"/>
              <a:gd name="connsiteY68" fmla="*/ 4348041 h 5753325"/>
              <a:gd name="connsiteX69" fmla="*/ 4443526 w 6447632"/>
              <a:gd name="connsiteY69" fmla="*/ 4507851 h 5753325"/>
              <a:gd name="connsiteX70" fmla="*/ 4289766 w 6447632"/>
              <a:gd name="connsiteY70" fmla="*/ 4711450 h 5753325"/>
              <a:gd name="connsiteX71" fmla="*/ 4150870 w 6447632"/>
              <a:gd name="connsiteY71" fmla="*/ 4818480 h 5753325"/>
              <a:gd name="connsiteX72" fmla="*/ 4006639 w 6447632"/>
              <a:gd name="connsiteY72" fmla="*/ 4933815 h 5753325"/>
              <a:gd name="connsiteX73" fmla="*/ 3298210 w 6447632"/>
              <a:gd name="connsiteY73" fmla="*/ 5070790 h 5753325"/>
              <a:gd name="connsiteX74" fmla="*/ 2947678 w 6447632"/>
              <a:gd name="connsiteY74" fmla="*/ 5117869 h 5753325"/>
              <a:gd name="connsiteX75" fmla="*/ 2822169 w 6447632"/>
              <a:gd name="connsiteY75" fmla="*/ 5129396 h 5753325"/>
              <a:gd name="connsiteX76" fmla="*/ 2538773 w 6447632"/>
              <a:gd name="connsiteY76" fmla="*/ 5313397 h 5753325"/>
              <a:gd name="connsiteX77" fmla="*/ 2014500 w 6447632"/>
              <a:gd name="connsiteY77" fmla="*/ 5519744 h 5753325"/>
              <a:gd name="connsiteX78" fmla="*/ 1934391 w 6447632"/>
              <a:gd name="connsiteY78" fmla="*/ 5591335 h 5753325"/>
              <a:gd name="connsiteX79" fmla="*/ 1892550 w 6447632"/>
              <a:gd name="connsiteY79" fmla="*/ 5649708 h 5753325"/>
              <a:gd name="connsiteX80" fmla="*/ 1854769 w 6447632"/>
              <a:gd name="connsiteY80" fmla="*/ 5647691 h 5753325"/>
              <a:gd name="connsiteX81" fmla="*/ 1809461 w 6447632"/>
              <a:gd name="connsiteY81" fmla="*/ 5648628 h 5753325"/>
              <a:gd name="connsiteX82" fmla="*/ 1745150 w 6447632"/>
              <a:gd name="connsiteY82" fmla="*/ 5693879 h 5753325"/>
              <a:gd name="connsiteX83" fmla="*/ 1713375 w 6447632"/>
              <a:gd name="connsiteY83" fmla="*/ 5684672 h 5753325"/>
              <a:gd name="connsiteX84" fmla="*/ 1707808 w 6447632"/>
              <a:gd name="connsiteY84" fmla="*/ 5682611 h 5753325"/>
              <a:gd name="connsiteX85" fmla="*/ 1679313 w 6447632"/>
              <a:gd name="connsiteY85" fmla="*/ 5672360 h 5753325"/>
              <a:gd name="connsiteX86" fmla="*/ 1646933 w 6447632"/>
              <a:gd name="connsiteY86" fmla="*/ 5666227 h 5753325"/>
              <a:gd name="connsiteX87" fmla="*/ 1610055 w 6447632"/>
              <a:gd name="connsiteY87" fmla="*/ 5673643 h 5753325"/>
              <a:gd name="connsiteX88" fmla="*/ 1437641 w 6447632"/>
              <a:gd name="connsiteY88" fmla="*/ 5723266 h 5753325"/>
              <a:gd name="connsiteX89" fmla="*/ 1332869 w 6447632"/>
              <a:gd name="connsiteY89" fmla="*/ 5744752 h 5753325"/>
              <a:gd name="connsiteX90" fmla="*/ 1290525 w 6447632"/>
              <a:gd name="connsiteY90" fmla="*/ 5740036 h 5753325"/>
              <a:gd name="connsiteX91" fmla="*/ 1233107 w 6447632"/>
              <a:gd name="connsiteY91" fmla="*/ 5742106 h 5753325"/>
              <a:gd name="connsiteX92" fmla="*/ 1214532 w 6447632"/>
              <a:gd name="connsiteY92" fmla="*/ 5753325 h 5753325"/>
              <a:gd name="connsiteX93" fmla="*/ 1199955 w 6447632"/>
              <a:gd name="connsiteY93" fmla="*/ 5744831 h 5753325"/>
              <a:gd name="connsiteX94" fmla="*/ 1162337 w 6447632"/>
              <a:gd name="connsiteY94" fmla="*/ 5738048 h 5753325"/>
              <a:gd name="connsiteX95" fmla="*/ 1053457 w 6447632"/>
              <a:gd name="connsiteY95" fmla="*/ 5688676 h 5753325"/>
              <a:gd name="connsiteX96" fmla="*/ 1025798 w 6447632"/>
              <a:gd name="connsiteY96" fmla="*/ 5673166 h 5753325"/>
              <a:gd name="connsiteX97" fmla="*/ 947900 w 6447632"/>
              <a:gd name="connsiteY97" fmla="*/ 5657848 h 5753325"/>
              <a:gd name="connsiteX98" fmla="*/ 815627 w 6447632"/>
              <a:gd name="connsiteY98" fmla="*/ 5642557 h 5753325"/>
              <a:gd name="connsiteX99" fmla="*/ 788251 w 6447632"/>
              <a:gd name="connsiteY99" fmla="*/ 5637065 h 5753325"/>
              <a:gd name="connsiteX100" fmla="*/ 767822 w 6447632"/>
              <a:gd name="connsiteY100" fmla="*/ 5623450 h 5753325"/>
              <a:gd name="connsiteX101" fmla="*/ 765791 w 6447632"/>
              <a:gd name="connsiteY101" fmla="*/ 5612539 h 5753325"/>
              <a:gd name="connsiteX102" fmla="*/ 751230 w 6447632"/>
              <a:gd name="connsiteY102" fmla="*/ 5608092 h 5753325"/>
              <a:gd name="connsiteX103" fmla="*/ 748008 w 6447632"/>
              <a:gd name="connsiteY103" fmla="*/ 5605052 h 5753325"/>
              <a:gd name="connsiteX104" fmla="*/ 728871 w 6447632"/>
              <a:gd name="connsiteY104" fmla="*/ 5589469 h 5753325"/>
              <a:gd name="connsiteX105" fmla="*/ 671898 w 6447632"/>
              <a:gd name="connsiteY105" fmla="*/ 5602363 h 5753325"/>
              <a:gd name="connsiteX106" fmla="*/ 615065 w 6447632"/>
              <a:gd name="connsiteY106" fmla="*/ 5580257 h 5753325"/>
              <a:gd name="connsiteX107" fmla="*/ 355785 w 6447632"/>
              <a:gd name="connsiteY107" fmla="*/ 5514383 h 5753325"/>
              <a:gd name="connsiteX108" fmla="*/ 102269 w 6447632"/>
              <a:gd name="connsiteY108" fmla="*/ 5524347 h 5753325"/>
              <a:gd name="connsiteX109" fmla="*/ 13160 w 6447632"/>
              <a:gd name="connsiteY109" fmla="*/ 5514159 h 5753325"/>
              <a:gd name="connsiteX110" fmla="*/ 0 w 6447632"/>
              <a:gd name="connsiteY110" fmla="*/ 5511735 h 5753325"/>
              <a:gd name="connsiteX111" fmla="*/ 0 w 6447632"/>
              <a:gd name="connsiteY111" fmla="*/ 0 h 5753325"/>
              <a:gd name="connsiteX0" fmla="*/ 0 w 6447632"/>
              <a:gd name="connsiteY0" fmla="*/ 0 h 5753325"/>
              <a:gd name="connsiteX1" fmla="*/ 6438980 w 6447632"/>
              <a:gd name="connsiteY1" fmla="*/ 0 h 5753325"/>
              <a:gd name="connsiteX2" fmla="*/ 6439047 w 6447632"/>
              <a:gd name="connsiteY2" fmla="*/ 147 h 5753325"/>
              <a:gd name="connsiteX3" fmla="*/ 6443456 w 6447632"/>
              <a:gd name="connsiteY3" fmla="*/ 130105 h 5753325"/>
              <a:gd name="connsiteX4" fmla="*/ 6447632 w 6447632"/>
              <a:gd name="connsiteY4" fmla="*/ 170016 h 5753325"/>
              <a:gd name="connsiteX5" fmla="*/ 6396598 w 6447632"/>
              <a:gd name="connsiteY5" fmla="*/ 274847 h 5753325"/>
              <a:gd name="connsiteX6" fmla="*/ 6358350 w 6447632"/>
              <a:gd name="connsiteY6" fmla="*/ 492529 h 5753325"/>
              <a:gd name="connsiteX7" fmla="*/ 6354187 w 6447632"/>
              <a:gd name="connsiteY7" fmla="*/ 615799 h 5753325"/>
              <a:gd name="connsiteX8" fmla="*/ 6303977 w 6447632"/>
              <a:gd name="connsiteY8" fmla="*/ 664291 h 5753325"/>
              <a:gd name="connsiteX9" fmla="*/ 6344988 w 6447632"/>
              <a:gd name="connsiteY9" fmla="*/ 697330 h 5753325"/>
              <a:gd name="connsiteX10" fmla="*/ 6334770 w 6447632"/>
              <a:gd name="connsiteY10" fmla="*/ 754001 h 5753325"/>
              <a:gd name="connsiteX11" fmla="*/ 6339879 w 6447632"/>
              <a:gd name="connsiteY11" fmla="*/ 811136 h 5753325"/>
              <a:gd name="connsiteX12" fmla="*/ 6330065 w 6447632"/>
              <a:gd name="connsiteY12" fmla="*/ 893399 h 5753325"/>
              <a:gd name="connsiteX13" fmla="*/ 6345206 w 6447632"/>
              <a:gd name="connsiteY13" fmla="*/ 1018060 h 5753325"/>
              <a:gd name="connsiteX14" fmla="*/ 6362266 w 6447632"/>
              <a:gd name="connsiteY14" fmla="*/ 1151111 h 5753325"/>
              <a:gd name="connsiteX15" fmla="*/ 6371722 w 6447632"/>
              <a:gd name="connsiteY15" fmla="*/ 1318080 h 5753325"/>
              <a:gd name="connsiteX16" fmla="*/ 6356023 w 6447632"/>
              <a:gd name="connsiteY16" fmla="*/ 1356227 h 5753325"/>
              <a:gd name="connsiteX17" fmla="*/ 6356157 w 6447632"/>
              <a:gd name="connsiteY17" fmla="*/ 1361967 h 5753325"/>
              <a:gd name="connsiteX18" fmla="*/ 6350613 w 6447632"/>
              <a:gd name="connsiteY18" fmla="*/ 1393569 h 5753325"/>
              <a:gd name="connsiteX19" fmla="*/ 6357062 w 6447632"/>
              <a:gd name="connsiteY19" fmla="*/ 1444071 h 5753325"/>
              <a:gd name="connsiteX20" fmla="*/ 6364832 w 6447632"/>
              <a:gd name="connsiteY20" fmla="*/ 1478763 h 5753325"/>
              <a:gd name="connsiteX21" fmla="*/ 6369745 w 6447632"/>
              <a:gd name="connsiteY21" fmla="*/ 1495680 h 5753325"/>
              <a:gd name="connsiteX22" fmla="*/ 6370898 w 6447632"/>
              <a:gd name="connsiteY22" fmla="*/ 1513331 h 5753325"/>
              <a:gd name="connsiteX23" fmla="*/ 6368801 w 6447632"/>
              <a:gd name="connsiteY23" fmla="*/ 1527414 h 5753325"/>
              <a:gd name="connsiteX24" fmla="*/ 6321854 w 6447632"/>
              <a:gd name="connsiteY24" fmla="*/ 1635366 h 5753325"/>
              <a:gd name="connsiteX25" fmla="*/ 6299489 w 6447632"/>
              <a:gd name="connsiteY25" fmla="*/ 1784860 h 5753325"/>
              <a:gd name="connsiteX26" fmla="*/ 6267878 w 6447632"/>
              <a:gd name="connsiteY26" fmla="*/ 1858572 h 5753325"/>
              <a:gd name="connsiteX27" fmla="*/ 6251146 w 6447632"/>
              <a:gd name="connsiteY27" fmla="*/ 1926167 h 5753325"/>
              <a:gd name="connsiteX28" fmla="*/ 6210686 w 6447632"/>
              <a:gd name="connsiteY28" fmla="*/ 2014834 h 5753325"/>
              <a:gd name="connsiteX29" fmla="*/ 6106652 w 6447632"/>
              <a:gd name="connsiteY29" fmla="*/ 2150572 h 5753325"/>
              <a:gd name="connsiteX30" fmla="*/ 6097813 w 6447632"/>
              <a:gd name="connsiteY30" fmla="*/ 2172208 h 5753325"/>
              <a:gd name="connsiteX31" fmla="*/ 6095990 w 6447632"/>
              <a:gd name="connsiteY31" fmla="*/ 2181185 h 5753325"/>
              <a:gd name="connsiteX32" fmla="*/ 6090126 w 6447632"/>
              <a:gd name="connsiteY32" fmla="*/ 2192533 h 5753325"/>
              <a:gd name="connsiteX33" fmla="*/ 6089503 w 6447632"/>
              <a:gd name="connsiteY33" fmla="*/ 2192543 h 5753325"/>
              <a:gd name="connsiteX34" fmla="*/ 6084946 w 6447632"/>
              <a:gd name="connsiteY34" fmla="*/ 2203694 h 5753325"/>
              <a:gd name="connsiteX35" fmla="*/ 5987861 w 6447632"/>
              <a:gd name="connsiteY35" fmla="*/ 2304868 h 5753325"/>
              <a:gd name="connsiteX36" fmla="*/ 5973439 w 6447632"/>
              <a:gd name="connsiteY36" fmla="*/ 2385635 h 5753325"/>
              <a:gd name="connsiteX37" fmla="*/ 5916727 w 6447632"/>
              <a:gd name="connsiteY37" fmla="*/ 2458777 h 5753325"/>
              <a:gd name="connsiteX38" fmla="*/ 5856524 w 6447632"/>
              <a:gd name="connsiteY38" fmla="*/ 2583281 h 5753325"/>
              <a:gd name="connsiteX39" fmla="*/ 5838091 w 6447632"/>
              <a:gd name="connsiteY39" fmla="*/ 2753474 h 5753325"/>
              <a:gd name="connsiteX40" fmla="*/ 5744296 w 6447632"/>
              <a:gd name="connsiteY40" fmla="*/ 2893276 h 5753325"/>
              <a:gd name="connsiteX41" fmla="*/ 5682522 w 6447632"/>
              <a:gd name="connsiteY41" fmla="*/ 3044368 h 5753325"/>
              <a:gd name="connsiteX42" fmla="*/ 5557886 w 6447632"/>
              <a:gd name="connsiteY42" fmla="*/ 3304853 h 5753325"/>
              <a:gd name="connsiteX43" fmla="*/ 5483942 w 6447632"/>
              <a:gd name="connsiteY43" fmla="*/ 3416604 h 5753325"/>
              <a:gd name="connsiteX44" fmla="*/ 5461007 w 6447632"/>
              <a:gd name="connsiteY44" fmla="*/ 3503742 h 5753325"/>
              <a:gd name="connsiteX45" fmla="*/ 5437889 w 6447632"/>
              <a:gd name="connsiteY45" fmla="*/ 3559927 h 5753325"/>
              <a:gd name="connsiteX46" fmla="*/ 5432770 w 6447632"/>
              <a:gd name="connsiteY46" fmla="*/ 3562948 h 5753325"/>
              <a:gd name="connsiteX47" fmla="*/ 5406795 w 6447632"/>
              <a:gd name="connsiteY47" fmla="*/ 3578594 h 5753325"/>
              <a:gd name="connsiteX48" fmla="*/ 5381495 w 6447632"/>
              <a:gd name="connsiteY48" fmla="*/ 3599883 h 5753325"/>
              <a:gd name="connsiteX49" fmla="*/ 5363689 w 6447632"/>
              <a:gd name="connsiteY49" fmla="*/ 3633299 h 5753325"/>
              <a:gd name="connsiteX50" fmla="*/ 5291870 w 6447632"/>
              <a:gd name="connsiteY50" fmla="*/ 3799039 h 5753325"/>
              <a:gd name="connsiteX51" fmla="*/ 5241600 w 6447632"/>
              <a:gd name="connsiteY51" fmla="*/ 3894238 h 5753325"/>
              <a:gd name="connsiteX52" fmla="*/ 5211041 w 6447632"/>
              <a:gd name="connsiteY52" fmla="*/ 3924184 h 5753325"/>
              <a:gd name="connsiteX53" fmla="*/ 5176073 w 6447632"/>
              <a:gd name="connsiteY53" fmla="*/ 3970179 h 5753325"/>
              <a:gd name="connsiteX54" fmla="*/ 5172826 w 6447632"/>
              <a:gd name="connsiteY54" fmla="*/ 3991773 h 5753325"/>
              <a:gd name="connsiteX55" fmla="*/ 5157053 w 6447632"/>
              <a:gd name="connsiteY55" fmla="*/ 3997708 h 5753325"/>
              <a:gd name="connsiteX56" fmla="*/ 5127922 w 6447632"/>
              <a:gd name="connsiteY56" fmla="*/ 4022660 h 5753325"/>
              <a:gd name="connsiteX57" fmla="*/ 5020872 w 6447632"/>
              <a:gd name="connsiteY57" fmla="*/ 4075951 h 5753325"/>
              <a:gd name="connsiteX58" fmla="*/ 4991410 w 6447632"/>
              <a:gd name="connsiteY58" fmla="*/ 4087598 h 5753325"/>
              <a:gd name="connsiteX59" fmla="*/ 4930112 w 6447632"/>
              <a:gd name="connsiteY59" fmla="*/ 4138459 h 5753325"/>
              <a:gd name="connsiteX60" fmla="*/ 4834224 w 6447632"/>
              <a:gd name="connsiteY60" fmla="*/ 4231643 h 5753325"/>
              <a:gd name="connsiteX61" fmla="*/ 4812599 w 6447632"/>
              <a:gd name="connsiteY61" fmla="*/ 4249449 h 5753325"/>
              <a:gd name="connsiteX62" fmla="*/ 4789188 w 6447632"/>
              <a:gd name="connsiteY62" fmla="*/ 4256678 h 5753325"/>
              <a:gd name="connsiteX63" fmla="*/ 4779554 w 6447632"/>
              <a:gd name="connsiteY63" fmla="*/ 4251313 h 5753325"/>
              <a:gd name="connsiteX64" fmla="*/ 4766885 w 6447632"/>
              <a:gd name="connsiteY64" fmla="*/ 4259812 h 5753325"/>
              <a:gd name="connsiteX65" fmla="*/ 4762510 w 6447632"/>
              <a:gd name="connsiteY65" fmla="*/ 4260383 h 5753325"/>
              <a:gd name="connsiteX66" fmla="*/ 4738416 w 6447632"/>
              <a:gd name="connsiteY66" fmla="*/ 4265355 h 5753325"/>
              <a:gd name="connsiteX67" fmla="*/ 4712007 w 6447632"/>
              <a:gd name="connsiteY67" fmla="*/ 4317892 h 5753325"/>
              <a:gd name="connsiteX68" fmla="*/ 4658930 w 6447632"/>
              <a:gd name="connsiteY68" fmla="*/ 4348041 h 5753325"/>
              <a:gd name="connsiteX69" fmla="*/ 4443526 w 6447632"/>
              <a:gd name="connsiteY69" fmla="*/ 4507851 h 5753325"/>
              <a:gd name="connsiteX70" fmla="*/ 4289766 w 6447632"/>
              <a:gd name="connsiteY70" fmla="*/ 4711450 h 5753325"/>
              <a:gd name="connsiteX71" fmla="*/ 4150870 w 6447632"/>
              <a:gd name="connsiteY71" fmla="*/ 4818480 h 5753325"/>
              <a:gd name="connsiteX72" fmla="*/ 4006639 w 6447632"/>
              <a:gd name="connsiteY72" fmla="*/ 4933815 h 5753325"/>
              <a:gd name="connsiteX73" fmla="*/ 3298210 w 6447632"/>
              <a:gd name="connsiteY73" fmla="*/ 5070790 h 5753325"/>
              <a:gd name="connsiteX74" fmla="*/ 2947678 w 6447632"/>
              <a:gd name="connsiteY74" fmla="*/ 5117869 h 5753325"/>
              <a:gd name="connsiteX75" fmla="*/ 2822169 w 6447632"/>
              <a:gd name="connsiteY75" fmla="*/ 5129396 h 5753325"/>
              <a:gd name="connsiteX76" fmla="*/ 2538773 w 6447632"/>
              <a:gd name="connsiteY76" fmla="*/ 5313397 h 5753325"/>
              <a:gd name="connsiteX77" fmla="*/ 2014500 w 6447632"/>
              <a:gd name="connsiteY77" fmla="*/ 5519744 h 5753325"/>
              <a:gd name="connsiteX78" fmla="*/ 1934391 w 6447632"/>
              <a:gd name="connsiteY78" fmla="*/ 5591335 h 5753325"/>
              <a:gd name="connsiteX79" fmla="*/ 1892550 w 6447632"/>
              <a:gd name="connsiteY79" fmla="*/ 5649708 h 5753325"/>
              <a:gd name="connsiteX80" fmla="*/ 1854769 w 6447632"/>
              <a:gd name="connsiteY80" fmla="*/ 5647691 h 5753325"/>
              <a:gd name="connsiteX81" fmla="*/ 1809461 w 6447632"/>
              <a:gd name="connsiteY81" fmla="*/ 5648628 h 5753325"/>
              <a:gd name="connsiteX82" fmla="*/ 1745150 w 6447632"/>
              <a:gd name="connsiteY82" fmla="*/ 5693879 h 5753325"/>
              <a:gd name="connsiteX83" fmla="*/ 1713375 w 6447632"/>
              <a:gd name="connsiteY83" fmla="*/ 5684672 h 5753325"/>
              <a:gd name="connsiteX84" fmla="*/ 1707808 w 6447632"/>
              <a:gd name="connsiteY84" fmla="*/ 5682611 h 5753325"/>
              <a:gd name="connsiteX85" fmla="*/ 1679313 w 6447632"/>
              <a:gd name="connsiteY85" fmla="*/ 5672360 h 5753325"/>
              <a:gd name="connsiteX86" fmla="*/ 1646933 w 6447632"/>
              <a:gd name="connsiteY86" fmla="*/ 5666227 h 5753325"/>
              <a:gd name="connsiteX87" fmla="*/ 1610055 w 6447632"/>
              <a:gd name="connsiteY87" fmla="*/ 5673643 h 5753325"/>
              <a:gd name="connsiteX88" fmla="*/ 1437641 w 6447632"/>
              <a:gd name="connsiteY88" fmla="*/ 5723266 h 5753325"/>
              <a:gd name="connsiteX89" fmla="*/ 1332869 w 6447632"/>
              <a:gd name="connsiteY89" fmla="*/ 5744752 h 5753325"/>
              <a:gd name="connsiteX90" fmla="*/ 1290525 w 6447632"/>
              <a:gd name="connsiteY90" fmla="*/ 5740036 h 5753325"/>
              <a:gd name="connsiteX91" fmla="*/ 1233107 w 6447632"/>
              <a:gd name="connsiteY91" fmla="*/ 5742106 h 5753325"/>
              <a:gd name="connsiteX92" fmla="*/ 1214532 w 6447632"/>
              <a:gd name="connsiteY92" fmla="*/ 5753325 h 5753325"/>
              <a:gd name="connsiteX93" fmla="*/ 1199955 w 6447632"/>
              <a:gd name="connsiteY93" fmla="*/ 5744831 h 5753325"/>
              <a:gd name="connsiteX94" fmla="*/ 1162337 w 6447632"/>
              <a:gd name="connsiteY94" fmla="*/ 5738048 h 5753325"/>
              <a:gd name="connsiteX95" fmla="*/ 1053457 w 6447632"/>
              <a:gd name="connsiteY95" fmla="*/ 5688676 h 5753325"/>
              <a:gd name="connsiteX96" fmla="*/ 1025798 w 6447632"/>
              <a:gd name="connsiteY96" fmla="*/ 5673166 h 5753325"/>
              <a:gd name="connsiteX97" fmla="*/ 947900 w 6447632"/>
              <a:gd name="connsiteY97" fmla="*/ 5657848 h 5753325"/>
              <a:gd name="connsiteX98" fmla="*/ 815627 w 6447632"/>
              <a:gd name="connsiteY98" fmla="*/ 5642557 h 5753325"/>
              <a:gd name="connsiteX99" fmla="*/ 788251 w 6447632"/>
              <a:gd name="connsiteY99" fmla="*/ 5637065 h 5753325"/>
              <a:gd name="connsiteX100" fmla="*/ 767822 w 6447632"/>
              <a:gd name="connsiteY100" fmla="*/ 5623450 h 5753325"/>
              <a:gd name="connsiteX101" fmla="*/ 765791 w 6447632"/>
              <a:gd name="connsiteY101" fmla="*/ 5612539 h 5753325"/>
              <a:gd name="connsiteX102" fmla="*/ 751230 w 6447632"/>
              <a:gd name="connsiteY102" fmla="*/ 5608092 h 5753325"/>
              <a:gd name="connsiteX103" fmla="*/ 748008 w 6447632"/>
              <a:gd name="connsiteY103" fmla="*/ 5605052 h 5753325"/>
              <a:gd name="connsiteX104" fmla="*/ 728871 w 6447632"/>
              <a:gd name="connsiteY104" fmla="*/ 5589469 h 5753325"/>
              <a:gd name="connsiteX105" fmla="*/ 671898 w 6447632"/>
              <a:gd name="connsiteY105" fmla="*/ 5602363 h 5753325"/>
              <a:gd name="connsiteX106" fmla="*/ 615065 w 6447632"/>
              <a:gd name="connsiteY106" fmla="*/ 5580257 h 5753325"/>
              <a:gd name="connsiteX107" fmla="*/ 355785 w 6447632"/>
              <a:gd name="connsiteY107" fmla="*/ 5514383 h 5753325"/>
              <a:gd name="connsiteX108" fmla="*/ 102269 w 6447632"/>
              <a:gd name="connsiteY108" fmla="*/ 5524347 h 5753325"/>
              <a:gd name="connsiteX109" fmla="*/ 13160 w 6447632"/>
              <a:gd name="connsiteY109" fmla="*/ 5514159 h 5753325"/>
              <a:gd name="connsiteX110" fmla="*/ 0 w 6447632"/>
              <a:gd name="connsiteY110" fmla="*/ 5511735 h 5753325"/>
              <a:gd name="connsiteX111" fmla="*/ 0 w 6447632"/>
              <a:gd name="connsiteY111" fmla="*/ 0 h 5753325"/>
              <a:gd name="connsiteX0" fmla="*/ 0 w 6447632"/>
              <a:gd name="connsiteY0" fmla="*/ 0 h 5753325"/>
              <a:gd name="connsiteX1" fmla="*/ 6438980 w 6447632"/>
              <a:gd name="connsiteY1" fmla="*/ 0 h 5753325"/>
              <a:gd name="connsiteX2" fmla="*/ 6439047 w 6447632"/>
              <a:gd name="connsiteY2" fmla="*/ 147 h 5753325"/>
              <a:gd name="connsiteX3" fmla="*/ 6443456 w 6447632"/>
              <a:gd name="connsiteY3" fmla="*/ 130105 h 5753325"/>
              <a:gd name="connsiteX4" fmla="*/ 6447632 w 6447632"/>
              <a:gd name="connsiteY4" fmla="*/ 170016 h 5753325"/>
              <a:gd name="connsiteX5" fmla="*/ 6396598 w 6447632"/>
              <a:gd name="connsiteY5" fmla="*/ 274847 h 5753325"/>
              <a:gd name="connsiteX6" fmla="*/ 6358350 w 6447632"/>
              <a:gd name="connsiteY6" fmla="*/ 492529 h 5753325"/>
              <a:gd name="connsiteX7" fmla="*/ 6354187 w 6447632"/>
              <a:gd name="connsiteY7" fmla="*/ 615799 h 5753325"/>
              <a:gd name="connsiteX8" fmla="*/ 6303977 w 6447632"/>
              <a:gd name="connsiteY8" fmla="*/ 664291 h 5753325"/>
              <a:gd name="connsiteX9" fmla="*/ 6344988 w 6447632"/>
              <a:gd name="connsiteY9" fmla="*/ 697330 h 5753325"/>
              <a:gd name="connsiteX10" fmla="*/ 6334770 w 6447632"/>
              <a:gd name="connsiteY10" fmla="*/ 754001 h 5753325"/>
              <a:gd name="connsiteX11" fmla="*/ 6339879 w 6447632"/>
              <a:gd name="connsiteY11" fmla="*/ 811136 h 5753325"/>
              <a:gd name="connsiteX12" fmla="*/ 6330065 w 6447632"/>
              <a:gd name="connsiteY12" fmla="*/ 893399 h 5753325"/>
              <a:gd name="connsiteX13" fmla="*/ 6345206 w 6447632"/>
              <a:gd name="connsiteY13" fmla="*/ 1018060 h 5753325"/>
              <a:gd name="connsiteX14" fmla="*/ 6362266 w 6447632"/>
              <a:gd name="connsiteY14" fmla="*/ 1151111 h 5753325"/>
              <a:gd name="connsiteX15" fmla="*/ 6371722 w 6447632"/>
              <a:gd name="connsiteY15" fmla="*/ 1318080 h 5753325"/>
              <a:gd name="connsiteX16" fmla="*/ 6356023 w 6447632"/>
              <a:gd name="connsiteY16" fmla="*/ 1356227 h 5753325"/>
              <a:gd name="connsiteX17" fmla="*/ 6356157 w 6447632"/>
              <a:gd name="connsiteY17" fmla="*/ 1361967 h 5753325"/>
              <a:gd name="connsiteX18" fmla="*/ 6350613 w 6447632"/>
              <a:gd name="connsiteY18" fmla="*/ 1393569 h 5753325"/>
              <a:gd name="connsiteX19" fmla="*/ 6357062 w 6447632"/>
              <a:gd name="connsiteY19" fmla="*/ 1444071 h 5753325"/>
              <a:gd name="connsiteX20" fmla="*/ 6364832 w 6447632"/>
              <a:gd name="connsiteY20" fmla="*/ 1478763 h 5753325"/>
              <a:gd name="connsiteX21" fmla="*/ 6369745 w 6447632"/>
              <a:gd name="connsiteY21" fmla="*/ 1495680 h 5753325"/>
              <a:gd name="connsiteX22" fmla="*/ 6370898 w 6447632"/>
              <a:gd name="connsiteY22" fmla="*/ 1513331 h 5753325"/>
              <a:gd name="connsiteX23" fmla="*/ 6339773 w 6447632"/>
              <a:gd name="connsiteY23" fmla="*/ 1527414 h 5753325"/>
              <a:gd name="connsiteX24" fmla="*/ 6321854 w 6447632"/>
              <a:gd name="connsiteY24" fmla="*/ 1635366 h 5753325"/>
              <a:gd name="connsiteX25" fmla="*/ 6299489 w 6447632"/>
              <a:gd name="connsiteY25" fmla="*/ 1784860 h 5753325"/>
              <a:gd name="connsiteX26" fmla="*/ 6267878 w 6447632"/>
              <a:gd name="connsiteY26" fmla="*/ 1858572 h 5753325"/>
              <a:gd name="connsiteX27" fmla="*/ 6251146 w 6447632"/>
              <a:gd name="connsiteY27" fmla="*/ 1926167 h 5753325"/>
              <a:gd name="connsiteX28" fmla="*/ 6210686 w 6447632"/>
              <a:gd name="connsiteY28" fmla="*/ 2014834 h 5753325"/>
              <a:gd name="connsiteX29" fmla="*/ 6106652 w 6447632"/>
              <a:gd name="connsiteY29" fmla="*/ 2150572 h 5753325"/>
              <a:gd name="connsiteX30" fmla="*/ 6097813 w 6447632"/>
              <a:gd name="connsiteY30" fmla="*/ 2172208 h 5753325"/>
              <a:gd name="connsiteX31" fmla="*/ 6095990 w 6447632"/>
              <a:gd name="connsiteY31" fmla="*/ 2181185 h 5753325"/>
              <a:gd name="connsiteX32" fmla="*/ 6090126 w 6447632"/>
              <a:gd name="connsiteY32" fmla="*/ 2192533 h 5753325"/>
              <a:gd name="connsiteX33" fmla="*/ 6089503 w 6447632"/>
              <a:gd name="connsiteY33" fmla="*/ 2192543 h 5753325"/>
              <a:gd name="connsiteX34" fmla="*/ 6084946 w 6447632"/>
              <a:gd name="connsiteY34" fmla="*/ 2203694 h 5753325"/>
              <a:gd name="connsiteX35" fmla="*/ 5987861 w 6447632"/>
              <a:gd name="connsiteY35" fmla="*/ 2304868 h 5753325"/>
              <a:gd name="connsiteX36" fmla="*/ 5973439 w 6447632"/>
              <a:gd name="connsiteY36" fmla="*/ 2385635 h 5753325"/>
              <a:gd name="connsiteX37" fmla="*/ 5916727 w 6447632"/>
              <a:gd name="connsiteY37" fmla="*/ 2458777 h 5753325"/>
              <a:gd name="connsiteX38" fmla="*/ 5856524 w 6447632"/>
              <a:gd name="connsiteY38" fmla="*/ 2583281 h 5753325"/>
              <a:gd name="connsiteX39" fmla="*/ 5838091 w 6447632"/>
              <a:gd name="connsiteY39" fmla="*/ 2753474 h 5753325"/>
              <a:gd name="connsiteX40" fmla="*/ 5744296 w 6447632"/>
              <a:gd name="connsiteY40" fmla="*/ 2893276 h 5753325"/>
              <a:gd name="connsiteX41" fmla="*/ 5682522 w 6447632"/>
              <a:gd name="connsiteY41" fmla="*/ 3044368 h 5753325"/>
              <a:gd name="connsiteX42" fmla="*/ 5557886 w 6447632"/>
              <a:gd name="connsiteY42" fmla="*/ 3304853 h 5753325"/>
              <a:gd name="connsiteX43" fmla="*/ 5483942 w 6447632"/>
              <a:gd name="connsiteY43" fmla="*/ 3416604 h 5753325"/>
              <a:gd name="connsiteX44" fmla="*/ 5461007 w 6447632"/>
              <a:gd name="connsiteY44" fmla="*/ 3503742 h 5753325"/>
              <a:gd name="connsiteX45" fmla="*/ 5437889 w 6447632"/>
              <a:gd name="connsiteY45" fmla="*/ 3559927 h 5753325"/>
              <a:gd name="connsiteX46" fmla="*/ 5432770 w 6447632"/>
              <a:gd name="connsiteY46" fmla="*/ 3562948 h 5753325"/>
              <a:gd name="connsiteX47" fmla="*/ 5406795 w 6447632"/>
              <a:gd name="connsiteY47" fmla="*/ 3578594 h 5753325"/>
              <a:gd name="connsiteX48" fmla="*/ 5381495 w 6447632"/>
              <a:gd name="connsiteY48" fmla="*/ 3599883 h 5753325"/>
              <a:gd name="connsiteX49" fmla="*/ 5363689 w 6447632"/>
              <a:gd name="connsiteY49" fmla="*/ 3633299 h 5753325"/>
              <a:gd name="connsiteX50" fmla="*/ 5291870 w 6447632"/>
              <a:gd name="connsiteY50" fmla="*/ 3799039 h 5753325"/>
              <a:gd name="connsiteX51" fmla="*/ 5241600 w 6447632"/>
              <a:gd name="connsiteY51" fmla="*/ 3894238 h 5753325"/>
              <a:gd name="connsiteX52" fmla="*/ 5211041 w 6447632"/>
              <a:gd name="connsiteY52" fmla="*/ 3924184 h 5753325"/>
              <a:gd name="connsiteX53" fmla="*/ 5176073 w 6447632"/>
              <a:gd name="connsiteY53" fmla="*/ 3970179 h 5753325"/>
              <a:gd name="connsiteX54" fmla="*/ 5172826 w 6447632"/>
              <a:gd name="connsiteY54" fmla="*/ 3991773 h 5753325"/>
              <a:gd name="connsiteX55" fmla="*/ 5157053 w 6447632"/>
              <a:gd name="connsiteY55" fmla="*/ 3997708 h 5753325"/>
              <a:gd name="connsiteX56" fmla="*/ 5127922 w 6447632"/>
              <a:gd name="connsiteY56" fmla="*/ 4022660 h 5753325"/>
              <a:gd name="connsiteX57" fmla="*/ 5020872 w 6447632"/>
              <a:gd name="connsiteY57" fmla="*/ 4075951 h 5753325"/>
              <a:gd name="connsiteX58" fmla="*/ 4991410 w 6447632"/>
              <a:gd name="connsiteY58" fmla="*/ 4087598 h 5753325"/>
              <a:gd name="connsiteX59" fmla="*/ 4930112 w 6447632"/>
              <a:gd name="connsiteY59" fmla="*/ 4138459 h 5753325"/>
              <a:gd name="connsiteX60" fmla="*/ 4834224 w 6447632"/>
              <a:gd name="connsiteY60" fmla="*/ 4231643 h 5753325"/>
              <a:gd name="connsiteX61" fmla="*/ 4812599 w 6447632"/>
              <a:gd name="connsiteY61" fmla="*/ 4249449 h 5753325"/>
              <a:gd name="connsiteX62" fmla="*/ 4789188 w 6447632"/>
              <a:gd name="connsiteY62" fmla="*/ 4256678 h 5753325"/>
              <a:gd name="connsiteX63" fmla="*/ 4779554 w 6447632"/>
              <a:gd name="connsiteY63" fmla="*/ 4251313 h 5753325"/>
              <a:gd name="connsiteX64" fmla="*/ 4766885 w 6447632"/>
              <a:gd name="connsiteY64" fmla="*/ 4259812 h 5753325"/>
              <a:gd name="connsiteX65" fmla="*/ 4762510 w 6447632"/>
              <a:gd name="connsiteY65" fmla="*/ 4260383 h 5753325"/>
              <a:gd name="connsiteX66" fmla="*/ 4738416 w 6447632"/>
              <a:gd name="connsiteY66" fmla="*/ 4265355 h 5753325"/>
              <a:gd name="connsiteX67" fmla="*/ 4712007 w 6447632"/>
              <a:gd name="connsiteY67" fmla="*/ 4317892 h 5753325"/>
              <a:gd name="connsiteX68" fmla="*/ 4658930 w 6447632"/>
              <a:gd name="connsiteY68" fmla="*/ 4348041 h 5753325"/>
              <a:gd name="connsiteX69" fmla="*/ 4443526 w 6447632"/>
              <a:gd name="connsiteY69" fmla="*/ 4507851 h 5753325"/>
              <a:gd name="connsiteX70" fmla="*/ 4289766 w 6447632"/>
              <a:gd name="connsiteY70" fmla="*/ 4711450 h 5753325"/>
              <a:gd name="connsiteX71" fmla="*/ 4150870 w 6447632"/>
              <a:gd name="connsiteY71" fmla="*/ 4818480 h 5753325"/>
              <a:gd name="connsiteX72" fmla="*/ 4006639 w 6447632"/>
              <a:gd name="connsiteY72" fmla="*/ 4933815 h 5753325"/>
              <a:gd name="connsiteX73" fmla="*/ 3298210 w 6447632"/>
              <a:gd name="connsiteY73" fmla="*/ 5070790 h 5753325"/>
              <a:gd name="connsiteX74" fmla="*/ 2947678 w 6447632"/>
              <a:gd name="connsiteY74" fmla="*/ 5117869 h 5753325"/>
              <a:gd name="connsiteX75" fmla="*/ 2822169 w 6447632"/>
              <a:gd name="connsiteY75" fmla="*/ 5129396 h 5753325"/>
              <a:gd name="connsiteX76" fmla="*/ 2538773 w 6447632"/>
              <a:gd name="connsiteY76" fmla="*/ 5313397 h 5753325"/>
              <a:gd name="connsiteX77" fmla="*/ 2014500 w 6447632"/>
              <a:gd name="connsiteY77" fmla="*/ 5519744 h 5753325"/>
              <a:gd name="connsiteX78" fmla="*/ 1934391 w 6447632"/>
              <a:gd name="connsiteY78" fmla="*/ 5591335 h 5753325"/>
              <a:gd name="connsiteX79" fmla="*/ 1892550 w 6447632"/>
              <a:gd name="connsiteY79" fmla="*/ 5649708 h 5753325"/>
              <a:gd name="connsiteX80" fmla="*/ 1854769 w 6447632"/>
              <a:gd name="connsiteY80" fmla="*/ 5647691 h 5753325"/>
              <a:gd name="connsiteX81" fmla="*/ 1809461 w 6447632"/>
              <a:gd name="connsiteY81" fmla="*/ 5648628 h 5753325"/>
              <a:gd name="connsiteX82" fmla="*/ 1745150 w 6447632"/>
              <a:gd name="connsiteY82" fmla="*/ 5693879 h 5753325"/>
              <a:gd name="connsiteX83" fmla="*/ 1713375 w 6447632"/>
              <a:gd name="connsiteY83" fmla="*/ 5684672 h 5753325"/>
              <a:gd name="connsiteX84" fmla="*/ 1707808 w 6447632"/>
              <a:gd name="connsiteY84" fmla="*/ 5682611 h 5753325"/>
              <a:gd name="connsiteX85" fmla="*/ 1679313 w 6447632"/>
              <a:gd name="connsiteY85" fmla="*/ 5672360 h 5753325"/>
              <a:gd name="connsiteX86" fmla="*/ 1646933 w 6447632"/>
              <a:gd name="connsiteY86" fmla="*/ 5666227 h 5753325"/>
              <a:gd name="connsiteX87" fmla="*/ 1610055 w 6447632"/>
              <a:gd name="connsiteY87" fmla="*/ 5673643 h 5753325"/>
              <a:gd name="connsiteX88" fmla="*/ 1437641 w 6447632"/>
              <a:gd name="connsiteY88" fmla="*/ 5723266 h 5753325"/>
              <a:gd name="connsiteX89" fmla="*/ 1332869 w 6447632"/>
              <a:gd name="connsiteY89" fmla="*/ 5744752 h 5753325"/>
              <a:gd name="connsiteX90" fmla="*/ 1290525 w 6447632"/>
              <a:gd name="connsiteY90" fmla="*/ 5740036 h 5753325"/>
              <a:gd name="connsiteX91" fmla="*/ 1233107 w 6447632"/>
              <a:gd name="connsiteY91" fmla="*/ 5742106 h 5753325"/>
              <a:gd name="connsiteX92" fmla="*/ 1214532 w 6447632"/>
              <a:gd name="connsiteY92" fmla="*/ 5753325 h 5753325"/>
              <a:gd name="connsiteX93" fmla="*/ 1199955 w 6447632"/>
              <a:gd name="connsiteY93" fmla="*/ 5744831 h 5753325"/>
              <a:gd name="connsiteX94" fmla="*/ 1162337 w 6447632"/>
              <a:gd name="connsiteY94" fmla="*/ 5738048 h 5753325"/>
              <a:gd name="connsiteX95" fmla="*/ 1053457 w 6447632"/>
              <a:gd name="connsiteY95" fmla="*/ 5688676 h 5753325"/>
              <a:gd name="connsiteX96" fmla="*/ 1025798 w 6447632"/>
              <a:gd name="connsiteY96" fmla="*/ 5673166 h 5753325"/>
              <a:gd name="connsiteX97" fmla="*/ 947900 w 6447632"/>
              <a:gd name="connsiteY97" fmla="*/ 5657848 h 5753325"/>
              <a:gd name="connsiteX98" fmla="*/ 815627 w 6447632"/>
              <a:gd name="connsiteY98" fmla="*/ 5642557 h 5753325"/>
              <a:gd name="connsiteX99" fmla="*/ 788251 w 6447632"/>
              <a:gd name="connsiteY99" fmla="*/ 5637065 h 5753325"/>
              <a:gd name="connsiteX100" fmla="*/ 767822 w 6447632"/>
              <a:gd name="connsiteY100" fmla="*/ 5623450 h 5753325"/>
              <a:gd name="connsiteX101" fmla="*/ 765791 w 6447632"/>
              <a:gd name="connsiteY101" fmla="*/ 5612539 h 5753325"/>
              <a:gd name="connsiteX102" fmla="*/ 751230 w 6447632"/>
              <a:gd name="connsiteY102" fmla="*/ 5608092 h 5753325"/>
              <a:gd name="connsiteX103" fmla="*/ 748008 w 6447632"/>
              <a:gd name="connsiteY103" fmla="*/ 5605052 h 5753325"/>
              <a:gd name="connsiteX104" fmla="*/ 728871 w 6447632"/>
              <a:gd name="connsiteY104" fmla="*/ 5589469 h 5753325"/>
              <a:gd name="connsiteX105" fmla="*/ 671898 w 6447632"/>
              <a:gd name="connsiteY105" fmla="*/ 5602363 h 5753325"/>
              <a:gd name="connsiteX106" fmla="*/ 615065 w 6447632"/>
              <a:gd name="connsiteY106" fmla="*/ 5580257 h 5753325"/>
              <a:gd name="connsiteX107" fmla="*/ 355785 w 6447632"/>
              <a:gd name="connsiteY107" fmla="*/ 5514383 h 5753325"/>
              <a:gd name="connsiteX108" fmla="*/ 102269 w 6447632"/>
              <a:gd name="connsiteY108" fmla="*/ 5524347 h 5753325"/>
              <a:gd name="connsiteX109" fmla="*/ 13160 w 6447632"/>
              <a:gd name="connsiteY109" fmla="*/ 5514159 h 5753325"/>
              <a:gd name="connsiteX110" fmla="*/ 0 w 6447632"/>
              <a:gd name="connsiteY110" fmla="*/ 5511735 h 5753325"/>
              <a:gd name="connsiteX111" fmla="*/ 0 w 6447632"/>
              <a:gd name="connsiteY111" fmla="*/ 0 h 5753325"/>
              <a:gd name="connsiteX0" fmla="*/ 0 w 6447632"/>
              <a:gd name="connsiteY0" fmla="*/ 0 h 5753325"/>
              <a:gd name="connsiteX1" fmla="*/ 6438980 w 6447632"/>
              <a:gd name="connsiteY1" fmla="*/ 0 h 5753325"/>
              <a:gd name="connsiteX2" fmla="*/ 6439047 w 6447632"/>
              <a:gd name="connsiteY2" fmla="*/ 147 h 5753325"/>
              <a:gd name="connsiteX3" fmla="*/ 6443456 w 6447632"/>
              <a:gd name="connsiteY3" fmla="*/ 130105 h 5753325"/>
              <a:gd name="connsiteX4" fmla="*/ 6447632 w 6447632"/>
              <a:gd name="connsiteY4" fmla="*/ 170016 h 5753325"/>
              <a:gd name="connsiteX5" fmla="*/ 6396598 w 6447632"/>
              <a:gd name="connsiteY5" fmla="*/ 274847 h 5753325"/>
              <a:gd name="connsiteX6" fmla="*/ 6358350 w 6447632"/>
              <a:gd name="connsiteY6" fmla="*/ 492529 h 5753325"/>
              <a:gd name="connsiteX7" fmla="*/ 6354187 w 6447632"/>
              <a:gd name="connsiteY7" fmla="*/ 615799 h 5753325"/>
              <a:gd name="connsiteX8" fmla="*/ 6303977 w 6447632"/>
              <a:gd name="connsiteY8" fmla="*/ 664291 h 5753325"/>
              <a:gd name="connsiteX9" fmla="*/ 6344988 w 6447632"/>
              <a:gd name="connsiteY9" fmla="*/ 697330 h 5753325"/>
              <a:gd name="connsiteX10" fmla="*/ 6334770 w 6447632"/>
              <a:gd name="connsiteY10" fmla="*/ 754001 h 5753325"/>
              <a:gd name="connsiteX11" fmla="*/ 6339879 w 6447632"/>
              <a:gd name="connsiteY11" fmla="*/ 811136 h 5753325"/>
              <a:gd name="connsiteX12" fmla="*/ 6330065 w 6447632"/>
              <a:gd name="connsiteY12" fmla="*/ 893399 h 5753325"/>
              <a:gd name="connsiteX13" fmla="*/ 6345206 w 6447632"/>
              <a:gd name="connsiteY13" fmla="*/ 1018060 h 5753325"/>
              <a:gd name="connsiteX14" fmla="*/ 6362266 w 6447632"/>
              <a:gd name="connsiteY14" fmla="*/ 1151111 h 5753325"/>
              <a:gd name="connsiteX15" fmla="*/ 6334400 w 6447632"/>
              <a:gd name="connsiteY15" fmla="*/ 1280757 h 5753325"/>
              <a:gd name="connsiteX16" fmla="*/ 6356023 w 6447632"/>
              <a:gd name="connsiteY16" fmla="*/ 1356227 h 5753325"/>
              <a:gd name="connsiteX17" fmla="*/ 6356157 w 6447632"/>
              <a:gd name="connsiteY17" fmla="*/ 1361967 h 5753325"/>
              <a:gd name="connsiteX18" fmla="*/ 6350613 w 6447632"/>
              <a:gd name="connsiteY18" fmla="*/ 1393569 h 5753325"/>
              <a:gd name="connsiteX19" fmla="*/ 6357062 w 6447632"/>
              <a:gd name="connsiteY19" fmla="*/ 1444071 h 5753325"/>
              <a:gd name="connsiteX20" fmla="*/ 6364832 w 6447632"/>
              <a:gd name="connsiteY20" fmla="*/ 1478763 h 5753325"/>
              <a:gd name="connsiteX21" fmla="*/ 6369745 w 6447632"/>
              <a:gd name="connsiteY21" fmla="*/ 1495680 h 5753325"/>
              <a:gd name="connsiteX22" fmla="*/ 6370898 w 6447632"/>
              <a:gd name="connsiteY22" fmla="*/ 1513331 h 5753325"/>
              <a:gd name="connsiteX23" fmla="*/ 6339773 w 6447632"/>
              <a:gd name="connsiteY23" fmla="*/ 1527414 h 5753325"/>
              <a:gd name="connsiteX24" fmla="*/ 6321854 w 6447632"/>
              <a:gd name="connsiteY24" fmla="*/ 1635366 h 5753325"/>
              <a:gd name="connsiteX25" fmla="*/ 6299489 w 6447632"/>
              <a:gd name="connsiteY25" fmla="*/ 1784860 h 5753325"/>
              <a:gd name="connsiteX26" fmla="*/ 6267878 w 6447632"/>
              <a:gd name="connsiteY26" fmla="*/ 1858572 h 5753325"/>
              <a:gd name="connsiteX27" fmla="*/ 6251146 w 6447632"/>
              <a:gd name="connsiteY27" fmla="*/ 1926167 h 5753325"/>
              <a:gd name="connsiteX28" fmla="*/ 6210686 w 6447632"/>
              <a:gd name="connsiteY28" fmla="*/ 2014834 h 5753325"/>
              <a:gd name="connsiteX29" fmla="*/ 6106652 w 6447632"/>
              <a:gd name="connsiteY29" fmla="*/ 2150572 h 5753325"/>
              <a:gd name="connsiteX30" fmla="*/ 6097813 w 6447632"/>
              <a:gd name="connsiteY30" fmla="*/ 2172208 h 5753325"/>
              <a:gd name="connsiteX31" fmla="*/ 6095990 w 6447632"/>
              <a:gd name="connsiteY31" fmla="*/ 2181185 h 5753325"/>
              <a:gd name="connsiteX32" fmla="*/ 6090126 w 6447632"/>
              <a:gd name="connsiteY32" fmla="*/ 2192533 h 5753325"/>
              <a:gd name="connsiteX33" fmla="*/ 6089503 w 6447632"/>
              <a:gd name="connsiteY33" fmla="*/ 2192543 h 5753325"/>
              <a:gd name="connsiteX34" fmla="*/ 6084946 w 6447632"/>
              <a:gd name="connsiteY34" fmla="*/ 2203694 h 5753325"/>
              <a:gd name="connsiteX35" fmla="*/ 5987861 w 6447632"/>
              <a:gd name="connsiteY35" fmla="*/ 2304868 h 5753325"/>
              <a:gd name="connsiteX36" fmla="*/ 5973439 w 6447632"/>
              <a:gd name="connsiteY36" fmla="*/ 2385635 h 5753325"/>
              <a:gd name="connsiteX37" fmla="*/ 5916727 w 6447632"/>
              <a:gd name="connsiteY37" fmla="*/ 2458777 h 5753325"/>
              <a:gd name="connsiteX38" fmla="*/ 5856524 w 6447632"/>
              <a:gd name="connsiteY38" fmla="*/ 2583281 h 5753325"/>
              <a:gd name="connsiteX39" fmla="*/ 5838091 w 6447632"/>
              <a:gd name="connsiteY39" fmla="*/ 2753474 h 5753325"/>
              <a:gd name="connsiteX40" fmla="*/ 5744296 w 6447632"/>
              <a:gd name="connsiteY40" fmla="*/ 2893276 h 5753325"/>
              <a:gd name="connsiteX41" fmla="*/ 5682522 w 6447632"/>
              <a:gd name="connsiteY41" fmla="*/ 3044368 h 5753325"/>
              <a:gd name="connsiteX42" fmla="*/ 5557886 w 6447632"/>
              <a:gd name="connsiteY42" fmla="*/ 3304853 h 5753325"/>
              <a:gd name="connsiteX43" fmla="*/ 5483942 w 6447632"/>
              <a:gd name="connsiteY43" fmla="*/ 3416604 h 5753325"/>
              <a:gd name="connsiteX44" fmla="*/ 5461007 w 6447632"/>
              <a:gd name="connsiteY44" fmla="*/ 3503742 h 5753325"/>
              <a:gd name="connsiteX45" fmla="*/ 5437889 w 6447632"/>
              <a:gd name="connsiteY45" fmla="*/ 3559927 h 5753325"/>
              <a:gd name="connsiteX46" fmla="*/ 5432770 w 6447632"/>
              <a:gd name="connsiteY46" fmla="*/ 3562948 h 5753325"/>
              <a:gd name="connsiteX47" fmla="*/ 5406795 w 6447632"/>
              <a:gd name="connsiteY47" fmla="*/ 3578594 h 5753325"/>
              <a:gd name="connsiteX48" fmla="*/ 5381495 w 6447632"/>
              <a:gd name="connsiteY48" fmla="*/ 3599883 h 5753325"/>
              <a:gd name="connsiteX49" fmla="*/ 5363689 w 6447632"/>
              <a:gd name="connsiteY49" fmla="*/ 3633299 h 5753325"/>
              <a:gd name="connsiteX50" fmla="*/ 5291870 w 6447632"/>
              <a:gd name="connsiteY50" fmla="*/ 3799039 h 5753325"/>
              <a:gd name="connsiteX51" fmla="*/ 5241600 w 6447632"/>
              <a:gd name="connsiteY51" fmla="*/ 3894238 h 5753325"/>
              <a:gd name="connsiteX52" fmla="*/ 5211041 w 6447632"/>
              <a:gd name="connsiteY52" fmla="*/ 3924184 h 5753325"/>
              <a:gd name="connsiteX53" fmla="*/ 5176073 w 6447632"/>
              <a:gd name="connsiteY53" fmla="*/ 3970179 h 5753325"/>
              <a:gd name="connsiteX54" fmla="*/ 5172826 w 6447632"/>
              <a:gd name="connsiteY54" fmla="*/ 3991773 h 5753325"/>
              <a:gd name="connsiteX55" fmla="*/ 5157053 w 6447632"/>
              <a:gd name="connsiteY55" fmla="*/ 3997708 h 5753325"/>
              <a:gd name="connsiteX56" fmla="*/ 5127922 w 6447632"/>
              <a:gd name="connsiteY56" fmla="*/ 4022660 h 5753325"/>
              <a:gd name="connsiteX57" fmla="*/ 5020872 w 6447632"/>
              <a:gd name="connsiteY57" fmla="*/ 4075951 h 5753325"/>
              <a:gd name="connsiteX58" fmla="*/ 4991410 w 6447632"/>
              <a:gd name="connsiteY58" fmla="*/ 4087598 h 5753325"/>
              <a:gd name="connsiteX59" fmla="*/ 4930112 w 6447632"/>
              <a:gd name="connsiteY59" fmla="*/ 4138459 h 5753325"/>
              <a:gd name="connsiteX60" fmla="*/ 4834224 w 6447632"/>
              <a:gd name="connsiteY60" fmla="*/ 4231643 h 5753325"/>
              <a:gd name="connsiteX61" fmla="*/ 4812599 w 6447632"/>
              <a:gd name="connsiteY61" fmla="*/ 4249449 h 5753325"/>
              <a:gd name="connsiteX62" fmla="*/ 4789188 w 6447632"/>
              <a:gd name="connsiteY62" fmla="*/ 4256678 h 5753325"/>
              <a:gd name="connsiteX63" fmla="*/ 4779554 w 6447632"/>
              <a:gd name="connsiteY63" fmla="*/ 4251313 h 5753325"/>
              <a:gd name="connsiteX64" fmla="*/ 4766885 w 6447632"/>
              <a:gd name="connsiteY64" fmla="*/ 4259812 h 5753325"/>
              <a:gd name="connsiteX65" fmla="*/ 4762510 w 6447632"/>
              <a:gd name="connsiteY65" fmla="*/ 4260383 h 5753325"/>
              <a:gd name="connsiteX66" fmla="*/ 4738416 w 6447632"/>
              <a:gd name="connsiteY66" fmla="*/ 4265355 h 5753325"/>
              <a:gd name="connsiteX67" fmla="*/ 4712007 w 6447632"/>
              <a:gd name="connsiteY67" fmla="*/ 4317892 h 5753325"/>
              <a:gd name="connsiteX68" fmla="*/ 4658930 w 6447632"/>
              <a:gd name="connsiteY68" fmla="*/ 4348041 h 5753325"/>
              <a:gd name="connsiteX69" fmla="*/ 4443526 w 6447632"/>
              <a:gd name="connsiteY69" fmla="*/ 4507851 h 5753325"/>
              <a:gd name="connsiteX70" fmla="*/ 4289766 w 6447632"/>
              <a:gd name="connsiteY70" fmla="*/ 4711450 h 5753325"/>
              <a:gd name="connsiteX71" fmla="*/ 4150870 w 6447632"/>
              <a:gd name="connsiteY71" fmla="*/ 4818480 h 5753325"/>
              <a:gd name="connsiteX72" fmla="*/ 4006639 w 6447632"/>
              <a:gd name="connsiteY72" fmla="*/ 4933815 h 5753325"/>
              <a:gd name="connsiteX73" fmla="*/ 3298210 w 6447632"/>
              <a:gd name="connsiteY73" fmla="*/ 5070790 h 5753325"/>
              <a:gd name="connsiteX74" fmla="*/ 2947678 w 6447632"/>
              <a:gd name="connsiteY74" fmla="*/ 5117869 h 5753325"/>
              <a:gd name="connsiteX75" fmla="*/ 2822169 w 6447632"/>
              <a:gd name="connsiteY75" fmla="*/ 5129396 h 5753325"/>
              <a:gd name="connsiteX76" fmla="*/ 2538773 w 6447632"/>
              <a:gd name="connsiteY76" fmla="*/ 5313397 h 5753325"/>
              <a:gd name="connsiteX77" fmla="*/ 2014500 w 6447632"/>
              <a:gd name="connsiteY77" fmla="*/ 5519744 h 5753325"/>
              <a:gd name="connsiteX78" fmla="*/ 1934391 w 6447632"/>
              <a:gd name="connsiteY78" fmla="*/ 5591335 h 5753325"/>
              <a:gd name="connsiteX79" fmla="*/ 1892550 w 6447632"/>
              <a:gd name="connsiteY79" fmla="*/ 5649708 h 5753325"/>
              <a:gd name="connsiteX80" fmla="*/ 1854769 w 6447632"/>
              <a:gd name="connsiteY80" fmla="*/ 5647691 h 5753325"/>
              <a:gd name="connsiteX81" fmla="*/ 1809461 w 6447632"/>
              <a:gd name="connsiteY81" fmla="*/ 5648628 h 5753325"/>
              <a:gd name="connsiteX82" fmla="*/ 1745150 w 6447632"/>
              <a:gd name="connsiteY82" fmla="*/ 5693879 h 5753325"/>
              <a:gd name="connsiteX83" fmla="*/ 1713375 w 6447632"/>
              <a:gd name="connsiteY83" fmla="*/ 5684672 h 5753325"/>
              <a:gd name="connsiteX84" fmla="*/ 1707808 w 6447632"/>
              <a:gd name="connsiteY84" fmla="*/ 5682611 h 5753325"/>
              <a:gd name="connsiteX85" fmla="*/ 1679313 w 6447632"/>
              <a:gd name="connsiteY85" fmla="*/ 5672360 h 5753325"/>
              <a:gd name="connsiteX86" fmla="*/ 1646933 w 6447632"/>
              <a:gd name="connsiteY86" fmla="*/ 5666227 h 5753325"/>
              <a:gd name="connsiteX87" fmla="*/ 1610055 w 6447632"/>
              <a:gd name="connsiteY87" fmla="*/ 5673643 h 5753325"/>
              <a:gd name="connsiteX88" fmla="*/ 1437641 w 6447632"/>
              <a:gd name="connsiteY88" fmla="*/ 5723266 h 5753325"/>
              <a:gd name="connsiteX89" fmla="*/ 1332869 w 6447632"/>
              <a:gd name="connsiteY89" fmla="*/ 5744752 h 5753325"/>
              <a:gd name="connsiteX90" fmla="*/ 1290525 w 6447632"/>
              <a:gd name="connsiteY90" fmla="*/ 5740036 h 5753325"/>
              <a:gd name="connsiteX91" fmla="*/ 1233107 w 6447632"/>
              <a:gd name="connsiteY91" fmla="*/ 5742106 h 5753325"/>
              <a:gd name="connsiteX92" fmla="*/ 1214532 w 6447632"/>
              <a:gd name="connsiteY92" fmla="*/ 5753325 h 5753325"/>
              <a:gd name="connsiteX93" fmla="*/ 1199955 w 6447632"/>
              <a:gd name="connsiteY93" fmla="*/ 5744831 h 5753325"/>
              <a:gd name="connsiteX94" fmla="*/ 1162337 w 6447632"/>
              <a:gd name="connsiteY94" fmla="*/ 5738048 h 5753325"/>
              <a:gd name="connsiteX95" fmla="*/ 1053457 w 6447632"/>
              <a:gd name="connsiteY95" fmla="*/ 5688676 h 5753325"/>
              <a:gd name="connsiteX96" fmla="*/ 1025798 w 6447632"/>
              <a:gd name="connsiteY96" fmla="*/ 5673166 h 5753325"/>
              <a:gd name="connsiteX97" fmla="*/ 947900 w 6447632"/>
              <a:gd name="connsiteY97" fmla="*/ 5657848 h 5753325"/>
              <a:gd name="connsiteX98" fmla="*/ 815627 w 6447632"/>
              <a:gd name="connsiteY98" fmla="*/ 5642557 h 5753325"/>
              <a:gd name="connsiteX99" fmla="*/ 788251 w 6447632"/>
              <a:gd name="connsiteY99" fmla="*/ 5637065 h 5753325"/>
              <a:gd name="connsiteX100" fmla="*/ 767822 w 6447632"/>
              <a:gd name="connsiteY100" fmla="*/ 5623450 h 5753325"/>
              <a:gd name="connsiteX101" fmla="*/ 765791 w 6447632"/>
              <a:gd name="connsiteY101" fmla="*/ 5612539 h 5753325"/>
              <a:gd name="connsiteX102" fmla="*/ 751230 w 6447632"/>
              <a:gd name="connsiteY102" fmla="*/ 5608092 h 5753325"/>
              <a:gd name="connsiteX103" fmla="*/ 748008 w 6447632"/>
              <a:gd name="connsiteY103" fmla="*/ 5605052 h 5753325"/>
              <a:gd name="connsiteX104" fmla="*/ 728871 w 6447632"/>
              <a:gd name="connsiteY104" fmla="*/ 5589469 h 5753325"/>
              <a:gd name="connsiteX105" fmla="*/ 671898 w 6447632"/>
              <a:gd name="connsiteY105" fmla="*/ 5602363 h 5753325"/>
              <a:gd name="connsiteX106" fmla="*/ 615065 w 6447632"/>
              <a:gd name="connsiteY106" fmla="*/ 5580257 h 5753325"/>
              <a:gd name="connsiteX107" fmla="*/ 355785 w 6447632"/>
              <a:gd name="connsiteY107" fmla="*/ 5514383 h 5753325"/>
              <a:gd name="connsiteX108" fmla="*/ 102269 w 6447632"/>
              <a:gd name="connsiteY108" fmla="*/ 5524347 h 5753325"/>
              <a:gd name="connsiteX109" fmla="*/ 13160 w 6447632"/>
              <a:gd name="connsiteY109" fmla="*/ 5514159 h 5753325"/>
              <a:gd name="connsiteX110" fmla="*/ 0 w 6447632"/>
              <a:gd name="connsiteY110" fmla="*/ 5511735 h 5753325"/>
              <a:gd name="connsiteX111" fmla="*/ 0 w 6447632"/>
              <a:gd name="connsiteY111" fmla="*/ 0 h 5753325"/>
              <a:gd name="connsiteX0" fmla="*/ 0 w 6447632"/>
              <a:gd name="connsiteY0" fmla="*/ 0 h 5753325"/>
              <a:gd name="connsiteX1" fmla="*/ 6438980 w 6447632"/>
              <a:gd name="connsiteY1" fmla="*/ 0 h 5753325"/>
              <a:gd name="connsiteX2" fmla="*/ 6439047 w 6447632"/>
              <a:gd name="connsiteY2" fmla="*/ 147 h 5753325"/>
              <a:gd name="connsiteX3" fmla="*/ 6443456 w 6447632"/>
              <a:gd name="connsiteY3" fmla="*/ 130105 h 5753325"/>
              <a:gd name="connsiteX4" fmla="*/ 6447632 w 6447632"/>
              <a:gd name="connsiteY4" fmla="*/ 170016 h 5753325"/>
              <a:gd name="connsiteX5" fmla="*/ 6396598 w 6447632"/>
              <a:gd name="connsiteY5" fmla="*/ 274847 h 5753325"/>
              <a:gd name="connsiteX6" fmla="*/ 6358350 w 6447632"/>
              <a:gd name="connsiteY6" fmla="*/ 492529 h 5753325"/>
              <a:gd name="connsiteX7" fmla="*/ 6354187 w 6447632"/>
              <a:gd name="connsiteY7" fmla="*/ 615799 h 5753325"/>
              <a:gd name="connsiteX8" fmla="*/ 6303977 w 6447632"/>
              <a:gd name="connsiteY8" fmla="*/ 664291 h 5753325"/>
              <a:gd name="connsiteX9" fmla="*/ 6344988 w 6447632"/>
              <a:gd name="connsiteY9" fmla="*/ 697330 h 5753325"/>
              <a:gd name="connsiteX10" fmla="*/ 6334770 w 6447632"/>
              <a:gd name="connsiteY10" fmla="*/ 754001 h 5753325"/>
              <a:gd name="connsiteX11" fmla="*/ 6339879 w 6447632"/>
              <a:gd name="connsiteY11" fmla="*/ 811136 h 5753325"/>
              <a:gd name="connsiteX12" fmla="*/ 6330065 w 6447632"/>
              <a:gd name="connsiteY12" fmla="*/ 893399 h 5753325"/>
              <a:gd name="connsiteX13" fmla="*/ 6345206 w 6447632"/>
              <a:gd name="connsiteY13" fmla="*/ 1018060 h 5753325"/>
              <a:gd name="connsiteX14" fmla="*/ 6341532 w 6447632"/>
              <a:gd name="connsiteY14" fmla="*/ 1151111 h 5753325"/>
              <a:gd name="connsiteX15" fmla="*/ 6334400 w 6447632"/>
              <a:gd name="connsiteY15" fmla="*/ 1280757 h 5753325"/>
              <a:gd name="connsiteX16" fmla="*/ 6356023 w 6447632"/>
              <a:gd name="connsiteY16" fmla="*/ 1356227 h 5753325"/>
              <a:gd name="connsiteX17" fmla="*/ 6356157 w 6447632"/>
              <a:gd name="connsiteY17" fmla="*/ 1361967 h 5753325"/>
              <a:gd name="connsiteX18" fmla="*/ 6350613 w 6447632"/>
              <a:gd name="connsiteY18" fmla="*/ 1393569 h 5753325"/>
              <a:gd name="connsiteX19" fmla="*/ 6357062 w 6447632"/>
              <a:gd name="connsiteY19" fmla="*/ 1444071 h 5753325"/>
              <a:gd name="connsiteX20" fmla="*/ 6364832 w 6447632"/>
              <a:gd name="connsiteY20" fmla="*/ 1478763 h 5753325"/>
              <a:gd name="connsiteX21" fmla="*/ 6369745 w 6447632"/>
              <a:gd name="connsiteY21" fmla="*/ 1495680 h 5753325"/>
              <a:gd name="connsiteX22" fmla="*/ 6370898 w 6447632"/>
              <a:gd name="connsiteY22" fmla="*/ 1513331 h 5753325"/>
              <a:gd name="connsiteX23" fmla="*/ 6339773 w 6447632"/>
              <a:gd name="connsiteY23" fmla="*/ 1527414 h 5753325"/>
              <a:gd name="connsiteX24" fmla="*/ 6321854 w 6447632"/>
              <a:gd name="connsiteY24" fmla="*/ 1635366 h 5753325"/>
              <a:gd name="connsiteX25" fmla="*/ 6299489 w 6447632"/>
              <a:gd name="connsiteY25" fmla="*/ 1784860 h 5753325"/>
              <a:gd name="connsiteX26" fmla="*/ 6267878 w 6447632"/>
              <a:gd name="connsiteY26" fmla="*/ 1858572 h 5753325"/>
              <a:gd name="connsiteX27" fmla="*/ 6251146 w 6447632"/>
              <a:gd name="connsiteY27" fmla="*/ 1926167 h 5753325"/>
              <a:gd name="connsiteX28" fmla="*/ 6210686 w 6447632"/>
              <a:gd name="connsiteY28" fmla="*/ 2014834 h 5753325"/>
              <a:gd name="connsiteX29" fmla="*/ 6106652 w 6447632"/>
              <a:gd name="connsiteY29" fmla="*/ 2150572 h 5753325"/>
              <a:gd name="connsiteX30" fmla="*/ 6097813 w 6447632"/>
              <a:gd name="connsiteY30" fmla="*/ 2172208 h 5753325"/>
              <a:gd name="connsiteX31" fmla="*/ 6095990 w 6447632"/>
              <a:gd name="connsiteY31" fmla="*/ 2181185 h 5753325"/>
              <a:gd name="connsiteX32" fmla="*/ 6090126 w 6447632"/>
              <a:gd name="connsiteY32" fmla="*/ 2192533 h 5753325"/>
              <a:gd name="connsiteX33" fmla="*/ 6089503 w 6447632"/>
              <a:gd name="connsiteY33" fmla="*/ 2192543 h 5753325"/>
              <a:gd name="connsiteX34" fmla="*/ 6084946 w 6447632"/>
              <a:gd name="connsiteY34" fmla="*/ 2203694 h 5753325"/>
              <a:gd name="connsiteX35" fmla="*/ 5987861 w 6447632"/>
              <a:gd name="connsiteY35" fmla="*/ 2304868 h 5753325"/>
              <a:gd name="connsiteX36" fmla="*/ 5973439 w 6447632"/>
              <a:gd name="connsiteY36" fmla="*/ 2385635 h 5753325"/>
              <a:gd name="connsiteX37" fmla="*/ 5916727 w 6447632"/>
              <a:gd name="connsiteY37" fmla="*/ 2458777 h 5753325"/>
              <a:gd name="connsiteX38" fmla="*/ 5856524 w 6447632"/>
              <a:gd name="connsiteY38" fmla="*/ 2583281 h 5753325"/>
              <a:gd name="connsiteX39" fmla="*/ 5838091 w 6447632"/>
              <a:gd name="connsiteY39" fmla="*/ 2753474 h 5753325"/>
              <a:gd name="connsiteX40" fmla="*/ 5744296 w 6447632"/>
              <a:gd name="connsiteY40" fmla="*/ 2893276 h 5753325"/>
              <a:gd name="connsiteX41" fmla="*/ 5682522 w 6447632"/>
              <a:gd name="connsiteY41" fmla="*/ 3044368 h 5753325"/>
              <a:gd name="connsiteX42" fmla="*/ 5557886 w 6447632"/>
              <a:gd name="connsiteY42" fmla="*/ 3304853 h 5753325"/>
              <a:gd name="connsiteX43" fmla="*/ 5483942 w 6447632"/>
              <a:gd name="connsiteY43" fmla="*/ 3416604 h 5753325"/>
              <a:gd name="connsiteX44" fmla="*/ 5461007 w 6447632"/>
              <a:gd name="connsiteY44" fmla="*/ 3503742 h 5753325"/>
              <a:gd name="connsiteX45" fmla="*/ 5437889 w 6447632"/>
              <a:gd name="connsiteY45" fmla="*/ 3559927 h 5753325"/>
              <a:gd name="connsiteX46" fmla="*/ 5432770 w 6447632"/>
              <a:gd name="connsiteY46" fmla="*/ 3562948 h 5753325"/>
              <a:gd name="connsiteX47" fmla="*/ 5406795 w 6447632"/>
              <a:gd name="connsiteY47" fmla="*/ 3578594 h 5753325"/>
              <a:gd name="connsiteX48" fmla="*/ 5381495 w 6447632"/>
              <a:gd name="connsiteY48" fmla="*/ 3599883 h 5753325"/>
              <a:gd name="connsiteX49" fmla="*/ 5363689 w 6447632"/>
              <a:gd name="connsiteY49" fmla="*/ 3633299 h 5753325"/>
              <a:gd name="connsiteX50" fmla="*/ 5291870 w 6447632"/>
              <a:gd name="connsiteY50" fmla="*/ 3799039 h 5753325"/>
              <a:gd name="connsiteX51" fmla="*/ 5241600 w 6447632"/>
              <a:gd name="connsiteY51" fmla="*/ 3894238 h 5753325"/>
              <a:gd name="connsiteX52" fmla="*/ 5211041 w 6447632"/>
              <a:gd name="connsiteY52" fmla="*/ 3924184 h 5753325"/>
              <a:gd name="connsiteX53" fmla="*/ 5176073 w 6447632"/>
              <a:gd name="connsiteY53" fmla="*/ 3970179 h 5753325"/>
              <a:gd name="connsiteX54" fmla="*/ 5172826 w 6447632"/>
              <a:gd name="connsiteY54" fmla="*/ 3991773 h 5753325"/>
              <a:gd name="connsiteX55" fmla="*/ 5157053 w 6447632"/>
              <a:gd name="connsiteY55" fmla="*/ 3997708 h 5753325"/>
              <a:gd name="connsiteX56" fmla="*/ 5127922 w 6447632"/>
              <a:gd name="connsiteY56" fmla="*/ 4022660 h 5753325"/>
              <a:gd name="connsiteX57" fmla="*/ 5020872 w 6447632"/>
              <a:gd name="connsiteY57" fmla="*/ 4075951 h 5753325"/>
              <a:gd name="connsiteX58" fmla="*/ 4991410 w 6447632"/>
              <a:gd name="connsiteY58" fmla="*/ 4087598 h 5753325"/>
              <a:gd name="connsiteX59" fmla="*/ 4930112 w 6447632"/>
              <a:gd name="connsiteY59" fmla="*/ 4138459 h 5753325"/>
              <a:gd name="connsiteX60" fmla="*/ 4834224 w 6447632"/>
              <a:gd name="connsiteY60" fmla="*/ 4231643 h 5753325"/>
              <a:gd name="connsiteX61" fmla="*/ 4812599 w 6447632"/>
              <a:gd name="connsiteY61" fmla="*/ 4249449 h 5753325"/>
              <a:gd name="connsiteX62" fmla="*/ 4789188 w 6447632"/>
              <a:gd name="connsiteY62" fmla="*/ 4256678 h 5753325"/>
              <a:gd name="connsiteX63" fmla="*/ 4779554 w 6447632"/>
              <a:gd name="connsiteY63" fmla="*/ 4251313 h 5753325"/>
              <a:gd name="connsiteX64" fmla="*/ 4766885 w 6447632"/>
              <a:gd name="connsiteY64" fmla="*/ 4259812 h 5753325"/>
              <a:gd name="connsiteX65" fmla="*/ 4762510 w 6447632"/>
              <a:gd name="connsiteY65" fmla="*/ 4260383 h 5753325"/>
              <a:gd name="connsiteX66" fmla="*/ 4738416 w 6447632"/>
              <a:gd name="connsiteY66" fmla="*/ 4265355 h 5753325"/>
              <a:gd name="connsiteX67" fmla="*/ 4712007 w 6447632"/>
              <a:gd name="connsiteY67" fmla="*/ 4317892 h 5753325"/>
              <a:gd name="connsiteX68" fmla="*/ 4658930 w 6447632"/>
              <a:gd name="connsiteY68" fmla="*/ 4348041 h 5753325"/>
              <a:gd name="connsiteX69" fmla="*/ 4443526 w 6447632"/>
              <a:gd name="connsiteY69" fmla="*/ 4507851 h 5753325"/>
              <a:gd name="connsiteX70" fmla="*/ 4289766 w 6447632"/>
              <a:gd name="connsiteY70" fmla="*/ 4711450 h 5753325"/>
              <a:gd name="connsiteX71" fmla="*/ 4150870 w 6447632"/>
              <a:gd name="connsiteY71" fmla="*/ 4818480 h 5753325"/>
              <a:gd name="connsiteX72" fmla="*/ 4006639 w 6447632"/>
              <a:gd name="connsiteY72" fmla="*/ 4933815 h 5753325"/>
              <a:gd name="connsiteX73" fmla="*/ 3298210 w 6447632"/>
              <a:gd name="connsiteY73" fmla="*/ 5070790 h 5753325"/>
              <a:gd name="connsiteX74" fmla="*/ 2947678 w 6447632"/>
              <a:gd name="connsiteY74" fmla="*/ 5117869 h 5753325"/>
              <a:gd name="connsiteX75" fmla="*/ 2822169 w 6447632"/>
              <a:gd name="connsiteY75" fmla="*/ 5129396 h 5753325"/>
              <a:gd name="connsiteX76" fmla="*/ 2538773 w 6447632"/>
              <a:gd name="connsiteY76" fmla="*/ 5313397 h 5753325"/>
              <a:gd name="connsiteX77" fmla="*/ 2014500 w 6447632"/>
              <a:gd name="connsiteY77" fmla="*/ 5519744 h 5753325"/>
              <a:gd name="connsiteX78" fmla="*/ 1934391 w 6447632"/>
              <a:gd name="connsiteY78" fmla="*/ 5591335 h 5753325"/>
              <a:gd name="connsiteX79" fmla="*/ 1892550 w 6447632"/>
              <a:gd name="connsiteY79" fmla="*/ 5649708 h 5753325"/>
              <a:gd name="connsiteX80" fmla="*/ 1854769 w 6447632"/>
              <a:gd name="connsiteY80" fmla="*/ 5647691 h 5753325"/>
              <a:gd name="connsiteX81" fmla="*/ 1809461 w 6447632"/>
              <a:gd name="connsiteY81" fmla="*/ 5648628 h 5753325"/>
              <a:gd name="connsiteX82" fmla="*/ 1745150 w 6447632"/>
              <a:gd name="connsiteY82" fmla="*/ 5693879 h 5753325"/>
              <a:gd name="connsiteX83" fmla="*/ 1713375 w 6447632"/>
              <a:gd name="connsiteY83" fmla="*/ 5684672 h 5753325"/>
              <a:gd name="connsiteX84" fmla="*/ 1707808 w 6447632"/>
              <a:gd name="connsiteY84" fmla="*/ 5682611 h 5753325"/>
              <a:gd name="connsiteX85" fmla="*/ 1679313 w 6447632"/>
              <a:gd name="connsiteY85" fmla="*/ 5672360 h 5753325"/>
              <a:gd name="connsiteX86" fmla="*/ 1646933 w 6447632"/>
              <a:gd name="connsiteY86" fmla="*/ 5666227 h 5753325"/>
              <a:gd name="connsiteX87" fmla="*/ 1610055 w 6447632"/>
              <a:gd name="connsiteY87" fmla="*/ 5673643 h 5753325"/>
              <a:gd name="connsiteX88" fmla="*/ 1437641 w 6447632"/>
              <a:gd name="connsiteY88" fmla="*/ 5723266 h 5753325"/>
              <a:gd name="connsiteX89" fmla="*/ 1332869 w 6447632"/>
              <a:gd name="connsiteY89" fmla="*/ 5744752 h 5753325"/>
              <a:gd name="connsiteX90" fmla="*/ 1290525 w 6447632"/>
              <a:gd name="connsiteY90" fmla="*/ 5740036 h 5753325"/>
              <a:gd name="connsiteX91" fmla="*/ 1233107 w 6447632"/>
              <a:gd name="connsiteY91" fmla="*/ 5742106 h 5753325"/>
              <a:gd name="connsiteX92" fmla="*/ 1214532 w 6447632"/>
              <a:gd name="connsiteY92" fmla="*/ 5753325 h 5753325"/>
              <a:gd name="connsiteX93" fmla="*/ 1199955 w 6447632"/>
              <a:gd name="connsiteY93" fmla="*/ 5744831 h 5753325"/>
              <a:gd name="connsiteX94" fmla="*/ 1162337 w 6447632"/>
              <a:gd name="connsiteY94" fmla="*/ 5738048 h 5753325"/>
              <a:gd name="connsiteX95" fmla="*/ 1053457 w 6447632"/>
              <a:gd name="connsiteY95" fmla="*/ 5688676 h 5753325"/>
              <a:gd name="connsiteX96" fmla="*/ 1025798 w 6447632"/>
              <a:gd name="connsiteY96" fmla="*/ 5673166 h 5753325"/>
              <a:gd name="connsiteX97" fmla="*/ 947900 w 6447632"/>
              <a:gd name="connsiteY97" fmla="*/ 5657848 h 5753325"/>
              <a:gd name="connsiteX98" fmla="*/ 815627 w 6447632"/>
              <a:gd name="connsiteY98" fmla="*/ 5642557 h 5753325"/>
              <a:gd name="connsiteX99" fmla="*/ 788251 w 6447632"/>
              <a:gd name="connsiteY99" fmla="*/ 5637065 h 5753325"/>
              <a:gd name="connsiteX100" fmla="*/ 767822 w 6447632"/>
              <a:gd name="connsiteY100" fmla="*/ 5623450 h 5753325"/>
              <a:gd name="connsiteX101" fmla="*/ 765791 w 6447632"/>
              <a:gd name="connsiteY101" fmla="*/ 5612539 h 5753325"/>
              <a:gd name="connsiteX102" fmla="*/ 751230 w 6447632"/>
              <a:gd name="connsiteY102" fmla="*/ 5608092 h 5753325"/>
              <a:gd name="connsiteX103" fmla="*/ 748008 w 6447632"/>
              <a:gd name="connsiteY103" fmla="*/ 5605052 h 5753325"/>
              <a:gd name="connsiteX104" fmla="*/ 728871 w 6447632"/>
              <a:gd name="connsiteY104" fmla="*/ 5589469 h 5753325"/>
              <a:gd name="connsiteX105" fmla="*/ 671898 w 6447632"/>
              <a:gd name="connsiteY105" fmla="*/ 5602363 h 5753325"/>
              <a:gd name="connsiteX106" fmla="*/ 615065 w 6447632"/>
              <a:gd name="connsiteY106" fmla="*/ 5580257 h 5753325"/>
              <a:gd name="connsiteX107" fmla="*/ 355785 w 6447632"/>
              <a:gd name="connsiteY107" fmla="*/ 5514383 h 5753325"/>
              <a:gd name="connsiteX108" fmla="*/ 102269 w 6447632"/>
              <a:gd name="connsiteY108" fmla="*/ 5524347 h 5753325"/>
              <a:gd name="connsiteX109" fmla="*/ 13160 w 6447632"/>
              <a:gd name="connsiteY109" fmla="*/ 5514159 h 5753325"/>
              <a:gd name="connsiteX110" fmla="*/ 0 w 6447632"/>
              <a:gd name="connsiteY110" fmla="*/ 5511735 h 5753325"/>
              <a:gd name="connsiteX111" fmla="*/ 0 w 6447632"/>
              <a:gd name="connsiteY111" fmla="*/ 0 h 5753325"/>
              <a:gd name="connsiteX0" fmla="*/ 0 w 6447632"/>
              <a:gd name="connsiteY0" fmla="*/ 0 h 5753325"/>
              <a:gd name="connsiteX1" fmla="*/ 6438980 w 6447632"/>
              <a:gd name="connsiteY1" fmla="*/ 0 h 5753325"/>
              <a:gd name="connsiteX2" fmla="*/ 6439047 w 6447632"/>
              <a:gd name="connsiteY2" fmla="*/ 147 h 5753325"/>
              <a:gd name="connsiteX3" fmla="*/ 6443456 w 6447632"/>
              <a:gd name="connsiteY3" fmla="*/ 130105 h 5753325"/>
              <a:gd name="connsiteX4" fmla="*/ 6447632 w 6447632"/>
              <a:gd name="connsiteY4" fmla="*/ 170016 h 5753325"/>
              <a:gd name="connsiteX5" fmla="*/ 6396598 w 6447632"/>
              <a:gd name="connsiteY5" fmla="*/ 274847 h 5753325"/>
              <a:gd name="connsiteX6" fmla="*/ 6358350 w 6447632"/>
              <a:gd name="connsiteY6" fmla="*/ 492529 h 5753325"/>
              <a:gd name="connsiteX7" fmla="*/ 6354187 w 6447632"/>
              <a:gd name="connsiteY7" fmla="*/ 615799 h 5753325"/>
              <a:gd name="connsiteX8" fmla="*/ 6303977 w 6447632"/>
              <a:gd name="connsiteY8" fmla="*/ 664291 h 5753325"/>
              <a:gd name="connsiteX9" fmla="*/ 6344988 w 6447632"/>
              <a:gd name="connsiteY9" fmla="*/ 697330 h 5753325"/>
              <a:gd name="connsiteX10" fmla="*/ 6334770 w 6447632"/>
              <a:gd name="connsiteY10" fmla="*/ 754001 h 5753325"/>
              <a:gd name="connsiteX11" fmla="*/ 6339879 w 6447632"/>
              <a:gd name="connsiteY11" fmla="*/ 811136 h 5753325"/>
              <a:gd name="connsiteX12" fmla="*/ 6330065 w 6447632"/>
              <a:gd name="connsiteY12" fmla="*/ 893399 h 5753325"/>
              <a:gd name="connsiteX13" fmla="*/ 6328618 w 6447632"/>
              <a:gd name="connsiteY13" fmla="*/ 1009766 h 5753325"/>
              <a:gd name="connsiteX14" fmla="*/ 6341532 w 6447632"/>
              <a:gd name="connsiteY14" fmla="*/ 1151111 h 5753325"/>
              <a:gd name="connsiteX15" fmla="*/ 6334400 w 6447632"/>
              <a:gd name="connsiteY15" fmla="*/ 1280757 h 5753325"/>
              <a:gd name="connsiteX16" fmla="*/ 6356023 w 6447632"/>
              <a:gd name="connsiteY16" fmla="*/ 1356227 h 5753325"/>
              <a:gd name="connsiteX17" fmla="*/ 6356157 w 6447632"/>
              <a:gd name="connsiteY17" fmla="*/ 1361967 h 5753325"/>
              <a:gd name="connsiteX18" fmla="*/ 6350613 w 6447632"/>
              <a:gd name="connsiteY18" fmla="*/ 1393569 h 5753325"/>
              <a:gd name="connsiteX19" fmla="*/ 6357062 w 6447632"/>
              <a:gd name="connsiteY19" fmla="*/ 1444071 h 5753325"/>
              <a:gd name="connsiteX20" fmla="*/ 6364832 w 6447632"/>
              <a:gd name="connsiteY20" fmla="*/ 1478763 h 5753325"/>
              <a:gd name="connsiteX21" fmla="*/ 6369745 w 6447632"/>
              <a:gd name="connsiteY21" fmla="*/ 1495680 h 5753325"/>
              <a:gd name="connsiteX22" fmla="*/ 6370898 w 6447632"/>
              <a:gd name="connsiteY22" fmla="*/ 1513331 h 5753325"/>
              <a:gd name="connsiteX23" fmla="*/ 6339773 w 6447632"/>
              <a:gd name="connsiteY23" fmla="*/ 1527414 h 5753325"/>
              <a:gd name="connsiteX24" fmla="*/ 6321854 w 6447632"/>
              <a:gd name="connsiteY24" fmla="*/ 1635366 h 5753325"/>
              <a:gd name="connsiteX25" fmla="*/ 6299489 w 6447632"/>
              <a:gd name="connsiteY25" fmla="*/ 1784860 h 5753325"/>
              <a:gd name="connsiteX26" fmla="*/ 6267878 w 6447632"/>
              <a:gd name="connsiteY26" fmla="*/ 1858572 h 5753325"/>
              <a:gd name="connsiteX27" fmla="*/ 6251146 w 6447632"/>
              <a:gd name="connsiteY27" fmla="*/ 1926167 h 5753325"/>
              <a:gd name="connsiteX28" fmla="*/ 6210686 w 6447632"/>
              <a:gd name="connsiteY28" fmla="*/ 2014834 h 5753325"/>
              <a:gd name="connsiteX29" fmla="*/ 6106652 w 6447632"/>
              <a:gd name="connsiteY29" fmla="*/ 2150572 h 5753325"/>
              <a:gd name="connsiteX30" fmla="*/ 6097813 w 6447632"/>
              <a:gd name="connsiteY30" fmla="*/ 2172208 h 5753325"/>
              <a:gd name="connsiteX31" fmla="*/ 6095990 w 6447632"/>
              <a:gd name="connsiteY31" fmla="*/ 2181185 h 5753325"/>
              <a:gd name="connsiteX32" fmla="*/ 6090126 w 6447632"/>
              <a:gd name="connsiteY32" fmla="*/ 2192533 h 5753325"/>
              <a:gd name="connsiteX33" fmla="*/ 6089503 w 6447632"/>
              <a:gd name="connsiteY33" fmla="*/ 2192543 h 5753325"/>
              <a:gd name="connsiteX34" fmla="*/ 6084946 w 6447632"/>
              <a:gd name="connsiteY34" fmla="*/ 2203694 h 5753325"/>
              <a:gd name="connsiteX35" fmla="*/ 5987861 w 6447632"/>
              <a:gd name="connsiteY35" fmla="*/ 2304868 h 5753325"/>
              <a:gd name="connsiteX36" fmla="*/ 5973439 w 6447632"/>
              <a:gd name="connsiteY36" fmla="*/ 2385635 h 5753325"/>
              <a:gd name="connsiteX37" fmla="*/ 5916727 w 6447632"/>
              <a:gd name="connsiteY37" fmla="*/ 2458777 h 5753325"/>
              <a:gd name="connsiteX38" fmla="*/ 5856524 w 6447632"/>
              <a:gd name="connsiteY38" fmla="*/ 2583281 h 5753325"/>
              <a:gd name="connsiteX39" fmla="*/ 5838091 w 6447632"/>
              <a:gd name="connsiteY39" fmla="*/ 2753474 h 5753325"/>
              <a:gd name="connsiteX40" fmla="*/ 5744296 w 6447632"/>
              <a:gd name="connsiteY40" fmla="*/ 2893276 h 5753325"/>
              <a:gd name="connsiteX41" fmla="*/ 5682522 w 6447632"/>
              <a:gd name="connsiteY41" fmla="*/ 3044368 h 5753325"/>
              <a:gd name="connsiteX42" fmla="*/ 5557886 w 6447632"/>
              <a:gd name="connsiteY42" fmla="*/ 3304853 h 5753325"/>
              <a:gd name="connsiteX43" fmla="*/ 5483942 w 6447632"/>
              <a:gd name="connsiteY43" fmla="*/ 3416604 h 5753325"/>
              <a:gd name="connsiteX44" fmla="*/ 5461007 w 6447632"/>
              <a:gd name="connsiteY44" fmla="*/ 3503742 h 5753325"/>
              <a:gd name="connsiteX45" fmla="*/ 5437889 w 6447632"/>
              <a:gd name="connsiteY45" fmla="*/ 3559927 h 5753325"/>
              <a:gd name="connsiteX46" fmla="*/ 5432770 w 6447632"/>
              <a:gd name="connsiteY46" fmla="*/ 3562948 h 5753325"/>
              <a:gd name="connsiteX47" fmla="*/ 5406795 w 6447632"/>
              <a:gd name="connsiteY47" fmla="*/ 3578594 h 5753325"/>
              <a:gd name="connsiteX48" fmla="*/ 5381495 w 6447632"/>
              <a:gd name="connsiteY48" fmla="*/ 3599883 h 5753325"/>
              <a:gd name="connsiteX49" fmla="*/ 5363689 w 6447632"/>
              <a:gd name="connsiteY49" fmla="*/ 3633299 h 5753325"/>
              <a:gd name="connsiteX50" fmla="*/ 5291870 w 6447632"/>
              <a:gd name="connsiteY50" fmla="*/ 3799039 h 5753325"/>
              <a:gd name="connsiteX51" fmla="*/ 5241600 w 6447632"/>
              <a:gd name="connsiteY51" fmla="*/ 3894238 h 5753325"/>
              <a:gd name="connsiteX52" fmla="*/ 5211041 w 6447632"/>
              <a:gd name="connsiteY52" fmla="*/ 3924184 h 5753325"/>
              <a:gd name="connsiteX53" fmla="*/ 5176073 w 6447632"/>
              <a:gd name="connsiteY53" fmla="*/ 3970179 h 5753325"/>
              <a:gd name="connsiteX54" fmla="*/ 5172826 w 6447632"/>
              <a:gd name="connsiteY54" fmla="*/ 3991773 h 5753325"/>
              <a:gd name="connsiteX55" fmla="*/ 5157053 w 6447632"/>
              <a:gd name="connsiteY55" fmla="*/ 3997708 h 5753325"/>
              <a:gd name="connsiteX56" fmla="*/ 5127922 w 6447632"/>
              <a:gd name="connsiteY56" fmla="*/ 4022660 h 5753325"/>
              <a:gd name="connsiteX57" fmla="*/ 5020872 w 6447632"/>
              <a:gd name="connsiteY57" fmla="*/ 4075951 h 5753325"/>
              <a:gd name="connsiteX58" fmla="*/ 4991410 w 6447632"/>
              <a:gd name="connsiteY58" fmla="*/ 4087598 h 5753325"/>
              <a:gd name="connsiteX59" fmla="*/ 4930112 w 6447632"/>
              <a:gd name="connsiteY59" fmla="*/ 4138459 h 5753325"/>
              <a:gd name="connsiteX60" fmla="*/ 4834224 w 6447632"/>
              <a:gd name="connsiteY60" fmla="*/ 4231643 h 5753325"/>
              <a:gd name="connsiteX61" fmla="*/ 4812599 w 6447632"/>
              <a:gd name="connsiteY61" fmla="*/ 4249449 h 5753325"/>
              <a:gd name="connsiteX62" fmla="*/ 4789188 w 6447632"/>
              <a:gd name="connsiteY62" fmla="*/ 4256678 h 5753325"/>
              <a:gd name="connsiteX63" fmla="*/ 4779554 w 6447632"/>
              <a:gd name="connsiteY63" fmla="*/ 4251313 h 5753325"/>
              <a:gd name="connsiteX64" fmla="*/ 4766885 w 6447632"/>
              <a:gd name="connsiteY64" fmla="*/ 4259812 h 5753325"/>
              <a:gd name="connsiteX65" fmla="*/ 4762510 w 6447632"/>
              <a:gd name="connsiteY65" fmla="*/ 4260383 h 5753325"/>
              <a:gd name="connsiteX66" fmla="*/ 4738416 w 6447632"/>
              <a:gd name="connsiteY66" fmla="*/ 4265355 h 5753325"/>
              <a:gd name="connsiteX67" fmla="*/ 4712007 w 6447632"/>
              <a:gd name="connsiteY67" fmla="*/ 4317892 h 5753325"/>
              <a:gd name="connsiteX68" fmla="*/ 4658930 w 6447632"/>
              <a:gd name="connsiteY68" fmla="*/ 4348041 h 5753325"/>
              <a:gd name="connsiteX69" fmla="*/ 4443526 w 6447632"/>
              <a:gd name="connsiteY69" fmla="*/ 4507851 h 5753325"/>
              <a:gd name="connsiteX70" fmla="*/ 4289766 w 6447632"/>
              <a:gd name="connsiteY70" fmla="*/ 4711450 h 5753325"/>
              <a:gd name="connsiteX71" fmla="*/ 4150870 w 6447632"/>
              <a:gd name="connsiteY71" fmla="*/ 4818480 h 5753325"/>
              <a:gd name="connsiteX72" fmla="*/ 4006639 w 6447632"/>
              <a:gd name="connsiteY72" fmla="*/ 4933815 h 5753325"/>
              <a:gd name="connsiteX73" fmla="*/ 3298210 w 6447632"/>
              <a:gd name="connsiteY73" fmla="*/ 5070790 h 5753325"/>
              <a:gd name="connsiteX74" fmla="*/ 2947678 w 6447632"/>
              <a:gd name="connsiteY74" fmla="*/ 5117869 h 5753325"/>
              <a:gd name="connsiteX75" fmla="*/ 2822169 w 6447632"/>
              <a:gd name="connsiteY75" fmla="*/ 5129396 h 5753325"/>
              <a:gd name="connsiteX76" fmla="*/ 2538773 w 6447632"/>
              <a:gd name="connsiteY76" fmla="*/ 5313397 h 5753325"/>
              <a:gd name="connsiteX77" fmla="*/ 2014500 w 6447632"/>
              <a:gd name="connsiteY77" fmla="*/ 5519744 h 5753325"/>
              <a:gd name="connsiteX78" fmla="*/ 1934391 w 6447632"/>
              <a:gd name="connsiteY78" fmla="*/ 5591335 h 5753325"/>
              <a:gd name="connsiteX79" fmla="*/ 1892550 w 6447632"/>
              <a:gd name="connsiteY79" fmla="*/ 5649708 h 5753325"/>
              <a:gd name="connsiteX80" fmla="*/ 1854769 w 6447632"/>
              <a:gd name="connsiteY80" fmla="*/ 5647691 h 5753325"/>
              <a:gd name="connsiteX81" fmla="*/ 1809461 w 6447632"/>
              <a:gd name="connsiteY81" fmla="*/ 5648628 h 5753325"/>
              <a:gd name="connsiteX82" fmla="*/ 1745150 w 6447632"/>
              <a:gd name="connsiteY82" fmla="*/ 5693879 h 5753325"/>
              <a:gd name="connsiteX83" fmla="*/ 1713375 w 6447632"/>
              <a:gd name="connsiteY83" fmla="*/ 5684672 h 5753325"/>
              <a:gd name="connsiteX84" fmla="*/ 1707808 w 6447632"/>
              <a:gd name="connsiteY84" fmla="*/ 5682611 h 5753325"/>
              <a:gd name="connsiteX85" fmla="*/ 1679313 w 6447632"/>
              <a:gd name="connsiteY85" fmla="*/ 5672360 h 5753325"/>
              <a:gd name="connsiteX86" fmla="*/ 1646933 w 6447632"/>
              <a:gd name="connsiteY86" fmla="*/ 5666227 h 5753325"/>
              <a:gd name="connsiteX87" fmla="*/ 1610055 w 6447632"/>
              <a:gd name="connsiteY87" fmla="*/ 5673643 h 5753325"/>
              <a:gd name="connsiteX88" fmla="*/ 1437641 w 6447632"/>
              <a:gd name="connsiteY88" fmla="*/ 5723266 h 5753325"/>
              <a:gd name="connsiteX89" fmla="*/ 1332869 w 6447632"/>
              <a:gd name="connsiteY89" fmla="*/ 5744752 h 5753325"/>
              <a:gd name="connsiteX90" fmla="*/ 1290525 w 6447632"/>
              <a:gd name="connsiteY90" fmla="*/ 5740036 h 5753325"/>
              <a:gd name="connsiteX91" fmla="*/ 1233107 w 6447632"/>
              <a:gd name="connsiteY91" fmla="*/ 5742106 h 5753325"/>
              <a:gd name="connsiteX92" fmla="*/ 1214532 w 6447632"/>
              <a:gd name="connsiteY92" fmla="*/ 5753325 h 5753325"/>
              <a:gd name="connsiteX93" fmla="*/ 1199955 w 6447632"/>
              <a:gd name="connsiteY93" fmla="*/ 5744831 h 5753325"/>
              <a:gd name="connsiteX94" fmla="*/ 1162337 w 6447632"/>
              <a:gd name="connsiteY94" fmla="*/ 5738048 h 5753325"/>
              <a:gd name="connsiteX95" fmla="*/ 1053457 w 6447632"/>
              <a:gd name="connsiteY95" fmla="*/ 5688676 h 5753325"/>
              <a:gd name="connsiteX96" fmla="*/ 1025798 w 6447632"/>
              <a:gd name="connsiteY96" fmla="*/ 5673166 h 5753325"/>
              <a:gd name="connsiteX97" fmla="*/ 947900 w 6447632"/>
              <a:gd name="connsiteY97" fmla="*/ 5657848 h 5753325"/>
              <a:gd name="connsiteX98" fmla="*/ 815627 w 6447632"/>
              <a:gd name="connsiteY98" fmla="*/ 5642557 h 5753325"/>
              <a:gd name="connsiteX99" fmla="*/ 788251 w 6447632"/>
              <a:gd name="connsiteY99" fmla="*/ 5637065 h 5753325"/>
              <a:gd name="connsiteX100" fmla="*/ 767822 w 6447632"/>
              <a:gd name="connsiteY100" fmla="*/ 5623450 h 5753325"/>
              <a:gd name="connsiteX101" fmla="*/ 765791 w 6447632"/>
              <a:gd name="connsiteY101" fmla="*/ 5612539 h 5753325"/>
              <a:gd name="connsiteX102" fmla="*/ 751230 w 6447632"/>
              <a:gd name="connsiteY102" fmla="*/ 5608092 h 5753325"/>
              <a:gd name="connsiteX103" fmla="*/ 748008 w 6447632"/>
              <a:gd name="connsiteY103" fmla="*/ 5605052 h 5753325"/>
              <a:gd name="connsiteX104" fmla="*/ 728871 w 6447632"/>
              <a:gd name="connsiteY104" fmla="*/ 5589469 h 5753325"/>
              <a:gd name="connsiteX105" fmla="*/ 671898 w 6447632"/>
              <a:gd name="connsiteY105" fmla="*/ 5602363 h 5753325"/>
              <a:gd name="connsiteX106" fmla="*/ 615065 w 6447632"/>
              <a:gd name="connsiteY106" fmla="*/ 5580257 h 5753325"/>
              <a:gd name="connsiteX107" fmla="*/ 355785 w 6447632"/>
              <a:gd name="connsiteY107" fmla="*/ 5514383 h 5753325"/>
              <a:gd name="connsiteX108" fmla="*/ 102269 w 6447632"/>
              <a:gd name="connsiteY108" fmla="*/ 5524347 h 5753325"/>
              <a:gd name="connsiteX109" fmla="*/ 13160 w 6447632"/>
              <a:gd name="connsiteY109" fmla="*/ 5514159 h 5753325"/>
              <a:gd name="connsiteX110" fmla="*/ 0 w 6447632"/>
              <a:gd name="connsiteY110" fmla="*/ 5511735 h 5753325"/>
              <a:gd name="connsiteX111" fmla="*/ 0 w 6447632"/>
              <a:gd name="connsiteY111" fmla="*/ 0 h 5753325"/>
              <a:gd name="connsiteX0" fmla="*/ 0 w 6447632"/>
              <a:gd name="connsiteY0" fmla="*/ 0 h 5753325"/>
              <a:gd name="connsiteX1" fmla="*/ 6438980 w 6447632"/>
              <a:gd name="connsiteY1" fmla="*/ 0 h 5753325"/>
              <a:gd name="connsiteX2" fmla="*/ 6439047 w 6447632"/>
              <a:gd name="connsiteY2" fmla="*/ 147 h 5753325"/>
              <a:gd name="connsiteX3" fmla="*/ 6443456 w 6447632"/>
              <a:gd name="connsiteY3" fmla="*/ 130105 h 5753325"/>
              <a:gd name="connsiteX4" fmla="*/ 6447632 w 6447632"/>
              <a:gd name="connsiteY4" fmla="*/ 170016 h 5753325"/>
              <a:gd name="connsiteX5" fmla="*/ 6396598 w 6447632"/>
              <a:gd name="connsiteY5" fmla="*/ 274847 h 5753325"/>
              <a:gd name="connsiteX6" fmla="*/ 6358350 w 6447632"/>
              <a:gd name="connsiteY6" fmla="*/ 492529 h 5753325"/>
              <a:gd name="connsiteX7" fmla="*/ 6304423 w 6447632"/>
              <a:gd name="connsiteY7" fmla="*/ 582623 h 5753325"/>
              <a:gd name="connsiteX8" fmla="*/ 6303977 w 6447632"/>
              <a:gd name="connsiteY8" fmla="*/ 664291 h 5753325"/>
              <a:gd name="connsiteX9" fmla="*/ 6344988 w 6447632"/>
              <a:gd name="connsiteY9" fmla="*/ 697330 h 5753325"/>
              <a:gd name="connsiteX10" fmla="*/ 6334770 w 6447632"/>
              <a:gd name="connsiteY10" fmla="*/ 754001 h 5753325"/>
              <a:gd name="connsiteX11" fmla="*/ 6339879 w 6447632"/>
              <a:gd name="connsiteY11" fmla="*/ 811136 h 5753325"/>
              <a:gd name="connsiteX12" fmla="*/ 6330065 w 6447632"/>
              <a:gd name="connsiteY12" fmla="*/ 893399 h 5753325"/>
              <a:gd name="connsiteX13" fmla="*/ 6328618 w 6447632"/>
              <a:gd name="connsiteY13" fmla="*/ 1009766 h 5753325"/>
              <a:gd name="connsiteX14" fmla="*/ 6341532 w 6447632"/>
              <a:gd name="connsiteY14" fmla="*/ 1151111 h 5753325"/>
              <a:gd name="connsiteX15" fmla="*/ 6334400 w 6447632"/>
              <a:gd name="connsiteY15" fmla="*/ 1280757 h 5753325"/>
              <a:gd name="connsiteX16" fmla="*/ 6356023 w 6447632"/>
              <a:gd name="connsiteY16" fmla="*/ 1356227 h 5753325"/>
              <a:gd name="connsiteX17" fmla="*/ 6356157 w 6447632"/>
              <a:gd name="connsiteY17" fmla="*/ 1361967 h 5753325"/>
              <a:gd name="connsiteX18" fmla="*/ 6350613 w 6447632"/>
              <a:gd name="connsiteY18" fmla="*/ 1393569 h 5753325"/>
              <a:gd name="connsiteX19" fmla="*/ 6357062 w 6447632"/>
              <a:gd name="connsiteY19" fmla="*/ 1444071 h 5753325"/>
              <a:gd name="connsiteX20" fmla="*/ 6364832 w 6447632"/>
              <a:gd name="connsiteY20" fmla="*/ 1478763 h 5753325"/>
              <a:gd name="connsiteX21" fmla="*/ 6369745 w 6447632"/>
              <a:gd name="connsiteY21" fmla="*/ 1495680 h 5753325"/>
              <a:gd name="connsiteX22" fmla="*/ 6370898 w 6447632"/>
              <a:gd name="connsiteY22" fmla="*/ 1513331 h 5753325"/>
              <a:gd name="connsiteX23" fmla="*/ 6339773 w 6447632"/>
              <a:gd name="connsiteY23" fmla="*/ 1527414 h 5753325"/>
              <a:gd name="connsiteX24" fmla="*/ 6321854 w 6447632"/>
              <a:gd name="connsiteY24" fmla="*/ 1635366 h 5753325"/>
              <a:gd name="connsiteX25" fmla="*/ 6299489 w 6447632"/>
              <a:gd name="connsiteY25" fmla="*/ 1784860 h 5753325"/>
              <a:gd name="connsiteX26" fmla="*/ 6267878 w 6447632"/>
              <a:gd name="connsiteY26" fmla="*/ 1858572 h 5753325"/>
              <a:gd name="connsiteX27" fmla="*/ 6251146 w 6447632"/>
              <a:gd name="connsiteY27" fmla="*/ 1926167 h 5753325"/>
              <a:gd name="connsiteX28" fmla="*/ 6210686 w 6447632"/>
              <a:gd name="connsiteY28" fmla="*/ 2014834 h 5753325"/>
              <a:gd name="connsiteX29" fmla="*/ 6106652 w 6447632"/>
              <a:gd name="connsiteY29" fmla="*/ 2150572 h 5753325"/>
              <a:gd name="connsiteX30" fmla="*/ 6097813 w 6447632"/>
              <a:gd name="connsiteY30" fmla="*/ 2172208 h 5753325"/>
              <a:gd name="connsiteX31" fmla="*/ 6095990 w 6447632"/>
              <a:gd name="connsiteY31" fmla="*/ 2181185 h 5753325"/>
              <a:gd name="connsiteX32" fmla="*/ 6090126 w 6447632"/>
              <a:gd name="connsiteY32" fmla="*/ 2192533 h 5753325"/>
              <a:gd name="connsiteX33" fmla="*/ 6089503 w 6447632"/>
              <a:gd name="connsiteY33" fmla="*/ 2192543 h 5753325"/>
              <a:gd name="connsiteX34" fmla="*/ 6084946 w 6447632"/>
              <a:gd name="connsiteY34" fmla="*/ 2203694 h 5753325"/>
              <a:gd name="connsiteX35" fmla="*/ 5987861 w 6447632"/>
              <a:gd name="connsiteY35" fmla="*/ 2304868 h 5753325"/>
              <a:gd name="connsiteX36" fmla="*/ 5973439 w 6447632"/>
              <a:gd name="connsiteY36" fmla="*/ 2385635 h 5753325"/>
              <a:gd name="connsiteX37" fmla="*/ 5916727 w 6447632"/>
              <a:gd name="connsiteY37" fmla="*/ 2458777 h 5753325"/>
              <a:gd name="connsiteX38" fmla="*/ 5856524 w 6447632"/>
              <a:gd name="connsiteY38" fmla="*/ 2583281 h 5753325"/>
              <a:gd name="connsiteX39" fmla="*/ 5838091 w 6447632"/>
              <a:gd name="connsiteY39" fmla="*/ 2753474 h 5753325"/>
              <a:gd name="connsiteX40" fmla="*/ 5744296 w 6447632"/>
              <a:gd name="connsiteY40" fmla="*/ 2893276 h 5753325"/>
              <a:gd name="connsiteX41" fmla="*/ 5682522 w 6447632"/>
              <a:gd name="connsiteY41" fmla="*/ 3044368 h 5753325"/>
              <a:gd name="connsiteX42" fmla="*/ 5557886 w 6447632"/>
              <a:gd name="connsiteY42" fmla="*/ 3304853 h 5753325"/>
              <a:gd name="connsiteX43" fmla="*/ 5483942 w 6447632"/>
              <a:gd name="connsiteY43" fmla="*/ 3416604 h 5753325"/>
              <a:gd name="connsiteX44" fmla="*/ 5461007 w 6447632"/>
              <a:gd name="connsiteY44" fmla="*/ 3503742 h 5753325"/>
              <a:gd name="connsiteX45" fmla="*/ 5437889 w 6447632"/>
              <a:gd name="connsiteY45" fmla="*/ 3559927 h 5753325"/>
              <a:gd name="connsiteX46" fmla="*/ 5432770 w 6447632"/>
              <a:gd name="connsiteY46" fmla="*/ 3562948 h 5753325"/>
              <a:gd name="connsiteX47" fmla="*/ 5406795 w 6447632"/>
              <a:gd name="connsiteY47" fmla="*/ 3578594 h 5753325"/>
              <a:gd name="connsiteX48" fmla="*/ 5381495 w 6447632"/>
              <a:gd name="connsiteY48" fmla="*/ 3599883 h 5753325"/>
              <a:gd name="connsiteX49" fmla="*/ 5363689 w 6447632"/>
              <a:gd name="connsiteY49" fmla="*/ 3633299 h 5753325"/>
              <a:gd name="connsiteX50" fmla="*/ 5291870 w 6447632"/>
              <a:gd name="connsiteY50" fmla="*/ 3799039 h 5753325"/>
              <a:gd name="connsiteX51" fmla="*/ 5241600 w 6447632"/>
              <a:gd name="connsiteY51" fmla="*/ 3894238 h 5753325"/>
              <a:gd name="connsiteX52" fmla="*/ 5211041 w 6447632"/>
              <a:gd name="connsiteY52" fmla="*/ 3924184 h 5753325"/>
              <a:gd name="connsiteX53" fmla="*/ 5176073 w 6447632"/>
              <a:gd name="connsiteY53" fmla="*/ 3970179 h 5753325"/>
              <a:gd name="connsiteX54" fmla="*/ 5172826 w 6447632"/>
              <a:gd name="connsiteY54" fmla="*/ 3991773 h 5753325"/>
              <a:gd name="connsiteX55" fmla="*/ 5157053 w 6447632"/>
              <a:gd name="connsiteY55" fmla="*/ 3997708 h 5753325"/>
              <a:gd name="connsiteX56" fmla="*/ 5127922 w 6447632"/>
              <a:gd name="connsiteY56" fmla="*/ 4022660 h 5753325"/>
              <a:gd name="connsiteX57" fmla="*/ 5020872 w 6447632"/>
              <a:gd name="connsiteY57" fmla="*/ 4075951 h 5753325"/>
              <a:gd name="connsiteX58" fmla="*/ 4991410 w 6447632"/>
              <a:gd name="connsiteY58" fmla="*/ 4087598 h 5753325"/>
              <a:gd name="connsiteX59" fmla="*/ 4930112 w 6447632"/>
              <a:gd name="connsiteY59" fmla="*/ 4138459 h 5753325"/>
              <a:gd name="connsiteX60" fmla="*/ 4834224 w 6447632"/>
              <a:gd name="connsiteY60" fmla="*/ 4231643 h 5753325"/>
              <a:gd name="connsiteX61" fmla="*/ 4812599 w 6447632"/>
              <a:gd name="connsiteY61" fmla="*/ 4249449 h 5753325"/>
              <a:gd name="connsiteX62" fmla="*/ 4789188 w 6447632"/>
              <a:gd name="connsiteY62" fmla="*/ 4256678 h 5753325"/>
              <a:gd name="connsiteX63" fmla="*/ 4779554 w 6447632"/>
              <a:gd name="connsiteY63" fmla="*/ 4251313 h 5753325"/>
              <a:gd name="connsiteX64" fmla="*/ 4766885 w 6447632"/>
              <a:gd name="connsiteY64" fmla="*/ 4259812 h 5753325"/>
              <a:gd name="connsiteX65" fmla="*/ 4762510 w 6447632"/>
              <a:gd name="connsiteY65" fmla="*/ 4260383 h 5753325"/>
              <a:gd name="connsiteX66" fmla="*/ 4738416 w 6447632"/>
              <a:gd name="connsiteY66" fmla="*/ 4265355 h 5753325"/>
              <a:gd name="connsiteX67" fmla="*/ 4712007 w 6447632"/>
              <a:gd name="connsiteY67" fmla="*/ 4317892 h 5753325"/>
              <a:gd name="connsiteX68" fmla="*/ 4658930 w 6447632"/>
              <a:gd name="connsiteY68" fmla="*/ 4348041 h 5753325"/>
              <a:gd name="connsiteX69" fmla="*/ 4443526 w 6447632"/>
              <a:gd name="connsiteY69" fmla="*/ 4507851 h 5753325"/>
              <a:gd name="connsiteX70" fmla="*/ 4289766 w 6447632"/>
              <a:gd name="connsiteY70" fmla="*/ 4711450 h 5753325"/>
              <a:gd name="connsiteX71" fmla="*/ 4150870 w 6447632"/>
              <a:gd name="connsiteY71" fmla="*/ 4818480 h 5753325"/>
              <a:gd name="connsiteX72" fmla="*/ 4006639 w 6447632"/>
              <a:gd name="connsiteY72" fmla="*/ 4933815 h 5753325"/>
              <a:gd name="connsiteX73" fmla="*/ 3298210 w 6447632"/>
              <a:gd name="connsiteY73" fmla="*/ 5070790 h 5753325"/>
              <a:gd name="connsiteX74" fmla="*/ 2947678 w 6447632"/>
              <a:gd name="connsiteY74" fmla="*/ 5117869 h 5753325"/>
              <a:gd name="connsiteX75" fmla="*/ 2822169 w 6447632"/>
              <a:gd name="connsiteY75" fmla="*/ 5129396 h 5753325"/>
              <a:gd name="connsiteX76" fmla="*/ 2538773 w 6447632"/>
              <a:gd name="connsiteY76" fmla="*/ 5313397 h 5753325"/>
              <a:gd name="connsiteX77" fmla="*/ 2014500 w 6447632"/>
              <a:gd name="connsiteY77" fmla="*/ 5519744 h 5753325"/>
              <a:gd name="connsiteX78" fmla="*/ 1934391 w 6447632"/>
              <a:gd name="connsiteY78" fmla="*/ 5591335 h 5753325"/>
              <a:gd name="connsiteX79" fmla="*/ 1892550 w 6447632"/>
              <a:gd name="connsiteY79" fmla="*/ 5649708 h 5753325"/>
              <a:gd name="connsiteX80" fmla="*/ 1854769 w 6447632"/>
              <a:gd name="connsiteY80" fmla="*/ 5647691 h 5753325"/>
              <a:gd name="connsiteX81" fmla="*/ 1809461 w 6447632"/>
              <a:gd name="connsiteY81" fmla="*/ 5648628 h 5753325"/>
              <a:gd name="connsiteX82" fmla="*/ 1745150 w 6447632"/>
              <a:gd name="connsiteY82" fmla="*/ 5693879 h 5753325"/>
              <a:gd name="connsiteX83" fmla="*/ 1713375 w 6447632"/>
              <a:gd name="connsiteY83" fmla="*/ 5684672 h 5753325"/>
              <a:gd name="connsiteX84" fmla="*/ 1707808 w 6447632"/>
              <a:gd name="connsiteY84" fmla="*/ 5682611 h 5753325"/>
              <a:gd name="connsiteX85" fmla="*/ 1679313 w 6447632"/>
              <a:gd name="connsiteY85" fmla="*/ 5672360 h 5753325"/>
              <a:gd name="connsiteX86" fmla="*/ 1646933 w 6447632"/>
              <a:gd name="connsiteY86" fmla="*/ 5666227 h 5753325"/>
              <a:gd name="connsiteX87" fmla="*/ 1610055 w 6447632"/>
              <a:gd name="connsiteY87" fmla="*/ 5673643 h 5753325"/>
              <a:gd name="connsiteX88" fmla="*/ 1437641 w 6447632"/>
              <a:gd name="connsiteY88" fmla="*/ 5723266 h 5753325"/>
              <a:gd name="connsiteX89" fmla="*/ 1332869 w 6447632"/>
              <a:gd name="connsiteY89" fmla="*/ 5744752 h 5753325"/>
              <a:gd name="connsiteX90" fmla="*/ 1290525 w 6447632"/>
              <a:gd name="connsiteY90" fmla="*/ 5740036 h 5753325"/>
              <a:gd name="connsiteX91" fmla="*/ 1233107 w 6447632"/>
              <a:gd name="connsiteY91" fmla="*/ 5742106 h 5753325"/>
              <a:gd name="connsiteX92" fmla="*/ 1214532 w 6447632"/>
              <a:gd name="connsiteY92" fmla="*/ 5753325 h 5753325"/>
              <a:gd name="connsiteX93" fmla="*/ 1199955 w 6447632"/>
              <a:gd name="connsiteY93" fmla="*/ 5744831 h 5753325"/>
              <a:gd name="connsiteX94" fmla="*/ 1162337 w 6447632"/>
              <a:gd name="connsiteY94" fmla="*/ 5738048 h 5753325"/>
              <a:gd name="connsiteX95" fmla="*/ 1053457 w 6447632"/>
              <a:gd name="connsiteY95" fmla="*/ 5688676 h 5753325"/>
              <a:gd name="connsiteX96" fmla="*/ 1025798 w 6447632"/>
              <a:gd name="connsiteY96" fmla="*/ 5673166 h 5753325"/>
              <a:gd name="connsiteX97" fmla="*/ 947900 w 6447632"/>
              <a:gd name="connsiteY97" fmla="*/ 5657848 h 5753325"/>
              <a:gd name="connsiteX98" fmla="*/ 815627 w 6447632"/>
              <a:gd name="connsiteY98" fmla="*/ 5642557 h 5753325"/>
              <a:gd name="connsiteX99" fmla="*/ 788251 w 6447632"/>
              <a:gd name="connsiteY99" fmla="*/ 5637065 h 5753325"/>
              <a:gd name="connsiteX100" fmla="*/ 767822 w 6447632"/>
              <a:gd name="connsiteY100" fmla="*/ 5623450 h 5753325"/>
              <a:gd name="connsiteX101" fmla="*/ 765791 w 6447632"/>
              <a:gd name="connsiteY101" fmla="*/ 5612539 h 5753325"/>
              <a:gd name="connsiteX102" fmla="*/ 751230 w 6447632"/>
              <a:gd name="connsiteY102" fmla="*/ 5608092 h 5753325"/>
              <a:gd name="connsiteX103" fmla="*/ 748008 w 6447632"/>
              <a:gd name="connsiteY103" fmla="*/ 5605052 h 5753325"/>
              <a:gd name="connsiteX104" fmla="*/ 728871 w 6447632"/>
              <a:gd name="connsiteY104" fmla="*/ 5589469 h 5753325"/>
              <a:gd name="connsiteX105" fmla="*/ 671898 w 6447632"/>
              <a:gd name="connsiteY105" fmla="*/ 5602363 h 5753325"/>
              <a:gd name="connsiteX106" fmla="*/ 615065 w 6447632"/>
              <a:gd name="connsiteY106" fmla="*/ 5580257 h 5753325"/>
              <a:gd name="connsiteX107" fmla="*/ 355785 w 6447632"/>
              <a:gd name="connsiteY107" fmla="*/ 5514383 h 5753325"/>
              <a:gd name="connsiteX108" fmla="*/ 102269 w 6447632"/>
              <a:gd name="connsiteY108" fmla="*/ 5524347 h 5753325"/>
              <a:gd name="connsiteX109" fmla="*/ 13160 w 6447632"/>
              <a:gd name="connsiteY109" fmla="*/ 5514159 h 5753325"/>
              <a:gd name="connsiteX110" fmla="*/ 0 w 6447632"/>
              <a:gd name="connsiteY110" fmla="*/ 5511735 h 5753325"/>
              <a:gd name="connsiteX111" fmla="*/ 0 w 6447632"/>
              <a:gd name="connsiteY111" fmla="*/ 0 h 5753325"/>
              <a:gd name="connsiteX0" fmla="*/ 0 w 6447632"/>
              <a:gd name="connsiteY0" fmla="*/ 0 h 5753325"/>
              <a:gd name="connsiteX1" fmla="*/ 6438980 w 6447632"/>
              <a:gd name="connsiteY1" fmla="*/ 0 h 5753325"/>
              <a:gd name="connsiteX2" fmla="*/ 6439047 w 6447632"/>
              <a:gd name="connsiteY2" fmla="*/ 147 h 5753325"/>
              <a:gd name="connsiteX3" fmla="*/ 6443456 w 6447632"/>
              <a:gd name="connsiteY3" fmla="*/ 130105 h 5753325"/>
              <a:gd name="connsiteX4" fmla="*/ 6447632 w 6447632"/>
              <a:gd name="connsiteY4" fmla="*/ 170016 h 5753325"/>
              <a:gd name="connsiteX5" fmla="*/ 6396598 w 6447632"/>
              <a:gd name="connsiteY5" fmla="*/ 274847 h 5753325"/>
              <a:gd name="connsiteX6" fmla="*/ 6337615 w 6447632"/>
              <a:gd name="connsiteY6" fmla="*/ 471794 h 5753325"/>
              <a:gd name="connsiteX7" fmla="*/ 6304423 w 6447632"/>
              <a:gd name="connsiteY7" fmla="*/ 582623 h 5753325"/>
              <a:gd name="connsiteX8" fmla="*/ 6303977 w 6447632"/>
              <a:gd name="connsiteY8" fmla="*/ 664291 h 5753325"/>
              <a:gd name="connsiteX9" fmla="*/ 6344988 w 6447632"/>
              <a:gd name="connsiteY9" fmla="*/ 697330 h 5753325"/>
              <a:gd name="connsiteX10" fmla="*/ 6334770 w 6447632"/>
              <a:gd name="connsiteY10" fmla="*/ 754001 h 5753325"/>
              <a:gd name="connsiteX11" fmla="*/ 6339879 w 6447632"/>
              <a:gd name="connsiteY11" fmla="*/ 811136 h 5753325"/>
              <a:gd name="connsiteX12" fmla="*/ 6330065 w 6447632"/>
              <a:gd name="connsiteY12" fmla="*/ 893399 h 5753325"/>
              <a:gd name="connsiteX13" fmla="*/ 6328618 w 6447632"/>
              <a:gd name="connsiteY13" fmla="*/ 1009766 h 5753325"/>
              <a:gd name="connsiteX14" fmla="*/ 6341532 w 6447632"/>
              <a:gd name="connsiteY14" fmla="*/ 1151111 h 5753325"/>
              <a:gd name="connsiteX15" fmla="*/ 6334400 w 6447632"/>
              <a:gd name="connsiteY15" fmla="*/ 1280757 h 5753325"/>
              <a:gd name="connsiteX16" fmla="*/ 6356023 w 6447632"/>
              <a:gd name="connsiteY16" fmla="*/ 1356227 h 5753325"/>
              <a:gd name="connsiteX17" fmla="*/ 6356157 w 6447632"/>
              <a:gd name="connsiteY17" fmla="*/ 1361967 h 5753325"/>
              <a:gd name="connsiteX18" fmla="*/ 6350613 w 6447632"/>
              <a:gd name="connsiteY18" fmla="*/ 1393569 h 5753325"/>
              <a:gd name="connsiteX19" fmla="*/ 6357062 w 6447632"/>
              <a:gd name="connsiteY19" fmla="*/ 1444071 h 5753325"/>
              <a:gd name="connsiteX20" fmla="*/ 6364832 w 6447632"/>
              <a:gd name="connsiteY20" fmla="*/ 1478763 h 5753325"/>
              <a:gd name="connsiteX21" fmla="*/ 6369745 w 6447632"/>
              <a:gd name="connsiteY21" fmla="*/ 1495680 h 5753325"/>
              <a:gd name="connsiteX22" fmla="*/ 6370898 w 6447632"/>
              <a:gd name="connsiteY22" fmla="*/ 1513331 h 5753325"/>
              <a:gd name="connsiteX23" fmla="*/ 6339773 w 6447632"/>
              <a:gd name="connsiteY23" fmla="*/ 1527414 h 5753325"/>
              <a:gd name="connsiteX24" fmla="*/ 6321854 w 6447632"/>
              <a:gd name="connsiteY24" fmla="*/ 1635366 h 5753325"/>
              <a:gd name="connsiteX25" fmla="*/ 6299489 w 6447632"/>
              <a:gd name="connsiteY25" fmla="*/ 1784860 h 5753325"/>
              <a:gd name="connsiteX26" fmla="*/ 6267878 w 6447632"/>
              <a:gd name="connsiteY26" fmla="*/ 1858572 h 5753325"/>
              <a:gd name="connsiteX27" fmla="*/ 6251146 w 6447632"/>
              <a:gd name="connsiteY27" fmla="*/ 1926167 h 5753325"/>
              <a:gd name="connsiteX28" fmla="*/ 6210686 w 6447632"/>
              <a:gd name="connsiteY28" fmla="*/ 2014834 h 5753325"/>
              <a:gd name="connsiteX29" fmla="*/ 6106652 w 6447632"/>
              <a:gd name="connsiteY29" fmla="*/ 2150572 h 5753325"/>
              <a:gd name="connsiteX30" fmla="*/ 6097813 w 6447632"/>
              <a:gd name="connsiteY30" fmla="*/ 2172208 h 5753325"/>
              <a:gd name="connsiteX31" fmla="*/ 6095990 w 6447632"/>
              <a:gd name="connsiteY31" fmla="*/ 2181185 h 5753325"/>
              <a:gd name="connsiteX32" fmla="*/ 6090126 w 6447632"/>
              <a:gd name="connsiteY32" fmla="*/ 2192533 h 5753325"/>
              <a:gd name="connsiteX33" fmla="*/ 6089503 w 6447632"/>
              <a:gd name="connsiteY33" fmla="*/ 2192543 h 5753325"/>
              <a:gd name="connsiteX34" fmla="*/ 6084946 w 6447632"/>
              <a:gd name="connsiteY34" fmla="*/ 2203694 h 5753325"/>
              <a:gd name="connsiteX35" fmla="*/ 5987861 w 6447632"/>
              <a:gd name="connsiteY35" fmla="*/ 2304868 h 5753325"/>
              <a:gd name="connsiteX36" fmla="*/ 5973439 w 6447632"/>
              <a:gd name="connsiteY36" fmla="*/ 2385635 h 5753325"/>
              <a:gd name="connsiteX37" fmla="*/ 5916727 w 6447632"/>
              <a:gd name="connsiteY37" fmla="*/ 2458777 h 5753325"/>
              <a:gd name="connsiteX38" fmla="*/ 5856524 w 6447632"/>
              <a:gd name="connsiteY38" fmla="*/ 2583281 h 5753325"/>
              <a:gd name="connsiteX39" fmla="*/ 5838091 w 6447632"/>
              <a:gd name="connsiteY39" fmla="*/ 2753474 h 5753325"/>
              <a:gd name="connsiteX40" fmla="*/ 5744296 w 6447632"/>
              <a:gd name="connsiteY40" fmla="*/ 2893276 h 5753325"/>
              <a:gd name="connsiteX41" fmla="*/ 5682522 w 6447632"/>
              <a:gd name="connsiteY41" fmla="*/ 3044368 h 5753325"/>
              <a:gd name="connsiteX42" fmla="*/ 5557886 w 6447632"/>
              <a:gd name="connsiteY42" fmla="*/ 3304853 h 5753325"/>
              <a:gd name="connsiteX43" fmla="*/ 5483942 w 6447632"/>
              <a:gd name="connsiteY43" fmla="*/ 3416604 h 5753325"/>
              <a:gd name="connsiteX44" fmla="*/ 5461007 w 6447632"/>
              <a:gd name="connsiteY44" fmla="*/ 3503742 h 5753325"/>
              <a:gd name="connsiteX45" fmla="*/ 5437889 w 6447632"/>
              <a:gd name="connsiteY45" fmla="*/ 3559927 h 5753325"/>
              <a:gd name="connsiteX46" fmla="*/ 5432770 w 6447632"/>
              <a:gd name="connsiteY46" fmla="*/ 3562948 h 5753325"/>
              <a:gd name="connsiteX47" fmla="*/ 5406795 w 6447632"/>
              <a:gd name="connsiteY47" fmla="*/ 3578594 h 5753325"/>
              <a:gd name="connsiteX48" fmla="*/ 5381495 w 6447632"/>
              <a:gd name="connsiteY48" fmla="*/ 3599883 h 5753325"/>
              <a:gd name="connsiteX49" fmla="*/ 5363689 w 6447632"/>
              <a:gd name="connsiteY49" fmla="*/ 3633299 h 5753325"/>
              <a:gd name="connsiteX50" fmla="*/ 5291870 w 6447632"/>
              <a:gd name="connsiteY50" fmla="*/ 3799039 h 5753325"/>
              <a:gd name="connsiteX51" fmla="*/ 5241600 w 6447632"/>
              <a:gd name="connsiteY51" fmla="*/ 3894238 h 5753325"/>
              <a:gd name="connsiteX52" fmla="*/ 5211041 w 6447632"/>
              <a:gd name="connsiteY52" fmla="*/ 3924184 h 5753325"/>
              <a:gd name="connsiteX53" fmla="*/ 5176073 w 6447632"/>
              <a:gd name="connsiteY53" fmla="*/ 3970179 h 5753325"/>
              <a:gd name="connsiteX54" fmla="*/ 5172826 w 6447632"/>
              <a:gd name="connsiteY54" fmla="*/ 3991773 h 5753325"/>
              <a:gd name="connsiteX55" fmla="*/ 5157053 w 6447632"/>
              <a:gd name="connsiteY55" fmla="*/ 3997708 h 5753325"/>
              <a:gd name="connsiteX56" fmla="*/ 5127922 w 6447632"/>
              <a:gd name="connsiteY56" fmla="*/ 4022660 h 5753325"/>
              <a:gd name="connsiteX57" fmla="*/ 5020872 w 6447632"/>
              <a:gd name="connsiteY57" fmla="*/ 4075951 h 5753325"/>
              <a:gd name="connsiteX58" fmla="*/ 4991410 w 6447632"/>
              <a:gd name="connsiteY58" fmla="*/ 4087598 h 5753325"/>
              <a:gd name="connsiteX59" fmla="*/ 4930112 w 6447632"/>
              <a:gd name="connsiteY59" fmla="*/ 4138459 h 5753325"/>
              <a:gd name="connsiteX60" fmla="*/ 4834224 w 6447632"/>
              <a:gd name="connsiteY60" fmla="*/ 4231643 h 5753325"/>
              <a:gd name="connsiteX61" fmla="*/ 4812599 w 6447632"/>
              <a:gd name="connsiteY61" fmla="*/ 4249449 h 5753325"/>
              <a:gd name="connsiteX62" fmla="*/ 4789188 w 6447632"/>
              <a:gd name="connsiteY62" fmla="*/ 4256678 h 5753325"/>
              <a:gd name="connsiteX63" fmla="*/ 4779554 w 6447632"/>
              <a:gd name="connsiteY63" fmla="*/ 4251313 h 5753325"/>
              <a:gd name="connsiteX64" fmla="*/ 4766885 w 6447632"/>
              <a:gd name="connsiteY64" fmla="*/ 4259812 h 5753325"/>
              <a:gd name="connsiteX65" fmla="*/ 4762510 w 6447632"/>
              <a:gd name="connsiteY65" fmla="*/ 4260383 h 5753325"/>
              <a:gd name="connsiteX66" fmla="*/ 4738416 w 6447632"/>
              <a:gd name="connsiteY66" fmla="*/ 4265355 h 5753325"/>
              <a:gd name="connsiteX67" fmla="*/ 4712007 w 6447632"/>
              <a:gd name="connsiteY67" fmla="*/ 4317892 h 5753325"/>
              <a:gd name="connsiteX68" fmla="*/ 4658930 w 6447632"/>
              <a:gd name="connsiteY68" fmla="*/ 4348041 h 5753325"/>
              <a:gd name="connsiteX69" fmla="*/ 4443526 w 6447632"/>
              <a:gd name="connsiteY69" fmla="*/ 4507851 h 5753325"/>
              <a:gd name="connsiteX70" fmla="*/ 4289766 w 6447632"/>
              <a:gd name="connsiteY70" fmla="*/ 4711450 h 5753325"/>
              <a:gd name="connsiteX71" fmla="*/ 4150870 w 6447632"/>
              <a:gd name="connsiteY71" fmla="*/ 4818480 h 5753325"/>
              <a:gd name="connsiteX72" fmla="*/ 4006639 w 6447632"/>
              <a:gd name="connsiteY72" fmla="*/ 4933815 h 5753325"/>
              <a:gd name="connsiteX73" fmla="*/ 3298210 w 6447632"/>
              <a:gd name="connsiteY73" fmla="*/ 5070790 h 5753325"/>
              <a:gd name="connsiteX74" fmla="*/ 2947678 w 6447632"/>
              <a:gd name="connsiteY74" fmla="*/ 5117869 h 5753325"/>
              <a:gd name="connsiteX75" fmla="*/ 2822169 w 6447632"/>
              <a:gd name="connsiteY75" fmla="*/ 5129396 h 5753325"/>
              <a:gd name="connsiteX76" fmla="*/ 2538773 w 6447632"/>
              <a:gd name="connsiteY76" fmla="*/ 5313397 h 5753325"/>
              <a:gd name="connsiteX77" fmla="*/ 2014500 w 6447632"/>
              <a:gd name="connsiteY77" fmla="*/ 5519744 h 5753325"/>
              <a:gd name="connsiteX78" fmla="*/ 1934391 w 6447632"/>
              <a:gd name="connsiteY78" fmla="*/ 5591335 h 5753325"/>
              <a:gd name="connsiteX79" fmla="*/ 1892550 w 6447632"/>
              <a:gd name="connsiteY79" fmla="*/ 5649708 h 5753325"/>
              <a:gd name="connsiteX80" fmla="*/ 1854769 w 6447632"/>
              <a:gd name="connsiteY80" fmla="*/ 5647691 h 5753325"/>
              <a:gd name="connsiteX81" fmla="*/ 1809461 w 6447632"/>
              <a:gd name="connsiteY81" fmla="*/ 5648628 h 5753325"/>
              <a:gd name="connsiteX82" fmla="*/ 1745150 w 6447632"/>
              <a:gd name="connsiteY82" fmla="*/ 5693879 h 5753325"/>
              <a:gd name="connsiteX83" fmla="*/ 1713375 w 6447632"/>
              <a:gd name="connsiteY83" fmla="*/ 5684672 h 5753325"/>
              <a:gd name="connsiteX84" fmla="*/ 1707808 w 6447632"/>
              <a:gd name="connsiteY84" fmla="*/ 5682611 h 5753325"/>
              <a:gd name="connsiteX85" fmla="*/ 1679313 w 6447632"/>
              <a:gd name="connsiteY85" fmla="*/ 5672360 h 5753325"/>
              <a:gd name="connsiteX86" fmla="*/ 1646933 w 6447632"/>
              <a:gd name="connsiteY86" fmla="*/ 5666227 h 5753325"/>
              <a:gd name="connsiteX87" fmla="*/ 1610055 w 6447632"/>
              <a:gd name="connsiteY87" fmla="*/ 5673643 h 5753325"/>
              <a:gd name="connsiteX88" fmla="*/ 1437641 w 6447632"/>
              <a:gd name="connsiteY88" fmla="*/ 5723266 h 5753325"/>
              <a:gd name="connsiteX89" fmla="*/ 1332869 w 6447632"/>
              <a:gd name="connsiteY89" fmla="*/ 5744752 h 5753325"/>
              <a:gd name="connsiteX90" fmla="*/ 1290525 w 6447632"/>
              <a:gd name="connsiteY90" fmla="*/ 5740036 h 5753325"/>
              <a:gd name="connsiteX91" fmla="*/ 1233107 w 6447632"/>
              <a:gd name="connsiteY91" fmla="*/ 5742106 h 5753325"/>
              <a:gd name="connsiteX92" fmla="*/ 1214532 w 6447632"/>
              <a:gd name="connsiteY92" fmla="*/ 5753325 h 5753325"/>
              <a:gd name="connsiteX93" fmla="*/ 1199955 w 6447632"/>
              <a:gd name="connsiteY93" fmla="*/ 5744831 h 5753325"/>
              <a:gd name="connsiteX94" fmla="*/ 1162337 w 6447632"/>
              <a:gd name="connsiteY94" fmla="*/ 5738048 h 5753325"/>
              <a:gd name="connsiteX95" fmla="*/ 1053457 w 6447632"/>
              <a:gd name="connsiteY95" fmla="*/ 5688676 h 5753325"/>
              <a:gd name="connsiteX96" fmla="*/ 1025798 w 6447632"/>
              <a:gd name="connsiteY96" fmla="*/ 5673166 h 5753325"/>
              <a:gd name="connsiteX97" fmla="*/ 947900 w 6447632"/>
              <a:gd name="connsiteY97" fmla="*/ 5657848 h 5753325"/>
              <a:gd name="connsiteX98" fmla="*/ 815627 w 6447632"/>
              <a:gd name="connsiteY98" fmla="*/ 5642557 h 5753325"/>
              <a:gd name="connsiteX99" fmla="*/ 788251 w 6447632"/>
              <a:gd name="connsiteY99" fmla="*/ 5637065 h 5753325"/>
              <a:gd name="connsiteX100" fmla="*/ 767822 w 6447632"/>
              <a:gd name="connsiteY100" fmla="*/ 5623450 h 5753325"/>
              <a:gd name="connsiteX101" fmla="*/ 765791 w 6447632"/>
              <a:gd name="connsiteY101" fmla="*/ 5612539 h 5753325"/>
              <a:gd name="connsiteX102" fmla="*/ 751230 w 6447632"/>
              <a:gd name="connsiteY102" fmla="*/ 5608092 h 5753325"/>
              <a:gd name="connsiteX103" fmla="*/ 748008 w 6447632"/>
              <a:gd name="connsiteY103" fmla="*/ 5605052 h 5753325"/>
              <a:gd name="connsiteX104" fmla="*/ 728871 w 6447632"/>
              <a:gd name="connsiteY104" fmla="*/ 5589469 h 5753325"/>
              <a:gd name="connsiteX105" fmla="*/ 671898 w 6447632"/>
              <a:gd name="connsiteY105" fmla="*/ 5602363 h 5753325"/>
              <a:gd name="connsiteX106" fmla="*/ 615065 w 6447632"/>
              <a:gd name="connsiteY106" fmla="*/ 5580257 h 5753325"/>
              <a:gd name="connsiteX107" fmla="*/ 355785 w 6447632"/>
              <a:gd name="connsiteY107" fmla="*/ 5514383 h 5753325"/>
              <a:gd name="connsiteX108" fmla="*/ 102269 w 6447632"/>
              <a:gd name="connsiteY108" fmla="*/ 5524347 h 5753325"/>
              <a:gd name="connsiteX109" fmla="*/ 13160 w 6447632"/>
              <a:gd name="connsiteY109" fmla="*/ 5514159 h 5753325"/>
              <a:gd name="connsiteX110" fmla="*/ 0 w 6447632"/>
              <a:gd name="connsiteY110" fmla="*/ 5511735 h 5753325"/>
              <a:gd name="connsiteX111" fmla="*/ 0 w 6447632"/>
              <a:gd name="connsiteY111" fmla="*/ 0 h 5753325"/>
              <a:gd name="connsiteX0" fmla="*/ 0 w 6447632"/>
              <a:gd name="connsiteY0" fmla="*/ 0 h 5753325"/>
              <a:gd name="connsiteX1" fmla="*/ 6438980 w 6447632"/>
              <a:gd name="connsiteY1" fmla="*/ 0 h 5753325"/>
              <a:gd name="connsiteX2" fmla="*/ 6439047 w 6447632"/>
              <a:gd name="connsiteY2" fmla="*/ 147 h 5753325"/>
              <a:gd name="connsiteX3" fmla="*/ 6443456 w 6447632"/>
              <a:gd name="connsiteY3" fmla="*/ 130105 h 5753325"/>
              <a:gd name="connsiteX4" fmla="*/ 6447632 w 6447632"/>
              <a:gd name="connsiteY4" fmla="*/ 170016 h 5753325"/>
              <a:gd name="connsiteX5" fmla="*/ 6396598 w 6447632"/>
              <a:gd name="connsiteY5" fmla="*/ 274847 h 5753325"/>
              <a:gd name="connsiteX6" fmla="*/ 6337615 w 6447632"/>
              <a:gd name="connsiteY6" fmla="*/ 471794 h 5753325"/>
              <a:gd name="connsiteX7" fmla="*/ 6304423 w 6447632"/>
              <a:gd name="connsiteY7" fmla="*/ 582623 h 5753325"/>
              <a:gd name="connsiteX8" fmla="*/ 6303977 w 6447632"/>
              <a:gd name="connsiteY8" fmla="*/ 664291 h 5753325"/>
              <a:gd name="connsiteX9" fmla="*/ 6299372 w 6447632"/>
              <a:gd name="connsiteY9" fmla="*/ 697330 h 5753325"/>
              <a:gd name="connsiteX10" fmla="*/ 6334770 w 6447632"/>
              <a:gd name="connsiteY10" fmla="*/ 754001 h 5753325"/>
              <a:gd name="connsiteX11" fmla="*/ 6339879 w 6447632"/>
              <a:gd name="connsiteY11" fmla="*/ 811136 h 5753325"/>
              <a:gd name="connsiteX12" fmla="*/ 6330065 w 6447632"/>
              <a:gd name="connsiteY12" fmla="*/ 893399 h 5753325"/>
              <a:gd name="connsiteX13" fmla="*/ 6328618 w 6447632"/>
              <a:gd name="connsiteY13" fmla="*/ 1009766 h 5753325"/>
              <a:gd name="connsiteX14" fmla="*/ 6341532 w 6447632"/>
              <a:gd name="connsiteY14" fmla="*/ 1151111 h 5753325"/>
              <a:gd name="connsiteX15" fmla="*/ 6334400 w 6447632"/>
              <a:gd name="connsiteY15" fmla="*/ 1280757 h 5753325"/>
              <a:gd name="connsiteX16" fmla="*/ 6356023 w 6447632"/>
              <a:gd name="connsiteY16" fmla="*/ 1356227 h 5753325"/>
              <a:gd name="connsiteX17" fmla="*/ 6356157 w 6447632"/>
              <a:gd name="connsiteY17" fmla="*/ 1361967 h 5753325"/>
              <a:gd name="connsiteX18" fmla="*/ 6350613 w 6447632"/>
              <a:gd name="connsiteY18" fmla="*/ 1393569 h 5753325"/>
              <a:gd name="connsiteX19" fmla="*/ 6357062 w 6447632"/>
              <a:gd name="connsiteY19" fmla="*/ 1444071 h 5753325"/>
              <a:gd name="connsiteX20" fmla="*/ 6364832 w 6447632"/>
              <a:gd name="connsiteY20" fmla="*/ 1478763 h 5753325"/>
              <a:gd name="connsiteX21" fmla="*/ 6369745 w 6447632"/>
              <a:gd name="connsiteY21" fmla="*/ 1495680 h 5753325"/>
              <a:gd name="connsiteX22" fmla="*/ 6370898 w 6447632"/>
              <a:gd name="connsiteY22" fmla="*/ 1513331 h 5753325"/>
              <a:gd name="connsiteX23" fmla="*/ 6339773 w 6447632"/>
              <a:gd name="connsiteY23" fmla="*/ 1527414 h 5753325"/>
              <a:gd name="connsiteX24" fmla="*/ 6321854 w 6447632"/>
              <a:gd name="connsiteY24" fmla="*/ 1635366 h 5753325"/>
              <a:gd name="connsiteX25" fmla="*/ 6299489 w 6447632"/>
              <a:gd name="connsiteY25" fmla="*/ 1784860 h 5753325"/>
              <a:gd name="connsiteX26" fmla="*/ 6267878 w 6447632"/>
              <a:gd name="connsiteY26" fmla="*/ 1858572 h 5753325"/>
              <a:gd name="connsiteX27" fmla="*/ 6251146 w 6447632"/>
              <a:gd name="connsiteY27" fmla="*/ 1926167 h 5753325"/>
              <a:gd name="connsiteX28" fmla="*/ 6210686 w 6447632"/>
              <a:gd name="connsiteY28" fmla="*/ 2014834 h 5753325"/>
              <a:gd name="connsiteX29" fmla="*/ 6106652 w 6447632"/>
              <a:gd name="connsiteY29" fmla="*/ 2150572 h 5753325"/>
              <a:gd name="connsiteX30" fmla="*/ 6097813 w 6447632"/>
              <a:gd name="connsiteY30" fmla="*/ 2172208 h 5753325"/>
              <a:gd name="connsiteX31" fmla="*/ 6095990 w 6447632"/>
              <a:gd name="connsiteY31" fmla="*/ 2181185 h 5753325"/>
              <a:gd name="connsiteX32" fmla="*/ 6090126 w 6447632"/>
              <a:gd name="connsiteY32" fmla="*/ 2192533 h 5753325"/>
              <a:gd name="connsiteX33" fmla="*/ 6089503 w 6447632"/>
              <a:gd name="connsiteY33" fmla="*/ 2192543 h 5753325"/>
              <a:gd name="connsiteX34" fmla="*/ 6084946 w 6447632"/>
              <a:gd name="connsiteY34" fmla="*/ 2203694 h 5753325"/>
              <a:gd name="connsiteX35" fmla="*/ 5987861 w 6447632"/>
              <a:gd name="connsiteY35" fmla="*/ 2304868 h 5753325"/>
              <a:gd name="connsiteX36" fmla="*/ 5973439 w 6447632"/>
              <a:gd name="connsiteY36" fmla="*/ 2385635 h 5753325"/>
              <a:gd name="connsiteX37" fmla="*/ 5916727 w 6447632"/>
              <a:gd name="connsiteY37" fmla="*/ 2458777 h 5753325"/>
              <a:gd name="connsiteX38" fmla="*/ 5856524 w 6447632"/>
              <a:gd name="connsiteY38" fmla="*/ 2583281 h 5753325"/>
              <a:gd name="connsiteX39" fmla="*/ 5838091 w 6447632"/>
              <a:gd name="connsiteY39" fmla="*/ 2753474 h 5753325"/>
              <a:gd name="connsiteX40" fmla="*/ 5744296 w 6447632"/>
              <a:gd name="connsiteY40" fmla="*/ 2893276 h 5753325"/>
              <a:gd name="connsiteX41" fmla="*/ 5682522 w 6447632"/>
              <a:gd name="connsiteY41" fmla="*/ 3044368 h 5753325"/>
              <a:gd name="connsiteX42" fmla="*/ 5557886 w 6447632"/>
              <a:gd name="connsiteY42" fmla="*/ 3304853 h 5753325"/>
              <a:gd name="connsiteX43" fmla="*/ 5483942 w 6447632"/>
              <a:gd name="connsiteY43" fmla="*/ 3416604 h 5753325"/>
              <a:gd name="connsiteX44" fmla="*/ 5461007 w 6447632"/>
              <a:gd name="connsiteY44" fmla="*/ 3503742 h 5753325"/>
              <a:gd name="connsiteX45" fmla="*/ 5437889 w 6447632"/>
              <a:gd name="connsiteY45" fmla="*/ 3559927 h 5753325"/>
              <a:gd name="connsiteX46" fmla="*/ 5432770 w 6447632"/>
              <a:gd name="connsiteY46" fmla="*/ 3562948 h 5753325"/>
              <a:gd name="connsiteX47" fmla="*/ 5406795 w 6447632"/>
              <a:gd name="connsiteY47" fmla="*/ 3578594 h 5753325"/>
              <a:gd name="connsiteX48" fmla="*/ 5381495 w 6447632"/>
              <a:gd name="connsiteY48" fmla="*/ 3599883 h 5753325"/>
              <a:gd name="connsiteX49" fmla="*/ 5363689 w 6447632"/>
              <a:gd name="connsiteY49" fmla="*/ 3633299 h 5753325"/>
              <a:gd name="connsiteX50" fmla="*/ 5291870 w 6447632"/>
              <a:gd name="connsiteY50" fmla="*/ 3799039 h 5753325"/>
              <a:gd name="connsiteX51" fmla="*/ 5241600 w 6447632"/>
              <a:gd name="connsiteY51" fmla="*/ 3894238 h 5753325"/>
              <a:gd name="connsiteX52" fmla="*/ 5211041 w 6447632"/>
              <a:gd name="connsiteY52" fmla="*/ 3924184 h 5753325"/>
              <a:gd name="connsiteX53" fmla="*/ 5176073 w 6447632"/>
              <a:gd name="connsiteY53" fmla="*/ 3970179 h 5753325"/>
              <a:gd name="connsiteX54" fmla="*/ 5172826 w 6447632"/>
              <a:gd name="connsiteY54" fmla="*/ 3991773 h 5753325"/>
              <a:gd name="connsiteX55" fmla="*/ 5157053 w 6447632"/>
              <a:gd name="connsiteY55" fmla="*/ 3997708 h 5753325"/>
              <a:gd name="connsiteX56" fmla="*/ 5127922 w 6447632"/>
              <a:gd name="connsiteY56" fmla="*/ 4022660 h 5753325"/>
              <a:gd name="connsiteX57" fmla="*/ 5020872 w 6447632"/>
              <a:gd name="connsiteY57" fmla="*/ 4075951 h 5753325"/>
              <a:gd name="connsiteX58" fmla="*/ 4991410 w 6447632"/>
              <a:gd name="connsiteY58" fmla="*/ 4087598 h 5753325"/>
              <a:gd name="connsiteX59" fmla="*/ 4930112 w 6447632"/>
              <a:gd name="connsiteY59" fmla="*/ 4138459 h 5753325"/>
              <a:gd name="connsiteX60" fmla="*/ 4834224 w 6447632"/>
              <a:gd name="connsiteY60" fmla="*/ 4231643 h 5753325"/>
              <a:gd name="connsiteX61" fmla="*/ 4812599 w 6447632"/>
              <a:gd name="connsiteY61" fmla="*/ 4249449 h 5753325"/>
              <a:gd name="connsiteX62" fmla="*/ 4789188 w 6447632"/>
              <a:gd name="connsiteY62" fmla="*/ 4256678 h 5753325"/>
              <a:gd name="connsiteX63" fmla="*/ 4779554 w 6447632"/>
              <a:gd name="connsiteY63" fmla="*/ 4251313 h 5753325"/>
              <a:gd name="connsiteX64" fmla="*/ 4766885 w 6447632"/>
              <a:gd name="connsiteY64" fmla="*/ 4259812 h 5753325"/>
              <a:gd name="connsiteX65" fmla="*/ 4762510 w 6447632"/>
              <a:gd name="connsiteY65" fmla="*/ 4260383 h 5753325"/>
              <a:gd name="connsiteX66" fmla="*/ 4738416 w 6447632"/>
              <a:gd name="connsiteY66" fmla="*/ 4265355 h 5753325"/>
              <a:gd name="connsiteX67" fmla="*/ 4712007 w 6447632"/>
              <a:gd name="connsiteY67" fmla="*/ 4317892 h 5753325"/>
              <a:gd name="connsiteX68" fmla="*/ 4658930 w 6447632"/>
              <a:gd name="connsiteY68" fmla="*/ 4348041 h 5753325"/>
              <a:gd name="connsiteX69" fmla="*/ 4443526 w 6447632"/>
              <a:gd name="connsiteY69" fmla="*/ 4507851 h 5753325"/>
              <a:gd name="connsiteX70" fmla="*/ 4289766 w 6447632"/>
              <a:gd name="connsiteY70" fmla="*/ 4711450 h 5753325"/>
              <a:gd name="connsiteX71" fmla="*/ 4150870 w 6447632"/>
              <a:gd name="connsiteY71" fmla="*/ 4818480 h 5753325"/>
              <a:gd name="connsiteX72" fmla="*/ 4006639 w 6447632"/>
              <a:gd name="connsiteY72" fmla="*/ 4933815 h 5753325"/>
              <a:gd name="connsiteX73" fmla="*/ 3298210 w 6447632"/>
              <a:gd name="connsiteY73" fmla="*/ 5070790 h 5753325"/>
              <a:gd name="connsiteX74" fmla="*/ 2947678 w 6447632"/>
              <a:gd name="connsiteY74" fmla="*/ 5117869 h 5753325"/>
              <a:gd name="connsiteX75" fmla="*/ 2822169 w 6447632"/>
              <a:gd name="connsiteY75" fmla="*/ 5129396 h 5753325"/>
              <a:gd name="connsiteX76" fmla="*/ 2538773 w 6447632"/>
              <a:gd name="connsiteY76" fmla="*/ 5313397 h 5753325"/>
              <a:gd name="connsiteX77" fmla="*/ 2014500 w 6447632"/>
              <a:gd name="connsiteY77" fmla="*/ 5519744 h 5753325"/>
              <a:gd name="connsiteX78" fmla="*/ 1934391 w 6447632"/>
              <a:gd name="connsiteY78" fmla="*/ 5591335 h 5753325"/>
              <a:gd name="connsiteX79" fmla="*/ 1892550 w 6447632"/>
              <a:gd name="connsiteY79" fmla="*/ 5649708 h 5753325"/>
              <a:gd name="connsiteX80" fmla="*/ 1854769 w 6447632"/>
              <a:gd name="connsiteY80" fmla="*/ 5647691 h 5753325"/>
              <a:gd name="connsiteX81" fmla="*/ 1809461 w 6447632"/>
              <a:gd name="connsiteY81" fmla="*/ 5648628 h 5753325"/>
              <a:gd name="connsiteX82" fmla="*/ 1745150 w 6447632"/>
              <a:gd name="connsiteY82" fmla="*/ 5693879 h 5753325"/>
              <a:gd name="connsiteX83" fmla="*/ 1713375 w 6447632"/>
              <a:gd name="connsiteY83" fmla="*/ 5684672 h 5753325"/>
              <a:gd name="connsiteX84" fmla="*/ 1707808 w 6447632"/>
              <a:gd name="connsiteY84" fmla="*/ 5682611 h 5753325"/>
              <a:gd name="connsiteX85" fmla="*/ 1679313 w 6447632"/>
              <a:gd name="connsiteY85" fmla="*/ 5672360 h 5753325"/>
              <a:gd name="connsiteX86" fmla="*/ 1646933 w 6447632"/>
              <a:gd name="connsiteY86" fmla="*/ 5666227 h 5753325"/>
              <a:gd name="connsiteX87" fmla="*/ 1610055 w 6447632"/>
              <a:gd name="connsiteY87" fmla="*/ 5673643 h 5753325"/>
              <a:gd name="connsiteX88" fmla="*/ 1437641 w 6447632"/>
              <a:gd name="connsiteY88" fmla="*/ 5723266 h 5753325"/>
              <a:gd name="connsiteX89" fmla="*/ 1332869 w 6447632"/>
              <a:gd name="connsiteY89" fmla="*/ 5744752 h 5753325"/>
              <a:gd name="connsiteX90" fmla="*/ 1290525 w 6447632"/>
              <a:gd name="connsiteY90" fmla="*/ 5740036 h 5753325"/>
              <a:gd name="connsiteX91" fmla="*/ 1233107 w 6447632"/>
              <a:gd name="connsiteY91" fmla="*/ 5742106 h 5753325"/>
              <a:gd name="connsiteX92" fmla="*/ 1214532 w 6447632"/>
              <a:gd name="connsiteY92" fmla="*/ 5753325 h 5753325"/>
              <a:gd name="connsiteX93" fmla="*/ 1199955 w 6447632"/>
              <a:gd name="connsiteY93" fmla="*/ 5744831 h 5753325"/>
              <a:gd name="connsiteX94" fmla="*/ 1162337 w 6447632"/>
              <a:gd name="connsiteY94" fmla="*/ 5738048 h 5753325"/>
              <a:gd name="connsiteX95" fmla="*/ 1053457 w 6447632"/>
              <a:gd name="connsiteY95" fmla="*/ 5688676 h 5753325"/>
              <a:gd name="connsiteX96" fmla="*/ 1025798 w 6447632"/>
              <a:gd name="connsiteY96" fmla="*/ 5673166 h 5753325"/>
              <a:gd name="connsiteX97" fmla="*/ 947900 w 6447632"/>
              <a:gd name="connsiteY97" fmla="*/ 5657848 h 5753325"/>
              <a:gd name="connsiteX98" fmla="*/ 815627 w 6447632"/>
              <a:gd name="connsiteY98" fmla="*/ 5642557 h 5753325"/>
              <a:gd name="connsiteX99" fmla="*/ 788251 w 6447632"/>
              <a:gd name="connsiteY99" fmla="*/ 5637065 h 5753325"/>
              <a:gd name="connsiteX100" fmla="*/ 767822 w 6447632"/>
              <a:gd name="connsiteY100" fmla="*/ 5623450 h 5753325"/>
              <a:gd name="connsiteX101" fmla="*/ 765791 w 6447632"/>
              <a:gd name="connsiteY101" fmla="*/ 5612539 h 5753325"/>
              <a:gd name="connsiteX102" fmla="*/ 751230 w 6447632"/>
              <a:gd name="connsiteY102" fmla="*/ 5608092 h 5753325"/>
              <a:gd name="connsiteX103" fmla="*/ 748008 w 6447632"/>
              <a:gd name="connsiteY103" fmla="*/ 5605052 h 5753325"/>
              <a:gd name="connsiteX104" fmla="*/ 728871 w 6447632"/>
              <a:gd name="connsiteY104" fmla="*/ 5589469 h 5753325"/>
              <a:gd name="connsiteX105" fmla="*/ 671898 w 6447632"/>
              <a:gd name="connsiteY105" fmla="*/ 5602363 h 5753325"/>
              <a:gd name="connsiteX106" fmla="*/ 615065 w 6447632"/>
              <a:gd name="connsiteY106" fmla="*/ 5580257 h 5753325"/>
              <a:gd name="connsiteX107" fmla="*/ 355785 w 6447632"/>
              <a:gd name="connsiteY107" fmla="*/ 5514383 h 5753325"/>
              <a:gd name="connsiteX108" fmla="*/ 102269 w 6447632"/>
              <a:gd name="connsiteY108" fmla="*/ 5524347 h 5753325"/>
              <a:gd name="connsiteX109" fmla="*/ 13160 w 6447632"/>
              <a:gd name="connsiteY109" fmla="*/ 5514159 h 5753325"/>
              <a:gd name="connsiteX110" fmla="*/ 0 w 6447632"/>
              <a:gd name="connsiteY110" fmla="*/ 5511735 h 5753325"/>
              <a:gd name="connsiteX111" fmla="*/ 0 w 6447632"/>
              <a:gd name="connsiteY111" fmla="*/ 0 h 5753325"/>
              <a:gd name="connsiteX0" fmla="*/ 0 w 6447632"/>
              <a:gd name="connsiteY0" fmla="*/ 0 h 5753325"/>
              <a:gd name="connsiteX1" fmla="*/ 6438980 w 6447632"/>
              <a:gd name="connsiteY1" fmla="*/ 0 h 5753325"/>
              <a:gd name="connsiteX2" fmla="*/ 6439047 w 6447632"/>
              <a:gd name="connsiteY2" fmla="*/ 147 h 5753325"/>
              <a:gd name="connsiteX3" fmla="*/ 6443456 w 6447632"/>
              <a:gd name="connsiteY3" fmla="*/ 130105 h 5753325"/>
              <a:gd name="connsiteX4" fmla="*/ 6447632 w 6447632"/>
              <a:gd name="connsiteY4" fmla="*/ 170016 h 5753325"/>
              <a:gd name="connsiteX5" fmla="*/ 6396598 w 6447632"/>
              <a:gd name="connsiteY5" fmla="*/ 274847 h 5753325"/>
              <a:gd name="connsiteX6" fmla="*/ 6337615 w 6447632"/>
              <a:gd name="connsiteY6" fmla="*/ 471794 h 5753325"/>
              <a:gd name="connsiteX7" fmla="*/ 6304423 w 6447632"/>
              <a:gd name="connsiteY7" fmla="*/ 582623 h 5753325"/>
              <a:gd name="connsiteX8" fmla="*/ 6303977 w 6447632"/>
              <a:gd name="connsiteY8" fmla="*/ 664291 h 5753325"/>
              <a:gd name="connsiteX9" fmla="*/ 6299372 w 6447632"/>
              <a:gd name="connsiteY9" fmla="*/ 697330 h 5753325"/>
              <a:gd name="connsiteX10" fmla="*/ 6334770 w 6447632"/>
              <a:gd name="connsiteY10" fmla="*/ 754001 h 5753325"/>
              <a:gd name="connsiteX11" fmla="*/ 6339879 w 6447632"/>
              <a:gd name="connsiteY11" fmla="*/ 811136 h 5753325"/>
              <a:gd name="connsiteX12" fmla="*/ 6330065 w 6447632"/>
              <a:gd name="connsiteY12" fmla="*/ 893399 h 5753325"/>
              <a:gd name="connsiteX13" fmla="*/ 6328618 w 6447632"/>
              <a:gd name="connsiteY13" fmla="*/ 1009766 h 5753325"/>
              <a:gd name="connsiteX14" fmla="*/ 6320797 w 6447632"/>
              <a:gd name="connsiteY14" fmla="*/ 1146964 h 5753325"/>
              <a:gd name="connsiteX15" fmla="*/ 6334400 w 6447632"/>
              <a:gd name="connsiteY15" fmla="*/ 1280757 h 5753325"/>
              <a:gd name="connsiteX16" fmla="*/ 6356023 w 6447632"/>
              <a:gd name="connsiteY16" fmla="*/ 1356227 h 5753325"/>
              <a:gd name="connsiteX17" fmla="*/ 6356157 w 6447632"/>
              <a:gd name="connsiteY17" fmla="*/ 1361967 h 5753325"/>
              <a:gd name="connsiteX18" fmla="*/ 6350613 w 6447632"/>
              <a:gd name="connsiteY18" fmla="*/ 1393569 h 5753325"/>
              <a:gd name="connsiteX19" fmla="*/ 6357062 w 6447632"/>
              <a:gd name="connsiteY19" fmla="*/ 1444071 h 5753325"/>
              <a:gd name="connsiteX20" fmla="*/ 6364832 w 6447632"/>
              <a:gd name="connsiteY20" fmla="*/ 1478763 h 5753325"/>
              <a:gd name="connsiteX21" fmla="*/ 6369745 w 6447632"/>
              <a:gd name="connsiteY21" fmla="*/ 1495680 h 5753325"/>
              <a:gd name="connsiteX22" fmla="*/ 6370898 w 6447632"/>
              <a:gd name="connsiteY22" fmla="*/ 1513331 h 5753325"/>
              <a:gd name="connsiteX23" fmla="*/ 6339773 w 6447632"/>
              <a:gd name="connsiteY23" fmla="*/ 1527414 h 5753325"/>
              <a:gd name="connsiteX24" fmla="*/ 6321854 w 6447632"/>
              <a:gd name="connsiteY24" fmla="*/ 1635366 h 5753325"/>
              <a:gd name="connsiteX25" fmla="*/ 6299489 w 6447632"/>
              <a:gd name="connsiteY25" fmla="*/ 1784860 h 5753325"/>
              <a:gd name="connsiteX26" fmla="*/ 6267878 w 6447632"/>
              <a:gd name="connsiteY26" fmla="*/ 1858572 h 5753325"/>
              <a:gd name="connsiteX27" fmla="*/ 6251146 w 6447632"/>
              <a:gd name="connsiteY27" fmla="*/ 1926167 h 5753325"/>
              <a:gd name="connsiteX28" fmla="*/ 6210686 w 6447632"/>
              <a:gd name="connsiteY28" fmla="*/ 2014834 h 5753325"/>
              <a:gd name="connsiteX29" fmla="*/ 6106652 w 6447632"/>
              <a:gd name="connsiteY29" fmla="*/ 2150572 h 5753325"/>
              <a:gd name="connsiteX30" fmla="*/ 6097813 w 6447632"/>
              <a:gd name="connsiteY30" fmla="*/ 2172208 h 5753325"/>
              <a:gd name="connsiteX31" fmla="*/ 6095990 w 6447632"/>
              <a:gd name="connsiteY31" fmla="*/ 2181185 h 5753325"/>
              <a:gd name="connsiteX32" fmla="*/ 6090126 w 6447632"/>
              <a:gd name="connsiteY32" fmla="*/ 2192533 h 5753325"/>
              <a:gd name="connsiteX33" fmla="*/ 6089503 w 6447632"/>
              <a:gd name="connsiteY33" fmla="*/ 2192543 h 5753325"/>
              <a:gd name="connsiteX34" fmla="*/ 6084946 w 6447632"/>
              <a:gd name="connsiteY34" fmla="*/ 2203694 h 5753325"/>
              <a:gd name="connsiteX35" fmla="*/ 5987861 w 6447632"/>
              <a:gd name="connsiteY35" fmla="*/ 2304868 h 5753325"/>
              <a:gd name="connsiteX36" fmla="*/ 5973439 w 6447632"/>
              <a:gd name="connsiteY36" fmla="*/ 2385635 h 5753325"/>
              <a:gd name="connsiteX37" fmla="*/ 5916727 w 6447632"/>
              <a:gd name="connsiteY37" fmla="*/ 2458777 h 5753325"/>
              <a:gd name="connsiteX38" fmla="*/ 5856524 w 6447632"/>
              <a:gd name="connsiteY38" fmla="*/ 2583281 h 5753325"/>
              <a:gd name="connsiteX39" fmla="*/ 5838091 w 6447632"/>
              <a:gd name="connsiteY39" fmla="*/ 2753474 h 5753325"/>
              <a:gd name="connsiteX40" fmla="*/ 5744296 w 6447632"/>
              <a:gd name="connsiteY40" fmla="*/ 2893276 h 5753325"/>
              <a:gd name="connsiteX41" fmla="*/ 5682522 w 6447632"/>
              <a:gd name="connsiteY41" fmla="*/ 3044368 h 5753325"/>
              <a:gd name="connsiteX42" fmla="*/ 5557886 w 6447632"/>
              <a:gd name="connsiteY42" fmla="*/ 3304853 h 5753325"/>
              <a:gd name="connsiteX43" fmla="*/ 5483942 w 6447632"/>
              <a:gd name="connsiteY43" fmla="*/ 3416604 h 5753325"/>
              <a:gd name="connsiteX44" fmla="*/ 5461007 w 6447632"/>
              <a:gd name="connsiteY44" fmla="*/ 3503742 h 5753325"/>
              <a:gd name="connsiteX45" fmla="*/ 5437889 w 6447632"/>
              <a:gd name="connsiteY45" fmla="*/ 3559927 h 5753325"/>
              <a:gd name="connsiteX46" fmla="*/ 5432770 w 6447632"/>
              <a:gd name="connsiteY46" fmla="*/ 3562948 h 5753325"/>
              <a:gd name="connsiteX47" fmla="*/ 5406795 w 6447632"/>
              <a:gd name="connsiteY47" fmla="*/ 3578594 h 5753325"/>
              <a:gd name="connsiteX48" fmla="*/ 5381495 w 6447632"/>
              <a:gd name="connsiteY48" fmla="*/ 3599883 h 5753325"/>
              <a:gd name="connsiteX49" fmla="*/ 5363689 w 6447632"/>
              <a:gd name="connsiteY49" fmla="*/ 3633299 h 5753325"/>
              <a:gd name="connsiteX50" fmla="*/ 5291870 w 6447632"/>
              <a:gd name="connsiteY50" fmla="*/ 3799039 h 5753325"/>
              <a:gd name="connsiteX51" fmla="*/ 5241600 w 6447632"/>
              <a:gd name="connsiteY51" fmla="*/ 3894238 h 5753325"/>
              <a:gd name="connsiteX52" fmla="*/ 5211041 w 6447632"/>
              <a:gd name="connsiteY52" fmla="*/ 3924184 h 5753325"/>
              <a:gd name="connsiteX53" fmla="*/ 5176073 w 6447632"/>
              <a:gd name="connsiteY53" fmla="*/ 3970179 h 5753325"/>
              <a:gd name="connsiteX54" fmla="*/ 5172826 w 6447632"/>
              <a:gd name="connsiteY54" fmla="*/ 3991773 h 5753325"/>
              <a:gd name="connsiteX55" fmla="*/ 5157053 w 6447632"/>
              <a:gd name="connsiteY55" fmla="*/ 3997708 h 5753325"/>
              <a:gd name="connsiteX56" fmla="*/ 5127922 w 6447632"/>
              <a:gd name="connsiteY56" fmla="*/ 4022660 h 5753325"/>
              <a:gd name="connsiteX57" fmla="*/ 5020872 w 6447632"/>
              <a:gd name="connsiteY57" fmla="*/ 4075951 h 5753325"/>
              <a:gd name="connsiteX58" fmla="*/ 4991410 w 6447632"/>
              <a:gd name="connsiteY58" fmla="*/ 4087598 h 5753325"/>
              <a:gd name="connsiteX59" fmla="*/ 4930112 w 6447632"/>
              <a:gd name="connsiteY59" fmla="*/ 4138459 h 5753325"/>
              <a:gd name="connsiteX60" fmla="*/ 4834224 w 6447632"/>
              <a:gd name="connsiteY60" fmla="*/ 4231643 h 5753325"/>
              <a:gd name="connsiteX61" fmla="*/ 4812599 w 6447632"/>
              <a:gd name="connsiteY61" fmla="*/ 4249449 h 5753325"/>
              <a:gd name="connsiteX62" fmla="*/ 4789188 w 6447632"/>
              <a:gd name="connsiteY62" fmla="*/ 4256678 h 5753325"/>
              <a:gd name="connsiteX63" fmla="*/ 4779554 w 6447632"/>
              <a:gd name="connsiteY63" fmla="*/ 4251313 h 5753325"/>
              <a:gd name="connsiteX64" fmla="*/ 4766885 w 6447632"/>
              <a:gd name="connsiteY64" fmla="*/ 4259812 h 5753325"/>
              <a:gd name="connsiteX65" fmla="*/ 4762510 w 6447632"/>
              <a:gd name="connsiteY65" fmla="*/ 4260383 h 5753325"/>
              <a:gd name="connsiteX66" fmla="*/ 4738416 w 6447632"/>
              <a:gd name="connsiteY66" fmla="*/ 4265355 h 5753325"/>
              <a:gd name="connsiteX67" fmla="*/ 4712007 w 6447632"/>
              <a:gd name="connsiteY67" fmla="*/ 4317892 h 5753325"/>
              <a:gd name="connsiteX68" fmla="*/ 4658930 w 6447632"/>
              <a:gd name="connsiteY68" fmla="*/ 4348041 h 5753325"/>
              <a:gd name="connsiteX69" fmla="*/ 4443526 w 6447632"/>
              <a:gd name="connsiteY69" fmla="*/ 4507851 h 5753325"/>
              <a:gd name="connsiteX70" fmla="*/ 4289766 w 6447632"/>
              <a:gd name="connsiteY70" fmla="*/ 4711450 h 5753325"/>
              <a:gd name="connsiteX71" fmla="*/ 4150870 w 6447632"/>
              <a:gd name="connsiteY71" fmla="*/ 4818480 h 5753325"/>
              <a:gd name="connsiteX72" fmla="*/ 4006639 w 6447632"/>
              <a:gd name="connsiteY72" fmla="*/ 4933815 h 5753325"/>
              <a:gd name="connsiteX73" fmla="*/ 3298210 w 6447632"/>
              <a:gd name="connsiteY73" fmla="*/ 5070790 h 5753325"/>
              <a:gd name="connsiteX74" fmla="*/ 2947678 w 6447632"/>
              <a:gd name="connsiteY74" fmla="*/ 5117869 h 5753325"/>
              <a:gd name="connsiteX75" fmla="*/ 2822169 w 6447632"/>
              <a:gd name="connsiteY75" fmla="*/ 5129396 h 5753325"/>
              <a:gd name="connsiteX76" fmla="*/ 2538773 w 6447632"/>
              <a:gd name="connsiteY76" fmla="*/ 5313397 h 5753325"/>
              <a:gd name="connsiteX77" fmla="*/ 2014500 w 6447632"/>
              <a:gd name="connsiteY77" fmla="*/ 5519744 h 5753325"/>
              <a:gd name="connsiteX78" fmla="*/ 1934391 w 6447632"/>
              <a:gd name="connsiteY78" fmla="*/ 5591335 h 5753325"/>
              <a:gd name="connsiteX79" fmla="*/ 1892550 w 6447632"/>
              <a:gd name="connsiteY79" fmla="*/ 5649708 h 5753325"/>
              <a:gd name="connsiteX80" fmla="*/ 1854769 w 6447632"/>
              <a:gd name="connsiteY80" fmla="*/ 5647691 h 5753325"/>
              <a:gd name="connsiteX81" fmla="*/ 1809461 w 6447632"/>
              <a:gd name="connsiteY81" fmla="*/ 5648628 h 5753325"/>
              <a:gd name="connsiteX82" fmla="*/ 1745150 w 6447632"/>
              <a:gd name="connsiteY82" fmla="*/ 5693879 h 5753325"/>
              <a:gd name="connsiteX83" fmla="*/ 1713375 w 6447632"/>
              <a:gd name="connsiteY83" fmla="*/ 5684672 h 5753325"/>
              <a:gd name="connsiteX84" fmla="*/ 1707808 w 6447632"/>
              <a:gd name="connsiteY84" fmla="*/ 5682611 h 5753325"/>
              <a:gd name="connsiteX85" fmla="*/ 1679313 w 6447632"/>
              <a:gd name="connsiteY85" fmla="*/ 5672360 h 5753325"/>
              <a:gd name="connsiteX86" fmla="*/ 1646933 w 6447632"/>
              <a:gd name="connsiteY86" fmla="*/ 5666227 h 5753325"/>
              <a:gd name="connsiteX87" fmla="*/ 1610055 w 6447632"/>
              <a:gd name="connsiteY87" fmla="*/ 5673643 h 5753325"/>
              <a:gd name="connsiteX88" fmla="*/ 1437641 w 6447632"/>
              <a:gd name="connsiteY88" fmla="*/ 5723266 h 5753325"/>
              <a:gd name="connsiteX89" fmla="*/ 1332869 w 6447632"/>
              <a:gd name="connsiteY89" fmla="*/ 5744752 h 5753325"/>
              <a:gd name="connsiteX90" fmla="*/ 1290525 w 6447632"/>
              <a:gd name="connsiteY90" fmla="*/ 5740036 h 5753325"/>
              <a:gd name="connsiteX91" fmla="*/ 1233107 w 6447632"/>
              <a:gd name="connsiteY91" fmla="*/ 5742106 h 5753325"/>
              <a:gd name="connsiteX92" fmla="*/ 1214532 w 6447632"/>
              <a:gd name="connsiteY92" fmla="*/ 5753325 h 5753325"/>
              <a:gd name="connsiteX93" fmla="*/ 1199955 w 6447632"/>
              <a:gd name="connsiteY93" fmla="*/ 5744831 h 5753325"/>
              <a:gd name="connsiteX94" fmla="*/ 1162337 w 6447632"/>
              <a:gd name="connsiteY94" fmla="*/ 5738048 h 5753325"/>
              <a:gd name="connsiteX95" fmla="*/ 1053457 w 6447632"/>
              <a:gd name="connsiteY95" fmla="*/ 5688676 h 5753325"/>
              <a:gd name="connsiteX96" fmla="*/ 1025798 w 6447632"/>
              <a:gd name="connsiteY96" fmla="*/ 5673166 h 5753325"/>
              <a:gd name="connsiteX97" fmla="*/ 947900 w 6447632"/>
              <a:gd name="connsiteY97" fmla="*/ 5657848 h 5753325"/>
              <a:gd name="connsiteX98" fmla="*/ 815627 w 6447632"/>
              <a:gd name="connsiteY98" fmla="*/ 5642557 h 5753325"/>
              <a:gd name="connsiteX99" fmla="*/ 788251 w 6447632"/>
              <a:gd name="connsiteY99" fmla="*/ 5637065 h 5753325"/>
              <a:gd name="connsiteX100" fmla="*/ 767822 w 6447632"/>
              <a:gd name="connsiteY100" fmla="*/ 5623450 h 5753325"/>
              <a:gd name="connsiteX101" fmla="*/ 765791 w 6447632"/>
              <a:gd name="connsiteY101" fmla="*/ 5612539 h 5753325"/>
              <a:gd name="connsiteX102" fmla="*/ 751230 w 6447632"/>
              <a:gd name="connsiteY102" fmla="*/ 5608092 h 5753325"/>
              <a:gd name="connsiteX103" fmla="*/ 748008 w 6447632"/>
              <a:gd name="connsiteY103" fmla="*/ 5605052 h 5753325"/>
              <a:gd name="connsiteX104" fmla="*/ 728871 w 6447632"/>
              <a:gd name="connsiteY104" fmla="*/ 5589469 h 5753325"/>
              <a:gd name="connsiteX105" fmla="*/ 671898 w 6447632"/>
              <a:gd name="connsiteY105" fmla="*/ 5602363 h 5753325"/>
              <a:gd name="connsiteX106" fmla="*/ 615065 w 6447632"/>
              <a:gd name="connsiteY106" fmla="*/ 5580257 h 5753325"/>
              <a:gd name="connsiteX107" fmla="*/ 355785 w 6447632"/>
              <a:gd name="connsiteY107" fmla="*/ 5514383 h 5753325"/>
              <a:gd name="connsiteX108" fmla="*/ 102269 w 6447632"/>
              <a:gd name="connsiteY108" fmla="*/ 5524347 h 5753325"/>
              <a:gd name="connsiteX109" fmla="*/ 13160 w 6447632"/>
              <a:gd name="connsiteY109" fmla="*/ 5514159 h 5753325"/>
              <a:gd name="connsiteX110" fmla="*/ 0 w 6447632"/>
              <a:gd name="connsiteY110" fmla="*/ 5511735 h 5753325"/>
              <a:gd name="connsiteX111" fmla="*/ 0 w 6447632"/>
              <a:gd name="connsiteY111" fmla="*/ 0 h 5753325"/>
              <a:gd name="connsiteX0" fmla="*/ 0 w 6447632"/>
              <a:gd name="connsiteY0" fmla="*/ 0 h 5753325"/>
              <a:gd name="connsiteX1" fmla="*/ 6438980 w 6447632"/>
              <a:gd name="connsiteY1" fmla="*/ 0 h 5753325"/>
              <a:gd name="connsiteX2" fmla="*/ 6439047 w 6447632"/>
              <a:gd name="connsiteY2" fmla="*/ 147 h 5753325"/>
              <a:gd name="connsiteX3" fmla="*/ 6443456 w 6447632"/>
              <a:gd name="connsiteY3" fmla="*/ 130105 h 5753325"/>
              <a:gd name="connsiteX4" fmla="*/ 6447632 w 6447632"/>
              <a:gd name="connsiteY4" fmla="*/ 170016 h 5753325"/>
              <a:gd name="connsiteX5" fmla="*/ 6396598 w 6447632"/>
              <a:gd name="connsiteY5" fmla="*/ 274847 h 5753325"/>
              <a:gd name="connsiteX6" fmla="*/ 6337615 w 6447632"/>
              <a:gd name="connsiteY6" fmla="*/ 471794 h 5753325"/>
              <a:gd name="connsiteX7" fmla="*/ 6304423 w 6447632"/>
              <a:gd name="connsiteY7" fmla="*/ 582623 h 5753325"/>
              <a:gd name="connsiteX8" fmla="*/ 6303977 w 6447632"/>
              <a:gd name="connsiteY8" fmla="*/ 664291 h 5753325"/>
              <a:gd name="connsiteX9" fmla="*/ 6299372 w 6447632"/>
              <a:gd name="connsiteY9" fmla="*/ 697330 h 5753325"/>
              <a:gd name="connsiteX10" fmla="*/ 6309888 w 6447632"/>
              <a:gd name="connsiteY10" fmla="*/ 754001 h 5753325"/>
              <a:gd name="connsiteX11" fmla="*/ 6339879 w 6447632"/>
              <a:gd name="connsiteY11" fmla="*/ 811136 h 5753325"/>
              <a:gd name="connsiteX12" fmla="*/ 6330065 w 6447632"/>
              <a:gd name="connsiteY12" fmla="*/ 893399 h 5753325"/>
              <a:gd name="connsiteX13" fmla="*/ 6328618 w 6447632"/>
              <a:gd name="connsiteY13" fmla="*/ 1009766 h 5753325"/>
              <a:gd name="connsiteX14" fmla="*/ 6320797 w 6447632"/>
              <a:gd name="connsiteY14" fmla="*/ 1146964 h 5753325"/>
              <a:gd name="connsiteX15" fmla="*/ 6334400 w 6447632"/>
              <a:gd name="connsiteY15" fmla="*/ 1280757 h 5753325"/>
              <a:gd name="connsiteX16" fmla="*/ 6356023 w 6447632"/>
              <a:gd name="connsiteY16" fmla="*/ 1356227 h 5753325"/>
              <a:gd name="connsiteX17" fmla="*/ 6356157 w 6447632"/>
              <a:gd name="connsiteY17" fmla="*/ 1361967 h 5753325"/>
              <a:gd name="connsiteX18" fmla="*/ 6350613 w 6447632"/>
              <a:gd name="connsiteY18" fmla="*/ 1393569 h 5753325"/>
              <a:gd name="connsiteX19" fmla="*/ 6357062 w 6447632"/>
              <a:gd name="connsiteY19" fmla="*/ 1444071 h 5753325"/>
              <a:gd name="connsiteX20" fmla="*/ 6364832 w 6447632"/>
              <a:gd name="connsiteY20" fmla="*/ 1478763 h 5753325"/>
              <a:gd name="connsiteX21" fmla="*/ 6369745 w 6447632"/>
              <a:gd name="connsiteY21" fmla="*/ 1495680 h 5753325"/>
              <a:gd name="connsiteX22" fmla="*/ 6370898 w 6447632"/>
              <a:gd name="connsiteY22" fmla="*/ 1513331 h 5753325"/>
              <a:gd name="connsiteX23" fmla="*/ 6339773 w 6447632"/>
              <a:gd name="connsiteY23" fmla="*/ 1527414 h 5753325"/>
              <a:gd name="connsiteX24" fmla="*/ 6321854 w 6447632"/>
              <a:gd name="connsiteY24" fmla="*/ 1635366 h 5753325"/>
              <a:gd name="connsiteX25" fmla="*/ 6299489 w 6447632"/>
              <a:gd name="connsiteY25" fmla="*/ 1784860 h 5753325"/>
              <a:gd name="connsiteX26" fmla="*/ 6267878 w 6447632"/>
              <a:gd name="connsiteY26" fmla="*/ 1858572 h 5753325"/>
              <a:gd name="connsiteX27" fmla="*/ 6251146 w 6447632"/>
              <a:gd name="connsiteY27" fmla="*/ 1926167 h 5753325"/>
              <a:gd name="connsiteX28" fmla="*/ 6210686 w 6447632"/>
              <a:gd name="connsiteY28" fmla="*/ 2014834 h 5753325"/>
              <a:gd name="connsiteX29" fmla="*/ 6106652 w 6447632"/>
              <a:gd name="connsiteY29" fmla="*/ 2150572 h 5753325"/>
              <a:gd name="connsiteX30" fmla="*/ 6097813 w 6447632"/>
              <a:gd name="connsiteY30" fmla="*/ 2172208 h 5753325"/>
              <a:gd name="connsiteX31" fmla="*/ 6095990 w 6447632"/>
              <a:gd name="connsiteY31" fmla="*/ 2181185 h 5753325"/>
              <a:gd name="connsiteX32" fmla="*/ 6090126 w 6447632"/>
              <a:gd name="connsiteY32" fmla="*/ 2192533 h 5753325"/>
              <a:gd name="connsiteX33" fmla="*/ 6089503 w 6447632"/>
              <a:gd name="connsiteY33" fmla="*/ 2192543 h 5753325"/>
              <a:gd name="connsiteX34" fmla="*/ 6084946 w 6447632"/>
              <a:gd name="connsiteY34" fmla="*/ 2203694 h 5753325"/>
              <a:gd name="connsiteX35" fmla="*/ 5987861 w 6447632"/>
              <a:gd name="connsiteY35" fmla="*/ 2304868 h 5753325"/>
              <a:gd name="connsiteX36" fmla="*/ 5973439 w 6447632"/>
              <a:gd name="connsiteY36" fmla="*/ 2385635 h 5753325"/>
              <a:gd name="connsiteX37" fmla="*/ 5916727 w 6447632"/>
              <a:gd name="connsiteY37" fmla="*/ 2458777 h 5753325"/>
              <a:gd name="connsiteX38" fmla="*/ 5856524 w 6447632"/>
              <a:gd name="connsiteY38" fmla="*/ 2583281 h 5753325"/>
              <a:gd name="connsiteX39" fmla="*/ 5838091 w 6447632"/>
              <a:gd name="connsiteY39" fmla="*/ 2753474 h 5753325"/>
              <a:gd name="connsiteX40" fmla="*/ 5744296 w 6447632"/>
              <a:gd name="connsiteY40" fmla="*/ 2893276 h 5753325"/>
              <a:gd name="connsiteX41" fmla="*/ 5682522 w 6447632"/>
              <a:gd name="connsiteY41" fmla="*/ 3044368 h 5753325"/>
              <a:gd name="connsiteX42" fmla="*/ 5557886 w 6447632"/>
              <a:gd name="connsiteY42" fmla="*/ 3304853 h 5753325"/>
              <a:gd name="connsiteX43" fmla="*/ 5483942 w 6447632"/>
              <a:gd name="connsiteY43" fmla="*/ 3416604 h 5753325"/>
              <a:gd name="connsiteX44" fmla="*/ 5461007 w 6447632"/>
              <a:gd name="connsiteY44" fmla="*/ 3503742 h 5753325"/>
              <a:gd name="connsiteX45" fmla="*/ 5437889 w 6447632"/>
              <a:gd name="connsiteY45" fmla="*/ 3559927 h 5753325"/>
              <a:gd name="connsiteX46" fmla="*/ 5432770 w 6447632"/>
              <a:gd name="connsiteY46" fmla="*/ 3562948 h 5753325"/>
              <a:gd name="connsiteX47" fmla="*/ 5406795 w 6447632"/>
              <a:gd name="connsiteY47" fmla="*/ 3578594 h 5753325"/>
              <a:gd name="connsiteX48" fmla="*/ 5381495 w 6447632"/>
              <a:gd name="connsiteY48" fmla="*/ 3599883 h 5753325"/>
              <a:gd name="connsiteX49" fmla="*/ 5363689 w 6447632"/>
              <a:gd name="connsiteY49" fmla="*/ 3633299 h 5753325"/>
              <a:gd name="connsiteX50" fmla="*/ 5291870 w 6447632"/>
              <a:gd name="connsiteY50" fmla="*/ 3799039 h 5753325"/>
              <a:gd name="connsiteX51" fmla="*/ 5241600 w 6447632"/>
              <a:gd name="connsiteY51" fmla="*/ 3894238 h 5753325"/>
              <a:gd name="connsiteX52" fmla="*/ 5211041 w 6447632"/>
              <a:gd name="connsiteY52" fmla="*/ 3924184 h 5753325"/>
              <a:gd name="connsiteX53" fmla="*/ 5176073 w 6447632"/>
              <a:gd name="connsiteY53" fmla="*/ 3970179 h 5753325"/>
              <a:gd name="connsiteX54" fmla="*/ 5172826 w 6447632"/>
              <a:gd name="connsiteY54" fmla="*/ 3991773 h 5753325"/>
              <a:gd name="connsiteX55" fmla="*/ 5157053 w 6447632"/>
              <a:gd name="connsiteY55" fmla="*/ 3997708 h 5753325"/>
              <a:gd name="connsiteX56" fmla="*/ 5127922 w 6447632"/>
              <a:gd name="connsiteY56" fmla="*/ 4022660 h 5753325"/>
              <a:gd name="connsiteX57" fmla="*/ 5020872 w 6447632"/>
              <a:gd name="connsiteY57" fmla="*/ 4075951 h 5753325"/>
              <a:gd name="connsiteX58" fmla="*/ 4991410 w 6447632"/>
              <a:gd name="connsiteY58" fmla="*/ 4087598 h 5753325"/>
              <a:gd name="connsiteX59" fmla="*/ 4930112 w 6447632"/>
              <a:gd name="connsiteY59" fmla="*/ 4138459 h 5753325"/>
              <a:gd name="connsiteX60" fmla="*/ 4834224 w 6447632"/>
              <a:gd name="connsiteY60" fmla="*/ 4231643 h 5753325"/>
              <a:gd name="connsiteX61" fmla="*/ 4812599 w 6447632"/>
              <a:gd name="connsiteY61" fmla="*/ 4249449 h 5753325"/>
              <a:gd name="connsiteX62" fmla="*/ 4789188 w 6447632"/>
              <a:gd name="connsiteY62" fmla="*/ 4256678 h 5753325"/>
              <a:gd name="connsiteX63" fmla="*/ 4779554 w 6447632"/>
              <a:gd name="connsiteY63" fmla="*/ 4251313 h 5753325"/>
              <a:gd name="connsiteX64" fmla="*/ 4766885 w 6447632"/>
              <a:gd name="connsiteY64" fmla="*/ 4259812 h 5753325"/>
              <a:gd name="connsiteX65" fmla="*/ 4762510 w 6447632"/>
              <a:gd name="connsiteY65" fmla="*/ 4260383 h 5753325"/>
              <a:gd name="connsiteX66" fmla="*/ 4738416 w 6447632"/>
              <a:gd name="connsiteY66" fmla="*/ 4265355 h 5753325"/>
              <a:gd name="connsiteX67" fmla="*/ 4712007 w 6447632"/>
              <a:gd name="connsiteY67" fmla="*/ 4317892 h 5753325"/>
              <a:gd name="connsiteX68" fmla="*/ 4658930 w 6447632"/>
              <a:gd name="connsiteY68" fmla="*/ 4348041 h 5753325"/>
              <a:gd name="connsiteX69" fmla="*/ 4443526 w 6447632"/>
              <a:gd name="connsiteY69" fmla="*/ 4507851 h 5753325"/>
              <a:gd name="connsiteX70" fmla="*/ 4289766 w 6447632"/>
              <a:gd name="connsiteY70" fmla="*/ 4711450 h 5753325"/>
              <a:gd name="connsiteX71" fmla="*/ 4150870 w 6447632"/>
              <a:gd name="connsiteY71" fmla="*/ 4818480 h 5753325"/>
              <a:gd name="connsiteX72" fmla="*/ 4006639 w 6447632"/>
              <a:gd name="connsiteY72" fmla="*/ 4933815 h 5753325"/>
              <a:gd name="connsiteX73" fmla="*/ 3298210 w 6447632"/>
              <a:gd name="connsiteY73" fmla="*/ 5070790 h 5753325"/>
              <a:gd name="connsiteX74" fmla="*/ 2947678 w 6447632"/>
              <a:gd name="connsiteY74" fmla="*/ 5117869 h 5753325"/>
              <a:gd name="connsiteX75" fmla="*/ 2822169 w 6447632"/>
              <a:gd name="connsiteY75" fmla="*/ 5129396 h 5753325"/>
              <a:gd name="connsiteX76" fmla="*/ 2538773 w 6447632"/>
              <a:gd name="connsiteY76" fmla="*/ 5313397 h 5753325"/>
              <a:gd name="connsiteX77" fmla="*/ 2014500 w 6447632"/>
              <a:gd name="connsiteY77" fmla="*/ 5519744 h 5753325"/>
              <a:gd name="connsiteX78" fmla="*/ 1934391 w 6447632"/>
              <a:gd name="connsiteY78" fmla="*/ 5591335 h 5753325"/>
              <a:gd name="connsiteX79" fmla="*/ 1892550 w 6447632"/>
              <a:gd name="connsiteY79" fmla="*/ 5649708 h 5753325"/>
              <a:gd name="connsiteX80" fmla="*/ 1854769 w 6447632"/>
              <a:gd name="connsiteY80" fmla="*/ 5647691 h 5753325"/>
              <a:gd name="connsiteX81" fmla="*/ 1809461 w 6447632"/>
              <a:gd name="connsiteY81" fmla="*/ 5648628 h 5753325"/>
              <a:gd name="connsiteX82" fmla="*/ 1745150 w 6447632"/>
              <a:gd name="connsiteY82" fmla="*/ 5693879 h 5753325"/>
              <a:gd name="connsiteX83" fmla="*/ 1713375 w 6447632"/>
              <a:gd name="connsiteY83" fmla="*/ 5684672 h 5753325"/>
              <a:gd name="connsiteX84" fmla="*/ 1707808 w 6447632"/>
              <a:gd name="connsiteY84" fmla="*/ 5682611 h 5753325"/>
              <a:gd name="connsiteX85" fmla="*/ 1679313 w 6447632"/>
              <a:gd name="connsiteY85" fmla="*/ 5672360 h 5753325"/>
              <a:gd name="connsiteX86" fmla="*/ 1646933 w 6447632"/>
              <a:gd name="connsiteY86" fmla="*/ 5666227 h 5753325"/>
              <a:gd name="connsiteX87" fmla="*/ 1610055 w 6447632"/>
              <a:gd name="connsiteY87" fmla="*/ 5673643 h 5753325"/>
              <a:gd name="connsiteX88" fmla="*/ 1437641 w 6447632"/>
              <a:gd name="connsiteY88" fmla="*/ 5723266 h 5753325"/>
              <a:gd name="connsiteX89" fmla="*/ 1332869 w 6447632"/>
              <a:gd name="connsiteY89" fmla="*/ 5744752 h 5753325"/>
              <a:gd name="connsiteX90" fmla="*/ 1290525 w 6447632"/>
              <a:gd name="connsiteY90" fmla="*/ 5740036 h 5753325"/>
              <a:gd name="connsiteX91" fmla="*/ 1233107 w 6447632"/>
              <a:gd name="connsiteY91" fmla="*/ 5742106 h 5753325"/>
              <a:gd name="connsiteX92" fmla="*/ 1214532 w 6447632"/>
              <a:gd name="connsiteY92" fmla="*/ 5753325 h 5753325"/>
              <a:gd name="connsiteX93" fmla="*/ 1199955 w 6447632"/>
              <a:gd name="connsiteY93" fmla="*/ 5744831 h 5753325"/>
              <a:gd name="connsiteX94" fmla="*/ 1162337 w 6447632"/>
              <a:gd name="connsiteY94" fmla="*/ 5738048 h 5753325"/>
              <a:gd name="connsiteX95" fmla="*/ 1053457 w 6447632"/>
              <a:gd name="connsiteY95" fmla="*/ 5688676 h 5753325"/>
              <a:gd name="connsiteX96" fmla="*/ 1025798 w 6447632"/>
              <a:gd name="connsiteY96" fmla="*/ 5673166 h 5753325"/>
              <a:gd name="connsiteX97" fmla="*/ 947900 w 6447632"/>
              <a:gd name="connsiteY97" fmla="*/ 5657848 h 5753325"/>
              <a:gd name="connsiteX98" fmla="*/ 815627 w 6447632"/>
              <a:gd name="connsiteY98" fmla="*/ 5642557 h 5753325"/>
              <a:gd name="connsiteX99" fmla="*/ 788251 w 6447632"/>
              <a:gd name="connsiteY99" fmla="*/ 5637065 h 5753325"/>
              <a:gd name="connsiteX100" fmla="*/ 767822 w 6447632"/>
              <a:gd name="connsiteY100" fmla="*/ 5623450 h 5753325"/>
              <a:gd name="connsiteX101" fmla="*/ 765791 w 6447632"/>
              <a:gd name="connsiteY101" fmla="*/ 5612539 h 5753325"/>
              <a:gd name="connsiteX102" fmla="*/ 751230 w 6447632"/>
              <a:gd name="connsiteY102" fmla="*/ 5608092 h 5753325"/>
              <a:gd name="connsiteX103" fmla="*/ 748008 w 6447632"/>
              <a:gd name="connsiteY103" fmla="*/ 5605052 h 5753325"/>
              <a:gd name="connsiteX104" fmla="*/ 728871 w 6447632"/>
              <a:gd name="connsiteY104" fmla="*/ 5589469 h 5753325"/>
              <a:gd name="connsiteX105" fmla="*/ 671898 w 6447632"/>
              <a:gd name="connsiteY105" fmla="*/ 5602363 h 5753325"/>
              <a:gd name="connsiteX106" fmla="*/ 615065 w 6447632"/>
              <a:gd name="connsiteY106" fmla="*/ 5580257 h 5753325"/>
              <a:gd name="connsiteX107" fmla="*/ 355785 w 6447632"/>
              <a:gd name="connsiteY107" fmla="*/ 5514383 h 5753325"/>
              <a:gd name="connsiteX108" fmla="*/ 102269 w 6447632"/>
              <a:gd name="connsiteY108" fmla="*/ 5524347 h 5753325"/>
              <a:gd name="connsiteX109" fmla="*/ 13160 w 6447632"/>
              <a:gd name="connsiteY109" fmla="*/ 5514159 h 5753325"/>
              <a:gd name="connsiteX110" fmla="*/ 0 w 6447632"/>
              <a:gd name="connsiteY110" fmla="*/ 5511735 h 5753325"/>
              <a:gd name="connsiteX111" fmla="*/ 0 w 6447632"/>
              <a:gd name="connsiteY111" fmla="*/ 0 h 5753325"/>
              <a:gd name="connsiteX0" fmla="*/ 0 w 6443456"/>
              <a:gd name="connsiteY0" fmla="*/ 0 h 5753325"/>
              <a:gd name="connsiteX1" fmla="*/ 6438980 w 6443456"/>
              <a:gd name="connsiteY1" fmla="*/ 0 h 5753325"/>
              <a:gd name="connsiteX2" fmla="*/ 6439047 w 6443456"/>
              <a:gd name="connsiteY2" fmla="*/ 147 h 5753325"/>
              <a:gd name="connsiteX3" fmla="*/ 6443456 w 6443456"/>
              <a:gd name="connsiteY3" fmla="*/ 130105 h 5753325"/>
              <a:gd name="connsiteX4" fmla="*/ 6422751 w 6443456"/>
              <a:gd name="connsiteY4" fmla="*/ 174163 h 5753325"/>
              <a:gd name="connsiteX5" fmla="*/ 6396598 w 6443456"/>
              <a:gd name="connsiteY5" fmla="*/ 274847 h 5753325"/>
              <a:gd name="connsiteX6" fmla="*/ 6337615 w 6443456"/>
              <a:gd name="connsiteY6" fmla="*/ 471794 h 5753325"/>
              <a:gd name="connsiteX7" fmla="*/ 6304423 w 6443456"/>
              <a:gd name="connsiteY7" fmla="*/ 582623 h 5753325"/>
              <a:gd name="connsiteX8" fmla="*/ 6303977 w 6443456"/>
              <a:gd name="connsiteY8" fmla="*/ 664291 h 5753325"/>
              <a:gd name="connsiteX9" fmla="*/ 6299372 w 6443456"/>
              <a:gd name="connsiteY9" fmla="*/ 697330 h 5753325"/>
              <a:gd name="connsiteX10" fmla="*/ 6309888 w 6443456"/>
              <a:gd name="connsiteY10" fmla="*/ 754001 h 5753325"/>
              <a:gd name="connsiteX11" fmla="*/ 6339879 w 6443456"/>
              <a:gd name="connsiteY11" fmla="*/ 811136 h 5753325"/>
              <a:gd name="connsiteX12" fmla="*/ 6330065 w 6443456"/>
              <a:gd name="connsiteY12" fmla="*/ 893399 h 5753325"/>
              <a:gd name="connsiteX13" fmla="*/ 6328618 w 6443456"/>
              <a:gd name="connsiteY13" fmla="*/ 1009766 h 5753325"/>
              <a:gd name="connsiteX14" fmla="*/ 6320797 w 6443456"/>
              <a:gd name="connsiteY14" fmla="*/ 1146964 h 5753325"/>
              <a:gd name="connsiteX15" fmla="*/ 6334400 w 6443456"/>
              <a:gd name="connsiteY15" fmla="*/ 1280757 h 5753325"/>
              <a:gd name="connsiteX16" fmla="*/ 6356023 w 6443456"/>
              <a:gd name="connsiteY16" fmla="*/ 1356227 h 5753325"/>
              <a:gd name="connsiteX17" fmla="*/ 6356157 w 6443456"/>
              <a:gd name="connsiteY17" fmla="*/ 1361967 h 5753325"/>
              <a:gd name="connsiteX18" fmla="*/ 6350613 w 6443456"/>
              <a:gd name="connsiteY18" fmla="*/ 1393569 h 5753325"/>
              <a:gd name="connsiteX19" fmla="*/ 6357062 w 6443456"/>
              <a:gd name="connsiteY19" fmla="*/ 1444071 h 5753325"/>
              <a:gd name="connsiteX20" fmla="*/ 6364832 w 6443456"/>
              <a:gd name="connsiteY20" fmla="*/ 1478763 h 5753325"/>
              <a:gd name="connsiteX21" fmla="*/ 6369745 w 6443456"/>
              <a:gd name="connsiteY21" fmla="*/ 1495680 h 5753325"/>
              <a:gd name="connsiteX22" fmla="*/ 6370898 w 6443456"/>
              <a:gd name="connsiteY22" fmla="*/ 1513331 h 5753325"/>
              <a:gd name="connsiteX23" fmla="*/ 6339773 w 6443456"/>
              <a:gd name="connsiteY23" fmla="*/ 1527414 h 5753325"/>
              <a:gd name="connsiteX24" fmla="*/ 6321854 w 6443456"/>
              <a:gd name="connsiteY24" fmla="*/ 1635366 h 5753325"/>
              <a:gd name="connsiteX25" fmla="*/ 6299489 w 6443456"/>
              <a:gd name="connsiteY25" fmla="*/ 1784860 h 5753325"/>
              <a:gd name="connsiteX26" fmla="*/ 6267878 w 6443456"/>
              <a:gd name="connsiteY26" fmla="*/ 1858572 h 5753325"/>
              <a:gd name="connsiteX27" fmla="*/ 6251146 w 6443456"/>
              <a:gd name="connsiteY27" fmla="*/ 1926167 h 5753325"/>
              <a:gd name="connsiteX28" fmla="*/ 6210686 w 6443456"/>
              <a:gd name="connsiteY28" fmla="*/ 2014834 h 5753325"/>
              <a:gd name="connsiteX29" fmla="*/ 6106652 w 6443456"/>
              <a:gd name="connsiteY29" fmla="*/ 2150572 h 5753325"/>
              <a:gd name="connsiteX30" fmla="*/ 6097813 w 6443456"/>
              <a:gd name="connsiteY30" fmla="*/ 2172208 h 5753325"/>
              <a:gd name="connsiteX31" fmla="*/ 6095990 w 6443456"/>
              <a:gd name="connsiteY31" fmla="*/ 2181185 h 5753325"/>
              <a:gd name="connsiteX32" fmla="*/ 6090126 w 6443456"/>
              <a:gd name="connsiteY32" fmla="*/ 2192533 h 5753325"/>
              <a:gd name="connsiteX33" fmla="*/ 6089503 w 6443456"/>
              <a:gd name="connsiteY33" fmla="*/ 2192543 h 5753325"/>
              <a:gd name="connsiteX34" fmla="*/ 6084946 w 6443456"/>
              <a:gd name="connsiteY34" fmla="*/ 2203694 h 5753325"/>
              <a:gd name="connsiteX35" fmla="*/ 5987861 w 6443456"/>
              <a:gd name="connsiteY35" fmla="*/ 2304868 h 5753325"/>
              <a:gd name="connsiteX36" fmla="*/ 5973439 w 6443456"/>
              <a:gd name="connsiteY36" fmla="*/ 2385635 h 5753325"/>
              <a:gd name="connsiteX37" fmla="*/ 5916727 w 6443456"/>
              <a:gd name="connsiteY37" fmla="*/ 2458777 h 5753325"/>
              <a:gd name="connsiteX38" fmla="*/ 5856524 w 6443456"/>
              <a:gd name="connsiteY38" fmla="*/ 2583281 h 5753325"/>
              <a:gd name="connsiteX39" fmla="*/ 5838091 w 6443456"/>
              <a:gd name="connsiteY39" fmla="*/ 2753474 h 5753325"/>
              <a:gd name="connsiteX40" fmla="*/ 5744296 w 6443456"/>
              <a:gd name="connsiteY40" fmla="*/ 2893276 h 5753325"/>
              <a:gd name="connsiteX41" fmla="*/ 5682522 w 6443456"/>
              <a:gd name="connsiteY41" fmla="*/ 3044368 h 5753325"/>
              <a:gd name="connsiteX42" fmla="*/ 5557886 w 6443456"/>
              <a:gd name="connsiteY42" fmla="*/ 3304853 h 5753325"/>
              <a:gd name="connsiteX43" fmla="*/ 5483942 w 6443456"/>
              <a:gd name="connsiteY43" fmla="*/ 3416604 h 5753325"/>
              <a:gd name="connsiteX44" fmla="*/ 5461007 w 6443456"/>
              <a:gd name="connsiteY44" fmla="*/ 3503742 h 5753325"/>
              <a:gd name="connsiteX45" fmla="*/ 5437889 w 6443456"/>
              <a:gd name="connsiteY45" fmla="*/ 3559927 h 5753325"/>
              <a:gd name="connsiteX46" fmla="*/ 5432770 w 6443456"/>
              <a:gd name="connsiteY46" fmla="*/ 3562948 h 5753325"/>
              <a:gd name="connsiteX47" fmla="*/ 5406795 w 6443456"/>
              <a:gd name="connsiteY47" fmla="*/ 3578594 h 5753325"/>
              <a:gd name="connsiteX48" fmla="*/ 5381495 w 6443456"/>
              <a:gd name="connsiteY48" fmla="*/ 3599883 h 5753325"/>
              <a:gd name="connsiteX49" fmla="*/ 5363689 w 6443456"/>
              <a:gd name="connsiteY49" fmla="*/ 3633299 h 5753325"/>
              <a:gd name="connsiteX50" fmla="*/ 5291870 w 6443456"/>
              <a:gd name="connsiteY50" fmla="*/ 3799039 h 5753325"/>
              <a:gd name="connsiteX51" fmla="*/ 5241600 w 6443456"/>
              <a:gd name="connsiteY51" fmla="*/ 3894238 h 5753325"/>
              <a:gd name="connsiteX52" fmla="*/ 5211041 w 6443456"/>
              <a:gd name="connsiteY52" fmla="*/ 3924184 h 5753325"/>
              <a:gd name="connsiteX53" fmla="*/ 5176073 w 6443456"/>
              <a:gd name="connsiteY53" fmla="*/ 3970179 h 5753325"/>
              <a:gd name="connsiteX54" fmla="*/ 5172826 w 6443456"/>
              <a:gd name="connsiteY54" fmla="*/ 3991773 h 5753325"/>
              <a:gd name="connsiteX55" fmla="*/ 5157053 w 6443456"/>
              <a:gd name="connsiteY55" fmla="*/ 3997708 h 5753325"/>
              <a:gd name="connsiteX56" fmla="*/ 5127922 w 6443456"/>
              <a:gd name="connsiteY56" fmla="*/ 4022660 h 5753325"/>
              <a:gd name="connsiteX57" fmla="*/ 5020872 w 6443456"/>
              <a:gd name="connsiteY57" fmla="*/ 4075951 h 5753325"/>
              <a:gd name="connsiteX58" fmla="*/ 4991410 w 6443456"/>
              <a:gd name="connsiteY58" fmla="*/ 4087598 h 5753325"/>
              <a:gd name="connsiteX59" fmla="*/ 4930112 w 6443456"/>
              <a:gd name="connsiteY59" fmla="*/ 4138459 h 5753325"/>
              <a:gd name="connsiteX60" fmla="*/ 4834224 w 6443456"/>
              <a:gd name="connsiteY60" fmla="*/ 4231643 h 5753325"/>
              <a:gd name="connsiteX61" fmla="*/ 4812599 w 6443456"/>
              <a:gd name="connsiteY61" fmla="*/ 4249449 h 5753325"/>
              <a:gd name="connsiteX62" fmla="*/ 4789188 w 6443456"/>
              <a:gd name="connsiteY62" fmla="*/ 4256678 h 5753325"/>
              <a:gd name="connsiteX63" fmla="*/ 4779554 w 6443456"/>
              <a:gd name="connsiteY63" fmla="*/ 4251313 h 5753325"/>
              <a:gd name="connsiteX64" fmla="*/ 4766885 w 6443456"/>
              <a:gd name="connsiteY64" fmla="*/ 4259812 h 5753325"/>
              <a:gd name="connsiteX65" fmla="*/ 4762510 w 6443456"/>
              <a:gd name="connsiteY65" fmla="*/ 4260383 h 5753325"/>
              <a:gd name="connsiteX66" fmla="*/ 4738416 w 6443456"/>
              <a:gd name="connsiteY66" fmla="*/ 4265355 h 5753325"/>
              <a:gd name="connsiteX67" fmla="*/ 4712007 w 6443456"/>
              <a:gd name="connsiteY67" fmla="*/ 4317892 h 5753325"/>
              <a:gd name="connsiteX68" fmla="*/ 4658930 w 6443456"/>
              <a:gd name="connsiteY68" fmla="*/ 4348041 h 5753325"/>
              <a:gd name="connsiteX69" fmla="*/ 4443526 w 6443456"/>
              <a:gd name="connsiteY69" fmla="*/ 4507851 h 5753325"/>
              <a:gd name="connsiteX70" fmla="*/ 4289766 w 6443456"/>
              <a:gd name="connsiteY70" fmla="*/ 4711450 h 5753325"/>
              <a:gd name="connsiteX71" fmla="*/ 4150870 w 6443456"/>
              <a:gd name="connsiteY71" fmla="*/ 4818480 h 5753325"/>
              <a:gd name="connsiteX72" fmla="*/ 4006639 w 6443456"/>
              <a:gd name="connsiteY72" fmla="*/ 4933815 h 5753325"/>
              <a:gd name="connsiteX73" fmla="*/ 3298210 w 6443456"/>
              <a:gd name="connsiteY73" fmla="*/ 5070790 h 5753325"/>
              <a:gd name="connsiteX74" fmla="*/ 2947678 w 6443456"/>
              <a:gd name="connsiteY74" fmla="*/ 5117869 h 5753325"/>
              <a:gd name="connsiteX75" fmla="*/ 2822169 w 6443456"/>
              <a:gd name="connsiteY75" fmla="*/ 5129396 h 5753325"/>
              <a:gd name="connsiteX76" fmla="*/ 2538773 w 6443456"/>
              <a:gd name="connsiteY76" fmla="*/ 5313397 h 5753325"/>
              <a:gd name="connsiteX77" fmla="*/ 2014500 w 6443456"/>
              <a:gd name="connsiteY77" fmla="*/ 5519744 h 5753325"/>
              <a:gd name="connsiteX78" fmla="*/ 1934391 w 6443456"/>
              <a:gd name="connsiteY78" fmla="*/ 5591335 h 5753325"/>
              <a:gd name="connsiteX79" fmla="*/ 1892550 w 6443456"/>
              <a:gd name="connsiteY79" fmla="*/ 5649708 h 5753325"/>
              <a:gd name="connsiteX80" fmla="*/ 1854769 w 6443456"/>
              <a:gd name="connsiteY80" fmla="*/ 5647691 h 5753325"/>
              <a:gd name="connsiteX81" fmla="*/ 1809461 w 6443456"/>
              <a:gd name="connsiteY81" fmla="*/ 5648628 h 5753325"/>
              <a:gd name="connsiteX82" fmla="*/ 1745150 w 6443456"/>
              <a:gd name="connsiteY82" fmla="*/ 5693879 h 5753325"/>
              <a:gd name="connsiteX83" fmla="*/ 1713375 w 6443456"/>
              <a:gd name="connsiteY83" fmla="*/ 5684672 h 5753325"/>
              <a:gd name="connsiteX84" fmla="*/ 1707808 w 6443456"/>
              <a:gd name="connsiteY84" fmla="*/ 5682611 h 5753325"/>
              <a:gd name="connsiteX85" fmla="*/ 1679313 w 6443456"/>
              <a:gd name="connsiteY85" fmla="*/ 5672360 h 5753325"/>
              <a:gd name="connsiteX86" fmla="*/ 1646933 w 6443456"/>
              <a:gd name="connsiteY86" fmla="*/ 5666227 h 5753325"/>
              <a:gd name="connsiteX87" fmla="*/ 1610055 w 6443456"/>
              <a:gd name="connsiteY87" fmla="*/ 5673643 h 5753325"/>
              <a:gd name="connsiteX88" fmla="*/ 1437641 w 6443456"/>
              <a:gd name="connsiteY88" fmla="*/ 5723266 h 5753325"/>
              <a:gd name="connsiteX89" fmla="*/ 1332869 w 6443456"/>
              <a:gd name="connsiteY89" fmla="*/ 5744752 h 5753325"/>
              <a:gd name="connsiteX90" fmla="*/ 1290525 w 6443456"/>
              <a:gd name="connsiteY90" fmla="*/ 5740036 h 5753325"/>
              <a:gd name="connsiteX91" fmla="*/ 1233107 w 6443456"/>
              <a:gd name="connsiteY91" fmla="*/ 5742106 h 5753325"/>
              <a:gd name="connsiteX92" fmla="*/ 1214532 w 6443456"/>
              <a:gd name="connsiteY92" fmla="*/ 5753325 h 5753325"/>
              <a:gd name="connsiteX93" fmla="*/ 1199955 w 6443456"/>
              <a:gd name="connsiteY93" fmla="*/ 5744831 h 5753325"/>
              <a:gd name="connsiteX94" fmla="*/ 1162337 w 6443456"/>
              <a:gd name="connsiteY94" fmla="*/ 5738048 h 5753325"/>
              <a:gd name="connsiteX95" fmla="*/ 1053457 w 6443456"/>
              <a:gd name="connsiteY95" fmla="*/ 5688676 h 5753325"/>
              <a:gd name="connsiteX96" fmla="*/ 1025798 w 6443456"/>
              <a:gd name="connsiteY96" fmla="*/ 5673166 h 5753325"/>
              <a:gd name="connsiteX97" fmla="*/ 947900 w 6443456"/>
              <a:gd name="connsiteY97" fmla="*/ 5657848 h 5753325"/>
              <a:gd name="connsiteX98" fmla="*/ 815627 w 6443456"/>
              <a:gd name="connsiteY98" fmla="*/ 5642557 h 5753325"/>
              <a:gd name="connsiteX99" fmla="*/ 788251 w 6443456"/>
              <a:gd name="connsiteY99" fmla="*/ 5637065 h 5753325"/>
              <a:gd name="connsiteX100" fmla="*/ 767822 w 6443456"/>
              <a:gd name="connsiteY100" fmla="*/ 5623450 h 5753325"/>
              <a:gd name="connsiteX101" fmla="*/ 765791 w 6443456"/>
              <a:gd name="connsiteY101" fmla="*/ 5612539 h 5753325"/>
              <a:gd name="connsiteX102" fmla="*/ 751230 w 6443456"/>
              <a:gd name="connsiteY102" fmla="*/ 5608092 h 5753325"/>
              <a:gd name="connsiteX103" fmla="*/ 748008 w 6443456"/>
              <a:gd name="connsiteY103" fmla="*/ 5605052 h 5753325"/>
              <a:gd name="connsiteX104" fmla="*/ 728871 w 6443456"/>
              <a:gd name="connsiteY104" fmla="*/ 5589469 h 5753325"/>
              <a:gd name="connsiteX105" fmla="*/ 671898 w 6443456"/>
              <a:gd name="connsiteY105" fmla="*/ 5602363 h 5753325"/>
              <a:gd name="connsiteX106" fmla="*/ 615065 w 6443456"/>
              <a:gd name="connsiteY106" fmla="*/ 5580257 h 5753325"/>
              <a:gd name="connsiteX107" fmla="*/ 355785 w 6443456"/>
              <a:gd name="connsiteY107" fmla="*/ 5514383 h 5753325"/>
              <a:gd name="connsiteX108" fmla="*/ 102269 w 6443456"/>
              <a:gd name="connsiteY108" fmla="*/ 5524347 h 5753325"/>
              <a:gd name="connsiteX109" fmla="*/ 13160 w 6443456"/>
              <a:gd name="connsiteY109" fmla="*/ 5514159 h 5753325"/>
              <a:gd name="connsiteX110" fmla="*/ 0 w 6443456"/>
              <a:gd name="connsiteY110" fmla="*/ 5511735 h 5753325"/>
              <a:gd name="connsiteX111" fmla="*/ 0 w 6443456"/>
              <a:gd name="connsiteY111" fmla="*/ 0 h 57533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</a:cxnLst>
            <a:rect l="l" t="t" r="r" b="b"/>
            <a:pathLst>
              <a:path w="6443456" h="5753325">
                <a:moveTo>
                  <a:pt x="0" y="0"/>
                </a:moveTo>
                <a:lnTo>
                  <a:pt x="6438980" y="0"/>
                </a:lnTo>
                <a:cubicBezTo>
                  <a:pt x="6439002" y="49"/>
                  <a:pt x="6439025" y="98"/>
                  <a:pt x="6439047" y="147"/>
                </a:cubicBezTo>
                <a:lnTo>
                  <a:pt x="6443456" y="130105"/>
                </a:lnTo>
                <a:cubicBezTo>
                  <a:pt x="6430828" y="154008"/>
                  <a:pt x="6411458" y="168030"/>
                  <a:pt x="6422751" y="174163"/>
                </a:cubicBezTo>
                <a:cubicBezTo>
                  <a:pt x="6418487" y="214830"/>
                  <a:pt x="6390727" y="235497"/>
                  <a:pt x="6396598" y="274847"/>
                </a:cubicBezTo>
                <a:cubicBezTo>
                  <a:pt x="6403386" y="335822"/>
                  <a:pt x="6333127" y="414969"/>
                  <a:pt x="6337615" y="471794"/>
                </a:cubicBezTo>
                <a:cubicBezTo>
                  <a:pt x="6324407" y="534783"/>
                  <a:pt x="6296331" y="556933"/>
                  <a:pt x="6304423" y="582623"/>
                </a:cubicBezTo>
                <a:cubicBezTo>
                  <a:pt x="6293676" y="611941"/>
                  <a:pt x="6296956" y="631352"/>
                  <a:pt x="6303977" y="664291"/>
                </a:cubicBezTo>
                <a:cubicBezTo>
                  <a:pt x="6302444" y="677879"/>
                  <a:pt x="6301462" y="685268"/>
                  <a:pt x="6299372" y="697330"/>
                </a:cubicBezTo>
                <a:cubicBezTo>
                  <a:pt x="6314387" y="714913"/>
                  <a:pt x="6313827" y="721408"/>
                  <a:pt x="6309888" y="754001"/>
                </a:cubicBezTo>
                <a:cubicBezTo>
                  <a:pt x="6306930" y="769492"/>
                  <a:pt x="6343751" y="814234"/>
                  <a:pt x="6339879" y="811136"/>
                </a:cubicBezTo>
                <a:lnTo>
                  <a:pt x="6330065" y="893399"/>
                </a:lnTo>
                <a:cubicBezTo>
                  <a:pt x="6341065" y="929331"/>
                  <a:pt x="6340586" y="969703"/>
                  <a:pt x="6328618" y="1009766"/>
                </a:cubicBezTo>
                <a:cubicBezTo>
                  <a:pt x="6286987" y="1110847"/>
                  <a:pt x="6336677" y="1067927"/>
                  <a:pt x="6320797" y="1146964"/>
                </a:cubicBezTo>
                <a:cubicBezTo>
                  <a:pt x="6308238" y="1199586"/>
                  <a:pt x="6355190" y="1221191"/>
                  <a:pt x="6334400" y="1280757"/>
                </a:cubicBezTo>
                <a:lnTo>
                  <a:pt x="6356023" y="1356227"/>
                </a:lnTo>
                <a:cubicBezTo>
                  <a:pt x="6356068" y="1358140"/>
                  <a:pt x="6356112" y="1360054"/>
                  <a:pt x="6356157" y="1361967"/>
                </a:cubicBezTo>
                <a:cubicBezTo>
                  <a:pt x="6355533" y="1373512"/>
                  <a:pt x="6353847" y="1384370"/>
                  <a:pt x="6350613" y="1393569"/>
                </a:cubicBezTo>
                <a:cubicBezTo>
                  <a:pt x="6364468" y="1383914"/>
                  <a:pt x="6345614" y="1435855"/>
                  <a:pt x="6357062" y="1444071"/>
                </a:cubicBezTo>
                <a:cubicBezTo>
                  <a:pt x="6366618" y="1448518"/>
                  <a:pt x="6363125" y="1465312"/>
                  <a:pt x="6364832" y="1478763"/>
                </a:cubicBezTo>
                <a:cubicBezTo>
                  <a:pt x="6367033" y="1481449"/>
                  <a:pt x="6368644" y="1487606"/>
                  <a:pt x="6369745" y="1495680"/>
                </a:cubicBezTo>
                <a:cubicBezTo>
                  <a:pt x="6370129" y="1501564"/>
                  <a:pt x="6370514" y="1507447"/>
                  <a:pt x="6370898" y="1513331"/>
                </a:cubicBezTo>
                <a:lnTo>
                  <a:pt x="6339773" y="1527414"/>
                </a:lnTo>
                <a:cubicBezTo>
                  <a:pt x="6334226" y="1566662"/>
                  <a:pt x="6321052" y="1604564"/>
                  <a:pt x="6321854" y="1635366"/>
                </a:cubicBezTo>
                <a:cubicBezTo>
                  <a:pt x="6320655" y="1701187"/>
                  <a:pt x="6292278" y="1721205"/>
                  <a:pt x="6299489" y="1784860"/>
                </a:cubicBezTo>
                <a:cubicBezTo>
                  <a:pt x="6294212" y="1831400"/>
                  <a:pt x="6277478" y="1829559"/>
                  <a:pt x="6267878" y="1858572"/>
                </a:cubicBezTo>
                <a:lnTo>
                  <a:pt x="6251146" y="1926167"/>
                </a:lnTo>
                <a:lnTo>
                  <a:pt x="6210686" y="2014834"/>
                </a:lnTo>
                <a:lnTo>
                  <a:pt x="6106652" y="2150572"/>
                </a:lnTo>
                <a:lnTo>
                  <a:pt x="6097813" y="2172208"/>
                </a:lnTo>
                <a:lnTo>
                  <a:pt x="6095990" y="2181185"/>
                </a:lnTo>
                <a:cubicBezTo>
                  <a:pt x="6094176" y="2187056"/>
                  <a:pt x="6092249" y="2190556"/>
                  <a:pt x="6090126" y="2192533"/>
                </a:cubicBezTo>
                <a:lnTo>
                  <a:pt x="6089503" y="2192543"/>
                </a:lnTo>
                <a:lnTo>
                  <a:pt x="6084946" y="2203694"/>
                </a:lnTo>
                <a:cubicBezTo>
                  <a:pt x="6068006" y="2222414"/>
                  <a:pt x="6006445" y="2274546"/>
                  <a:pt x="5987861" y="2304868"/>
                </a:cubicBezTo>
                <a:lnTo>
                  <a:pt x="5973439" y="2385635"/>
                </a:lnTo>
                <a:lnTo>
                  <a:pt x="5916727" y="2458777"/>
                </a:lnTo>
                <a:cubicBezTo>
                  <a:pt x="5897241" y="2491718"/>
                  <a:pt x="5869630" y="2534165"/>
                  <a:pt x="5856524" y="2583281"/>
                </a:cubicBezTo>
                <a:cubicBezTo>
                  <a:pt x="5857506" y="2592319"/>
                  <a:pt x="5833326" y="2744711"/>
                  <a:pt x="5838091" y="2753474"/>
                </a:cubicBezTo>
                <a:cubicBezTo>
                  <a:pt x="5785248" y="2871502"/>
                  <a:pt x="5778642" y="2803565"/>
                  <a:pt x="5744296" y="2893276"/>
                </a:cubicBezTo>
                <a:cubicBezTo>
                  <a:pt x="5695297" y="2988328"/>
                  <a:pt x="5724634" y="2958553"/>
                  <a:pt x="5682522" y="3044368"/>
                </a:cubicBezTo>
                <a:cubicBezTo>
                  <a:pt x="5632185" y="3125072"/>
                  <a:pt x="5597317" y="3217236"/>
                  <a:pt x="5557886" y="3304853"/>
                </a:cubicBezTo>
                <a:cubicBezTo>
                  <a:pt x="5482395" y="3325072"/>
                  <a:pt x="5519234" y="3371478"/>
                  <a:pt x="5483942" y="3416604"/>
                </a:cubicBezTo>
                <a:cubicBezTo>
                  <a:pt x="5462927" y="3437263"/>
                  <a:pt x="5484515" y="3475608"/>
                  <a:pt x="5461007" y="3503742"/>
                </a:cubicBezTo>
                <a:cubicBezTo>
                  <a:pt x="5452964" y="3510933"/>
                  <a:pt x="5447709" y="3554203"/>
                  <a:pt x="5437889" y="3559927"/>
                </a:cubicBezTo>
                <a:lnTo>
                  <a:pt x="5432770" y="3562948"/>
                </a:lnTo>
                <a:lnTo>
                  <a:pt x="5406795" y="3578594"/>
                </a:lnTo>
                <a:lnTo>
                  <a:pt x="5381495" y="3599883"/>
                </a:lnTo>
                <a:cubicBezTo>
                  <a:pt x="5373777" y="3608845"/>
                  <a:pt x="5367528" y="3619642"/>
                  <a:pt x="5363689" y="3633299"/>
                </a:cubicBezTo>
                <a:cubicBezTo>
                  <a:pt x="5370837" y="3689178"/>
                  <a:pt x="5280250" y="3728687"/>
                  <a:pt x="5291870" y="3799039"/>
                </a:cubicBezTo>
                <a:cubicBezTo>
                  <a:pt x="5291660" y="3823262"/>
                  <a:pt x="5263601" y="3888134"/>
                  <a:pt x="5241600" y="3894238"/>
                </a:cubicBezTo>
                <a:cubicBezTo>
                  <a:pt x="5232312" y="3906493"/>
                  <a:pt x="5231731" y="3924583"/>
                  <a:pt x="5211041" y="3924184"/>
                </a:cubicBezTo>
                <a:cubicBezTo>
                  <a:pt x="5184976" y="3926521"/>
                  <a:pt x="5198956" y="3986438"/>
                  <a:pt x="5176073" y="3970179"/>
                </a:cubicBezTo>
                <a:lnTo>
                  <a:pt x="5172826" y="3991773"/>
                </a:lnTo>
                <a:lnTo>
                  <a:pt x="5157053" y="3997708"/>
                </a:lnTo>
                <a:cubicBezTo>
                  <a:pt x="5140589" y="4003541"/>
                  <a:pt x="5128715" y="4008828"/>
                  <a:pt x="5127922" y="4022660"/>
                </a:cubicBezTo>
                <a:cubicBezTo>
                  <a:pt x="5105225" y="4035701"/>
                  <a:pt x="5043623" y="4065128"/>
                  <a:pt x="5020872" y="4075951"/>
                </a:cubicBezTo>
                <a:cubicBezTo>
                  <a:pt x="5006705" y="4069570"/>
                  <a:pt x="5001251" y="4081880"/>
                  <a:pt x="4991410" y="4087598"/>
                </a:cubicBezTo>
                <a:cubicBezTo>
                  <a:pt x="4974522" y="4085320"/>
                  <a:pt x="4937025" y="4121806"/>
                  <a:pt x="4930112" y="4138459"/>
                </a:cubicBezTo>
                <a:cubicBezTo>
                  <a:pt x="4918473" y="4190437"/>
                  <a:pt x="4844909" y="4190974"/>
                  <a:pt x="4834224" y="4231643"/>
                </a:cubicBezTo>
                <a:cubicBezTo>
                  <a:pt x="4827758" y="4239937"/>
                  <a:pt x="4820427" y="4245543"/>
                  <a:pt x="4812599" y="4249449"/>
                </a:cubicBezTo>
                <a:lnTo>
                  <a:pt x="4789188" y="4256678"/>
                </a:lnTo>
                <a:lnTo>
                  <a:pt x="4779554" y="4251313"/>
                </a:lnTo>
                <a:lnTo>
                  <a:pt x="4766885" y="4259812"/>
                </a:lnTo>
                <a:lnTo>
                  <a:pt x="4762510" y="4260383"/>
                </a:lnTo>
                <a:cubicBezTo>
                  <a:pt x="4754131" y="4261437"/>
                  <a:pt x="4745977" y="4262766"/>
                  <a:pt x="4738416" y="4265355"/>
                </a:cubicBezTo>
                <a:cubicBezTo>
                  <a:pt x="4764694" y="4302719"/>
                  <a:pt x="4678447" y="4293536"/>
                  <a:pt x="4712007" y="4317892"/>
                </a:cubicBezTo>
                <a:cubicBezTo>
                  <a:pt x="4675039" y="4338619"/>
                  <a:pt x="4716682" y="4356361"/>
                  <a:pt x="4658930" y="4348041"/>
                </a:cubicBezTo>
                <a:cubicBezTo>
                  <a:pt x="4614182" y="4379702"/>
                  <a:pt x="4505053" y="4447283"/>
                  <a:pt x="4443526" y="4507851"/>
                </a:cubicBezTo>
                <a:cubicBezTo>
                  <a:pt x="4410144" y="4540439"/>
                  <a:pt x="4338540" y="4659677"/>
                  <a:pt x="4289766" y="4711450"/>
                </a:cubicBezTo>
                <a:cubicBezTo>
                  <a:pt x="4238344" y="4747694"/>
                  <a:pt x="4215457" y="4807131"/>
                  <a:pt x="4150870" y="4818480"/>
                </a:cubicBezTo>
                <a:cubicBezTo>
                  <a:pt x="4103683" y="4855538"/>
                  <a:pt x="4148748" y="4891762"/>
                  <a:pt x="4006639" y="4933815"/>
                </a:cubicBezTo>
                <a:cubicBezTo>
                  <a:pt x="3736045" y="4990755"/>
                  <a:pt x="3474704" y="5040115"/>
                  <a:pt x="3298210" y="5070790"/>
                </a:cubicBezTo>
                <a:cubicBezTo>
                  <a:pt x="3121717" y="5101466"/>
                  <a:pt x="3041810" y="5115566"/>
                  <a:pt x="2947678" y="5117869"/>
                </a:cubicBezTo>
                <a:cubicBezTo>
                  <a:pt x="2853544" y="5120174"/>
                  <a:pt x="2858560" y="5135060"/>
                  <a:pt x="2822169" y="5129396"/>
                </a:cubicBezTo>
                <a:lnTo>
                  <a:pt x="2538773" y="5313397"/>
                </a:lnTo>
                <a:cubicBezTo>
                  <a:pt x="2405817" y="5334661"/>
                  <a:pt x="2144167" y="5431620"/>
                  <a:pt x="2014500" y="5519744"/>
                </a:cubicBezTo>
                <a:cubicBezTo>
                  <a:pt x="1982084" y="5541774"/>
                  <a:pt x="1956346" y="5565847"/>
                  <a:pt x="1934391" y="5591335"/>
                </a:cubicBezTo>
                <a:lnTo>
                  <a:pt x="1892550" y="5649708"/>
                </a:lnTo>
                <a:lnTo>
                  <a:pt x="1854769" y="5647691"/>
                </a:lnTo>
                <a:cubicBezTo>
                  <a:pt x="1838936" y="5647705"/>
                  <a:pt x="1823701" y="5648312"/>
                  <a:pt x="1809461" y="5648628"/>
                </a:cubicBezTo>
                <a:cubicBezTo>
                  <a:pt x="1834147" y="5698228"/>
                  <a:pt x="1737274" y="5633540"/>
                  <a:pt x="1745150" y="5693879"/>
                </a:cubicBezTo>
                <a:cubicBezTo>
                  <a:pt x="1734532" y="5692199"/>
                  <a:pt x="1724002" y="5688669"/>
                  <a:pt x="1713375" y="5684672"/>
                </a:cubicBezTo>
                <a:lnTo>
                  <a:pt x="1707808" y="5682611"/>
                </a:lnTo>
                <a:lnTo>
                  <a:pt x="1679313" y="5672360"/>
                </a:lnTo>
                <a:lnTo>
                  <a:pt x="1646933" y="5666227"/>
                </a:lnTo>
                <a:cubicBezTo>
                  <a:pt x="1635170" y="5665926"/>
                  <a:pt x="1622939" y="5667937"/>
                  <a:pt x="1610055" y="5673643"/>
                </a:cubicBezTo>
                <a:cubicBezTo>
                  <a:pt x="1571890" y="5714775"/>
                  <a:pt x="1484024" y="5669440"/>
                  <a:pt x="1437641" y="5723266"/>
                </a:cubicBezTo>
                <a:cubicBezTo>
                  <a:pt x="1418992" y="5738521"/>
                  <a:pt x="1351540" y="5757985"/>
                  <a:pt x="1332869" y="5744752"/>
                </a:cubicBezTo>
                <a:cubicBezTo>
                  <a:pt x="1317589" y="5745326"/>
                  <a:pt x="1303391" y="5756388"/>
                  <a:pt x="1290525" y="5740036"/>
                </a:cubicBezTo>
                <a:cubicBezTo>
                  <a:pt x="1272146" y="5721242"/>
                  <a:pt x="1235243" y="5770261"/>
                  <a:pt x="1233107" y="5742106"/>
                </a:cubicBezTo>
                <a:lnTo>
                  <a:pt x="1214532" y="5753325"/>
                </a:lnTo>
                <a:lnTo>
                  <a:pt x="1199955" y="5744831"/>
                </a:lnTo>
                <a:cubicBezTo>
                  <a:pt x="1185016" y="5735734"/>
                  <a:pt x="1173414" y="5729861"/>
                  <a:pt x="1162337" y="5738048"/>
                </a:cubicBezTo>
                <a:cubicBezTo>
                  <a:pt x="1137920" y="5728689"/>
                  <a:pt x="1076212" y="5699490"/>
                  <a:pt x="1053457" y="5688676"/>
                </a:cubicBezTo>
                <a:cubicBezTo>
                  <a:pt x="1049315" y="5673592"/>
                  <a:pt x="1036434" y="5677184"/>
                  <a:pt x="1025798" y="5673166"/>
                </a:cubicBezTo>
                <a:cubicBezTo>
                  <a:pt x="1016787" y="5658576"/>
                  <a:pt x="965030" y="5652626"/>
                  <a:pt x="947900" y="5657848"/>
                </a:cubicBezTo>
                <a:cubicBezTo>
                  <a:pt x="900757" y="5681878"/>
                  <a:pt x="853518" y="5624981"/>
                  <a:pt x="815627" y="5642557"/>
                </a:cubicBezTo>
                <a:cubicBezTo>
                  <a:pt x="805172" y="5642805"/>
                  <a:pt x="796221" y="5640669"/>
                  <a:pt x="788251" y="5637065"/>
                </a:cubicBezTo>
                <a:lnTo>
                  <a:pt x="767822" y="5623450"/>
                </a:lnTo>
                <a:lnTo>
                  <a:pt x="765791" y="5612539"/>
                </a:lnTo>
                <a:lnTo>
                  <a:pt x="751230" y="5608092"/>
                </a:lnTo>
                <a:lnTo>
                  <a:pt x="748008" y="5605052"/>
                </a:lnTo>
                <a:cubicBezTo>
                  <a:pt x="741868" y="5599203"/>
                  <a:pt x="735661" y="5593704"/>
                  <a:pt x="728871" y="5589469"/>
                </a:cubicBezTo>
                <a:cubicBezTo>
                  <a:pt x="717035" y="5633700"/>
                  <a:pt x="669153" y="5560747"/>
                  <a:pt x="671898" y="5602363"/>
                </a:cubicBezTo>
                <a:cubicBezTo>
                  <a:pt x="632522" y="5586794"/>
                  <a:pt x="645467" y="5630489"/>
                  <a:pt x="615065" y="5580257"/>
                </a:cubicBezTo>
                <a:cubicBezTo>
                  <a:pt x="562379" y="5565593"/>
                  <a:pt x="441250" y="5523701"/>
                  <a:pt x="355785" y="5514383"/>
                </a:cubicBezTo>
                <a:cubicBezTo>
                  <a:pt x="309622" y="5509152"/>
                  <a:pt x="172894" y="5529342"/>
                  <a:pt x="102269" y="5524347"/>
                </a:cubicBezTo>
                <a:cubicBezTo>
                  <a:pt x="72050" y="5515878"/>
                  <a:pt x="41939" y="5516649"/>
                  <a:pt x="13160" y="5514159"/>
                </a:cubicBezTo>
                <a:lnTo>
                  <a:pt x="0" y="5511735"/>
                </a:lnTo>
                <a:lnTo>
                  <a:pt x="0" y="0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4307A8B-2BD9-BD12-6F28-E72774D945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2781" y="588672"/>
            <a:ext cx="4795149" cy="1393878"/>
          </a:xfrm>
        </p:spPr>
        <p:txBody>
          <a:bodyPr anchor="b">
            <a:normAutofit/>
          </a:bodyPr>
          <a:lstStyle/>
          <a:p>
            <a:pPr algn="ctr"/>
            <a:r>
              <a:rPr lang="en-GB" b="1" dirty="0"/>
              <a:t>Structured Interview</a:t>
            </a:r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CF93DC6C-1BFD-4414-BF23-471C8831CA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0664" y="3440576"/>
            <a:ext cx="4114800" cy="2675059"/>
          </a:xfrm>
          <a:custGeom>
            <a:avLst/>
            <a:gdLst>
              <a:gd name="connsiteX0" fmla="*/ 0 w 2400300"/>
              <a:gd name="connsiteY0" fmla="*/ 0 h 2400300"/>
              <a:gd name="connsiteX1" fmla="*/ 2400300 w 2400300"/>
              <a:gd name="connsiteY1" fmla="*/ 0 h 2400300"/>
              <a:gd name="connsiteX2" fmla="*/ 2400300 w 2400300"/>
              <a:gd name="connsiteY2" fmla="*/ 2400300 h 2400300"/>
              <a:gd name="connsiteX3" fmla="*/ 0 w 2400300"/>
              <a:gd name="connsiteY3" fmla="*/ 2400300 h 2400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00300" h="2400300">
                <a:moveTo>
                  <a:pt x="0" y="0"/>
                </a:moveTo>
                <a:lnTo>
                  <a:pt x="2400300" y="0"/>
                </a:lnTo>
                <a:lnTo>
                  <a:pt x="2400300" y="2400300"/>
                </a:lnTo>
                <a:lnTo>
                  <a:pt x="0" y="240030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ffectLst>
            <a:outerShdw blurRad="50800" dist="12700" dir="3000000" algn="tl" rotWithShape="0">
              <a:prstClr val="black">
                <a:alpha val="2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pic>
        <p:nvPicPr>
          <p:cNvPr id="7" name="Graphic 6" descr="Checkmark">
            <a:extLst>
              <a:ext uri="{FF2B5EF4-FFF2-40B4-BE49-F238E27FC236}">
                <a16:creationId xmlns:a16="http://schemas.microsoft.com/office/drawing/2014/main" id="{F43522D0-9EDF-548C-A8EA-7A52B04209BC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742621" y="3555468"/>
            <a:ext cx="2450885" cy="2450885"/>
          </a:xfrm>
          <a:prstGeom prst="rect">
            <a:avLst/>
          </a:prstGeom>
        </p:spPr>
      </p:pic>
      <p:sp>
        <p:nvSpPr>
          <p:cNvPr id="24" name="Rectangle 6">
            <a:extLst>
              <a:ext uri="{FF2B5EF4-FFF2-40B4-BE49-F238E27FC236}">
                <a16:creationId xmlns:a16="http://schemas.microsoft.com/office/drawing/2014/main" id="{001928A5-13A8-4372-8A77-BCAAE5553E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114188" y="5840345"/>
            <a:ext cx="1707751" cy="428984"/>
          </a:xfrm>
          <a:custGeom>
            <a:avLst/>
            <a:gdLst>
              <a:gd name="connsiteX0" fmla="*/ 0 w 2142503"/>
              <a:gd name="connsiteY0" fmla="*/ 0 h 571500"/>
              <a:gd name="connsiteX1" fmla="*/ 2142503 w 2142503"/>
              <a:gd name="connsiteY1" fmla="*/ 0 h 571500"/>
              <a:gd name="connsiteX2" fmla="*/ 2142503 w 2142503"/>
              <a:gd name="connsiteY2" fmla="*/ 571500 h 571500"/>
              <a:gd name="connsiteX3" fmla="*/ 0 w 2142503"/>
              <a:gd name="connsiteY3" fmla="*/ 571500 h 571500"/>
              <a:gd name="connsiteX4" fmla="*/ 0 w 2142503"/>
              <a:gd name="connsiteY4" fmla="*/ 0 h 571500"/>
              <a:gd name="connsiteX0" fmla="*/ 0 w 2142503"/>
              <a:gd name="connsiteY0" fmla="*/ 0 h 582145"/>
              <a:gd name="connsiteX1" fmla="*/ 2142503 w 2142503"/>
              <a:gd name="connsiteY1" fmla="*/ 0 h 582145"/>
              <a:gd name="connsiteX2" fmla="*/ 2142503 w 2142503"/>
              <a:gd name="connsiteY2" fmla="*/ 571500 h 582145"/>
              <a:gd name="connsiteX3" fmla="*/ 2050917 w 2142503"/>
              <a:gd name="connsiteY3" fmla="*/ 582088 h 582145"/>
              <a:gd name="connsiteX4" fmla="*/ 0 w 2142503"/>
              <a:gd name="connsiteY4" fmla="*/ 571500 h 582145"/>
              <a:gd name="connsiteX5" fmla="*/ 0 w 2142503"/>
              <a:gd name="connsiteY5" fmla="*/ 0 h 582145"/>
              <a:gd name="connsiteX0" fmla="*/ 0 w 2159832"/>
              <a:gd name="connsiteY0" fmla="*/ 0 h 582145"/>
              <a:gd name="connsiteX1" fmla="*/ 2142503 w 2159832"/>
              <a:gd name="connsiteY1" fmla="*/ 0 h 582145"/>
              <a:gd name="connsiteX2" fmla="*/ 2159829 w 2159832"/>
              <a:gd name="connsiteY2" fmla="*/ 96526 h 582145"/>
              <a:gd name="connsiteX3" fmla="*/ 2142503 w 2159832"/>
              <a:gd name="connsiteY3" fmla="*/ 571500 h 582145"/>
              <a:gd name="connsiteX4" fmla="*/ 2050917 w 2159832"/>
              <a:gd name="connsiteY4" fmla="*/ 582088 h 582145"/>
              <a:gd name="connsiteX5" fmla="*/ 0 w 2159832"/>
              <a:gd name="connsiteY5" fmla="*/ 571500 h 582145"/>
              <a:gd name="connsiteX6" fmla="*/ 0 w 2159832"/>
              <a:gd name="connsiteY6" fmla="*/ 0 h 582145"/>
              <a:gd name="connsiteX0" fmla="*/ 0 w 2159832"/>
              <a:gd name="connsiteY0" fmla="*/ 12386 h 594531"/>
              <a:gd name="connsiteX1" fmla="*/ 67826 w 2159832"/>
              <a:gd name="connsiteY1" fmla="*/ 0 h 594531"/>
              <a:gd name="connsiteX2" fmla="*/ 2142503 w 2159832"/>
              <a:gd name="connsiteY2" fmla="*/ 12386 h 594531"/>
              <a:gd name="connsiteX3" fmla="*/ 2159829 w 2159832"/>
              <a:gd name="connsiteY3" fmla="*/ 108912 h 594531"/>
              <a:gd name="connsiteX4" fmla="*/ 2142503 w 2159832"/>
              <a:gd name="connsiteY4" fmla="*/ 583886 h 594531"/>
              <a:gd name="connsiteX5" fmla="*/ 2050917 w 2159832"/>
              <a:gd name="connsiteY5" fmla="*/ 594474 h 594531"/>
              <a:gd name="connsiteX6" fmla="*/ 0 w 2159832"/>
              <a:gd name="connsiteY6" fmla="*/ 583886 h 594531"/>
              <a:gd name="connsiteX7" fmla="*/ 0 w 2159832"/>
              <a:gd name="connsiteY7" fmla="*/ 12386 h 594531"/>
              <a:gd name="connsiteX0" fmla="*/ 0 w 2168908"/>
              <a:gd name="connsiteY0" fmla="*/ 26000 h 594531"/>
              <a:gd name="connsiteX1" fmla="*/ 76902 w 2168908"/>
              <a:gd name="connsiteY1" fmla="*/ 0 h 594531"/>
              <a:gd name="connsiteX2" fmla="*/ 2151579 w 2168908"/>
              <a:gd name="connsiteY2" fmla="*/ 12386 h 594531"/>
              <a:gd name="connsiteX3" fmla="*/ 2168905 w 2168908"/>
              <a:gd name="connsiteY3" fmla="*/ 108912 h 594531"/>
              <a:gd name="connsiteX4" fmla="*/ 2151579 w 2168908"/>
              <a:gd name="connsiteY4" fmla="*/ 583886 h 594531"/>
              <a:gd name="connsiteX5" fmla="*/ 2059993 w 2168908"/>
              <a:gd name="connsiteY5" fmla="*/ 594474 h 594531"/>
              <a:gd name="connsiteX6" fmla="*/ 9076 w 2168908"/>
              <a:gd name="connsiteY6" fmla="*/ 583886 h 594531"/>
              <a:gd name="connsiteX7" fmla="*/ 0 w 2168908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147197 w 2316105"/>
              <a:gd name="connsiteY0" fmla="*/ 26000 h 594531"/>
              <a:gd name="connsiteX1" fmla="*/ 224099 w 2316105"/>
              <a:gd name="connsiteY1" fmla="*/ 0 h 594531"/>
              <a:gd name="connsiteX2" fmla="*/ 2298776 w 2316105"/>
              <a:gd name="connsiteY2" fmla="*/ 12386 h 594531"/>
              <a:gd name="connsiteX3" fmla="*/ 2316102 w 2316105"/>
              <a:gd name="connsiteY3" fmla="*/ 108912 h 594531"/>
              <a:gd name="connsiteX4" fmla="*/ 2298776 w 2316105"/>
              <a:gd name="connsiteY4" fmla="*/ 583886 h 594531"/>
              <a:gd name="connsiteX5" fmla="*/ 2207190 w 2316105"/>
              <a:gd name="connsiteY5" fmla="*/ 594474 h 594531"/>
              <a:gd name="connsiteX6" fmla="*/ 156273 w 2316105"/>
              <a:gd name="connsiteY6" fmla="*/ 583886 h 594531"/>
              <a:gd name="connsiteX7" fmla="*/ 142416 w 2316105"/>
              <a:gd name="connsiteY7" fmla="*/ 235975 h 594531"/>
              <a:gd name="connsiteX8" fmla="*/ 147197 w 2316105"/>
              <a:gd name="connsiteY8" fmla="*/ 26000 h 594531"/>
              <a:gd name="connsiteX0" fmla="*/ 154684 w 2323592"/>
              <a:gd name="connsiteY0" fmla="*/ 26000 h 594531"/>
              <a:gd name="connsiteX1" fmla="*/ 231586 w 2323592"/>
              <a:gd name="connsiteY1" fmla="*/ 0 h 594531"/>
              <a:gd name="connsiteX2" fmla="*/ 2306263 w 2323592"/>
              <a:gd name="connsiteY2" fmla="*/ 12386 h 594531"/>
              <a:gd name="connsiteX3" fmla="*/ 2323589 w 2323592"/>
              <a:gd name="connsiteY3" fmla="*/ 108912 h 594531"/>
              <a:gd name="connsiteX4" fmla="*/ 2306263 w 2323592"/>
              <a:gd name="connsiteY4" fmla="*/ 583886 h 594531"/>
              <a:gd name="connsiteX5" fmla="*/ 2214677 w 2323592"/>
              <a:gd name="connsiteY5" fmla="*/ 594474 h 594531"/>
              <a:gd name="connsiteX6" fmla="*/ 163760 w 2323592"/>
              <a:gd name="connsiteY6" fmla="*/ 583886 h 594531"/>
              <a:gd name="connsiteX7" fmla="*/ 158979 w 2323592"/>
              <a:gd name="connsiteY7" fmla="*/ 403879 h 594531"/>
              <a:gd name="connsiteX8" fmla="*/ 149903 w 2323592"/>
              <a:gd name="connsiteY8" fmla="*/ 235975 h 594531"/>
              <a:gd name="connsiteX9" fmla="*/ 154684 w 2323592"/>
              <a:gd name="connsiteY9" fmla="*/ 26000 h 594531"/>
              <a:gd name="connsiteX0" fmla="*/ 13665 w 2182573"/>
              <a:gd name="connsiteY0" fmla="*/ 26000 h 594531"/>
              <a:gd name="connsiteX1" fmla="*/ 90567 w 2182573"/>
              <a:gd name="connsiteY1" fmla="*/ 0 h 594531"/>
              <a:gd name="connsiteX2" fmla="*/ 2165244 w 2182573"/>
              <a:gd name="connsiteY2" fmla="*/ 12386 h 594531"/>
              <a:gd name="connsiteX3" fmla="*/ 2182570 w 2182573"/>
              <a:gd name="connsiteY3" fmla="*/ 108912 h 594531"/>
              <a:gd name="connsiteX4" fmla="*/ 2165244 w 2182573"/>
              <a:gd name="connsiteY4" fmla="*/ 583886 h 594531"/>
              <a:gd name="connsiteX5" fmla="*/ 2073658 w 2182573"/>
              <a:gd name="connsiteY5" fmla="*/ 594474 h 594531"/>
              <a:gd name="connsiteX6" fmla="*/ 22741 w 2182573"/>
              <a:gd name="connsiteY6" fmla="*/ 583886 h 594531"/>
              <a:gd name="connsiteX7" fmla="*/ 17960 w 2182573"/>
              <a:gd name="connsiteY7" fmla="*/ 403879 h 594531"/>
              <a:gd name="connsiteX8" fmla="*/ 8884 w 2182573"/>
              <a:gd name="connsiteY8" fmla="*/ 235975 h 594531"/>
              <a:gd name="connsiteX9" fmla="*/ 13665 w 2182573"/>
              <a:gd name="connsiteY9" fmla="*/ 26000 h 594531"/>
              <a:gd name="connsiteX0" fmla="*/ 13665 w 2202120"/>
              <a:gd name="connsiteY0" fmla="*/ 26000 h 594531"/>
              <a:gd name="connsiteX1" fmla="*/ 90567 w 2202120"/>
              <a:gd name="connsiteY1" fmla="*/ 0 h 594531"/>
              <a:gd name="connsiteX2" fmla="*/ 2165244 w 2202120"/>
              <a:gd name="connsiteY2" fmla="*/ 12386 h 594531"/>
              <a:gd name="connsiteX3" fmla="*/ 2182570 w 2202120"/>
              <a:gd name="connsiteY3" fmla="*/ 108912 h 594531"/>
              <a:gd name="connsiteX4" fmla="*/ 2192471 w 2202120"/>
              <a:gd name="connsiteY4" fmla="*/ 583886 h 594531"/>
              <a:gd name="connsiteX5" fmla="*/ 2073658 w 2202120"/>
              <a:gd name="connsiteY5" fmla="*/ 594474 h 594531"/>
              <a:gd name="connsiteX6" fmla="*/ 22741 w 2202120"/>
              <a:gd name="connsiteY6" fmla="*/ 583886 h 594531"/>
              <a:gd name="connsiteX7" fmla="*/ 17960 w 2202120"/>
              <a:gd name="connsiteY7" fmla="*/ 403879 h 594531"/>
              <a:gd name="connsiteX8" fmla="*/ 8884 w 2202120"/>
              <a:gd name="connsiteY8" fmla="*/ 235975 h 594531"/>
              <a:gd name="connsiteX9" fmla="*/ 13665 w 2202120"/>
              <a:gd name="connsiteY9" fmla="*/ 26000 h 594531"/>
              <a:gd name="connsiteX0" fmla="*/ 13665 w 2202036"/>
              <a:gd name="connsiteY0" fmla="*/ 26000 h 594531"/>
              <a:gd name="connsiteX1" fmla="*/ 90567 w 2202036"/>
              <a:gd name="connsiteY1" fmla="*/ 0 h 594531"/>
              <a:gd name="connsiteX2" fmla="*/ 2165244 w 2202036"/>
              <a:gd name="connsiteY2" fmla="*/ 12386 h 594531"/>
              <a:gd name="connsiteX3" fmla="*/ 2182570 w 2202036"/>
              <a:gd name="connsiteY3" fmla="*/ 108912 h 594531"/>
              <a:gd name="connsiteX4" fmla="*/ 2191645 w 2202036"/>
              <a:gd name="connsiteY4" fmla="*/ 422031 h 594531"/>
              <a:gd name="connsiteX5" fmla="*/ 2192471 w 2202036"/>
              <a:gd name="connsiteY5" fmla="*/ 583886 h 594531"/>
              <a:gd name="connsiteX6" fmla="*/ 2073658 w 2202036"/>
              <a:gd name="connsiteY6" fmla="*/ 594474 h 594531"/>
              <a:gd name="connsiteX7" fmla="*/ 22741 w 2202036"/>
              <a:gd name="connsiteY7" fmla="*/ 583886 h 594531"/>
              <a:gd name="connsiteX8" fmla="*/ 17960 w 2202036"/>
              <a:gd name="connsiteY8" fmla="*/ 403879 h 594531"/>
              <a:gd name="connsiteX9" fmla="*/ 8884 w 2202036"/>
              <a:gd name="connsiteY9" fmla="*/ 235975 h 594531"/>
              <a:gd name="connsiteX10" fmla="*/ 13665 w 2202036"/>
              <a:gd name="connsiteY10" fmla="*/ 26000 h 594531"/>
              <a:gd name="connsiteX0" fmla="*/ 142254 w 2330625"/>
              <a:gd name="connsiteY0" fmla="*/ 26000 h 594531"/>
              <a:gd name="connsiteX1" fmla="*/ 219156 w 2330625"/>
              <a:gd name="connsiteY1" fmla="*/ 0 h 594531"/>
              <a:gd name="connsiteX2" fmla="*/ 2293833 w 2330625"/>
              <a:gd name="connsiteY2" fmla="*/ 12386 h 594531"/>
              <a:gd name="connsiteX3" fmla="*/ 2311159 w 2330625"/>
              <a:gd name="connsiteY3" fmla="*/ 108912 h 594531"/>
              <a:gd name="connsiteX4" fmla="*/ 2320234 w 2330625"/>
              <a:gd name="connsiteY4" fmla="*/ 422031 h 594531"/>
              <a:gd name="connsiteX5" fmla="*/ 2321060 w 2330625"/>
              <a:gd name="connsiteY5" fmla="*/ 583886 h 594531"/>
              <a:gd name="connsiteX6" fmla="*/ 2202247 w 2330625"/>
              <a:gd name="connsiteY6" fmla="*/ 594474 h 594531"/>
              <a:gd name="connsiteX7" fmla="*/ 151330 w 2330625"/>
              <a:gd name="connsiteY7" fmla="*/ 583886 h 594531"/>
              <a:gd name="connsiteX8" fmla="*/ 155624 w 2330625"/>
              <a:gd name="connsiteY8" fmla="*/ 512790 h 594531"/>
              <a:gd name="connsiteX9" fmla="*/ 146549 w 2330625"/>
              <a:gd name="connsiteY9" fmla="*/ 403879 h 594531"/>
              <a:gd name="connsiteX10" fmla="*/ 137473 w 2330625"/>
              <a:gd name="connsiteY10" fmla="*/ 235975 h 594531"/>
              <a:gd name="connsiteX11" fmla="*/ 142254 w 2330625"/>
              <a:gd name="connsiteY11" fmla="*/ 26000 h 594531"/>
              <a:gd name="connsiteX0" fmla="*/ 13413 w 2201784"/>
              <a:gd name="connsiteY0" fmla="*/ 26000 h 594531"/>
              <a:gd name="connsiteX1" fmla="*/ 90315 w 2201784"/>
              <a:gd name="connsiteY1" fmla="*/ 0 h 594531"/>
              <a:gd name="connsiteX2" fmla="*/ 2164992 w 2201784"/>
              <a:gd name="connsiteY2" fmla="*/ 12386 h 594531"/>
              <a:gd name="connsiteX3" fmla="*/ 2182318 w 2201784"/>
              <a:gd name="connsiteY3" fmla="*/ 108912 h 594531"/>
              <a:gd name="connsiteX4" fmla="*/ 2191393 w 2201784"/>
              <a:gd name="connsiteY4" fmla="*/ 422031 h 594531"/>
              <a:gd name="connsiteX5" fmla="*/ 2192219 w 2201784"/>
              <a:gd name="connsiteY5" fmla="*/ 583886 h 594531"/>
              <a:gd name="connsiteX6" fmla="*/ 2073406 w 2201784"/>
              <a:gd name="connsiteY6" fmla="*/ 594474 h 594531"/>
              <a:gd name="connsiteX7" fmla="*/ 22489 w 2201784"/>
              <a:gd name="connsiteY7" fmla="*/ 583886 h 594531"/>
              <a:gd name="connsiteX8" fmla="*/ 26783 w 2201784"/>
              <a:gd name="connsiteY8" fmla="*/ 512790 h 594531"/>
              <a:gd name="connsiteX9" fmla="*/ 17708 w 2201784"/>
              <a:gd name="connsiteY9" fmla="*/ 403879 h 594531"/>
              <a:gd name="connsiteX10" fmla="*/ 8632 w 2201784"/>
              <a:gd name="connsiteY10" fmla="*/ 235975 h 594531"/>
              <a:gd name="connsiteX11" fmla="*/ 13413 w 2201784"/>
              <a:gd name="connsiteY11" fmla="*/ 26000 h 5945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201784" h="594531">
                <a:moveTo>
                  <a:pt x="13413" y="26000"/>
                </a:moveTo>
                <a:cubicBezTo>
                  <a:pt x="37534" y="24897"/>
                  <a:pt x="66194" y="1103"/>
                  <a:pt x="90315" y="0"/>
                </a:cubicBezTo>
                <a:lnTo>
                  <a:pt x="2164992" y="12386"/>
                </a:lnTo>
                <a:cubicBezTo>
                  <a:pt x="2164717" y="43049"/>
                  <a:pt x="2182593" y="78249"/>
                  <a:pt x="2182318" y="108912"/>
                </a:cubicBezTo>
                <a:cubicBezTo>
                  <a:pt x="2188231" y="177186"/>
                  <a:pt x="2189743" y="342869"/>
                  <a:pt x="2191393" y="422031"/>
                </a:cubicBezTo>
                <a:cubicBezTo>
                  <a:pt x="2193043" y="501193"/>
                  <a:pt x="2213396" y="555146"/>
                  <a:pt x="2192219" y="583886"/>
                </a:cubicBezTo>
                <a:cubicBezTo>
                  <a:pt x="2172279" y="582877"/>
                  <a:pt x="2093346" y="595483"/>
                  <a:pt x="2073406" y="594474"/>
                </a:cubicBezTo>
                <a:lnTo>
                  <a:pt x="22489" y="583886"/>
                </a:lnTo>
                <a:cubicBezTo>
                  <a:pt x="5849" y="592962"/>
                  <a:pt x="27580" y="542791"/>
                  <a:pt x="26783" y="512790"/>
                </a:cubicBezTo>
                <a:cubicBezTo>
                  <a:pt x="25986" y="482789"/>
                  <a:pt x="18464" y="450015"/>
                  <a:pt x="17708" y="403879"/>
                </a:cubicBezTo>
                <a:cubicBezTo>
                  <a:pt x="16952" y="357743"/>
                  <a:pt x="-14855" y="308787"/>
                  <a:pt x="8632" y="235975"/>
                </a:cubicBezTo>
                <a:cubicBezTo>
                  <a:pt x="7119" y="142994"/>
                  <a:pt x="-201" y="65329"/>
                  <a:pt x="13413" y="26000"/>
                </a:cubicBezTo>
                <a:close/>
              </a:path>
            </a:pathLst>
          </a:custGeom>
          <a:solidFill>
            <a:srgbClr val="D9D4D0">
              <a:alpha val="50000"/>
            </a:srgbClr>
          </a:solidFill>
          <a:ln>
            <a:noFill/>
          </a:ln>
          <a:effectLst>
            <a:softEdge rad="63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D58D99-438B-36E6-75AA-C3C9DBFEAC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86415" y="723153"/>
            <a:ext cx="4555782" cy="5392482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GB" sz="2000" dirty="0"/>
              <a:t>Structured Interview</a:t>
            </a:r>
          </a:p>
          <a:p>
            <a:pPr marL="0" indent="0">
              <a:buNone/>
            </a:pPr>
            <a:endParaRPr lang="en-GB" sz="2000" dirty="0"/>
          </a:p>
          <a:p>
            <a:pPr>
              <a:buFont typeface="Wingdings" panose="05000000000000000000" pitchFamily="2" charset="2"/>
              <a:buChar char="ü"/>
            </a:pPr>
            <a:r>
              <a:rPr lang="en-GB" sz="2000" dirty="0"/>
              <a:t>Same questions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GB" sz="2000" dirty="0"/>
              <a:t>Same scoring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GB" sz="2000" dirty="0"/>
              <a:t>Fair process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GB" sz="2000" dirty="0"/>
              <a:t>Easy comparison</a:t>
            </a:r>
          </a:p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r>
              <a:rPr lang="en-GB" sz="2000" dirty="0"/>
              <a:t>Best for </a:t>
            </a:r>
          </a:p>
          <a:p>
            <a:pPr marL="0" indent="0">
              <a:buNone/>
            </a:pPr>
            <a:r>
              <a:rPr lang="en-GB" sz="2000" dirty="0"/>
              <a:t>Operations Managers</a:t>
            </a:r>
          </a:p>
          <a:p>
            <a:pPr marL="0" indent="0">
              <a:buNone/>
            </a:pPr>
            <a:r>
              <a:rPr lang="en-GB" sz="2000" dirty="0"/>
              <a:t>Financia Analysts </a:t>
            </a:r>
          </a:p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r>
              <a:rPr lang="en-GB" sz="2000" dirty="0"/>
              <a:t>(Armstrong and Taylor, 2023)</a:t>
            </a:r>
          </a:p>
          <a:p>
            <a:pPr marL="0" indent="0">
              <a:buNone/>
            </a:pP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42498153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955A2079-FA98-4876-80F0-72364A7D2E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C9F4210-3BB8-D893-84B6-3034660A12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57188"/>
            <a:ext cx="10515600" cy="1133499"/>
          </a:xfrm>
          <a:noFill/>
        </p:spPr>
        <p:txBody>
          <a:bodyPr>
            <a:normAutofit/>
          </a:bodyPr>
          <a:lstStyle/>
          <a:p>
            <a:pPr algn="ctr"/>
            <a:r>
              <a:rPr lang="en-GB" sz="5200" b="1" dirty="0"/>
              <a:t>Competency Interview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3F2FD66D-D22D-3353-0A7E-8C1DAF7FF66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70281700"/>
              </p:ext>
            </p:extLst>
          </p:nvPr>
        </p:nvGraphicFramePr>
        <p:xfrm>
          <a:off x="339115" y="2815868"/>
          <a:ext cx="11014685" cy="265236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3A20F754-2ADB-0EB9-AA50-F3540BAE8D3B}"/>
              </a:ext>
            </a:extLst>
          </p:cNvPr>
          <p:cNvSpPr txBox="1"/>
          <p:nvPr/>
        </p:nvSpPr>
        <p:spPr>
          <a:xfrm>
            <a:off x="1114235" y="6158575"/>
            <a:ext cx="96405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Past behaviour is often a strong predictor of future  performance (Bratton and Gold, 2022).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D8273BD-045B-FBA3-B8F9-12A043BC2129}"/>
              </a:ext>
            </a:extLst>
          </p:cNvPr>
          <p:cNvSpPr txBox="1"/>
          <p:nvPr/>
        </p:nvSpPr>
        <p:spPr>
          <a:xfrm>
            <a:off x="248174" y="1832376"/>
            <a:ext cx="1137268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A competency-based interview asks candidates about past experiences. It helps employers understand whether candidates have the skills needed for the role.</a:t>
            </a:r>
          </a:p>
        </p:txBody>
      </p:sp>
    </p:spTree>
    <p:extLst>
      <p:ext uri="{BB962C8B-B14F-4D97-AF65-F5344CB8AC3E}">
        <p14:creationId xmlns:p14="http://schemas.microsoft.com/office/powerpoint/2010/main" val="67299546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9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Picture 4" descr="People at a job interview">
            <a:extLst>
              <a:ext uri="{FF2B5EF4-FFF2-40B4-BE49-F238E27FC236}">
                <a16:creationId xmlns:a16="http://schemas.microsoft.com/office/drawing/2014/main" id="{66D4BC7D-8578-49BE-6A96-65842BB7DD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882" b="-1"/>
          <a:stretch>
            <a:fillRect/>
          </a:stretch>
        </p:blipFill>
        <p:spPr>
          <a:xfrm>
            <a:off x="2522356" y="10"/>
            <a:ext cx="9669642" cy="685799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471E5A4-A2BD-96F9-84C5-C5C3DBA2EF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1284" y="365125"/>
            <a:ext cx="4459105" cy="1899912"/>
          </a:xfrm>
        </p:spPr>
        <p:txBody>
          <a:bodyPr>
            <a:normAutofit/>
          </a:bodyPr>
          <a:lstStyle/>
          <a:p>
            <a:r>
              <a:rPr lang="en-GB" b="1" dirty="0"/>
              <a:t>Panel interview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7CA806-1628-314E-413E-370CC02333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1284" y="2053087"/>
            <a:ext cx="4459106" cy="4123876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endParaRPr lang="en-GB" sz="2000" dirty="0"/>
          </a:p>
          <a:p>
            <a:pPr>
              <a:buFont typeface="Wingdings" panose="05000000000000000000" pitchFamily="2" charset="2"/>
              <a:buChar char="ü"/>
            </a:pPr>
            <a:r>
              <a:rPr lang="en-GB" sz="3000" dirty="0"/>
              <a:t>Multiple Interviewers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GB" sz="3000" dirty="0"/>
              <a:t>Different Perspectives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GB" sz="3000" dirty="0"/>
              <a:t>Reduced Bias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GB" sz="3000" dirty="0"/>
              <a:t>Better Decisions</a:t>
            </a:r>
          </a:p>
          <a:p>
            <a:pPr>
              <a:buFont typeface="Wingdings" panose="05000000000000000000" pitchFamily="2" charset="2"/>
              <a:buChar char="ü"/>
            </a:pPr>
            <a:endParaRPr lang="en-GB" sz="2000" dirty="0"/>
          </a:p>
          <a:p>
            <a:pPr marL="0" indent="0">
              <a:buNone/>
            </a:pPr>
            <a:endParaRPr lang="en-GB" sz="20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F5D6FDF-45F1-52FC-D0B3-5805291DB1D0}"/>
              </a:ext>
            </a:extLst>
          </p:cNvPr>
          <p:cNvSpPr txBox="1"/>
          <p:nvPr/>
        </p:nvSpPr>
        <p:spPr>
          <a:xfrm>
            <a:off x="41295" y="6273225"/>
            <a:ext cx="43950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Panel interviews provide multiple perspectives during candidate assessment (Dessler, 2020).</a:t>
            </a:r>
          </a:p>
        </p:txBody>
      </p:sp>
    </p:spTree>
    <p:extLst>
      <p:ext uri="{BB962C8B-B14F-4D97-AF65-F5344CB8AC3E}">
        <p14:creationId xmlns:p14="http://schemas.microsoft.com/office/powerpoint/2010/main" val="45939551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7" name="Rectangle 36">
            <a:extLst>
              <a:ext uri="{FF2B5EF4-FFF2-40B4-BE49-F238E27FC236}">
                <a16:creationId xmlns:a16="http://schemas.microsoft.com/office/drawing/2014/main" id="{39F23E05-E5C5-497C-A842-7BD21B2076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27CF5CC-68E5-6D63-5211-79AD85FF02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5634" y="187725"/>
            <a:ext cx="10958166" cy="1344349"/>
          </a:xfrm>
        </p:spPr>
        <p:txBody>
          <a:bodyPr>
            <a:normAutofit/>
          </a:bodyPr>
          <a:lstStyle/>
          <a:p>
            <a:r>
              <a:rPr lang="en-GB" sz="4000" b="1" dirty="0"/>
              <a:t>Questioning Techniques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0B3AA24-C383-B73A-A3A8-56951B5061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4616" r="11751" b="-1"/>
          <a:stretch>
            <a:fillRect/>
          </a:stretch>
        </p:blipFill>
        <p:spPr>
          <a:xfrm>
            <a:off x="7989296" y="1223237"/>
            <a:ext cx="3807070" cy="4759725"/>
          </a:xfrm>
          <a:prstGeom prst="rect">
            <a:avLst/>
          </a:prstGeom>
        </p:spPr>
      </p:pic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27289F35-BFC8-9872-7F4B-13D79ED2DBF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75739191"/>
              </p:ext>
            </p:extLst>
          </p:nvPr>
        </p:nvGraphicFramePr>
        <p:xfrm>
          <a:off x="157445" y="399673"/>
          <a:ext cx="7630093" cy="61856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8F0520B7-CC0A-A663-0D9B-985F9ED7DBC5}"/>
              </a:ext>
            </a:extLst>
          </p:cNvPr>
          <p:cNvSpPr txBox="1"/>
          <p:nvPr/>
        </p:nvSpPr>
        <p:spPr>
          <a:xfrm>
            <a:off x="8900882" y="5371841"/>
            <a:ext cx="2452916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 dirty="0">
                <a:solidFill>
                  <a:srgbClr val="FFFFFF"/>
                </a:solidFill>
                <a:hlinkClick r:id="rId3" tooltip="https://journalistsresource.org/home/interviewing-a-source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GB" sz="700" dirty="0">
                <a:solidFill>
                  <a:srgbClr val="FFFFFF"/>
                </a:solidFill>
              </a:rPr>
              <a:t> by Unknown Author is licensed under </a:t>
            </a:r>
            <a:r>
              <a:rPr lang="en-GB" sz="700" dirty="0">
                <a:solidFill>
                  <a:srgbClr val="FFFFFF"/>
                </a:solidFill>
                <a:hlinkClick r:id="rId9" tooltip="https://creativecommons.org/licenses/by-nd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BY-ND</a:t>
            </a:r>
            <a:endParaRPr lang="en-GB" sz="700" dirty="0">
              <a:solidFill>
                <a:srgbClr val="FFFFFF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C843152-361B-08C0-2D48-1C36310649E3}"/>
              </a:ext>
            </a:extLst>
          </p:cNvPr>
          <p:cNvSpPr txBox="1"/>
          <p:nvPr/>
        </p:nvSpPr>
        <p:spPr>
          <a:xfrm>
            <a:off x="157445" y="6216018"/>
            <a:ext cx="10515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Behavioural and competency-based questions effectively assess workplace capabilities (CIPD, 2024)</a:t>
            </a:r>
          </a:p>
        </p:txBody>
      </p:sp>
    </p:spTree>
    <p:extLst>
      <p:ext uri="{BB962C8B-B14F-4D97-AF65-F5344CB8AC3E}">
        <p14:creationId xmlns:p14="http://schemas.microsoft.com/office/powerpoint/2010/main" val="372178192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B6FACB3C-9069-4791-BC5C-0DB7CD19B8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71F2038E-D777-4B76-81DD-DD13EE91B9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010BAEF-B9F7-2F03-6F51-1294180292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5756" y="14353"/>
            <a:ext cx="4766330" cy="1025845"/>
          </a:xfrm>
        </p:spPr>
        <p:txBody>
          <a:bodyPr>
            <a:normAutofit fontScale="90000"/>
          </a:bodyPr>
          <a:lstStyle/>
          <a:p>
            <a:r>
              <a:rPr lang="en-GB" sz="3600" b="1" dirty="0">
                <a:solidFill>
                  <a:schemeClr val="tx2"/>
                </a:solidFill>
              </a:rPr>
              <a:t>Face-to-Face vs Virtual</a:t>
            </a:r>
            <a:r>
              <a:rPr lang="en-GB" sz="3600" dirty="0">
                <a:solidFill>
                  <a:schemeClr val="tx2"/>
                </a:solidFill>
              </a:rPr>
              <a:t>. </a:t>
            </a:r>
          </a:p>
        </p:txBody>
      </p:sp>
      <p:grpSp>
        <p:nvGrpSpPr>
          <p:cNvPr id="27" name="Group 26">
            <a:extLst>
              <a:ext uri="{FF2B5EF4-FFF2-40B4-BE49-F238E27FC236}">
                <a16:creationId xmlns:a16="http://schemas.microsoft.com/office/drawing/2014/main" id="{DD354807-230F-4402-B1B9-F733A8F1F1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818240" y="-16714"/>
            <a:ext cx="6373761" cy="6874714"/>
            <a:chOff x="5818240" y="-1"/>
            <a:chExt cx="6373761" cy="6874714"/>
          </a:xfrm>
        </p:grpSpPr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BF5A6F4A-CE87-4D5C-9382-8167967CE81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18240" y="-1"/>
              <a:ext cx="6373761" cy="6874714"/>
            </a:xfrm>
            <a:custGeom>
              <a:avLst/>
              <a:gdLst>
                <a:gd name="connsiteX0" fmla="*/ 6373761 w 6373761"/>
                <a:gd name="connsiteY0" fmla="*/ 5771297 h 6874714"/>
                <a:gd name="connsiteX1" fmla="*/ 6373761 w 6373761"/>
                <a:gd name="connsiteY1" fmla="*/ 6247960 h 6874714"/>
                <a:gd name="connsiteX2" fmla="*/ 6235932 w 6373761"/>
                <a:gd name="connsiteY2" fmla="*/ 6361930 h 6874714"/>
                <a:gd name="connsiteX3" fmla="*/ 5960375 w 6373761"/>
                <a:gd name="connsiteY3" fmla="*/ 6587489 h 6874714"/>
                <a:gd name="connsiteX4" fmla="*/ 5822907 w 6373761"/>
                <a:gd name="connsiteY4" fmla="*/ 6701871 h 6874714"/>
                <a:gd name="connsiteX5" fmla="*/ 5681115 w 6373761"/>
                <a:gd name="connsiteY5" fmla="*/ 6816896 h 6874714"/>
                <a:gd name="connsiteX6" fmla="*/ 5604096 w 6373761"/>
                <a:gd name="connsiteY6" fmla="*/ 6874714 h 6874714"/>
                <a:gd name="connsiteX7" fmla="*/ 4878485 w 6373761"/>
                <a:gd name="connsiteY7" fmla="*/ 6874714 h 6874714"/>
                <a:gd name="connsiteX8" fmla="*/ 5006014 w 6373761"/>
                <a:gd name="connsiteY8" fmla="*/ 6800200 h 6874714"/>
                <a:gd name="connsiteX9" fmla="*/ 5149855 w 6373761"/>
                <a:gd name="connsiteY9" fmla="*/ 6707667 h 6874714"/>
                <a:gd name="connsiteX10" fmla="*/ 5431866 w 6373761"/>
                <a:gd name="connsiteY10" fmla="*/ 6506210 h 6874714"/>
                <a:gd name="connsiteX11" fmla="*/ 5571036 w 6373761"/>
                <a:gd name="connsiteY11" fmla="*/ 6399557 h 6874714"/>
                <a:gd name="connsiteX12" fmla="*/ 5711649 w 6373761"/>
                <a:gd name="connsiteY12" fmla="*/ 6288912 h 6874714"/>
                <a:gd name="connsiteX13" fmla="*/ 6276589 w 6373761"/>
                <a:gd name="connsiteY13" fmla="*/ 5852379 h 6874714"/>
                <a:gd name="connsiteX14" fmla="*/ 3975975 w 6373761"/>
                <a:gd name="connsiteY14" fmla="*/ 263 h 6874714"/>
                <a:gd name="connsiteX15" fmla="*/ 4350473 w 6373761"/>
                <a:gd name="connsiteY15" fmla="*/ 24963 h 6874714"/>
                <a:gd name="connsiteX16" fmla="*/ 5077909 w 6373761"/>
                <a:gd name="connsiteY16" fmla="*/ 189450 h 6874714"/>
                <a:gd name="connsiteX17" fmla="*/ 5746507 w 6373761"/>
                <a:gd name="connsiteY17" fmla="*/ 505804 h 6874714"/>
                <a:gd name="connsiteX18" fmla="*/ 6322456 w 6373761"/>
                <a:gd name="connsiteY18" fmla="*/ 956633 h 6874714"/>
                <a:gd name="connsiteX19" fmla="*/ 6373761 w 6373761"/>
                <a:gd name="connsiteY19" fmla="*/ 1011863 h 6874714"/>
                <a:gd name="connsiteX20" fmla="*/ 6373761 w 6373761"/>
                <a:gd name="connsiteY20" fmla="*/ 1185075 h 6874714"/>
                <a:gd name="connsiteX21" fmla="*/ 6359489 w 6373761"/>
                <a:gd name="connsiteY21" fmla="*/ 1169497 h 6874714"/>
                <a:gd name="connsiteX22" fmla="*/ 6233869 w 6373761"/>
                <a:gd name="connsiteY22" fmla="*/ 1047442 h 6874714"/>
                <a:gd name="connsiteX23" fmla="*/ 5961423 w 6373761"/>
                <a:gd name="connsiteY23" fmla="*/ 827953 h 6874714"/>
                <a:gd name="connsiteX24" fmla="*/ 5663555 w 6373761"/>
                <a:gd name="connsiteY24" fmla="*/ 645304 h 6874714"/>
                <a:gd name="connsiteX25" fmla="*/ 5013827 w 6373761"/>
                <a:gd name="connsiteY25" fmla="*/ 397863 h 6874714"/>
                <a:gd name="connsiteX26" fmla="*/ 4327409 w 6373761"/>
                <a:gd name="connsiteY26" fmla="*/ 302545 h 6874714"/>
                <a:gd name="connsiteX27" fmla="*/ 3639939 w 6373761"/>
                <a:gd name="connsiteY27" fmla="*/ 338868 h 6874714"/>
                <a:gd name="connsiteX28" fmla="*/ 3302495 w 6373761"/>
                <a:gd name="connsiteY28" fmla="*/ 403659 h 6874714"/>
                <a:gd name="connsiteX29" fmla="*/ 2971604 w 6373761"/>
                <a:gd name="connsiteY29" fmla="*/ 496273 h 6874714"/>
                <a:gd name="connsiteX30" fmla="*/ 2648706 w 6373761"/>
                <a:gd name="connsiteY30" fmla="*/ 614389 h 6874714"/>
                <a:gd name="connsiteX31" fmla="*/ 2335374 w 6373761"/>
                <a:gd name="connsiteY31" fmla="*/ 757109 h 6874714"/>
                <a:gd name="connsiteX32" fmla="*/ 1741342 w 6373761"/>
                <a:gd name="connsiteY32" fmla="*/ 1107725 h 6874714"/>
                <a:gd name="connsiteX33" fmla="*/ 1600861 w 6373761"/>
                <a:gd name="connsiteY33" fmla="*/ 1208710 h 6874714"/>
                <a:gd name="connsiteX34" fmla="*/ 1531799 w 6373761"/>
                <a:gd name="connsiteY34" fmla="*/ 1260879 h 6874714"/>
                <a:gd name="connsiteX35" fmla="*/ 1463655 w 6373761"/>
                <a:gd name="connsiteY35" fmla="*/ 1314333 h 6874714"/>
                <a:gd name="connsiteX36" fmla="*/ 1200777 w 6373761"/>
                <a:gd name="connsiteY36" fmla="*/ 1541166 h 6874714"/>
                <a:gd name="connsiteX37" fmla="*/ 731501 w 6373761"/>
                <a:gd name="connsiteY37" fmla="*/ 2055754 h 6874714"/>
                <a:gd name="connsiteX38" fmla="*/ 531393 w 6373761"/>
                <a:gd name="connsiteY38" fmla="*/ 2342739 h 6874714"/>
                <a:gd name="connsiteX39" fmla="*/ 361033 w 6373761"/>
                <a:gd name="connsiteY39" fmla="*/ 2649046 h 6874714"/>
                <a:gd name="connsiteX40" fmla="*/ 323292 w 6373761"/>
                <a:gd name="connsiteY40" fmla="*/ 2728263 h 6874714"/>
                <a:gd name="connsiteX41" fmla="*/ 304945 w 6373761"/>
                <a:gd name="connsiteY41" fmla="*/ 2768193 h 6874714"/>
                <a:gd name="connsiteX42" fmla="*/ 287516 w 6373761"/>
                <a:gd name="connsiteY42" fmla="*/ 2808510 h 6874714"/>
                <a:gd name="connsiteX43" fmla="*/ 254230 w 6373761"/>
                <a:gd name="connsiteY43" fmla="*/ 2889788 h 6874714"/>
                <a:gd name="connsiteX44" fmla="*/ 223042 w 6373761"/>
                <a:gd name="connsiteY44" fmla="*/ 2971968 h 6874714"/>
                <a:gd name="connsiteX45" fmla="*/ 121611 w 6373761"/>
                <a:gd name="connsiteY45" fmla="*/ 3308544 h 6874714"/>
                <a:gd name="connsiteX46" fmla="*/ 39314 w 6373761"/>
                <a:gd name="connsiteY46" fmla="*/ 4005912 h 6874714"/>
                <a:gd name="connsiteX47" fmla="*/ 73910 w 6373761"/>
                <a:gd name="connsiteY47" fmla="*/ 4354081 h 6874714"/>
                <a:gd name="connsiteX48" fmla="*/ 179534 w 6373761"/>
                <a:gd name="connsiteY48" fmla="*/ 4687050 h 6874714"/>
                <a:gd name="connsiteX49" fmla="*/ 215964 w 6373761"/>
                <a:gd name="connsiteY49" fmla="*/ 4766654 h 6874714"/>
                <a:gd name="connsiteX50" fmla="*/ 256457 w 6373761"/>
                <a:gd name="connsiteY50" fmla="*/ 4844455 h 6874714"/>
                <a:gd name="connsiteX51" fmla="*/ 346225 w 6373761"/>
                <a:gd name="connsiteY51" fmla="*/ 4995290 h 6874714"/>
                <a:gd name="connsiteX52" fmla="*/ 445296 w 6373761"/>
                <a:gd name="connsiteY52" fmla="*/ 5140971 h 6874714"/>
                <a:gd name="connsiteX53" fmla="*/ 551443 w 6373761"/>
                <a:gd name="connsiteY53" fmla="*/ 5282531 h 6874714"/>
                <a:gd name="connsiteX54" fmla="*/ 772387 w 6373761"/>
                <a:gd name="connsiteY54" fmla="*/ 5562561 h 6874714"/>
                <a:gd name="connsiteX55" fmla="*/ 882858 w 6373761"/>
                <a:gd name="connsiteY55" fmla="*/ 5704507 h 6874714"/>
                <a:gd name="connsiteX56" fmla="*/ 990316 w 6373761"/>
                <a:gd name="connsiteY56" fmla="*/ 5848258 h 6874714"/>
                <a:gd name="connsiteX57" fmla="*/ 1097774 w 6373761"/>
                <a:gd name="connsiteY57" fmla="*/ 5987114 h 6874714"/>
                <a:gd name="connsiteX58" fmla="*/ 1210080 w 6373761"/>
                <a:gd name="connsiteY58" fmla="*/ 6121203 h 6874714"/>
                <a:gd name="connsiteX59" fmla="*/ 1448192 w 6373761"/>
                <a:gd name="connsiteY59" fmla="*/ 6374054 h 6874714"/>
                <a:gd name="connsiteX60" fmla="*/ 1982991 w 6373761"/>
                <a:gd name="connsiteY60" fmla="*/ 6796158 h 6874714"/>
                <a:gd name="connsiteX61" fmla="*/ 2118475 w 6373761"/>
                <a:gd name="connsiteY61" fmla="*/ 6874714 h 6874714"/>
                <a:gd name="connsiteX62" fmla="*/ 1569874 w 6373761"/>
                <a:gd name="connsiteY62" fmla="*/ 6874714 h 6874714"/>
                <a:gd name="connsiteX63" fmla="*/ 1507802 w 6373761"/>
                <a:gd name="connsiteY63" fmla="*/ 6817815 h 6874714"/>
                <a:gd name="connsiteX64" fmla="*/ 1256865 w 6373761"/>
                <a:gd name="connsiteY64" fmla="*/ 6543437 h 6874714"/>
                <a:gd name="connsiteX65" fmla="*/ 1038410 w 6373761"/>
                <a:gd name="connsiteY65" fmla="*/ 6248722 h 6874714"/>
                <a:gd name="connsiteX66" fmla="*/ 845380 w 6373761"/>
                <a:gd name="connsiteY66" fmla="*/ 5941386 h 6874714"/>
                <a:gd name="connsiteX67" fmla="*/ 755351 w 6373761"/>
                <a:gd name="connsiteY67" fmla="*/ 5788877 h 6874714"/>
                <a:gd name="connsiteX68" fmla="*/ 661784 w 6373761"/>
                <a:gd name="connsiteY68" fmla="*/ 5638944 h 6874714"/>
                <a:gd name="connsiteX69" fmla="*/ 466525 w 6373761"/>
                <a:gd name="connsiteY69" fmla="*/ 5340366 h 6874714"/>
                <a:gd name="connsiteX70" fmla="*/ 370992 w 6373761"/>
                <a:gd name="connsiteY70" fmla="*/ 5188502 h 6874714"/>
                <a:gd name="connsiteX71" fmla="*/ 280046 w 6373761"/>
                <a:gd name="connsiteY71" fmla="*/ 5033287 h 6874714"/>
                <a:gd name="connsiteX72" fmla="*/ 126853 w 6373761"/>
                <a:gd name="connsiteY72" fmla="*/ 4707660 h 6874714"/>
                <a:gd name="connsiteX73" fmla="*/ 30272 w 6373761"/>
                <a:gd name="connsiteY73" fmla="*/ 4362068 h 6874714"/>
                <a:gd name="connsiteX74" fmla="*/ 0 w 6373761"/>
                <a:gd name="connsiteY74" fmla="*/ 4005912 h 6874714"/>
                <a:gd name="connsiteX75" fmla="*/ 270480 w 6373761"/>
                <a:gd name="connsiteY75" fmla="*/ 2610532 h 6874714"/>
                <a:gd name="connsiteX76" fmla="*/ 415942 w 6373761"/>
                <a:gd name="connsiteY76" fmla="*/ 2280526 h 6874714"/>
                <a:gd name="connsiteX77" fmla="*/ 590102 w 6373761"/>
                <a:gd name="connsiteY77" fmla="*/ 1962626 h 6874714"/>
                <a:gd name="connsiteX78" fmla="*/ 1020719 w 6373761"/>
                <a:gd name="connsiteY78" fmla="*/ 1373070 h 6874714"/>
                <a:gd name="connsiteX79" fmla="*/ 1275080 w 6373761"/>
                <a:gd name="connsiteY79" fmla="*/ 1107081 h 6874714"/>
                <a:gd name="connsiteX80" fmla="*/ 1342437 w 6373761"/>
                <a:gd name="connsiteY80" fmla="*/ 1043965 h 6874714"/>
                <a:gd name="connsiteX81" fmla="*/ 1411106 w 6373761"/>
                <a:gd name="connsiteY81" fmla="*/ 982138 h 6874714"/>
                <a:gd name="connsiteX82" fmla="*/ 1553029 w 6373761"/>
                <a:gd name="connsiteY82" fmla="*/ 863376 h 6874714"/>
                <a:gd name="connsiteX83" fmla="*/ 2173401 w 6373761"/>
                <a:gd name="connsiteY83" fmla="*/ 454409 h 6874714"/>
                <a:gd name="connsiteX84" fmla="*/ 3599708 w 6373761"/>
                <a:gd name="connsiteY84" fmla="*/ 16332 h 6874714"/>
                <a:gd name="connsiteX85" fmla="*/ 3975975 w 6373761"/>
                <a:gd name="connsiteY85" fmla="*/ 263 h 68747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</a:cxnLst>
              <a:rect l="l" t="t" r="r" b="b"/>
              <a:pathLst>
                <a:path w="6373761" h="6874714">
                  <a:moveTo>
                    <a:pt x="6373761" y="5771297"/>
                  </a:moveTo>
                  <a:lnTo>
                    <a:pt x="6373761" y="6247960"/>
                  </a:lnTo>
                  <a:lnTo>
                    <a:pt x="6235932" y="6361930"/>
                  </a:lnTo>
                  <a:cubicBezTo>
                    <a:pt x="6143250" y="6437460"/>
                    <a:pt x="6051059" y="6512200"/>
                    <a:pt x="5960375" y="6587489"/>
                  </a:cubicBezTo>
                  <a:lnTo>
                    <a:pt x="5822907" y="6701871"/>
                  </a:lnTo>
                  <a:cubicBezTo>
                    <a:pt x="5776123" y="6740385"/>
                    <a:pt x="5729079" y="6778899"/>
                    <a:pt x="5681115" y="6816896"/>
                  </a:cubicBezTo>
                  <a:lnTo>
                    <a:pt x="5604096" y="6874714"/>
                  </a:lnTo>
                  <a:lnTo>
                    <a:pt x="4878485" y="6874714"/>
                  </a:lnTo>
                  <a:lnTo>
                    <a:pt x="5006014" y="6800200"/>
                  </a:lnTo>
                  <a:cubicBezTo>
                    <a:pt x="5054354" y="6770429"/>
                    <a:pt x="5102285" y="6739483"/>
                    <a:pt x="5149855" y="6707667"/>
                  </a:cubicBezTo>
                  <a:cubicBezTo>
                    <a:pt x="5244993" y="6643906"/>
                    <a:pt x="5338561" y="6576025"/>
                    <a:pt x="5431866" y="6506210"/>
                  </a:cubicBezTo>
                  <a:cubicBezTo>
                    <a:pt x="5478386" y="6471304"/>
                    <a:pt x="5524777" y="6435495"/>
                    <a:pt x="5571036" y="6399557"/>
                  </a:cubicBezTo>
                  <a:lnTo>
                    <a:pt x="5711649" y="6288912"/>
                  </a:lnTo>
                  <a:cubicBezTo>
                    <a:pt x="5902059" y="6140395"/>
                    <a:pt x="6093257" y="5998320"/>
                    <a:pt x="6276589" y="5852379"/>
                  </a:cubicBezTo>
                  <a:close/>
                  <a:moveTo>
                    <a:pt x="3975975" y="263"/>
                  </a:moveTo>
                  <a:cubicBezTo>
                    <a:pt x="4101550" y="1809"/>
                    <a:pt x="4226830" y="10149"/>
                    <a:pt x="4350473" y="24963"/>
                  </a:cubicBezTo>
                  <a:cubicBezTo>
                    <a:pt x="4598149" y="54846"/>
                    <a:pt x="4842943" y="108687"/>
                    <a:pt x="5077909" y="189450"/>
                  </a:cubicBezTo>
                  <a:cubicBezTo>
                    <a:pt x="5312876" y="269955"/>
                    <a:pt x="5537357" y="376867"/>
                    <a:pt x="5746507" y="505804"/>
                  </a:cubicBezTo>
                  <a:cubicBezTo>
                    <a:pt x="5955527" y="634999"/>
                    <a:pt x="6148688" y="786864"/>
                    <a:pt x="6322456" y="956633"/>
                  </a:cubicBezTo>
                  <a:lnTo>
                    <a:pt x="6373761" y="1011863"/>
                  </a:lnTo>
                  <a:lnTo>
                    <a:pt x="6373761" y="1185075"/>
                  </a:lnTo>
                  <a:lnTo>
                    <a:pt x="6359489" y="1169497"/>
                  </a:lnTo>
                  <a:cubicBezTo>
                    <a:pt x="6318811" y="1127602"/>
                    <a:pt x="6276917" y="1086890"/>
                    <a:pt x="6233869" y="1047442"/>
                  </a:cubicBezTo>
                  <a:cubicBezTo>
                    <a:pt x="6147509" y="968870"/>
                    <a:pt x="6056431" y="895448"/>
                    <a:pt x="5961423" y="827953"/>
                  </a:cubicBezTo>
                  <a:cubicBezTo>
                    <a:pt x="5865891" y="761102"/>
                    <a:pt x="5766688" y="699403"/>
                    <a:pt x="5663555" y="645304"/>
                  </a:cubicBezTo>
                  <a:cubicBezTo>
                    <a:pt x="5457943" y="535816"/>
                    <a:pt x="5238703" y="453894"/>
                    <a:pt x="5013827" y="397863"/>
                  </a:cubicBezTo>
                  <a:cubicBezTo>
                    <a:pt x="4788953" y="341703"/>
                    <a:pt x="4558442" y="310917"/>
                    <a:pt x="4327409" y="302545"/>
                  </a:cubicBezTo>
                  <a:cubicBezTo>
                    <a:pt x="4096111" y="293012"/>
                    <a:pt x="3867174" y="305893"/>
                    <a:pt x="3639939" y="338868"/>
                  </a:cubicBezTo>
                  <a:cubicBezTo>
                    <a:pt x="3526585" y="355999"/>
                    <a:pt x="3413885" y="377254"/>
                    <a:pt x="3302495" y="403659"/>
                  </a:cubicBezTo>
                  <a:cubicBezTo>
                    <a:pt x="3191107" y="430451"/>
                    <a:pt x="3080634" y="460978"/>
                    <a:pt x="2971604" y="496273"/>
                  </a:cubicBezTo>
                  <a:cubicBezTo>
                    <a:pt x="2862573" y="531437"/>
                    <a:pt x="2754854" y="570852"/>
                    <a:pt x="2648706" y="614389"/>
                  </a:cubicBezTo>
                  <a:cubicBezTo>
                    <a:pt x="2542690" y="658056"/>
                    <a:pt x="2438114" y="705714"/>
                    <a:pt x="2335374" y="757109"/>
                  </a:cubicBezTo>
                  <a:cubicBezTo>
                    <a:pt x="2129894" y="859769"/>
                    <a:pt x="1931228" y="976855"/>
                    <a:pt x="1741342" y="1107725"/>
                  </a:cubicBezTo>
                  <a:cubicBezTo>
                    <a:pt x="1694035" y="1140571"/>
                    <a:pt x="1646858" y="1173933"/>
                    <a:pt x="1600861" y="1208710"/>
                  </a:cubicBezTo>
                  <a:cubicBezTo>
                    <a:pt x="1577535" y="1225713"/>
                    <a:pt x="1554732" y="1243361"/>
                    <a:pt x="1531799" y="1260879"/>
                  </a:cubicBezTo>
                  <a:cubicBezTo>
                    <a:pt x="1508735" y="1278267"/>
                    <a:pt x="1486064" y="1296171"/>
                    <a:pt x="1463655" y="1314333"/>
                  </a:cubicBezTo>
                  <a:cubicBezTo>
                    <a:pt x="1373627" y="1386853"/>
                    <a:pt x="1285564" y="1462077"/>
                    <a:pt x="1200777" y="1541166"/>
                  </a:cubicBezTo>
                  <a:cubicBezTo>
                    <a:pt x="1030810" y="1698827"/>
                    <a:pt x="873161" y="1870785"/>
                    <a:pt x="731501" y="2055754"/>
                  </a:cubicBezTo>
                  <a:cubicBezTo>
                    <a:pt x="660734" y="2148239"/>
                    <a:pt x="593771" y="2243944"/>
                    <a:pt x="531393" y="2342739"/>
                  </a:cubicBezTo>
                  <a:cubicBezTo>
                    <a:pt x="470063" y="2442050"/>
                    <a:pt x="412140" y="2543810"/>
                    <a:pt x="361033" y="2649046"/>
                  </a:cubicBezTo>
                  <a:cubicBezTo>
                    <a:pt x="347798" y="2675194"/>
                    <a:pt x="335479" y="2701728"/>
                    <a:pt x="323292" y="2728263"/>
                  </a:cubicBezTo>
                  <a:lnTo>
                    <a:pt x="304945" y="2768193"/>
                  </a:lnTo>
                  <a:lnTo>
                    <a:pt x="287516" y="2808510"/>
                  </a:lnTo>
                  <a:cubicBezTo>
                    <a:pt x="276115" y="2835432"/>
                    <a:pt x="264583" y="2862352"/>
                    <a:pt x="254230" y="2889788"/>
                  </a:cubicBezTo>
                  <a:cubicBezTo>
                    <a:pt x="243877" y="2917224"/>
                    <a:pt x="232477" y="2944274"/>
                    <a:pt x="223042" y="2971968"/>
                  </a:cubicBezTo>
                  <a:cubicBezTo>
                    <a:pt x="182679" y="3081970"/>
                    <a:pt x="148475" y="3194291"/>
                    <a:pt x="121611" y="3308544"/>
                  </a:cubicBezTo>
                  <a:cubicBezTo>
                    <a:pt x="67096" y="3536534"/>
                    <a:pt x="39183" y="3771224"/>
                    <a:pt x="39314" y="4005912"/>
                  </a:cubicBezTo>
                  <a:cubicBezTo>
                    <a:pt x="39969" y="4122871"/>
                    <a:pt x="51109" y="4239571"/>
                    <a:pt x="73910" y="4354081"/>
                  </a:cubicBezTo>
                  <a:cubicBezTo>
                    <a:pt x="97892" y="4468334"/>
                    <a:pt x="132619" y="4580140"/>
                    <a:pt x="179534" y="4687050"/>
                  </a:cubicBezTo>
                  <a:cubicBezTo>
                    <a:pt x="190673" y="4713972"/>
                    <a:pt x="203647" y="4740249"/>
                    <a:pt x="215964" y="4766654"/>
                  </a:cubicBezTo>
                  <a:cubicBezTo>
                    <a:pt x="229332" y="4792674"/>
                    <a:pt x="242043" y="4818950"/>
                    <a:pt x="256457" y="4844455"/>
                  </a:cubicBezTo>
                  <a:cubicBezTo>
                    <a:pt x="283978" y="4895978"/>
                    <a:pt x="314642" y="4945956"/>
                    <a:pt x="346225" y="4995290"/>
                  </a:cubicBezTo>
                  <a:cubicBezTo>
                    <a:pt x="377676" y="5044752"/>
                    <a:pt x="411355" y="5092926"/>
                    <a:pt x="445296" y="5140971"/>
                  </a:cubicBezTo>
                  <a:cubicBezTo>
                    <a:pt x="479760" y="5188630"/>
                    <a:pt x="515537" y="5235645"/>
                    <a:pt x="551443" y="5282531"/>
                  </a:cubicBezTo>
                  <a:cubicBezTo>
                    <a:pt x="623387" y="5376434"/>
                    <a:pt x="698608" y="5468402"/>
                    <a:pt x="772387" y="5562561"/>
                  </a:cubicBezTo>
                  <a:cubicBezTo>
                    <a:pt x="809472" y="5609448"/>
                    <a:pt x="846428" y="5656719"/>
                    <a:pt x="882858" y="5704507"/>
                  </a:cubicBezTo>
                  <a:cubicBezTo>
                    <a:pt x="919159" y="5751909"/>
                    <a:pt x="955196" y="5802273"/>
                    <a:pt x="990316" y="5848258"/>
                  </a:cubicBezTo>
                  <a:cubicBezTo>
                    <a:pt x="1025175" y="5895402"/>
                    <a:pt x="1061736" y="5941129"/>
                    <a:pt x="1097774" y="5987114"/>
                  </a:cubicBezTo>
                  <a:cubicBezTo>
                    <a:pt x="1134860" y="6032326"/>
                    <a:pt x="1171684" y="6077536"/>
                    <a:pt x="1210080" y="6121203"/>
                  </a:cubicBezTo>
                  <a:cubicBezTo>
                    <a:pt x="1286350" y="6209051"/>
                    <a:pt x="1365632" y="6293677"/>
                    <a:pt x="1448192" y="6374054"/>
                  </a:cubicBezTo>
                  <a:cubicBezTo>
                    <a:pt x="1613572" y="6534420"/>
                    <a:pt x="1792057" y="6677526"/>
                    <a:pt x="1982991" y="6796158"/>
                  </a:cubicBezTo>
                  <a:lnTo>
                    <a:pt x="2118475" y="6874714"/>
                  </a:lnTo>
                  <a:lnTo>
                    <a:pt x="1569874" y="6874714"/>
                  </a:lnTo>
                  <a:lnTo>
                    <a:pt x="1507802" y="6817815"/>
                  </a:lnTo>
                  <a:cubicBezTo>
                    <a:pt x="1418412" y="6730595"/>
                    <a:pt x="1334903" y="6638562"/>
                    <a:pt x="1256865" y="6543437"/>
                  </a:cubicBezTo>
                  <a:cubicBezTo>
                    <a:pt x="1179155" y="6447861"/>
                    <a:pt x="1106817" y="6349194"/>
                    <a:pt x="1038410" y="6248722"/>
                  </a:cubicBezTo>
                  <a:cubicBezTo>
                    <a:pt x="969873" y="6148253"/>
                    <a:pt x="905922" y="6045592"/>
                    <a:pt x="845380" y="5941386"/>
                  </a:cubicBezTo>
                  <a:cubicBezTo>
                    <a:pt x="814453" y="5888704"/>
                    <a:pt x="786147" y="5839370"/>
                    <a:pt x="755351" y="5788877"/>
                  </a:cubicBezTo>
                  <a:cubicBezTo>
                    <a:pt x="724817" y="5738771"/>
                    <a:pt x="693760" y="5688665"/>
                    <a:pt x="661784" y="5638944"/>
                  </a:cubicBezTo>
                  <a:lnTo>
                    <a:pt x="466525" y="5340366"/>
                  </a:lnTo>
                  <a:cubicBezTo>
                    <a:pt x="434156" y="5290131"/>
                    <a:pt x="402181" y="5239639"/>
                    <a:pt x="370992" y="5188502"/>
                  </a:cubicBezTo>
                  <a:cubicBezTo>
                    <a:pt x="339803" y="5137364"/>
                    <a:pt x="308876" y="5086099"/>
                    <a:pt x="280046" y="5033287"/>
                  </a:cubicBezTo>
                  <a:cubicBezTo>
                    <a:pt x="222255" y="4928179"/>
                    <a:pt x="169181" y="4819982"/>
                    <a:pt x="126853" y="4707660"/>
                  </a:cubicBezTo>
                  <a:cubicBezTo>
                    <a:pt x="83739" y="4595725"/>
                    <a:pt x="51764" y="4479670"/>
                    <a:pt x="30272" y="4362068"/>
                  </a:cubicBezTo>
                  <a:cubicBezTo>
                    <a:pt x="9698" y="4244466"/>
                    <a:pt x="0" y="4125060"/>
                    <a:pt x="0" y="4005912"/>
                  </a:cubicBezTo>
                  <a:cubicBezTo>
                    <a:pt x="1704" y="3530867"/>
                    <a:pt x="95140" y="3057110"/>
                    <a:pt x="270480" y="2610532"/>
                  </a:cubicBezTo>
                  <a:cubicBezTo>
                    <a:pt x="314511" y="2498984"/>
                    <a:pt x="362212" y="2388466"/>
                    <a:pt x="415942" y="2280526"/>
                  </a:cubicBezTo>
                  <a:cubicBezTo>
                    <a:pt x="468884" y="2172197"/>
                    <a:pt x="527199" y="2066188"/>
                    <a:pt x="590102" y="1962626"/>
                  </a:cubicBezTo>
                  <a:cubicBezTo>
                    <a:pt x="716037" y="1755631"/>
                    <a:pt x="859794" y="1557653"/>
                    <a:pt x="1020719" y="1373070"/>
                  </a:cubicBezTo>
                  <a:cubicBezTo>
                    <a:pt x="1101575" y="1281101"/>
                    <a:pt x="1185969" y="1191838"/>
                    <a:pt x="1275080" y="1107081"/>
                  </a:cubicBezTo>
                  <a:cubicBezTo>
                    <a:pt x="1297227" y="1085699"/>
                    <a:pt x="1319504" y="1064575"/>
                    <a:pt x="1342437" y="1043965"/>
                  </a:cubicBezTo>
                  <a:cubicBezTo>
                    <a:pt x="1365240" y="1023226"/>
                    <a:pt x="1387648" y="1002102"/>
                    <a:pt x="1411106" y="982138"/>
                  </a:cubicBezTo>
                  <a:cubicBezTo>
                    <a:pt x="1457497" y="941563"/>
                    <a:pt x="1505065" y="902276"/>
                    <a:pt x="1553029" y="863376"/>
                  </a:cubicBezTo>
                  <a:cubicBezTo>
                    <a:pt x="1745798" y="708806"/>
                    <a:pt x="1954030" y="571882"/>
                    <a:pt x="2173401" y="454409"/>
                  </a:cubicBezTo>
                  <a:cubicBezTo>
                    <a:pt x="2612013" y="219334"/>
                    <a:pt x="3099505" y="65666"/>
                    <a:pt x="3599708" y="16332"/>
                  </a:cubicBezTo>
                  <a:cubicBezTo>
                    <a:pt x="3724530" y="3966"/>
                    <a:pt x="3850400" y="-1283"/>
                    <a:pt x="3975975" y="26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61023DD2-2E6F-4419-B404-80F08460BEA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65276" y="313387"/>
              <a:ext cx="6326724" cy="6561326"/>
            </a:xfrm>
            <a:custGeom>
              <a:avLst/>
              <a:gdLst>
                <a:gd name="connsiteX0" fmla="*/ 6326724 w 6326724"/>
                <a:gd name="connsiteY0" fmla="*/ 5020808 h 6561326"/>
                <a:gd name="connsiteX1" fmla="*/ 6326724 w 6326724"/>
                <a:gd name="connsiteY1" fmla="*/ 5698632 h 6561326"/>
                <a:gd name="connsiteX2" fmla="*/ 6067438 w 6326724"/>
                <a:gd name="connsiteY2" fmla="*/ 5902509 h 6561326"/>
                <a:gd name="connsiteX3" fmla="*/ 5799974 w 6326724"/>
                <a:gd name="connsiteY3" fmla="*/ 6102017 h 6561326"/>
                <a:gd name="connsiteX4" fmla="*/ 5665258 w 6326724"/>
                <a:gd name="connsiteY4" fmla="*/ 6202100 h 6561326"/>
                <a:gd name="connsiteX5" fmla="*/ 5526873 w 6326724"/>
                <a:gd name="connsiteY5" fmla="*/ 6302828 h 6561326"/>
                <a:gd name="connsiteX6" fmla="*/ 5385080 w 6326724"/>
                <a:gd name="connsiteY6" fmla="*/ 6402268 h 6561326"/>
                <a:gd name="connsiteX7" fmla="*/ 5238833 w 6326724"/>
                <a:gd name="connsiteY7" fmla="*/ 6498875 h 6561326"/>
                <a:gd name="connsiteX8" fmla="*/ 5138040 w 6326724"/>
                <a:gd name="connsiteY8" fmla="*/ 6561326 h 6561326"/>
                <a:gd name="connsiteX9" fmla="*/ 3946072 w 6326724"/>
                <a:gd name="connsiteY9" fmla="*/ 6561326 h 6561326"/>
                <a:gd name="connsiteX10" fmla="*/ 3976009 w 6326724"/>
                <a:gd name="connsiteY10" fmla="*/ 6555242 h 6561326"/>
                <a:gd name="connsiteX11" fmla="*/ 4404855 w 6326724"/>
                <a:gd name="connsiteY11" fmla="*/ 6399048 h 6561326"/>
                <a:gd name="connsiteX12" fmla="*/ 4938868 w 6326724"/>
                <a:gd name="connsiteY12" fmla="*/ 6072132 h 6561326"/>
                <a:gd name="connsiteX13" fmla="*/ 5068342 w 6326724"/>
                <a:gd name="connsiteY13" fmla="*/ 5976042 h 6561326"/>
                <a:gd name="connsiteX14" fmla="*/ 5197816 w 6326724"/>
                <a:gd name="connsiteY14" fmla="*/ 5876730 h 6561326"/>
                <a:gd name="connsiteX15" fmla="*/ 5460039 w 6326724"/>
                <a:gd name="connsiteY15" fmla="*/ 5670637 h 6561326"/>
                <a:gd name="connsiteX16" fmla="*/ 5999033 w 6326724"/>
                <a:gd name="connsiteY16" fmla="*/ 5271718 h 6561326"/>
                <a:gd name="connsiteX17" fmla="*/ 6258766 w 6326724"/>
                <a:gd name="connsiteY17" fmla="*/ 5077603 h 6561326"/>
                <a:gd name="connsiteX18" fmla="*/ 4139342 w 6326724"/>
                <a:gd name="connsiteY18" fmla="*/ 440 h 6561326"/>
                <a:gd name="connsiteX19" fmla="*/ 4315744 w 6326724"/>
                <a:gd name="connsiteY19" fmla="*/ 6808 h 6561326"/>
                <a:gd name="connsiteX20" fmla="*/ 5015400 w 6326724"/>
                <a:gd name="connsiteY20" fmla="*/ 113591 h 6561326"/>
                <a:gd name="connsiteX21" fmla="*/ 5681114 w 6326724"/>
                <a:gd name="connsiteY21" fmla="*/ 361418 h 6561326"/>
                <a:gd name="connsiteX22" fmla="*/ 6270952 w 6326724"/>
                <a:gd name="connsiteY22" fmla="*/ 755441 h 6561326"/>
                <a:gd name="connsiteX23" fmla="*/ 6326724 w 6326724"/>
                <a:gd name="connsiteY23" fmla="*/ 807432 h 6561326"/>
                <a:gd name="connsiteX24" fmla="*/ 6326724 w 6326724"/>
                <a:gd name="connsiteY24" fmla="*/ 1231565 h 6561326"/>
                <a:gd name="connsiteX25" fmla="*/ 6302093 w 6326724"/>
                <a:gd name="connsiteY25" fmla="*/ 1203002 h 6561326"/>
                <a:gd name="connsiteX26" fmla="*/ 6066914 w 6326724"/>
                <a:gd name="connsiteY26" fmla="*/ 989616 h 6561326"/>
                <a:gd name="connsiteX27" fmla="*/ 5533688 w 6326724"/>
                <a:gd name="connsiteY27" fmla="*/ 647242 h 6561326"/>
                <a:gd name="connsiteX28" fmla="*/ 4933626 w 6326724"/>
                <a:gd name="connsiteY28" fmla="*/ 432262 h 6561326"/>
                <a:gd name="connsiteX29" fmla="*/ 4296873 w 6326724"/>
                <a:gd name="connsiteY29" fmla="*/ 343126 h 6561326"/>
                <a:gd name="connsiteX30" fmla="*/ 3651602 w 6326724"/>
                <a:gd name="connsiteY30" fmla="*/ 365797 h 6561326"/>
                <a:gd name="connsiteX31" fmla="*/ 3018256 w 6326724"/>
                <a:gd name="connsiteY31" fmla="*/ 496666 h 6561326"/>
                <a:gd name="connsiteX32" fmla="*/ 2412429 w 6326724"/>
                <a:gd name="connsiteY32" fmla="*/ 724399 h 6561326"/>
                <a:gd name="connsiteX33" fmla="*/ 1329857 w 6326724"/>
                <a:gd name="connsiteY33" fmla="*/ 1424086 h 6561326"/>
                <a:gd name="connsiteX34" fmla="*/ 887314 w 6326724"/>
                <a:gd name="connsiteY34" fmla="*/ 1891015 h 6561326"/>
                <a:gd name="connsiteX35" fmla="*/ 537420 w 6326724"/>
                <a:gd name="connsiteY35" fmla="*/ 2427245 h 6561326"/>
                <a:gd name="connsiteX36" fmla="*/ 299965 w 6326724"/>
                <a:gd name="connsiteY36" fmla="*/ 3020021 h 6561326"/>
                <a:gd name="connsiteX37" fmla="*/ 213606 w 6326724"/>
                <a:gd name="connsiteY37" fmla="*/ 3651953 h 6561326"/>
                <a:gd name="connsiteX38" fmla="*/ 250036 w 6326724"/>
                <a:gd name="connsiteY38" fmla="*/ 3961352 h 6561326"/>
                <a:gd name="connsiteX39" fmla="*/ 357625 w 6326724"/>
                <a:gd name="connsiteY39" fmla="*/ 4250783 h 6561326"/>
                <a:gd name="connsiteX40" fmla="*/ 432715 w 6326724"/>
                <a:gd name="connsiteY40" fmla="*/ 4387063 h 6561326"/>
                <a:gd name="connsiteX41" fmla="*/ 518943 w 6326724"/>
                <a:gd name="connsiteY41" fmla="*/ 4518962 h 6561326"/>
                <a:gd name="connsiteX42" fmla="*/ 718133 w 6326724"/>
                <a:gd name="connsiteY42" fmla="*/ 4773874 h 6561326"/>
                <a:gd name="connsiteX43" fmla="*/ 933704 w 6326724"/>
                <a:gd name="connsiteY43" fmla="*/ 5030717 h 6561326"/>
                <a:gd name="connsiteX44" fmla="*/ 1040900 w 6326724"/>
                <a:gd name="connsiteY44" fmla="*/ 5164806 h 6561326"/>
                <a:gd name="connsiteX45" fmla="*/ 1092401 w 6326724"/>
                <a:gd name="connsiteY45" fmla="*/ 5230628 h 6561326"/>
                <a:gd name="connsiteX46" fmla="*/ 1142854 w 6326724"/>
                <a:gd name="connsiteY46" fmla="*/ 5293615 h 6561326"/>
                <a:gd name="connsiteX47" fmla="*/ 1576354 w 6326724"/>
                <a:gd name="connsiteY47" fmla="*/ 5759128 h 6561326"/>
                <a:gd name="connsiteX48" fmla="*/ 1806865 w 6326724"/>
                <a:gd name="connsiteY48" fmla="*/ 5968571 h 6561326"/>
                <a:gd name="connsiteX49" fmla="*/ 2048253 w 6326724"/>
                <a:gd name="connsiteY49" fmla="*/ 6161654 h 6561326"/>
                <a:gd name="connsiteX50" fmla="*/ 2587506 w 6326724"/>
                <a:gd name="connsiteY50" fmla="*/ 6467059 h 6561326"/>
                <a:gd name="connsiteX51" fmla="*/ 2889176 w 6326724"/>
                <a:gd name="connsiteY51" fmla="*/ 6553360 h 6561326"/>
                <a:gd name="connsiteX52" fmla="*/ 2929698 w 6326724"/>
                <a:gd name="connsiteY52" fmla="*/ 6561326 h 6561326"/>
                <a:gd name="connsiteX53" fmla="*/ 1816374 w 6326724"/>
                <a:gd name="connsiteY53" fmla="*/ 6561326 h 6561326"/>
                <a:gd name="connsiteX54" fmla="*/ 1787601 w 6326724"/>
                <a:gd name="connsiteY54" fmla="*/ 6545761 h 6561326"/>
                <a:gd name="connsiteX55" fmla="*/ 1225544 w 6326724"/>
                <a:gd name="connsiteY55" fmla="*/ 6094158 h 6561326"/>
                <a:gd name="connsiteX56" fmla="*/ 997654 w 6326724"/>
                <a:gd name="connsiteY56" fmla="*/ 5822374 h 6561326"/>
                <a:gd name="connsiteX57" fmla="*/ 798596 w 6326724"/>
                <a:gd name="connsiteY57" fmla="*/ 5534615 h 6561326"/>
                <a:gd name="connsiteX58" fmla="*/ 752075 w 6326724"/>
                <a:gd name="connsiteY58" fmla="*/ 5461324 h 6561326"/>
                <a:gd name="connsiteX59" fmla="*/ 707650 w 6326724"/>
                <a:gd name="connsiteY59" fmla="*/ 5390221 h 6561326"/>
                <a:gd name="connsiteX60" fmla="*/ 619980 w 6326724"/>
                <a:gd name="connsiteY60" fmla="*/ 5252396 h 6561326"/>
                <a:gd name="connsiteX61" fmla="*/ 438349 w 6326724"/>
                <a:gd name="connsiteY61" fmla="*/ 4970822 h 6561326"/>
                <a:gd name="connsiteX62" fmla="*/ 261044 w 6326724"/>
                <a:gd name="connsiteY62" fmla="*/ 4673145 h 6561326"/>
                <a:gd name="connsiteX63" fmla="*/ 181107 w 6326724"/>
                <a:gd name="connsiteY63" fmla="*/ 4515356 h 6561326"/>
                <a:gd name="connsiteX64" fmla="*/ 113224 w 6326724"/>
                <a:gd name="connsiteY64" fmla="*/ 4350223 h 6561326"/>
                <a:gd name="connsiteX65" fmla="*/ 61199 w 6326724"/>
                <a:gd name="connsiteY65" fmla="*/ 4178908 h 6561326"/>
                <a:gd name="connsiteX66" fmla="*/ 41804 w 6326724"/>
                <a:gd name="connsiteY66" fmla="*/ 4091577 h 6561326"/>
                <a:gd name="connsiteX67" fmla="*/ 33287 w 6326724"/>
                <a:gd name="connsiteY67" fmla="*/ 4047781 h 6561326"/>
                <a:gd name="connsiteX68" fmla="*/ 26209 w 6326724"/>
                <a:gd name="connsiteY68" fmla="*/ 4003858 h 6561326"/>
                <a:gd name="connsiteX69" fmla="*/ 0 w 6326724"/>
                <a:gd name="connsiteY69" fmla="*/ 3651953 h 6561326"/>
                <a:gd name="connsiteX70" fmla="*/ 72731 w 6326724"/>
                <a:gd name="connsiteY70" fmla="*/ 2966307 h 6561326"/>
                <a:gd name="connsiteX71" fmla="*/ 291316 w 6326724"/>
                <a:gd name="connsiteY71" fmla="*/ 2309385 h 6561326"/>
                <a:gd name="connsiteX72" fmla="*/ 1110878 w 6326724"/>
                <a:gd name="connsiteY72" fmla="*/ 1193776 h 6561326"/>
                <a:gd name="connsiteX73" fmla="*/ 1654327 w 6326724"/>
                <a:gd name="connsiteY73" fmla="*/ 756730 h 6561326"/>
                <a:gd name="connsiteX74" fmla="*/ 2261727 w 6326724"/>
                <a:gd name="connsiteY74" fmla="*/ 409720 h 6561326"/>
                <a:gd name="connsiteX75" fmla="*/ 3610060 w 6326724"/>
                <a:gd name="connsiteY75" fmla="*/ 27032 h 6561326"/>
                <a:gd name="connsiteX76" fmla="*/ 4139342 w 6326724"/>
                <a:gd name="connsiteY76" fmla="*/ 440 h 65613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</a:cxnLst>
              <a:rect l="l" t="t" r="r" b="b"/>
              <a:pathLst>
                <a:path w="6326724" h="6561326">
                  <a:moveTo>
                    <a:pt x="6326724" y="5020808"/>
                  </a:moveTo>
                  <a:lnTo>
                    <a:pt x="6326724" y="5698632"/>
                  </a:lnTo>
                  <a:lnTo>
                    <a:pt x="6067438" y="5902509"/>
                  </a:lnTo>
                  <a:cubicBezTo>
                    <a:pt x="5977868" y="5970407"/>
                    <a:pt x="5888364" y="6036453"/>
                    <a:pt x="5799974" y="6102017"/>
                  </a:cubicBezTo>
                  <a:lnTo>
                    <a:pt x="5665258" y="6202100"/>
                  </a:lnTo>
                  <a:cubicBezTo>
                    <a:pt x="5619654" y="6235719"/>
                    <a:pt x="5573656" y="6269596"/>
                    <a:pt x="5526873" y="6302828"/>
                  </a:cubicBezTo>
                  <a:cubicBezTo>
                    <a:pt x="5480220" y="6336189"/>
                    <a:pt x="5433044" y="6369423"/>
                    <a:pt x="5385080" y="6402268"/>
                  </a:cubicBezTo>
                  <a:cubicBezTo>
                    <a:pt x="5336988" y="6434857"/>
                    <a:pt x="5288500" y="6467187"/>
                    <a:pt x="5238833" y="6498875"/>
                  </a:cubicBezTo>
                  <a:lnTo>
                    <a:pt x="5138040" y="6561326"/>
                  </a:lnTo>
                  <a:lnTo>
                    <a:pt x="3946072" y="6561326"/>
                  </a:lnTo>
                  <a:lnTo>
                    <a:pt x="3976009" y="6555242"/>
                  </a:lnTo>
                  <a:cubicBezTo>
                    <a:pt x="4123712" y="6519227"/>
                    <a:pt x="4266863" y="6466383"/>
                    <a:pt x="4404855" y="6399048"/>
                  </a:cubicBezTo>
                  <a:cubicBezTo>
                    <a:pt x="4589500" y="6310299"/>
                    <a:pt x="4765232" y="6196690"/>
                    <a:pt x="4938868" y="6072132"/>
                  </a:cubicBezTo>
                  <a:cubicBezTo>
                    <a:pt x="4982245" y="6041089"/>
                    <a:pt x="5025359" y="6008630"/>
                    <a:pt x="5068342" y="5976042"/>
                  </a:cubicBezTo>
                  <a:cubicBezTo>
                    <a:pt x="5111588" y="5943453"/>
                    <a:pt x="5154702" y="5910349"/>
                    <a:pt x="5197816" y="5876730"/>
                  </a:cubicBezTo>
                  <a:lnTo>
                    <a:pt x="5460039" y="5670637"/>
                  </a:lnTo>
                  <a:cubicBezTo>
                    <a:pt x="5639966" y="5530365"/>
                    <a:pt x="5821596" y="5399753"/>
                    <a:pt x="5999033" y="5271718"/>
                  </a:cubicBezTo>
                  <a:cubicBezTo>
                    <a:pt x="6087686" y="5207700"/>
                    <a:pt x="6174667" y="5143360"/>
                    <a:pt x="6258766" y="5077603"/>
                  </a:cubicBezTo>
                  <a:close/>
                  <a:moveTo>
                    <a:pt x="4139342" y="440"/>
                  </a:moveTo>
                  <a:cubicBezTo>
                    <a:pt x="4198237" y="1301"/>
                    <a:pt x="4257068" y="3427"/>
                    <a:pt x="4315744" y="6808"/>
                  </a:cubicBezTo>
                  <a:cubicBezTo>
                    <a:pt x="4550841" y="20849"/>
                    <a:pt x="4785806" y="55240"/>
                    <a:pt x="5015400" y="113591"/>
                  </a:cubicBezTo>
                  <a:cubicBezTo>
                    <a:pt x="5244992" y="171812"/>
                    <a:pt x="5469212" y="254249"/>
                    <a:pt x="5681114" y="361418"/>
                  </a:cubicBezTo>
                  <a:cubicBezTo>
                    <a:pt x="5892754" y="468586"/>
                    <a:pt x="6093124" y="599584"/>
                    <a:pt x="6270952" y="755441"/>
                  </a:cubicBezTo>
                  <a:lnTo>
                    <a:pt x="6326724" y="807432"/>
                  </a:lnTo>
                  <a:lnTo>
                    <a:pt x="6326724" y="1231565"/>
                  </a:lnTo>
                  <a:lnTo>
                    <a:pt x="6302093" y="1203002"/>
                  </a:lnTo>
                  <a:cubicBezTo>
                    <a:pt x="6227937" y="1127247"/>
                    <a:pt x="6149211" y="1056081"/>
                    <a:pt x="6066914" y="989616"/>
                  </a:cubicBezTo>
                  <a:cubicBezTo>
                    <a:pt x="5902714" y="856299"/>
                    <a:pt x="5724360" y="740371"/>
                    <a:pt x="5533688" y="647242"/>
                  </a:cubicBezTo>
                  <a:cubicBezTo>
                    <a:pt x="5343146" y="553857"/>
                    <a:pt x="5141466" y="482239"/>
                    <a:pt x="4933626" y="432262"/>
                  </a:cubicBezTo>
                  <a:cubicBezTo>
                    <a:pt x="4725788" y="382156"/>
                    <a:pt x="4512182" y="353303"/>
                    <a:pt x="4296873" y="343126"/>
                  </a:cubicBezTo>
                  <a:cubicBezTo>
                    <a:pt x="4081172" y="332435"/>
                    <a:pt x="3865732" y="339520"/>
                    <a:pt x="3651602" y="365797"/>
                  </a:cubicBezTo>
                  <a:cubicBezTo>
                    <a:pt x="3437604" y="392202"/>
                    <a:pt x="3225572" y="436384"/>
                    <a:pt x="3018256" y="496666"/>
                  </a:cubicBezTo>
                  <a:cubicBezTo>
                    <a:pt x="2810809" y="556691"/>
                    <a:pt x="2608474" y="634362"/>
                    <a:pt x="2412429" y="724399"/>
                  </a:cubicBezTo>
                  <a:cubicBezTo>
                    <a:pt x="2019160" y="902541"/>
                    <a:pt x="1651969" y="1138775"/>
                    <a:pt x="1329857" y="1424086"/>
                  </a:cubicBezTo>
                  <a:cubicBezTo>
                    <a:pt x="1169326" y="1567192"/>
                    <a:pt x="1020588" y="1723307"/>
                    <a:pt x="887314" y="1891015"/>
                  </a:cubicBezTo>
                  <a:cubicBezTo>
                    <a:pt x="753778" y="2058466"/>
                    <a:pt x="635967" y="2238026"/>
                    <a:pt x="537420" y="2427245"/>
                  </a:cubicBezTo>
                  <a:cubicBezTo>
                    <a:pt x="438874" y="2616335"/>
                    <a:pt x="356839" y="2814313"/>
                    <a:pt x="299965" y="3020021"/>
                  </a:cubicBezTo>
                  <a:cubicBezTo>
                    <a:pt x="242961" y="3225212"/>
                    <a:pt x="213474" y="3438518"/>
                    <a:pt x="213606" y="3651953"/>
                  </a:cubicBezTo>
                  <a:cubicBezTo>
                    <a:pt x="214785" y="3756804"/>
                    <a:pt x="225269" y="3860881"/>
                    <a:pt x="250036" y="3961352"/>
                  </a:cubicBezTo>
                  <a:cubicBezTo>
                    <a:pt x="274412" y="4061950"/>
                    <a:pt x="312284" y="4158171"/>
                    <a:pt x="357625" y="4250783"/>
                  </a:cubicBezTo>
                  <a:cubicBezTo>
                    <a:pt x="380558" y="4297025"/>
                    <a:pt x="405982" y="4342366"/>
                    <a:pt x="432715" y="4387063"/>
                  </a:cubicBezTo>
                  <a:cubicBezTo>
                    <a:pt x="459841" y="4431630"/>
                    <a:pt x="488803" y="4475554"/>
                    <a:pt x="518943" y="4518962"/>
                  </a:cubicBezTo>
                  <a:cubicBezTo>
                    <a:pt x="580011" y="4605521"/>
                    <a:pt x="647893" y="4689504"/>
                    <a:pt x="718133" y="4773874"/>
                  </a:cubicBezTo>
                  <a:cubicBezTo>
                    <a:pt x="788374" y="4858372"/>
                    <a:pt x="861760" y="4942871"/>
                    <a:pt x="933704" y="5030717"/>
                  </a:cubicBezTo>
                  <a:cubicBezTo>
                    <a:pt x="969742" y="5074512"/>
                    <a:pt x="1005387" y="5119337"/>
                    <a:pt x="1040900" y="5164806"/>
                  </a:cubicBezTo>
                  <a:lnTo>
                    <a:pt x="1092401" y="5230628"/>
                  </a:lnTo>
                  <a:cubicBezTo>
                    <a:pt x="1109306" y="5251624"/>
                    <a:pt x="1125425" y="5273135"/>
                    <a:pt x="1142854" y="5293615"/>
                  </a:cubicBezTo>
                  <a:cubicBezTo>
                    <a:pt x="1278880" y="5460293"/>
                    <a:pt x="1426438" y="5613704"/>
                    <a:pt x="1576354" y="5759128"/>
                  </a:cubicBezTo>
                  <a:cubicBezTo>
                    <a:pt x="1651706" y="5831519"/>
                    <a:pt x="1728368" y="5901461"/>
                    <a:pt x="1806865" y="5968571"/>
                  </a:cubicBezTo>
                  <a:cubicBezTo>
                    <a:pt x="1885362" y="6035680"/>
                    <a:pt x="1965299" y="6100599"/>
                    <a:pt x="2048253" y="6161654"/>
                  </a:cubicBezTo>
                  <a:cubicBezTo>
                    <a:pt x="2213502" y="6284022"/>
                    <a:pt x="2391724" y="6393380"/>
                    <a:pt x="2587506" y="6467059"/>
                  </a:cubicBezTo>
                  <a:cubicBezTo>
                    <a:pt x="2685137" y="6503898"/>
                    <a:pt x="2786304" y="6532106"/>
                    <a:pt x="2889176" y="6553360"/>
                  </a:cubicBezTo>
                  <a:lnTo>
                    <a:pt x="2929698" y="6561326"/>
                  </a:lnTo>
                  <a:lnTo>
                    <a:pt x="1816374" y="6561326"/>
                  </a:lnTo>
                  <a:lnTo>
                    <a:pt x="1787601" y="6545761"/>
                  </a:lnTo>
                  <a:cubicBezTo>
                    <a:pt x="1577272" y="6422749"/>
                    <a:pt x="1389483" y="6266761"/>
                    <a:pt x="1225544" y="6094158"/>
                  </a:cubicBezTo>
                  <a:cubicBezTo>
                    <a:pt x="1143116" y="6007986"/>
                    <a:pt x="1068158" y="5916274"/>
                    <a:pt x="997654" y="5822374"/>
                  </a:cubicBezTo>
                  <a:cubicBezTo>
                    <a:pt x="927546" y="5728086"/>
                    <a:pt x="860842" y="5632381"/>
                    <a:pt x="798596" y="5534615"/>
                  </a:cubicBezTo>
                  <a:cubicBezTo>
                    <a:pt x="782608" y="5510399"/>
                    <a:pt x="767537" y="5485797"/>
                    <a:pt x="752075" y="5461324"/>
                  </a:cubicBezTo>
                  <a:lnTo>
                    <a:pt x="707650" y="5390221"/>
                  </a:lnTo>
                  <a:cubicBezTo>
                    <a:pt x="679213" y="5344237"/>
                    <a:pt x="649728" y="5298638"/>
                    <a:pt x="619980" y="5252396"/>
                  </a:cubicBezTo>
                  <a:lnTo>
                    <a:pt x="438349" y="4970822"/>
                  </a:lnTo>
                  <a:cubicBezTo>
                    <a:pt x="377413" y="4874860"/>
                    <a:pt x="317263" y="4776064"/>
                    <a:pt x="261044" y="4673145"/>
                  </a:cubicBezTo>
                  <a:cubicBezTo>
                    <a:pt x="233000" y="4621622"/>
                    <a:pt x="205874" y="4569197"/>
                    <a:pt x="181107" y="4515356"/>
                  </a:cubicBezTo>
                  <a:cubicBezTo>
                    <a:pt x="156470" y="4461385"/>
                    <a:pt x="133537" y="4406385"/>
                    <a:pt x="113224" y="4350223"/>
                  </a:cubicBezTo>
                  <a:cubicBezTo>
                    <a:pt x="93305" y="4293934"/>
                    <a:pt x="75614" y="4236872"/>
                    <a:pt x="61199" y="4178908"/>
                  </a:cubicBezTo>
                  <a:cubicBezTo>
                    <a:pt x="54385" y="4149927"/>
                    <a:pt x="47440" y="4120815"/>
                    <a:pt x="41804" y="4091577"/>
                  </a:cubicBezTo>
                  <a:lnTo>
                    <a:pt x="33287" y="4047781"/>
                  </a:lnTo>
                  <a:lnTo>
                    <a:pt x="26209" y="4003858"/>
                  </a:lnTo>
                  <a:cubicBezTo>
                    <a:pt x="7732" y="3886643"/>
                    <a:pt x="0" y="3768783"/>
                    <a:pt x="0" y="3651953"/>
                  </a:cubicBezTo>
                  <a:cubicBezTo>
                    <a:pt x="524" y="3422031"/>
                    <a:pt x="25030" y="3192109"/>
                    <a:pt x="72731" y="2966307"/>
                  </a:cubicBezTo>
                  <a:cubicBezTo>
                    <a:pt x="120301" y="2740634"/>
                    <a:pt x="193163" y="2519343"/>
                    <a:pt x="291316" y="2309385"/>
                  </a:cubicBezTo>
                  <a:cubicBezTo>
                    <a:pt x="488540" y="1889469"/>
                    <a:pt x="774352" y="1513736"/>
                    <a:pt x="1110878" y="1193776"/>
                  </a:cubicBezTo>
                  <a:cubicBezTo>
                    <a:pt x="1279535" y="1033797"/>
                    <a:pt x="1461821" y="887856"/>
                    <a:pt x="1654327" y="756730"/>
                  </a:cubicBezTo>
                  <a:cubicBezTo>
                    <a:pt x="1847096" y="625732"/>
                    <a:pt x="2049956" y="509031"/>
                    <a:pt x="2261727" y="409720"/>
                  </a:cubicBezTo>
                  <a:cubicBezTo>
                    <a:pt x="2685792" y="212515"/>
                    <a:pt x="3142357" y="82162"/>
                    <a:pt x="3610060" y="27032"/>
                  </a:cubicBezTo>
                  <a:cubicBezTo>
                    <a:pt x="3785399" y="6647"/>
                    <a:pt x="3962657" y="-2144"/>
                    <a:pt x="4139342" y="44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BC4A6C98-F96E-4587-B01F-A9B01BBFAD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70322" y="353119"/>
              <a:ext cx="6321679" cy="6521594"/>
            </a:xfrm>
            <a:custGeom>
              <a:avLst/>
              <a:gdLst>
                <a:gd name="connsiteX0" fmla="*/ 4150102 w 6321679"/>
                <a:gd name="connsiteY0" fmla="*/ 0 h 6521594"/>
                <a:gd name="connsiteX1" fmla="*/ 6083891 w 6321679"/>
                <a:gd name="connsiteY1" fmla="*/ 619943 h 6521594"/>
                <a:gd name="connsiteX2" fmla="*/ 6321679 w 6321679"/>
                <a:gd name="connsiteY2" fmla="*/ 822247 h 6521594"/>
                <a:gd name="connsiteX3" fmla="*/ 6321679 w 6321679"/>
                <a:gd name="connsiteY3" fmla="*/ 1866928 h 6521594"/>
                <a:gd name="connsiteX4" fmla="*/ 6212358 w 6321679"/>
                <a:gd name="connsiteY4" fmla="*/ 1689281 h 6521594"/>
                <a:gd name="connsiteX5" fmla="*/ 6049880 w 6321679"/>
                <a:gd name="connsiteY5" fmla="*/ 1477173 h 6521594"/>
                <a:gd name="connsiteX6" fmla="*/ 5248663 w 6321679"/>
                <a:gd name="connsiteY6" fmla="*/ 869327 h 6521594"/>
                <a:gd name="connsiteX7" fmla="*/ 4150102 w 6321679"/>
                <a:gd name="connsiteY7" fmla="*/ 644042 h 6521594"/>
                <a:gd name="connsiteX8" fmla="*/ 2867946 w 6321679"/>
                <a:gd name="connsiteY8" fmla="*/ 886459 h 6521594"/>
                <a:gd name="connsiteX9" fmla="*/ 1728892 w 6321679"/>
                <a:gd name="connsiteY9" fmla="*/ 1552397 h 6521594"/>
                <a:gd name="connsiteX10" fmla="*/ 941043 w 6321679"/>
                <a:gd name="connsiteY10" fmla="*/ 2512664 h 6521594"/>
                <a:gd name="connsiteX11" fmla="*/ 655362 w 6321679"/>
                <a:gd name="connsiteY11" fmla="*/ 3630204 h 6521594"/>
                <a:gd name="connsiteX12" fmla="*/ 1128177 w 6321679"/>
                <a:gd name="connsiteY12" fmla="*/ 4667883 h 6521594"/>
                <a:gd name="connsiteX13" fmla="*/ 1366419 w 6321679"/>
                <a:gd name="connsiteY13" fmla="*/ 4997246 h 6521594"/>
                <a:gd name="connsiteX14" fmla="*/ 3601937 w 6321679"/>
                <a:gd name="connsiteY14" fmla="*/ 6284685 h 6521594"/>
                <a:gd name="connsiteX15" fmla="*/ 5298985 w 6321679"/>
                <a:gd name="connsiteY15" fmla="*/ 5492643 h 6521594"/>
                <a:gd name="connsiteX16" fmla="*/ 5505513 w 6321679"/>
                <a:gd name="connsiteY16" fmla="*/ 5335367 h 6521594"/>
                <a:gd name="connsiteX17" fmla="*/ 6252618 w 6321679"/>
                <a:gd name="connsiteY17" fmla="*/ 4722492 h 6521594"/>
                <a:gd name="connsiteX18" fmla="*/ 6321679 w 6321679"/>
                <a:gd name="connsiteY18" fmla="*/ 4651477 h 6521594"/>
                <a:gd name="connsiteX19" fmla="*/ 6321679 w 6321679"/>
                <a:gd name="connsiteY19" fmla="*/ 5523097 h 6521594"/>
                <a:gd name="connsiteX20" fmla="*/ 6024428 w 6321679"/>
                <a:gd name="connsiteY20" fmla="*/ 5754969 h 6521594"/>
                <a:gd name="connsiteX21" fmla="*/ 5702345 w 6321679"/>
                <a:gd name="connsiteY21" fmla="*/ 6000018 h 6521594"/>
                <a:gd name="connsiteX22" fmla="*/ 4988380 w 6321679"/>
                <a:gd name="connsiteY22" fmla="*/ 6506549 h 6521594"/>
                <a:gd name="connsiteX23" fmla="*/ 4961490 w 6321679"/>
                <a:gd name="connsiteY23" fmla="*/ 6521594 h 6521594"/>
                <a:gd name="connsiteX24" fmla="*/ 2011326 w 6321679"/>
                <a:gd name="connsiteY24" fmla="*/ 6521594 h 6521594"/>
                <a:gd name="connsiteX25" fmla="*/ 1982893 w 6321679"/>
                <a:gd name="connsiteY25" fmla="*/ 6505768 h 6521594"/>
                <a:gd name="connsiteX26" fmla="*/ 824149 w 6321679"/>
                <a:gd name="connsiteY26" fmla="*/ 5358682 h 6521594"/>
                <a:gd name="connsiteX27" fmla="*/ 0 w 6321679"/>
                <a:gd name="connsiteY27" fmla="*/ 3630075 h 6521594"/>
                <a:gd name="connsiteX28" fmla="*/ 4150102 w 6321679"/>
                <a:gd name="connsiteY28" fmla="*/ 0 h 65215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6321679" h="6521594">
                  <a:moveTo>
                    <a:pt x="4150102" y="0"/>
                  </a:moveTo>
                  <a:cubicBezTo>
                    <a:pt x="4918148" y="0"/>
                    <a:pt x="5569597" y="228540"/>
                    <a:pt x="6083891" y="619943"/>
                  </a:cubicBezTo>
                  <a:lnTo>
                    <a:pt x="6321679" y="822247"/>
                  </a:lnTo>
                  <a:lnTo>
                    <a:pt x="6321679" y="1866928"/>
                  </a:lnTo>
                  <a:lnTo>
                    <a:pt x="6212358" y="1689281"/>
                  </a:lnTo>
                  <a:cubicBezTo>
                    <a:pt x="6161484" y="1615222"/>
                    <a:pt x="6107295" y="1544427"/>
                    <a:pt x="6049880" y="1477173"/>
                  </a:cubicBezTo>
                  <a:cubicBezTo>
                    <a:pt x="5825135" y="1214018"/>
                    <a:pt x="5555573" y="1009470"/>
                    <a:pt x="5248663" y="869327"/>
                  </a:cubicBezTo>
                  <a:cubicBezTo>
                    <a:pt x="4921178" y="719909"/>
                    <a:pt x="4551627" y="644042"/>
                    <a:pt x="4150102" y="644042"/>
                  </a:cubicBezTo>
                  <a:cubicBezTo>
                    <a:pt x="3724203" y="644042"/>
                    <a:pt x="3292799" y="725448"/>
                    <a:pt x="2867946" y="886459"/>
                  </a:cubicBezTo>
                  <a:cubicBezTo>
                    <a:pt x="2454234" y="1042832"/>
                    <a:pt x="2060440" y="1273141"/>
                    <a:pt x="1728892" y="1552397"/>
                  </a:cubicBezTo>
                  <a:cubicBezTo>
                    <a:pt x="1391580" y="1836419"/>
                    <a:pt x="1126473" y="2159600"/>
                    <a:pt x="941043" y="2512664"/>
                  </a:cubicBezTo>
                  <a:cubicBezTo>
                    <a:pt x="751551" y="2873583"/>
                    <a:pt x="655362" y="3249575"/>
                    <a:pt x="655362" y="3630204"/>
                  </a:cubicBezTo>
                  <a:cubicBezTo>
                    <a:pt x="655362" y="4013537"/>
                    <a:pt x="808817" y="4237405"/>
                    <a:pt x="1128177" y="4667883"/>
                  </a:cubicBezTo>
                  <a:cubicBezTo>
                    <a:pt x="1205232" y="4771702"/>
                    <a:pt x="1284908" y="4879129"/>
                    <a:pt x="1366419" y="4997246"/>
                  </a:cubicBezTo>
                  <a:cubicBezTo>
                    <a:pt x="1989282" y="5899677"/>
                    <a:pt x="2657880" y="6284685"/>
                    <a:pt x="3601937" y="6284685"/>
                  </a:cubicBezTo>
                  <a:cubicBezTo>
                    <a:pt x="4221523" y="6284685"/>
                    <a:pt x="4676122" y="5971036"/>
                    <a:pt x="5298985" y="5492643"/>
                  </a:cubicBezTo>
                  <a:cubicBezTo>
                    <a:pt x="5368571" y="5439187"/>
                    <a:pt x="5438156" y="5386375"/>
                    <a:pt x="5505513" y="5335367"/>
                  </a:cubicBezTo>
                  <a:cubicBezTo>
                    <a:pt x="5779335" y="5127761"/>
                    <a:pt x="6041730" y="4928776"/>
                    <a:pt x="6252618" y="4722492"/>
                  </a:cubicBezTo>
                  <a:lnTo>
                    <a:pt x="6321679" y="4651477"/>
                  </a:lnTo>
                  <a:lnTo>
                    <a:pt x="6321679" y="5523097"/>
                  </a:lnTo>
                  <a:lnTo>
                    <a:pt x="6024428" y="5754969"/>
                  </a:lnTo>
                  <a:cubicBezTo>
                    <a:pt x="5918395" y="5835747"/>
                    <a:pt x="5810491" y="5916953"/>
                    <a:pt x="5702345" y="6000018"/>
                  </a:cubicBezTo>
                  <a:cubicBezTo>
                    <a:pt x="5466020" y="6181541"/>
                    <a:pt x="5232938" y="6357503"/>
                    <a:pt x="4988380" y="6506549"/>
                  </a:cubicBezTo>
                  <a:lnTo>
                    <a:pt x="4961490" y="6521594"/>
                  </a:lnTo>
                  <a:lnTo>
                    <a:pt x="2011326" y="6521594"/>
                  </a:lnTo>
                  <a:lnTo>
                    <a:pt x="1982893" y="6505768"/>
                  </a:lnTo>
                  <a:cubicBezTo>
                    <a:pt x="1531799" y="6233999"/>
                    <a:pt x="1157400" y="5841520"/>
                    <a:pt x="824149" y="5358682"/>
                  </a:cubicBezTo>
                  <a:cubicBezTo>
                    <a:pt x="424196" y="4779302"/>
                    <a:pt x="0" y="4381929"/>
                    <a:pt x="0" y="3630075"/>
                  </a:cubicBezTo>
                  <a:cubicBezTo>
                    <a:pt x="0" y="1625174"/>
                    <a:pt x="2089794" y="0"/>
                    <a:pt x="4150102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A66409EC-9CC3-482A-A4A5-54ED092B3F2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70322" y="353119"/>
              <a:ext cx="6321679" cy="6521594"/>
            </a:xfrm>
            <a:custGeom>
              <a:avLst/>
              <a:gdLst>
                <a:gd name="connsiteX0" fmla="*/ 4150102 w 6321679"/>
                <a:gd name="connsiteY0" fmla="*/ 0 h 6521594"/>
                <a:gd name="connsiteX1" fmla="*/ 6083891 w 6321679"/>
                <a:gd name="connsiteY1" fmla="*/ 619943 h 6521594"/>
                <a:gd name="connsiteX2" fmla="*/ 6321679 w 6321679"/>
                <a:gd name="connsiteY2" fmla="*/ 822247 h 6521594"/>
                <a:gd name="connsiteX3" fmla="*/ 6321679 w 6321679"/>
                <a:gd name="connsiteY3" fmla="*/ 2150195 h 6521594"/>
                <a:gd name="connsiteX4" fmla="*/ 6241288 w 6321679"/>
                <a:gd name="connsiteY4" fmla="*/ 1985338 h 6521594"/>
                <a:gd name="connsiteX5" fmla="*/ 5949367 w 6321679"/>
                <a:gd name="connsiteY5" fmla="*/ 1559997 h 6521594"/>
                <a:gd name="connsiteX6" fmla="*/ 5193362 w 6321679"/>
                <a:gd name="connsiteY6" fmla="*/ 986156 h 6521594"/>
                <a:gd name="connsiteX7" fmla="*/ 4150102 w 6321679"/>
                <a:gd name="connsiteY7" fmla="*/ 772850 h 6521594"/>
                <a:gd name="connsiteX8" fmla="*/ 2914861 w 6321679"/>
                <a:gd name="connsiteY8" fmla="*/ 1006637 h 6521594"/>
                <a:gd name="connsiteX9" fmla="*/ 1814073 w 6321679"/>
                <a:gd name="connsiteY9" fmla="*/ 1650163 h 6521594"/>
                <a:gd name="connsiteX10" fmla="*/ 1057412 w 6321679"/>
                <a:gd name="connsiteY10" fmla="*/ 2571657 h 6521594"/>
                <a:gd name="connsiteX11" fmla="*/ 786277 w 6321679"/>
                <a:gd name="connsiteY11" fmla="*/ 3630204 h 6521594"/>
                <a:gd name="connsiteX12" fmla="*/ 1233931 w 6321679"/>
                <a:gd name="connsiteY12" fmla="*/ 4592016 h 6521594"/>
                <a:gd name="connsiteX13" fmla="*/ 1474795 w 6321679"/>
                <a:gd name="connsiteY13" fmla="*/ 4924985 h 6521594"/>
                <a:gd name="connsiteX14" fmla="*/ 2393691 w 6321679"/>
                <a:gd name="connsiteY14" fmla="*/ 5846995 h 6521594"/>
                <a:gd name="connsiteX15" fmla="*/ 3601805 w 6321679"/>
                <a:gd name="connsiteY15" fmla="*/ 6155876 h 6521594"/>
                <a:gd name="connsiteX16" fmla="*/ 4378909 w 6321679"/>
                <a:gd name="connsiteY16" fmla="*/ 5959186 h 6521594"/>
                <a:gd name="connsiteX17" fmla="*/ 5218129 w 6321679"/>
                <a:gd name="connsiteY17" fmla="*/ 5391271 h 6521594"/>
                <a:gd name="connsiteX18" fmla="*/ 5425313 w 6321679"/>
                <a:gd name="connsiteY18" fmla="*/ 5233481 h 6521594"/>
                <a:gd name="connsiteX19" fmla="*/ 6254366 w 6321679"/>
                <a:gd name="connsiteY19" fmla="*/ 4534301 h 6521594"/>
                <a:gd name="connsiteX20" fmla="*/ 6321679 w 6321679"/>
                <a:gd name="connsiteY20" fmla="*/ 4456641 h 6521594"/>
                <a:gd name="connsiteX21" fmla="*/ 6321679 w 6321679"/>
                <a:gd name="connsiteY21" fmla="*/ 5523097 h 6521594"/>
                <a:gd name="connsiteX22" fmla="*/ 6024428 w 6321679"/>
                <a:gd name="connsiteY22" fmla="*/ 5754969 h 6521594"/>
                <a:gd name="connsiteX23" fmla="*/ 5702345 w 6321679"/>
                <a:gd name="connsiteY23" fmla="*/ 6000018 h 6521594"/>
                <a:gd name="connsiteX24" fmla="*/ 4988380 w 6321679"/>
                <a:gd name="connsiteY24" fmla="*/ 6506549 h 6521594"/>
                <a:gd name="connsiteX25" fmla="*/ 4961490 w 6321679"/>
                <a:gd name="connsiteY25" fmla="*/ 6521594 h 6521594"/>
                <a:gd name="connsiteX26" fmla="*/ 2011326 w 6321679"/>
                <a:gd name="connsiteY26" fmla="*/ 6521594 h 6521594"/>
                <a:gd name="connsiteX27" fmla="*/ 1982893 w 6321679"/>
                <a:gd name="connsiteY27" fmla="*/ 6505768 h 6521594"/>
                <a:gd name="connsiteX28" fmla="*/ 824149 w 6321679"/>
                <a:gd name="connsiteY28" fmla="*/ 5358682 h 6521594"/>
                <a:gd name="connsiteX29" fmla="*/ 0 w 6321679"/>
                <a:gd name="connsiteY29" fmla="*/ 3630075 h 6521594"/>
                <a:gd name="connsiteX30" fmla="*/ 4150102 w 6321679"/>
                <a:gd name="connsiteY30" fmla="*/ 0 h 65215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6321679" h="6521594">
                  <a:moveTo>
                    <a:pt x="4150102" y="0"/>
                  </a:moveTo>
                  <a:cubicBezTo>
                    <a:pt x="4918148" y="0"/>
                    <a:pt x="5569597" y="228540"/>
                    <a:pt x="6083891" y="619943"/>
                  </a:cubicBezTo>
                  <a:lnTo>
                    <a:pt x="6321679" y="822247"/>
                  </a:lnTo>
                  <a:lnTo>
                    <a:pt x="6321679" y="2150195"/>
                  </a:lnTo>
                  <a:lnTo>
                    <a:pt x="6241288" y="1985338"/>
                  </a:lnTo>
                  <a:cubicBezTo>
                    <a:pt x="6156788" y="1831195"/>
                    <a:pt x="6059249" y="1688709"/>
                    <a:pt x="5949367" y="1559997"/>
                  </a:cubicBezTo>
                  <a:cubicBezTo>
                    <a:pt x="5737073" y="1311397"/>
                    <a:pt x="5482843" y="1118314"/>
                    <a:pt x="5193362" y="986156"/>
                  </a:cubicBezTo>
                  <a:cubicBezTo>
                    <a:pt x="4883437" y="844596"/>
                    <a:pt x="4532365" y="772850"/>
                    <a:pt x="4150102" y="772850"/>
                  </a:cubicBezTo>
                  <a:cubicBezTo>
                    <a:pt x="3746218" y="772850"/>
                    <a:pt x="3319008" y="853613"/>
                    <a:pt x="2914861" y="1006637"/>
                  </a:cubicBezTo>
                  <a:cubicBezTo>
                    <a:pt x="2515039" y="1157857"/>
                    <a:pt x="2134350" y="1380438"/>
                    <a:pt x="1814073" y="1650163"/>
                  </a:cubicBezTo>
                  <a:cubicBezTo>
                    <a:pt x="1494190" y="1919502"/>
                    <a:pt x="1232622" y="2238173"/>
                    <a:pt x="1057412" y="2571657"/>
                  </a:cubicBezTo>
                  <a:cubicBezTo>
                    <a:pt x="877486" y="2914158"/>
                    <a:pt x="786277" y="3270313"/>
                    <a:pt x="786277" y="3630204"/>
                  </a:cubicBezTo>
                  <a:cubicBezTo>
                    <a:pt x="786277" y="3974121"/>
                    <a:pt x="923483" y="4173646"/>
                    <a:pt x="1233931" y="4592016"/>
                  </a:cubicBezTo>
                  <a:cubicBezTo>
                    <a:pt x="1311641" y="4696736"/>
                    <a:pt x="1391972" y="4805064"/>
                    <a:pt x="1474795" y="4924985"/>
                  </a:cubicBezTo>
                  <a:cubicBezTo>
                    <a:pt x="1767682" y="5349278"/>
                    <a:pt x="2068172" y="5650948"/>
                    <a:pt x="2393691" y="5846995"/>
                  </a:cubicBezTo>
                  <a:cubicBezTo>
                    <a:pt x="2738735" y="6054891"/>
                    <a:pt x="3133971" y="6155876"/>
                    <a:pt x="3601805" y="6155876"/>
                  </a:cubicBezTo>
                  <a:cubicBezTo>
                    <a:pt x="3867305" y="6155876"/>
                    <a:pt x="4114196" y="6093405"/>
                    <a:pt x="4378909" y="5959186"/>
                  </a:cubicBezTo>
                  <a:cubicBezTo>
                    <a:pt x="4650699" y="5821362"/>
                    <a:pt x="4919737" y="5620421"/>
                    <a:pt x="5218129" y="5391271"/>
                  </a:cubicBezTo>
                  <a:cubicBezTo>
                    <a:pt x="5288107" y="5337558"/>
                    <a:pt x="5357824" y="5284617"/>
                    <a:pt x="5425313" y="5233481"/>
                  </a:cubicBezTo>
                  <a:cubicBezTo>
                    <a:pt x="5739037" y="4995556"/>
                    <a:pt x="6037512" y="4769168"/>
                    <a:pt x="6254366" y="4534301"/>
                  </a:cubicBezTo>
                  <a:lnTo>
                    <a:pt x="6321679" y="4456641"/>
                  </a:lnTo>
                  <a:lnTo>
                    <a:pt x="6321679" y="5523097"/>
                  </a:lnTo>
                  <a:lnTo>
                    <a:pt x="6024428" y="5754969"/>
                  </a:lnTo>
                  <a:cubicBezTo>
                    <a:pt x="5918395" y="5835747"/>
                    <a:pt x="5810491" y="5916953"/>
                    <a:pt x="5702345" y="6000018"/>
                  </a:cubicBezTo>
                  <a:cubicBezTo>
                    <a:pt x="5466020" y="6181541"/>
                    <a:pt x="5232938" y="6357503"/>
                    <a:pt x="4988380" y="6506549"/>
                  </a:cubicBezTo>
                  <a:lnTo>
                    <a:pt x="4961490" y="6521594"/>
                  </a:lnTo>
                  <a:lnTo>
                    <a:pt x="2011326" y="6521594"/>
                  </a:lnTo>
                  <a:lnTo>
                    <a:pt x="1982893" y="6505768"/>
                  </a:lnTo>
                  <a:cubicBezTo>
                    <a:pt x="1531799" y="6233999"/>
                    <a:pt x="1157400" y="5841520"/>
                    <a:pt x="824149" y="5358682"/>
                  </a:cubicBezTo>
                  <a:cubicBezTo>
                    <a:pt x="424196" y="4779302"/>
                    <a:pt x="0" y="4381929"/>
                    <a:pt x="0" y="3630075"/>
                  </a:cubicBezTo>
                  <a:cubicBezTo>
                    <a:pt x="0" y="1625174"/>
                    <a:pt x="2089794" y="0"/>
                    <a:pt x="4150102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D067B7E2-04E9-9660-E846-43D5B8B2B57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24619586"/>
              </p:ext>
            </p:extLst>
          </p:nvPr>
        </p:nvGraphicFramePr>
        <p:xfrm>
          <a:off x="320948" y="835677"/>
          <a:ext cx="5649901" cy="572564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9AE8BAF7-CA12-22CD-54AF-DD6509AD0965}"/>
              </a:ext>
            </a:extLst>
          </p:cNvPr>
          <p:cNvSpPr txBox="1"/>
          <p:nvPr/>
        </p:nvSpPr>
        <p:spPr>
          <a:xfrm>
            <a:off x="230113" y="6446327"/>
            <a:ext cx="1394611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 A hybrid interview approach can improve recruitment efficiency (Lewis, 2021)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83AAD69C-6167-37A5-B53D-CD29C349540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8"/>
              </a:ext>
            </a:extLst>
          </a:blip>
          <a:stretch>
            <a:fillRect/>
          </a:stretch>
        </p:blipFill>
        <p:spPr>
          <a:xfrm>
            <a:off x="7471160" y="296675"/>
            <a:ext cx="3155212" cy="3039978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7AF5562F-28F2-E359-F137-79E8E797C635}"/>
              </a:ext>
            </a:extLst>
          </p:cNvPr>
          <p:cNvSpPr txBox="1"/>
          <p:nvPr/>
        </p:nvSpPr>
        <p:spPr>
          <a:xfrm>
            <a:off x="10301626" y="1582327"/>
            <a:ext cx="52458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>
                <a:hlinkClick r:id="rId8" tooltip="https://freepngimg.com/png/11566-interview-png-clipart"/>
              </a:rPr>
              <a:t>This Photo</a:t>
            </a:r>
            <a:r>
              <a:rPr lang="en-GB" sz="900" dirty="0"/>
              <a:t> by Unknown Author is licensed under </a:t>
            </a:r>
            <a:r>
              <a:rPr lang="en-GB" sz="900" dirty="0">
                <a:hlinkClick r:id="rId9" tooltip="https://creativecommons.org/licenses/by-nc/3.0/"/>
              </a:rPr>
              <a:t>CC BY-NC</a:t>
            </a:r>
            <a:endParaRPr lang="en-GB" sz="900" dirty="0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CD91A715-1E1D-D61F-8F20-ACDAAB0AEA45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1"/>
              </a:ext>
            </a:extLst>
          </a:blip>
          <a:stretch>
            <a:fillRect/>
          </a:stretch>
        </p:blipFill>
        <p:spPr>
          <a:xfrm>
            <a:off x="6706693" y="3993896"/>
            <a:ext cx="3919679" cy="2268021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D20DFB51-EF06-23CF-DE4B-6A1668CD0DFF}"/>
              </a:ext>
            </a:extLst>
          </p:cNvPr>
          <p:cNvSpPr txBox="1"/>
          <p:nvPr/>
        </p:nvSpPr>
        <p:spPr>
          <a:xfrm>
            <a:off x="6706692" y="6217231"/>
            <a:ext cx="2481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>
                <a:hlinkClick r:id="rId11" tooltip="https://judgegiljones.com/online-mediation/"/>
              </a:rPr>
              <a:t>This Photo</a:t>
            </a:r>
            <a:r>
              <a:rPr lang="en-GB" sz="900" dirty="0"/>
              <a:t> by Unknown Author is licensed under </a:t>
            </a:r>
            <a:r>
              <a:rPr lang="en-GB" sz="900" dirty="0">
                <a:hlinkClick r:id="rId12" tooltip="https://creativecommons.org/licenses/by-sa/3.0/"/>
              </a:rPr>
              <a:t>CC BY-SA</a:t>
            </a:r>
            <a:endParaRPr lang="en-GB" sz="900" dirty="0"/>
          </a:p>
        </p:txBody>
      </p:sp>
      <p:pic>
        <p:nvPicPr>
          <p:cNvPr id="1026" name="Picture 2" descr="Wykrzyknik Ikony Alertu W Trójkącie, Uwaga ...">
            <a:extLst>
              <a:ext uri="{FF2B5EF4-FFF2-40B4-BE49-F238E27FC236}">
                <a16:creationId xmlns:a16="http://schemas.microsoft.com/office/drawing/2014/main" id="{7BD76A0D-671F-9E11-9FD4-48F831F116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756" y="2374131"/>
            <a:ext cx="416054" cy="416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Wykrzyknik Ikony Alertu W Trójkącie, Uwaga ...">
            <a:extLst>
              <a:ext uri="{FF2B5EF4-FFF2-40B4-BE49-F238E27FC236}">
                <a16:creationId xmlns:a16="http://schemas.microsoft.com/office/drawing/2014/main" id="{577802F0-4F7B-0C7E-45CF-C74ABEECC7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560" y="4136995"/>
            <a:ext cx="416054" cy="416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984656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9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Picture 4" descr="Person with idea concept">
            <a:extLst>
              <a:ext uri="{FF2B5EF4-FFF2-40B4-BE49-F238E27FC236}">
                <a16:creationId xmlns:a16="http://schemas.microsoft.com/office/drawing/2014/main" id="{48FFAA7D-8ACD-D568-A701-1793309E4AE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5884" r="-1" b="-1"/>
          <a:stretch>
            <a:fillRect/>
          </a:stretch>
        </p:blipFill>
        <p:spPr>
          <a:xfrm>
            <a:off x="2522356" y="10"/>
            <a:ext cx="9669642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A861295-A039-C8E8-D5D7-5DE0BC12EA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920" y="365125"/>
            <a:ext cx="6203101" cy="1450224"/>
          </a:xfrm>
        </p:spPr>
        <p:txBody>
          <a:bodyPr>
            <a:normAutofit/>
          </a:bodyPr>
          <a:lstStyle/>
          <a:p>
            <a:r>
              <a:rPr lang="en-GB" sz="4000" b="1" dirty="0"/>
              <a:t>Challenges and Solutions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DC8D1AF-4787-9C14-04F8-B6A3496EC6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4141" y="1622909"/>
            <a:ext cx="6360339" cy="4535667"/>
          </a:xfrm>
        </p:spPr>
        <p:txBody>
          <a:bodyPr numCol="2">
            <a:normAutofit/>
          </a:bodyPr>
          <a:lstStyle/>
          <a:p>
            <a:pPr marL="0" indent="0">
              <a:buNone/>
            </a:pPr>
            <a:endParaRPr lang="en-GB" sz="2400" b="1" dirty="0"/>
          </a:p>
          <a:p>
            <a:pPr marL="0" indent="0">
              <a:buNone/>
            </a:pPr>
            <a:r>
              <a:rPr lang="en-GB" sz="2400" b="1" dirty="0"/>
              <a:t>Challenges</a:t>
            </a:r>
          </a:p>
          <a:p>
            <a:pPr marL="0" indent="0">
              <a:buNone/>
            </a:pPr>
            <a:r>
              <a:rPr lang="en-GB" sz="2400" dirty="0"/>
              <a:t>  Skills shortage</a:t>
            </a:r>
          </a:p>
          <a:p>
            <a:pPr marL="0" indent="0">
              <a:buNone/>
            </a:pPr>
            <a:r>
              <a:rPr lang="en-GB" sz="2400" dirty="0"/>
              <a:t> Resistance</a:t>
            </a:r>
          </a:p>
          <a:p>
            <a:pPr marL="0" indent="0">
              <a:buNone/>
            </a:pPr>
            <a:r>
              <a:rPr lang="en-GB" sz="2400" dirty="0">
                <a:solidFill>
                  <a:srgbClr val="FF0000"/>
                </a:solidFill>
              </a:rPr>
              <a:t> </a:t>
            </a:r>
            <a:r>
              <a:rPr lang="en-GB" sz="2400" dirty="0"/>
              <a:t>Recruitment speed</a:t>
            </a:r>
          </a:p>
          <a:p>
            <a:pPr marL="0" indent="0">
              <a:buNone/>
            </a:pPr>
            <a:r>
              <a:rPr lang="en-GB" sz="2400" dirty="0"/>
              <a:t> Digital skills</a:t>
            </a:r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endParaRPr lang="en-GB" sz="2400" b="1" dirty="0"/>
          </a:p>
          <a:p>
            <a:pPr marL="0" indent="0">
              <a:buNone/>
            </a:pPr>
            <a:endParaRPr lang="en-GB" sz="2400" b="1" dirty="0"/>
          </a:p>
          <a:p>
            <a:pPr marL="0" indent="0">
              <a:buNone/>
            </a:pPr>
            <a:endParaRPr lang="en-GB" sz="2400" b="1" dirty="0"/>
          </a:p>
          <a:p>
            <a:pPr marL="0" indent="0">
              <a:buNone/>
            </a:pPr>
            <a:endParaRPr lang="en-GB" sz="2400" b="1" dirty="0"/>
          </a:p>
          <a:p>
            <a:pPr marL="0" indent="0">
              <a:buNone/>
            </a:pPr>
            <a:endParaRPr lang="en-GB" sz="2400" b="1" dirty="0"/>
          </a:p>
          <a:p>
            <a:pPr marL="0" indent="0">
              <a:buNone/>
            </a:pPr>
            <a:endParaRPr lang="en-GB" sz="2400" b="1" dirty="0"/>
          </a:p>
          <a:p>
            <a:pPr marL="0" indent="0">
              <a:buNone/>
            </a:pPr>
            <a:endParaRPr lang="en-GB" sz="2400" b="1" dirty="0"/>
          </a:p>
          <a:p>
            <a:pPr marL="0" indent="0">
              <a:buNone/>
            </a:pPr>
            <a:endParaRPr lang="en-GB" sz="2400" b="1" dirty="0"/>
          </a:p>
          <a:p>
            <a:pPr marL="0" indent="0">
              <a:buNone/>
            </a:pPr>
            <a:r>
              <a:rPr lang="en-GB" sz="2400" b="1" dirty="0"/>
              <a:t>Solutions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GB" sz="2400" dirty="0"/>
              <a:t>GXO University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GB" sz="2400" dirty="0"/>
              <a:t>Training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GB" sz="2400" dirty="0"/>
              <a:t>Agencies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GB" sz="2400" dirty="0"/>
              <a:t>Internal Talent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DBC7518-7DB3-83F7-4E3A-EB0F9B0D62CF}"/>
              </a:ext>
            </a:extLst>
          </p:cNvPr>
          <p:cNvSpPr txBox="1"/>
          <p:nvPr/>
        </p:nvSpPr>
        <p:spPr>
          <a:xfrm>
            <a:off x="254337" y="6376577"/>
            <a:ext cx="111908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Employee development and talent management support successful organisational change ( Wilton, 2022).</a:t>
            </a:r>
          </a:p>
        </p:txBody>
      </p:sp>
      <p:pic>
        <p:nvPicPr>
          <p:cNvPr id="4" name="Picture 2" descr="Wykrzyknik Ikony Alertu W Trójkącie, Uwaga ...">
            <a:extLst>
              <a:ext uri="{FF2B5EF4-FFF2-40B4-BE49-F238E27FC236}">
                <a16:creationId xmlns:a16="http://schemas.microsoft.com/office/drawing/2014/main" id="{06ADB0F1-04FA-9FD0-D924-175830A368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920" y="2505657"/>
            <a:ext cx="416054" cy="416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Wykrzyknik Ikony Alertu W Trójkącie, Uwaga ...">
            <a:extLst>
              <a:ext uri="{FF2B5EF4-FFF2-40B4-BE49-F238E27FC236}">
                <a16:creationId xmlns:a16="http://schemas.microsoft.com/office/drawing/2014/main" id="{A2FECF78-11B8-F2A9-B9A7-199520DED2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920" y="2980267"/>
            <a:ext cx="416054" cy="416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Wykrzyknik Ikony Alertu W Trójkącie, Uwaga ...">
            <a:extLst>
              <a:ext uri="{FF2B5EF4-FFF2-40B4-BE49-F238E27FC236}">
                <a16:creationId xmlns:a16="http://schemas.microsoft.com/office/drawing/2014/main" id="{6885ABCA-CF77-5194-A6D1-F5A7EEF1AF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974" y="3454877"/>
            <a:ext cx="416054" cy="416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Wykrzyknik Ikony Alertu W Trójkącie, Uwaga ...">
            <a:extLst>
              <a:ext uri="{FF2B5EF4-FFF2-40B4-BE49-F238E27FC236}">
                <a16:creationId xmlns:a16="http://schemas.microsoft.com/office/drawing/2014/main" id="{13250D8F-D929-34F1-E596-972F2742E7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920" y="3887936"/>
            <a:ext cx="416054" cy="416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5250052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9" name="Rectangle 38">
            <a:extLst>
              <a:ext uri="{FF2B5EF4-FFF2-40B4-BE49-F238E27FC236}">
                <a16:creationId xmlns:a16="http://schemas.microsoft.com/office/drawing/2014/main" id="{6C4028FD-8BAA-4A19-BFDE-594D991B75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518507F-DFBC-DE7B-735F-B96CE4C416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56995"/>
            <a:ext cx="10515600" cy="1133693"/>
          </a:xfrm>
        </p:spPr>
        <p:txBody>
          <a:bodyPr>
            <a:normAutofit/>
          </a:bodyPr>
          <a:lstStyle/>
          <a:p>
            <a:r>
              <a:rPr lang="en-GB" sz="5200" b="1" dirty="0"/>
              <a:t>Recommendations</a:t>
            </a:r>
          </a:p>
        </p:txBody>
      </p:sp>
      <p:graphicFrame>
        <p:nvGraphicFramePr>
          <p:cNvPr id="23" name="Content Placeholder 2">
            <a:extLst>
              <a:ext uri="{FF2B5EF4-FFF2-40B4-BE49-F238E27FC236}">
                <a16:creationId xmlns:a16="http://schemas.microsoft.com/office/drawing/2014/main" id="{02E9D2D1-F0E0-1C84-CFFC-F62597419EE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36398252"/>
              </p:ext>
            </p:extLst>
          </p:nvPr>
        </p:nvGraphicFramePr>
        <p:xfrm>
          <a:off x="175613" y="1825625"/>
          <a:ext cx="11178187" cy="39877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C888468E-9FE5-2E8A-370C-F01CB323A121}"/>
              </a:ext>
            </a:extLst>
          </p:cNvPr>
          <p:cNvSpPr txBox="1"/>
          <p:nvPr/>
        </p:nvSpPr>
        <p:spPr>
          <a:xfrm>
            <a:off x="72668" y="5948342"/>
            <a:ext cx="1211628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 Recommendations are based on recruitment and talent management best practice ( Armstrong and Taylor, 2023; CIPD, 2024</a:t>
            </a:r>
            <a:r>
              <a:rPr lang="en-GB" sz="1200" dirty="0"/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54025845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9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 descr="Close up image of hands applauding">
            <a:extLst>
              <a:ext uri="{FF2B5EF4-FFF2-40B4-BE49-F238E27FC236}">
                <a16:creationId xmlns:a16="http://schemas.microsoft.com/office/drawing/2014/main" id="{BAA0151D-C56B-F501-A582-F25A746247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84" r="-1" b="-1"/>
          <a:stretch>
            <a:fillRect/>
          </a:stretch>
        </p:blipFill>
        <p:spPr>
          <a:xfrm>
            <a:off x="2519309" y="10"/>
            <a:ext cx="9669642" cy="6857990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DC39709-F5C8-F1AC-E3FF-8289F6518B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3822189" cy="1899912"/>
          </a:xfrm>
        </p:spPr>
        <p:txBody>
          <a:bodyPr>
            <a:normAutofit/>
          </a:bodyPr>
          <a:lstStyle/>
          <a:p>
            <a:r>
              <a:rPr lang="en-GB" sz="4000" b="1" dirty="0"/>
              <a:t>Conclusion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F4DD67-5454-2704-4036-11D53C02974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5614" y="1942088"/>
            <a:ext cx="5377398" cy="415593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dirty="0"/>
              <a:t>Key Takeaways</a:t>
            </a:r>
          </a:p>
          <a:p>
            <a:endParaRPr lang="en-GB" sz="2400" dirty="0"/>
          </a:p>
          <a:p>
            <a:r>
              <a:rPr lang="en-GB" sz="2400" dirty="0"/>
              <a:t>Right people drive Transformation</a:t>
            </a:r>
          </a:p>
          <a:p>
            <a:endParaRPr lang="en-GB" sz="2400" dirty="0"/>
          </a:p>
          <a:p>
            <a:r>
              <a:rPr lang="en-GB" sz="2400" dirty="0"/>
              <a:t>Effective recruitment supports success</a:t>
            </a:r>
          </a:p>
          <a:p>
            <a:pPr marL="0" indent="0">
              <a:buNone/>
            </a:pPr>
            <a:endParaRPr lang="en-GB" sz="2400" dirty="0"/>
          </a:p>
          <a:p>
            <a:r>
              <a:rPr lang="en-GB" sz="2400" dirty="0"/>
              <a:t>Internal development + external recruitment = best strategy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F9A284A8-DDCC-EA07-EEEA-62971F282AC7}"/>
              </a:ext>
            </a:extLst>
          </p:cNvPr>
          <p:cNvSpPr txBox="1"/>
          <p:nvPr/>
        </p:nvSpPr>
        <p:spPr>
          <a:xfrm>
            <a:off x="80920" y="6098019"/>
            <a:ext cx="764322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</a:t>
            </a:r>
            <a:r>
              <a:rPr lang="en-GB" sz="1400" dirty="0"/>
              <a:t>Successful transformation depends on recruiting and developing the right people (Boxall and Purcell, 2022)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4489645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E0251F-C3EE-BB8B-4E3E-D0C6654403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1783" y="365125"/>
            <a:ext cx="10942017" cy="1325563"/>
          </a:xfrm>
        </p:spPr>
        <p:txBody>
          <a:bodyPr/>
          <a:lstStyle/>
          <a:p>
            <a:r>
              <a:rPr lang="en-GB" b="1" dirty="0"/>
              <a:t>References: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4466BA-541C-89D3-4525-843F43525F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7446" y="1495740"/>
            <a:ext cx="11196354" cy="5362259"/>
          </a:xfrm>
        </p:spPr>
        <p:txBody>
          <a:bodyPr>
            <a:normAutofit fontScale="47500" lnSpcReduction="2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GB" dirty="0"/>
              <a:t>Armstrong, M. and Taylor, S. (2023) </a:t>
            </a:r>
            <a:r>
              <a:rPr lang="en-GB" i="1" dirty="0"/>
              <a:t>Armstrong’s Handbook of Human Resource Management Practice</a:t>
            </a:r>
            <a:r>
              <a:rPr lang="en-GB" dirty="0"/>
              <a:t>. 16th </a:t>
            </a:r>
            <a:r>
              <a:rPr lang="en-GB" dirty="0" err="1"/>
              <a:t>edn</a:t>
            </a:r>
            <a:r>
              <a:rPr lang="en-GB" dirty="0"/>
              <a:t>. London: Kogan Page.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Bratton, J. and Gold, J. (2022) </a:t>
            </a:r>
            <a:r>
              <a:rPr lang="en-GB" i="1" dirty="0"/>
              <a:t>Human Resource Management: Theory and Practice.</a:t>
            </a:r>
            <a:r>
              <a:rPr lang="en-GB" dirty="0"/>
              <a:t> 7th </a:t>
            </a:r>
            <a:r>
              <a:rPr lang="en-GB" dirty="0" err="1"/>
              <a:t>edn</a:t>
            </a:r>
            <a:r>
              <a:rPr lang="en-GB" dirty="0"/>
              <a:t>. London: Palgrave Macmillan.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CIPD (2024) </a:t>
            </a:r>
            <a:r>
              <a:rPr lang="en-GB" i="1" dirty="0"/>
              <a:t>Recruitment and Selection Factsheet</a:t>
            </a:r>
            <a:r>
              <a:rPr lang="en-GB" dirty="0"/>
              <a:t>. Available at: </a:t>
            </a:r>
            <a:r>
              <a:rPr lang="en-GB" dirty="0">
                <a:hlinkClick r:id="rId2"/>
              </a:rPr>
              <a:t>https://www.cipd.org.uk</a:t>
            </a:r>
            <a:r>
              <a:rPr lang="en-GB" dirty="0"/>
              <a:t> (Accessed: 05 June 2026).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Dessler, G. (2020) </a:t>
            </a:r>
            <a:r>
              <a:rPr lang="en-GB" i="1" dirty="0"/>
              <a:t>Human Resource Management</a:t>
            </a:r>
            <a:r>
              <a:rPr lang="en-GB" dirty="0"/>
              <a:t>. 16th </a:t>
            </a:r>
            <a:r>
              <a:rPr lang="en-GB" dirty="0" err="1"/>
              <a:t>edn</a:t>
            </a:r>
            <a:r>
              <a:rPr lang="en-GB" dirty="0"/>
              <a:t>. Harlow: Pearson.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Foot, M. and Hook, C. (2021) </a:t>
            </a:r>
            <a:r>
              <a:rPr lang="en-GB" i="1" dirty="0"/>
              <a:t>Introducing Human Resource Management</a:t>
            </a:r>
            <a:r>
              <a:rPr lang="en-GB" dirty="0"/>
              <a:t>. 9th </a:t>
            </a:r>
            <a:r>
              <a:rPr lang="en-GB" dirty="0" err="1"/>
              <a:t>edn</a:t>
            </a:r>
            <a:r>
              <a:rPr lang="en-GB" dirty="0"/>
              <a:t>. Harlow: Pearson.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GXO Logistics (2025) </a:t>
            </a:r>
            <a:r>
              <a:rPr lang="en-GB" i="1" dirty="0"/>
              <a:t>Company Overview</a:t>
            </a:r>
            <a:r>
              <a:rPr lang="en-GB" dirty="0"/>
              <a:t>. Available at: </a:t>
            </a:r>
            <a:r>
              <a:rPr lang="en-GB" dirty="0">
                <a:hlinkClick r:id="rId3"/>
              </a:rPr>
              <a:t>https://gxo.com</a:t>
            </a:r>
            <a:r>
              <a:rPr lang="en-GB" dirty="0"/>
              <a:t> (Accessed: 05 June 2026).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Marchington, M., Wilkinson, A., Donnelly, R. and </a:t>
            </a:r>
            <a:r>
              <a:rPr lang="en-GB" dirty="0" err="1"/>
              <a:t>Kynighou</a:t>
            </a:r>
            <a:r>
              <a:rPr lang="en-GB" dirty="0"/>
              <a:t>, A. (2021</a:t>
            </a:r>
            <a:r>
              <a:rPr lang="en-GB" i="1" dirty="0"/>
              <a:t>) Human Resource Management at Work</a:t>
            </a:r>
            <a:r>
              <a:rPr lang="en-GB" dirty="0"/>
              <a:t>. 7th </a:t>
            </a:r>
            <a:r>
              <a:rPr lang="en-GB" dirty="0" err="1"/>
              <a:t>edn</a:t>
            </a:r>
            <a:r>
              <a:rPr lang="en-GB" dirty="0"/>
              <a:t>. London: CIPD.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Mullins, L.J. (2023) </a:t>
            </a:r>
            <a:r>
              <a:rPr lang="en-GB" i="1" dirty="0"/>
              <a:t>Management and Organisational Behaviour</a:t>
            </a:r>
            <a:r>
              <a:rPr lang="en-GB" dirty="0"/>
              <a:t>. 13th </a:t>
            </a:r>
            <a:r>
              <a:rPr lang="en-GB" dirty="0" err="1"/>
              <a:t>edn</a:t>
            </a:r>
            <a:r>
              <a:rPr lang="en-GB" dirty="0"/>
              <a:t>. Harlow: Pearson.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Pilbeam, S. and Corbridge, M. (2019) </a:t>
            </a:r>
            <a:r>
              <a:rPr lang="en-GB" i="1" dirty="0"/>
              <a:t>People Resourcing and Talent Planning</a:t>
            </a:r>
            <a:r>
              <a:rPr lang="en-GB" dirty="0"/>
              <a:t>. 7th </a:t>
            </a:r>
            <a:r>
              <a:rPr lang="en-GB" dirty="0" err="1"/>
              <a:t>edn</a:t>
            </a:r>
            <a:r>
              <a:rPr lang="en-GB" dirty="0"/>
              <a:t>. Harlow: Pearson.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Taylor, S. (2022) </a:t>
            </a:r>
            <a:r>
              <a:rPr lang="en-GB" i="1" dirty="0"/>
              <a:t>Resourcing and Talent Management</a:t>
            </a:r>
            <a:r>
              <a:rPr lang="en-GB" dirty="0"/>
              <a:t>. 9th </a:t>
            </a:r>
            <a:r>
              <a:rPr lang="en-GB" dirty="0" err="1"/>
              <a:t>edn</a:t>
            </a:r>
            <a:r>
              <a:rPr lang="en-GB" dirty="0"/>
              <a:t>. London: CIPD.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Torrington, D., Hall, L., Taylor, S. and Atkinson, C. (2020) </a:t>
            </a:r>
            <a:r>
              <a:rPr lang="en-GB" i="1" dirty="0"/>
              <a:t>Human Resource Management</a:t>
            </a:r>
            <a:r>
              <a:rPr lang="en-GB" dirty="0"/>
              <a:t>. 11th </a:t>
            </a:r>
            <a:r>
              <a:rPr lang="en-GB" dirty="0" err="1"/>
              <a:t>edn</a:t>
            </a:r>
            <a:r>
              <a:rPr lang="en-GB" dirty="0"/>
              <a:t>. Harlow: Pearson.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Ulrich, D., Younger, J., Brockbank, W. and Ulrich, M. (2021) </a:t>
            </a:r>
            <a:r>
              <a:rPr lang="en-GB" i="1" dirty="0"/>
              <a:t>HR Competencies: Mastery at the Intersection of People and Business.</a:t>
            </a:r>
            <a:r>
              <a:rPr lang="en-GB" dirty="0"/>
              <a:t> Alexandria: SHRM.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Wilton, N. (2022) </a:t>
            </a:r>
            <a:r>
              <a:rPr lang="en-GB" i="1" dirty="0"/>
              <a:t>An Introduction to Human Resource Management</a:t>
            </a:r>
            <a:r>
              <a:rPr lang="en-GB" dirty="0"/>
              <a:t>. 5th </a:t>
            </a:r>
            <a:r>
              <a:rPr lang="en-GB" dirty="0" err="1"/>
              <a:t>edn</a:t>
            </a:r>
            <a:r>
              <a:rPr lang="en-GB" dirty="0"/>
              <a:t>. London: Sage.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Wood, S. and Bischoff, C. (2020) ‘Strategic recruitment during organisational change’, </a:t>
            </a:r>
            <a:r>
              <a:rPr lang="en-GB" i="1" dirty="0"/>
              <a:t>Human Resource Management Journal,</a:t>
            </a:r>
            <a:r>
              <a:rPr lang="en-GB" dirty="0"/>
              <a:t> 30(4), pp. 455–470.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Beardwell, J. and Thompson, A. (2023) </a:t>
            </a:r>
            <a:r>
              <a:rPr lang="en-GB" i="1" dirty="0"/>
              <a:t>Human Resource Management</a:t>
            </a:r>
            <a:r>
              <a:rPr lang="en-GB" dirty="0"/>
              <a:t>. 10th </a:t>
            </a:r>
            <a:r>
              <a:rPr lang="en-GB" dirty="0" err="1"/>
              <a:t>edn</a:t>
            </a:r>
            <a:r>
              <a:rPr lang="en-GB" dirty="0"/>
              <a:t>. Harlow: Pearson.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Boxall, P. and Purcell, J. (2022) Strategy and Human Resource Management. 5th </a:t>
            </a:r>
            <a:r>
              <a:rPr lang="en-GB" dirty="0" err="1"/>
              <a:t>edn</a:t>
            </a:r>
            <a:r>
              <a:rPr lang="en-GB" dirty="0"/>
              <a:t>. London: Red Globe Press.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CIPD (2023) </a:t>
            </a:r>
            <a:r>
              <a:rPr lang="en-GB" i="1" dirty="0"/>
              <a:t>Technology and Recruitment Report</a:t>
            </a:r>
            <a:r>
              <a:rPr lang="en-GB" dirty="0"/>
              <a:t>. Available at: </a:t>
            </a:r>
            <a:r>
              <a:rPr lang="en-GB" dirty="0">
                <a:hlinkClick r:id="rId2"/>
              </a:rPr>
              <a:t>https://www.cipd.org.uk</a:t>
            </a:r>
            <a:r>
              <a:rPr lang="en-GB" dirty="0"/>
              <a:t> (Accessed: 05 June 2026). 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Lewis, R. (2021) ‘Virtual recruitment and selection practices in UK organisations’</a:t>
            </a:r>
            <a:r>
              <a:rPr lang="en-GB" i="1" dirty="0"/>
              <a:t>, International Journal of HR Studies</a:t>
            </a:r>
            <a:r>
              <a:rPr lang="en-GB" dirty="0"/>
              <a:t>, 11(2), pp. 66–82.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854230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1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2501B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12299</TotalTime>
  <Words>1100</Words>
  <Application>Microsoft Office PowerPoint</Application>
  <PresentationFormat>Widescreen</PresentationFormat>
  <Paragraphs>199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1" baseType="lpstr">
      <vt:lpstr>Aptos</vt:lpstr>
      <vt:lpstr>Aptos Display</vt:lpstr>
      <vt:lpstr>Arial</vt:lpstr>
      <vt:lpstr>Wingdings</vt:lpstr>
      <vt:lpstr>Office Theme</vt:lpstr>
      <vt:lpstr>Recruitment and Selection During Organisational Transformation </vt:lpstr>
      <vt:lpstr>    Table of Contents</vt:lpstr>
      <vt:lpstr>GXO Transformation</vt:lpstr>
      <vt:lpstr>Recruitment Process. </vt:lpstr>
      <vt:lpstr>Job Analysis</vt:lpstr>
      <vt:lpstr>Job Description and Person Specification</vt:lpstr>
      <vt:lpstr>Recruitment Sources</vt:lpstr>
      <vt:lpstr>Structured Interview</vt:lpstr>
      <vt:lpstr>Competency Interview</vt:lpstr>
      <vt:lpstr>Panel interview</vt:lpstr>
      <vt:lpstr>Questioning Techniques</vt:lpstr>
      <vt:lpstr>Face-to-Face vs Virtual. </vt:lpstr>
      <vt:lpstr>Challenges and Solutions</vt:lpstr>
      <vt:lpstr>Recommendations</vt:lpstr>
      <vt:lpstr>Conclusion</vt:lpstr>
      <vt:lpstr>References: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Anita Kyrcz</dc:creator>
  <cp:lastModifiedBy>Anita Kyrcz</cp:lastModifiedBy>
  <cp:revision>1</cp:revision>
  <dcterms:created xsi:type="dcterms:W3CDTF">2026-06-02T15:17:11Z</dcterms:created>
  <dcterms:modified xsi:type="dcterms:W3CDTF">2026-06-14T14:26:24Z</dcterms:modified>
</cp:coreProperties>
</file>