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57" r:id="rId3"/>
    <p:sldId id="259" r:id="rId4"/>
    <p:sldId id="258" r:id="rId5"/>
    <p:sldId id="260" r:id="rId6"/>
    <p:sldId id="262" r:id="rId7"/>
    <p:sldId id="261" r:id="rId8"/>
    <p:sldId id="264" r:id="rId9"/>
    <p:sldId id="265"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40270F-D0F6-3E6B-3B55-83AA27D6C8AF}" v="887" dt="2026-06-14T13:42:56.6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hofran Ahmed Hallak (2407309)" userId="S::2407309@student.uwtsd.ac.uk::19096ef8-615b-42b8-9fad-16b420eee0cb" providerId="AD" clId="Web-{1DB53DDF-20CD-3B25-B824-88E0E1486A47}"/>
    <pc:docChg chg="modSld">
      <pc:chgData name="Ghofran Ahmed Hallak (2407309)" userId="S::2407309@student.uwtsd.ac.uk::19096ef8-615b-42b8-9fad-16b420eee0cb" providerId="AD" clId="Web-{1DB53DDF-20CD-3B25-B824-88E0E1486A47}" dt="2026-06-12T11:45:27.623" v="1"/>
      <pc:docMkLst>
        <pc:docMk/>
      </pc:docMkLst>
      <pc:sldChg chg="modSp">
        <pc:chgData name="Ghofran Ahmed Hallak (2407309)" userId="S::2407309@student.uwtsd.ac.uk::19096ef8-615b-42b8-9fad-16b420eee0cb" providerId="AD" clId="Web-{1DB53DDF-20CD-3B25-B824-88E0E1486A47}" dt="2026-06-12T11:45:27.623" v="1"/>
        <pc:sldMkLst>
          <pc:docMk/>
          <pc:sldMk cId="3102184595" sldId="261"/>
        </pc:sldMkLst>
        <pc:graphicFrameChg chg="mod modGraphic">
          <ac:chgData name="Ghofran Ahmed Hallak (2407309)" userId="S::2407309@student.uwtsd.ac.uk::19096ef8-615b-42b8-9fad-16b420eee0cb" providerId="AD" clId="Web-{1DB53DDF-20CD-3B25-B824-88E0E1486A47}" dt="2026-06-12T11:45:27.623" v="1"/>
          <ac:graphicFrameMkLst>
            <pc:docMk/>
            <pc:sldMk cId="3102184595" sldId="261"/>
            <ac:graphicFrameMk id="7" creationId="{39FD5245-A357-AD06-BFDC-025883A21F12}"/>
          </ac:graphicFrameMkLst>
        </pc:graphicFrameChg>
      </pc:sldChg>
    </pc:docChg>
  </pc:docChgLst>
  <pc:docChgLst>
    <pc:chgData name="Ghofran Ahmed Hallak (2407309)" userId="S::2407309@student.uwtsd.ac.uk::19096ef8-615b-42b8-9fad-16b420eee0cb" providerId="AD" clId="Web-{3F40270F-D0F6-3E6B-3B55-83AA27D6C8AF}"/>
    <pc:docChg chg="addSld modSld">
      <pc:chgData name="Ghofran Ahmed Hallak (2407309)" userId="S::2407309@student.uwtsd.ac.uk::19096ef8-615b-42b8-9fad-16b420eee0cb" providerId="AD" clId="Web-{3F40270F-D0F6-3E6B-3B55-83AA27D6C8AF}" dt="2026-06-14T13:42:56.615" v="592" actId="20577"/>
      <pc:docMkLst>
        <pc:docMk/>
      </pc:docMkLst>
      <pc:sldChg chg="modSp">
        <pc:chgData name="Ghofran Ahmed Hallak (2407309)" userId="S::2407309@student.uwtsd.ac.uk::19096ef8-615b-42b8-9fad-16b420eee0cb" providerId="AD" clId="Web-{3F40270F-D0F6-3E6B-3B55-83AA27D6C8AF}" dt="2026-06-14T11:50:11.733" v="13" actId="20577"/>
        <pc:sldMkLst>
          <pc:docMk/>
          <pc:sldMk cId="4129161950" sldId="258"/>
        </pc:sldMkLst>
        <pc:graphicFrameChg chg="mod modGraphic">
          <ac:chgData name="Ghofran Ahmed Hallak (2407309)" userId="S::2407309@student.uwtsd.ac.uk::19096ef8-615b-42b8-9fad-16b420eee0cb" providerId="AD" clId="Web-{3F40270F-D0F6-3E6B-3B55-83AA27D6C8AF}" dt="2026-06-14T11:50:11.733" v="13" actId="20577"/>
          <ac:graphicFrameMkLst>
            <pc:docMk/>
            <pc:sldMk cId="4129161950" sldId="258"/>
            <ac:graphicFrameMk id="47" creationId="{A10AF1B9-E597-48E6-3A3E-2FA135792102}"/>
          </ac:graphicFrameMkLst>
        </pc:graphicFrameChg>
      </pc:sldChg>
      <pc:sldChg chg="modSp">
        <pc:chgData name="Ghofran Ahmed Hallak (2407309)" userId="S::2407309@student.uwtsd.ac.uk::19096ef8-615b-42b8-9fad-16b420eee0cb" providerId="AD" clId="Web-{3F40270F-D0F6-3E6B-3B55-83AA27D6C8AF}" dt="2026-06-14T11:55:57.903" v="22" actId="14100"/>
        <pc:sldMkLst>
          <pc:docMk/>
          <pc:sldMk cId="641281495" sldId="260"/>
        </pc:sldMkLst>
        <pc:spChg chg="mod">
          <ac:chgData name="Ghofran Ahmed Hallak (2407309)" userId="S::2407309@student.uwtsd.ac.uk::19096ef8-615b-42b8-9fad-16b420eee0cb" providerId="AD" clId="Web-{3F40270F-D0F6-3E6B-3B55-83AA27D6C8AF}" dt="2026-06-14T11:55:57.903" v="22" actId="14100"/>
          <ac:spMkLst>
            <pc:docMk/>
            <pc:sldMk cId="641281495" sldId="260"/>
            <ac:spMk id="2" creationId="{5CD3E5F0-682C-C7D9-A27B-9C6FD87BB7BC}"/>
          </ac:spMkLst>
        </pc:spChg>
        <pc:spChg chg="mod">
          <ac:chgData name="Ghofran Ahmed Hallak (2407309)" userId="S::2407309@student.uwtsd.ac.uk::19096ef8-615b-42b8-9fad-16b420eee0cb" providerId="AD" clId="Web-{3F40270F-D0F6-3E6B-3B55-83AA27D6C8AF}" dt="2026-06-14T11:55:11.745" v="18" actId="20577"/>
          <ac:spMkLst>
            <pc:docMk/>
            <pc:sldMk cId="641281495" sldId="260"/>
            <ac:spMk id="3" creationId="{60397DBA-8028-B24F-FECF-5507DCAB7362}"/>
          </ac:spMkLst>
        </pc:spChg>
      </pc:sldChg>
      <pc:sldChg chg="modSp">
        <pc:chgData name="Ghofran Ahmed Hallak (2407309)" userId="S::2407309@student.uwtsd.ac.uk::19096ef8-615b-42b8-9fad-16b420eee0cb" providerId="AD" clId="Web-{3F40270F-D0F6-3E6B-3B55-83AA27D6C8AF}" dt="2026-06-14T13:28:39.894" v="574"/>
        <pc:sldMkLst>
          <pc:docMk/>
          <pc:sldMk cId="3102184595" sldId="261"/>
        </pc:sldMkLst>
        <pc:graphicFrameChg chg="mod modGraphic">
          <ac:chgData name="Ghofran Ahmed Hallak (2407309)" userId="S::2407309@student.uwtsd.ac.uk::19096ef8-615b-42b8-9fad-16b420eee0cb" providerId="AD" clId="Web-{3F40270F-D0F6-3E6B-3B55-83AA27D6C8AF}" dt="2026-06-14T13:28:39.894" v="574"/>
          <ac:graphicFrameMkLst>
            <pc:docMk/>
            <pc:sldMk cId="3102184595" sldId="261"/>
            <ac:graphicFrameMk id="7" creationId="{39FD5245-A357-AD06-BFDC-025883A21F12}"/>
          </ac:graphicFrameMkLst>
        </pc:graphicFrameChg>
      </pc:sldChg>
      <pc:sldChg chg="modSp">
        <pc:chgData name="Ghofran Ahmed Hallak (2407309)" userId="S::2407309@student.uwtsd.ac.uk::19096ef8-615b-42b8-9fad-16b420eee0cb" providerId="AD" clId="Web-{3F40270F-D0F6-3E6B-3B55-83AA27D6C8AF}" dt="2026-06-14T12:04:05.688" v="41" actId="20577"/>
        <pc:sldMkLst>
          <pc:docMk/>
          <pc:sldMk cId="3637997902" sldId="262"/>
        </pc:sldMkLst>
        <pc:spChg chg="mod">
          <ac:chgData name="Ghofran Ahmed Hallak (2407309)" userId="S::2407309@student.uwtsd.ac.uk::19096ef8-615b-42b8-9fad-16b420eee0cb" providerId="AD" clId="Web-{3F40270F-D0F6-3E6B-3B55-83AA27D6C8AF}" dt="2026-06-14T12:04:05.688" v="41" actId="20577"/>
          <ac:spMkLst>
            <pc:docMk/>
            <pc:sldMk cId="3637997902" sldId="262"/>
            <ac:spMk id="3" creationId="{EDB64F9D-BFA2-FA66-2A51-4FE8C8DCF99F}"/>
          </ac:spMkLst>
        </pc:spChg>
      </pc:sldChg>
      <pc:sldChg chg="addSp delSp modSp new mod setBg">
        <pc:chgData name="Ghofran Ahmed Hallak (2407309)" userId="S::2407309@student.uwtsd.ac.uk::19096ef8-615b-42b8-9fad-16b420eee0cb" providerId="AD" clId="Web-{3F40270F-D0F6-3E6B-3B55-83AA27D6C8AF}" dt="2026-06-14T13:26:15.073" v="567" actId="20577"/>
        <pc:sldMkLst>
          <pc:docMk/>
          <pc:sldMk cId="3484518908" sldId="264"/>
        </pc:sldMkLst>
        <pc:spChg chg="mod">
          <ac:chgData name="Ghofran Ahmed Hallak (2407309)" userId="S::2407309@student.uwtsd.ac.uk::19096ef8-615b-42b8-9fad-16b420eee0cb" providerId="AD" clId="Web-{3F40270F-D0F6-3E6B-3B55-83AA27D6C8AF}" dt="2026-06-14T12:21:14.120" v="51" actId="20577"/>
          <ac:spMkLst>
            <pc:docMk/>
            <pc:sldMk cId="3484518908" sldId="264"/>
            <ac:spMk id="2" creationId="{A7CE4231-D5CB-F255-F81E-6EA34E107D78}"/>
          </ac:spMkLst>
        </pc:spChg>
        <pc:spChg chg="add mod">
          <ac:chgData name="Ghofran Ahmed Hallak (2407309)" userId="S::2407309@student.uwtsd.ac.uk::19096ef8-615b-42b8-9fad-16b420eee0cb" providerId="AD" clId="Web-{3F40270F-D0F6-3E6B-3B55-83AA27D6C8AF}" dt="2026-06-14T13:23:43.814" v="550" actId="20577"/>
          <ac:spMkLst>
            <pc:docMk/>
            <pc:sldMk cId="3484518908" sldId="264"/>
            <ac:spMk id="3" creationId="{C93FA2C3-9D49-4191-E835-8D9F949FF9C4}"/>
          </ac:spMkLst>
        </pc:spChg>
        <pc:spChg chg="del mod">
          <ac:chgData name="Ghofran Ahmed Hallak (2407309)" userId="S::2407309@student.uwtsd.ac.uk::19096ef8-615b-42b8-9fad-16b420eee0cb" providerId="AD" clId="Web-{3F40270F-D0F6-3E6B-3B55-83AA27D6C8AF}" dt="2026-06-14T12:21:19.605" v="52"/>
          <ac:spMkLst>
            <pc:docMk/>
            <pc:sldMk cId="3484518908" sldId="264"/>
            <ac:spMk id="3" creationId="{DAE1E6CB-546D-CAA7-8FC4-93DAC30CB909}"/>
          </ac:spMkLst>
        </pc:spChg>
        <pc:spChg chg="add mod">
          <ac:chgData name="Ghofran Ahmed Hallak (2407309)" userId="S::2407309@student.uwtsd.ac.uk::19096ef8-615b-42b8-9fad-16b420eee0cb" providerId="AD" clId="Web-{3F40270F-D0F6-3E6B-3B55-83AA27D6C8AF}" dt="2026-06-14T12:39:57.478" v="87" actId="20577"/>
          <ac:spMkLst>
            <pc:docMk/>
            <pc:sldMk cId="3484518908" sldId="264"/>
            <ac:spMk id="4" creationId="{7FC4A8F6-E877-2261-3E32-3E6A7C4095AC}"/>
          </ac:spMkLst>
        </pc:spChg>
        <pc:spChg chg="add del mod">
          <ac:chgData name="Ghofran Ahmed Hallak (2407309)" userId="S::2407309@student.uwtsd.ac.uk::19096ef8-615b-42b8-9fad-16b420eee0cb" providerId="AD" clId="Web-{3F40270F-D0F6-3E6B-3B55-83AA27D6C8AF}" dt="2026-06-14T12:39:35.633" v="79"/>
          <ac:spMkLst>
            <pc:docMk/>
            <pc:sldMk cId="3484518908" sldId="264"/>
            <ac:spMk id="5" creationId="{54957DA8-293E-357B-8264-AB112B37A484}"/>
          </ac:spMkLst>
        </pc:spChg>
        <pc:spChg chg="add del mod">
          <ac:chgData name="Ghofran Ahmed Hallak (2407309)" userId="S::2407309@student.uwtsd.ac.uk::19096ef8-615b-42b8-9fad-16b420eee0cb" providerId="AD" clId="Web-{3F40270F-D0F6-3E6B-3B55-83AA27D6C8AF}" dt="2026-06-14T13:10:51.019" v="257"/>
          <ac:spMkLst>
            <pc:docMk/>
            <pc:sldMk cId="3484518908" sldId="264"/>
            <ac:spMk id="5" creationId="{72DDB03F-4FE7-56C1-2648-A203DFB4097C}"/>
          </ac:spMkLst>
        </pc:spChg>
        <pc:spChg chg="add">
          <ac:chgData name="Ghofran Ahmed Hallak (2407309)" userId="S::2407309@student.uwtsd.ac.uk::19096ef8-615b-42b8-9fad-16b420eee0cb" providerId="AD" clId="Web-{3F40270F-D0F6-3E6B-3B55-83AA27D6C8AF}" dt="2026-06-14T12:20:20.774" v="43"/>
          <ac:spMkLst>
            <pc:docMk/>
            <pc:sldMk cId="3484518908" sldId="264"/>
            <ac:spMk id="8" creationId="{C5176844-69C3-4F79-BE38-EA5BDDF4FEA4}"/>
          </ac:spMkLst>
        </pc:spChg>
        <pc:spChg chg="add mod">
          <ac:chgData name="Ghofran Ahmed Hallak (2407309)" userId="S::2407309@student.uwtsd.ac.uk::19096ef8-615b-42b8-9fad-16b420eee0cb" providerId="AD" clId="Web-{3F40270F-D0F6-3E6B-3B55-83AA27D6C8AF}" dt="2026-06-14T13:13:03.824" v="320" actId="14100"/>
          <ac:spMkLst>
            <pc:docMk/>
            <pc:sldMk cId="3484518908" sldId="264"/>
            <ac:spMk id="9" creationId="{66A9101A-184F-BB42-D09D-D00A6832440F}"/>
          </ac:spMkLst>
        </pc:spChg>
        <pc:spChg chg="add">
          <ac:chgData name="Ghofran Ahmed Hallak (2407309)" userId="S::2407309@student.uwtsd.ac.uk::19096ef8-615b-42b8-9fad-16b420eee0cb" providerId="AD" clId="Web-{3F40270F-D0F6-3E6B-3B55-83AA27D6C8AF}" dt="2026-06-14T12:20:20.774" v="43"/>
          <ac:spMkLst>
            <pc:docMk/>
            <pc:sldMk cId="3484518908" sldId="264"/>
            <ac:spMk id="10" creationId="{1CF1AAE4-D0BC-430F-A613-7BBAAECA0C2D}"/>
          </ac:spMkLst>
        </pc:spChg>
        <pc:spChg chg="add">
          <ac:chgData name="Ghofran Ahmed Hallak (2407309)" userId="S::2407309@student.uwtsd.ac.uk::19096ef8-615b-42b8-9fad-16b420eee0cb" providerId="AD" clId="Web-{3F40270F-D0F6-3E6B-3B55-83AA27D6C8AF}" dt="2026-06-14T12:20:20.774" v="43"/>
          <ac:spMkLst>
            <pc:docMk/>
            <pc:sldMk cId="3484518908" sldId="264"/>
            <ac:spMk id="12" creationId="{A101E513-AF74-4E9D-A31F-99664250722D}"/>
          </ac:spMkLst>
        </pc:spChg>
        <pc:spChg chg="add mod">
          <ac:chgData name="Ghofran Ahmed Hallak (2407309)" userId="S::2407309@student.uwtsd.ac.uk::19096ef8-615b-42b8-9fad-16b420eee0cb" providerId="AD" clId="Web-{3F40270F-D0F6-3E6B-3B55-83AA27D6C8AF}" dt="2026-06-14T13:04:28.107" v="135" actId="20577"/>
          <ac:spMkLst>
            <pc:docMk/>
            <pc:sldMk cId="3484518908" sldId="264"/>
            <ac:spMk id="16" creationId="{7801DCD2-1763-7A01-B222-98202331B65F}"/>
          </ac:spMkLst>
        </pc:spChg>
        <pc:spChg chg="add mod">
          <ac:chgData name="Ghofran Ahmed Hallak (2407309)" userId="S::2407309@student.uwtsd.ac.uk::19096ef8-615b-42b8-9fad-16b420eee0cb" providerId="AD" clId="Web-{3F40270F-D0F6-3E6B-3B55-83AA27D6C8AF}" dt="2026-06-14T13:16:25.133" v="405" actId="1076"/>
          <ac:spMkLst>
            <pc:docMk/>
            <pc:sldMk cId="3484518908" sldId="264"/>
            <ac:spMk id="17" creationId="{B04B2EE6-DC45-A189-2701-A1BFA0FC7D08}"/>
          </ac:spMkLst>
        </pc:spChg>
        <pc:spChg chg="add mod">
          <ac:chgData name="Ghofran Ahmed Hallak (2407309)" userId="S::2407309@student.uwtsd.ac.uk::19096ef8-615b-42b8-9fad-16b420eee0cb" providerId="AD" clId="Web-{3F40270F-D0F6-3E6B-3B55-83AA27D6C8AF}" dt="2026-06-14T13:04:48.795" v="144" actId="20577"/>
          <ac:spMkLst>
            <pc:docMk/>
            <pc:sldMk cId="3484518908" sldId="264"/>
            <ac:spMk id="18" creationId="{174BE8B7-3EA9-50B2-4925-3B1284E096ED}"/>
          </ac:spMkLst>
        </pc:spChg>
        <pc:spChg chg="add mod">
          <ac:chgData name="Ghofran Ahmed Hallak (2407309)" userId="S::2407309@student.uwtsd.ac.uk::19096ef8-615b-42b8-9fad-16b420eee0cb" providerId="AD" clId="Web-{3F40270F-D0F6-3E6B-3B55-83AA27D6C8AF}" dt="2026-06-14T13:19:21.221" v="488" actId="14100"/>
          <ac:spMkLst>
            <pc:docMk/>
            <pc:sldMk cId="3484518908" sldId="264"/>
            <ac:spMk id="19" creationId="{7E4F6AA0-0F0B-2AC1-964A-A16DA65C1C5A}"/>
          </ac:spMkLst>
        </pc:spChg>
        <pc:spChg chg="add mod">
          <ac:chgData name="Ghofran Ahmed Hallak (2407309)" userId="S::2407309@student.uwtsd.ac.uk::19096ef8-615b-42b8-9fad-16b420eee0cb" providerId="AD" clId="Web-{3F40270F-D0F6-3E6B-3B55-83AA27D6C8AF}" dt="2026-06-14T13:05:41.548" v="154" actId="20577"/>
          <ac:spMkLst>
            <pc:docMk/>
            <pc:sldMk cId="3484518908" sldId="264"/>
            <ac:spMk id="20" creationId="{A0ECE6BF-2675-5799-47FB-E58CB599D9DE}"/>
          </ac:spMkLst>
        </pc:spChg>
        <pc:spChg chg="add mod">
          <ac:chgData name="Ghofran Ahmed Hallak (2407309)" userId="S::2407309@student.uwtsd.ac.uk::19096ef8-615b-42b8-9fad-16b420eee0cb" providerId="AD" clId="Web-{3F40270F-D0F6-3E6B-3B55-83AA27D6C8AF}" dt="2026-06-14T13:15:46.224" v="395" actId="14100"/>
          <ac:spMkLst>
            <pc:docMk/>
            <pc:sldMk cId="3484518908" sldId="264"/>
            <ac:spMk id="21" creationId="{0BF26348-79F7-37F8-79E8-0FB4192A6055}"/>
          </ac:spMkLst>
        </pc:spChg>
        <pc:spChg chg="add mod">
          <ac:chgData name="Ghofran Ahmed Hallak (2407309)" userId="S::2407309@student.uwtsd.ac.uk::19096ef8-615b-42b8-9fad-16b420eee0cb" providerId="AD" clId="Web-{3F40270F-D0F6-3E6B-3B55-83AA27D6C8AF}" dt="2026-06-14T13:26:15.073" v="567" actId="20577"/>
          <ac:spMkLst>
            <pc:docMk/>
            <pc:sldMk cId="3484518908" sldId="264"/>
            <ac:spMk id="22" creationId="{0FCA524F-BD12-7C24-BECE-E324FFF53EA4}"/>
          </ac:spMkLst>
        </pc:spChg>
        <pc:spChg chg="add mod">
          <ac:chgData name="Ghofran Ahmed Hallak (2407309)" userId="S::2407309@student.uwtsd.ac.uk::19096ef8-615b-42b8-9fad-16b420eee0cb" providerId="AD" clId="Web-{3F40270F-D0F6-3E6B-3B55-83AA27D6C8AF}" dt="2026-06-14T13:20:46.710" v="542" actId="20577"/>
          <ac:spMkLst>
            <pc:docMk/>
            <pc:sldMk cId="3484518908" sldId="264"/>
            <ac:spMk id="23" creationId="{8104038A-CEEC-BDDC-D974-6A99F20A7EA1}"/>
          </ac:spMkLst>
        </pc:spChg>
        <pc:cxnChg chg="add mod">
          <ac:chgData name="Ghofran Ahmed Hallak (2407309)" userId="S::2407309@student.uwtsd.ac.uk::19096ef8-615b-42b8-9fad-16b420eee0cb" providerId="AD" clId="Web-{3F40270F-D0F6-3E6B-3B55-83AA27D6C8AF}" dt="2026-06-14T13:21:29.728" v="543" actId="1076"/>
          <ac:cxnSpMkLst>
            <pc:docMk/>
            <pc:sldMk cId="3484518908" sldId="264"/>
            <ac:cxnSpMk id="6" creationId="{DCEF5802-1391-348A-8B77-ABF395D6C3E2}"/>
          </ac:cxnSpMkLst>
        </pc:cxnChg>
        <pc:cxnChg chg="add mod">
          <ac:chgData name="Ghofran Ahmed Hallak (2407309)" userId="S::2407309@student.uwtsd.ac.uk::19096ef8-615b-42b8-9fad-16b420eee0cb" providerId="AD" clId="Web-{3F40270F-D0F6-3E6B-3B55-83AA27D6C8AF}" dt="2026-06-14T12:41:05.840" v="90"/>
          <ac:cxnSpMkLst>
            <pc:docMk/>
            <pc:sldMk cId="3484518908" sldId="264"/>
            <ac:cxnSpMk id="7" creationId="{D3931463-38FA-649D-BAEF-61678A8D8180}"/>
          </ac:cxnSpMkLst>
        </pc:cxnChg>
        <pc:cxnChg chg="add del mod">
          <ac:chgData name="Ghofran Ahmed Hallak (2407309)" userId="S::2407309@student.uwtsd.ac.uk::19096ef8-615b-42b8-9fad-16b420eee0cb" providerId="AD" clId="Web-{3F40270F-D0F6-3E6B-3B55-83AA27D6C8AF}" dt="2026-06-14T12:41:46.107" v="94"/>
          <ac:cxnSpMkLst>
            <pc:docMk/>
            <pc:sldMk cId="3484518908" sldId="264"/>
            <ac:cxnSpMk id="9" creationId="{28B672B5-FB8C-1065-476E-6328890C1255}"/>
          </ac:cxnSpMkLst>
        </pc:cxnChg>
        <pc:cxnChg chg="add mod">
          <ac:chgData name="Ghofran Ahmed Hallak (2407309)" userId="S::2407309@student.uwtsd.ac.uk::19096ef8-615b-42b8-9fad-16b420eee0cb" providerId="AD" clId="Web-{3F40270F-D0F6-3E6B-3B55-83AA27D6C8AF}" dt="2026-06-14T12:42:53.813" v="100" actId="14100"/>
          <ac:cxnSpMkLst>
            <pc:docMk/>
            <pc:sldMk cId="3484518908" sldId="264"/>
            <ac:cxnSpMk id="11" creationId="{0A6C1823-7B77-B58C-BD5E-EB5C5E5D0D50}"/>
          </ac:cxnSpMkLst>
        </pc:cxnChg>
        <pc:cxnChg chg="add mod">
          <ac:chgData name="Ghofran Ahmed Hallak (2407309)" userId="S::2407309@student.uwtsd.ac.uk::19096ef8-615b-42b8-9fad-16b420eee0cb" providerId="AD" clId="Web-{3F40270F-D0F6-3E6B-3B55-83AA27D6C8AF}" dt="2026-06-14T12:42:33.375" v="98"/>
          <ac:cxnSpMkLst>
            <pc:docMk/>
            <pc:sldMk cId="3484518908" sldId="264"/>
            <ac:cxnSpMk id="13" creationId="{64156D82-BB2F-3DC3-D51C-95C2851F3043}"/>
          </ac:cxnSpMkLst>
        </pc:cxnChg>
        <pc:cxnChg chg="add">
          <ac:chgData name="Ghofran Ahmed Hallak (2407309)" userId="S::2407309@student.uwtsd.ac.uk::19096ef8-615b-42b8-9fad-16b420eee0cb" providerId="AD" clId="Web-{3F40270F-D0F6-3E6B-3B55-83AA27D6C8AF}" dt="2026-06-14T12:42:46.109" v="99"/>
          <ac:cxnSpMkLst>
            <pc:docMk/>
            <pc:sldMk cId="3484518908" sldId="264"/>
            <ac:cxnSpMk id="14" creationId="{96FC9DEB-EAED-D39C-A786-6EF31A3B9760}"/>
          </ac:cxnSpMkLst>
        </pc:cxnChg>
        <pc:cxnChg chg="add mod">
          <ac:chgData name="Ghofran Ahmed Hallak (2407309)" userId="S::2407309@student.uwtsd.ac.uk::19096ef8-615b-42b8-9fad-16b420eee0cb" providerId="AD" clId="Web-{3F40270F-D0F6-3E6B-3B55-83AA27D6C8AF}" dt="2026-06-14T12:43:28.845" v="102"/>
          <ac:cxnSpMkLst>
            <pc:docMk/>
            <pc:sldMk cId="3484518908" sldId="264"/>
            <ac:cxnSpMk id="15" creationId="{CDF2891F-CF6E-9829-825A-D65525852163}"/>
          </ac:cxnSpMkLst>
        </pc:cxnChg>
      </pc:sldChg>
      <pc:sldChg chg="addSp modSp new mod setBg">
        <pc:chgData name="Ghofran Ahmed Hallak (2407309)" userId="S::2407309@student.uwtsd.ac.uk::19096ef8-615b-42b8-9fad-16b420eee0cb" providerId="AD" clId="Web-{3F40270F-D0F6-3E6B-3B55-83AA27D6C8AF}" dt="2026-06-14T13:42:56.615" v="592" actId="20577"/>
        <pc:sldMkLst>
          <pc:docMk/>
          <pc:sldMk cId="3456342201" sldId="265"/>
        </pc:sldMkLst>
        <pc:spChg chg="mod">
          <ac:chgData name="Ghofran Ahmed Hallak (2407309)" userId="S::2407309@student.uwtsd.ac.uk::19096ef8-615b-42b8-9fad-16b420eee0cb" providerId="AD" clId="Web-{3F40270F-D0F6-3E6B-3B55-83AA27D6C8AF}" dt="2026-06-14T13:42:56.615" v="592" actId="20577"/>
          <ac:spMkLst>
            <pc:docMk/>
            <pc:sldMk cId="3456342201" sldId="265"/>
            <ac:spMk id="2" creationId="{D964FD52-34B1-00FA-835A-415E06DF6BE9}"/>
          </ac:spMkLst>
        </pc:spChg>
        <pc:spChg chg="mod">
          <ac:chgData name="Ghofran Ahmed Hallak (2407309)" userId="S::2407309@student.uwtsd.ac.uk::19096ef8-615b-42b8-9fad-16b420eee0cb" providerId="AD" clId="Web-{3F40270F-D0F6-3E6B-3B55-83AA27D6C8AF}" dt="2026-06-14T13:41:31.189" v="580" actId="20577"/>
          <ac:spMkLst>
            <pc:docMk/>
            <pc:sldMk cId="3456342201" sldId="265"/>
            <ac:spMk id="3" creationId="{7086E2E4-E02E-A420-F88C-5CEA40293F31}"/>
          </ac:spMkLst>
        </pc:spChg>
        <pc:spChg chg="add">
          <ac:chgData name="Ghofran Ahmed Hallak (2407309)" userId="S::2407309@student.uwtsd.ac.uk::19096ef8-615b-42b8-9fad-16b420eee0cb" providerId="AD" clId="Web-{3F40270F-D0F6-3E6B-3B55-83AA27D6C8AF}" dt="2026-06-14T13:41:14.516" v="576"/>
          <ac:spMkLst>
            <pc:docMk/>
            <pc:sldMk cId="3456342201" sldId="265"/>
            <ac:spMk id="8" creationId="{C5176844-69C3-4F79-BE38-EA5BDDF4FEA4}"/>
          </ac:spMkLst>
        </pc:spChg>
        <pc:spChg chg="add">
          <ac:chgData name="Ghofran Ahmed Hallak (2407309)" userId="S::2407309@student.uwtsd.ac.uk::19096ef8-615b-42b8-9fad-16b420eee0cb" providerId="AD" clId="Web-{3F40270F-D0F6-3E6B-3B55-83AA27D6C8AF}" dt="2026-06-14T13:41:14.516" v="576"/>
          <ac:spMkLst>
            <pc:docMk/>
            <pc:sldMk cId="3456342201" sldId="265"/>
            <ac:spMk id="12" creationId="{A101E513-AF74-4E9D-A31F-99664250722D}"/>
          </ac:spMkLst>
        </pc:spChg>
        <pc:cxnChg chg="add">
          <ac:chgData name="Ghofran Ahmed Hallak (2407309)" userId="S::2407309@student.uwtsd.ac.uk::19096ef8-615b-42b8-9fad-16b420eee0cb" providerId="AD" clId="Web-{3F40270F-D0F6-3E6B-3B55-83AA27D6C8AF}" dt="2026-06-14T13:41:14.516" v="576"/>
          <ac:cxnSpMkLst>
            <pc:docMk/>
            <pc:sldMk cId="3456342201" sldId="265"/>
            <ac:cxnSpMk id="10" creationId="{C629AF8A-C09C-4B6F-B505-26D1FD0FBE5E}"/>
          </ac:cxnSpMkLst>
        </pc:cxnChg>
      </pc:sldChg>
    </pc:docChg>
  </pc:docChgLst>
  <pc:docChgLst>
    <pc:chgData name="Ghofran Ahmed Hallak (2407309)" userId="S::2407309@student.uwtsd.ac.uk::19096ef8-615b-42b8-9fad-16b420eee0cb" providerId="AD" clId="Web-{51AE35A5-015A-0DFC-53F9-DF07518D9657}"/>
    <pc:docChg chg="mod addSld modSld addMainMaster delMainMaster">
      <pc:chgData name="Ghofran Ahmed Hallak (2407309)" userId="S::2407309@student.uwtsd.ac.uk::19096ef8-615b-42b8-9fad-16b420eee0cb" providerId="AD" clId="Web-{51AE35A5-015A-0DFC-53F9-DF07518D9657}" dt="2026-06-12T11:31:19.543" v="467" actId="20577"/>
      <pc:docMkLst>
        <pc:docMk/>
      </pc:docMkLst>
      <pc:sldChg chg="addSp delSp modSp mod setBg modClrScheme setClrOvrMap chgLayout">
        <pc:chgData name="Ghofran Ahmed Hallak (2407309)" userId="S::2407309@student.uwtsd.ac.uk::19096ef8-615b-42b8-9fad-16b420eee0cb" providerId="AD" clId="Web-{51AE35A5-015A-0DFC-53F9-DF07518D9657}" dt="2026-06-12T11:12:19.153" v="376"/>
        <pc:sldMkLst>
          <pc:docMk/>
          <pc:sldMk cId="109857222" sldId="256"/>
        </pc:sldMkLst>
        <pc:spChg chg="mod ord">
          <ac:chgData name="Ghofran Ahmed Hallak (2407309)" userId="S::2407309@student.uwtsd.ac.uk::19096ef8-615b-42b8-9fad-16b420eee0cb" providerId="AD" clId="Web-{51AE35A5-015A-0DFC-53F9-DF07518D9657}" dt="2026-06-12T11:12:19.153" v="376"/>
          <ac:spMkLst>
            <pc:docMk/>
            <pc:sldMk cId="109857222" sldId="256"/>
            <ac:spMk id="2" creationId="{00000000-0000-0000-0000-000000000000}"/>
          </ac:spMkLst>
        </pc:spChg>
        <pc:spChg chg="mod ord">
          <ac:chgData name="Ghofran Ahmed Hallak (2407309)" userId="S::2407309@student.uwtsd.ac.uk::19096ef8-615b-42b8-9fad-16b420eee0cb" providerId="AD" clId="Web-{51AE35A5-015A-0DFC-53F9-DF07518D9657}" dt="2026-06-12T11:12:19.153" v="376"/>
          <ac:spMkLst>
            <pc:docMk/>
            <pc:sldMk cId="109857222" sldId="256"/>
            <ac:spMk id="3" creationId="{00000000-0000-0000-0000-000000000000}"/>
          </ac:spMkLst>
        </pc:spChg>
        <pc:spChg chg="add">
          <ac:chgData name="Ghofran Ahmed Hallak (2407309)" userId="S::2407309@student.uwtsd.ac.uk::19096ef8-615b-42b8-9fad-16b420eee0cb" providerId="AD" clId="Web-{51AE35A5-015A-0DFC-53F9-DF07518D9657}" dt="2026-06-12T11:12:19.153" v="376"/>
          <ac:spMkLst>
            <pc:docMk/>
            <pc:sldMk cId="109857222" sldId="256"/>
            <ac:spMk id="33" creationId="{55B419A7-F817-4767-8CCB-FB0E189C4ACD}"/>
          </ac:spMkLst>
        </pc:spChg>
        <pc:spChg chg="add">
          <ac:chgData name="Ghofran Ahmed Hallak (2407309)" userId="S::2407309@student.uwtsd.ac.uk::19096ef8-615b-42b8-9fad-16b420eee0cb" providerId="AD" clId="Web-{51AE35A5-015A-0DFC-53F9-DF07518D9657}" dt="2026-06-12T11:12:19.153" v="376"/>
          <ac:spMkLst>
            <pc:docMk/>
            <pc:sldMk cId="109857222" sldId="256"/>
            <ac:spMk id="34" creationId="{E4398140-F067-40E9-892C-4DB04C70BC55}"/>
          </ac:spMkLst>
        </pc:spChg>
        <pc:spChg chg="add">
          <ac:chgData name="Ghofran Ahmed Hallak (2407309)" userId="S::2407309@student.uwtsd.ac.uk::19096ef8-615b-42b8-9fad-16b420eee0cb" providerId="AD" clId="Web-{51AE35A5-015A-0DFC-53F9-DF07518D9657}" dt="2026-06-12T11:12:19.153" v="376"/>
          <ac:spMkLst>
            <pc:docMk/>
            <pc:sldMk cId="109857222" sldId="256"/>
            <ac:spMk id="36" creationId="{7021D92D-08FF-45A6-9109-AC9462C7E8E3}"/>
          </ac:spMkLst>
        </pc:spChg>
        <pc:picChg chg="add mod ord">
          <ac:chgData name="Ghofran Ahmed Hallak (2407309)" userId="S::2407309@student.uwtsd.ac.uk::19096ef8-615b-42b8-9fad-16b420eee0cb" providerId="AD" clId="Web-{51AE35A5-015A-0DFC-53F9-DF07518D9657}" dt="2026-06-12T11:12:19.153" v="376"/>
          <ac:picMkLst>
            <pc:docMk/>
            <pc:sldMk cId="109857222" sldId="256"/>
            <ac:picMk id="15" creationId="{A736B1C4-78F7-3E6B-B15D-19368FECF308}"/>
          </ac:picMkLst>
        </pc:picChg>
        <pc:cxnChg chg="add">
          <ac:chgData name="Ghofran Ahmed Hallak (2407309)" userId="S::2407309@student.uwtsd.ac.uk::19096ef8-615b-42b8-9fad-16b420eee0cb" providerId="AD" clId="Web-{51AE35A5-015A-0DFC-53F9-DF07518D9657}" dt="2026-06-12T11:12:19.153" v="376"/>
          <ac:cxnSpMkLst>
            <pc:docMk/>
            <pc:sldMk cId="109857222" sldId="256"/>
            <ac:cxnSpMk id="35" creationId="{17726E8A-324C-4684-96F2-AFDDFB2F1441}"/>
          </ac:cxnSpMkLst>
        </pc:cxnChg>
      </pc:sldChg>
      <pc:sldChg chg="addSp delSp modSp new mod setBg">
        <pc:chgData name="Ghofran Ahmed Hallak (2407309)" userId="S::2407309@student.uwtsd.ac.uk::19096ef8-615b-42b8-9fad-16b420eee0cb" providerId="AD" clId="Web-{51AE35A5-015A-0DFC-53F9-DF07518D9657}" dt="2026-06-12T11:12:31.169" v="379"/>
        <pc:sldMkLst>
          <pc:docMk/>
          <pc:sldMk cId="2754462383" sldId="257"/>
        </pc:sldMkLst>
        <pc:spChg chg="add">
          <ac:chgData name="Ghofran Ahmed Hallak (2407309)" userId="S::2407309@student.uwtsd.ac.uk::19096ef8-615b-42b8-9fad-16b420eee0cb" providerId="AD" clId="Web-{51AE35A5-015A-0DFC-53F9-DF07518D9657}" dt="2026-06-12T11:12:31.169" v="379"/>
          <ac:spMkLst>
            <pc:docMk/>
            <pc:sldMk cId="2754462383" sldId="257"/>
            <ac:spMk id="8" creationId="{C5176844-69C3-4F79-BE38-EA5BDDF4FEA4}"/>
          </ac:spMkLst>
        </pc:spChg>
        <pc:spChg chg="add">
          <ac:chgData name="Ghofran Ahmed Hallak (2407309)" userId="S::2407309@student.uwtsd.ac.uk::19096ef8-615b-42b8-9fad-16b420eee0cb" providerId="AD" clId="Web-{51AE35A5-015A-0DFC-53F9-DF07518D9657}" dt="2026-06-12T11:12:31.169" v="379"/>
          <ac:spMkLst>
            <pc:docMk/>
            <pc:sldMk cId="2754462383" sldId="257"/>
            <ac:spMk id="10" creationId="{1CF1AAE4-D0BC-430F-A613-7BBAAECA0C2D}"/>
          </ac:spMkLst>
        </pc:spChg>
        <pc:spChg chg="add">
          <ac:chgData name="Ghofran Ahmed Hallak (2407309)" userId="S::2407309@student.uwtsd.ac.uk::19096ef8-615b-42b8-9fad-16b420eee0cb" providerId="AD" clId="Web-{51AE35A5-015A-0DFC-53F9-DF07518D9657}" dt="2026-06-12T11:12:31.169" v="379"/>
          <ac:spMkLst>
            <pc:docMk/>
            <pc:sldMk cId="2754462383" sldId="257"/>
            <ac:spMk id="12" creationId="{A101E513-AF74-4E9D-A31F-99664250722D}"/>
          </ac:spMkLst>
        </pc:spChg>
        <pc:spChg chg="add">
          <ac:chgData name="Ghofran Ahmed Hallak (2407309)" userId="S::2407309@student.uwtsd.ac.uk::19096ef8-615b-42b8-9fad-16b420eee0cb" providerId="AD" clId="Web-{51AE35A5-015A-0DFC-53F9-DF07518D9657}" dt="2026-06-12T11:12:31.169" v="379"/>
          <ac:spMkLst>
            <pc:docMk/>
            <pc:sldMk cId="2754462383" sldId="257"/>
            <ac:spMk id="15" creationId="{A0EFF79C-6A15-2259-4874-80F7FC3712A5}"/>
          </ac:spMkLst>
        </pc:spChg>
      </pc:sldChg>
      <pc:sldChg chg="addSp delSp modSp new mod setBg">
        <pc:chgData name="Ghofran Ahmed Hallak (2407309)" userId="S::2407309@student.uwtsd.ac.uk::19096ef8-615b-42b8-9fad-16b420eee0cb" providerId="AD" clId="Web-{51AE35A5-015A-0DFC-53F9-DF07518D9657}" dt="2026-06-12T11:09:43.475" v="353"/>
        <pc:sldMkLst>
          <pc:docMk/>
          <pc:sldMk cId="4129161950" sldId="258"/>
        </pc:sldMkLst>
        <pc:spChg chg="mod">
          <ac:chgData name="Ghofran Ahmed Hallak (2407309)" userId="S::2407309@student.uwtsd.ac.uk::19096ef8-615b-42b8-9fad-16b420eee0cb" providerId="AD" clId="Web-{51AE35A5-015A-0DFC-53F9-DF07518D9657}" dt="2026-06-12T11:08:07.518" v="346" actId="1076"/>
          <ac:spMkLst>
            <pc:docMk/>
            <pc:sldMk cId="4129161950" sldId="258"/>
            <ac:spMk id="2" creationId="{A4D8BC9C-C96F-BF42-910F-B56A0AB1C065}"/>
          </ac:spMkLst>
        </pc:spChg>
        <pc:spChg chg="add">
          <ac:chgData name="Ghofran Ahmed Hallak (2407309)" userId="S::2407309@student.uwtsd.ac.uk::19096ef8-615b-42b8-9fad-16b420eee0cb" providerId="AD" clId="Web-{51AE35A5-015A-0DFC-53F9-DF07518D9657}" dt="2026-06-12T10:04:31.573" v="138"/>
          <ac:spMkLst>
            <pc:docMk/>
            <pc:sldMk cId="4129161950" sldId="258"/>
            <ac:spMk id="37" creationId="{C5176844-69C3-4F79-BE38-EA5BDDF4FEA4}"/>
          </ac:spMkLst>
        </pc:spChg>
        <pc:spChg chg="add">
          <ac:chgData name="Ghofran Ahmed Hallak (2407309)" userId="S::2407309@student.uwtsd.ac.uk::19096ef8-615b-42b8-9fad-16b420eee0cb" providerId="AD" clId="Web-{51AE35A5-015A-0DFC-53F9-DF07518D9657}" dt="2026-06-12T10:04:31.573" v="138"/>
          <ac:spMkLst>
            <pc:docMk/>
            <pc:sldMk cId="4129161950" sldId="258"/>
            <ac:spMk id="40" creationId="{8996B799-9454-451E-A62E-D79EC2608BF7}"/>
          </ac:spMkLst>
        </pc:spChg>
        <pc:graphicFrameChg chg="add">
          <ac:chgData name="Ghofran Ahmed Hallak (2407309)" userId="S::2407309@student.uwtsd.ac.uk::19096ef8-615b-42b8-9fad-16b420eee0cb" providerId="AD" clId="Web-{51AE35A5-015A-0DFC-53F9-DF07518D9657}" dt="2026-06-12T11:09:43.475" v="353"/>
          <ac:graphicFrameMkLst>
            <pc:docMk/>
            <pc:sldMk cId="4129161950" sldId="258"/>
            <ac:graphicFrameMk id="47" creationId="{A10AF1B9-E597-48E6-3A3E-2FA135792102}"/>
          </ac:graphicFrameMkLst>
        </pc:graphicFrameChg>
        <pc:cxnChg chg="add">
          <ac:chgData name="Ghofran Ahmed Hallak (2407309)" userId="S::2407309@student.uwtsd.ac.uk::19096ef8-615b-42b8-9fad-16b420eee0cb" providerId="AD" clId="Web-{51AE35A5-015A-0DFC-53F9-DF07518D9657}" dt="2026-06-12T10:04:31.573" v="138"/>
          <ac:cxnSpMkLst>
            <pc:docMk/>
            <pc:sldMk cId="4129161950" sldId="258"/>
            <ac:cxnSpMk id="38" creationId="{0C98EDD7-966F-4ED6-ADCB-9EF1A425A7CD}"/>
          </ac:cxnSpMkLst>
        </pc:cxnChg>
        <pc:cxnChg chg="add">
          <ac:chgData name="Ghofran Ahmed Hallak (2407309)" userId="S::2407309@student.uwtsd.ac.uk::19096ef8-615b-42b8-9fad-16b420eee0cb" providerId="AD" clId="Web-{51AE35A5-015A-0DFC-53F9-DF07518D9657}" dt="2026-06-12T10:04:31.573" v="138"/>
          <ac:cxnSpMkLst>
            <pc:docMk/>
            <pc:sldMk cId="4129161950" sldId="258"/>
            <ac:cxnSpMk id="41" creationId="{79BCA605-F116-47B0-8AFC-D9A7FA5E1718}"/>
          </ac:cxnSpMkLst>
        </pc:cxnChg>
      </pc:sldChg>
      <pc:sldChg chg="addSp modSp new mod setBg">
        <pc:chgData name="Ghofran Ahmed Hallak (2407309)" userId="S::2407309@student.uwtsd.ac.uk::19096ef8-615b-42b8-9fad-16b420eee0cb" providerId="AD" clId="Web-{51AE35A5-015A-0DFC-53F9-DF07518D9657}" dt="2026-06-12T11:09:19.786" v="348"/>
        <pc:sldMkLst>
          <pc:docMk/>
          <pc:sldMk cId="3694705582" sldId="259"/>
        </pc:sldMkLst>
        <pc:spChg chg="mod">
          <ac:chgData name="Ghofran Ahmed Hallak (2407309)" userId="S::2407309@student.uwtsd.ac.uk::19096ef8-615b-42b8-9fad-16b420eee0cb" providerId="AD" clId="Web-{51AE35A5-015A-0DFC-53F9-DF07518D9657}" dt="2026-06-12T11:09:19.786" v="348"/>
          <ac:spMkLst>
            <pc:docMk/>
            <pc:sldMk cId="3694705582" sldId="259"/>
            <ac:spMk id="2" creationId="{97C77C08-BAC6-AD7F-3728-D1A145D336C6}"/>
          </ac:spMkLst>
        </pc:spChg>
        <pc:spChg chg="mod">
          <ac:chgData name="Ghofran Ahmed Hallak (2407309)" userId="S::2407309@student.uwtsd.ac.uk::19096ef8-615b-42b8-9fad-16b420eee0cb" providerId="AD" clId="Web-{51AE35A5-015A-0DFC-53F9-DF07518D9657}" dt="2026-06-12T11:09:19.786" v="348"/>
          <ac:spMkLst>
            <pc:docMk/>
            <pc:sldMk cId="3694705582" sldId="259"/>
            <ac:spMk id="3" creationId="{4040D842-B5B4-11FF-0743-EF8021449BAC}"/>
          </ac:spMkLst>
        </pc:spChg>
        <pc:spChg chg="add">
          <ac:chgData name="Ghofran Ahmed Hallak (2407309)" userId="S::2407309@student.uwtsd.ac.uk::19096ef8-615b-42b8-9fad-16b420eee0cb" providerId="AD" clId="Web-{51AE35A5-015A-0DFC-53F9-DF07518D9657}" dt="2026-06-12T11:09:19.786" v="348"/>
          <ac:spMkLst>
            <pc:docMk/>
            <pc:sldMk cId="3694705582" sldId="259"/>
            <ac:spMk id="9" creationId="{C5176844-69C3-4F79-BE38-EA5BDDF4FEA4}"/>
          </ac:spMkLst>
        </pc:spChg>
        <pc:spChg chg="add">
          <ac:chgData name="Ghofran Ahmed Hallak (2407309)" userId="S::2407309@student.uwtsd.ac.uk::19096ef8-615b-42b8-9fad-16b420eee0cb" providerId="AD" clId="Web-{51AE35A5-015A-0DFC-53F9-DF07518D9657}" dt="2026-06-12T11:09:19.786" v="348"/>
          <ac:spMkLst>
            <pc:docMk/>
            <pc:sldMk cId="3694705582" sldId="259"/>
            <ac:spMk id="13" creationId="{A101E513-AF74-4E9D-A31F-99664250722D}"/>
          </ac:spMkLst>
        </pc:spChg>
        <pc:picChg chg="add">
          <ac:chgData name="Ghofran Ahmed Hallak (2407309)" userId="S::2407309@student.uwtsd.ac.uk::19096ef8-615b-42b8-9fad-16b420eee0cb" providerId="AD" clId="Web-{51AE35A5-015A-0DFC-53F9-DF07518D9657}" dt="2026-06-12T11:09:19.786" v="348"/>
          <ac:picMkLst>
            <pc:docMk/>
            <pc:sldMk cId="3694705582" sldId="259"/>
            <ac:picMk id="5" creationId="{283CE7CD-2B27-D6AF-A713-ED022639D72A}"/>
          </ac:picMkLst>
        </pc:picChg>
        <pc:cxnChg chg="add">
          <ac:chgData name="Ghofran Ahmed Hallak (2407309)" userId="S::2407309@student.uwtsd.ac.uk::19096ef8-615b-42b8-9fad-16b420eee0cb" providerId="AD" clId="Web-{51AE35A5-015A-0DFC-53F9-DF07518D9657}" dt="2026-06-12T11:09:19.786" v="348"/>
          <ac:cxnSpMkLst>
            <pc:docMk/>
            <pc:sldMk cId="3694705582" sldId="259"/>
            <ac:cxnSpMk id="11" creationId="{4D5E13B1-3A31-47C7-8474-7A3DE600680D}"/>
          </ac:cxnSpMkLst>
        </pc:cxnChg>
      </pc:sldChg>
      <pc:sldChg chg="addSp delSp modSp new mod setBg setClrOvrMap">
        <pc:chgData name="Ghofran Ahmed Hallak (2407309)" userId="S::2407309@student.uwtsd.ac.uk::19096ef8-615b-42b8-9fad-16b420eee0cb" providerId="AD" clId="Web-{51AE35A5-015A-0DFC-53F9-DF07518D9657}" dt="2026-06-12T11:11:51.949" v="371" actId="20577"/>
        <pc:sldMkLst>
          <pc:docMk/>
          <pc:sldMk cId="641281495" sldId="260"/>
        </pc:sldMkLst>
        <pc:spChg chg="mod ord">
          <ac:chgData name="Ghofran Ahmed Hallak (2407309)" userId="S::2407309@student.uwtsd.ac.uk::19096ef8-615b-42b8-9fad-16b420eee0cb" providerId="AD" clId="Web-{51AE35A5-015A-0DFC-53F9-DF07518D9657}" dt="2026-06-12T11:11:51.949" v="371" actId="20577"/>
          <ac:spMkLst>
            <pc:docMk/>
            <pc:sldMk cId="641281495" sldId="260"/>
            <ac:spMk id="2" creationId="{5CD3E5F0-682C-C7D9-A27B-9C6FD87BB7BC}"/>
          </ac:spMkLst>
        </pc:spChg>
        <pc:spChg chg="mod ord">
          <ac:chgData name="Ghofran Ahmed Hallak (2407309)" userId="S::2407309@student.uwtsd.ac.uk::19096ef8-615b-42b8-9fad-16b420eee0cb" providerId="AD" clId="Web-{51AE35A5-015A-0DFC-53F9-DF07518D9657}" dt="2026-06-12T11:11:25.494" v="370"/>
          <ac:spMkLst>
            <pc:docMk/>
            <pc:sldMk cId="641281495" sldId="260"/>
            <ac:spMk id="3" creationId="{60397DBA-8028-B24F-FECF-5507DCAB7362}"/>
          </ac:spMkLst>
        </pc:spChg>
        <pc:spChg chg="add">
          <ac:chgData name="Ghofran Ahmed Hallak (2407309)" userId="S::2407309@student.uwtsd.ac.uk::19096ef8-615b-42b8-9fad-16b420eee0cb" providerId="AD" clId="Web-{51AE35A5-015A-0DFC-53F9-DF07518D9657}" dt="2026-06-12T11:11:25.494" v="370"/>
          <ac:spMkLst>
            <pc:docMk/>
            <pc:sldMk cId="641281495" sldId="260"/>
            <ac:spMk id="24" creationId="{4E75910E-4112-4447-8981-4CA7ACEF94BA}"/>
          </ac:spMkLst>
        </pc:spChg>
        <pc:spChg chg="add">
          <ac:chgData name="Ghofran Ahmed Hallak (2407309)" userId="S::2407309@student.uwtsd.ac.uk::19096ef8-615b-42b8-9fad-16b420eee0cb" providerId="AD" clId="Web-{51AE35A5-015A-0DFC-53F9-DF07518D9657}" dt="2026-06-12T11:11:25.494" v="370"/>
          <ac:spMkLst>
            <pc:docMk/>
            <pc:sldMk cId="641281495" sldId="260"/>
            <ac:spMk id="25" creationId="{10C9A191-62EE-4A86-8FF9-6794BC3C58A7}"/>
          </ac:spMkLst>
        </pc:spChg>
        <pc:spChg chg="add">
          <ac:chgData name="Ghofran Ahmed Hallak (2407309)" userId="S::2407309@student.uwtsd.ac.uk::19096ef8-615b-42b8-9fad-16b420eee0cb" providerId="AD" clId="Web-{51AE35A5-015A-0DFC-53F9-DF07518D9657}" dt="2026-06-12T11:11:25.494" v="370"/>
          <ac:spMkLst>
            <pc:docMk/>
            <pc:sldMk cId="641281495" sldId="260"/>
            <ac:spMk id="26" creationId="{6222F81D-28CB-42CB-9961-602C33F65295}"/>
          </ac:spMkLst>
        </pc:spChg>
        <pc:picChg chg="add mod">
          <ac:chgData name="Ghofran Ahmed Hallak (2407309)" userId="S::2407309@student.uwtsd.ac.uk::19096ef8-615b-42b8-9fad-16b420eee0cb" providerId="AD" clId="Web-{51AE35A5-015A-0DFC-53F9-DF07518D9657}" dt="2026-06-12T11:11:25.494" v="370"/>
          <ac:picMkLst>
            <pc:docMk/>
            <pc:sldMk cId="641281495" sldId="260"/>
            <ac:picMk id="5" creationId="{45E6D925-99D2-2229-17EB-DA9C8FDD84DC}"/>
          </ac:picMkLst>
        </pc:picChg>
        <pc:cxnChg chg="add">
          <ac:chgData name="Ghofran Ahmed Hallak (2407309)" userId="S::2407309@student.uwtsd.ac.uk::19096ef8-615b-42b8-9fad-16b420eee0cb" providerId="AD" clId="Web-{51AE35A5-015A-0DFC-53F9-DF07518D9657}" dt="2026-06-12T11:11:25.494" v="370"/>
          <ac:cxnSpMkLst>
            <pc:docMk/>
            <pc:sldMk cId="641281495" sldId="260"/>
            <ac:cxnSpMk id="27" creationId="{081E1E49-F752-49CA-BFF6-1303B0A8AA03}"/>
          </ac:cxnSpMkLst>
        </pc:cxnChg>
      </pc:sldChg>
      <pc:sldChg chg="addSp delSp modSp new mod setBg">
        <pc:chgData name="Ghofran Ahmed Hallak (2407309)" userId="S::2407309@student.uwtsd.ac.uk::19096ef8-615b-42b8-9fad-16b420eee0cb" providerId="AD" clId="Web-{51AE35A5-015A-0DFC-53F9-DF07518D9657}" dt="2026-06-12T11:24:38.433" v="451"/>
        <pc:sldMkLst>
          <pc:docMk/>
          <pc:sldMk cId="3102184595" sldId="261"/>
        </pc:sldMkLst>
        <pc:spChg chg="add">
          <ac:chgData name="Ghofran Ahmed Hallak (2407309)" userId="S::2407309@student.uwtsd.ac.uk::19096ef8-615b-42b8-9fad-16b420eee0cb" providerId="AD" clId="Web-{51AE35A5-015A-0DFC-53F9-DF07518D9657}" dt="2026-06-12T11:18:26.120" v="398"/>
          <ac:spMkLst>
            <pc:docMk/>
            <pc:sldMk cId="3102184595" sldId="261"/>
            <ac:spMk id="12" creationId="{72411438-92A5-42B0-9C54-EA4FB32ACB5E}"/>
          </ac:spMkLst>
        </pc:spChg>
        <pc:spChg chg="add">
          <ac:chgData name="Ghofran Ahmed Hallak (2407309)" userId="S::2407309@student.uwtsd.ac.uk::19096ef8-615b-42b8-9fad-16b420eee0cb" providerId="AD" clId="Web-{51AE35A5-015A-0DFC-53F9-DF07518D9657}" dt="2026-06-12T11:18:26.120" v="398"/>
          <ac:spMkLst>
            <pc:docMk/>
            <pc:sldMk cId="3102184595" sldId="261"/>
            <ac:spMk id="14" creationId="{5FCC6E86-7C37-4FD2-AF0B-C9BDDBC2B044}"/>
          </ac:spMkLst>
        </pc:spChg>
        <pc:spChg chg="add">
          <ac:chgData name="Ghofran Ahmed Hallak (2407309)" userId="S::2407309@student.uwtsd.ac.uk::19096ef8-615b-42b8-9fad-16b420eee0cb" providerId="AD" clId="Web-{51AE35A5-015A-0DFC-53F9-DF07518D9657}" dt="2026-06-12T11:18:26.120" v="398"/>
          <ac:spMkLst>
            <pc:docMk/>
            <pc:sldMk cId="3102184595" sldId="261"/>
            <ac:spMk id="16" creationId="{38C2FC07-A260-43C5-ABA2-A9DD5D5A839D}"/>
          </ac:spMkLst>
        </pc:spChg>
        <pc:graphicFrameChg chg="add mod modGraphic">
          <ac:chgData name="Ghofran Ahmed Hallak (2407309)" userId="S::2407309@student.uwtsd.ac.uk::19096ef8-615b-42b8-9fad-16b420eee0cb" providerId="AD" clId="Web-{51AE35A5-015A-0DFC-53F9-DF07518D9657}" dt="2026-06-12T11:24:38.433" v="451"/>
          <ac:graphicFrameMkLst>
            <pc:docMk/>
            <pc:sldMk cId="3102184595" sldId="261"/>
            <ac:graphicFrameMk id="7" creationId="{39FD5245-A357-AD06-BFDC-025883A21F12}"/>
          </ac:graphicFrameMkLst>
        </pc:graphicFrameChg>
      </pc:sldChg>
      <pc:sldChg chg="addSp modSp new mod setBg">
        <pc:chgData name="Ghofran Ahmed Hallak (2407309)" userId="S::2407309@student.uwtsd.ac.uk::19096ef8-615b-42b8-9fad-16b420eee0cb" providerId="AD" clId="Web-{51AE35A5-015A-0DFC-53F9-DF07518D9657}" dt="2026-06-12T11:29:21.726" v="461" actId="20577"/>
        <pc:sldMkLst>
          <pc:docMk/>
          <pc:sldMk cId="3637997902" sldId="262"/>
        </pc:sldMkLst>
        <pc:spChg chg="mod">
          <ac:chgData name="Ghofran Ahmed Hallak (2407309)" userId="S::2407309@student.uwtsd.ac.uk::19096ef8-615b-42b8-9fad-16b420eee0cb" providerId="AD" clId="Web-{51AE35A5-015A-0DFC-53F9-DF07518D9657}" dt="2026-06-12T11:29:21.726" v="461" actId="20577"/>
          <ac:spMkLst>
            <pc:docMk/>
            <pc:sldMk cId="3637997902" sldId="262"/>
            <ac:spMk id="2" creationId="{12342EB5-55DF-DD73-D8FE-96ADF7D85A71}"/>
          </ac:spMkLst>
        </pc:spChg>
        <pc:spChg chg="mod">
          <ac:chgData name="Ghofran Ahmed Hallak (2407309)" userId="S::2407309@student.uwtsd.ac.uk::19096ef8-615b-42b8-9fad-16b420eee0cb" providerId="AD" clId="Web-{51AE35A5-015A-0DFC-53F9-DF07518D9657}" dt="2026-06-12T11:29:19.445" v="459" actId="20577"/>
          <ac:spMkLst>
            <pc:docMk/>
            <pc:sldMk cId="3637997902" sldId="262"/>
            <ac:spMk id="3" creationId="{EDB64F9D-BFA2-FA66-2A51-4FE8C8DCF99F}"/>
          </ac:spMkLst>
        </pc:spChg>
        <pc:spChg chg="add">
          <ac:chgData name="Ghofran Ahmed Hallak (2407309)" userId="S::2407309@student.uwtsd.ac.uk::19096ef8-615b-42b8-9fad-16b420eee0cb" providerId="AD" clId="Web-{51AE35A5-015A-0DFC-53F9-DF07518D9657}" dt="2026-06-12T11:28:09.786" v="453"/>
          <ac:spMkLst>
            <pc:docMk/>
            <pc:sldMk cId="3637997902" sldId="262"/>
            <ac:spMk id="8" creationId="{C5176844-69C3-4F79-BE38-EA5BDDF4FEA4}"/>
          </ac:spMkLst>
        </pc:spChg>
        <pc:spChg chg="add">
          <ac:chgData name="Ghofran Ahmed Hallak (2407309)" userId="S::2407309@student.uwtsd.ac.uk::19096ef8-615b-42b8-9fad-16b420eee0cb" providerId="AD" clId="Web-{51AE35A5-015A-0DFC-53F9-DF07518D9657}" dt="2026-06-12T11:28:09.786" v="453"/>
          <ac:spMkLst>
            <pc:docMk/>
            <pc:sldMk cId="3637997902" sldId="262"/>
            <ac:spMk id="10" creationId="{1CF1AAE4-D0BC-430F-A613-7BBAAECA0C2D}"/>
          </ac:spMkLst>
        </pc:spChg>
        <pc:spChg chg="add">
          <ac:chgData name="Ghofran Ahmed Hallak (2407309)" userId="S::2407309@student.uwtsd.ac.uk::19096ef8-615b-42b8-9fad-16b420eee0cb" providerId="AD" clId="Web-{51AE35A5-015A-0DFC-53F9-DF07518D9657}" dt="2026-06-12T11:28:09.786" v="453"/>
          <ac:spMkLst>
            <pc:docMk/>
            <pc:sldMk cId="3637997902" sldId="262"/>
            <ac:spMk id="12" creationId="{A101E513-AF74-4E9D-A31F-99664250722D}"/>
          </ac:spMkLst>
        </pc:spChg>
      </pc:sldChg>
      <pc:sldChg chg="modSp new">
        <pc:chgData name="Ghofran Ahmed Hallak (2407309)" userId="S::2407309@student.uwtsd.ac.uk::19096ef8-615b-42b8-9fad-16b420eee0cb" providerId="AD" clId="Web-{51AE35A5-015A-0DFC-53F9-DF07518D9657}" dt="2026-06-12T11:31:19.543" v="467" actId="20577"/>
        <pc:sldMkLst>
          <pc:docMk/>
          <pc:sldMk cId="1240428604" sldId="263"/>
        </pc:sldMkLst>
        <pc:spChg chg="mod">
          <ac:chgData name="Ghofran Ahmed Hallak (2407309)" userId="S::2407309@student.uwtsd.ac.uk::19096ef8-615b-42b8-9fad-16b420eee0cb" providerId="AD" clId="Web-{51AE35A5-015A-0DFC-53F9-DF07518D9657}" dt="2026-06-12T11:30:37.088" v="463" actId="20577"/>
          <ac:spMkLst>
            <pc:docMk/>
            <pc:sldMk cId="1240428604" sldId="263"/>
            <ac:spMk id="2" creationId="{825DA0A5-562B-E4B0-1802-BF98950EF4F8}"/>
          </ac:spMkLst>
        </pc:spChg>
        <pc:spChg chg="mod">
          <ac:chgData name="Ghofran Ahmed Hallak (2407309)" userId="S::2407309@student.uwtsd.ac.uk::19096ef8-615b-42b8-9fad-16b420eee0cb" providerId="AD" clId="Web-{51AE35A5-015A-0DFC-53F9-DF07518D9657}" dt="2026-06-12T11:31:19.543" v="467" actId="20577"/>
          <ac:spMkLst>
            <pc:docMk/>
            <pc:sldMk cId="1240428604" sldId="263"/>
            <ac:spMk id="3" creationId="{43D9C7C0-344A-4E6F-2BBF-AB0D4077BE62}"/>
          </ac:spMkLst>
        </pc:spChg>
      </pc:sldChg>
      <pc:sldMasterChg chg="add addSldLayout">
        <pc:chgData name="Ghofran Ahmed Hallak (2407309)" userId="S::2407309@student.uwtsd.ac.uk::19096ef8-615b-42b8-9fad-16b420eee0cb" providerId="AD" clId="Web-{51AE35A5-015A-0DFC-53F9-DF07518D9657}" dt="2026-06-12T09:54:54.234" v="4"/>
        <pc:sldMasterMkLst>
          <pc:docMk/>
          <pc:sldMasterMk cId="192656841" sldId="2147483767"/>
        </pc:sldMasterMkLst>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430225024" sldId="2147483756"/>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1111140519" sldId="2147483757"/>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4129443357" sldId="2147483758"/>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3208931121" sldId="2147483759"/>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1157111564" sldId="2147483760"/>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2320988759" sldId="2147483761"/>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3845018117" sldId="2147483762"/>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726803573" sldId="2147483763"/>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3190103978" sldId="2147483764"/>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1500209964" sldId="2147483765"/>
          </pc:sldLayoutMkLst>
        </pc:sldLayoutChg>
        <pc:sldLayoutChg chg="add">
          <pc:chgData name="Ghofran Ahmed Hallak (2407309)" userId="S::2407309@student.uwtsd.ac.uk::19096ef8-615b-42b8-9fad-16b420eee0cb" providerId="AD" clId="Web-{51AE35A5-015A-0DFC-53F9-DF07518D9657}" dt="2026-06-12T09:54:54.234" v="4"/>
          <pc:sldLayoutMkLst>
            <pc:docMk/>
            <pc:sldMasterMk cId="192656841" sldId="2147483767"/>
            <pc:sldLayoutMk cId="1985431432" sldId="2147483766"/>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0B68D8-7FDF-4D67-88E9-C1EE4A34FC9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5DF93BC-2843-4D7A-8F30-7F47E544AFC2}">
      <dgm:prSet phldr="0"/>
      <dgm:spPr/>
      <dgm:t>
        <a:bodyPr/>
        <a:lstStyle/>
        <a:p>
          <a:pPr rtl="0">
            <a:lnSpc>
              <a:spcPct val="100000"/>
            </a:lnSpc>
          </a:pPr>
          <a:r>
            <a:rPr lang="en-US" dirty="0"/>
            <a:t>Basil's Bakery is a small, independent artisan bakery based in a Coventry retail park. It was founded in 2015 and </a:t>
          </a:r>
          <a:r>
            <a:rPr lang="en-US" dirty="0">
              <a:latin typeface="Sitka Banner"/>
            </a:rPr>
            <a:t>specializes</a:t>
          </a:r>
          <a:r>
            <a:rPr lang="en-US" dirty="0"/>
            <a:t> in fine organic breads, pastries, and cakes. The bakery mostly serves to local office workers, retail employees, customers, and warehouse employees.</a:t>
          </a:r>
        </a:p>
      </dgm:t>
    </dgm:pt>
    <dgm:pt modelId="{5A718DDA-9B32-4EAF-98CE-66F2F886BF35}" type="parTrans" cxnId="{DAF8AC1E-EE49-4003-A857-7B1DB7FE02EA}">
      <dgm:prSet/>
      <dgm:spPr/>
      <dgm:t>
        <a:bodyPr/>
        <a:lstStyle/>
        <a:p>
          <a:endParaRPr lang="en-US"/>
        </a:p>
      </dgm:t>
    </dgm:pt>
    <dgm:pt modelId="{6C501C39-EDCF-460E-AE42-6C57FED1592D}" type="sibTrans" cxnId="{DAF8AC1E-EE49-4003-A857-7B1DB7FE02EA}">
      <dgm:prSet/>
      <dgm:spPr/>
      <dgm:t>
        <a:bodyPr/>
        <a:lstStyle/>
        <a:p>
          <a:endParaRPr lang="en-US"/>
        </a:p>
      </dgm:t>
    </dgm:pt>
    <dgm:pt modelId="{0997E61B-1ABC-40DE-8D96-F45F3A6F1099}">
      <dgm:prSet phldr="0"/>
      <dgm:spPr/>
      <dgm:t>
        <a:bodyPr/>
        <a:lstStyle/>
        <a:p>
          <a:pPr rtl="0">
            <a:lnSpc>
              <a:spcPct val="100000"/>
            </a:lnSpc>
          </a:pPr>
          <a:r>
            <a:rPr lang="en-US" dirty="0"/>
            <a:t>Up until 2020, when the COVID-19 pandemic significantly reduced client foot traffic and revenue, the company saw consistent sales growth. Sales have been 25% below 2019 levels since 2023, despite a recovery with the lifting of lockdown restrictions.</a:t>
          </a:r>
        </a:p>
      </dgm:t>
    </dgm:pt>
    <dgm:pt modelId="{60DDDE1D-3A64-42C3-A035-8D54F834F7C5}" type="parTrans" cxnId="{A5A5DB02-55FD-4168-A0C5-6B03C956852D}">
      <dgm:prSet/>
      <dgm:spPr/>
      <dgm:t>
        <a:bodyPr/>
        <a:lstStyle/>
        <a:p>
          <a:endParaRPr lang="en-US"/>
        </a:p>
      </dgm:t>
    </dgm:pt>
    <dgm:pt modelId="{223168E9-61EA-4084-A6C0-D86C69EC2620}" type="sibTrans" cxnId="{A5A5DB02-55FD-4168-A0C5-6B03C956852D}">
      <dgm:prSet/>
      <dgm:spPr/>
      <dgm:t>
        <a:bodyPr/>
        <a:lstStyle/>
        <a:p>
          <a:endParaRPr lang="en-US"/>
        </a:p>
      </dgm:t>
    </dgm:pt>
    <dgm:pt modelId="{69028055-A6DC-4886-AA0D-1772BC168637}">
      <dgm:prSet phldr="0"/>
      <dgm:spPr/>
      <dgm:t>
        <a:bodyPr/>
        <a:lstStyle/>
        <a:p>
          <a:pPr rtl="0">
            <a:lnSpc>
              <a:spcPct val="100000"/>
            </a:lnSpc>
          </a:pPr>
          <a:r>
            <a:rPr lang="en-US" dirty="0"/>
            <a:t>Basil's Bakery is now facing issues such as lower retail park footfall, greater remote working, growing operational costs, and limited offerings such as delivery and online pre-ordering. These problems have contributed to low sales and concerns about the company's long-term future.</a:t>
          </a:r>
        </a:p>
      </dgm:t>
    </dgm:pt>
    <dgm:pt modelId="{CAD0DCF7-AE95-4072-9852-44CA4A6F14B5}" type="parTrans" cxnId="{4A75E4E8-F43D-4DDC-8878-5790DD7B40CB}">
      <dgm:prSet/>
      <dgm:spPr/>
      <dgm:t>
        <a:bodyPr/>
        <a:lstStyle/>
        <a:p>
          <a:endParaRPr lang="en-US"/>
        </a:p>
      </dgm:t>
    </dgm:pt>
    <dgm:pt modelId="{BDE373B1-6ACF-4EA3-81BA-91E22D9C695C}" type="sibTrans" cxnId="{4A75E4E8-F43D-4DDC-8878-5790DD7B40CB}">
      <dgm:prSet/>
      <dgm:spPr/>
      <dgm:t>
        <a:bodyPr/>
        <a:lstStyle/>
        <a:p>
          <a:endParaRPr lang="en-US"/>
        </a:p>
      </dgm:t>
    </dgm:pt>
    <dgm:pt modelId="{3750CA58-D607-4B41-BE9E-050A577F1FEC}" type="pres">
      <dgm:prSet presAssocID="{120B68D8-7FDF-4D67-88E9-C1EE4A34FC90}" presName="root" presStyleCnt="0">
        <dgm:presLayoutVars>
          <dgm:dir/>
          <dgm:resizeHandles val="exact"/>
        </dgm:presLayoutVars>
      </dgm:prSet>
      <dgm:spPr/>
    </dgm:pt>
    <dgm:pt modelId="{DEC77C19-16AE-4C64-9112-C3D31088A9A3}" type="pres">
      <dgm:prSet presAssocID="{25DF93BC-2843-4D7A-8F30-7F47E544AFC2}" presName="compNode" presStyleCnt="0"/>
      <dgm:spPr/>
    </dgm:pt>
    <dgm:pt modelId="{CA3B7AC9-73DC-4EFB-81A9-C944A7C8189F}" type="pres">
      <dgm:prSet presAssocID="{25DF93BC-2843-4D7A-8F30-7F47E544AFC2}" presName="bgRect" presStyleLbl="bgShp" presStyleIdx="0" presStyleCnt="3"/>
      <dgm:spPr/>
    </dgm:pt>
    <dgm:pt modelId="{E8313D12-1445-4347-9B61-D856A7CC732D}" type="pres">
      <dgm:prSet presAssocID="{25DF93BC-2843-4D7A-8F30-7F47E544AFC2}"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upcake"/>
        </a:ext>
      </dgm:extLst>
    </dgm:pt>
    <dgm:pt modelId="{10D1F02D-726A-4882-9D00-D387E9D94D96}" type="pres">
      <dgm:prSet presAssocID="{25DF93BC-2843-4D7A-8F30-7F47E544AFC2}" presName="spaceRect" presStyleCnt="0"/>
      <dgm:spPr/>
    </dgm:pt>
    <dgm:pt modelId="{A091E38F-FD3C-475A-8057-45D93D5126B3}" type="pres">
      <dgm:prSet presAssocID="{25DF93BC-2843-4D7A-8F30-7F47E544AFC2}" presName="parTx" presStyleLbl="revTx" presStyleIdx="0" presStyleCnt="3">
        <dgm:presLayoutVars>
          <dgm:chMax val="0"/>
          <dgm:chPref val="0"/>
        </dgm:presLayoutVars>
      </dgm:prSet>
      <dgm:spPr/>
    </dgm:pt>
    <dgm:pt modelId="{8939964C-1479-4DC0-B680-12020BB10B0D}" type="pres">
      <dgm:prSet presAssocID="{6C501C39-EDCF-460E-AE42-6C57FED1592D}" presName="sibTrans" presStyleCnt="0"/>
      <dgm:spPr/>
    </dgm:pt>
    <dgm:pt modelId="{1059FE59-5C86-481B-8151-551CAE9F4C54}" type="pres">
      <dgm:prSet presAssocID="{0997E61B-1ABC-40DE-8D96-F45F3A6F1099}" presName="compNode" presStyleCnt="0"/>
      <dgm:spPr/>
    </dgm:pt>
    <dgm:pt modelId="{86E198A9-7E81-49F2-AC59-0035659CD839}" type="pres">
      <dgm:prSet presAssocID="{0997E61B-1ABC-40DE-8D96-F45F3A6F1099}" presName="bgRect" presStyleLbl="bgShp" presStyleIdx="1" presStyleCnt="3"/>
      <dgm:spPr/>
    </dgm:pt>
    <dgm:pt modelId="{EE29F306-8A4A-48B0-B50A-A431B48064E0}" type="pres">
      <dgm:prSet presAssocID="{0997E61B-1ABC-40DE-8D96-F45F3A6F109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Downward Trend"/>
        </a:ext>
      </dgm:extLst>
    </dgm:pt>
    <dgm:pt modelId="{4D249A33-D1DD-43C3-A4DE-01C0D4BD4820}" type="pres">
      <dgm:prSet presAssocID="{0997E61B-1ABC-40DE-8D96-F45F3A6F1099}" presName="spaceRect" presStyleCnt="0"/>
      <dgm:spPr/>
    </dgm:pt>
    <dgm:pt modelId="{9E07F154-52DF-48B3-94E1-B933A87B962C}" type="pres">
      <dgm:prSet presAssocID="{0997E61B-1ABC-40DE-8D96-F45F3A6F1099}" presName="parTx" presStyleLbl="revTx" presStyleIdx="1" presStyleCnt="3">
        <dgm:presLayoutVars>
          <dgm:chMax val="0"/>
          <dgm:chPref val="0"/>
        </dgm:presLayoutVars>
      </dgm:prSet>
      <dgm:spPr/>
    </dgm:pt>
    <dgm:pt modelId="{423EEBA3-4065-4242-B7B9-8073E7B32617}" type="pres">
      <dgm:prSet presAssocID="{223168E9-61EA-4084-A6C0-D86C69EC2620}" presName="sibTrans" presStyleCnt="0"/>
      <dgm:spPr/>
    </dgm:pt>
    <dgm:pt modelId="{31F8AACC-1823-4EEB-9019-48EDA72DC382}" type="pres">
      <dgm:prSet presAssocID="{69028055-A6DC-4886-AA0D-1772BC168637}" presName="compNode" presStyleCnt="0"/>
      <dgm:spPr/>
    </dgm:pt>
    <dgm:pt modelId="{E4A9CC69-5CB8-40A5-BEAE-32ED0BC2486F}" type="pres">
      <dgm:prSet presAssocID="{69028055-A6DC-4886-AA0D-1772BC168637}" presName="bgRect" presStyleLbl="bgShp" presStyleIdx="2" presStyleCnt="3"/>
      <dgm:spPr/>
    </dgm:pt>
    <dgm:pt modelId="{F4DA4A1A-4F65-41B0-B549-2671EFACCEC5}" type="pres">
      <dgm:prSet presAssocID="{69028055-A6DC-4886-AA0D-1772BC168637}"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Fruit Bowl"/>
        </a:ext>
      </dgm:extLst>
    </dgm:pt>
    <dgm:pt modelId="{0244140C-5CFA-4E37-8DC1-EBCF9607594D}" type="pres">
      <dgm:prSet presAssocID="{69028055-A6DC-4886-AA0D-1772BC168637}" presName="spaceRect" presStyleCnt="0"/>
      <dgm:spPr/>
    </dgm:pt>
    <dgm:pt modelId="{67F15669-7109-47B7-8C27-DB826F20A0A0}" type="pres">
      <dgm:prSet presAssocID="{69028055-A6DC-4886-AA0D-1772BC168637}" presName="parTx" presStyleLbl="revTx" presStyleIdx="2" presStyleCnt="3">
        <dgm:presLayoutVars>
          <dgm:chMax val="0"/>
          <dgm:chPref val="0"/>
        </dgm:presLayoutVars>
      </dgm:prSet>
      <dgm:spPr/>
    </dgm:pt>
  </dgm:ptLst>
  <dgm:cxnLst>
    <dgm:cxn modelId="{A5A5DB02-55FD-4168-A0C5-6B03C956852D}" srcId="{120B68D8-7FDF-4D67-88E9-C1EE4A34FC90}" destId="{0997E61B-1ABC-40DE-8D96-F45F3A6F1099}" srcOrd="1" destOrd="0" parTransId="{60DDDE1D-3A64-42C3-A035-8D54F834F7C5}" sibTransId="{223168E9-61EA-4084-A6C0-D86C69EC2620}"/>
    <dgm:cxn modelId="{DAF8AC1E-EE49-4003-A857-7B1DB7FE02EA}" srcId="{120B68D8-7FDF-4D67-88E9-C1EE4A34FC90}" destId="{25DF93BC-2843-4D7A-8F30-7F47E544AFC2}" srcOrd="0" destOrd="0" parTransId="{5A718DDA-9B32-4EAF-98CE-66F2F886BF35}" sibTransId="{6C501C39-EDCF-460E-AE42-6C57FED1592D}"/>
    <dgm:cxn modelId="{7FBB0D4F-2ACC-4693-A60C-65CBCC386361}" type="presOf" srcId="{69028055-A6DC-4886-AA0D-1772BC168637}" destId="{67F15669-7109-47B7-8C27-DB826F20A0A0}" srcOrd="0" destOrd="0" presId="urn:microsoft.com/office/officeart/2018/2/layout/IconVerticalSolidList"/>
    <dgm:cxn modelId="{DCBDA0A2-4C46-4C86-B1E5-854814ACBAC2}" type="presOf" srcId="{25DF93BC-2843-4D7A-8F30-7F47E544AFC2}" destId="{A091E38F-FD3C-475A-8057-45D93D5126B3}" srcOrd="0" destOrd="0" presId="urn:microsoft.com/office/officeart/2018/2/layout/IconVerticalSolidList"/>
    <dgm:cxn modelId="{4A75E4E8-F43D-4DDC-8878-5790DD7B40CB}" srcId="{120B68D8-7FDF-4D67-88E9-C1EE4A34FC90}" destId="{69028055-A6DC-4886-AA0D-1772BC168637}" srcOrd="2" destOrd="0" parTransId="{CAD0DCF7-AE95-4072-9852-44CA4A6F14B5}" sibTransId="{BDE373B1-6ACF-4EA3-81BA-91E22D9C695C}"/>
    <dgm:cxn modelId="{85D527F0-1C64-47DF-9A3F-D9851AAABC8F}" type="presOf" srcId="{0997E61B-1ABC-40DE-8D96-F45F3A6F1099}" destId="{9E07F154-52DF-48B3-94E1-B933A87B962C}" srcOrd="0" destOrd="0" presId="urn:microsoft.com/office/officeart/2018/2/layout/IconVerticalSolidList"/>
    <dgm:cxn modelId="{3EE076F6-0964-412E-960E-0CE1F60D4A67}" type="presOf" srcId="{120B68D8-7FDF-4D67-88E9-C1EE4A34FC90}" destId="{3750CA58-D607-4B41-BE9E-050A577F1FEC}" srcOrd="0" destOrd="0" presId="urn:microsoft.com/office/officeart/2018/2/layout/IconVerticalSolidList"/>
    <dgm:cxn modelId="{5A430A23-9DBC-40E0-BDE5-C08C12196542}" type="presParOf" srcId="{3750CA58-D607-4B41-BE9E-050A577F1FEC}" destId="{DEC77C19-16AE-4C64-9112-C3D31088A9A3}" srcOrd="0" destOrd="0" presId="urn:microsoft.com/office/officeart/2018/2/layout/IconVerticalSolidList"/>
    <dgm:cxn modelId="{C2691AB4-5DD9-4956-912C-323A535037AA}" type="presParOf" srcId="{DEC77C19-16AE-4C64-9112-C3D31088A9A3}" destId="{CA3B7AC9-73DC-4EFB-81A9-C944A7C8189F}" srcOrd="0" destOrd="0" presId="urn:microsoft.com/office/officeart/2018/2/layout/IconVerticalSolidList"/>
    <dgm:cxn modelId="{FA1644C5-0395-4661-A0D4-477DFE3B5EE8}" type="presParOf" srcId="{DEC77C19-16AE-4C64-9112-C3D31088A9A3}" destId="{E8313D12-1445-4347-9B61-D856A7CC732D}" srcOrd="1" destOrd="0" presId="urn:microsoft.com/office/officeart/2018/2/layout/IconVerticalSolidList"/>
    <dgm:cxn modelId="{44A568CC-C1EA-46E7-836F-43222DA79010}" type="presParOf" srcId="{DEC77C19-16AE-4C64-9112-C3D31088A9A3}" destId="{10D1F02D-726A-4882-9D00-D387E9D94D96}" srcOrd="2" destOrd="0" presId="urn:microsoft.com/office/officeart/2018/2/layout/IconVerticalSolidList"/>
    <dgm:cxn modelId="{B9ED5225-305B-4079-A64B-340FF8C4DB5F}" type="presParOf" srcId="{DEC77C19-16AE-4C64-9112-C3D31088A9A3}" destId="{A091E38F-FD3C-475A-8057-45D93D5126B3}" srcOrd="3" destOrd="0" presId="urn:microsoft.com/office/officeart/2018/2/layout/IconVerticalSolidList"/>
    <dgm:cxn modelId="{FDDA461F-6C9A-48E3-BDE4-EC73F7A6A355}" type="presParOf" srcId="{3750CA58-D607-4B41-BE9E-050A577F1FEC}" destId="{8939964C-1479-4DC0-B680-12020BB10B0D}" srcOrd="1" destOrd="0" presId="urn:microsoft.com/office/officeart/2018/2/layout/IconVerticalSolidList"/>
    <dgm:cxn modelId="{2C23DBD9-2451-4DE0-BE0E-2F68A6E2E948}" type="presParOf" srcId="{3750CA58-D607-4B41-BE9E-050A577F1FEC}" destId="{1059FE59-5C86-481B-8151-551CAE9F4C54}" srcOrd="2" destOrd="0" presId="urn:microsoft.com/office/officeart/2018/2/layout/IconVerticalSolidList"/>
    <dgm:cxn modelId="{B940C925-801F-4D23-BD86-A151300BE229}" type="presParOf" srcId="{1059FE59-5C86-481B-8151-551CAE9F4C54}" destId="{86E198A9-7E81-49F2-AC59-0035659CD839}" srcOrd="0" destOrd="0" presId="urn:microsoft.com/office/officeart/2018/2/layout/IconVerticalSolidList"/>
    <dgm:cxn modelId="{34FAC525-941D-4874-A740-CBD8B2C08ACA}" type="presParOf" srcId="{1059FE59-5C86-481B-8151-551CAE9F4C54}" destId="{EE29F306-8A4A-48B0-B50A-A431B48064E0}" srcOrd="1" destOrd="0" presId="urn:microsoft.com/office/officeart/2018/2/layout/IconVerticalSolidList"/>
    <dgm:cxn modelId="{9E99D989-E120-4078-AC12-840FBF7681BD}" type="presParOf" srcId="{1059FE59-5C86-481B-8151-551CAE9F4C54}" destId="{4D249A33-D1DD-43C3-A4DE-01C0D4BD4820}" srcOrd="2" destOrd="0" presId="urn:microsoft.com/office/officeart/2018/2/layout/IconVerticalSolidList"/>
    <dgm:cxn modelId="{C7CF7D8D-EAC6-4BEA-B811-D70BFC93B888}" type="presParOf" srcId="{1059FE59-5C86-481B-8151-551CAE9F4C54}" destId="{9E07F154-52DF-48B3-94E1-B933A87B962C}" srcOrd="3" destOrd="0" presId="urn:microsoft.com/office/officeart/2018/2/layout/IconVerticalSolidList"/>
    <dgm:cxn modelId="{4D3E5748-DE52-4B56-AEA0-9B934FA56903}" type="presParOf" srcId="{3750CA58-D607-4B41-BE9E-050A577F1FEC}" destId="{423EEBA3-4065-4242-B7B9-8073E7B32617}" srcOrd="3" destOrd="0" presId="urn:microsoft.com/office/officeart/2018/2/layout/IconVerticalSolidList"/>
    <dgm:cxn modelId="{31270C51-B2A9-4DC8-87FA-EC9700606617}" type="presParOf" srcId="{3750CA58-D607-4B41-BE9E-050A577F1FEC}" destId="{31F8AACC-1823-4EEB-9019-48EDA72DC382}" srcOrd="4" destOrd="0" presId="urn:microsoft.com/office/officeart/2018/2/layout/IconVerticalSolidList"/>
    <dgm:cxn modelId="{2A55DF9D-5E65-48BB-B45F-DBB8D4A9CA3E}" type="presParOf" srcId="{31F8AACC-1823-4EEB-9019-48EDA72DC382}" destId="{E4A9CC69-5CB8-40A5-BEAE-32ED0BC2486F}" srcOrd="0" destOrd="0" presId="urn:microsoft.com/office/officeart/2018/2/layout/IconVerticalSolidList"/>
    <dgm:cxn modelId="{8E43297C-900C-400E-B112-AC676C074FC0}" type="presParOf" srcId="{31F8AACC-1823-4EEB-9019-48EDA72DC382}" destId="{F4DA4A1A-4F65-41B0-B549-2671EFACCEC5}" srcOrd="1" destOrd="0" presId="urn:microsoft.com/office/officeart/2018/2/layout/IconVerticalSolidList"/>
    <dgm:cxn modelId="{7EF5EA83-7CDB-4D8A-BF4B-DBE820563F76}" type="presParOf" srcId="{31F8AACC-1823-4EEB-9019-48EDA72DC382}" destId="{0244140C-5CFA-4E37-8DC1-EBCF9607594D}" srcOrd="2" destOrd="0" presId="urn:microsoft.com/office/officeart/2018/2/layout/IconVerticalSolidList"/>
    <dgm:cxn modelId="{AE4E1DBB-BB74-4D65-80EF-8AE98B25E4B3}" type="presParOf" srcId="{31F8AACC-1823-4EEB-9019-48EDA72DC382}" destId="{67F15669-7109-47B7-8C27-DB826F20A0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3B7AC9-73DC-4EFB-81A9-C944A7C8189F}">
      <dsp:nvSpPr>
        <dsp:cNvPr id="0" name=""/>
        <dsp:cNvSpPr/>
      </dsp:nvSpPr>
      <dsp:spPr>
        <a:xfrm>
          <a:off x="0" y="692"/>
          <a:ext cx="11821489" cy="16212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313D12-1445-4347-9B61-D856A7CC732D}">
      <dsp:nvSpPr>
        <dsp:cNvPr id="0" name=""/>
        <dsp:cNvSpPr/>
      </dsp:nvSpPr>
      <dsp:spPr>
        <a:xfrm>
          <a:off x="490422" y="365469"/>
          <a:ext cx="891677" cy="89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91E38F-FD3C-475A-8057-45D93D5126B3}">
      <dsp:nvSpPr>
        <dsp:cNvPr id="0" name=""/>
        <dsp:cNvSpPr/>
      </dsp:nvSpPr>
      <dsp:spPr>
        <a:xfrm>
          <a:off x="1872521" y="692"/>
          <a:ext cx="9948967" cy="162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580" tIns="171580" rIns="171580" bIns="171580" numCol="1" spcCol="1270" anchor="ctr" anchorCtr="0">
          <a:noAutofit/>
        </a:bodyPr>
        <a:lstStyle/>
        <a:p>
          <a:pPr marL="0" lvl="0" indent="0" algn="l" defTabSz="889000" rtl="0">
            <a:lnSpc>
              <a:spcPct val="100000"/>
            </a:lnSpc>
            <a:spcBef>
              <a:spcPct val="0"/>
            </a:spcBef>
            <a:spcAft>
              <a:spcPct val="35000"/>
            </a:spcAft>
            <a:buNone/>
          </a:pPr>
          <a:r>
            <a:rPr lang="en-US" sz="2000" kern="1200" dirty="0"/>
            <a:t>Basil's Bakery is a small, independent artisan bakery based in a Coventry retail park. It was founded in 2015 and </a:t>
          </a:r>
          <a:r>
            <a:rPr lang="en-US" sz="2000" kern="1200" dirty="0">
              <a:latin typeface="Sitka Banner"/>
            </a:rPr>
            <a:t>specializes</a:t>
          </a:r>
          <a:r>
            <a:rPr lang="en-US" sz="2000" kern="1200" dirty="0"/>
            <a:t> in fine organic breads, pastries, and cakes. The bakery mostly serves to local office workers, retail employees, customers, and warehouse employees.</a:t>
          </a:r>
        </a:p>
      </dsp:txBody>
      <dsp:txXfrm>
        <a:off x="1872521" y="692"/>
        <a:ext cx="9948967" cy="1621230"/>
      </dsp:txXfrm>
    </dsp:sp>
    <dsp:sp modelId="{86E198A9-7E81-49F2-AC59-0035659CD839}">
      <dsp:nvSpPr>
        <dsp:cNvPr id="0" name=""/>
        <dsp:cNvSpPr/>
      </dsp:nvSpPr>
      <dsp:spPr>
        <a:xfrm>
          <a:off x="0" y="2027231"/>
          <a:ext cx="11821489" cy="16212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29F306-8A4A-48B0-B50A-A431B48064E0}">
      <dsp:nvSpPr>
        <dsp:cNvPr id="0" name=""/>
        <dsp:cNvSpPr/>
      </dsp:nvSpPr>
      <dsp:spPr>
        <a:xfrm>
          <a:off x="490422" y="2392008"/>
          <a:ext cx="891677" cy="89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07F154-52DF-48B3-94E1-B933A87B962C}">
      <dsp:nvSpPr>
        <dsp:cNvPr id="0" name=""/>
        <dsp:cNvSpPr/>
      </dsp:nvSpPr>
      <dsp:spPr>
        <a:xfrm>
          <a:off x="1872521" y="2027231"/>
          <a:ext cx="9948967" cy="162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580" tIns="171580" rIns="171580" bIns="171580" numCol="1" spcCol="1270" anchor="ctr" anchorCtr="0">
          <a:noAutofit/>
        </a:bodyPr>
        <a:lstStyle/>
        <a:p>
          <a:pPr marL="0" lvl="0" indent="0" algn="l" defTabSz="889000" rtl="0">
            <a:lnSpc>
              <a:spcPct val="100000"/>
            </a:lnSpc>
            <a:spcBef>
              <a:spcPct val="0"/>
            </a:spcBef>
            <a:spcAft>
              <a:spcPct val="35000"/>
            </a:spcAft>
            <a:buNone/>
          </a:pPr>
          <a:r>
            <a:rPr lang="en-US" sz="2000" kern="1200" dirty="0"/>
            <a:t>Up until 2020, when the COVID-19 pandemic significantly reduced client foot traffic and revenue, the company saw consistent sales growth. Sales have been 25% below 2019 levels since 2023, despite a recovery with the lifting of lockdown restrictions.</a:t>
          </a:r>
        </a:p>
      </dsp:txBody>
      <dsp:txXfrm>
        <a:off x="1872521" y="2027231"/>
        <a:ext cx="9948967" cy="1621230"/>
      </dsp:txXfrm>
    </dsp:sp>
    <dsp:sp modelId="{E4A9CC69-5CB8-40A5-BEAE-32ED0BC2486F}">
      <dsp:nvSpPr>
        <dsp:cNvPr id="0" name=""/>
        <dsp:cNvSpPr/>
      </dsp:nvSpPr>
      <dsp:spPr>
        <a:xfrm>
          <a:off x="0" y="4053770"/>
          <a:ext cx="11821489" cy="162123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A4A1A-4F65-41B0-B549-2671EFACCEC5}">
      <dsp:nvSpPr>
        <dsp:cNvPr id="0" name=""/>
        <dsp:cNvSpPr/>
      </dsp:nvSpPr>
      <dsp:spPr>
        <a:xfrm>
          <a:off x="490422" y="4418547"/>
          <a:ext cx="891677" cy="891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15669-7109-47B7-8C27-DB826F20A0A0}">
      <dsp:nvSpPr>
        <dsp:cNvPr id="0" name=""/>
        <dsp:cNvSpPr/>
      </dsp:nvSpPr>
      <dsp:spPr>
        <a:xfrm>
          <a:off x="1872521" y="4053770"/>
          <a:ext cx="9948967" cy="1621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580" tIns="171580" rIns="171580" bIns="171580" numCol="1" spcCol="1270" anchor="ctr" anchorCtr="0">
          <a:noAutofit/>
        </a:bodyPr>
        <a:lstStyle/>
        <a:p>
          <a:pPr marL="0" lvl="0" indent="0" algn="l" defTabSz="889000" rtl="0">
            <a:lnSpc>
              <a:spcPct val="100000"/>
            </a:lnSpc>
            <a:spcBef>
              <a:spcPct val="0"/>
            </a:spcBef>
            <a:spcAft>
              <a:spcPct val="35000"/>
            </a:spcAft>
            <a:buNone/>
          </a:pPr>
          <a:r>
            <a:rPr lang="en-US" sz="2000" kern="1200" dirty="0"/>
            <a:t>Basil's Bakery is now facing issues such as lower retail park footfall, greater remote working, growing operational costs, and limited offerings such as delivery and online pre-ordering. These problems have contributed to low sales and concerns about the company's long-term future.</a:t>
          </a:r>
        </a:p>
      </dsp:txBody>
      <dsp:txXfrm>
        <a:off x="1872521" y="4053770"/>
        <a:ext cx="9948967" cy="16212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6/14/2026</a:t>
            </a:fld>
            <a:endParaRPr lang="en-US"/>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84501811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726803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190103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00209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985431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157111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430225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p>
        </p:txBody>
      </p:sp>
    </p:spTree>
    <p:extLst>
      <p:ext uri="{BB962C8B-B14F-4D97-AF65-F5344CB8AC3E}">
        <p14:creationId xmlns:p14="http://schemas.microsoft.com/office/powerpoint/2010/main" val="111114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p>
        </p:txBody>
      </p:sp>
    </p:spTree>
    <p:extLst>
      <p:ext uri="{BB962C8B-B14F-4D97-AF65-F5344CB8AC3E}">
        <p14:creationId xmlns:p14="http://schemas.microsoft.com/office/powerpoint/2010/main" val="4129443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3208931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6/14/2026</a:t>
            </a:fld>
            <a:endParaRPr lang="en-US"/>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2320988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6/14/2026</a:t>
            </a:fld>
            <a:endParaRPr lang="en-US"/>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a:p>
        </p:txBody>
      </p:sp>
    </p:spTree>
    <p:extLst>
      <p:ext uri="{BB962C8B-B14F-4D97-AF65-F5344CB8AC3E}">
        <p14:creationId xmlns:p14="http://schemas.microsoft.com/office/powerpoint/2010/main" val="192656841"/>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0" r:id="rId6"/>
    <p:sldLayoutId id="2147483756" r:id="rId7"/>
    <p:sldLayoutId id="2147483757" r:id="rId8"/>
    <p:sldLayoutId id="2147483758" r:id="rId9"/>
    <p:sldLayoutId id="2147483759" r:id="rId10"/>
    <p:sldLayoutId id="2147483761"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A736B1C4-78F7-3E6B-B15D-19368FECF308}"/>
              </a:ext>
            </a:extLst>
          </p:cNvPr>
          <p:cNvPicPr>
            <a:picLocks noChangeAspect="1"/>
          </p:cNvPicPr>
          <p:nvPr/>
        </p:nvPicPr>
        <p:blipFill>
          <a:blip r:embed="rId2"/>
          <a:srcRect t="18865" b="6136"/>
          <a:stretch>
            <a:fillRect/>
          </a:stretch>
        </p:blipFill>
        <p:spPr>
          <a:xfrm>
            <a:off x="1" y="10"/>
            <a:ext cx="12191999" cy="6857990"/>
          </a:xfrm>
          <a:prstGeom prst="rect">
            <a:avLst/>
          </a:prstGeom>
        </p:spPr>
      </p:pic>
      <p:sp>
        <p:nvSpPr>
          <p:cNvPr id="34" name="Rectangle 33">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8952" y="1143000"/>
            <a:ext cx="4572000" cy="2984701"/>
          </a:xfrm>
        </p:spPr>
        <p:txBody>
          <a:bodyPr anchor="b">
            <a:normAutofit/>
          </a:bodyPr>
          <a:lstStyle/>
          <a:p>
            <a:r>
              <a:rPr lang="en-US" sz="6000">
                <a:solidFill>
                  <a:srgbClr val="FFFFFF"/>
                </a:solidFill>
              </a:rPr>
              <a:t>Basils bakery</a:t>
            </a:r>
          </a:p>
        </p:txBody>
      </p:sp>
      <p:sp>
        <p:nvSpPr>
          <p:cNvPr id="3" name="Subtitle 2"/>
          <p:cNvSpPr>
            <a:spLocks noGrp="1"/>
          </p:cNvSpPr>
          <p:nvPr>
            <p:ph type="subTitle" idx="1"/>
          </p:nvPr>
        </p:nvSpPr>
        <p:spPr>
          <a:xfrm>
            <a:off x="758952" y="4452109"/>
            <a:ext cx="4571999" cy="1318071"/>
          </a:xfrm>
        </p:spPr>
        <p:txBody>
          <a:bodyPr vert="horz" lIns="91440" tIns="45720" rIns="91440" bIns="45720" rtlCol="0">
            <a:normAutofit/>
          </a:bodyPr>
          <a:lstStyle/>
          <a:p>
            <a:r>
              <a:rPr lang="en-US">
                <a:solidFill>
                  <a:srgbClr val="FFFFFF"/>
                </a:solidFill>
              </a:rPr>
              <a:t>By fran </a:t>
            </a:r>
          </a:p>
        </p:txBody>
      </p:sp>
      <p:cxnSp>
        <p:nvCxnSpPr>
          <p:cNvPr id="35" name="Straight Connector 34">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6"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A0EFF79C-6A15-2259-4874-80F7FC3712A5}"/>
              </a:ext>
            </a:extLst>
          </p:cNvPr>
          <p:cNvSpPr>
            <a:spLocks noGrp="1"/>
          </p:cNvSpPr>
          <p:nvPr>
            <p:ph idx="1"/>
          </p:nvPr>
        </p:nvSpPr>
        <p:spPr>
          <a:xfrm>
            <a:off x="758824" y="2607732"/>
            <a:ext cx="8412480" cy="3174357"/>
          </a:xfrm>
        </p:spPr>
        <p:txBody>
          <a:bodyPr vert="horz" lIns="91440" tIns="45720" rIns="91440" bIns="45720" rtlCol="0">
            <a:normAutofit/>
          </a:bodyPr>
          <a:lstStyle/>
          <a:p>
            <a:r>
              <a:rPr lang="en-US"/>
              <a:t>Student name : Ghofran Hallak </a:t>
            </a:r>
          </a:p>
          <a:p>
            <a:r>
              <a:rPr lang="en-US"/>
              <a:t>Student ID : 2407309</a:t>
            </a:r>
          </a:p>
          <a:p>
            <a:r>
              <a:rPr lang="en-US"/>
              <a:t>Lectures name : </a:t>
            </a:r>
          </a:p>
          <a:p>
            <a:r>
              <a:rPr lang="en-US"/>
              <a:t>Module code : LCLM 4004 </a:t>
            </a:r>
          </a:p>
          <a:p>
            <a:r>
              <a:rPr lang="en-US"/>
              <a:t>Module Name problem solving and decision making . </a:t>
            </a:r>
          </a:p>
          <a:p>
            <a:r>
              <a:rPr lang="en-US"/>
              <a:t>Componet1: Basil's Bakery </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54462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77C08-BAC6-AD7F-3728-D1A145D336C6}"/>
              </a:ext>
            </a:extLst>
          </p:cNvPr>
          <p:cNvSpPr>
            <a:spLocks noGrp="1"/>
          </p:cNvSpPr>
          <p:nvPr>
            <p:ph type="title"/>
          </p:nvPr>
        </p:nvSpPr>
        <p:spPr>
          <a:xfrm>
            <a:off x="758952" y="420625"/>
            <a:ext cx="10667998" cy="1326814"/>
          </a:xfrm>
        </p:spPr>
        <p:txBody>
          <a:bodyPr anchor="ctr">
            <a:normAutofit/>
          </a:bodyPr>
          <a:lstStyle/>
          <a:p>
            <a:r>
              <a:rPr lang="en-US" i="0">
                <a:ea typeface="+mj-lt"/>
                <a:cs typeface="+mj-lt"/>
              </a:rPr>
              <a:t>Introduction</a:t>
            </a:r>
            <a:endParaRPr lang="en-US"/>
          </a:p>
        </p:txBody>
      </p:sp>
      <p:cxnSp>
        <p:nvCxnSpPr>
          <p:cNvPr id="11" name="Straight Connector 10">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Breads on display">
            <a:extLst>
              <a:ext uri="{FF2B5EF4-FFF2-40B4-BE49-F238E27FC236}">
                <a16:creationId xmlns:a16="http://schemas.microsoft.com/office/drawing/2014/main" id="{283CE7CD-2B27-D6AF-A713-ED022639D72A}"/>
              </a:ext>
            </a:extLst>
          </p:cNvPr>
          <p:cNvPicPr>
            <a:picLocks noChangeAspect="1"/>
          </p:cNvPicPr>
          <p:nvPr/>
        </p:nvPicPr>
        <p:blipFill>
          <a:blip r:embed="rId2"/>
          <a:srcRect t="6987" r="-1" b="-1"/>
          <a:stretch>
            <a:fillRect/>
          </a:stretch>
        </p:blipFill>
        <p:spPr>
          <a:xfrm>
            <a:off x="20" y="2202302"/>
            <a:ext cx="7534635" cy="4670981"/>
          </a:xfrm>
          <a:prstGeom prst="rect">
            <a:avLst/>
          </a:prstGeom>
        </p:spPr>
      </p:pic>
      <p:sp>
        <p:nvSpPr>
          <p:cNvPr id="3" name="Content Placeholder 2">
            <a:extLst>
              <a:ext uri="{FF2B5EF4-FFF2-40B4-BE49-F238E27FC236}">
                <a16:creationId xmlns:a16="http://schemas.microsoft.com/office/drawing/2014/main" id="{4040D842-B5B4-11FF-0743-EF8021449BAC}"/>
              </a:ext>
            </a:extLst>
          </p:cNvPr>
          <p:cNvSpPr>
            <a:spLocks noGrp="1"/>
          </p:cNvSpPr>
          <p:nvPr>
            <p:ph idx="1"/>
          </p:nvPr>
        </p:nvSpPr>
        <p:spPr>
          <a:xfrm>
            <a:off x="7888666" y="2202302"/>
            <a:ext cx="3541205" cy="3579788"/>
          </a:xfrm>
        </p:spPr>
        <p:txBody>
          <a:bodyPr vert="horz" lIns="91440" tIns="45720" rIns="91440" bIns="45720" rtlCol="0">
            <a:normAutofit/>
          </a:bodyPr>
          <a:lstStyle/>
          <a:p>
            <a:r>
              <a:rPr lang="en-US"/>
              <a:t>In presentation I will : </a:t>
            </a:r>
          </a:p>
          <a:p>
            <a:r>
              <a:rPr lang="en-US"/>
              <a:t>Summaries the key finding </a:t>
            </a:r>
          </a:p>
          <a:p>
            <a:r>
              <a:rPr lang="en-US"/>
              <a:t>Analyze the problem affecting the sales performance of Basils bakery .</a:t>
            </a:r>
          </a:p>
          <a:p>
            <a:r>
              <a:rPr lang="en-US"/>
              <a:t>Use the PESTEL to analyze the external environment . </a:t>
            </a:r>
          </a:p>
          <a:p>
            <a:pPr marL="0" indent="0">
              <a:buNone/>
            </a:pPr>
            <a:endParaRPr lang="en-US"/>
          </a:p>
          <a:p>
            <a:endParaRPr lang="en-US"/>
          </a:p>
          <a:p>
            <a:endParaRPr lang="en-US"/>
          </a:p>
          <a:p>
            <a:endParaRPr lang="en-US"/>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94705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8BC9C-C96F-BF42-910F-B56A0AB1C065}"/>
              </a:ext>
            </a:extLst>
          </p:cNvPr>
          <p:cNvSpPr>
            <a:spLocks noGrp="1"/>
          </p:cNvSpPr>
          <p:nvPr>
            <p:ph type="title"/>
          </p:nvPr>
        </p:nvSpPr>
        <p:spPr>
          <a:xfrm>
            <a:off x="-3383201" y="1443757"/>
            <a:ext cx="3383202" cy="3522997"/>
          </a:xfrm>
        </p:spPr>
        <p:txBody>
          <a:bodyPr>
            <a:normAutofit/>
          </a:bodyPr>
          <a:lstStyle/>
          <a:p>
            <a:r>
              <a:rPr lang="en-US"/>
              <a:t>Overview of </a:t>
            </a:r>
            <a:r>
              <a:rPr lang="en-US" i="0">
                <a:latin typeface="Aptos"/>
              </a:rPr>
              <a:t>Basil’s Bakery</a:t>
            </a:r>
            <a:endParaRPr lang="en-US"/>
          </a:p>
          <a:p>
            <a:endParaRPr lang="en-US"/>
          </a:p>
        </p:txBody>
      </p:sp>
      <p:cxnSp>
        <p:nvCxnSpPr>
          <p:cNvPr id="38" name="Straight Connector 37">
            <a:extLst>
              <a:ext uri="{FF2B5EF4-FFF2-40B4-BE49-F238E27FC236}">
                <a16:creationId xmlns:a16="http://schemas.microsoft.com/office/drawing/2014/main" id="{0C98EDD7-966F-4ED6-ADCB-9EF1A425A7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591" y="1028927"/>
            <a:ext cx="6094409" cy="1"/>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47" name="Content Placeholder 2">
            <a:extLst>
              <a:ext uri="{FF2B5EF4-FFF2-40B4-BE49-F238E27FC236}">
                <a16:creationId xmlns:a16="http://schemas.microsoft.com/office/drawing/2014/main" id="{A10AF1B9-E597-48E6-3A3E-2FA135792102}"/>
              </a:ext>
            </a:extLst>
          </p:cNvPr>
          <p:cNvGraphicFramePr>
            <a:graphicFrameLocks noGrp="1"/>
          </p:cNvGraphicFramePr>
          <p:nvPr>
            <p:ph idx="1"/>
            <p:extLst>
              <p:ext uri="{D42A27DB-BD31-4B8C-83A1-F6EECF244321}">
                <p14:modId xmlns:p14="http://schemas.microsoft.com/office/powerpoint/2010/main" val="1875750173"/>
              </p:ext>
            </p:extLst>
          </p:nvPr>
        </p:nvGraphicFramePr>
        <p:xfrm>
          <a:off x="700024" y="967771"/>
          <a:ext cx="11821489" cy="5675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 name="Freeform 6">
            <a:extLst>
              <a:ext uri="{FF2B5EF4-FFF2-40B4-BE49-F238E27FC236}">
                <a16:creationId xmlns:a16="http://schemas.microsoft.com/office/drawing/2014/main" id="{8996B799-9454-451E-A62E-D79EC2608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03327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41" name="Straight Connector 40">
            <a:extLst>
              <a:ext uri="{FF2B5EF4-FFF2-40B4-BE49-F238E27FC236}">
                <a16:creationId xmlns:a16="http://schemas.microsoft.com/office/drawing/2014/main" id="{79BCA605-F116-47B0-8AFC-D9A7FA5E17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06126" y="5840059"/>
            <a:ext cx="5285874"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9161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0C9A191-62EE-4A86-8FF9-6794BC3C5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splay of stack of bread">
            <a:extLst>
              <a:ext uri="{FF2B5EF4-FFF2-40B4-BE49-F238E27FC236}">
                <a16:creationId xmlns:a16="http://schemas.microsoft.com/office/drawing/2014/main" id="{45E6D925-99D2-2229-17EB-DA9C8FDD84DC}"/>
              </a:ext>
            </a:extLst>
          </p:cNvPr>
          <p:cNvPicPr>
            <a:picLocks noChangeAspect="1"/>
          </p:cNvPicPr>
          <p:nvPr/>
        </p:nvPicPr>
        <p:blipFill>
          <a:blip r:embed="rId2">
            <a:duotone>
              <a:schemeClr val="bg2">
                <a:shade val="45000"/>
                <a:satMod val="135000"/>
              </a:schemeClr>
              <a:prstClr val="white"/>
            </a:duotone>
            <a:alphaModFix amt="40000"/>
          </a:blip>
          <a:srcRect t="6828" b="8902"/>
          <a:stretch>
            <a:fillRect/>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6222F81D-28CB-42CB-9961-602C33F65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1999"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081E1E49-F752-49CA-BFF6-1303B0A8AA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2021"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397DBA-8028-B24F-FECF-5507DCAB7362}"/>
              </a:ext>
            </a:extLst>
          </p:cNvPr>
          <p:cNvSpPr>
            <a:spLocks noGrp="1"/>
          </p:cNvSpPr>
          <p:nvPr>
            <p:ph idx="1"/>
          </p:nvPr>
        </p:nvSpPr>
        <p:spPr>
          <a:xfrm>
            <a:off x="5232992" y="1201002"/>
            <a:ext cx="6197007" cy="4312829"/>
          </a:xfrm>
        </p:spPr>
        <p:txBody>
          <a:bodyPr vert="horz" lIns="91440" tIns="45720" rIns="91440" bIns="45720" rtlCol="0" anchor="t">
            <a:normAutofit/>
          </a:bodyPr>
          <a:lstStyle/>
          <a:p>
            <a:pPr>
              <a:lnSpc>
                <a:spcPct val="100000"/>
              </a:lnSpc>
            </a:pPr>
            <a:r>
              <a:rPr lang="en-US" sz="1400">
                <a:ea typeface="+mn-lt"/>
                <a:cs typeface="+mn-lt"/>
              </a:rPr>
              <a:t>Basil's Bakery is facing both external and internal challenges that have led to stagnant sales. Externally, the retail park has become quieter, with fewer shoppers visiting and several neighboring businesses closing. This has reduced customer footfall and the number of potential customers entering the bakery.</a:t>
            </a:r>
            <a:endParaRPr lang="en-US" sz="1400"/>
          </a:p>
          <a:p>
            <a:pPr>
              <a:lnSpc>
                <a:spcPct val="100000"/>
              </a:lnSpc>
            </a:pPr>
            <a:r>
              <a:rPr lang="en-US" sz="1400">
                <a:ea typeface="+mn-lt"/>
                <a:cs typeface="+mn-lt"/>
              </a:rPr>
              <a:t>Customer behavior also changed since the outbreak. Many office workers now work from home for part of the week, resulting in fewer individuals visiting the area to buy lunch or snacks. As a result, Basil has lost several of his regular clients.</a:t>
            </a:r>
            <a:endParaRPr lang="en-US" sz="1400" dirty="0"/>
          </a:p>
          <a:p>
            <a:pPr>
              <a:lnSpc>
                <a:spcPct val="100000"/>
              </a:lnSpc>
            </a:pPr>
            <a:r>
              <a:rPr lang="en-US" sz="1400">
                <a:ea typeface="+mn-lt"/>
                <a:cs typeface="+mn-lt"/>
              </a:rPr>
              <a:t>Internally, the bakery has struggled to adjust to the changes. Customers requested delivery and pre-order services, which Basil has been unable to carry out efficiently due to time and resource limitations. At the same time, rising costs such as rent, utilities, insurance, and organic supplies place further financial strain on the company.</a:t>
            </a:r>
            <a:endParaRPr lang="en-US" sz="1400" dirty="0"/>
          </a:p>
          <a:p>
            <a:pPr>
              <a:lnSpc>
                <a:spcPct val="100000"/>
              </a:lnSpc>
            </a:pPr>
            <a:r>
              <a:rPr lang="en-US" sz="1400">
                <a:ea typeface="+mn-lt"/>
                <a:cs typeface="+mn-lt"/>
              </a:rPr>
              <a:t>Overall, a combination of changing consumer habits, reduced footfall, and increasing operating costs is negatively affecting the bakery's sales and long-term viability.</a:t>
            </a:r>
            <a:endParaRPr lang="en-US" sz="1400"/>
          </a:p>
          <a:p>
            <a:pPr>
              <a:lnSpc>
                <a:spcPct val="100000"/>
              </a:lnSpc>
            </a:pPr>
            <a:endParaRPr lang="en-US" sz="1400"/>
          </a:p>
        </p:txBody>
      </p:sp>
      <p:sp>
        <p:nvSpPr>
          <p:cNvPr id="24" name="Freeform 6">
            <a:extLst>
              <a:ext uri="{FF2B5EF4-FFF2-40B4-BE49-F238E27FC236}">
                <a16:creationId xmlns:a16="http://schemas.microsoft.com/office/drawing/2014/main" id="{4E75910E-4112-4447-8981-4CA7ACEF9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1">
            <a:extLst>
              <a:ext uri="{FF2B5EF4-FFF2-40B4-BE49-F238E27FC236}">
                <a16:creationId xmlns:a16="http://schemas.microsoft.com/office/drawing/2014/main" id="{5CD3E5F0-682C-C7D9-A27B-9C6FD87BB7BC}"/>
              </a:ext>
            </a:extLst>
          </p:cNvPr>
          <p:cNvSpPr>
            <a:spLocks noGrp="1"/>
          </p:cNvSpPr>
          <p:nvPr>
            <p:ph type="title"/>
          </p:nvPr>
        </p:nvSpPr>
        <p:spPr>
          <a:xfrm>
            <a:off x="-12558" y="1717184"/>
            <a:ext cx="4917302" cy="1345419"/>
          </a:xfrm>
        </p:spPr>
        <p:txBody>
          <a:bodyPr>
            <a:normAutofit fontScale="90000"/>
          </a:bodyPr>
          <a:lstStyle/>
          <a:p>
            <a:r>
              <a:rPr lang="en-US" sz="4500" i="0">
                <a:solidFill>
                  <a:schemeClr val="bg1"/>
                </a:solidFill>
                <a:ea typeface="+mj-lt"/>
                <a:cs typeface="+mj-lt"/>
              </a:rPr>
              <a:t>Insight into the Problems Facing Basil's Bakery</a:t>
            </a:r>
            <a:endParaRPr lang="en-US" sz="4500">
              <a:solidFill>
                <a:schemeClr val="bg1"/>
              </a:solidFill>
            </a:endParaRPr>
          </a:p>
        </p:txBody>
      </p:sp>
    </p:spTree>
    <p:extLst>
      <p:ext uri="{BB962C8B-B14F-4D97-AF65-F5344CB8AC3E}">
        <p14:creationId xmlns:p14="http://schemas.microsoft.com/office/powerpoint/2010/main" val="64128149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42EB5-55DF-DD73-D8FE-96ADF7D85A71}"/>
              </a:ext>
            </a:extLst>
          </p:cNvPr>
          <p:cNvSpPr>
            <a:spLocks noGrp="1"/>
          </p:cNvSpPr>
          <p:nvPr>
            <p:ph type="title"/>
          </p:nvPr>
        </p:nvSpPr>
        <p:spPr>
          <a:xfrm>
            <a:off x="758952" y="379475"/>
            <a:ext cx="10671048" cy="1554480"/>
          </a:xfrm>
        </p:spPr>
        <p:txBody>
          <a:bodyPr anchor="ctr">
            <a:normAutofit fontScale="90000"/>
          </a:bodyPr>
          <a:lstStyle/>
          <a:p>
            <a:r>
              <a:rPr lang="en-US" i="0">
                <a:solidFill>
                  <a:schemeClr val="bg1"/>
                </a:solidFill>
                <a:ea typeface="+mj-lt"/>
                <a:cs typeface="+mj-lt"/>
              </a:rPr>
              <a:t>Critique of the PESTEL Framework</a:t>
            </a:r>
            <a:endParaRPr lang="en-US"/>
          </a:p>
        </p:txBody>
      </p:sp>
      <p:sp>
        <p:nvSpPr>
          <p:cNvPr id="3" name="Content Placeholder 2">
            <a:extLst>
              <a:ext uri="{FF2B5EF4-FFF2-40B4-BE49-F238E27FC236}">
                <a16:creationId xmlns:a16="http://schemas.microsoft.com/office/drawing/2014/main" id="{EDB64F9D-BFA2-FA66-2A51-4FE8C8DCF99F}"/>
              </a:ext>
            </a:extLst>
          </p:cNvPr>
          <p:cNvSpPr>
            <a:spLocks noGrp="1"/>
          </p:cNvSpPr>
          <p:nvPr>
            <p:ph idx="1"/>
          </p:nvPr>
        </p:nvSpPr>
        <p:spPr>
          <a:xfrm>
            <a:off x="758824" y="2607732"/>
            <a:ext cx="10657290" cy="3977546"/>
          </a:xfrm>
        </p:spPr>
        <p:txBody>
          <a:bodyPr vert="horz" lIns="91440" tIns="45720" rIns="91440" bIns="45720" rtlCol="0" anchor="t">
            <a:normAutofit fontScale="77500" lnSpcReduction="20000"/>
          </a:bodyPr>
          <a:lstStyle/>
          <a:p>
            <a:r>
              <a:rPr lang="en-US" dirty="0">
                <a:ea typeface="+mn-lt"/>
                <a:cs typeface="+mn-lt"/>
              </a:rPr>
              <a:t>PESTEL is a strategic analysis method that helps businesses in </a:t>
            </a:r>
            <a:r>
              <a:rPr lang="en-US">
                <a:ea typeface="+mn-lt"/>
                <a:cs typeface="+mn-lt"/>
              </a:rPr>
              <a:t>finding</a:t>
            </a:r>
            <a:r>
              <a:rPr lang="en-US" dirty="0">
                <a:ea typeface="+mn-lt"/>
                <a:cs typeface="+mn-lt"/>
              </a:rPr>
              <a:t> the external elements that may influence their performance. The framework </a:t>
            </a:r>
            <a:r>
              <a:rPr lang="en-US">
                <a:ea typeface="+mn-lt"/>
                <a:cs typeface="+mn-lt"/>
              </a:rPr>
              <a:t>considers</a:t>
            </a:r>
            <a:r>
              <a:rPr lang="en-US" dirty="0">
                <a:ea typeface="+mn-lt"/>
                <a:cs typeface="+mn-lt"/>
              </a:rPr>
              <a:t> six areas: political, economic, social, technological, environmental, and legal (Johnson et al., 2023).</a:t>
            </a:r>
            <a:endParaRPr lang="en-US" dirty="0"/>
          </a:p>
          <a:p>
            <a:r>
              <a:rPr lang="en-US">
                <a:ea typeface="+mn-lt"/>
                <a:cs typeface="+mn-lt"/>
              </a:rPr>
              <a:t>Businesses use PESTEL during strategic planning to better understand their external environment, discover opportunities and dangers, and make decisions. It is often used to assess market circumstances, business performance, and potential for future growth (Kotler &amp; Keller, 2022).</a:t>
            </a:r>
            <a:endParaRPr lang="en-US" dirty="0"/>
          </a:p>
          <a:p>
            <a:r>
              <a:rPr lang="en-US" dirty="0">
                <a:ea typeface="+mn-lt"/>
                <a:cs typeface="+mn-lt"/>
              </a:rPr>
              <a:t>The main benefit of PESTEL is that it provides a structured and simple method for analyzing external influences on a business. For Basil's Bakery, it helps find factors such as rising costs, changing consumer </a:t>
            </a:r>
            <a:r>
              <a:rPr lang="en-US" dirty="0" err="1">
                <a:ea typeface="+mn-lt"/>
                <a:cs typeface="+mn-lt"/>
              </a:rPr>
              <a:t>behaviour</a:t>
            </a:r>
            <a:r>
              <a:rPr lang="en-US" dirty="0">
                <a:ea typeface="+mn-lt"/>
                <a:cs typeface="+mn-lt"/>
              </a:rPr>
              <a:t>, and technological changes that may be affecting sales.</a:t>
            </a:r>
            <a:endParaRPr lang="en-US" dirty="0"/>
          </a:p>
          <a:p>
            <a:r>
              <a:rPr lang="en-US" dirty="0">
                <a:ea typeface="+mn-lt"/>
                <a:cs typeface="+mn-lt"/>
              </a:rPr>
              <a:t>However, PESTEL has several limitations. It focuses only on external factors, ignoring internal business difficulties like operational efficiency and staffing. It also does not </a:t>
            </a:r>
            <a:r>
              <a:rPr lang="en-US" dirty="0" err="1">
                <a:ea typeface="+mn-lt"/>
                <a:cs typeface="+mn-lt"/>
              </a:rPr>
              <a:t>prioritise</a:t>
            </a:r>
            <a:r>
              <a:rPr lang="en-US" dirty="0">
                <a:ea typeface="+mn-lt"/>
                <a:cs typeface="+mn-lt"/>
              </a:rPr>
              <a:t> which parts are most important, making it difficult for managers to decide where to direct their efforts. Furthermore, external conditions might change quickly, therefore the analysis may become out of date if not examined on a regular basis (Yüksel 2012). </a:t>
            </a:r>
          </a:p>
          <a:p>
            <a:r>
              <a:rPr lang="en-US">
                <a:ea typeface="+mn-lt"/>
                <a:cs typeface="+mn-lt"/>
              </a:rPr>
              <a:t>Overall, PESTEL is a useful starting point for understanding the external environment, but it should be used alongside other strategic tools to provide a more complete analysis of a business.</a:t>
            </a:r>
            <a:endParaRPr lang="en-US"/>
          </a:p>
          <a:p>
            <a:endParaRPr lang="en-US"/>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37997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14" name="Rectangle 13">
            <a:extLst>
              <a:ext uri="{FF2B5EF4-FFF2-40B4-BE49-F238E27FC236}">
                <a16:creationId xmlns:a16="http://schemas.microsoft.com/office/drawing/2014/main" id="{5FCC6E86-7C37-4FD2-AF0B-C9BDDBC2B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38C2FC07-A260-43C5-ABA2-A9DD5D5A8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graphicFrame>
        <p:nvGraphicFramePr>
          <p:cNvPr id="7" name="Table 6">
            <a:extLst>
              <a:ext uri="{FF2B5EF4-FFF2-40B4-BE49-F238E27FC236}">
                <a16:creationId xmlns:a16="http://schemas.microsoft.com/office/drawing/2014/main" id="{39FD5245-A357-AD06-BFDC-025883A21F12}"/>
              </a:ext>
            </a:extLst>
          </p:cNvPr>
          <p:cNvGraphicFramePr>
            <a:graphicFrameLocks noGrp="1"/>
          </p:cNvGraphicFramePr>
          <p:nvPr>
            <p:extLst>
              <p:ext uri="{D42A27DB-BD31-4B8C-83A1-F6EECF244321}">
                <p14:modId xmlns:p14="http://schemas.microsoft.com/office/powerpoint/2010/main" val="580470760"/>
              </p:ext>
            </p:extLst>
          </p:nvPr>
        </p:nvGraphicFramePr>
        <p:xfrm>
          <a:off x="-3501081" y="-370702"/>
          <a:ext cx="17294356" cy="7286652"/>
        </p:xfrm>
        <a:graphic>
          <a:graphicData uri="http://schemas.openxmlformats.org/drawingml/2006/table">
            <a:tbl>
              <a:tblPr firstRow="1" bandRow="1">
                <a:solidFill>
                  <a:schemeClr val="bg1"/>
                </a:solidFill>
                <a:tableStyleId>{5C22544A-7EE6-4342-B048-85BDC9FD1C3A}</a:tableStyleId>
              </a:tblPr>
              <a:tblGrid>
                <a:gridCol w="3622919">
                  <a:extLst>
                    <a:ext uri="{9D8B030D-6E8A-4147-A177-3AD203B41FA5}">
                      <a16:colId xmlns:a16="http://schemas.microsoft.com/office/drawing/2014/main" val="2771002943"/>
                    </a:ext>
                  </a:extLst>
                </a:gridCol>
                <a:gridCol w="2655946">
                  <a:extLst>
                    <a:ext uri="{9D8B030D-6E8A-4147-A177-3AD203B41FA5}">
                      <a16:colId xmlns:a16="http://schemas.microsoft.com/office/drawing/2014/main" val="2279551933"/>
                    </a:ext>
                  </a:extLst>
                </a:gridCol>
                <a:gridCol w="2243368">
                  <a:extLst>
                    <a:ext uri="{9D8B030D-6E8A-4147-A177-3AD203B41FA5}">
                      <a16:colId xmlns:a16="http://schemas.microsoft.com/office/drawing/2014/main" val="1364923359"/>
                    </a:ext>
                  </a:extLst>
                </a:gridCol>
                <a:gridCol w="3339274">
                  <a:extLst>
                    <a:ext uri="{9D8B030D-6E8A-4147-A177-3AD203B41FA5}">
                      <a16:colId xmlns:a16="http://schemas.microsoft.com/office/drawing/2014/main" val="2725353150"/>
                    </a:ext>
                  </a:extLst>
                </a:gridCol>
                <a:gridCol w="508235">
                  <a:extLst>
                    <a:ext uri="{9D8B030D-6E8A-4147-A177-3AD203B41FA5}">
                      <a16:colId xmlns:a16="http://schemas.microsoft.com/office/drawing/2014/main" val="2213443731"/>
                    </a:ext>
                  </a:extLst>
                </a:gridCol>
                <a:gridCol w="3281479">
                  <a:extLst>
                    <a:ext uri="{9D8B030D-6E8A-4147-A177-3AD203B41FA5}">
                      <a16:colId xmlns:a16="http://schemas.microsoft.com/office/drawing/2014/main" val="1384522510"/>
                    </a:ext>
                  </a:extLst>
                </a:gridCol>
                <a:gridCol w="1643135">
                  <a:extLst>
                    <a:ext uri="{9D8B030D-6E8A-4147-A177-3AD203B41FA5}">
                      <a16:colId xmlns:a16="http://schemas.microsoft.com/office/drawing/2014/main" val="1950564132"/>
                    </a:ext>
                  </a:extLst>
                </a:gridCol>
              </a:tblGrid>
              <a:tr h="935120">
                <a:tc>
                  <a:txBody>
                    <a:bodyPr/>
                    <a:lstStyle/>
                    <a:p>
                      <a:pPr lvl="0">
                        <a:buNone/>
                      </a:pPr>
                      <a:r>
                        <a:rPr lang="en-US" sz="2900" b="0" i="0" u="none" strike="noStrike" cap="none" spc="0" noProof="0">
                          <a:solidFill>
                            <a:schemeClr val="bg1"/>
                          </a:solidFill>
                          <a:latin typeface="Avenir Next LT Pro"/>
                        </a:rPr>
                        <a:t>Political</a:t>
                      </a:r>
                      <a:endParaRPr lang="en-US"/>
                    </a:p>
                  </a:txBody>
                  <a:tcPr marL="243729" marR="187484" marT="187484" marB="187484"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lvl="0">
                        <a:buNone/>
                      </a:pPr>
                      <a:r>
                        <a:rPr lang="en-US" sz="2900" b="0" i="0" u="none" strike="noStrike" cap="none" spc="0" noProof="0">
                          <a:solidFill>
                            <a:schemeClr val="bg1"/>
                          </a:solidFill>
                          <a:latin typeface="Avenir Next LT Pro"/>
                        </a:rPr>
                        <a:t>Economic</a:t>
                      </a:r>
                      <a:endParaRPr lang="en-US"/>
                    </a:p>
                  </a:txBody>
                  <a:tcPr marL="243729" marR="187484" marT="187484" marB="18748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lvl="0">
                        <a:buNone/>
                      </a:pPr>
                      <a:r>
                        <a:rPr lang="en-US" sz="2900" b="0" i="0" u="none" strike="noStrike" cap="none" spc="0" noProof="0">
                          <a:solidFill>
                            <a:schemeClr val="bg1"/>
                          </a:solidFill>
                          <a:latin typeface="Avenir Next LT Pro"/>
                        </a:rPr>
                        <a:t>Social</a:t>
                      </a:r>
                      <a:endParaRPr lang="en-US"/>
                    </a:p>
                  </a:txBody>
                  <a:tcPr marL="243729" marR="187484" marT="187484" marB="18748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lvl="0">
                        <a:buNone/>
                      </a:pPr>
                      <a:r>
                        <a:rPr lang="en-US" sz="2900" b="0" i="0" u="none" strike="noStrike" cap="none" spc="0" noProof="0">
                          <a:solidFill>
                            <a:schemeClr val="bg1"/>
                          </a:solidFill>
                          <a:latin typeface="Avenir Next LT Pro"/>
                        </a:rPr>
                        <a:t>Technological</a:t>
                      </a:r>
                      <a:endParaRPr lang="en-US"/>
                    </a:p>
                  </a:txBody>
                  <a:tcPr marL="243729" marR="187484" marT="187484" marB="18748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endParaRPr lang="en-US" sz="2900" b="0" cap="none" spc="0">
                        <a:solidFill>
                          <a:schemeClr val="bg1"/>
                        </a:solidFill>
                      </a:endParaRPr>
                    </a:p>
                  </a:txBody>
                  <a:tcPr marL="243729" marR="187484" marT="187484" marB="18748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lvl="0">
                        <a:buNone/>
                      </a:pPr>
                      <a:r>
                        <a:rPr lang="en-US" sz="2900" b="0" i="0" u="none" strike="noStrike" cap="none" spc="0" noProof="0">
                          <a:solidFill>
                            <a:schemeClr val="bg1"/>
                          </a:solidFill>
                          <a:latin typeface="Avenir Next LT Pro"/>
                        </a:rPr>
                        <a:t>Environmental</a:t>
                      </a:r>
                      <a:endParaRPr lang="en-US"/>
                    </a:p>
                  </a:txBody>
                  <a:tcPr marL="243729" marR="187484" marT="187484" marB="187484"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lvl="0">
                        <a:buNone/>
                      </a:pPr>
                      <a:r>
                        <a:rPr lang="en-US" sz="2900" b="0" i="0" u="none" strike="noStrike" cap="none" spc="0" noProof="0">
                          <a:solidFill>
                            <a:schemeClr val="bg1"/>
                          </a:solidFill>
                          <a:latin typeface="Avenir Next LT Pro"/>
                        </a:rPr>
                        <a:t>Legal</a:t>
                      </a:r>
                      <a:endParaRPr lang="en-US"/>
                    </a:p>
                  </a:txBody>
                  <a:tcPr marL="243729" marR="187484" marT="187484" marB="187484"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787232028"/>
                  </a:ext>
                </a:extLst>
              </a:tr>
              <a:tr h="6351532">
                <a:tc>
                  <a:txBody>
                    <a:bodyPr/>
                    <a:lstStyle/>
                    <a:p>
                      <a:pPr lvl="0" algn="l">
                        <a:lnSpc>
                          <a:spcPct val="100000"/>
                        </a:lnSpc>
                        <a:spcBef>
                          <a:spcPts val="0"/>
                        </a:spcBef>
                        <a:spcAft>
                          <a:spcPts val="0"/>
                        </a:spcAft>
                        <a:buNone/>
                      </a:pPr>
                      <a:r>
                        <a:rPr lang="en-US"/>
                        <a:t>Rising business rates and government policies can increase operating costs.</a:t>
                      </a:r>
                    </a:p>
                    <a:p>
                      <a:pPr lvl="0">
                        <a:buNone/>
                      </a:pPr>
                      <a:endParaRPr lang="en-US" sz="2900" cap="none" spc="0">
                        <a:solidFill>
                          <a:schemeClr val="tx1"/>
                        </a:solidFill>
                      </a:endParaRPr>
                    </a:p>
                  </a:txBody>
                  <a:tcPr marL="243729" marR="187484" marT="187484" marB="187484">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lvl="0" algn="l">
                        <a:lnSpc>
                          <a:spcPct val="100000"/>
                        </a:lnSpc>
                        <a:spcBef>
                          <a:spcPts val="0"/>
                        </a:spcBef>
                        <a:spcAft>
                          <a:spcPts val="0"/>
                        </a:spcAft>
                        <a:buNone/>
                      </a:pPr>
                      <a:r>
                        <a:rPr lang="en-US"/>
                        <a:t>Inflation, higher energy bills, and increasing ingredient costs reduce profit margins.</a:t>
                      </a:r>
                    </a:p>
                    <a:p>
                      <a:pPr lvl="0">
                        <a:buNone/>
                      </a:pPr>
                      <a:endParaRPr lang="en-US" sz="2900" cap="none" spc="0">
                        <a:solidFill>
                          <a:schemeClr val="tx1"/>
                        </a:solidFill>
                      </a:endParaRPr>
                    </a:p>
                  </a:txBody>
                  <a:tcPr marL="243729" marR="187484" marT="187484" marB="18748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lvl="0" algn="l">
                        <a:lnSpc>
                          <a:spcPct val="100000"/>
                        </a:lnSpc>
                        <a:spcBef>
                          <a:spcPts val="0"/>
                        </a:spcBef>
                        <a:spcAft>
                          <a:spcPts val="0"/>
                        </a:spcAft>
                        <a:buNone/>
                      </a:pPr>
                      <a:r>
                        <a:rPr lang="en-US"/>
                        <a:t>More people working from home means fewer customers visiting the retail park. Consumer buying habits have changed since the pandemic.</a:t>
                      </a:r>
                    </a:p>
                    <a:p>
                      <a:pPr lvl="0">
                        <a:buNone/>
                      </a:pPr>
                      <a:endParaRPr lang="en-US" sz="2900" cap="none" spc="0">
                        <a:solidFill>
                          <a:schemeClr val="tx1"/>
                        </a:solidFill>
                      </a:endParaRPr>
                    </a:p>
                  </a:txBody>
                  <a:tcPr marL="243729" marR="187484" marT="187484" marB="18748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lvl="0" algn="l">
                        <a:lnSpc>
                          <a:spcPct val="100000"/>
                        </a:lnSpc>
                        <a:spcBef>
                          <a:spcPts val="0"/>
                        </a:spcBef>
                        <a:spcAft>
                          <a:spcPts val="0"/>
                        </a:spcAft>
                        <a:buNone/>
                      </a:pPr>
                      <a:r>
                        <a:rPr lang="en-US"/>
                        <a:t>The lack of online ordering and delivery services means Basil may be losing customers to competitors who offer these conveniences.</a:t>
                      </a:r>
                    </a:p>
                    <a:p>
                      <a:pPr lvl="0">
                        <a:buNone/>
                      </a:pPr>
                      <a:endParaRPr lang="en-US" sz="2900" cap="none" spc="0">
                        <a:solidFill>
                          <a:schemeClr val="tx1"/>
                        </a:solidFill>
                      </a:endParaRPr>
                    </a:p>
                  </a:txBody>
                  <a:tcPr marL="243729" marR="187484" marT="187484" marB="18748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endParaRPr lang="en-US" sz="2900" cap="none" spc="0">
                        <a:solidFill>
                          <a:schemeClr val="tx1"/>
                        </a:solidFill>
                      </a:endParaRPr>
                    </a:p>
                  </a:txBody>
                  <a:tcPr marL="243729" marR="187484" marT="187484" marB="18748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lvl="0" algn="l">
                        <a:lnSpc>
                          <a:spcPct val="100000"/>
                        </a:lnSpc>
                        <a:spcBef>
                          <a:spcPts val="0"/>
                        </a:spcBef>
                        <a:spcAft>
                          <a:spcPts val="0"/>
                        </a:spcAft>
                        <a:buNone/>
                      </a:pPr>
                      <a:r>
                        <a:rPr lang="en-US"/>
                        <a:t>Organic ingredients are more vulnerable to crop failures and supply shortages, making costs unpredictable.</a:t>
                      </a:r>
                    </a:p>
                    <a:p>
                      <a:pPr lvl="0">
                        <a:buNone/>
                      </a:pPr>
                      <a:endParaRPr lang="en-US" sz="2900" cap="none" spc="0">
                        <a:solidFill>
                          <a:schemeClr val="tx1"/>
                        </a:solidFill>
                      </a:endParaRPr>
                    </a:p>
                  </a:txBody>
                  <a:tcPr marL="243729" marR="187484" marT="187484" marB="187484">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pPr lvl="0">
                        <a:buNone/>
                      </a:pPr>
                      <a:r>
                        <a:rPr lang="en-US" sz="1800" b="0" i="0" u="none" strike="noStrike" cap="none" spc="0" noProof="0">
                          <a:solidFill>
                            <a:schemeClr val="tx1"/>
                          </a:solidFill>
                          <a:latin typeface="Avenir Next LT Pro"/>
                        </a:rPr>
                        <a:t>Food safety regulations, employment laws, and health and safety requirements increase compliance costs and responsibilities.</a:t>
                      </a:r>
                      <a:endParaRPr lang="en-US" sz="1800"/>
                    </a:p>
                  </a:txBody>
                  <a:tcPr marL="243729" marR="187484" marT="187484" marB="187484">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3679038890"/>
                  </a:ext>
                </a:extLst>
              </a:tr>
            </a:tbl>
          </a:graphicData>
        </a:graphic>
      </p:graphicFrame>
    </p:spTree>
    <p:extLst>
      <p:ext uri="{BB962C8B-B14F-4D97-AF65-F5344CB8AC3E}">
        <p14:creationId xmlns:p14="http://schemas.microsoft.com/office/powerpoint/2010/main" val="3102184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E4231-D5CB-F255-F81E-6EA34E107D78}"/>
              </a:ext>
            </a:extLst>
          </p:cNvPr>
          <p:cNvSpPr>
            <a:spLocks noGrp="1"/>
          </p:cNvSpPr>
          <p:nvPr>
            <p:ph type="title"/>
          </p:nvPr>
        </p:nvSpPr>
        <p:spPr>
          <a:xfrm>
            <a:off x="758952" y="379475"/>
            <a:ext cx="10671048" cy="1554480"/>
          </a:xfrm>
        </p:spPr>
        <p:txBody>
          <a:bodyPr anchor="ctr">
            <a:normAutofit/>
          </a:bodyPr>
          <a:lstStyle/>
          <a:p>
            <a:r>
              <a:rPr lang="en-GB">
                <a:solidFill>
                  <a:schemeClr val="bg1"/>
                </a:solidFill>
              </a:rPr>
              <a:t>Fishbone diagram</a:t>
            </a:r>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Flowchart: Delay 3">
            <a:extLst>
              <a:ext uri="{FF2B5EF4-FFF2-40B4-BE49-F238E27FC236}">
                <a16:creationId xmlns:a16="http://schemas.microsoft.com/office/drawing/2014/main" id="{7FC4A8F6-E877-2261-3E32-3E6A7C4095AC}"/>
              </a:ext>
            </a:extLst>
          </p:cNvPr>
          <p:cNvSpPr/>
          <p:nvPr/>
        </p:nvSpPr>
        <p:spPr>
          <a:xfrm>
            <a:off x="10247443" y="4215306"/>
            <a:ext cx="1237104" cy="1226377"/>
          </a:xfrm>
          <a:prstGeom prst="flowChartDelay">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Low sa</a:t>
            </a:r>
            <a:r>
              <a:rPr lang="en-GB"/>
              <a:t>les</a:t>
            </a:r>
          </a:p>
        </p:txBody>
      </p:sp>
      <p:cxnSp>
        <p:nvCxnSpPr>
          <p:cNvPr id="6" name="Straight Arrow Connector 5">
            <a:extLst>
              <a:ext uri="{FF2B5EF4-FFF2-40B4-BE49-F238E27FC236}">
                <a16:creationId xmlns:a16="http://schemas.microsoft.com/office/drawing/2014/main" id="{DCEF5802-1391-348A-8B77-ABF395D6C3E2}"/>
              </a:ext>
            </a:extLst>
          </p:cNvPr>
          <p:cNvCxnSpPr/>
          <p:nvPr/>
        </p:nvCxnSpPr>
        <p:spPr>
          <a:xfrm>
            <a:off x="639143" y="5008984"/>
            <a:ext cx="9604366" cy="10513"/>
          </a:xfrm>
          <a:prstGeom prst="straightConnector1">
            <a:avLst/>
          </a:prstGeom>
          <a:ln/>
        </p:spPr>
        <p:style>
          <a:lnRef idx="1">
            <a:schemeClr val="accent2"/>
          </a:lnRef>
          <a:fillRef idx="0">
            <a:schemeClr val="accent2"/>
          </a:fillRef>
          <a:effectRef idx="0">
            <a:schemeClr val="accent2"/>
          </a:effectRef>
          <a:fontRef idx="minor">
            <a:schemeClr val="tx1"/>
          </a:fontRef>
        </p:style>
      </p:cxnSp>
      <p:cxnSp>
        <p:nvCxnSpPr>
          <p:cNvPr id="7" name="Straight Arrow Connector 6">
            <a:extLst>
              <a:ext uri="{FF2B5EF4-FFF2-40B4-BE49-F238E27FC236}">
                <a16:creationId xmlns:a16="http://schemas.microsoft.com/office/drawing/2014/main" id="{D3931463-38FA-649D-BAEF-61678A8D8180}"/>
              </a:ext>
            </a:extLst>
          </p:cNvPr>
          <p:cNvCxnSpPr/>
          <p:nvPr/>
        </p:nvCxnSpPr>
        <p:spPr>
          <a:xfrm flipH="1" flipV="1">
            <a:off x="1545736" y="3740131"/>
            <a:ext cx="607253" cy="1062694"/>
          </a:xfrm>
          <a:prstGeom prst="straightConnector1">
            <a:avLst/>
          </a:prstGeom>
        </p:spPr>
        <p:style>
          <a:lnRef idx="1">
            <a:schemeClr val="accent2"/>
          </a:lnRef>
          <a:fillRef idx="0">
            <a:schemeClr val="accent2"/>
          </a:fillRef>
          <a:effectRef idx="0">
            <a:schemeClr val="accent2"/>
          </a:effectRef>
          <a:fontRef idx="minor">
            <a:schemeClr val="tx1"/>
          </a:fontRef>
        </p:style>
      </p:cxnSp>
      <p:cxnSp>
        <p:nvCxnSpPr>
          <p:cNvPr id="11" name="Straight Arrow Connector 10">
            <a:extLst>
              <a:ext uri="{FF2B5EF4-FFF2-40B4-BE49-F238E27FC236}">
                <a16:creationId xmlns:a16="http://schemas.microsoft.com/office/drawing/2014/main" id="{0A6C1823-7B77-B58C-BD5E-EB5C5E5D0D50}"/>
              </a:ext>
            </a:extLst>
          </p:cNvPr>
          <p:cNvCxnSpPr/>
          <p:nvPr/>
        </p:nvCxnSpPr>
        <p:spPr>
          <a:xfrm flipH="1">
            <a:off x="1785149" y="4830427"/>
            <a:ext cx="381642" cy="1161305"/>
          </a:xfrm>
          <a:prstGeom prst="straightConnector1">
            <a:avLst/>
          </a:prstGeom>
        </p:spPr>
        <p:style>
          <a:lnRef idx="1">
            <a:schemeClr val="accent2"/>
          </a:lnRef>
          <a:fillRef idx="0">
            <a:schemeClr val="accent2"/>
          </a:fillRef>
          <a:effectRef idx="0">
            <a:schemeClr val="accent2"/>
          </a:effectRef>
          <a:fontRef idx="minor">
            <a:schemeClr val="tx1"/>
          </a:fontRef>
        </p:style>
      </p:cxnSp>
      <p:cxnSp>
        <p:nvCxnSpPr>
          <p:cNvPr id="13" name="Straight Arrow Connector 12">
            <a:extLst>
              <a:ext uri="{FF2B5EF4-FFF2-40B4-BE49-F238E27FC236}">
                <a16:creationId xmlns:a16="http://schemas.microsoft.com/office/drawing/2014/main" id="{64156D82-BB2F-3DC3-D51C-95C2851F3043}"/>
              </a:ext>
            </a:extLst>
          </p:cNvPr>
          <p:cNvCxnSpPr/>
          <p:nvPr/>
        </p:nvCxnSpPr>
        <p:spPr>
          <a:xfrm flipH="1" flipV="1">
            <a:off x="4195571" y="3505510"/>
            <a:ext cx="400235" cy="1311116"/>
          </a:xfrm>
          <a:prstGeom prst="straightConnector1">
            <a:avLst/>
          </a:prstGeom>
        </p:spPr>
        <p:style>
          <a:lnRef idx="1">
            <a:schemeClr val="accent2"/>
          </a:lnRef>
          <a:fillRef idx="0">
            <a:schemeClr val="accent2"/>
          </a:fillRef>
          <a:effectRef idx="0">
            <a:schemeClr val="accent2"/>
          </a:effectRef>
          <a:fontRef idx="minor">
            <a:schemeClr val="tx1"/>
          </a:fontRef>
        </p:style>
      </p:cxnSp>
      <p:cxnSp>
        <p:nvCxnSpPr>
          <p:cNvPr id="14" name="Straight Arrow Connector 13">
            <a:extLst>
              <a:ext uri="{FF2B5EF4-FFF2-40B4-BE49-F238E27FC236}">
                <a16:creationId xmlns:a16="http://schemas.microsoft.com/office/drawing/2014/main" id="{96FC9DEB-EAED-D39C-A786-6EF31A3B9760}"/>
              </a:ext>
            </a:extLst>
          </p:cNvPr>
          <p:cNvCxnSpPr/>
          <p:nvPr/>
        </p:nvCxnSpPr>
        <p:spPr>
          <a:xfrm flipH="1">
            <a:off x="4154167" y="4844228"/>
            <a:ext cx="427837" cy="143532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CDF2891F-CF6E-9829-825A-D65525852163}"/>
              </a:ext>
            </a:extLst>
          </p:cNvPr>
          <p:cNvCxnSpPr/>
          <p:nvPr/>
        </p:nvCxnSpPr>
        <p:spPr>
          <a:xfrm flipV="1">
            <a:off x="6762599" y="3740131"/>
            <a:ext cx="303626" cy="1062694"/>
          </a:xfrm>
          <a:prstGeom prst="straightConnector1">
            <a:avLst/>
          </a:prstGeom>
        </p:spPr>
        <p:style>
          <a:lnRef idx="1">
            <a:schemeClr val="accent2"/>
          </a:lnRef>
          <a:fillRef idx="0">
            <a:schemeClr val="accent2"/>
          </a:fillRef>
          <a:effectRef idx="0">
            <a:schemeClr val="accent2"/>
          </a:effectRef>
          <a:fontRef idx="minor">
            <a:schemeClr val="tx1"/>
          </a:fontRef>
        </p:style>
      </p:cxnSp>
      <p:sp>
        <p:nvSpPr>
          <p:cNvPr id="16" name="Rectangle 15">
            <a:extLst>
              <a:ext uri="{FF2B5EF4-FFF2-40B4-BE49-F238E27FC236}">
                <a16:creationId xmlns:a16="http://schemas.microsoft.com/office/drawing/2014/main" id="{7801DCD2-1763-7A01-B222-98202331B65F}"/>
              </a:ext>
            </a:extLst>
          </p:cNvPr>
          <p:cNvSpPr/>
          <p:nvPr/>
        </p:nvSpPr>
        <p:spPr>
          <a:xfrm>
            <a:off x="327011" y="2636033"/>
            <a:ext cx="1404934" cy="471457"/>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algn="ctr"/>
            <a:r>
              <a:rPr lang="en-GB"/>
              <a:t>Customers factors</a:t>
            </a:r>
          </a:p>
        </p:txBody>
      </p:sp>
      <p:sp>
        <p:nvSpPr>
          <p:cNvPr id="17" name="Rectangle 16">
            <a:extLst>
              <a:ext uri="{FF2B5EF4-FFF2-40B4-BE49-F238E27FC236}">
                <a16:creationId xmlns:a16="http://schemas.microsoft.com/office/drawing/2014/main" id="{B04B2EE6-DC45-A189-2701-A1BFA0FC7D08}"/>
              </a:ext>
            </a:extLst>
          </p:cNvPr>
          <p:cNvSpPr/>
          <p:nvPr/>
        </p:nvSpPr>
        <p:spPr>
          <a:xfrm>
            <a:off x="379354" y="5010487"/>
            <a:ext cx="1596366" cy="403738"/>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algn="ctr"/>
            <a:r>
              <a:rPr lang="en-GB" dirty="0"/>
              <a:t>Financial fac</a:t>
            </a:r>
            <a:r>
              <a:rPr lang="en-GB"/>
              <a:t>t </a:t>
            </a:r>
          </a:p>
        </p:txBody>
      </p:sp>
      <p:sp>
        <p:nvSpPr>
          <p:cNvPr id="18" name="Rectangle 17">
            <a:extLst>
              <a:ext uri="{FF2B5EF4-FFF2-40B4-BE49-F238E27FC236}">
                <a16:creationId xmlns:a16="http://schemas.microsoft.com/office/drawing/2014/main" id="{174BE8B7-3EA9-50B2-4925-3B1284E096ED}"/>
              </a:ext>
            </a:extLst>
          </p:cNvPr>
          <p:cNvSpPr/>
          <p:nvPr/>
        </p:nvSpPr>
        <p:spPr>
          <a:xfrm>
            <a:off x="3864341" y="2527982"/>
            <a:ext cx="1245614" cy="594812"/>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algn="ctr"/>
            <a:r>
              <a:rPr lang="en-GB"/>
              <a:t>Location factors</a:t>
            </a:r>
          </a:p>
        </p:txBody>
      </p:sp>
      <p:sp>
        <p:nvSpPr>
          <p:cNvPr id="19" name="Rectangle 18">
            <a:extLst>
              <a:ext uri="{FF2B5EF4-FFF2-40B4-BE49-F238E27FC236}">
                <a16:creationId xmlns:a16="http://schemas.microsoft.com/office/drawing/2014/main" id="{7E4F6AA0-0F0B-2AC1-964A-A16DA65C1C5A}"/>
              </a:ext>
            </a:extLst>
          </p:cNvPr>
          <p:cNvSpPr/>
          <p:nvPr/>
        </p:nvSpPr>
        <p:spPr>
          <a:xfrm>
            <a:off x="3875497" y="5014777"/>
            <a:ext cx="2586907" cy="552048"/>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algn="ctr"/>
            <a:r>
              <a:rPr lang="en-GB" dirty="0"/>
              <a:t>Market / external </a:t>
            </a:r>
            <a:r>
              <a:rPr lang="en-GB"/>
              <a:t>factors </a:t>
            </a:r>
          </a:p>
        </p:txBody>
      </p:sp>
      <p:sp>
        <p:nvSpPr>
          <p:cNvPr id="20" name="Rectangle 19">
            <a:extLst>
              <a:ext uri="{FF2B5EF4-FFF2-40B4-BE49-F238E27FC236}">
                <a16:creationId xmlns:a16="http://schemas.microsoft.com/office/drawing/2014/main" id="{A0ECE6BF-2675-5799-47FB-E58CB599D9DE}"/>
              </a:ext>
            </a:extLst>
          </p:cNvPr>
          <p:cNvSpPr/>
          <p:nvPr/>
        </p:nvSpPr>
        <p:spPr>
          <a:xfrm>
            <a:off x="6679791" y="2594629"/>
            <a:ext cx="1807960" cy="524446"/>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rtlCol="0" anchor="ctr"/>
          <a:lstStyle/>
          <a:p>
            <a:pPr algn="ctr"/>
            <a:r>
              <a:rPr lang="en-GB"/>
              <a:t>Operational</a:t>
            </a:r>
            <a:r>
              <a:rPr lang="en-GB" dirty="0"/>
              <a:t> factors </a:t>
            </a:r>
          </a:p>
        </p:txBody>
      </p:sp>
      <p:sp>
        <p:nvSpPr>
          <p:cNvPr id="3" name="TextBox 2">
            <a:extLst>
              <a:ext uri="{FF2B5EF4-FFF2-40B4-BE49-F238E27FC236}">
                <a16:creationId xmlns:a16="http://schemas.microsoft.com/office/drawing/2014/main" id="{C93FA2C3-9D49-4191-E835-8D9F949FF9C4}"/>
              </a:ext>
            </a:extLst>
          </p:cNvPr>
          <p:cNvSpPr txBox="1"/>
          <p:nvPr/>
        </p:nvSpPr>
        <p:spPr>
          <a:xfrm>
            <a:off x="-1707635" y="3415694"/>
            <a:ext cx="390202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1. Increased remote work</a:t>
            </a:r>
            <a:endParaRPr lang="en-US"/>
          </a:p>
          <a:p>
            <a:r>
              <a:rPr lang="en-GB" dirty="0">
                <a:ea typeface="+mn-lt"/>
                <a:cs typeface="+mn-lt"/>
              </a:rPr>
              <a:t>2. Less work at the office </a:t>
            </a:r>
            <a:r>
              <a:rPr lang="en-GB">
                <a:ea typeface="+mn-lt"/>
                <a:cs typeface="+mn-lt"/>
              </a:rPr>
              <a:t>buying</a:t>
            </a:r>
            <a:r>
              <a:rPr lang="en-GB" dirty="0">
                <a:ea typeface="+mn-lt"/>
                <a:cs typeface="+mn-lt"/>
              </a:rPr>
              <a:t> lunch or snacks</a:t>
            </a:r>
            <a:endParaRPr lang="en-GB" dirty="0"/>
          </a:p>
          <a:p>
            <a:r>
              <a:rPr lang="en-GB"/>
              <a:t>3.Change shopping habits </a:t>
            </a:r>
            <a:endParaRPr lang="en-GB" dirty="0"/>
          </a:p>
        </p:txBody>
      </p:sp>
      <p:sp>
        <p:nvSpPr>
          <p:cNvPr id="9" name="TextBox 8">
            <a:extLst>
              <a:ext uri="{FF2B5EF4-FFF2-40B4-BE49-F238E27FC236}">
                <a16:creationId xmlns:a16="http://schemas.microsoft.com/office/drawing/2014/main" id="{66A9101A-184F-BB42-D09D-D00A6832440F}"/>
              </a:ext>
            </a:extLst>
          </p:cNvPr>
          <p:cNvSpPr txBox="1"/>
          <p:nvPr/>
        </p:nvSpPr>
        <p:spPr>
          <a:xfrm>
            <a:off x="2247096" y="3128230"/>
            <a:ext cx="302497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dirty="0"/>
              <a:t>Reduced retai</a:t>
            </a:r>
            <a:r>
              <a:rPr lang="en-GB"/>
              <a:t>l park footfall </a:t>
            </a:r>
          </a:p>
          <a:p>
            <a:pPr marL="342900" indent="-342900">
              <a:buAutoNum type="arabicPeriod"/>
            </a:pPr>
            <a:r>
              <a:rPr lang="en-GB" dirty="0"/>
              <a:t>Closure of nearby </a:t>
            </a:r>
            <a:r>
              <a:rPr lang="en-GB"/>
              <a:t>businesses</a:t>
            </a:r>
          </a:p>
          <a:p>
            <a:pPr marL="342900" indent="-342900">
              <a:buAutoNum type="arabicPeriod"/>
            </a:pPr>
            <a:r>
              <a:rPr lang="en-GB" dirty="0"/>
              <a:t>Fewer potential </a:t>
            </a:r>
            <a:r>
              <a:rPr lang="en-GB"/>
              <a:t>customers </a:t>
            </a:r>
            <a:endParaRPr lang="en-GB" dirty="0"/>
          </a:p>
        </p:txBody>
      </p:sp>
      <p:sp>
        <p:nvSpPr>
          <p:cNvPr id="21" name="TextBox 20">
            <a:extLst>
              <a:ext uri="{FF2B5EF4-FFF2-40B4-BE49-F238E27FC236}">
                <a16:creationId xmlns:a16="http://schemas.microsoft.com/office/drawing/2014/main" id="{0BF26348-79F7-37F8-79E8-0FB4192A6055}"/>
              </a:ext>
            </a:extLst>
          </p:cNvPr>
          <p:cNvSpPr txBox="1"/>
          <p:nvPr/>
        </p:nvSpPr>
        <p:spPr>
          <a:xfrm>
            <a:off x="5626465" y="3491925"/>
            <a:ext cx="34962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dirty="0"/>
              <a:t>No efficient </a:t>
            </a:r>
            <a:r>
              <a:rPr lang="en-GB"/>
              <a:t>delivery service </a:t>
            </a:r>
            <a:endParaRPr lang="en-US"/>
          </a:p>
          <a:p>
            <a:pPr marL="342900" indent="-342900">
              <a:buAutoNum type="arabicPeriod"/>
            </a:pPr>
            <a:r>
              <a:rPr lang="en-GB"/>
              <a:t>Limited online </a:t>
            </a:r>
          </a:p>
          <a:p>
            <a:pPr marL="342900" indent="-342900">
              <a:buAutoNum type="arabicPeriod"/>
            </a:pPr>
            <a:r>
              <a:rPr lang="en-GB" dirty="0"/>
              <a:t>Time </a:t>
            </a:r>
            <a:r>
              <a:rPr lang="en-GB"/>
              <a:t>limitations</a:t>
            </a:r>
            <a:r>
              <a:rPr lang="en-GB" dirty="0"/>
              <a:t> </a:t>
            </a:r>
          </a:p>
          <a:p>
            <a:pPr marL="342900" indent="-342900">
              <a:buAutoNum type="arabicPeriod"/>
            </a:pPr>
            <a:r>
              <a:rPr lang="en-GB"/>
              <a:t>Resource</a:t>
            </a:r>
            <a:r>
              <a:rPr lang="en-GB" dirty="0"/>
              <a:t> shortages </a:t>
            </a:r>
          </a:p>
        </p:txBody>
      </p:sp>
      <p:sp>
        <p:nvSpPr>
          <p:cNvPr id="22" name="TextBox 21">
            <a:extLst>
              <a:ext uri="{FF2B5EF4-FFF2-40B4-BE49-F238E27FC236}">
                <a16:creationId xmlns:a16="http://schemas.microsoft.com/office/drawing/2014/main" id="{0FCA524F-BD12-7C24-BECE-E324FFF53EA4}"/>
              </a:ext>
            </a:extLst>
          </p:cNvPr>
          <p:cNvSpPr txBox="1"/>
          <p:nvPr/>
        </p:nvSpPr>
        <p:spPr>
          <a:xfrm>
            <a:off x="-1324917" y="5948327"/>
            <a:ext cx="33122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a:t>Increased utilities</a:t>
            </a:r>
          </a:p>
          <a:p>
            <a:pPr marL="342900" indent="-342900">
              <a:buAutoNum type="arabicPeriod"/>
            </a:pPr>
            <a:r>
              <a:rPr lang="en-GB"/>
              <a:t>Increased insurance</a:t>
            </a:r>
            <a:r>
              <a:rPr lang="en-GB" dirty="0"/>
              <a:t> </a:t>
            </a:r>
            <a:endParaRPr lang="en-GB"/>
          </a:p>
          <a:p>
            <a:pPr marL="342900" indent="-342900">
              <a:buAutoNum type="arabicPeriod"/>
            </a:pPr>
            <a:r>
              <a:rPr lang="en-GB" dirty="0"/>
              <a:t>Higer organic </a:t>
            </a:r>
            <a:r>
              <a:rPr lang="en-GB"/>
              <a:t>ingredient costs </a:t>
            </a:r>
            <a:endParaRPr lang="en-GB" dirty="0"/>
          </a:p>
        </p:txBody>
      </p:sp>
      <p:sp>
        <p:nvSpPr>
          <p:cNvPr id="23" name="TextBox 22">
            <a:extLst>
              <a:ext uri="{FF2B5EF4-FFF2-40B4-BE49-F238E27FC236}">
                <a16:creationId xmlns:a16="http://schemas.microsoft.com/office/drawing/2014/main" id="{8104038A-CEEC-BDDC-D974-6A99F20A7EA1}"/>
              </a:ext>
            </a:extLst>
          </p:cNvPr>
          <p:cNvSpPr txBox="1"/>
          <p:nvPr/>
        </p:nvSpPr>
        <p:spPr>
          <a:xfrm>
            <a:off x="3878142" y="5686103"/>
            <a:ext cx="38091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a:t>COVID 19 long term effects </a:t>
            </a:r>
            <a:endParaRPr lang="en-GB" dirty="0"/>
          </a:p>
          <a:p>
            <a:pPr marL="342900" indent="-342900">
              <a:buAutoNum type="arabicPeriod"/>
            </a:pPr>
            <a:r>
              <a:rPr lang="en-GB" dirty="0"/>
              <a:t>Changes in consumer </a:t>
            </a:r>
            <a:r>
              <a:rPr lang="en-GB"/>
              <a:t>behaviour </a:t>
            </a:r>
          </a:p>
          <a:p>
            <a:pPr marL="342900" indent="-342900">
              <a:buAutoNum type="arabicPeriod"/>
            </a:pPr>
            <a:r>
              <a:rPr lang="en-GB"/>
              <a:t>Reduced demand in local area </a:t>
            </a:r>
            <a:endParaRPr lang="en-GB" dirty="0"/>
          </a:p>
        </p:txBody>
      </p:sp>
    </p:spTree>
    <p:extLst>
      <p:ext uri="{BB962C8B-B14F-4D97-AF65-F5344CB8AC3E}">
        <p14:creationId xmlns:p14="http://schemas.microsoft.com/office/powerpoint/2010/main" val="3484518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4FD52-34B1-00FA-835A-415E06DF6BE9}"/>
              </a:ext>
            </a:extLst>
          </p:cNvPr>
          <p:cNvSpPr>
            <a:spLocks noGrp="1"/>
          </p:cNvSpPr>
          <p:nvPr>
            <p:ph type="title"/>
          </p:nvPr>
        </p:nvSpPr>
        <p:spPr>
          <a:xfrm>
            <a:off x="758951" y="1063256"/>
            <a:ext cx="3866215" cy="4450575"/>
          </a:xfrm>
        </p:spPr>
        <p:txBody>
          <a:bodyPr>
            <a:normAutofit/>
          </a:bodyPr>
          <a:lstStyle/>
          <a:p>
            <a:r>
              <a:rPr lang="en-GB" i="0" dirty="0">
                <a:ea typeface="+mj-lt"/>
                <a:cs typeface="+mj-lt"/>
              </a:rPr>
              <a:t>Explanation of the fishbone </a:t>
            </a:r>
            <a:r>
              <a:rPr lang="en-GB" i="0">
                <a:ea typeface="+mj-lt"/>
                <a:cs typeface="+mj-lt"/>
              </a:rPr>
              <a:t>diagram </a:t>
            </a:r>
            <a:endParaRPr lang="en-US"/>
          </a:p>
        </p:txBody>
      </p:sp>
      <p:cxnSp>
        <p:nvCxnSpPr>
          <p:cNvPr id="10" name="Straight Connector 9">
            <a:extLst>
              <a:ext uri="{FF2B5EF4-FFF2-40B4-BE49-F238E27FC236}">
                <a16:creationId xmlns:a16="http://schemas.microsoft.com/office/drawing/2014/main" id="{C629AF8A-C09C-4B6F-B505-26D1FD0FBE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2998"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86E2E4-E02E-A420-F88C-5CEA40293F31}"/>
              </a:ext>
            </a:extLst>
          </p:cNvPr>
          <p:cNvSpPr>
            <a:spLocks noGrp="1"/>
          </p:cNvSpPr>
          <p:nvPr>
            <p:ph idx="1"/>
          </p:nvPr>
        </p:nvSpPr>
        <p:spPr>
          <a:xfrm>
            <a:off x="5274732" y="1063256"/>
            <a:ext cx="6155267" cy="4450575"/>
          </a:xfrm>
        </p:spPr>
        <p:txBody>
          <a:bodyPr vert="horz" lIns="91440" tIns="45720" rIns="91440" bIns="45720" rtlCol="0" anchor="t">
            <a:normAutofit fontScale="62500" lnSpcReduction="20000"/>
          </a:bodyPr>
          <a:lstStyle/>
          <a:p>
            <a:r>
              <a:rPr lang="en-GB">
                <a:ea typeface="+mn-lt"/>
                <a:cs typeface="+mn-lt"/>
              </a:rPr>
              <a:t>Low sales are the main issue since they have a direct impact on the bakery's viability and profitability.</a:t>
            </a:r>
            <a:endParaRPr lang="en-GB" dirty="0"/>
          </a:p>
          <a:p>
            <a:endParaRPr lang="en-GB"/>
          </a:p>
          <a:p>
            <a:r>
              <a:rPr lang="en-GB">
                <a:ea typeface="+mn-lt"/>
                <a:cs typeface="+mn-lt"/>
              </a:rPr>
              <a:t>The primary underlying factors are:</a:t>
            </a:r>
            <a:endParaRPr lang="en-GB"/>
          </a:p>
          <a:p>
            <a:endParaRPr lang="en-GB"/>
          </a:p>
          <a:p>
            <a:r>
              <a:rPr lang="en-GB">
                <a:ea typeface="+mn-lt"/>
                <a:cs typeface="+mn-lt"/>
              </a:rPr>
              <a:t>Customer factors: Due to remote and hybrid work schedules, less office workers come to the neighbourhood.</a:t>
            </a:r>
            <a:endParaRPr lang="en-GB"/>
          </a:p>
          <a:p>
            <a:r>
              <a:rPr lang="en-GB">
                <a:ea typeface="+mn-lt"/>
                <a:cs typeface="+mn-lt"/>
              </a:rPr>
              <a:t>Location factors: less people visit the retail park, and foot traffic is decreased by nearby business closures.</a:t>
            </a:r>
            <a:endParaRPr lang="en-GB"/>
          </a:p>
          <a:p>
            <a:r>
              <a:rPr lang="en-GB">
                <a:ea typeface="+mn-lt"/>
                <a:cs typeface="+mn-lt"/>
              </a:rPr>
              <a:t>Operational factors: The bakery is unable to successfully offer the online pre-order and delivery options that consumers increasingly want.</a:t>
            </a:r>
            <a:endParaRPr lang="en-GB"/>
          </a:p>
          <a:p>
            <a:r>
              <a:rPr lang="en-GB">
                <a:ea typeface="+mn-lt"/>
                <a:cs typeface="+mn-lt"/>
              </a:rPr>
              <a:t>Financial Factors: Rising operating expenses strain the company and limit its adaptability.</a:t>
            </a:r>
            <a:endParaRPr lang="en-GB"/>
          </a:p>
          <a:p>
            <a:r>
              <a:rPr lang="en-GB">
                <a:ea typeface="+mn-lt"/>
                <a:cs typeface="+mn-lt"/>
              </a:rPr>
              <a:t>Market/External Factors: COVID-19's long-term consequences have altered consumer behaviour and demand trends.</a:t>
            </a:r>
            <a:endParaRPr lang="en-GB"/>
          </a:p>
          <a:p>
            <a:endParaRPr lang="en-GB"/>
          </a:p>
          <a:p>
            <a:r>
              <a:rPr lang="en-GB">
                <a:ea typeface="+mn-lt"/>
                <a:cs typeface="+mn-lt"/>
              </a:rPr>
              <a:t>This fishbone graphic shows how both internal operating constraints and external environmental changes lead to the sales issue.</a:t>
            </a:r>
            <a:endParaRPr lang="en-GB"/>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456342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DA0A5-562B-E4B0-1802-BF98950EF4F8}"/>
              </a:ext>
            </a:extLst>
          </p:cNvPr>
          <p:cNvSpPr>
            <a:spLocks noGrp="1"/>
          </p:cNvSpPr>
          <p:nvPr>
            <p:ph type="title"/>
          </p:nvPr>
        </p:nvSpPr>
        <p:spPr/>
        <p:txBody>
          <a:bodyPr/>
          <a:lstStyle/>
          <a:p>
            <a:r>
              <a:rPr lang="en-US" i="0">
                <a:ea typeface="+mj-lt"/>
                <a:cs typeface="+mj-lt"/>
              </a:rPr>
              <a:t>References</a:t>
            </a:r>
            <a:endParaRPr lang="en-US"/>
          </a:p>
        </p:txBody>
      </p:sp>
      <p:sp>
        <p:nvSpPr>
          <p:cNvPr id="3" name="Content Placeholder 2">
            <a:extLst>
              <a:ext uri="{FF2B5EF4-FFF2-40B4-BE49-F238E27FC236}">
                <a16:creationId xmlns:a16="http://schemas.microsoft.com/office/drawing/2014/main" id="{43D9C7C0-344A-4E6F-2BBF-AB0D4077BE62}"/>
              </a:ext>
            </a:extLst>
          </p:cNvPr>
          <p:cNvSpPr>
            <a:spLocks noGrp="1"/>
          </p:cNvSpPr>
          <p:nvPr>
            <p:ph idx="1"/>
          </p:nvPr>
        </p:nvSpPr>
        <p:spPr/>
        <p:txBody>
          <a:bodyPr vert="horz" lIns="91440" tIns="45720" rIns="91440" bIns="45720" rtlCol="0" anchor="t">
            <a:normAutofit/>
          </a:bodyPr>
          <a:lstStyle/>
          <a:p>
            <a:r>
              <a:rPr lang="en-US">
                <a:ea typeface="+mn-lt"/>
                <a:cs typeface="+mn-lt"/>
              </a:rPr>
              <a:t>Johnson, G., Whittington, R., Scholes, K., Angwin, D. and </a:t>
            </a:r>
            <a:r>
              <a:rPr lang="en-US" err="1">
                <a:ea typeface="+mn-lt"/>
                <a:cs typeface="+mn-lt"/>
              </a:rPr>
              <a:t>Regnér</a:t>
            </a:r>
            <a:r>
              <a:rPr lang="en-US">
                <a:ea typeface="+mn-lt"/>
                <a:cs typeface="+mn-lt"/>
              </a:rPr>
              <a:t>, P. (2023) </a:t>
            </a:r>
            <a:r>
              <a:rPr lang="en-US" i="1">
                <a:ea typeface="+mn-lt"/>
                <a:cs typeface="+mn-lt"/>
              </a:rPr>
              <a:t>Exploring Strategy</a:t>
            </a:r>
            <a:r>
              <a:rPr lang="en-US">
                <a:ea typeface="+mn-lt"/>
                <a:cs typeface="+mn-lt"/>
              </a:rPr>
              <a:t>. 13th ed. Harlow: Pearson.</a:t>
            </a:r>
            <a:endParaRPr lang="en-US"/>
          </a:p>
          <a:p>
            <a:endParaRPr lang="en-US">
              <a:ea typeface="+mn-lt"/>
              <a:cs typeface="+mn-lt"/>
            </a:endParaRPr>
          </a:p>
          <a:p>
            <a:r>
              <a:rPr lang="en-US">
                <a:ea typeface="+mn-lt"/>
                <a:cs typeface="+mn-lt"/>
              </a:rPr>
              <a:t>Kotler, P. and Keller, K. (2022) </a:t>
            </a:r>
            <a:r>
              <a:rPr lang="en-US" i="1">
                <a:ea typeface="+mn-lt"/>
                <a:cs typeface="+mn-lt"/>
              </a:rPr>
              <a:t>Marketing Management</a:t>
            </a:r>
            <a:r>
              <a:rPr lang="en-US">
                <a:ea typeface="+mn-lt"/>
                <a:cs typeface="+mn-lt"/>
              </a:rPr>
              <a:t>. 16th ed. Harlow: Pearson.</a:t>
            </a:r>
            <a:endParaRPr lang="en-US"/>
          </a:p>
          <a:p>
            <a:endParaRPr lang="en-US">
              <a:ea typeface="+mn-lt"/>
              <a:cs typeface="+mn-lt"/>
            </a:endParaRPr>
          </a:p>
          <a:p>
            <a:r>
              <a:rPr lang="en-US">
                <a:ea typeface="+mn-lt"/>
                <a:cs typeface="+mn-lt"/>
              </a:rPr>
              <a:t>Yüksel, İ. (2012) 'Developing a Multi-Criteria Decision Making Model for PESTEL Analysis', </a:t>
            </a:r>
            <a:r>
              <a:rPr lang="en-US" i="1">
                <a:ea typeface="+mn-lt"/>
                <a:cs typeface="+mn-lt"/>
              </a:rPr>
              <a:t>International Journal of Business and Management</a:t>
            </a:r>
            <a:r>
              <a:rPr lang="en-US">
                <a:ea typeface="+mn-lt"/>
                <a:cs typeface="+mn-lt"/>
              </a:rPr>
              <a:t>, 7(24), pp. 52–66.</a:t>
            </a:r>
            <a:endParaRPr lang="en-US"/>
          </a:p>
          <a:p>
            <a:endParaRPr lang="en-US"/>
          </a:p>
        </p:txBody>
      </p:sp>
    </p:spTree>
    <p:extLst>
      <p:ext uri="{BB962C8B-B14F-4D97-AF65-F5344CB8AC3E}">
        <p14:creationId xmlns:p14="http://schemas.microsoft.com/office/powerpoint/2010/main" val="1240428604"/>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HeadlinesVTI</vt:lpstr>
      <vt:lpstr>Basils bakery</vt:lpstr>
      <vt:lpstr>PowerPoint Presentation</vt:lpstr>
      <vt:lpstr>Introduction</vt:lpstr>
      <vt:lpstr>Overview of Basil’s Bakery </vt:lpstr>
      <vt:lpstr>Insight into the Problems Facing Basil's Bakery</vt:lpstr>
      <vt:lpstr>Critique of the PESTEL Framework</vt:lpstr>
      <vt:lpstr>PowerPoint Presentation</vt:lpstr>
      <vt:lpstr>Fishbone diagram</vt:lpstr>
      <vt:lpstr>Explanation of the fishbone diagram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241</cp:revision>
  <dcterms:created xsi:type="dcterms:W3CDTF">2026-06-12T09:54:04Z</dcterms:created>
  <dcterms:modified xsi:type="dcterms:W3CDTF">2026-06-14T13:43:19Z</dcterms:modified>
</cp:coreProperties>
</file>