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0.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41.xml" ContentType="application/vnd.openxmlformats-officedocument.presentationml.notesSlide+xml"/>
  <Override PartName="/ppt/tags/tag11.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51.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5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7"/>
  </p:notesMasterIdLst>
  <p:sldIdLst>
    <p:sldId id="257" r:id="rId2"/>
    <p:sldId id="743" r:id="rId3"/>
    <p:sldId id="262" r:id="rId4"/>
    <p:sldId id="747" r:id="rId5"/>
    <p:sldId id="307" r:id="rId6"/>
    <p:sldId id="335" r:id="rId7"/>
    <p:sldId id="609" r:id="rId8"/>
    <p:sldId id="368" r:id="rId9"/>
    <p:sldId id="610" r:id="rId10"/>
    <p:sldId id="726" r:id="rId11"/>
    <p:sldId id="366" r:id="rId12"/>
    <p:sldId id="369" r:id="rId13"/>
    <p:sldId id="373" r:id="rId14"/>
    <p:sldId id="376" r:id="rId15"/>
    <p:sldId id="348" r:id="rId16"/>
    <p:sldId id="354" r:id="rId17"/>
    <p:sldId id="436" r:id="rId18"/>
    <p:sldId id="632" r:id="rId19"/>
    <p:sldId id="441" r:id="rId20"/>
    <p:sldId id="442" r:id="rId21"/>
    <p:sldId id="635" r:id="rId22"/>
    <p:sldId id="582" r:id="rId23"/>
    <p:sldId id="587" r:id="rId24"/>
    <p:sldId id="638" r:id="rId25"/>
    <p:sldId id="640" r:id="rId26"/>
    <p:sldId id="673" r:id="rId27"/>
    <p:sldId id="744" r:id="rId28"/>
    <p:sldId id="483" r:id="rId29"/>
    <p:sldId id="309" r:id="rId30"/>
    <p:sldId id="313" r:id="rId31"/>
    <p:sldId id="330" r:id="rId32"/>
    <p:sldId id="329" r:id="rId33"/>
    <p:sldId id="339" r:id="rId34"/>
    <p:sldId id="358" r:id="rId35"/>
    <p:sldId id="458" r:id="rId36"/>
    <p:sldId id="745" r:id="rId37"/>
    <p:sldId id="746" r:id="rId38"/>
    <p:sldId id="314" r:id="rId39"/>
    <p:sldId id="319" r:id="rId40"/>
    <p:sldId id="316" r:id="rId41"/>
    <p:sldId id="317" r:id="rId42"/>
    <p:sldId id="318" r:id="rId43"/>
    <p:sldId id="527" r:id="rId44"/>
    <p:sldId id="321" r:id="rId45"/>
    <p:sldId id="294" r:id="rId46"/>
    <p:sldId id="285" r:id="rId47"/>
    <p:sldId id="268" r:id="rId48"/>
    <p:sldId id="752" r:id="rId49"/>
    <p:sldId id="303" r:id="rId50"/>
    <p:sldId id="753" r:id="rId51"/>
    <p:sldId id="302" r:id="rId52"/>
    <p:sldId id="305" r:id="rId53"/>
    <p:sldId id="754" r:id="rId54"/>
    <p:sldId id="290" r:id="rId55"/>
    <p:sldId id="292" r:id="rId56"/>
    <p:sldId id="300" r:id="rId57"/>
    <p:sldId id="323" r:id="rId58"/>
    <p:sldId id="301" r:id="rId59"/>
    <p:sldId id="282" r:id="rId60"/>
    <p:sldId id="280" r:id="rId61"/>
    <p:sldId id="289" r:id="rId62"/>
    <p:sldId id="750" r:id="rId63"/>
    <p:sldId id="751" r:id="rId64"/>
    <p:sldId id="297" r:id="rId65"/>
    <p:sldId id="296" r:id="rId66"/>
    <p:sldId id="602" r:id="rId67"/>
    <p:sldId id="749" r:id="rId68"/>
    <p:sldId id="385" r:id="rId69"/>
    <p:sldId id="392" r:id="rId70"/>
    <p:sldId id="393" r:id="rId71"/>
    <p:sldId id="761" r:id="rId72"/>
    <p:sldId id="755" r:id="rId73"/>
    <p:sldId id="286" r:id="rId74"/>
    <p:sldId id="760" r:id="rId75"/>
    <p:sldId id="306"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6SRyMnHQP+I+Nfp2wi/JA==" hashData="pfAduBdQLlhMHs3OQB/yGeyvS3Yoof1ASAZQpiCHbZ7b/r7dcReAZiUdsc9gq+u70XG8xjZEymXto9lcX+Cu3Q=="/>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3"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801"/>
    <p:restoredTop sz="78095"/>
  </p:normalViewPr>
  <p:slideViewPr>
    <p:cSldViewPr snapToGrid="0">
      <p:cViewPr varScale="1">
        <p:scale>
          <a:sx n="41" d="100"/>
          <a:sy n="41" d="100"/>
        </p:scale>
        <p:origin x="216" y="1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commentAuthors" Target="commentAuthors.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png"/></Relationships>
</file>

<file path=ppt/diagrams/_rels/data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image" Target="../media/image13.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1_4" csCatId="accent1" phldr="1"/>
      <dgm:spPr/>
      <dgm:t>
        <a:bodyPr/>
        <a:lstStyle/>
        <a:p>
          <a:endParaRPr lang="en-US"/>
        </a:p>
      </dgm:t>
    </dgm:pt>
    <dgm:pt modelId="{9E4F5C24-BD2F-43BF-AF14-016FA08423D3}">
      <dgm:prSet phldrT="[Text]"/>
      <dgm:spPr/>
      <dgm:t>
        <a:bodyPr/>
        <a:lstStyle/>
        <a:p>
          <a:r>
            <a:rPr lang="en-US" b="1" dirty="0"/>
            <a:t>APC</a:t>
          </a:r>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A</a:t>
          </a:r>
          <a:r>
            <a:rPr lang="en-US" sz="2400"/>
            <a:t>ssess</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P</a:t>
          </a:r>
          <a:r>
            <a:rPr lang="en-US" sz="2400"/>
            <a:t>rotect</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C</a:t>
          </a:r>
          <a:r>
            <a:rPr lang="en-US" sz="2400"/>
            <a:t>ommunicate</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366C6-C16B-4035-ACE9-2F5B0BDB71F9}" type="doc">
      <dgm:prSet loTypeId="urn:microsoft.com/office/officeart/2008/layout/LinedList" loCatId="process" qsTypeId="urn:microsoft.com/office/officeart/2005/8/quickstyle/simple1" qsCatId="simple" csTypeId="urn:microsoft.com/office/officeart/2005/8/colors/accent1_3" csCatId="accent1" phldr="1"/>
      <dgm:spPr/>
      <dgm:t>
        <a:bodyPr/>
        <a:lstStyle/>
        <a:p>
          <a:endParaRPr lang="en-US"/>
        </a:p>
      </dgm:t>
    </dgm:pt>
    <dgm:pt modelId="{C4296442-2E5E-401F-9663-F2CD621FFEA3}">
      <dgm:prSet phldrT="[Text]" custT="1"/>
      <dgm:spPr/>
      <dgm:t>
        <a:bodyPr/>
        <a:lstStyle/>
        <a:p>
          <a:r>
            <a:rPr lang="en-US" sz="3200" b="1" u="sng" dirty="0">
              <a:solidFill>
                <a:schemeClr val="accent1"/>
              </a:solidFill>
            </a:rPr>
            <a:t>Reactive</a:t>
          </a:r>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800" b="1" u="sng" dirty="0">
              <a:solidFill>
                <a:schemeClr val="accent1"/>
              </a:solidFill>
            </a:rPr>
            <a:t>Proactive</a:t>
          </a:r>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568D2850-47B5-4440-85DB-D5C243E90623}" type="pres">
      <dgm:prSet presAssocID="{E4C366C6-C16B-4035-ACE9-2F5B0BDB71F9}" presName="vert0" presStyleCnt="0">
        <dgm:presLayoutVars>
          <dgm:dir/>
          <dgm:animOne val="branch"/>
          <dgm:animLvl val="lvl"/>
        </dgm:presLayoutVars>
      </dgm:prSet>
      <dgm:spPr/>
    </dgm:pt>
    <dgm:pt modelId="{A2A7C839-F469-4245-B5AE-A5F9EA0F78C3}" type="pres">
      <dgm:prSet presAssocID="{C4296442-2E5E-401F-9663-F2CD621FFEA3}" presName="thickLine" presStyleLbl="alignNode1" presStyleIdx="0" presStyleCnt="2"/>
      <dgm:spPr/>
    </dgm:pt>
    <dgm:pt modelId="{5BB45255-6DC0-E246-9497-46772D121F3A}" type="pres">
      <dgm:prSet presAssocID="{C4296442-2E5E-401F-9663-F2CD621FFEA3}" presName="horz1" presStyleCnt="0"/>
      <dgm:spPr/>
    </dgm:pt>
    <dgm:pt modelId="{99172250-1682-D34E-843C-A35C45EBA578}" type="pres">
      <dgm:prSet presAssocID="{C4296442-2E5E-401F-9663-F2CD621FFEA3}" presName="tx1" presStyleLbl="revTx" presStyleIdx="0" presStyleCnt="4"/>
      <dgm:spPr/>
    </dgm:pt>
    <dgm:pt modelId="{20845EE5-5CD0-574E-9A30-1A4C225416E6}" type="pres">
      <dgm:prSet presAssocID="{C4296442-2E5E-401F-9663-F2CD621FFEA3}" presName="vert1" presStyleCnt="0"/>
      <dgm:spPr/>
    </dgm:pt>
    <dgm:pt modelId="{60F53551-FEBB-7E40-BBD6-208F322432BF}" type="pres">
      <dgm:prSet presAssocID="{E0EA3FA7-0200-459D-A1E1-DFC746F095ED}" presName="vertSpace2a" presStyleCnt="0"/>
      <dgm:spPr/>
    </dgm:pt>
    <dgm:pt modelId="{7F6FE933-84D5-9145-9071-F9582ABFF310}" type="pres">
      <dgm:prSet presAssocID="{E0EA3FA7-0200-459D-A1E1-DFC746F095ED}" presName="horz2" presStyleCnt="0"/>
      <dgm:spPr/>
    </dgm:pt>
    <dgm:pt modelId="{ABECC114-6164-4A4B-8DF6-32C402732DB7}" type="pres">
      <dgm:prSet presAssocID="{E0EA3FA7-0200-459D-A1E1-DFC746F095ED}" presName="horzSpace2" presStyleCnt="0"/>
      <dgm:spPr/>
    </dgm:pt>
    <dgm:pt modelId="{7BA12371-149B-D641-A8E7-7691DB87BF06}" type="pres">
      <dgm:prSet presAssocID="{E0EA3FA7-0200-459D-A1E1-DFC746F095ED}" presName="tx2" presStyleLbl="revTx" presStyleIdx="1" presStyleCnt="4"/>
      <dgm:spPr/>
    </dgm:pt>
    <dgm:pt modelId="{A80139B6-CE5E-5540-93A4-F902E30B682A}" type="pres">
      <dgm:prSet presAssocID="{E0EA3FA7-0200-459D-A1E1-DFC746F095ED}" presName="vert2" presStyleCnt="0"/>
      <dgm:spPr/>
    </dgm:pt>
    <dgm:pt modelId="{DE00663D-B8E5-5D4C-B904-980CF50AAE52}" type="pres">
      <dgm:prSet presAssocID="{E0EA3FA7-0200-459D-A1E1-DFC746F095ED}" presName="thinLine2b" presStyleLbl="callout" presStyleIdx="0" presStyleCnt="2"/>
      <dgm:spPr/>
    </dgm:pt>
    <dgm:pt modelId="{5B1EF2D7-5E97-E046-B2F8-F6406A2F7FBC}" type="pres">
      <dgm:prSet presAssocID="{E0EA3FA7-0200-459D-A1E1-DFC746F095ED}" presName="vertSpace2b" presStyleCnt="0"/>
      <dgm:spPr/>
    </dgm:pt>
    <dgm:pt modelId="{B850DA63-5980-FC4B-BF2B-480CCF0F2877}" type="pres">
      <dgm:prSet presAssocID="{22306665-6B0C-4381-9701-03B2A27B0704}" presName="thickLine" presStyleLbl="alignNode1" presStyleIdx="1" presStyleCnt="2"/>
      <dgm:spPr/>
    </dgm:pt>
    <dgm:pt modelId="{396AD438-0920-CE40-97AD-665CECC4A9FE}" type="pres">
      <dgm:prSet presAssocID="{22306665-6B0C-4381-9701-03B2A27B0704}" presName="horz1" presStyleCnt="0"/>
      <dgm:spPr/>
    </dgm:pt>
    <dgm:pt modelId="{7D1D5F92-EC8C-4748-84B4-50CBD8111AA0}" type="pres">
      <dgm:prSet presAssocID="{22306665-6B0C-4381-9701-03B2A27B0704}" presName="tx1" presStyleLbl="revTx" presStyleIdx="2" presStyleCnt="4"/>
      <dgm:spPr/>
    </dgm:pt>
    <dgm:pt modelId="{498CEBB6-64F8-0545-840F-E85903026FCE}" type="pres">
      <dgm:prSet presAssocID="{22306665-6B0C-4381-9701-03B2A27B0704}" presName="vert1" presStyleCnt="0"/>
      <dgm:spPr/>
    </dgm:pt>
    <dgm:pt modelId="{803CBF13-36DA-A84F-B72A-91A787F98E49}" type="pres">
      <dgm:prSet presAssocID="{1F362DE6-13F7-4B76-9ACE-3D01DB5D1DFC}" presName="vertSpace2a" presStyleCnt="0"/>
      <dgm:spPr/>
    </dgm:pt>
    <dgm:pt modelId="{763E0C9D-14D4-2843-9E02-BCACBFCBB1DC}" type="pres">
      <dgm:prSet presAssocID="{1F362DE6-13F7-4B76-9ACE-3D01DB5D1DFC}" presName="horz2" presStyleCnt="0"/>
      <dgm:spPr/>
    </dgm:pt>
    <dgm:pt modelId="{106EC700-AE59-B94B-BEF5-D95E188075FE}" type="pres">
      <dgm:prSet presAssocID="{1F362DE6-13F7-4B76-9ACE-3D01DB5D1DFC}" presName="horzSpace2" presStyleCnt="0"/>
      <dgm:spPr/>
    </dgm:pt>
    <dgm:pt modelId="{95808EEA-BFF7-FA40-8B4E-5D9519848AE8}" type="pres">
      <dgm:prSet presAssocID="{1F362DE6-13F7-4B76-9ACE-3D01DB5D1DFC}" presName="tx2" presStyleLbl="revTx" presStyleIdx="3" presStyleCnt="4"/>
      <dgm:spPr/>
    </dgm:pt>
    <dgm:pt modelId="{5D282980-8256-D54D-80C2-C7577E69FDFB}" type="pres">
      <dgm:prSet presAssocID="{1F362DE6-13F7-4B76-9ACE-3D01DB5D1DFC}" presName="vert2" presStyleCnt="0"/>
      <dgm:spPr/>
    </dgm:pt>
    <dgm:pt modelId="{6107052C-31C1-0C4A-8716-B60E39F09343}" type="pres">
      <dgm:prSet presAssocID="{1F362DE6-13F7-4B76-9ACE-3D01DB5D1DFC}" presName="thinLine2b" presStyleLbl="callout" presStyleIdx="1" presStyleCnt="2"/>
      <dgm:spPr/>
    </dgm:pt>
    <dgm:pt modelId="{EF2FAE76-5FC0-C448-A42A-3A64F949CD1E}" type="pres">
      <dgm:prSet presAssocID="{1F362DE6-13F7-4B76-9ACE-3D01DB5D1DFC}" presName="vertSpace2b" presStyleCnt="0"/>
      <dgm:spPr/>
    </dgm:pt>
  </dgm:ptLst>
  <dgm:cxnLst>
    <dgm:cxn modelId="{9FA77E21-0B19-C04D-8D35-944A81D014F9}" type="presOf" srcId="{E0EA3FA7-0200-459D-A1E1-DFC746F095ED}" destId="{7BA12371-149B-D641-A8E7-7691DB87BF06}" srcOrd="0" destOrd="0" presId="urn:microsoft.com/office/officeart/2008/layout/LinedLi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21C4F841-4550-C641-B022-E5A58C989081}" type="presOf" srcId="{22306665-6B0C-4381-9701-03B2A27B0704}" destId="{7D1D5F92-EC8C-4748-84B4-50CBD8111AA0}" srcOrd="0" destOrd="0" presId="urn:microsoft.com/office/officeart/2008/layout/LinedList"/>
    <dgm:cxn modelId="{FCAEA15E-6C08-4940-A215-17F495746AF1}" type="presOf" srcId="{C4296442-2E5E-401F-9663-F2CD621FFEA3}" destId="{99172250-1682-D34E-843C-A35C45EBA578}" srcOrd="0" destOrd="0" presId="urn:microsoft.com/office/officeart/2008/layout/LinedList"/>
    <dgm:cxn modelId="{36A96A74-5B03-B34F-879C-EEF4453DBAF2}" type="presOf" srcId="{E4C366C6-C16B-4035-ACE9-2F5B0BDB71F9}" destId="{568D2850-47B5-4440-85DB-D5C243E90623}" srcOrd="0" destOrd="0" presId="urn:microsoft.com/office/officeart/2008/layout/LinedList"/>
    <dgm:cxn modelId="{7D5A82A7-837B-9549-A0FC-5A5337260C0F}" type="presOf" srcId="{1F362DE6-13F7-4B76-9ACE-3D01DB5D1DFC}" destId="{95808EEA-BFF7-FA40-8B4E-5D9519848AE8}" srcOrd="0" destOrd="0" presId="urn:microsoft.com/office/officeart/2008/layout/LinedList"/>
    <dgm:cxn modelId="{0E456EC1-867F-4E17-BE5D-6929B7FBD68A}" srcId="{C4296442-2E5E-401F-9663-F2CD621FFEA3}" destId="{E0EA3FA7-0200-459D-A1E1-DFC746F095ED}" srcOrd="0" destOrd="0" parTransId="{B811C8F3-CBD7-4493-9C89-FECFA3D5FB05}" sibTransId="{9FB3DEFF-935B-4964-9A46-46BDBC209FB5}"/>
    <dgm:cxn modelId="{814A77FC-E895-40D3-949B-87DFE1E53515}" srcId="{22306665-6B0C-4381-9701-03B2A27B0704}" destId="{1F362DE6-13F7-4B76-9ACE-3D01DB5D1DFC}" srcOrd="0" destOrd="0" parTransId="{A37A754B-8326-4589-9E2E-38D519B3A6AD}" sibTransId="{F6005D56-38B7-45C7-9593-7198898A5E6B}"/>
    <dgm:cxn modelId="{7F22666A-F157-9D41-97ED-65E090D6E32C}" type="presParOf" srcId="{568D2850-47B5-4440-85DB-D5C243E90623}" destId="{A2A7C839-F469-4245-B5AE-A5F9EA0F78C3}" srcOrd="0" destOrd="0" presId="urn:microsoft.com/office/officeart/2008/layout/LinedList"/>
    <dgm:cxn modelId="{A54B9450-4751-AD44-A9EC-453C9A6F5F6F}" type="presParOf" srcId="{568D2850-47B5-4440-85DB-D5C243E90623}" destId="{5BB45255-6DC0-E246-9497-46772D121F3A}" srcOrd="1" destOrd="0" presId="urn:microsoft.com/office/officeart/2008/layout/LinedList"/>
    <dgm:cxn modelId="{B40305AC-19A8-1E49-AE43-CFB281D55712}" type="presParOf" srcId="{5BB45255-6DC0-E246-9497-46772D121F3A}" destId="{99172250-1682-D34E-843C-A35C45EBA578}" srcOrd="0" destOrd="0" presId="urn:microsoft.com/office/officeart/2008/layout/LinedList"/>
    <dgm:cxn modelId="{D66B466B-7BCD-8A44-96B8-1553845FCCBA}" type="presParOf" srcId="{5BB45255-6DC0-E246-9497-46772D121F3A}" destId="{20845EE5-5CD0-574E-9A30-1A4C225416E6}" srcOrd="1" destOrd="0" presId="urn:microsoft.com/office/officeart/2008/layout/LinedList"/>
    <dgm:cxn modelId="{6D3D59DC-13F1-A44F-815C-567745BFD9F4}" type="presParOf" srcId="{20845EE5-5CD0-574E-9A30-1A4C225416E6}" destId="{60F53551-FEBB-7E40-BBD6-208F322432BF}" srcOrd="0" destOrd="0" presId="urn:microsoft.com/office/officeart/2008/layout/LinedList"/>
    <dgm:cxn modelId="{BC3E4522-4BA6-6840-822E-980F6E325B5F}" type="presParOf" srcId="{20845EE5-5CD0-574E-9A30-1A4C225416E6}" destId="{7F6FE933-84D5-9145-9071-F9582ABFF310}" srcOrd="1" destOrd="0" presId="urn:microsoft.com/office/officeart/2008/layout/LinedList"/>
    <dgm:cxn modelId="{A37C648D-1F1E-7642-9DEF-457E80ABE68B}" type="presParOf" srcId="{7F6FE933-84D5-9145-9071-F9582ABFF310}" destId="{ABECC114-6164-4A4B-8DF6-32C402732DB7}" srcOrd="0" destOrd="0" presId="urn:microsoft.com/office/officeart/2008/layout/LinedList"/>
    <dgm:cxn modelId="{C30991C6-A1F1-7E4E-A719-7723B570FA9B}" type="presParOf" srcId="{7F6FE933-84D5-9145-9071-F9582ABFF310}" destId="{7BA12371-149B-D641-A8E7-7691DB87BF06}" srcOrd="1" destOrd="0" presId="urn:microsoft.com/office/officeart/2008/layout/LinedList"/>
    <dgm:cxn modelId="{FE33DEE4-B7EE-C84F-ADD0-E9F0248F4CB9}" type="presParOf" srcId="{7F6FE933-84D5-9145-9071-F9582ABFF310}" destId="{A80139B6-CE5E-5540-93A4-F902E30B682A}" srcOrd="2" destOrd="0" presId="urn:microsoft.com/office/officeart/2008/layout/LinedList"/>
    <dgm:cxn modelId="{7CC5FE1B-928F-104E-AE1B-D190A6BC3D70}" type="presParOf" srcId="{20845EE5-5CD0-574E-9A30-1A4C225416E6}" destId="{DE00663D-B8E5-5D4C-B904-980CF50AAE52}" srcOrd="2" destOrd="0" presId="urn:microsoft.com/office/officeart/2008/layout/LinedList"/>
    <dgm:cxn modelId="{53D2DBEC-6536-2442-8247-A22FFAB90E03}" type="presParOf" srcId="{20845EE5-5CD0-574E-9A30-1A4C225416E6}" destId="{5B1EF2D7-5E97-E046-B2F8-F6406A2F7FBC}" srcOrd="3" destOrd="0" presId="urn:microsoft.com/office/officeart/2008/layout/LinedList"/>
    <dgm:cxn modelId="{23E3D33B-9CAD-BC4F-BEF4-8ED051366970}" type="presParOf" srcId="{568D2850-47B5-4440-85DB-D5C243E90623}" destId="{B850DA63-5980-FC4B-BF2B-480CCF0F2877}" srcOrd="2" destOrd="0" presId="urn:microsoft.com/office/officeart/2008/layout/LinedList"/>
    <dgm:cxn modelId="{85F73847-D703-9A4F-B137-BA3D5A4BF0EA}" type="presParOf" srcId="{568D2850-47B5-4440-85DB-D5C243E90623}" destId="{396AD438-0920-CE40-97AD-665CECC4A9FE}" srcOrd="3" destOrd="0" presId="urn:microsoft.com/office/officeart/2008/layout/LinedList"/>
    <dgm:cxn modelId="{AEA34EF2-162D-434F-8F5D-C2BBF0796173}" type="presParOf" srcId="{396AD438-0920-CE40-97AD-665CECC4A9FE}" destId="{7D1D5F92-EC8C-4748-84B4-50CBD8111AA0}" srcOrd="0" destOrd="0" presId="urn:microsoft.com/office/officeart/2008/layout/LinedList"/>
    <dgm:cxn modelId="{D7746202-D940-1747-8A92-AD3DB9B5AE53}" type="presParOf" srcId="{396AD438-0920-CE40-97AD-665CECC4A9FE}" destId="{498CEBB6-64F8-0545-840F-E85903026FCE}" srcOrd="1" destOrd="0" presId="urn:microsoft.com/office/officeart/2008/layout/LinedList"/>
    <dgm:cxn modelId="{72C8A7EA-BE52-264E-B31C-F232C9F71A60}" type="presParOf" srcId="{498CEBB6-64F8-0545-840F-E85903026FCE}" destId="{803CBF13-36DA-A84F-B72A-91A787F98E49}" srcOrd="0" destOrd="0" presId="urn:microsoft.com/office/officeart/2008/layout/LinedList"/>
    <dgm:cxn modelId="{E5A66551-EE63-584B-AA85-6C9DCDC7F2CB}" type="presParOf" srcId="{498CEBB6-64F8-0545-840F-E85903026FCE}" destId="{763E0C9D-14D4-2843-9E02-BCACBFCBB1DC}" srcOrd="1" destOrd="0" presId="urn:microsoft.com/office/officeart/2008/layout/LinedList"/>
    <dgm:cxn modelId="{FBDEA4D1-BE78-8C4C-84DB-F0B6711E274B}" type="presParOf" srcId="{763E0C9D-14D4-2843-9E02-BCACBFCBB1DC}" destId="{106EC700-AE59-B94B-BEF5-D95E188075FE}" srcOrd="0" destOrd="0" presId="urn:microsoft.com/office/officeart/2008/layout/LinedList"/>
    <dgm:cxn modelId="{F8726140-AA70-4E41-82D5-E31C457E45C4}" type="presParOf" srcId="{763E0C9D-14D4-2843-9E02-BCACBFCBB1DC}" destId="{95808EEA-BFF7-FA40-8B4E-5D9519848AE8}" srcOrd="1" destOrd="0" presId="urn:microsoft.com/office/officeart/2008/layout/LinedList"/>
    <dgm:cxn modelId="{5C283EBA-9842-A24A-A763-16D7B402C997}" type="presParOf" srcId="{763E0C9D-14D4-2843-9E02-BCACBFCBB1DC}" destId="{5D282980-8256-D54D-80C2-C7577E69FDFB}" srcOrd="2" destOrd="0" presId="urn:microsoft.com/office/officeart/2008/layout/LinedList"/>
    <dgm:cxn modelId="{3B4693FD-96CA-5649-82E5-FCC0EBEB2729}" type="presParOf" srcId="{498CEBB6-64F8-0545-840F-E85903026FCE}" destId="{6107052C-31C1-0C4A-8716-B60E39F09343}" srcOrd="2" destOrd="0" presId="urn:microsoft.com/office/officeart/2008/layout/LinedList"/>
    <dgm:cxn modelId="{5DC445AD-C9F1-9847-BEC4-F38A1444BDC0}" type="presParOf" srcId="{498CEBB6-64F8-0545-840F-E85903026FCE}" destId="{EF2FAE76-5FC0-C448-A42A-3A64F949CD1E}"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r>
            <a:rPr lang="en-US"/>
            <a:t>Section 1 – Theft </a:t>
          </a:r>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r>
            <a:rPr lang="en-US"/>
            <a:t>Section 8 – Robbery </a:t>
          </a:r>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r>
            <a:rPr lang="en-US"/>
            <a:t>Section 10.- Aggravated Burglary  </a:t>
          </a:r>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simple1" qsCatId="simple" csTypeId="urn:microsoft.com/office/officeart/2005/8/colors/accent3_5" csCatId="accent3"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behavior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a:t>Behaviour is ‘abusive’ if it consists of any of the following – physical or sexual abuse, violent or threatening behavior; controlling or coercive behavior; economic abuse, psychological, emotional or other abuse;</a:t>
          </a:r>
          <a:endParaRPr lang="en-US" sz="2400" dirty="0"/>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a:t>And it </a:t>
          </a:r>
          <a:r>
            <a:rPr lang="en-US" sz="2400" b="1" i="1" u="sng"/>
            <a:t>does not matter </a:t>
          </a:r>
          <a:r>
            <a:rPr lang="en-US" sz="2400"/>
            <a:t>whether the behavior consists of a </a:t>
          </a:r>
          <a:r>
            <a:rPr lang="en-US" sz="2400" b="1" i="1" u="sng"/>
            <a:t>single incident </a:t>
          </a:r>
          <a:r>
            <a:rPr lang="en-US" sz="2400"/>
            <a:t>or a </a:t>
          </a:r>
          <a:r>
            <a:rPr lang="en-US" sz="2400" b="1" i="1" u="sng"/>
            <a:t>course of conduct</a:t>
          </a:r>
          <a:endParaRPr lang="en-US" sz="2400" b="1" i="1" u="sng" dirty="0"/>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LinFactNeighborY="-1982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56ACBB4A-6AA1-4FE7-8A18-AB449F538827}" type="presOf" srcId="{15CC476C-5960-485F-87AE-BDB41E50CE0C}" destId="{6E7A714A-BF5E-4FE3-8454-E6CE8028D567}" srcOrd="1"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2DA09FC-71EC-4110-A2FC-A4263C84DC72}" type="doc">
      <dgm:prSet loTypeId="urn:microsoft.com/office/officeart/2005/8/layout/default" loCatId="process" qsTypeId="urn:microsoft.com/office/officeart/2005/8/quickstyle/simple1" qsCatId="simple" csTypeId="urn:microsoft.com/office/officeart/2005/8/colors/accent3_3" csCatId="accent3" phldr="1"/>
      <dgm:spPr/>
      <dgm:t>
        <a:bodyPr/>
        <a:lstStyle/>
        <a:p>
          <a:endParaRPr lang="en-US"/>
        </a:p>
      </dgm:t>
    </dgm:pt>
    <dgm:pt modelId="{0E958991-76F1-4E21-89DB-58864AD20057}">
      <dgm:prSet phldrT="[Text]" custT="1"/>
      <dgm:spPr/>
      <dgm:t>
        <a:bodyPr/>
        <a:lstStyle/>
        <a:p>
          <a:r>
            <a:rPr lang="en-US" sz="3200" dirty="0"/>
            <a:t>Domestic Abuse, Stalking, Harassment </a:t>
          </a:r>
          <a:br>
            <a:rPr lang="en-US" sz="3200" dirty="0"/>
          </a:br>
          <a:r>
            <a:rPr lang="en-US" sz="3200" dirty="0"/>
            <a:t>(including </a:t>
          </a:r>
          <a:r>
            <a:rPr lang="en-US" sz="3200" dirty="0" err="1"/>
            <a:t>Honour</a:t>
          </a:r>
          <a:r>
            <a:rPr lang="en-US" sz="3200" dirty="0"/>
            <a:t>-Based Abuse)</a:t>
          </a:r>
        </a:p>
      </dgm:t>
    </dgm:pt>
    <dgm:pt modelId="{2E305853-FCD4-4BCF-AA75-22AA187815EB}" type="parTrans" cxnId="{08E9E2AE-E30B-4CFD-985E-7D3728B9478C}">
      <dgm:prSet/>
      <dgm:spPr/>
      <dgm:t>
        <a:bodyPr/>
        <a:lstStyle/>
        <a:p>
          <a:endParaRPr lang="en-US"/>
        </a:p>
      </dgm:t>
    </dgm:pt>
    <dgm:pt modelId="{5DC46A05-0FA5-4915-8E98-38855C5551B3}" type="sibTrans" cxnId="{08E9E2AE-E30B-4CFD-985E-7D3728B9478C}">
      <dgm:prSet/>
      <dgm:spPr/>
      <dgm:t>
        <a:bodyPr/>
        <a:lstStyle/>
        <a:p>
          <a:endParaRPr lang="en-US"/>
        </a:p>
      </dgm:t>
    </dgm:pt>
    <dgm:pt modelId="{B41F0612-7472-4338-95A1-C68D1A73D836}">
      <dgm:prSet phldrT="[Text]" custT="1"/>
      <dgm:spPr/>
      <dgm:t>
        <a:bodyPr/>
        <a:lstStyle/>
        <a:p>
          <a:r>
            <a:rPr lang="en-US" sz="3200" dirty="0"/>
            <a:t>Risk identification, Assessment and Management</a:t>
          </a:r>
        </a:p>
      </dgm:t>
    </dgm:pt>
    <dgm:pt modelId="{D9775EE3-61E6-48EE-912C-A96FB8C8BE0D}" type="parTrans" cxnId="{4EDC3ACF-6511-4757-8D7E-357CA6F04B0B}">
      <dgm:prSet/>
      <dgm:spPr/>
      <dgm:t>
        <a:bodyPr/>
        <a:lstStyle/>
        <a:p>
          <a:endParaRPr lang="en-US"/>
        </a:p>
      </dgm:t>
    </dgm:pt>
    <dgm:pt modelId="{F5AA01B4-D7E1-41B9-8418-8E6EBC0B038F}" type="sibTrans" cxnId="{4EDC3ACF-6511-4757-8D7E-357CA6F04B0B}">
      <dgm:prSet/>
      <dgm:spPr/>
      <dgm:t>
        <a:bodyPr/>
        <a:lstStyle/>
        <a:p>
          <a:endParaRPr lang="en-US"/>
        </a:p>
      </dgm:t>
    </dgm:pt>
    <dgm:pt modelId="{2429A98A-B1C9-A043-9F7E-9C6E3CF864F7}" type="pres">
      <dgm:prSet presAssocID="{52DA09FC-71EC-4110-A2FC-A4263C84DC72}" presName="diagram" presStyleCnt="0">
        <dgm:presLayoutVars>
          <dgm:dir/>
          <dgm:resizeHandles val="exact"/>
        </dgm:presLayoutVars>
      </dgm:prSet>
      <dgm:spPr/>
    </dgm:pt>
    <dgm:pt modelId="{C00109BD-B236-BE4A-B4FA-C874ED24FB9E}" type="pres">
      <dgm:prSet presAssocID="{0E958991-76F1-4E21-89DB-58864AD20057}" presName="node" presStyleLbl="node1" presStyleIdx="0" presStyleCnt="2">
        <dgm:presLayoutVars>
          <dgm:bulletEnabled val="1"/>
        </dgm:presLayoutVars>
      </dgm:prSet>
      <dgm:spPr/>
    </dgm:pt>
    <dgm:pt modelId="{DE2FA75D-0E29-534F-9E32-BF04B188167C}" type="pres">
      <dgm:prSet presAssocID="{5DC46A05-0FA5-4915-8E98-38855C5551B3}" presName="sibTrans" presStyleCnt="0"/>
      <dgm:spPr/>
    </dgm:pt>
    <dgm:pt modelId="{263204F6-C8A3-0349-BFA9-A4DDDC532223}" type="pres">
      <dgm:prSet presAssocID="{B41F0612-7472-4338-95A1-C68D1A73D836}" presName="node" presStyleLbl="node1" presStyleIdx="1" presStyleCnt="2">
        <dgm:presLayoutVars>
          <dgm:bulletEnabled val="1"/>
        </dgm:presLayoutVars>
      </dgm:prSet>
      <dgm:spPr/>
    </dgm:pt>
  </dgm:ptLst>
  <dgm:cxnLst>
    <dgm:cxn modelId="{F8B25974-14BE-5245-AC77-A044640297BF}" type="presOf" srcId="{B41F0612-7472-4338-95A1-C68D1A73D836}" destId="{263204F6-C8A3-0349-BFA9-A4DDDC532223}" srcOrd="0" destOrd="0" presId="urn:microsoft.com/office/officeart/2005/8/layout/default"/>
    <dgm:cxn modelId="{FB4C6376-ABAC-2642-8EB1-9E964EB1E941}" type="presOf" srcId="{52DA09FC-71EC-4110-A2FC-A4263C84DC72}" destId="{2429A98A-B1C9-A043-9F7E-9C6E3CF864F7}" srcOrd="0" destOrd="0" presId="urn:microsoft.com/office/officeart/2005/8/layout/default"/>
    <dgm:cxn modelId="{08E9E2AE-E30B-4CFD-985E-7D3728B9478C}" srcId="{52DA09FC-71EC-4110-A2FC-A4263C84DC72}" destId="{0E958991-76F1-4E21-89DB-58864AD20057}" srcOrd="0" destOrd="0" parTransId="{2E305853-FCD4-4BCF-AA75-22AA187815EB}" sibTransId="{5DC46A05-0FA5-4915-8E98-38855C5551B3}"/>
    <dgm:cxn modelId="{4EDC3ACF-6511-4757-8D7E-357CA6F04B0B}" srcId="{52DA09FC-71EC-4110-A2FC-A4263C84DC72}" destId="{B41F0612-7472-4338-95A1-C68D1A73D836}" srcOrd="1" destOrd="0" parTransId="{D9775EE3-61E6-48EE-912C-A96FB8C8BE0D}" sibTransId="{F5AA01B4-D7E1-41B9-8418-8E6EBC0B038F}"/>
    <dgm:cxn modelId="{8B042DFE-08E3-4641-BE4B-F73571BBBE18}" type="presOf" srcId="{0E958991-76F1-4E21-89DB-58864AD20057}" destId="{C00109BD-B236-BE4A-B4FA-C874ED24FB9E}" srcOrd="0" destOrd="0" presId="urn:microsoft.com/office/officeart/2005/8/layout/default"/>
    <dgm:cxn modelId="{6ECE4CF1-6630-5144-BCE6-859D575FD236}" type="presParOf" srcId="{2429A98A-B1C9-A043-9F7E-9C6E3CF864F7}" destId="{C00109BD-B236-BE4A-B4FA-C874ED24FB9E}" srcOrd="0" destOrd="0" presId="urn:microsoft.com/office/officeart/2005/8/layout/default"/>
    <dgm:cxn modelId="{585DB5CF-8D10-AC43-825D-E08E1451C929}" type="presParOf" srcId="{2429A98A-B1C9-A043-9F7E-9C6E3CF864F7}" destId="{DE2FA75D-0E29-534F-9E32-BF04B188167C}" srcOrd="1" destOrd="0" presId="urn:microsoft.com/office/officeart/2005/8/layout/default"/>
    <dgm:cxn modelId="{7FA58878-249F-D649-96B0-3BFDA2E60088}" type="presParOf" srcId="{2429A98A-B1C9-A043-9F7E-9C6E3CF864F7}" destId="{263204F6-C8A3-0349-BFA9-A4DDDC53222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DE702A4-248A-4AA3-8227-863DFCDD8E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762D15C-0717-43AD-B3FC-C8A57503616F}">
      <dgm:prSet phldrT="[Text]" custT="1"/>
      <dgm:spPr/>
      <dgm:t>
        <a:bodyPr/>
        <a:lstStyle/>
        <a:p>
          <a:r>
            <a:rPr lang="en-US" sz="2000" dirty="0"/>
            <a:t>Help front line practitioners &amp; specialist staff identify high risk DA, stalking &amp; harassment &amp; HBV</a:t>
          </a:r>
        </a:p>
      </dgm:t>
    </dgm:pt>
    <dgm:pt modelId="{6DDEFB5B-26B3-4EF3-BFF4-CDE6A20865C0}" type="parTrans" cxnId="{6AEA6A8F-8F13-45FA-848E-04E0E6A6A04C}">
      <dgm:prSet/>
      <dgm:spPr/>
      <dgm:t>
        <a:bodyPr/>
        <a:lstStyle/>
        <a:p>
          <a:endParaRPr lang="en-US"/>
        </a:p>
      </dgm:t>
    </dgm:pt>
    <dgm:pt modelId="{D5111788-179B-4344-952F-6AC25009D9E5}" type="sibTrans" cxnId="{6AEA6A8F-8F13-45FA-848E-04E0E6A6A04C}">
      <dgm:prSet/>
      <dgm:spPr/>
      <dgm:t>
        <a:bodyPr/>
        <a:lstStyle/>
        <a:p>
          <a:endParaRPr lang="en-US"/>
        </a:p>
      </dgm:t>
    </dgm:pt>
    <dgm:pt modelId="{A3184348-DEA4-4429-BDBE-068276500A9F}">
      <dgm:prSet phldrT="[Text]" custT="1"/>
      <dgm:spPr/>
      <dgm:t>
        <a:bodyPr/>
        <a:lstStyle/>
        <a:p>
          <a:r>
            <a:rPr lang="en-US" sz="2000"/>
            <a:t>Help staff to identify dangerous &amp; serial perpetrators </a:t>
          </a:r>
          <a:endParaRPr lang="en-US" sz="2000" dirty="0"/>
        </a:p>
      </dgm:t>
    </dgm:pt>
    <dgm:pt modelId="{1430EA71-9BDA-4718-9194-E4A47BD610C0}" type="parTrans" cxnId="{34013FD7-A8E9-42ED-BA5A-29D2E4142D3E}">
      <dgm:prSet/>
      <dgm:spPr/>
      <dgm:t>
        <a:bodyPr/>
        <a:lstStyle/>
        <a:p>
          <a:endParaRPr lang="en-US"/>
        </a:p>
      </dgm:t>
    </dgm:pt>
    <dgm:pt modelId="{296976FC-3614-4319-AEBB-72D66F8D0C43}" type="sibTrans" cxnId="{34013FD7-A8E9-42ED-BA5A-29D2E4142D3E}">
      <dgm:prSet/>
      <dgm:spPr/>
      <dgm:t>
        <a:bodyPr/>
        <a:lstStyle/>
        <a:p>
          <a:endParaRPr lang="en-US"/>
        </a:p>
      </dgm:t>
    </dgm:pt>
    <dgm:pt modelId="{76ABAEF4-5C9E-4975-9769-2A724885CF36}">
      <dgm:prSet phldrT="[Text]" custT="1"/>
      <dgm:spPr/>
      <dgm:t>
        <a:bodyPr/>
        <a:lstStyle/>
        <a:p>
          <a:r>
            <a:rPr lang="en-US" sz="2000" dirty="0"/>
            <a:t>Decide which cases should be referred to MARAC, &amp; what other support might be required. A completed form becomes an active record</a:t>
          </a:r>
        </a:p>
      </dgm:t>
    </dgm:pt>
    <dgm:pt modelId="{ADEC12B5-7CBE-4819-8FB8-A61CAFA32B34}" type="parTrans" cxnId="{03D12533-A63F-4AEE-95B4-1C5D5D2A9D77}">
      <dgm:prSet/>
      <dgm:spPr/>
      <dgm:t>
        <a:bodyPr/>
        <a:lstStyle/>
        <a:p>
          <a:endParaRPr lang="en-US"/>
        </a:p>
      </dgm:t>
    </dgm:pt>
    <dgm:pt modelId="{F4EA0AD8-EE7E-45FE-A0EC-F1F72553D1D0}" type="sibTrans" cxnId="{03D12533-A63F-4AEE-95B4-1C5D5D2A9D77}">
      <dgm:prSet/>
      <dgm:spPr/>
      <dgm:t>
        <a:bodyPr/>
        <a:lstStyle/>
        <a:p>
          <a:endParaRPr lang="en-US"/>
        </a:p>
      </dgm:t>
    </dgm:pt>
    <dgm:pt modelId="{C4C8194E-492D-415D-8103-C0910A412253}">
      <dgm:prSet phldrT="[Text]" custT="1"/>
      <dgm:spPr/>
      <dgm:t>
        <a:bodyPr/>
        <a:lstStyle/>
        <a:p>
          <a:r>
            <a:rPr lang="en-US" sz="2000" dirty="0"/>
            <a:t>A common tool for agencies that are part of MARAC process &amp; provides a shared understanding of risk in relation to DASH &amp; HBA</a:t>
          </a:r>
        </a:p>
      </dgm:t>
    </dgm:pt>
    <dgm:pt modelId="{8658F913-92DC-4A97-BF9F-2F67A6CA5DB8}" type="parTrans" cxnId="{472DE48C-ED6E-4B64-BB1F-493C3203C0DD}">
      <dgm:prSet/>
      <dgm:spPr/>
      <dgm:t>
        <a:bodyPr/>
        <a:lstStyle/>
        <a:p>
          <a:endParaRPr lang="en-US"/>
        </a:p>
      </dgm:t>
    </dgm:pt>
    <dgm:pt modelId="{07DE764C-C9AF-430E-831B-1D16DA4435C0}" type="sibTrans" cxnId="{472DE48C-ED6E-4B64-BB1F-493C3203C0DD}">
      <dgm:prSet/>
      <dgm:spPr/>
      <dgm:t>
        <a:bodyPr/>
        <a:lstStyle/>
        <a:p>
          <a:endParaRPr lang="en-US"/>
        </a:p>
      </dgm:t>
    </dgm:pt>
    <dgm:pt modelId="{3AF1FC04-11CA-4A86-849E-FB9D2ECCEC60}">
      <dgm:prSet phldrT="[Text]" custT="1"/>
      <dgm:spPr/>
      <dgm:t>
        <a:bodyPr/>
        <a:lstStyle/>
        <a:p>
          <a:r>
            <a:rPr lang="en-US" sz="2000" dirty="0"/>
            <a:t>Enable agencies to make defensible decisions based on the evidence from extensive research of cases, including domestic homicides &amp; ‘near misses’ which underpins most models of RA</a:t>
          </a:r>
        </a:p>
      </dgm:t>
    </dgm:pt>
    <dgm:pt modelId="{F154D8F8-3E9F-4F8F-9C86-B25DABF04A24}" type="parTrans" cxnId="{0A25DEFB-F268-4EA1-8977-A672683486C1}">
      <dgm:prSet/>
      <dgm:spPr/>
      <dgm:t>
        <a:bodyPr/>
        <a:lstStyle/>
        <a:p>
          <a:endParaRPr lang="en-US"/>
        </a:p>
      </dgm:t>
    </dgm:pt>
    <dgm:pt modelId="{5BD1AA3F-B067-487A-85E0-0B130F14E22F}" type="sibTrans" cxnId="{0A25DEFB-F268-4EA1-8977-A672683486C1}">
      <dgm:prSet/>
      <dgm:spPr/>
      <dgm:t>
        <a:bodyPr/>
        <a:lstStyle/>
        <a:p>
          <a:endParaRPr lang="en-US"/>
        </a:p>
      </dgm:t>
    </dgm:pt>
    <dgm:pt modelId="{D45F6167-5C31-48E9-8536-9D901BB8FC00}" type="pres">
      <dgm:prSet presAssocID="{4DE702A4-248A-4AA3-8227-863DFCDD8E9C}" presName="diagram" presStyleCnt="0">
        <dgm:presLayoutVars>
          <dgm:dir/>
          <dgm:resizeHandles val="exact"/>
        </dgm:presLayoutVars>
      </dgm:prSet>
      <dgm:spPr/>
    </dgm:pt>
    <dgm:pt modelId="{95B55F62-4767-40C8-8E8E-822B173240E6}" type="pres">
      <dgm:prSet presAssocID="{2762D15C-0717-43AD-B3FC-C8A57503616F}" presName="node" presStyleLbl="node1" presStyleIdx="0" presStyleCnt="5">
        <dgm:presLayoutVars>
          <dgm:bulletEnabled val="1"/>
        </dgm:presLayoutVars>
      </dgm:prSet>
      <dgm:spPr/>
    </dgm:pt>
    <dgm:pt modelId="{A69EC0CF-9F31-406A-94E7-4CE51C3BE1B0}" type="pres">
      <dgm:prSet presAssocID="{D5111788-179B-4344-952F-6AC25009D9E5}" presName="sibTrans" presStyleCnt="0"/>
      <dgm:spPr/>
    </dgm:pt>
    <dgm:pt modelId="{A4FE2FEA-3FF2-4562-A5EB-B2195AD6BCE6}" type="pres">
      <dgm:prSet presAssocID="{A3184348-DEA4-4429-BDBE-068276500A9F}" presName="node" presStyleLbl="node1" presStyleIdx="1" presStyleCnt="5">
        <dgm:presLayoutVars>
          <dgm:bulletEnabled val="1"/>
        </dgm:presLayoutVars>
      </dgm:prSet>
      <dgm:spPr/>
    </dgm:pt>
    <dgm:pt modelId="{E19BF848-A39A-4D63-A4D0-C6F61947A7E7}" type="pres">
      <dgm:prSet presAssocID="{296976FC-3614-4319-AEBB-72D66F8D0C43}" presName="sibTrans" presStyleCnt="0"/>
      <dgm:spPr/>
    </dgm:pt>
    <dgm:pt modelId="{E19FA2E6-0C98-4EC7-B18F-869F77AD6EFD}" type="pres">
      <dgm:prSet presAssocID="{76ABAEF4-5C9E-4975-9769-2A724885CF36}" presName="node" presStyleLbl="node1" presStyleIdx="2" presStyleCnt="5">
        <dgm:presLayoutVars>
          <dgm:bulletEnabled val="1"/>
        </dgm:presLayoutVars>
      </dgm:prSet>
      <dgm:spPr/>
    </dgm:pt>
    <dgm:pt modelId="{4A5C4E99-EB44-43D5-AE8A-26A02C472598}" type="pres">
      <dgm:prSet presAssocID="{F4EA0AD8-EE7E-45FE-A0EC-F1F72553D1D0}" presName="sibTrans" presStyleCnt="0"/>
      <dgm:spPr/>
    </dgm:pt>
    <dgm:pt modelId="{A65035FC-A9FC-4988-9F21-D772B8923BC8}" type="pres">
      <dgm:prSet presAssocID="{C4C8194E-492D-415D-8103-C0910A412253}" presName="node" presStyleLbl="node1" presStyleIdx="3" presStyleCnt="5">
        <dgm:presLayoutVars>
          <dgm:bulletEnabled val="1"/>
        </dgm:presLayoutVars>
      </dgm:prSet>
      <dgm:spPr/>
    </dgm:pt>
    <dgm:pt modelId="{FA502400-50B9-41D1-B249-CEA26EA07961}" type="pres">
      <dgm:prSet presAssocID="{07DE764C-C9AF-430E-831B-1D16DA4435C0}" presName="sibTrans" presStyleCnt="0"/>
      <dgm:spPr/>
    </dgm:pt>
    <dgm:pt modelId="{0D7F5ED3-6F06-42D3-B455-0E5051335182}" type="pres">
      <dgm:prSet presAssocID="{3AF1FC04-11CA-4A86-849E-FB9D2ECCEC60}" presName="node" presStyleLbl="node1" presStyleIdx="4" presStyleCnt="5">
        <dgm:presLayoutVars>
          <dgm:bulletEnabled val="1"/>
        </dgm:presLayoutVars>
      </dgm:prSet>
      <dgm:spPr/>
    </dgm:pt>
  </dgm:ptLst>
  <dgm:cxnLst>
    <dgm:cxn modelId="{A41D2511-9057-4F60-8F53-87E10EEEA377}" type="presOf" srcId="{2762D15C-0717-43AD-B3FC-C8A57503616F}" destId="{95B55F62-4767-40C8-8E8E-822B173240E6}" srcOrd="0" destOrd="0" presId="urn:microsoft.com/office/officeart/2005/8/layout/default"/>
    <dgm:cxn modelId="{B6A45717-0F72-47DF-8735-0417D8574215}" type="presOf" srcId="{76ABAEF4-5C9E-4975-9769-2A724885CF36}" destId="{E19FA2E6-0C98-4EC7-B18F-869F77AD6EFD}" srcOrd="0" destOrd="0" presId="urn:microsoft.com/office/officeart/2005/8/layout/default"/>
    <dgm:cxn modelId="{03D12533-A63F-4AEE-95B4-1C5D5D2A9D77}" srcId="{4DE702A4-248A-4AA3-8227-863DFCDD8E9C}" destId="{76ABAEF4-5C9E-4975-9769-2A724885CF36}" srcOrd="2" destOrd="0" parTransId="{ADEC12B5-7CBE-4819-8FB8-A61CAFA32B34}" sibTransId="{F4EA0AD8-EE7E-45FE-A0EC-F1F72553D1D0}"/>
    <dgm:cxn modelId="{AED08F42-76CC-41CC-AEE1-D7BD6739BF57}" type="presOf" srcId="{C4C8194E-492D-415D-8103-C0910A412253}" destId="{A65035FC-A9FC-4988-9F21-D772B8923BC8}" srcOrd="0" destOrd="0" presId="urn:microsoft.com/office/officeart/2005/8/layout/default"/>
    <dgm:cxn modelId="{D7320475-E395-4D49-97B9-3F76A8D405BD}" type="presOf" srcId="{A3184348-DEA4-4429-BDBE-068276500A9F}" destId="{A4FE2FEA-3FF2-4562-A5EB-B2195AD6BCE6}" srcOrd="0" destOrd="0" presId="urn:microsoft.com/office/officeart/2005/8/layout/default"/>
    <dgm:cxn modelId="{0D72DF7C-AFF5-42C7-A533-DC885BB95AD6}" type="presOf" srcId="{4DE702A4-248A-4AA3-8227-863DFCDD8E9C}" destId="{D45F6167-5C31-48E9-8536-9D901BB8FC00}" srcOrd="0" destOrd="0" presId="urn:microsoft.com/office/officeart/2005/8/layout/default"/>
    <dgm:cxn modelId="{472DE48C-ED6E-4B64-BB1F-493C3203C0DD}" srcId="{4DE702A4-248A-4AA3-8227-863DFCDD8E9C}" destId="{C4C8194E-492D-415D-8103-C0910A412253}" srcOrd="3" destOrd="0" parTransId="{8658F913-92DC-4A97-BF9F-2F67A6CA5DB8}" sibTransId="{07DE764C-C9AF-430E-831B-1D16DA4435C0}"/>
    <dgm:cxn modelId="{6AEA6A8F-8F13-45FA-848E-04E0E6A6A04C}" srcId="{4DE702A4-248A-4AA3-8227-863DFCDD8E9C}" destId="{2762D15C-0717-43AD-B3FC-C8A57503616F}" srcOrd="0" destOrd="0" parTransId="{6DDEFB5B-26B3-4EF3-BFF4-CDE6A20865C0}" sibTransId="{D5111788-179B-4344-952F-6AC25009D9E5}"/>
    <dgm:cxn modelId="{11BEA69D-9A7D-4041-9FE1-43CCA7A4F82A}" type="presOf" srcId="{3AF1FC04-11CA-4A86-849E-FB9D2ECCEC60}" destId="{0D7F5ED3-6F06-42D3-B455-0E5051335182}" srcOrd="0" destOrd="0" presId="urn:microsoft.com/office/officeart/2005/8/layout/default"/>
    <dgm:cxn modelId="{34013FD7-A8E9-42ED-BA5A-29D2E4142D3E}" srcId="{4DE702A4-248A-4AA3-8227-863DFCDD8E9C}" destId="{A3184348-DEA4-4429-BDBE-068276500A9F}" srcOrd="1" destOrd="0" parTransId="{1430EA71-9BDA-4718-9194-E4A47BD610C0}" sibTransId="{296976FC-3614-4319-AEBB-72D66F8D0C43}"/>
    <dgm:cxn modelId="{0A25DEFB-F268-4EA1-8977-A672683486C1}" srcId="{4DE702A4-248A-4AA3-8227-863DFCDD8E9C}" destId="{3AF1FC04-11CA-4A86-849E-FB9D2ECCEC60}" srcOrd="4" destOrd="0" parTransId="{F154D8F8-3E9F-4F8F-9C86-B25DABF04A24}" sibTransId="{5BD1AA3F-B067-487A-85E0-0B130F14E22F}"/>
    <dgm:cxn modelId="{C3D22BD4-E1C7-47CA-9B2F-0F707635605F}" type="presParOf" srcId="{D45F6167-5C31-48E9-8536-9D901BB8FC00}" destId="{95B55F62-4767-40C8-8E8E-822B173240E6}" srcOrd="0" destOrd="0" presId="urn:microsoft.com/office/officeart/2005/8/layout/default"/>
    <dgm:cxn modelId="{F772E150-3E76-4985-854B-B85754FCE491}" type="presParOf" srcId="{D45F6167-5C31-48E9-8536-9D901BB8FC00}" destId="{A69EC0CF-9F31-406A-94E7-4CE51C3BE1B0}" srcOrd="1" destOrd="0" presId="urn:microsoft.com/office/officeart/2005/8/layout/default"/>
    <dgm:cxn modelId="{FDAF8139-0F4F-47A7-8AA0-208A4219F669}" type="presParOf" srcId="{D45F6167-5C31-48E9-8536-9D901BB8FC00}" destId="{A4FE2FEA-3FF2-4562-A5EB-B2195AD6BCE6}" srcOrd="2" destOrd="0" presId="urn:microsoft.com/office/officeart/2005/8/layout/default"/>
    <dgm:cxn modelId="{C1A69DF8-D624-42C4-B58C-6BBD21EC08B9}" type="presParOf" srcId="{D45F6167-5C31-48E9-8536-9D901BB8FC00}" destId="{E19BF848-A39A-4D63-A4D0-C6F61947A7E7}" srcOrd="3" destOrd="0" presId="urn:microsoft.com/office/officeart/2005/8/layout/default"/>
    <dgm:cxn modelId="{BBC958ED-30F0-47C4-8346-95BE4C29A69D}" type="presParOf" srcId="{D45F6167-5C31-48E9-8536-9D901BB8FC00}" destId="{E19FA2E6-0C98-4EC7-B18F-869F77AD6EFD}" srcOrd="4" destOrd="0" presId="urn:microsoft.com/office/officeart/2005/8/layout/default"/>
    <dgm:cxn modelId="{BD91E0B7-D351-4E5F-A4EC-3ECD48CE31F2}" type="presParOf" srcId="{D45F6167-5C31-48E9-8536-9D901BB8FC00}" destId="{4A5C4E99-EB44-43D5-AE8A-26A02C472598}" srcOrd="5" destOrd="0" presId="urn:microsoft.com/office/officeart/2005/8/layout/default"/>
    <dgm:cxn modelId="{6B0A3BE7-5F4C-459B-8DB1-C78B934A6A3C}" type="presParOf" srcId="{D45F6167-5C31-48E9-8536-9D901BB8FC00}" destId="{A65035FC-A9FC-4988-9F21-D772B8923BC8}" srcOrd="6" destOrd="0" presId="urn:microsoft.com/office/officeart/2005/8/layout/default"/>
    <dgm:cxn modelId="{91E3EE93-038A-42D6-A805-9CAE71898684}" type="presParOf" srcId="{D45F6167-5C31-48E9-8536-9D901BB8FC00}" destId="{FA502400-50B9-41D1-B249-CEA26EA07961}" srcOrd="7" destOrd="0" presId="urn:microsoft.com/office/officeart/2005/8/layout/default"/>
    <dgm:cxn modelId="{5D1447A7-1677-4D73-8724-E8C2F2DACE10}" type="presParOf" srcId="{D45F6167-5C31-48E9-8536-9D901BB8FC00}" destId="{0D7F5ED3-6F06-42D3-B455-0E505133518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3DBD95-544E-4EFF-84B2-B073C3A60252}"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2441ED3B-C844-4437-BC2E-42F4B9F6A2A2}">
      <dgm:prSet phldrT="[Text]"/>
      <dgm:spPr/>
      <dgm:t>
        <a:bodyPr/>
        <a:lstStyle/>
        <a:p>
          <a:r>
            <a:rPr lang="en-US" b="1"/>
            <a:t>STANDARD</a:t>
          </a:r>
          <a:endParaRPr lang="en-US" b="1" dirty="0"/>
        </a:p>
      </dgm:t>
    </dgm:pt>
    <dgm:pt modelId="{47F65CCA-419E-4D88-AAD2-2FBF50A5B0E3}" type="parTrans" cxnId="{DF696807-AAA5-4243-BE01-F487361534A2}">
      <dgm:prSet/>
      <dgm:spPr/>
      <dgm:t>
        <a:bodyPr/>
        <a:lstStyle/>
        <a:p>
          <a:endParaRPr lang="en-US"/>
        </a:p>
      </dgm:t>
    </dgm:pt>
    <dgm:pt modelId="{93D6EED8-5056-4A9D-807A-C6D9C3CE22B4}" type="sibTrans" cxnId="{DF696807-AAA5-4243-BE01-F487361534A2}">
      <dgm:prSet/>
      <dgm:spPr/>
      <dgm:t>
        <a:bodyPr/>
        <a:lstStyle/>
        <a:p>
          <a:endParaRPr lang="en-US"/>
        </a:p>
      </dgm:t>
    </dgm:pt>
    <dgm:pt modelId="{715159C6-5C03-43AC-AA7F-3CDD02D84D47}">
      <dgm:prSet phldrT="[Text]" custT="1"/>
      <dgm:spPr/>
      <dgm:t>
        <a:bodyPr/>
        <a:lstStyle/>
        <a:p>
          <a:r>
            <a:rPr lang="en-US" sz="2400" dirty="0"/>
            <a:t>Current evidence does not indicate likelihood of causing </a:t>
          </a:r>
          <a:r>
            <a:rPr lang="en-US" sz="2400" b="1" dirty="0"/>
            <a:t>serious harm</a:t>
          </a:r>
        </a:p>
      </dgm:t>
    </dgm:pt>
    <dgm:pt modelId="{5675B667-18F3-429F-B190-2338312B95CC}" type="parTrans" cxnId="{619EF926-C249-4430-BEAD-B53E3E9B6DE1}">
      <dgm:prSet/>
      <dgm:spPr/>
      <dgm:t>
        <a:bodyPr/>
        <a:lstStyle/>
        <a:p>
          <a:endParaRPr lang="en-US"/>
        </a:p>
      </dgm:t>
    </dgm:pt>
    <dgm:pt modelId="{1E46F75E-8892-4D82-9ECA-833B5F22B388}" type="sibTrans" cxnId="{619EF926-C249-4430-BEAD-B53E3E9B6DE1}">
      <dgm:prSet/>
      <dgm:spPr/>
      <dgm:t>
        <a:bodyPr/>
        <a:lstStyle/>
        <a:p>
          <a:endParaRPr lang="en-US"/>
        </a:p>
      </dgm:t>
    </dgm:pt>
    <dgm:pt modelId="{CF5EE0AC-1383-4654-9A5B-561CC2D53FD9}">
      <dgm:prSet phldrT="[Text]"/>
      <dgm:spPr/>
      <dgm:t>
        <a:bodyPr/>
        <a:lstStyle/>
        <a:p>
          <a:r>
            <a:rPr lang="en-US" b="1"/>
            <a:t>MEDIUM</a:t>
          </a:r>
          <a:endParaRPr lang="en-US" b="1" dirty="0"/>
        </a:p>
      </dgm:t>
    </dgm:pt>
    <dgm:pt modelId="{C0EE541D-A308-4F14-9148-7835459D2E8B}" type="parTrans" cxnId="{A2CB5839-1303-486B-AB7C-8E7DD61EDCC1}">
      <dgm:prSet/>
      <dgm:spPr/>
      <dgm:t>
        <a:bodyPr/>
        <a:lstStyle/>
        <a:p>
          <a:endParaRPr lang="en-US"/>
        </a:p>
      </dgm:t>
    </dgm:pt>
    <dgm:pt modelId="{94739A15-138F-4721-A2E7-31D8315858BE}" type="sibTrans" cxnId="{A2CB5839-1303-486B-AB7C-8E7DD61EDCC1}">
      <dgm:prSet/>
      <dgm:spPr/>
      <dgm:t>
        <a:bodyPr/>
        <a:lstStyle/>
        <a:p>
          <a:endParaRPr lang="en-US"/>
        </a:p>
      </dgm:t>
    </dgm:pt>
    <dgm:pt modelId="{1ABC3519-EDF9-4337-BA04-DE2B1A0EC55E}">
      <dgm:prSet phldrT="[Text]" custT="1"/>
      <dgm:spPr/>
      <dgm:t>
        <a:bodyPr/>
        <a:lstStyle/>
        <a:p>
          <a:r>
            <a:rPr lang="en-US" sz="2400" dirty="0"/>
            <a:t>There are identifiable indicators of risk of </a:t>
          </a:r>
          <a:r>
            <a:rPr lang="en-US" sz="2400" b="1" dirty="0"/>
            <a:t>serious harm</a:t>
          </a:r>
          <a:r>
            <a:rPr lang="en-US" sz="2400" dirty="0"/>
            <a:t>. Offender has potential to cause serious harm but unlikely unless there is a change of circumstances</a:t>
          </a:r>
        </a:p>
      </dgm:t>
    </dgm:pt>
    <dgm:pt modelId="{0A77A11E-E7FA-4B58-9AE9-0A340EAAE875}" type="parTrans" cxnId="{165879E6-C2B7-4CD3-81E4-9C5B38FCF237}">
      <dgm:prSet/>
      <dgm:spPr/>
      <dgm:t>
        <a:bodyPr/>
        <a:lstStyle/>
        <a:p>
          <a:endParaRPr lang="en-US"/>
        </a:p>
      </dgm:t>
    </dgm:pt>
    <dgm:pt modelId="{F230646A-6CBB-4D37-9DE9-3DDFED5D570A}" type="sibTrans" cxnId="{165879E6-C2B7-4CD3-81E4-9C5B38FCF237}">
      <dgm:prSet/>
      <dgm:spPr/>
      <dgm:t>
        <a:bodyPr/>
        <a:lstStyle/>
        <a:p>
          <a:endParaRPr lang="en-US"/>
        </a:p>
      </dgm:t>
    </dgm:pt>
    <dgm:pt modelId="{8661089E-1DF4-4D27-93CB-68E112EEAC4E}">
      <dgm:prSet phldrT="[Text]"/>
      <dgm:spPr/>
      <dgm:t>
        <a:bodyPr/>
        <a:lstStyle/>
        <a:p>
          <a:r>
            <a:rPr lang="en-US" b="1"/>
            <a:t>HIGH</a:t>
          </a:r>
          <a:endParaRPr lang="en-US" b="1" dirty="0"/>
        </a:p>
      </dgm:t>
    </dgm:pt>
    <dgm:pt modelId="{67549570-E9CA-474A-B469-A28A239568F2}" type="parTrans" cxnId="{A9052969-4E87-4FE5-BA37-22D385663B6F}">
      <dgm:prSet/>
      <dgm:spPr/>
      <dgm:t>
        <a:bodyPr/>
        <a:lstStyle/>
        <a:p>
          <a:endParaRPr lang="en-US"/>
        </a:p>
      </dgm:t>
    </dgm:pt>
    <dgm:pt modelId="{92DD0095-6B0F-4BE8-93FC-DB8270FCBA49}" type="sibTrans" cxnId="{A9052969-4E87-4FE5-BA37-22D385663B6F}">
      <dgm:prSet/>
      <dgm:spPr/>
      <dgm:t>
        <a:bodyPr/>
        <a:lstStyle/>
        <a:p>
          <a:endParaRPr lang="en-US"/>
        </a:p>
      </dgm:t>
    </dgm:pt>
    <dgm:pt modelId="{08021769-3CEB-4734-8188-F1350B95983B}">
      <dgm:prSet phldrT="[Text]" custT="1"/>
      <dgm:spPr/>
      <dgm:t>
        <a:bodyPr/>
        <a:lstStyle/>
        <a:p>
          <a:r>
            <a:rPr lang="en-US" sz="2400" dirty="0"/>
            <a:t>There are identifiable indicators of risk of </a:t>
          </a:r>
          <a:r>
            <a:rPr lang="en-US" sz="2400" b="1" dirty="0"/>
            <a:t>serious harm</a:t>
          </a:r>
          <a:r>
            <a:rPr lang="en-US" sz="2400" dirty="0"/>
            <a:t>, which could happen at anytime.</a:t>
          </a:r>
        </a:p>
      </dgm:t>
    </dgm:pt>
    <dgm:pt modelId="{09FBBFB1-331F-4AD5-A934-13E1119DC7D1}" type="parTrans" cxnId="{253F7691-0DD3-4977-A202-7BFD397184BC}">
      <dgm:prSet/>
      <dgm:spPr/>
      <dgm:t>
        <a:bodyPr/>
        <a:lstStyle/>
        <a:p>
          <a:endParaRPr lang="en-US"/>
        </a:p>
      </dgm:t>
    </dgm:pt>
    <dgm:pt modelId="{EE0FE6DB-1936-498D-9D1E-1ACEE448B06A}" type="sibTrans" cxnId="{253F7691-0DD3-4977-A202-7BFD397184BC}">
      <dgm:prSet/>
      <dgm:spPr/>
      <dgm:t>
        <a:bodyPr/>
        <a:lstStyle/>
        <a:p>
          <a:endParaRPr lang="en-US"/>
        </a:p>
      </dgm:t>
    </dgm:pt>
    <dgm:pt modelId="{9D6EDCE8-01C8-4168-91D0-ADADC5054A11}" type="pres">
      <dgm:prSet presAssocID="{913DBD95-544E-4EFF-84B2-B073C3A60252}" presName="Name0" presStyleCnt="0">
        <dgm:presLayoutVars>
          <dgm:chMax val="5"/>
          <dgm:chPref val="5"/>
          <dgm:dir/>
          <dgm:animLvl val="lvl"/>
        </dgm:presLayoutVars>
      </dgm:prSet>
      <dgm:spPr/>
    </dgm:pt>
    <dgm:pt modelId="{1243F8F9-AC9C-4EE4-80EB-FD770EF474AD}" type="pres">
      <dgm:prSet presAssocID="{2441ED3B-C844-4437-BC2E-42F4B9F6A2A2}" presName="parentText1" presStyleLbl="node1" presStyleIdx="0" presStyleCnt="3">
        <dgm:presLayoutVars>
          <dgm:chMax/>
          <dgm:chPref val="3"/>
          <dgm:bulletEnabled val="1"/>
        </dgm:presLayoutVars>
      </dgm:prSet>
      <dgm:spPr/>
    </dgm:pt>
    <dgm:pt modelId="{139751AC-0AED-4424-821A-F381E18123BF}" type="pres">
      <dgm:prSet presAssocID="{2441ED3B-C844-4437-BC2E-42F4B9F6A2A2}" presName="childText1" presStyleLbl="solidAlignAcc1" presStyleIdx="0" presStyleCnt="3">
        <dgm:presLayoutVars>
          <dgm:chMax val="0"/>
          <dgm:chPref val="0"/>
          <dgm:bulletEnabled val="1"/>
        </dgm:presLayoutVars>
      </dgm:prSet>
      <dgm:spPr/>
    </dgm:pt>
    <dgm:pt modelId="{8D10A967-5243-4171-9D85-44B80B37AC32}" type="pres">
      <dgm:prSet presAssocID="{CF5EE0AC-1383-4654-9A5B-561CC2D53FD9}" presName="parentText2" presStyleLbl="node1" presStyleIdx="1" presStyleCnt="3">
        <dgm:presLayoutVars>
          <dgm:chMax/>
          <dgm:chPref val="3"/>
          <dgm:bulletEnabled val="1"/>
        </dgm:presLayoutVars>
      </dgm:prSet>
      <dgm:spPr/>
    </dgm:pt>
    <dgm:pt modelId="{556B7B87-8588-4E0E-B135-A2DB3B449533}" type="pres">
      <dgm:prSet presAssocID="{CF5EE0AC-1383-4654-9A5B-561CC2D53FD9}" presName="childText2" presStyleLbl="solidAlignAcc1" presStyleIdx="1" presStyleCnt="3">
        <dgm:presLayoutVars>
          <dgm:chMax val="0"/>
          <dgm:chPref val="0"/>
          <dgm:bulletEnabled val="1"/>
        </dgm:presLayoutVars>
      </dgm:prSet>
      <dgm:spPr/>
    </dgm:pt>
    <dgm:pt modelId="{81EBAE8B-39CF-4F82-84F7-995BDD54DE96}" type="pres">
      <dgm:prSet presAssocID="{8661089E-1DF4-4D27-93CB-68E112EEAC4E}" presName="parentText3" presStyleLbl="node1" presStyleIdx="2" presStyleCnt="3">
        <dgm:presLayoutVars>
          <dgm:chMax/>
          <dgm:chPref val="3"/>
          <dgm:bulletEnabled val="1"/>
        </dgm:presLayoutVars>
      </dgm:prSet>
      <dgm:spPr/>
    </dgm:pt>
    <dgm:pt modelId="{5F2C1207-45A4-4D06-83AF-DE274E6C639D}" type="pres">
      <dgm:prSet presAssocID="{8661089E-1DF4-4D27-93CB-68E112EEAC4E}" presName="childText3" presStyleLbl="solidAlignAcc1" presStyleIdx="2" presStyleCnt="3">
        <dgm:presLayoutVars>
          <dgm:chMax val="0"/>
          <dgm:chPref val="0"/>
          <dgm:bulletEnabled val="1"/>
        </dgm:presLayoutVars>
      </dgm:prSet>
      <dgm:spPr/>
    </dgm:pt>
  </dgm:ptLst>
  <dgm:cxnLst>
    <dgm:cxn modelId="{DF696807-AAA5-4243-BE01-F487361534A2}" srcId="{913DBD95-544E-4EFF-84B2-B073C3A60252}" destId="{2441ED3B-C844-4437-BC2E-42F4B9F6A2A2}" srcOrd="0" destOrd="0" parTransId="{47F65CCA-419E-4D88-AAD2-2FBF50A5B0E3}" sibTransId="{93D6EED8-5056-4A9D-807A-C6D9C3CE22B4}"/>
    <dgm:cxn modelId="{619EF926-C249-4430-BEAD-B53E3E9B6DE1}" srcId="{2441ED3B-C844-4437-BC2E-42F4B9F6A2A2}" destId="{715159C6-5C03-43AC-AA7F-3CDD02D84D47}" srcOrd="0" destOrd="0" parTransId="{5675B667-18F3-429F-B190-2338312B95CC}" sibTransId="{1E46F75E-8892-4D82-9ECA-833B5F22B388}"/>
    <dgm:cxn modelId="{885B932C-C953-4EED-B511-9E75D8E9BBD1}" type="presOf" srcId="{2441ED3B-C844-4437-BC2E-42F4B9F6A2A2}" destId="{1243F8F9-AC9C-4EE4-80EB-FD770EF474AD}" srcOrd="0" destOrd="0" presId="urn:microsoft.com/office/officeart/2009/3/layout/IncreasingArrowsProcess"/>
    <dgm:cxn modelId="{A2CB5839-1303-486B-AB7C-8E7DD61EDCC1}" srcId="{913DBD95-544E-4EFF-84B2-B073C3A60252}" destId="{CF5EE0AC-1383-4654-9A5B-561CC2D53FD9}" srcOrd="1" destOrd="0" parTransId="{C0EE541D-A308-4F14-9148-7835459D2E8B}" sibTransId="{94739A15-138F-4721-A2E7-31D8315858BE}"/>
    <dgm:cxn modelId="{3F520C5D-803F-4AD6-8CA8-DAC36E92C6C3}" type="presOf" srcId="{913DBD95-544E-4EFF-84B2-B073C3A60252}" destId="{9D6EDCE8-01C8-4168-91D0-ADADC5054A11}" srcOrd="0" destOrd="0" presId="urn:microsoft.com/office/officeart/2009/3/layout/IncreasingArrowsProcess"/>
    <dgm:cxn modelId="{A9052969-4E87-4FE5-BA37-22D385663B6F}" srcId="{913DBD95-544E-4EFF-84B2-B073C3A60252}" destId="{8661089E-1DF4-4D27-93CB-68E112EEAC4E}" srcOrd="2" destOrd="0" parTransId="{67549570-E9CA-474A-B469-A28A239568F2}" sibTransId="{92DD0095-6B0F-4BE8-93FC-DB8270FCBA49}"/>
    <dgm:cxn modelId="{9CDD6A69-6BF9-40E3-B075-ABB612790E3B}" type="presOf" srcId="{CF5EE0AC-1383-4654-9A5B-561CC2D53FD9}" destId="{8D10A967-5243-4171-9D85-44B80B37AC32}" srcOrd="0" destOrd="0" presId="urn:microsoft.com/office/officeart/2009/3/layout/IncreasingArrowsProcess"/>
    <dgm:cxn modelId="{01AAE07B-4A4B-4C9C-9A5E-4529A0863FE9}" type="presOf" srcId="{08021769-3CEB-4734-8188-F1350B95983B}" destId="{5F2C1207-45A4-4D06-83AF-DE274E6C639D}" srcOrd="0" destOrd="0" presId="urn:microsoft.com/office/officeart/2009/3/layout/IncreasingArrowsProcess"/>
    <dgm:cxn modelId="{3975CB7F-70D3-48B0-90F1-97E3EAB35AA9}" type="presOf" srcId="{1ABC3519-EDF9-4337-BA04-DE2B1A0EC55E}" destId="{556B7B87-8588-4E0E-B135-A2DB3B449533}" srcOrd="0" destOrd="0" presId="urn:microsoft.com/office/officeart/2009/3/layout/IncreasingArrowsProcess"/>
    <dgm:cxn modelId="{253F7691-0DD3-4977-A202-7BFD397184BC}" srcId="{8661089E-1DF4-4D27-93CB-68E112EEAC4E}" destId="{08021769-3CEB-4734-8188-F1350B95983B}" srcOrd="0" destOrd="0" parTransId="{09FBBFB1-331F-4AD5-A934-13E1119DC7D1}" sibTransId="{EE0FE6DB-1936-498D-9D1E-1ACEE448B06A}"/>
    <dgm:cxn modelId="{B0A8A696-E4C6-4C95-9D38-4EA41879B6AC}" type="presOf" srcId="{715159C6-5C03-43AC-AA7F-3CDD02D84D47}" destId="{139751AC-0AED-4424-821A-F381E18123BF}" srcOrd="0" destOrd="0" presId="urn:microsoft.com/office/officeart/2009/3/layout/IncreasingArrowsProcess"/>
    <dgm:cxn modelId="{886856B8-DD77-4AC9-A4C0-80D94B0A1BC5}" type="presOf" srcId="{8661089E-1DF4-4D27-93CB-68E112EEAC4E}" destId="{81EBAE8B-39CF-4F82-84F7-995BDD54DE96}" srcOrd="0" destOrd="0" presId="urn:microsoft.com/office/officeart/2009/3/layout/IncreasingArrowsProcess"/>
    <dgm:cxn modelId="{165879E6-C2B7-4CD3-81E4-9C5B38FCF237}" srcId="{CF5EE0AC-1383-4654-9A5B-561CC2D53FD9}" destId="{1ABC3519-EDF9-4337-BA04-DE2B1A0EC55E}" srcOrd="0" destOrd="0" parTransId="{0A77A11E-E7FA-4B58-9AE9-0A340EAAE875}" sibTransId="{F230646A-6CBB-4D37-9DE9-3DDFED5D570A}"/>
    <dgm:cxn modelId="{AA56A539-A9AD-43D9-AE39-430952E346AE}" type="presParOf" srcId="{9D6EDCE8-01C8-4168-91D0-ADADC5054A11}" destId="{1243F8F9-AC9C-4EE4-80EB-FD770EF474AD}" srcOrd="0" destOrd="0" presId="urn:microsoft.com/office/officeart/2009/3/layout/IncreasingArrowsProcess"/>
    <dgm:cxn modelId="{4FE2D002-2BF4-4A31-9856-D79AC5C37AC3}" type="presParOf" srcId="{9D6EDCE8-01C8-4168-91D0-ADADC5054A11}" destId="{139751AC-0AED-4424-821A-F381E18123BF}" srcOrd="1" destOrd="0" presId="urn:microsoft.com/office/officeart/2009/3/layout/IncreasingArrowsProcess"/>
    <dgm:cxn modelId="{6EC3AC82-6E92-4618-8EFA-81B4FB89D247}" type="presParOf" srcId="{9D6EDCE8-01C8-4168-91D0-ADADC5054A11}" destId="{8D10A967-5243-4171-9D85-44B80B37AC32}" srcOrd="2" destOrd="0" presId="urn:microsoft.com/office/officeart/2009/3/layout/IncreasingArrowsProcess"/>
    <dgm:cxn modelId="{B18A4B96-002B-498B-98DD-A36E6689F27C}" type="presParOf" srcId="{9D6EDCE8-01C8-4168-91D0-ADADC5054A11}" destId="{556B7B87-8588-4E0E-B135-A2DB3B449533}" srcOrd="3" destOrd="0" presId="urn:microsoft.com/office/officeart/2009/3/layout/IncreasingArrowsProcess"/>
    <dgm:cxn modelId="{8BEA0B25-A542-4A42-A6EC-34CCDF927658}" type="presParOf" srcId="{9D6EDCE8-01C8-4168-91D0-ADADC5054A11}" destId="{81EBAE8B-39CF-4F82-84F7-995BDD54DE96}" srcOrd="4" destOrd="0" presId="urn:microsoft.com/office/officeart/2009/3/layout/IncreasingArrowsProcess"/>
    <dgm:cxn modelId="{E30656D8-6176-40B2-A1BC-3D30AC06583C}" type="presParOf" srcId="{9D6EDCE8-01C8-4168-91D0-ADADC5054A11}" destId="{5F2C1207-45A4-4D06-83AF-DE274E6C639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6F0B1A0-C633-4784-A087-36BCF41A6C1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F724291-6FE0-4AE9-BEC0-7C5F914C36A3}">
      <dgm:prSet/>
      <dgm:spPr/>
      <dgm:t>
        <a:bodyPr/>
        <a:lstStyle/>
        <a:p>
          <a:r>
            <a:rPr lang="en-GB"/>
            <a:t>A PPN form must be submitted in every Domestic Abuse and Stalking and Harassment incident</a:t>
          </a:r>
          <a:endParaRPr lang="en-US"/>
        </a:p>
      </dgm:t>
    </dgm:pt>
    <dgm:pt modelId="{D1B7D523-96A4-41EA-8BB3-E93BB3B5751F}" type="parTrans" cxnId="{44C56EBF-34B6-49C3-A815-9B033F60D134}">
      <dgm:prSet/>
      <dgm:spPr/>
      <dgm:t>
        <a:bodyPr/>
        <a:lstStyle/>
        <a:p>
          <a:endParaRPr lang="en-US"/>
        </a:p>
      </dgm:t>
    </dgm:pt>
    <dgm:pt modelId="{55F33BC7-685A-4508-BAF4-615FDC7BECA9}" type="sibTrans" cxnId="{44C56EBF-34B6-49C3-A815-9B033F60D134}">
      <dgm:prSet/>
      <dgm:spPr/>
      <dgm:t>
        <a:bodyPr/>
        <a:lstStyle/>
        <a:p>
          <a:endParaRPr lang="en-US"/>
        </a:p>
      </dgm:t>
    </dgm:pt>
    <dgm:pt modelId="{088BF6CC-5BBD-43F6-BF13-37CD56DEEF66}">
      <dgm:prSet/>
      <dgm:spPr/>
      <dgm:t>
        <a:bodyPr/>
        <a:lstStyle/>
        <a:p>
          <a:r>
            <a:rPr lang="en-GB" dirty="0"/>
            <a:t>The PPN is used to update partner agencies and share information they may be aware of in order for them to provide further assistance to the victims and other vulnerable persons</a:t>
          </a:r>
          <a:endParaRPr lang="en-US" dirty="0"/>
        </a:p>
      </dgm:t>
    </dgm:pt>
    <dgm:pt modelId="{9DAD5D1F-4F77-47DB-8A86-4C5B8FF1BFFF}" type="parTrans" cxnId="{515A3839-B036-4ECB-85C8-BD20C4F8EC6D}">
      <dgm:prSet/>
      <dgm:spPr/>
      <dgm:t>
        <a:bodyPr/>
        <a:lstStyle/>
        <a:p>
          <a:endParaRPr lang="en-US"/>
        </a:p>
      </dgm:t>
    </dgm:pt>
    <dgm:pt modelId="{500CB9BE-B605-459B-9E4F-87264AF384F5}" type="sibTrans" cxnId="{515A3839-B036-4ECB-85C8-BD20C4F8EC6D}">
      <dgm:prSet/>
      <dgm:spPr/>
      <dgm:t>
        <a:bodyPr/>
        <a:lstStyle/>
        <a:p>
          <a:endParaRPr lang="en-US"/>
        </a:p>
      </dgm:t>
    </dgm:pt>
    <dgm:pt modelId="{BFE05594-A995-8F4D-96E9-21DF2D2CA55A}" type="pres">
      <dgm:prSet presAssocID="{96F0B1A0-C633-4784-A087-36BCF41A6C1F}" presName="Name0" presStyleCnt="0">
        <dgm:presLayoutVars>
          <dgm:dir/>
          <dgm:animLvl val="lvl"/>
          <dgm:resizeHandles val="exact"/>
        </dgm:presLayoutVars>
      </dgm:prSet>
      <dgm:spPr/>
    </dgm:pt>
    <dgm:pt modelId="{DAC2C65A-2B10-FC46-97FF-DF3F4ABEC69F}" type="pres">
      <dgm:prSet presAssocID="{088BF6CC-5BBD-43F6-BF13-37CD56DEEF66}" presName="boxAndChildren" presStyleCnt="0"/>
      <dgm:spPr/>
    </dgm:pt>
    <dgm:pt modelId="{3BD540C0-9A91-A744-A422-3530EEE61EAF}" type="pres">
      <dgm:prSet presAssocID="{088BF6CC-5BBD-43F6-BF13-37CD56DEEF66}" presName="parentTextBox" presStyleLbl="node1" presStyleIdx="0" presStyleCnt="2" custLinFactNeighborY="1593"/>
      <dgm:spPr/>
    </dgm:pt>
    <dgm:pt modelId="{D9EEB839-9B28-8D43-A896-5B0E8AA7DCCE}" type="pres">
      <dgm:prSet presAssocID="{55F33BC7-685A-4508-BAF4-615FDC7BECA9}" presName="sp" presStyleCnt="0"/>
      <dgm:spPr/>
    </dgm:pt>
    <dgm:pt modelId="{97136ED8-66ED-2040-8960-7D72AB87DD1E}" type="pres">
      <dgm:prSet presAssocID="{3F724291-6FE0-4AE9-BEC0-7C5F914C36A3}" presName="arrowAndChildren" presStyleCnt="0"/>
      <dgm:spPr/>
    </dgm:pt>
    <dgm:pt modelId="{BA110314-C6CB-3D45-BBAF-03C6272E6EE5}" type="pres">
      <dgm:prSet presAssocID="{3F724291-6FE0-4AE9-BEC0-7C5F914C36A3}" presName="parentTextArrow" presStyleLbl="node1" presStyleIdx="1" presStyleCnt="2" custLinFactNeighborY="1850"/>
      <dgm:spPr/>
    </dgm:pt>
  </dgm:ptLst>
  <dgm:cxnLst>
    <dgm:cxn modelId="{515A3839-B036-4ECB-85C8-BD20C4F8EC6D}" srcId="{96F0B1A0-C633-4784-A087-36BCF41A6C1F}" destId="{088BF6CC-5BBD-43F6-BF13-37CD56DEEF66}" srcOrd="1" destOrd="0" parTransId="{9DAD5D1F-4F77-47DB-8A86-4C5B8FF1BFFF}" sibTransId="{500CB9BE-B605-459B-9E4F-87264AF384F5}"/>
    <dgm:cxn modelId="{5F7054AF-AB77-084E-A6C4-D1932A23FF9C}" type="presOf" srcId="{088BF6CC-5BBD-43F6-BF13-37CD56DEEF66}" destId="{3BD540C0-9A91-A744-A422-3530EEE61EAF}" srcOrd="0" destOrd="0" presId="urn:microsoft.com/office/officeart/2005/8/layout/process4"/>
    <dgm:cxn modelId="{44C56EBF-34B6-49C3-A815-9B033F60D134}" srcId="{96F0B1A0-C633-4784-A087-36BCF41A6C1F}" destId="{3F724291-6FE0-4AE9-BEC0-7C5F914C36A3}" srcOrd="0" destOrd="0" parTransId="{D1B7D523-96A4-41EA-8BB3-E93BB3B5751F}" sibTransId="{55F33BC7-685A-4508-BAF4-615FDC7BECA9}"/>
    <dgm:cxn modelId="{AFB1EFF3-CD8F-3548-94B3-D0B0DBA3A18F}" type="presOf" srcId="{3F724291-6FE0-4AE9-BEC0-7C5F914C36A3}" destId="{BA110314-C6CB-3D45-BBAF-03C6272E6EE5}" srcOrd="0" destOrd="0" presId="urn:microsoft.com/office/officeart/2005/8/layout/process4"/>
    <dgm:cxn modelId="{EEBFB6F6-A3EF-9A47-92F3-D9F914D38F61}" type="presOf" srcId="{96F0B1A0-C633-4784-A087-36BCF41A6C1F}" destId="{BFE05594-A995-8F4D-96E9-21DF2D2CA55A}" srcOrd="0" destOrd="0" presId="urn:microsoft.com/office/officeart/2005/8/layout/process4"/>
    <dgm:cxn modelId="{8A3FE924-7A2E-8749-80CA-E3C86E9E9E08}" type="presParOf" srcId="{BFE05594-A995-8F4D-96E9-21DF2D2CA55A}" destId="{DAC2C65A-2B10-FC46-97FF-DF3F4ABEC69F}" srcOrd="0" destOrd="0" presId="urn:microsoft.com/office/officeart/2005/8/layout/process4"/>
    <dgm:cxn modelId="{1024C58C-EEF3-8541-844B-1428FD6CEBDE}" type="presParOf" srcId="{DAC2C65A-2B10-FC46-97FF-DF3F4ABEC69F}" destId="{3BD540C0-9A91-A744-A422-3530EEE61EAF}" srcOrd="0" destOrd="0" presId="urn:microsoft.com/office/officeart/2005/8/layout/process4"/>
    <dgm:cxn modelId="{264C0307-A254-DC49-B938-A4C6C28D3C1B}" type="presParOf" srcId="{BFE05594-A995-8F4D-96E9-21DF2D2CA55A}" destId="{D9EEB839-9B28-8D43-A896-5B0E8AA7DCCE}" srcOrd="1" destOrd="0" presId="urn:microsoft.com/office/officeart/2005/8/layout/process4"/>
    <dgm:cxn modelId="{EE62B9B0-4AA5-AB40-A831-665B999B0EB4}" type="presParOf" srcId="{BFE05594-A995-8F4D-96E9-21DF2D2CA55A}" destId="{97136ED8-66ED-2040-8960-7D72AB87DD1E}" srcOrd="2" destOrd="0" presId="urn:microsoft.com/office/officeart/2005/8/layout/process4"/>
    <dgm:cxn modelId="{9D065620-DAC8-B44D-8F03-3D1CCA5CCE36}" type="presParOf" srcId="{97136ED8-66ED-2040-8960-7D72AB87DD1E}" destId="{BA110314-C6CB-3D45-BBAF-03C6272E6EE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E99F96A-B983-4451-9976-775B06ECBCC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BBB2F7D-95CC-454B-A301-347A2B65ABF3}">
      <dgm:prSet phldrT="[Text]" custT="1"/>
      <dgm:spPr/>
      <dgm:t>
        <a:bodyPr/>
        <a:lstStyle/>
        <a:p>
          <a:r>
            <a:rPr lang="en-US" sz="2400"/>
            <a:t>The PPN lists 29 questions which are used to identify, assess &amp; manage risk in relation to DA</a:t>
          </a:r>
          <a:endParaRPr lang="en-US" sz="2400" dirty="0"/>
        </a:p>
      </dgm:t>
    </dgm:pt>
    <dgm:pt modelId="{6D16D29D-5748-4088-944C-D73E1D84E55F}" type="parTrans" cxnId="{554CED25-C8AD-4957-B032-863E959DED45}">
      <dgm:prSet/>
      <dgm:spPr/>
      <dgm:t>
        <a:bodyPr/>
        <a:lstStyle/>
        <a:p>
          <a:endParaRPr lang="en-US"/>
        </a:p>
      </dgm:t>
    </dgm:pt>
    <dgm:pt modelId="{C0A6DB43-39EE-4499-AF12-2F888BB33A91}" type="sibTrans" cxnId="{554CED25-C8AD-4957-B032-863E959DED45}">
      <dgm:prSet/>
      <dgm:spPr/>
      <dgm:t>
        <a:bodyPr/>
        <a:lstStyle/>
        <a:p>
          <a:endParaRPr lang="en-US"/>
        </a:p>
      </dgm:t>
    </dgm:pt>
    <dgm:pt modelId="{706B49C2-CEF6-4802-A4CD-68468939F3BD}">
      <dgm:prSet phldrT="[Text]" custT="1"/>
      <dgm:spPr/>
      <dgm:t>
        <a:bodyPr/>
        <a:lstStyle/>
        <a:p>
          <a:r>
            <a:rPr lang="en-US" sz="2400"/>
            <a:t>All 29 questions must be asked for every DASH incident</a:t>
          </a:r>
          <a:endParaRPr lang="en-US" sz="2400" dirty="0"/>
        </a:p>
      </dgm:t>
    </dgm:pt>
    <dgm:pt modelId="{E5AE471C-5C3E-42B8-B09E-8F63330DDA3D}" type="parTrans" cxnId="{A425BDEE-C9BC-47DF-A124-D84056F684D4}">
      <dgm:prSet/>
      <dgm:spPr/>
      <dgm:t>
        <a:bodyPr/>
        <a:lstStyle/>
        <a:p>
          <a:endParaRPr lang="en-US"/>
        </a:p>
      </dgm:t>
    </dgm:pt>
    <dgm:pt modelId="{BB99B61F-78A4-4ED0-9D8C-D3100FF90A60}" type="sibTrans" cxnId="{A425BDEE-C9BC-47DF-A124-D84056F684D4}">
      <dgm:prSet/>
      <dgm:spPr/>
      <dgm:t>
        <a:bodyPr/>
        <a:lstStyle/>
        <a:p>
          <a:endParaRPr lang="en-US" dirty="0"/>
        </a:p>
      </dgm:t>
    </dgm:pt>
    <dgm:pt modelId="{8CB6387F-D14C-416F-AA06-A9F8B8D7C523}">
      <dgm:prSet phldrT="[Text]" custT="1"/>
      <dgm:spPr/>
      <dgm:t>
        <a:bodyPr/>
        <a:lstStyle/>
        <a:p>
          <a:r>
            <a:rPr lang="en-US" sz="2400"/>
            <a:t>All decisions &amp; actions must be reviewed, recorded &amp; updated</a:t>
          </a:r>
          <a:endParaRPr lang="en-US" sz="2400" dirty="0"/>
        </a:p>
      </dgm:t>
    </dgm:pt>
    <dgm:pt modelId="{E2EE30A3-5EE1-4EED-8AD4-E1397904D987}" type="parTrans" cxnId="{788D192C-8FB5-4FEA-A47B-9594DF5F7C46}">
      <dgm:prSet/>
      <dgm:spPr/>
      <dgm:t>
        <a:bodyPr/>
        <a:lstStyle/>
        <a:p>
          <a:endParaRPr lang="en-US"/>
        </a:p>
      </dgm:t>
    </dgm:pt>
    <dgm:pt modelId="{737B2C67-E9FF-42B9-A196-0DEA22D80437}" type="sibTrans" cxnId="{788D192C-8FB5-4FEA-A47B-9594DF5F7C46}">
      <dgm:prSet/>
      <dgm:spPr/>
      <dgm:t>
        <a:bodyPr/>
        <a:lstStyle/>
        <a:p>
          <a:endParaRPr lang="en-US"/>
        </a:p>
      </dgm:t>
    </dgm:pt>
    <dgm:pt modelId="{43D316DD-E053-4C10-840A-CBA6DFF15699}">
      <dgm:prSet phldrT="[Text]" custT="1"/>
      <dgm:spPr/>
      <dgm:t>
        <a:bodyPr/>
        <a:lstStyle/>
        <a:p>
          <a:r>
            <a:rPr lang="en-US" sz="2400"/>
            <a:t>The risk identification process remains dynamic &amp; must be kept under review</a:t>
          </a:r>
          <a:endParaRPr lang="en-US" sz="2400" dirty="0"/>
        </a:p>
      </dgm:t>
    </dgm:pt>
    <dgm:pt modelId="{D6C3A747-F40D-4B40-8957-EB8FD81E09CA}" type="parTrans" cxnId="{AE2800C7-960B-4317-AD30-5C14BBE41212}">
      <dgm:prSet/>
      <dgm:spPr/>
      <dgm:t>
        <a:bodyPr/>
        <a:lstStyle/>
        <a:p>
          <a:endParaRPr lang="en-US"/>
        </a:p>
      </dgm:t>
    </dgm:pt>
    <dgm:pt modelId="{B0704309-91D0-4830-AE6F-FDE9A8D34C1F}" type="sibTrans" cxnId="{AE2800C7-960B-4317-AD30-5C14BBE41212}">
      <dgm:prSet/>
      <dgm:spPr/>
      <dgm:t>
        <a:bodyPr/>
        <a:lstStyle/>
        <a:p>
          <a:endParaRPr lang="en-US"/>
        </a:p>
      </dgm:t>
    </dgm:pt>
    <dgm:pt modelId="{F09C7FB2-2853-DF46-AFC7-7A003E6998CE}" type="pres">
      <dgm:prSet presAssocID="{8E99F96A-B983-4451-9976-775B06ECBCC1}" presName="linear" presStyleCnt="0">
        <dgm:presLayoutVars>
          <dgm:dir/>
          <dgm:animLvl val="lvl"/>
          <dgm:resizeHandles val="exact"/>
        </dgm:presLayoutVars>
      </dgm:prSet>
      <dgm:spPr/>
    </dgm:pt>
    <dgm:pt modelId="{6B46CC3A-2E52-F547-8509-DFD11742EA38}" type="pres">
      <dgm:prSet presAssocID="{3BBB2F7D-95CC-454B-A301-347A2B65ABF3}" presName="parentLin" presStyleCnt="0"/>
      <dgm:spPr/>
    </dgm:pt>
    <dgm:pt modelId="{7B923325-5BD3-FC44-8387-366CD43471C4}" type="pres">
      <dgm:prSet presAssocID="{3BBB2F7D-95CC-454B-A301-347A2B65ABF3}" presName="parentLeftMargin" presStyleLbl="node1" presStyleIdx="0" presStyleCnt="4"/>
      <dgm:spPr/>
    </dgm:pt>
    <dgm:pt modelId="{FEEA8054-4E6F-1A47-ABC1-D38167F7FF50}" type="pres">
      <dgm:prSet presAssocID="{3BBB2F7D-95CC-454B-A301-347A2B65ABF3}" presName="parentText" presStyleLbl="node1" presStyleIdx="0" presStyleCnt="4">
        <dgm:presLayoutVars>
          <dgm:chMax val="0"/>
          <dgm:bulletEnabled val="1"/>
        </dgm:presLayoutVars>
      </dgm:prSet>
      <dgm:spPr/>
    </dgm:pt>
    <dgm:pt modelId="{55E0AB98-EAE0-8047-93C8-C4BD8935CF0D}" type="pres">
      <dgm:prSet presAssocID="{3BBB2F7D-95CC-454B-A301-347A2B65ABF3}" presName="negativeSpace" presStyleCnt="0"/>
      <dgm:spPr/>
    </dgm:pt>
    <dgm:pt modelId="{5C10E496-E57C-0E45-B63F-A8D3EDF3823D}" type="pres">
      <dgm:prSet presAssocID="{3BBB2F7D-95CC-454B-A301-347A2B65ABF3}" presName="childText" presStyleLbl="conFgAcc1" presStyleIdx="0" presStyleCnt="4">
        <dgm:presLayoutVars>
          <dgm:bulletEnabled val="1"/>
        </dgm:presLayoutVars>
      </dgm:prSet>
      <dgm:spPr/>
    </dgm:pt>
    <dgm:pt modelId="{A9803113-11E2-B445-93CB-BA254DCAC4C4}" type="pres">
      <dgm:prSet presAssocID="{C0A6DB43-39EE-4499-AF12-2F888BB33A91}" presName="spaceBetweenRectangles" presStyleCnt="0"/>
      <dgm:spPr/>
    </dgm:pt>
    <dgm:pt modelId="{37C6221D-3E6F-5D47-8707-76462BB5E7B7}" type="pres">
      <dgm:prSet presAssocID="{706B49C2-CEF6-4802-A4CD-68468939F3BD}" presName="parentLin" presStyleCnt="0"/>
      <dgm:spPr/>
    </dgm:pt>
    <dgm:pt modelId="{989D7953-A375-D24E-A51B-CA5DAC01224F}" type="pres">
      <dgm:prSet presAssocID="{706B49C2-CEF6-4802-A4CD-68468939F3BD}" presName="parentLeftMargin" presStyleLbl="node1" presStyleIdx="0" presStyleCnt="4"/>
      <dgm:spPr/>
    </dgm:pt>
    <dgm:pt modelId="{12261C9D-AB09-6749-A80D-DF83AD00FD4A}" type="pres">
      <dgm:prSet presAssocID="{706B49C2-CEF6-4802-A4CD-68468939F3BD}" presName="parentText" presStyleLbl="node1" presStyleIdx="1" presStyleCnt="4">
        <dgm:presLayoutVars>
          <dgm:chMax val="0"/>
          <dgm:bulletEnabled val="1"/>
        </dgm:presLayoutVars>
      </dgm:prSet>
      <dgm:spPr/>
    </dgm:pt>
    <dgm:pt modelId="{C688E53C-61C2-4643-A2AF-5BC2803274A8}" type="pres">
      <dgm:prSet presAssocID="{706B49C2-CEF6-4802-A4CD-68468939F3BD}" presName="negativeSpace" presStyleCnt="0"/>
      <dgm:spPr/>
    </dgm:pt>
    <dgm:pt modelId="{3226F5AF-7DCB-4F46-8EF7-159723350A93}" type="pres">
      <dgm:prSet presAssocID="{706B49C2-CEF6-4802-A4CD-68468939F3BD}" presName="childText" presStyleLbl="conFgAcc1" presStyleIdx="1" presStyleCnt="4">
        <dgm:presLayoutVars>
          <dgm:bulletEnabled val="1"/>
        </dgm:presLayoutVars>
      </dgm:prSet>
      <dgm:spPr/>
    </dgm:pt>
    <dgm:pt modelId="{2CCAAAB5-C939-3A4E-B854-F06C4BBDC18F}" type="pres">
      <dgm:prSet presAssocID="{BB99B61F-78A4-4ED0-9D8C-D3100FF90A60}" presName="spaceBetweenRectangles" presStyleCnt="0"/>
      <dgm:spPr/>
    </dgm:pt>
    <dgm:pt modelId="{C81ED031-45EF-1F4B-80B8-8B712838DD5E}" type="pres">
      <dgm:prSet presAssocID="{8CB6387F-D14C-416F-AA06-A9F8B8D7C523}" presName="parentLin" presStyleCnt="0"/>
      <dgm:spPr/>
    </dgm:pt>
    <dgm:pt modelId="{B8E8D6BF-7E19-FA40-87FD-D47FCFECD061}" type="pres">
      <dgm:prSet presAssocID="{8CB6387F-D14C-416F-AA06-A9F8B8D7C523}" presName="parentLeftMargin" presStyleLbl="node1" presStyleIdx="1" presStyleCnt="4"/>
      <dgm:spPr/>
    </dgm:pt>
    <dgm:pt modelId="{F4C60DC2-5931-5C4B-8312-F01D77230E6C}" type="pres">
      <dgm:prSet presAssocID="{8CB6387F-D14C-416F-AA06-A9F8B8D7C523}" presName="parentText" presStyleLbl="node1" presStyleIdx="2" presStyleCnt="4">
        <dgm:presLayoutVars>
          <dgm:chMax val="0"/>
          <dgm:bulletEnabled val="1"/>
        </dgm:presLayoutVars>
      </dgm:prSet>
      <dgm:spPr/>
    </dgm:pt>
    <dgm:pt modelId="{602C9376-8A42-9B47-AC46-A069A24ADBE4}" type="pres">
      <dgm:prSet presAssocID="{8CB6387F-D14C-416F-AA06-A9F8B8D7C523}" presName="negativeSpace" presStyleCnt="0"/>
      <dgm:spPr/>
    </dgm:pt>
    <dgm:pt modelId="{2452EBA8-0096-374F-B2EB-32F1BBAB20A0}" type="pres">
      <dgm:prSet presAssocID="{8CB6387F-D14C-416F-AA06-A9F8B8D7C523}" presName="childText" presStyleLbl="conFgAcc1" presStyleIdx="2" presStyleCnt="4">
        <dgm:presLayoutVars>
          <dgm:bulletEnabled val="1"/>
        </dgm:presLayoutVars>
      </dgm:prSet>
      <dgm:spPr/>
    </dgm:pt>
    <dgm:pt modelId="{61C72459-FE49-0D45-9B66-8E3A3563BC14}" type="pres">
      <dgm:prSet presAssocID="{737B2C67-E9FF-42B9-A196-0DEA22D80437}" presName="spaceBetweenRectangles" presStyleCnt="0"/>
      <dgm:spPr/>
    </dgm:pt>
    <dgm:pt modelId="{1F46A5E5-AC86-E540-90F6-D0084405E13F}" type="pres">
      <dgm:prSet presAssocID="{43D316DD-E053-4C10-840A-CBA6DFF15699}" presName="parentLin" presStyleCnt="0"/>
      <dgm:spPr/>
    </dgm:pt>
    <dgm:pt modelId="{60D27A9D-87A2-1F47-AB02-F74A4748B598}" type="pres">
      <dgm:prSet presAssocID="{43D316DD-E053-4C10-840A-CBA6DFF15699}" presName="parentLeftMargin" presStyleLbl="node1" presStyleIdx="2" presStyleCnt="4"/>
      <dgm:spPr/>
    </dgm:pt>
    <dgm:pt modelId="{112F83FB-0DF7-B54D-95D8-646048946594}" type="pres">
      <dgm:prSet presAssocID="{43D316DD-E053-4C10-840A-CBA6DFF15699}" presName="parentText" presStyleLbl="node1" presStyleIdx="3" presStyleCnt="4">
        <dgm:presLayoutVars>
          <dgm:chMax val="0"/>
          <dgm:bulletEnabled val="1"/>
        </dgm:presLayoutVars>
      </dgm:prSet>
      <dgm:spPr/>
    </dgm:pt>
    <dgm:pt modelId="{4B749510-3FCC-284F-8A9A-BC6A25352F3E}" type="pres">
      <dgm:prSet presAssocID="{43D316DD-E053-4C10-840A-CBA6DFF15699}" presName="negativeSpace" presStyleCnt="0"/>
      <dgm:spPr/>
    </dgm:pt>
    <dgm:pt modelId="{C09FE0EE-8718-914B-9878-D41630AF750B}" type="pres">
      <dgm:prSet presAssocID="{43D316DD-E053-4C10-840A-CBA6DFF15699}" presName="childText" presStyleLbl="conFgAcc1" presStyleIdx="3" presStyleCnt="4">
        <dgm:presLayoutVars>
          <dgm:bulletEnabled val="1"/>
        </dgm:presLayoutVars>
      </dgm:prSet>
      <dgm:spPr/>
    </dgm:pt>
  </dgm:ptLst>
  <dgm:cxnLst>
    <dgm:cxn modelId="{C40C4D0F-9361-8148-B890-5BB8B0C2A250}" type="presOf" srcId="{43D316DD-E053-4C10-840A-CBA6DFF15699}" destId="{60D27A9D-87A2-1F47-AB02-F74A4748B598}" srcOrd="0" destOrd="0" presId="urn:microsoft.com/office/officeart/2005/8/layout/list1"/>
    <dgm:cxn modelId="{E5FF680F-87AA-5E4C-90B1-2627138B105F}" type="presOf" srcId="{706B49C2-CEF6-4802-A4CD-68468939F3BD}" destId="{989D7953-A375-D24E-A51B-CA5DAC01224F}" srcOrd="0" destOrd="0" presId="urn:microsoft.com/office/officeart/2005/8/layout/list1"/>
    <dgm:cxn modelId="{554CED25-C8AD-4957-B032-863E959DED45}" srcId="{8E99F96A-B983-4451-9976-775B06ECBCC1}" destId="{3BBB2F7D-95CC-454B-A301-347A2B65ABF3}" srcOrd="0" destOrd="0" parTransId="{6D16D29D-5748-4088-944C-D73E1D84E55F}" sibTransId="{C0A6DB43-39EE-4499-AF12-2F888BB33A91}"/>
    <dgm:cxn modelId="{2E33D427-F830-7E4B-93C5-669E2C582371}" type="presOf" srcId="{706B49C2-CEF6-4802-A4CD-68468939F3BD}" destId="{12261C9D-AB09-6749-A80D-DF83AD00FD4A}" srcOrd="1" destOrd="0" presId="urn:microsoft.com/office/officeart/2005/8/layout/list1"/>
    <dgm:cxn modelId="{83A0E927-3C25-7748-94C8-25C0E0B29F37}" type="presOf" srcId="{43D316DD-E053-4C10-840A-CBA6DFF15699}" destId="{112F83FB-0DF7-B54D-95D8-646048946594}" srcOrd="1" destOrd="0" presId="urn:microsoft.com/office/officeart/2005/8/layout/list1"/>
    <dgm:cxn modelId="{788D192C-8FB5-4FEA-A47B-9594DF5F7C46}" srcId="{8E99F96A-B983-4451-9976-775B06ECBCC1}" destId="{8CB6387F-D14C-416F-AA06-A9F8B8D7C523}" srcOrd="2" destOrd="0" parTransId="{E2EE30A3-5EE1-4EED-8AD4-E1397904D987}" sibTransId="{737B2C67-E9FF-42B9-A196-0DEA22D80437}"/>
    <dgm:cxn modelId="{9F6D8F3F-81C0-144E-BAEF-025FEF9487D8}" type="presOf" srcId="{8CB6387F-D14C-416F-AA06-A9F8B8D7C523}" destId="{B8E8D6BF-7E19-FA40-87FD-D47FCFECD061}" srcOrd="0" destOrd="0" presId="urn:microsoft.com/office/officeart/2005/8/layout/list1"/>
    <dgm:cxn modelId="{F603E752-8FE2-3543-B0FB-C4F6F133E5FC}" type="presOf" srcId="{8CB6387F-D14C-416F-AA06-A9F8B8D7C523}" destId="{F4C60DC2-5931-5C4B-8312-F01D77230E6C}" srcOrd="1" destOrd="0" presId="urn:microsoft.com/office/officeart/2005/8/layout/list1"/>
    <dgm:cxn modelId="{9C7321B8-D465-E249-BF14-34C8B9374678}" type="presOf" srcId="{3BBB2F7D-95CC-454B-A301-347A2B65ABF3}" destId="{FEEA8054-4E6F-1A47-ABC1-D38167F7FF50}" srcOrd="1" destOrd="0" presId="urn:microsoft.com/office/officeart/2005/8/layout/list1"/>
    <dgm:cxn modelId="{AE2800C7-960B-4317-AD30-5C14BBE41212}" srcId="{8E99F96A-B983-4451-9976-775B06ECBCC1}" destId="{43D316DD-E053-4C10-840A-CBA6DFF15699}" srcOrd="3" destOrd="0" parTransId="{D6C3A747-F40D-4B40-8957-EB8FD81E09CA}" sibTransId="{B0704309-91D0-4830-AE6F-FDE9A8D34C1F}"/>
    <dgm:cxn modelId="{98F979C8-7086-0847-9F88-C6175BCA3DD8}" type="presOf" srcId="{3BBB2F7D-95CC-454B-A301-347A2B65ABF3}" destId="{7B923325-5BD3-FC44-8387-366CD43471C4}" srcOrd="0" destOrd="0" presId="urn:microsoft.com/office/officeart/2005/8/layout/list1"/>
    <dgm:cxn modelId="{56EDA6DB-13CE-D949-9B45-F9AAD1D9E57B}" type="presOf" srcId="{8E99F96A-B983-4451-9976-775B06ECBCC1}" destId="{F09C7FB2-2853-DF46-AFC7-7A003E6998CE}" srcOrd="0" destOrd="0" presId="urn:microsoft.com/office/officeart/2005/8/layout/list1"/>
    <dgm:cxn modelId="{A425BDEE-C9BC-47DF-A124-D84056F684D4}" srcId="{8E99F96A-B983-4451-9976-775B06ECBCC1}" destId="{706B49C2-CEF6-4802-A4CD-68468939F3BD}" srcOrd="1" destOrd="0" parTransId="{E5AE471C-5C3E-42B8-B09E-8F63330DDA3D}" sibTransId="{BB99B61F-78A4-4ED0-9D8C-D3100FF90A60}"/>
    <dgm:cxn modelId="{58149752-7355-5E4E-A8AF-D12148F95EF0}" type="presParOf" srcId="{F09C7FB2-2853-DF46-AFC7-7A003E6998CE}" destId="{6B46CC3A-2E52-F547-8509-DFD11742EA38}" srcOrd="0" destOrd="0" presId="urn:microsoft.com/office/officeart/2005/8/layout/list1"/>
    <dgm:cxn modelId="{1941B234-9BF0-E148-8684-ECADD7C11C7A}" type="presParOf" srcId="{6B46CC3A-2E52-F547-8509-DFD11742EA38}" destId="{7B923325-5BD3-FC44-8387-366CD43471C4}" srcOrd="0" destOrd="0" presId="urn:microsoft.com/office/officeart/2005/8/layout/list1"/>
    <dgm:cxn modelId="{47B07EC6-75E7-E340-87BB-201F26138382}" type="presParOf" srcId="{6B46CC3A-2E52-F547-8509-DFD11742EA38}" destId="{FEEA8054-4E6F-1A47-ABC1-D38167F7FF50}" srcOrd="1" destOrd="0" presId="urn:microsoft.com/office/officeart/2005/8/layout/list1"/>
    <dgm:cxn modelId="{BFE392DD-E333-A14B-896C-4AE225542A56}" type="presParOf" srcId="{F09C7FB2-2853-DF46-AFC7-7A003E6998CE}" destId="{55E0AB98-EAE0-8047-93C8-C4BD8935CF0D}" srcOrd="1" destOrd="0" presId="urn:microsoft.com/office/officeart/2005/8/layout/list1"/>
    <dgm:cxn modelId="{6A0CEF27-5C73-804A-8531-4E7AA9A7A73E}" type="presParOf" srcId="{F09C7FB2-2853-DF46-AFC7-7A003E6998CE}" destId="{5C10E496-E57C-0E45-B63F-A8D3EDF3823D}" srcOrd="2" destOrd="0" presId="urn:microsoft.com/office/officeart/2005/8/layout/list1"/>
    <dgm:cxn modelId="{77FCF328-3634-934D-AF88-1D06B24D69EF}" type="presParOf" srcId="{F09C7FB2-2853-DF46-AFC7-7A003E6998CE}" destId="{A9803113-11E2-B445-93CB-BA254DCAC4C4}" srcOrd="3" destOrd="0" presId="urn:microsoft.com/office/officeart/2005/8/layout/list1"/>
    <dgm:cxn modelId="{FEE75C86-9D4B-BF45-8BE1-AB1EA3883C10}" type="presParOf" srcId="{F09C7FB2-2853-DF46-AFC7-7A003E6998CE}" destId="{37C6221D-3E6F-5D47-8707-76462BB5E7B7}" srcOrd="4" destOrd="0" presId="urn:microsoft.com/office/officeart/2005/8/layout/list1"/>
    <dgm:cxn modelId="{9F2B2D70-1C1B-0F4E-BD20-CED06FD2D979}" type="presParOf" srcId="{37C6221D-3E6F-5D47-8707-76462BB5E7B7}" destId="{989D7953-A375-D24E-A51B-CA5DAC01224F}" srcOrd="0" destOrd="0" presId="urn:microsoft.com/office/officeart/2005/8/layout/list1"/>
    <dgm:cxn modelId="{4420A639-FD33-FE43-9F0C-564C97B6EDC9}" type="presParOf" srcId="{37C6221D-3E6F-5D47-8707-76462BB5E7B7}" destId="{12261C9D-AB09-6749-A80D-DF83AD00FD4A}" srcOrd="1" destOrd="0" presId="urn:microsoft.com/office/officeart/2005/8/layout/list1"/>
    <dgm:cxn modelId="{0C320158-43D1-9D41-AC4A-518D96E7994F}" type="presParOf" srcId="{F09C7FB2-2853-DF46-AFC7-7A003E6998CE}" destId="{C688E53C-61C2-4643-A2AF-5BC2803274A8}" srcOrd="5" destOrd="0" presId="urn:microsoft.com/office/officeart/2005/8/layout/list1"/>
    <dgm:cxn modelId="{2AC61C8E-4A7E-8B4D-B905-919496C0A2BA}" type="presParOf" srcId="{F09C7FB2-2853-DF46-AFC7-7A003E6998CE}" destId="{3226F5AF-7DCB-4F46-8EF7-159723350A93}" srcOrd="6" destOrd="0" presId="urn:microsoft.com/office/officeart/2005/8/layout/list1"/>
    <dgm:cxn modelId="{346A98A5-32D2-814C-B7A6-CDD517366076}" type="presParOf" srcId="{F09C7FB2-2853-DF46-AFC7-7A003E6998CE}" destId="{2CCAAAB5-C939-3A4E-B854-F06C4BBDC18F}" srcOrd="7" destOrd="0" presId="urn:microsoft.com/office/officeart/2005/8/layout/list1"/>
    <dgm:cxn modelId="{AF5C7346-8114-CD40-8C4F-45B8A4662EBC}" type="presParOf" srcId="{F09C7FB2-2853-DF46-AFC7-7A003E6998CE}" destId="{C81ED031-45EF-1F4B-80B8-8B712838DD5E}" srcOrd="8" destOrd="0" presId="urn:microsoft.com/office/officeart/2005/8/layout/list1"/>
    <dgm:cxn modelId="{6752DD82-B7B6-DA4F-882C-5F376187A27D}" type="presParOf" srcId="{C81ED031-45EF-1F4B-80B8-8B712838DD5E}" destId="{B8E8D6BF-7E19-FA40-87FD-D47FCFECD061}" srcOrd="0" destOrd="0" presId="urn:microsoft.com/office/officeart/2005/8/layout/list1"/>
    <dgm:cxn modelId="{0C6ED658-706F-694A-B735-5D971D4E3F27}" type="presParOf" srcId="{C81ED031-45EF-1F4B-80B8-8B712838DD5E}" destId="{F4C60DC2-5931-5C4B-8312-F01D77230E6C}" srcOrd="1" destOrd="0" presId="urn:microsoft.com/office/officeart/2005/8/layout/list1"/>
    <dgm:cxn modelId="{C6E5EF19-63EB-1540-85E5-F5547409EC06}" type="presParOf" srcId="{F09C7FB2-2853-DF46-AFC7-7A003E6998CE}" destId="{602C9376-8A42-9B47-AC46-A069A24ADBE4}" srcOrd="9" destOrd="0" presId="urn:microsoft.com/office/officeart/2005/8/layout/list1"/>
    <dgm:cxn modelId="{60B1CFCF-260B-8140-BF95-9DD5A42E8205}" type="presParOf" srcId="{F09C7FB2-2853-DF46-AFC7-7A003E6998CE}" destId="{2452EBA8-0096-374F-B2EB-32F1BBAB20A0}" srcOrd="10" destOrd="0" presId="urn:microsoft.com/office/officeart/2005/8/layout/list1"/>
    <dgm:cxn modelId="{823C5178-A0AC-9346-AA98-A4CB69333A72}" type="presParOf" srcId="{F09C7FB2-2853-DF46-AFC7-7A003E6998CE}" destId="{61C72459-FE49-0D45-9B66-8E3A3563BC14}" srcOrd="11" destOrd="0" presId="urn:microsoft.com/office/officeart/2005/8/layout/list1"/>
    <dgm:cxn modelId="{058CFDC9-A735-A947-8E44-C190210B3071}" type="presParOf" srcId="{F09C7FB2-2853-DF46-AFC7-7A003E6998CE}" destId="{1F46A5E5-AC86-E540-90F6-D0084405E13F}" srcOrd="12" destOrd="0" presId="urn:microsoft.com/office/officeart/2005/8/layout/list1"/>
    <dgm:cxn modelId="{C7807B81-5ABD-F844-BAFB-6083161EDC1F}" type="presParOf" srcId="{1F46A5E5-AC86-E540-90F6-D0084405E13F}" destId="{60D27A9D-87A2-1F47-AB02-F74A4748B598}" srcOrd="0" destOrd="0" presId="urn:microsoft.com/office/officeart/2005/8/layout/list1"/>
    <dgm:cxn modelId="{E9D7DA0D-45A6-F042-8EA4-FE3535C7650E}" type="presParOf" srcId="{1F46A5E5-AC86-E540-90F6-D0084405E13F}" destId="{112F83FB-0DF7-B54D-95D8-646048946594}" srcOrd="1" destOrd="0" presId="urn:microsoft.com/office/officeart/2005/8/layout/list1"/>
    <dgm:cxn modelId="{D11DB419-E8B2-5142-A2A8-3C4C79743759}" type="presParOf" srcId="{F09C7FB2-2853-DF46-AFC7-7A003E6998CE}" destId="{4B749510-3FCC-284F-8A9A-BC6A25352F3E}" srcOrd="13" destOrd="0" presId="urn:microsoft.com/office/officeart/2005/8/layout/list1"/>
    <dgm:cxn modelId="{89DDAF3F-AD2D-534F-9F69-C73674A2426D}" type="presParOf" srcId="{F09C7FB2-2853-DF46-AFC7-7A003E6998CE}" destId="{C09FE0EE-8718-914B-9878-D41630AF750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D5562A1-F1B0-4BA7-A0F2-22E7452AF997}"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AS"/>
        </a:p>
      </dgm:t>
    </dgm:pt>
    <dgm:pt modelId="{1467AA77-661F-432F-901F-5242E25632A9}">
      <dgm:prSet phldrT="[Text]"/>
      <dgm:spPr/>
      <dgm:t>
        <a:bodyPr/>
        <a:lstStyle/>
        <a:p>
          <a:r>
            <a:rPr lang="en-GB" altLang="en-US" b="1" dirty="0">
              <a:latin typeface="Arial"/>
            </a:rPr>
            <a:t>Criminal Attempts Act 1981 - Section 1 </a:t>
          </a:r>
          <a:endParaRPr lang="en-AS" dirty="0"/>
        </a:p>
      </dgm:t>
    </dgm:pt>
    <dgm:pt modelId="{718CE774-C090-4B0A-BA54-2FA9748C977F}" type="parTrans" cxnId="{D1E16F58-453B-4691-B5A5-FC03E73949CD}">
      <dgm:prSet/>
      <dgm:spPr/>
      <dgm:t>
        <a:bodyPr/>
        <a:lstStyle/>
        <a:p>
          <a:endParaRPr lang="en-AS"/>
        </a:p>
      </dgm:t>
    </dgm:pt>
    <dgm:pt modelId="{409FF16D-66FA-4510-A61D-9B64AE264480}" type="sibTrans" cxnId="{D1E16F58-453B-4691-B5A5-FC03E73949CD}">
      <dgm:prSet/>
      <dgm:spPr/>
      <dgm:t>
        <a:bodyPr/>
        <a:lstStyle/>
        <a:p>
          <a:endParaRPr lang="en-AS"/>
        </a:p>
      </dgm:t>
    </dgm:pt>
    <dgm:pt modelId="{AB817B7D-56A7-4476-A6CE-CA6DC3DF2B88}">
      <dgm:prSet phldrT="[Text]"/>
      <dgm:spPr/>
      <dgm:t>
        <a:bodyPr/>
        <a:lstStyle/>
        <a:p>
          <a:r>
            <a:rPr lang="en-GB" altLang="en-US">
              <a:latin typeface="Arial"/>
            </a:rPr>
            <a:t>If, with </a:t>
          </a:r>
          <a:r>
            <a:rPr lang="en-GB" altLang="en-US" b="1">
              <a:latin typeface="Arial"/>
            </a:rPr>
            <a:t>intent</a:t>
          </a:r>
          <a:r>
            <a:rPr lang="en-GB" altLang="en-US">
              <a:latin typeface="Arial"/>
            </a:rPr>
            <a:t> to commit an </a:t>
          </a:r>
        </a:p>
        <a:p>
          <a:r>
            <a:rPr lang="en-GB" altLang="en-US" b="1">
              <a:latin typeface="Arial"/>
            </a:rPr>
            <a:t>offence to which this section applies</a:t>
          </a:r>
          <a:r>
            <a:rPr lang="en-GB" altLang="en-US">
              <a:latin typeface="Arial"/>
            </a:rPr>
            <a:t> </a:t>
          </a:r>
          <a:endParaRPr lang="en-AS" dirty="0"/>
        </a:p>
      </dgm:t>
    </dgm:pt>
    <dgm:pt modelId="{1FCB3A95-CF33-4E76-8618-71A01C89F281}" type="parTrans" cxnId="{8F41230D-64CC-4C8E-9D1C-9A436EC10E1F}">
      <dgm:prSet/>
      <dgm:spPr/>
      <dgm:t>
        <a:bodyPr/>
        <a:lstStyle/>
        <a:p>
          <a:endParaRPr lang="en-AS"/>
        </a:p>
      </dgm:t>
    </dgm:pt>
    <dgm:pt modelId="{BD1B887A-6A8F-49AD-951F-06E53201E65D}" type="sibTrans" cxnId="{8F41230D-64CC-4C8E-9D1C-9A436EC10E1F}">
      <dgm:prSet/>
      <dgm:spPr/>
      <dgm:t>
        <a:bodyPr/>
        <a:lstStyle/>
        <a:p>
          <a:endParaRPr lang="en-AS"/>
        </a:p>
      </dgm:t>
    </dgm:pt>
    <dgm:pt modelId="{8D1C0023-6033-44A0-9405-B16CC238F6D1}">
      <dgm:prSet phldrT="[Text]"/>
      <dgm:spPr/>
      <dgm:t>
        <a:bodyPr/>
        <a:lstStyle/>
        <a:p>
          <a:r>
            <a:rPr lang="en-GB" altLang="en-US">
              <a:latin typeface="Arial"/>
            </a:rPr>
            <a:t>a person does an act </a:t>
          </a:r>
        </a:p>
        <a:p>
          <a:r>
            <a:rPr lang="en-GB" altLang="en-US">
              <a:latin typeface="Arial"/>
            </a:rPr>
            <a:t>which is </a:t>
          </a:r>
          <a:r>
            <a:rPr lang="en-GB" altLang="en-US" b="1">
              <a:latin typeface="Arial"/>
            </a:rPr>
            <a:t>more than merely preparatory </a:t>
          </a:r>
          <a:r>
            <a:rPr lang="en-GB" altLang="en-US">
              <a:latin typeface="Arial"/>
            </a:rPr>
            <a:t>to </a:t>
          </a:r>
        </a:p>
        <a:p>
          <a:r>
            <a:rPr lang="en-GB" altLang="en-US">
              <a:latin typeface="Arial"/>
            </a:rPr>
            <a:t>the commission of the offence</a:t>
          </a:r>
          <a:endParaRPr lang="en-AS" dirty="0"/>
        </a:p>
      </dgm:t>
    </dgm:pt>
    <dgm:pt modelId="{21755A20-7380-49E5-BF80-F55164D3B944}" type="parTrans" cxnId="{C01134B5-946D-4816-BF63-C6FE7F6049D6}">
      <dgm:prSet/>
      <dgm:spPr/>
      <dgm:t>
        <a:bodyPr/>
        <a:lstStyle/>
        <a:p>
          <a:endParaRPr lang="en-AS"/>
        </a:p>
      </dgm:t>
    </dgm:pt>
    <dgm:pt modelId="{ECFAC3D0-ED50-46B5-8ED4-2ED00D19F802}" type="sibTrans" cxnId="{C01134B5-946D-4816-BF63-C6FE7F6049D6}">
      <dgm:prSet/>
      <dgm:spPr/>
      <dgm:t>
        <a:bodyPr/>
        <a:lstStyle/>
        <a:p>
          <a:endParaRPr lang="en-AS"/>
        </a:p>
      </dgm:t>
    </dgm:pt>
    <dgm:pt modelId="{763F4ED4-1B59-4EE6-B310-DA73A5C7C046}">
      <dgm:prSet phldrT="[Text]"/>
      <dgm:spPr/>
      <dgm:t>
        <a:bodyPr/>
        <a:lstStyle/>
        <a:p>
          <a:r>
            <a:rPr lang="en-GB" altLang="en-US" dirty="0">
              <a:latin typeface="Arial"/>
            </a:rPr>
            <a:t>they are guilty of </a:t>
          </a:r>
          <a:r>
            <a:rPr lang="en-GB" altLang="en-US" b="1" dirty="0">
              <a:latin typeface="Arial"/>
            </a:rPr>
            <a:t>attempting</a:t>
          </a:r>
          <a:r>
            <a:rPr lang="en-GB" altLang="en-US" dirty="0">
              <a:latin typeface="Arial"/>
            </a:rPr>
            <a:t> to</a:t>
          </a:r>
        </a:p>
        <a:p>
          <a:r>
            <a:rPr lang="en-GB" altLang="en-US" b="1" dirty="0">
              <a:latin typeface="Arial"/>
            </a:rPr>
            <a:t>commit the offence</a:t>
          </a:r>
          <a:endParaRPr lang="en-AS" b="1" dirty="0"/>
        </a:p>
      </dgm:t>
    </dgm:pt>
    <dgm:pt modelId="{9D7AD06D-8E36-47F2-A3F0-F476001647A2}" type="parTrans" cxnId="{EA5D407F-1D42-4DEC-8DDC-2D26A0C650F7}">
      <dgm:prSet/>
      <dgm:spPr/>
      <dgm:t>
        <a:bodyPr/>
        <a:lstStyle/>
        <a:p>
          <a:endParaRPr lang="en-AS"/>
        </a:p>
      </dgm:t>
    </dgm:pt>
    <dgm:pt modelId="{C3CA9391-32D5-453C-8F8A-438892A3D269}" type="sibTrans" cxnId="{EA5D407F-1D42-4DEC-8DDC-2D26A0C650F7}">
      <dgm:prSet/>
      <dgm:spPr/>
      <dgm:t>
        <a:bodyPr/>
        <a:lstStyle/>
        <a:p>
          <a:endParaRPr lang="en-AS"/>
        </a:p>
      </dgm:t>
    </dgm:pt>
    <dgm:pt modelId="{C7780C31-5B58-0541-A269-6FD65090EB8B}" type="pres">
      <dgm:prSet presAssocID="{2D5562A1-F1B0-4BA7-A0F2-22E7452AF997}" presName="Name0" presStyleCnt="0">
        <dgm:presLayoutVars>
          <dgm:dir/>
          <dgm:animLvl val="lvl"/>
          <dgm:resizeHandles val="exact"/>
        </dgm:presLayoutVars>
      </dgm:prSet>
      <dgm:spPr/>
    </dgm:pt>
    <dgm:pt modelId="{797863D2-C359-224A-BEE1-7CDF752D5DFF}" type="pres">
      <dgm:prSet presAssocID="{1467AA77-661F-432F-901F-5242E25632A9}" presName="boxAndChildren" presStyleCnt="0"/>
      <dgm:spPr/>
    </dgm:pt>
    <dgm:pt modelId="{4D02A17C-2FDF-6B4A-98B7-A29BFCD4799E}" type="pres">
      <dgm:prSet presAssocID="{1467AA77-661F-432F-901F-5242E25632A9}" presName="parentTextBox" presStyleLbl="node1" presStyleIdx="0" presStyleCnt="1"/>
      <dgm:spPr/>
    </dgm:pt>
    <dgm:pt modelId="{F3C0ED95-2F4D-584F-AF70-4A705D36C297}" type="pres">
      <dgm:prSet presAssocID="{1467AA77-661F-432F-901F-5242E25632A9}" presName="entireBox" presStyleLbl="node1" presStyleIdx="0" presStyleCnt="1"/>
      <dgm:spPr/>
    </dgm:pt>
    <dgm:pt modelId="{2AA28E48-49F4-464C-BC7B-9DB7124528A6}" type="pres">
      <dgm:prSet presAssocID="{1467AA77-661F-432F-901F-5242E25632A9}" presName="descendantBox" presStyleCnt="0"/>
      <dgm:spPr/>
    </dgm:pt>
    <dgm:pt modelId="{58F95013-6362-E84B-9D0F-CDFFA0EA9A64}" type="pres">
      <dgm:prSet presAssocID="{AB817B7D-56A7-4476-A6CE-CA6DC3DF2B88}" presName="childTextBox" presStyleLbl="fgAccFollowNode1" presStyleIdx="0" presStyleCnt="3">
        <dgm:presLayoutVars>
          <dgm:bulletEnabled val="1"/>
        </dgm:presLayoutVars>
      </dgm:prSet>
      <dgm:spPr/>
    </dgm:pt>
    <dgm:pt modelId="{834EA685-C0E9-B04D-AB79-6D3D3D2E810D}" type="pres">
      <dgm:prSet presAssocID="{8D1C0023-6033-44A0-9405-B16CC238F6D1}" presName="childTextBox" presStyleLbl="fgAccFollowNode1" presStyleIdx="1" presStyleCnt="3">
        <dgm:presLayoutVars>
          <dgm:bulletEnabled val="1"/>
        </dgm:presLayoutVars>
      </dgm:prSet>
      <dgm:spPr/>
    </dgm:pt>
    <dgm:pt modelId="{B5C80546-B3B5-F046-BE16-F511F24AAE38}" type="pres">
      <dgm:prSet presAssocID="{763F4ED4-1B59-4EE6-B310-DA73A5C7C046}" presName="childTextBox" presStyleLbl="fgAccFollowNode1" presStyleIdx="2" presStyleCnt="3">
        <dgm:presLayoutVars>
          <dgm:bulletEnabled val="1"/>
        </dgm:presLayoutVars>
      </dgm:prSet>
      <dgm:spPr/>
    </dgm:pt>
  </dgm:ptLst>
  <dgm:cxnLst>
    <dgm:cxn modelId="{0509F404-9D80-E046-B1E1-2871370F84F7}" type="presOf" srcId="{763F4ED4-1B59-4EE6-B310-DA73A5C7C046}" destId="{B5C80546-B3B5-F046-BE16-F511F24AAE38}" srcOrd="0" destOrd="0" presId="urn:microsoft.com/office/officeart/2005/8/layout/process4"/>
    <dgm:cxn modelId="{8F41230D-64CC-4C8E-9D1C-9A436EC10E1F}" srcId="{1467AA77-661F-432F-901F-5242E25632A9}" destId="{AB817B7D-56A7-4476-A6CE-CA6DC3DF2B88}" srcOrd="0" destOrd="0" parTransId="{1FCB3A95-CF33-4E76-8618-71A01C89F281}" sibTransId="{BD1B887A-6A8F-49AD-951F-06E53201E65D}"/>
    <dgm:cxn modelId="{D1E16F58-453B-4691-B5A5-FC03E73949CD}" srcId="{2D5562A1-F1B0-4BA7-A0F2-22E7452AF997}" destId="{1467AA77-661F-432F-901F-5242E25632A9}" srcOrd="0" destOrd="0" parTransId="{718CE774-C090-4B0A-BA54-2FA9748C977F}" sibTransId="{409FF16D-66FA-4510-A61D-9B64AE264480}"/>
    <dgm:cxn modelId="{ADB6CA72-4779-AD4C-A218-C767FF867692}" type="presOf" srcId="{8D1C0023-6033-44A0-9405-B16CC238F6D1}" destId="{834EA685-C0E9-B04D-AB79-6D3D3D2E810D}" srcOrd="0" destOrd="0" presId="urn:microsoft.com/office/officeart/2005/8/layout/process4"/>
    <dgm:cxn modelId="{B9C7F674-3CD7-8B4B-A85B-2A04F1F78E63}" type="presOf" srcId="{AB817B7D-56A7-4476-A6CE-CA6DC3DF2B88}" destId="{58F95013-6362-E84B-9D0F-CDFFA0EA9A64}" srcOrd="0" destOrd="0" presId="urn:microsoft.com/office/officeart/2005/8/layout/process4"/>
    <dgm:cxn modelId="{EA5D407F-1D42-4DEC-8DDC-2D26A0C650F7}" srcId="{1467AA77-661F-432F-901F-5242E25632A9}" destId="{763F4ED4-1B59-4EE6-B310-DA73A5C7C046}" srcOrd="2" destOrd="0" parTransId="{9D7AD06D-8E36-47F2-A3F0-F476001647A2}" sibTransId="{C3CA9391-32D5-453C-8F8A-438892A3D269}"/>
    <dgm:cxn modelId="{975D208D-60FD-054D-9A8B-B6CD423ED645}" type="presOf" srcId="{1467AA77-661F-432F-901F-5242E25632A9}" destId="{F3C0ED95-2F4D-584F-AF70-4A705D36C297}" srcOrd="1" destOrd="0" presId="urn:microsoft.com/office/officeart/2005/8/layout/process4"/>
    <dgm:cxn modelId="{C01134B5-946D-4816-BF63-C6FE7F6049D6}" srcId="{1467AA77-661F-432F-901F-5242E25632A9}" destId="{8D1C0023-6033-44A0-9405-B16CC238F6D1}" srcOrd="1" destOrd="0" parTransId="{21755A20-7380-49E5-BF80-F55164D3B944}" sibTransId="{ECFAC3D0-ED50-46B5-8ED4-2ED00D19F802}"/>
    <dgm:cxn modelId="{9F1D82E6-8347-2B4A-A250-A3F7CB28822D}" type="presOf" srcId="{2D5562A1-F1B0-4BA7-A0F2-22E7452AF997}" destId="{C7780C31-5B58-0541-A269-6FD65090EB8B}" srcOrd="0" destOrd="0" presId="urn:microsoft.com/office/officeart/2005/8/layout/process4"/>
    <dgm:cxn modelId="{892829FE-B376-2844-8EEC-DF3EBE71958B}" type="presOf" srcId="{1467AA77-661F-432F-901F-5242E25632A9}" destId="{4D02A17C-2FDF-6B4A-98B7-A29BFCD4799E}" srcOrd="0" destOrd="0" presId="urn:microsoft.com/office/officeart/2005/8/layout/process4"/>
    <dgm:cxn modelId="{5D4AFEB8-C79F-B446-94AD-B962820D4ADF}" type="presParOf" srcId="{C7780C31-5B58-0541-A269-6FD65090EB8B}" destId="{797863D2-C359-224A-BEE1-7CDF752D5DFF}" srcOrd="0" destOrd="0" presId="urn:microsoft.com/office/officeart/2005/8/layout/process4"/>
    <dgm:cxn modelId="{EDE9AF3A-C6FB-ED4B-93E6-073E911402BA}" type="presParOf" srcId="{797863D2-C359-224A-BEE1-7CDF752D5DFF}" destId="{4D02A17C-2FDF-6B4A-98B7-A29BFCD4799E}" srcOrd="0" destOrd="0" presId="urn:microsoft.com/office/officeart/2005/8/layout/process4"/>
    <dgm:cxn modelId="{8CD9F8DA-E81C-DD44-B368-802816409F96}" type="presParOf" srcId="{797863D2-C359-224A-BEE1-7CDF752D5DFF}" destId="{F3C0ED95-2F4D-584F-AF70-4A705D36C297}" srcOrd="1" destOrd="0" presId="urn:microsoft.com/office/officeart/2005/8/layout/process4"/>
    <dgm:cxn modelId="{081F0BD8-E65E-3143-8061-05C7FB23AE71}" type="presParOf" srcId="{797863D2-C359-224A-BEE1-7CDF752D5DFF}" destId="{2AA28E48-49F4-464C-BC7B-9DB7124528A6}" srcOrd="2" destOrd="0" presId="urn:microsoft.com/office/officeart/2005/8/layout/process4"/>
    <dgm:cxn modelId="{3F071A17-6A0C-DE44-A304-D8138CDF1C05}" type="presParOf" srcId="{2AA28E48-49F4-464C-BC7B-9DB7124528A6}" destId="{58F95013-6362-E84B-9D0F-CDFFA0EA9A64}" srcOrd="0" destOrd="0" presId="urn:microsoft.com/office/officeart/2005/8/layout/process4"/>
    <dgm:cxn modelId="{2B44FC20-8D8D-EE4A-B2FB-F27E1B78D12C}" type="presParOf" srcId="{2AA28E48-49F4-464C-BC7B-9DB7124528A6}" destId="{834EA685-C0E9-B04D-AB79-6D3D3D2E810D}" srcOrd="1" destOrd="0" presId="urn:microsoft.com/office/officeart/2005/8/layout/process4"/>
    <dgm:cxn modelId="{59F1D6B7-9DA7-BB4A-8DAD-402836DE5450}" type="presParOf" srcId="{2AA28E48-49F4-464C-BC7B-9DB7124528A6}" destId="{B5C80546-B3B5-F046-BE16-F511F24AAE38}" srcOrd="2"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08F949F-A4C2-4B5B-AD8C-AEFFD931E53D}"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AS"/>
        </a:p>
      </dgm:t>
    </dgm:pt>
    <dgm:pt modelId="{1A37F84D-6779-4B34-B58B-41297ED30337}">
      <dgm:prSet phldrT="[Text]" custT="1"/>
      <dgm:spPr/>
      <dgm:t>
        <a:bodyPr/>
        <a:lstStyle/>
        <a:p>
          <a:r>
            <a:rPr lang="en-GB" altLang="en-US" sz="1600">
              <a:latin typeface="Arial"/>
            </a:rPr>
            <a:t>Where a </a:t>
          </a:r>
          <a:r>
            <a:rPr lang="en-GB" altLang="en-US" sz="1600" b="1">
              <a:latin typeface="Arial"/>
            </a:rPr>
            <a:t>person carries out an act </a:t>
          </a:r>
          <a:endParaRPr lang="en-AS" sz="1600" b="1" dirty="0"/>
        </a:p>
      </dgm:t>
    </dgm:pt>
    <dgm:pt modelId="{B632453F-8031-40B9-8B06-18D5A730B76C}" type="parTrans" cxnId="{294ED9FE-8B5C-4B14-94D7-2A4E975524A0}">
      <dgm:prSet/>
      <dgm:spPr/>
      <dgm:t>
        <a:bodyPr/>
        <a:lstStyle/>
        <a:p>
          <a:endParaRPr lang="en-AS"/>
        </a:p>
      </dgm:t>
    </dgm:pt>
    <dgm:pt modelId="{45EC0609-5186-49F8-A21B-6984B6A38C29}" type="sibTrans" cxnId="{294ED9FE-8B5C-4B14-94D7-2A4E975524A0}">
      <dgm:prSet/>
      <dgm:spPr/>
      <dgm:t>
        <a:bodyPr/>
        <a:lstStyle/>
        <a:p>
          <a:endParaRPr lang="en-AS"/>
        </a:p>
      </dgm:t>
    </dgm:pt>
    <dgm:pt modelId="{EB6F275E-6DA9-4C23-8455-14E315ADF78D}">
      <dgm:prSet phldrT="[Text]" custT="1"/>
      <dgm:spPr/>
      <dgm:t>
        <a:bodyPr/>
        <a:lstStyle/>
        <a:p>
          <a:pPr>
            <a:buFontTx/>
            <a:buNone/>
          </a:pPr>
          <a:r>
            <a:rPr lang="en-GB" altLang="en-US" sz="1600">
              <a:latin typeface="Arial"/>
            </a:rPr>
            <a:t>which </a:t>
          </a:r>
          <a:r>
            <a:rPr lang="en-GB" altLang="en-US" sz="1600" b="1">
              <a:latin typeface="Arial"/>
            </a:rPr>
            <a:t>they believe to be an offence</a:t>
          </a:r>
          <a:endParaRPr lang="en-AS" sz="1600" b="1" dirty="0"/>
        </a:p>
      </dgm:t>
    </dgm:pt>
    <dgm:pt modelId="{1FF731BD-2D9C-4791-B030-5F17FB2C5F57}" type="parTrans" cxnId="{A1F5D466-B40C-491E-8F4B-0A7255AB4F33}">
      <dgm:prSet/>
      <dgm:spPr/>
      <dgm:t>
        <a:bodyPr/>
        <a:lstStyle/>
        <a:p>
          <a:endParaRPr lang="en-AS"/>
        </a:p>
      </dgm:t>
    </dgm:pt>
    <dgm:pt modelId="{6E58A1B2-62B8-4B90-8E5C-4535D296C225}" type="sibTrans" cxnId="{A1F5D466-B40C-491E-8F4B-0A7255AB4F33}">
      <dgm:prSet/>
      <dgm:spPr/>
      <dgm:t>
        <a:bodyPr/>
        <a:lstStyle/>
        <a:p>
          <a:endParaRPr lang="en-AS"/>
        </a:p>
      </dgm:t>
    </dgm:pt>
    <dgm:pt modelId="{3E8D196A-B458-4132-AD8C-5568410C872D}">
      <dgm:prSet phldrT="[Text]" custT="1"/>
      <dgm:spPr/>
      <dgm:t>
        <a:bodyPr/>
        <a:lstStyle/>
        <a:p>
          <a:r>
            <a:rPr lang="en-GB" altLang="en-US" sz="1600">
              <a:latin typeface="Arial"/>
            </a:rPr>
            <a:t>but </a:t>
          </a:r>
          <a:r>
            <a:rPr lang="en-GB" altLang="en-US" sz="1600" b="1">
              <a:latin typeface="Arial"/>
            </a:rPr>
            <a:t>which is not an offence</a:t>
          </a:r>
          <a:endParaRPr lang="en-AS" sz="1600" b="1" dirty="0"/>
        </a:p>
      </dgm:t>
    </dgm:pt>
    <dgm:pt modelId="{512F0A0A-285B-4D66-82BF-861447B7B0D0}" type="parTrans" cxnId="{E4A36D51-FABB-49E5-A9F2-8323F29494E5}">
      <dgm:prSet/>
      <dgm:spPr/>
      <dgm:t>
        <a:bodyPr/>
        <a:lstStyle/>
        <a:p>
          <a:endParaRPr lang="en-AS"/>
        </a:p>
      </dgm:t>
    </dgm:pt>
    <dgm:pt modelId="{38F2029E-F6D5-499F-A83D-280283D7759E}" type="sibTrans" cxnId="{E4A36D51-FABB-49E5-A9F2-8323F29494E5}">
      <dgm:prSet/>
      <dgm:spPr/>
      <dgm:t>
        <a:bodyPr/>
        <a:lstStyle/>
        <a:p>
          <a:endParaRPr lang="en-AS"/>
        </a:p>
      </dgm:t>
    </dgm:pt>
    <dgm:pt modelId="{B8660A04-BC9C-4F19-A075-A353F3648601}">
      <dgm:prSet phldrT="[Text]" custT="1"/>
      <dgm:spPr/>
      <dgm:t>
        <a:bodyPr/>
        <a:lstStyle/>
        <a:p>
          <a:pPr>
            <a:buFontTx/>
            <a:buNone/>
          </a:pPr>
          <a:r>
            <a:rPr lang="en-GB" altLang="en-US" sz="1600" dirty="0">
              <a:latin typeface="Arial"/>
            </a:rPr>
            <a:t>then because of their </a:t>
          </a:r>
          <a:r>
            <a:rPr lang="en-GB" altLang="en-US" sz="1600" b="1" dirty="0">
              <a:latin typeface="Arial"/>
            </a:rPr>
            <a:t>intention </a:t>
          </a:r>
          <a:r>
            <a:rPr lang="en-GB" altLang="en-US" sz="1600" dirty="0">
              <a:latin typeface="Arial"/>
            </a:rPr>
            <a:t>to</a:t>
          </a:r>
          <a:r>
            <a:rPr lang="en-GB" altLang="en-US" sz="1600" b="1" dirty="0">
              <a:latin typeface="Arial"/>
            </a:rPr>
            <a:t> </a:t>
          </a:r>
          <a:r>
            <a:rPr lang="en-GB" altLang="en-US" sz="1600" dirty="0">
              <a:latin typeface="Arial"/>
            </a:rPr>
            <a:t>commit</a:t>
          </a:r>
          <a:r>
            <a:rPr lang="en-GB" altLang="en-US" sz="1600" b="1" dirty="0">
              <a:latin typeface="Arial"/>
            </a:rPr>
            <a:t> </a:t>
          </a:r>
          <a:r>
            <a:rPr lang="en-GB" altLang="en-US" sz="1600" dirty="0">
              <a:latin typeface="Arial"/>
            </a:rPr>
            <a:t>the offence</a:t>
          </a:r>
          <a:endParaRPr lang="en-AS" sz="1600" dirty="0"/>
        </a:p>
      </dgm:t>
    </dgm:pt>
    <dgm:pt modelId="{BE1B8248-05F1-4E0B-94A6-F1EFF291A5C2}" type="parTrans" cxnId="{9E4BB615-CF96-4C06-A17C-69CC1812CC23}">
      <dgm:prSet/>
      <dgm:spPr/>
      <dgm:t>
        <a:bodyPr/>
        <a:lstStyle/>
        <a:p>
          <a:endParaRPr lang="en-AS"/>
        </a:p>
      </dgm:t>
    </dgm:pt>
    <dgm:pt modelId="{EBE3CAAF-606D-437C-92E9-D4F97B0D42B8}" type="sibTrans" cxnId="{9E4BB615-CF96-4C06-A17C-69CC1812CC23}">
      <dgm:prSet/>
      <dgm:spPr/>
      <dgm:t>
        <a:bodyPr/>
        <a:lstStyle/>
        <a:p>
          <a:endParaRPr lang="en-AS"/>
        </a:p>
      </dgm:t>
    </dgm:pt>
    <dgm:pt modelId="{186A733F-F479-4A26-B6BA-AE03DB9DAF3C}">
      <dgm:prSet phldrT="[Text]" custT="1"/>
      <dgm:spPr/>
      <dgm:t>
        <a:bodyPr/>
        <a:lstStyle/>
        <a:p>
          <a:pPr>
            <a:buFontTx/>
            <a:buNone/>
          </a:pPr>
          <a:r>
            <a:rPr lang="en-GB" altLang="en-US" sz="1600" b="1" u="sng">
              <a:latin typeface="Arial"/>
            </a:rPr>
            <a:t>they are guilty of an offence of attempt</a:t>
          </a:r>
          <a:endParaRPr lang="en-AS" sz="1600" b="1" u="sng" dirty="0"/>
        </a:p>
      </dgm:t>
    </dgm:pt>
    <dgm:pt modelId="{A422FFC0-8453-4A7F-996B-AFB050C1A1C6}" type="parTrans" cxnId="{E8015B5B-C8DD-4661-8086-9B45EA64EE50}">
      <dgm:prSet/>
      <dgm:spPr/>
      <dgm:t>
        <a:bodyPr/>
        <a:lstStyle/>
        <a:p>
          <a:endParaRPr lang="en-AS"/>
        </a:p>
      </dgm:t>
    </dgm:pt>
    <dgm:pt modelId="{3B609155-F9FA-4AB4-A52A-7709F7A9DAAA}" type="sibTrans" cxnId="{E8015B5B-C8DD-4661-8086-9B45EA64EE50}">
      <dgm:prSet/>
      <dgm:spPr/>
      <dgm:t>
        <a:bodyPr/>
        <a:lstStyle/>
        <a:p>
          <a:endParaRPr lang="en-AS"/>
        </a:p>
      </dgm:t>
    </dgm:pt>
    <dgm:pt modelId="{1157F03E-8E4A-4332-8865-1E314C4CFF83}" type="pres">
      <dgm:prSet presAssocID="{B08F949F-A4C2-4B5B-AD8C-AEFFD931E53D}" presName="Name0" presStyleCnt="0">
        <dgm:presLayoutVars>
          <dgm:chMax val="11"/>
          <dgm:chPref val="11"/>
          <dgm:dir/>
          <dgm:resizeHandles/>
        </dgm:presLayoutVars>
      </dgm:prSet>
      <dgm:spPr/>
    </dgm:pt>
    <dgm:pt modelId="{0AE4892A-3C3F-4A10-A2C6-FBB2C507D128}" type="pres">
      <dgm:prSet presAssocID="{186A733F-F479-4A26-B6BA-AE03DB9DAF3C}" presName="Accent5" presStyleCnt="0"/>
      <dgm:spPr/>
    </dgm:pt>
    <dgm:pt modelId="{F8D017E0-FFA7-4470-9963-32D62C61A14E}" type="pres">
      <dgm:prSet presAssocID="{186A733F-F479-4A26-B6BA-AE03DB9DAF3C}" presName="Accent" presStyleLbl="node1" presStyleIdx="0" presStyleCnt="5"/>
      <dgm:spPr/>
    </dgm:pt>
    <dgm:pt modelId="{79D4812C-E4FB-44EE-B159-50361DD65696}" type="pres">
      <dgm:prSet presAssocID="{186A733F-F479-4A26-B6BA-AE03DB9DAF3C}" presName="ParentBackground5" presStyleCnt="0"/>
      <dgm:spPr/>
    </dgm:pt>
    <dgm:pt modelId="{8098F0D3-0BCA-49C9-A7F3-4BA885623380}" type="pres">
      <dgm:prSet presAssocID="{186A733F-F479-4A26-B6BA-AE03DB9DAF3C}" presName="ParentBackground" presStyleLbl="fgAcc1" presStyleIdx="0" presStyleCnt="5" custLinFactNeighborX="891" custLinFactNeighborY="184"/>
      <dgm:spPr/>
    </dgm:pt>
    <dgm:pt modelId="{10C1E62D-C5CC-4DC6-B95B-13F5196E472A}" type="pres">
      <dgm:prSet presAssocID="{186A733F-F479-4A26-B6BA-AE03DB9DAF3C}" presName="Parent5" presStyleLbl="revTx" presStyleIdx="0" presStyleCnt="0">
        <dgm:presLayoutVars>
          <dgm:chMax val="1"/>
          <dgm:chPref val="1"/>
          <dgm:bulletEnabled val="1"/>
        </dgm:presLayoutVars>
      </dgm:prSet>
      <dgm:spPr/>
    </dgm:pt>
    <dgm:pt modelId="{BF4313F3-110F-4EC6-B6C0-EB6677291176}" type="pres">
      <dgm:prSet presAssocID="{B8660A04-BC9C-4F19-A075-A353F3648601}" presName="Accent4" presStyleCnt="0"/>
      <dgm:spPr/>
    </dgm:pt>
    <dgm:pt modelId="{5D0A5FF2-985A-4B7C-9E79-72DBBDB17EAB}" type="pres">
      <dgm:prSet presAssocID="{B8660A04-BC9C-4F19-A075-A353F3648601}" presName="Accent" presStyleLbl="node1" presStyleIdx="1" presStyleCnt="5"/>
      <dgm:spPr/>
    </dgm:pt>
    <dgm:pt modelId="{BAAF2784-8A77-4AFA-9684-A2F0C627CB3D}" type="pres">
      <dgm:prSet presAssocID="{B8660A04-BC9C-4F19-A075-A353F3648601}" presName="ParentBackground4" presStyleCnt="0"/>
      <dgm:spPr/>
    </dgm:pt>
    <dgm:pt modelId="{B5EE653A-62FA-4E48-A91C-B68895A25C3B}" type="pres">
      <dgm:prSet presAssocID="{B8660A04-BC9C-4F19-A075-A353F3648601}" presName="ParentBackground" presStyleLbl="fgAcc1" presStyleIdx="1" presStyleCnt="5" custLinFactNeighborX="2135" custLinFactNeighborY="-1113"/>
      <dgm:spPr/>
    </dgm:pt>
    <dgm:pt modelId="{24CCF37B-041F-4A49-B66F-EE2A5B9C92BA}" type="pres">
      <dgm:prSet presAssocID="{B8660A04-BC9C-4F19-A075-A353F3648601}" presName="Parent4" presStyleLbl="revTx" presStyleIdx="0" presStyleCnt="0">
        <dgm:presLayoutVars>
          <dgm:chMax val="1"/>
          <dgm:chPref val="1"/>
          <dgm:bulletEnabled val="1"/>
        </dgm:presLayoutVars>
      </dgm:prSet>
      <dgm:spPr/>
    </dgm:pt>
    <dgm:pt modelId="{DF07A56A-436C-4D87-B71F-65D2A71ED95A}" type="pres">
      <dgm:prSet presAssocID="{3E8D196A-B458-4132-AD8C-5568410C872D}" presName="Accent3" presStyleCnt="0"/>
      <dgm:spPr/>
    </dgm:pt>
    <dgm:pt modelId="{3F57798B-251C-455A-82DB-E734D2653B96}" type="pres">
      <dgm:prSet presAssocID="{3E8D196A-B458-4132-AD8C-5568410C872D}" presName="Accent" presStyleLbl="node1" presStyleIdx="2" presStyleCnt="5"/>
      <dgm:spPr/>
    </dgm:pt>
    <dgm:pt modelId="{66C031C1-4600-4316-87C3-A82A7CDFCA9D}" type="pres">
      <dgm:prSet presAssocID="{3E8D196A-B458-4132-AD8C-5568410C872D}" presName="ParentBackground3" presStyleCnt="0"/>
      <dgm:spPr/>
    </dgm:pt>
    <dgm:pt modelId="{A9AD5CED-CA6A-4391-9288-A8D66A2798FC}" type="pres">
      <dgm:prSet presAssocID="{3E8D196A-B458-4132-AD8C-5568410C872D}" presName="ParentBackground" presStyleLbl="fgAcc1" presStyleIdx="2" presStyleCnt="5"/>
      <dgm:spPr/>
    </dgm:pt>
    <dgm:pt modelId="{E013709E-3867-434E-A415-68E7CA8BF2B0}" type="pres">
      <dgm:prSet presAssocID="{3E8D196A-B458-4132-AD8C-5568410C872D}" presName="Parent3" presStyleLbl="revTx" presStyleIdx="0" presStyleCnt="0">
        <dgm:presLayoutVars>
          <dgm:chMax val="1"/>
          <dgm:chPref val="1"/>
          <dgm:bulletEnabled val="1"/>
        </dgm:presLayoutVars>
      </dgm:prSet>
      <dgm:spPr/>
    </dgm:pt>
    <dgm:pt modelId="{186F43CF-8D08-44BA-B89F-A564B9C69D88}" type="pres">
      <dgm:prSet presAssocID="{EB6F275E-6DA9-4C23-8455-14E315ADF78D}" presName="Accent2" presStyleCnt="0"/>
      <dgm:spPr/>
    </dgm:pt>
    <dgm:pt modelId="{FC4EF7BB-D9DD-4DE3-9D3A-309E4BA418AD}" type="pres">
      <dgm:prSet presAssocID="{EB6F275E-6DA9-4C23-8455-14E315ADF78D}" presName="Accent" presStyleLbl="node1" presStyleIdx="3" presStyleCnt="5"/>
      <dgm:spPr/>
    </dgm:pt>
    <dgm:pt modelId="{50AD55CC-72AC-43FA-B75A-425484CC9963}" type="pres">
      <dgm:prSet presAssocID="{EB6F275E-6DA9-4C23-8455-14E315ADF78D}" presName="ParentBackground2" presStyleCnt="0"/>
      <dgm:spPr/>
    </dgm:pt>
    <dgm:pt modelId="{DE6BEB4D-94E5-4BE8-A762-27C81D608947}" type="pres">
      <dgm:prSet presAssocID="{EB6F275E-6DA9-4C23-8455-14E315ADF78D}" presName="ParentBackground" presStyleLbl="fgAcc1" presStyleIdx="3" presStyleCnt="5"/>
      <dgm:spPr/>
    </dgm:pt>
    <dgm:pt modelId="{CA1AA914-79CB-4F57-ADBB-26DC67E70F61}" type="pres">
      <dgm:prSet presAssocID="{EB6F275E-6DA9-4C23-8455-14E315ADF78D}" presName="Parent2" presStyleLbl="revTx" presStyleIdx="0" presStyleCnt="0">
        <dgm:presLayoutVars>
          <dgm:chMax val="1"/>
          <dgm:chPref val="1"/>
          <dgm:bulletEnabled val="1"/>
        </dgm:presLayoutVars>
      </dgm:prSet>
      <dgm:spPr/>
    </dgm:pt>
    <dgm:pt modelId="{CADD4993-E91A-4B78-870D-CEB19C6BBE5F}" type="pres">
      <dgm:prSet presAssocID="{1A37F84D-6779-4B34-B58B-41297ED30337}" presName="Accent1" presStyleCnt="0"/>
      <dgm:spPr/>
    </dgm:pt>
    <dgm:pt modelId="{64C2BDF0-AA1B-4DFA-B31B-2BD17E932DFD}" type="pres">
      <dgm:prSet presAssocID="{1A37F84D-6779-4B34-B58B-41297ED30337}" presName="Accent" presStyleLbl="node1" presStyleIdx="4" presStyleCnt="5"/>
      <dgm:spPr/>
    </dgm:pt>
    <dgm:pt modelId="{6392BE2E-58A4-4E47-85FB-148270815CF9}" type="pres">
      <dgm:prSet presAssocID="{1A37F84D-6779-4B34-B58B-41297ED30337}" presName="ParentBackground1" presStyleCnt="0"/>
      <dgm:spPr/>
    </dgm:pt>
    <dgm:pt modelId="{631AA4DD-2031-424A-9D84-D0280D22CDC4}" type="pres">
      <dgm:prSet presAssocID="{1A37F84D-6779-4B34-B58B-41297ED30337}" presName="ParentBackground" presStyleLbl="fgAcc1" presStyleIdx="4" presStyleCnt="5"/>
      <dgm:spPr/>
    </dgm:pt>
    <dgm:pt modelId="{65283351-6D1D-44AA-A2A0-5210806D7ECC}" type="pres">
      <dgm:prSet presAssocID="{1A37F84D-6779-4B34-B58B-41297ED30337}" presName="Parent1" presStyleLbl="revTx" presStyleIdx="0" presStyleCnt="0">
        <dgm:presLayoutVars>
          <dgm:chMax val="1"/>
          <dgm:chPref val="1"/>
          <dgm:bulletEnabled val="1"/>
        </dgm:presLayoutVars>
      </dgm:prSet>
      <dgm:spPr/>
    </dgm:pt>
  </dgm:ptLst>
  <dgm:cxnLst>
    <dgm:cxn modelId="{75E27C13-C70B-4E06-BA1C-02BC704F6BF5}" type="presOf" srcId="{1A37F84D-6779-4B34-B58B-41297ED30337}" destId="{631AA4DD-2031-424A-9D84-D0280D22CDC4}" srcOrd="0" destOrd="0" presId="urn:microsoft.com/office/officeart/2011/layout/CircleProcess"/>
    <dgm:cxn modelId="{9E4BB615-CF96-4C06-A17C-69CC1812CC23}" srcId="{B08F949F-A4C2-4B5B-AD8C-AEFFD931E53D}" destId="{B8660A04-BC9C-4F19-A075-A353F3648601}" srcOrd="3" destOrd="0" parTransId="{BE1B8248-05F1-4E0B-94A6-F1EFF291A5C2}" sibTransId="{EBE3CAAF-606D-437C-92E9-D4F97B0D42B8}"/>
    <dgm:cxn modelId="{16F01F18-4438-41B4-8806-1558B0143A55}" type="presOf" srcId="{B08F949F-A4C2-4B5B-AD8C-AEFFD931E53D}" destId="{1157F03E-8E4A-4332-8865-1E314C4CFF83}" srcOrd="0" destOrd="0" presId="urn:microsoft.com/office/officeart/2011/layout/CircleProcess"/>
    <dgm:cxn modelId="{011CF120-8D10-4E64-B836-82DC55C70BC4}" type="presOf" srcId="{B8660A04-BC9C-4F19-A075-A353F3648601}" destId="{B5EE653A-62FA-4E48-A91C-B68895A25C3B}" srcOrd="0" destOrd="0" presId="urn:microsoft.com/office/officeart/2011/layout/CircleProcess"/>
    <dgm:cxn modelId="{D42E4E4D-7257-43BD-A665-34A4AD8FE34F}" type="presOf" srcId="{186A733F-F479-4A26-B6BA-AE03DB9DAF3C}" destId="{8098F0D3-0BCA-49C9-A7F3-4BA885623380}" srcOrd="0" destOrd="0" presId="urn:microsoft.com/office/officeart/2011/layout/CircleProcess"/>
    <dgm:cxn modelId="{30964A50-BBDC-46FA-8851-4E0DBAF890F8}" type="presOf" srcId="{3E8D196A-B458-4132-AD8C-5568410C872D}" destId="{A9AD5CED-CA6A-4391-9288-A8D66A2798FC}" srcOrd="0" destOrd="0" presId="urn:microsoft.com/office/officeart/2011/layout/CircleProcess"/>
    <dgm:cxn modelId="{E4A36D51-FABB-49E5-A9F2-8323F29494E5}" srcId="{B08F949F-A4C2-4B5B-AD8C-AEFFD931E53D}" destId="{3E8D196A-B458-4132-AD8C-5568410C872D}" srcOrd="2" destOrd="0" parTransId="{512F0A0A-285B-4D66-82BF-861447B7B0D0}" sibTransId="{38F2029E-F6D5-499F-A83D-280283D7759E}"/>
    <dgm:cxn modelId="{BD9BAE59-C77C-4278-9ADA-862B66806C08}" type="presOf" srcId="{3E8D196A-B458-4132-AD8C-5568410C872D}" destId="{E013709E-3867-434E-A415-68E7CA8BF2B0}" srcOrd="1" destOrd="0" presId="urn:microsoft.com/office/officeart/2011/layout/CircleProcess"/>
    <dgm:cxn modelId="{E8015B5B-C8DD-4661-8086-9B45EA64EE50}" srcId="{B08F949F-A4C2-4B5B-AD8C-AEFFD931E53D}" destId="{186A733F-F479-4A26-B6BA-AE03DB9DAF3C}" srcOrd="4" destOrd="0" parTransId="{A422FFC0-8453-4A7F-996B-AFB050C1A1C6}" sibTransId="{3B609155-F9FA-4AB4-A52A-7709F7A9DAAA}"/>
    <dgm:cxn modelId="{A1F5D466-B40C-491E-8F4B-0A7255AB4F33}" srcId="{B08F949F-A4C2-4B5B-AD8C-AEFFD931E53D}" destId="{EB6F275E-6DA9-4C23-8455-14E315ADF78D}" srcOrd="1" destOrd="0" parTransId="{1FF731BD-2D9C-4791-B030-5F17FB2C5F57}" sibTransId="{6E58A1B2-62B8-4B90-8E5C-4535D296C225}"/>
    <dgm:cxn modelId="{A6D31786-7046-4DEB-8383-4E44D31EF838}" type="presOf" srcId="{EB6F275E-6DA9-4C23-8455-14E315ADF78D}" destId="{DE6BEB4D-94E5-4BE8-A762-27C81D608947}" srcOrd="0" destOrd="0" presId="urn:microsoft.com/office/officeart/2011/layout/CircleProcess"/>
    <dgm:cxn modelId="{9C68288D-1B74-426D-A244-02529CDF0AE6}" type="presOf" srcId="{1A37F84D-6779-4B34-B58B-41297ED30337}" destId="{65283351-6D1D-44AA-A2A0-5210806D7ECC}" srcOrd="1" destOrd="0" presId="urn:microsoft.com/office/officeart/2011/layout/CircleProcess"/>
    <dgm:cxn modelId="{ECD6D7EF-1993-4F18-AAB3-3C9AB9BE9539}" type="presOf" srcId="{186A733F-F479-4A26-B6BA-AE03DB9DAF3C}" destId="{10C1E62D-C5CC-4DC6-B95B-13F5196E472A}" srcOrd="1" destOrd="0" presId="urn:microsoft.com/office/officeart/2011/layout/CircleProcess"/>
    <dgm:cxn modelId="{5A09BBF2-F717-45F2-AA1E-A790E80E51D1}" type="presOf" srcId="{B8660A04-BC9C-4F19-A075-A353F3648601}" destId="{24CCF37B-041F-4A49-B66F-EE2A5B9C92BA}" srcOrd="1" destOrd="0" presId="urn:microsoft.com/office/officeart/2011/layout/CircleProcess"/>
    <dgm:cxn modelId="{BD97ADF3-B009-4DDF-B75D-5B850678FE92}" type="presOf" srcId="{EB6F275E-6DA9-4C23-8455-14E315ADF78D}" destId="{CA1AA914-79CB-4F57-ADBB-26DC67E70F61}" srcOrd="1" destOrd="0" presId="urn:microsoft.com/office/officeart/2011/layout/CircleProcess"/>
    <dgm:cxn modelId="{294ED9FE-8B5C-4B14-94D7-2A4E975524A0}" srcId="{B08F949F-A4C2-4B5B-AD8C-AEFFD931E53D}" destId="{1A37F84D-6779-4B34-B58B-41297ED30337}" srcOrd="0" destOrd="0" parTransId="{B632453F-8031-40B9-8B06-18D5A730B76C}" sibTransId="{45EC0609-5186-49F8-A21B-6984B6A38C29}"/>
    <dgm:cxn modelId="{431DC1AA-5453-43D4-945A-EBA94221AEFB}" type="presParOf" srcId="{1157F03E-8E4A-4332-8865-1E314C4CFF83}" destId="{0AE4892A-3C3F-4A10-A2C6-FBB2C507D128}" srcOrd="0" destOrd="0" presId="urn:microsoft.com/office/officeart/2011/layout/CircleProcess"/>
    <dgm:cxn modelId="{186C8EDD-31F9-4A79-BFB3-689AB57655C5}" type="presParOf" srcId="{0AE4892A-3C3F-4A10-A2C6-FBB2C507D128}" destId="{F8D017E0-FFA7-4470-9963-32D62C61A14E}" srcOrd="0" destOrd="0" presId="urn:microsoft.com/office/officeart/2011/layout/CircleProcess"/>
    <dgm:cxn modelId="{97A648E4-E1BA-4C97-ABD1-FA5DEC1E63EC}" type="presParOf" srcId="{1157F03E-8E4A-4332-8865-1E314C4CFF83}" destId="{79D4812C-E4FB-44EE-B159-50361DD65696}" srcOrd="1" destOrd="0" presId="urn:microsoft.com/office/officeart/2011/layout/CircleProcess"/>
    <dgm:cxn modelId="{EE9DE8FD-DC3C-4D03-AFCA-EA0A8E3C0DE9}" type="presParOf" srcId="{79D4812C-E4FB-44EE-B159-50361DD65696}" destId="{8098F0D3-0BCA-49C9-A7F3-4BA885623380}" srcOrd="0" destOrd="0" presId="urn:microsoft.com/office/officeart/2011/layout/CircleProcess"/>
    <dgm:cxn modelId="{AF9A3F24-09B3-4D50-A4B5-C20A498E99CD}" type="presParOf" srcId="{1157F03E-8E4A-4332-8865-1E314C4CFF83}" destId="{10C1E62D-C5CC-4DC6-B95B-13F5196E472A}" srcOrd="2" destOrd="0" presId="urn:microsoft.com/office/officeart/2011/layout/CircleProcess"/>
    <dgm:cxn modelId="{BC768E1D-FFC5-4952-BE03-0B396D6560CC}" type="presParOf" srcId="{1157F03E-8E4A-4332-8865-1E314C4CFF83}" destId="{BF4313F3-110F-4EC6-B6C0-EB6677291176}" srcOrd="3" destOrd="0" presId="urn:microsoft.com/office/officeart/2011/layout/CircleProcess"/>
    <dgm:cxn modelId="{1D81197F-0024-4328-BF7E-3FBB5F5FF50F}" type="presParOf" srcId="{BF4313F3-110F-4EC6-B6C0-EB6677291176}" destId="{5D0A5FF2-985A-4B7C-9E79-72DBBDB17EAB}" srcOrd="0" destOrd="0" presId="urn:microsoft.com/office/officeart/2011/layout/CircleProcess"/>
    <dgm:cxn modelId="{77BF6608-86CB-404B-8A23-47887CE7EA50}" type="presParOf" srcId="{1157F03E-8E4A-4332-8865-1E314C4CFF83}" destId="{BAAF2784-8A77-4AFA-9684-A2F0C627CB3D}" srcOrd="4" destOrd="0" presId="urn:microsoft.com/office/officeart/2011/layout/CircleProcess"/>
    <dgm:cxn modelId="{81D23ACF-04CE-44B3-98A3-66B3CF9B080A}" type="presParOf" srcId="{BAAF2784-8A77-4AFA-9684-A2F0C627CB3D}" destId="{B5EE653A-62FA-4E48-A91C-B68895A25C3B}" srcOrd="0" destOrd="0" presId="urn:microsoft.com/office/officeart/2011/layout/CircleProcess"/>
    <dgm:cxn modelId="{5DFBE436-F390-4C71-8F21-2566FC21B86E}" type="presParOf" srcId="{1157F03E-8E4A-4332-8865-1E314C4CFF83}" destId="{24CCF37B-041F-4A49-B66F-EE2A5B9C92BA}" srcOrd="5" destOrd="0" presId="urn:microsoft.com/office/officeart/2011/layout/CircleProcess"/>
    <dgm:cxn modelId="{EC3C33BF-5436-4411-9145-C311C8732FEB}" type="presParOf" srcId="{1157F03E-8E4A-4332-8865-1E314C4CFF83}" destId="{DF07A56A-436C-4D87-B71F-65D2A71ED95A}" srcOrd="6" destOrd="0" presId="urn:microsoft.com/office/officeart/2011/layout/CircleProcess"/>
    <dgm:cxn modelId="{62A54EC1-B5E8-416D-9B8E-4F351EAD6E9E}" type="presParOf" srcId="{DF07A56A-436C-4D87-B71F-65D2A71ED95A}" destId="{3F57798B-251C-455A-82DB-E734D2653B96}" srcOrd="0" destOrd="0" presId="urn:microsoft.com/office/officeart/2011/layout/CircleProcess"/>
    <dgm:cxn modelId="{A555A206-6BEA-416F-BC95-ED4B80DEAEE8}" type="presParOf" srcId="{1157F03E-8E4A-4332-8865-1E314C4CFF83}" destId="{66C031C1-4600-4316-87C3-A82A7CDFCA9D}" srcOrd="7" destOrd="0" presId="urn:microsoft.com/office/officeart/2011/layout/CircleProcess"/>
    <dgm:cxn modelId="{E012A52E-1789-4415-A6A8-7519B974ADE3}" type="presParOf" srcId="{66C031C1-4600-4316-87C3-A82A7CDFCA9D}" destId="{A9AD5CED-CA6A-4391-9288-A8D66A2798FC}" srcOrd="0" destOrd="0" presId="urn:microsoft.com/office/officeart/2011/layout/CircleProcess"/>
    <dgm:cxn modelId="{F16452D8-367E-4E93-A660-F11CA5DFEBA0}" type="presParOf" srcId="{1157F03E-8E4A-4332-8865-1E314C4CFF83}" destId="{E013709E-3867-434E-A415-68E7CA8BF2B0}" srcOrd="8" destOrd="0" presId="urn:microsoft.com/office/officeart/2011/layout/CircleProcess"/>
    <dgm:cxn modelId="{18B6E20B-FAA8-4E15-A344-400D59E99018}" type="presParOf" srcId="{1157F03E-8E4A-4332-8865-1E314C4CFF83}" destId="{186F43CF-8D08-44BA-B89F-A564B9C69D88}" srcOrd="9" destOrd="0" presId="urn:microsoft.com/office/officeart/2011/layout/CircleProcess"/>
    <dgm:cxn modelId="{4C0E53B0-25F0-4326-9D90-25A6F3DD85CF}" type="presParOf" srcId="{186F43CF-8D08-44BA-B89F-A564B9C69D88}" destId="{FC4EF7BB-D9DD-4DE3-9D3A-309E4BA418AD}" srcOrd="0" destOrd="0" presId="urn:microsoft.com/office/officeart/2011/layout/CircleProcess"/>
    <dgm:cxn modelId="{3E920162-6A65-48A8-8235-E6E2693D051B}" type="presParOf" srcId="{1157F03E-8E4A-4332-8865-1E314C4CFF83}" destId="{50AD55CC-72AC-43FA-B75A-425484CC9963}" srcOrd="10" destOrd="0" presId="urn:microsoft.com/office/officeart/2011/layout/CircleProcess"/>
    <dgm:cxn modelId="{B225D49E-AB8B-4522-9A2E-5D9018710B6A}" type="presParOf" srcId="{50AD55CC-72AC-43FA-B75A-425484CC9963}" destId="{DE6BEB4D-94E5-4BE8-A762-27C81D608947}" srcOrd="0" destOrd="0" presId="urn:microsoft.com/office/officeart/2011/layout/CircleProcess"/>
    <dgm:cxn modelId="{13DB5357-41D5-45B7-84B6-7958793BC954}" type="presParOf" srcId="{1157F03E-8E4A-4332-8865-1E314C4CFF83}" destId="{CA1AA914-79CB-4F57-ADBB-26DC67E70F61}" srcOrd="11" destOrd="0" presId="urn:microsoft.com/office/officeart/2011/layout/CircleProcess"/>
    <dgm:cxn modelId="{14A306E3-D3EE-417D-AEE0-19BF630FD53E}" type="presParOf" srcId="{1157F03E-8E4A-4332-8865-1E314C4CFF83}" destId="{CADD4993-E91A-4B78-870D-CEB19C6BBE5F}" srcOrd="12" destOrd="0" presId="urn:microsoft.com/office/officeart/2011/layout/CircleProcess"/>
    <dgm:cxn modelId="{E34904A1-2094-4CFA-AAAF-3C002FEEB8BA}" type="presParOf" srcId="{CADD4993-E91A-4B78-870D-CEB19C6BBE5F}" destId="{64C2BDF0-AA1B-4DFA-B31B-2BD17E932DFD}" srcOrd="0" destOrd="0" presId="urn:microsoft.com/office/officeart/2011/layout/CircleProcess"/>
    <dgm:cxn modelId="{F2E58DF7-47C5-4C71-BC73-73265B6E6005}" type="presParOf" srcId="{1157F03E-8E4A-4332-8865-1E314C4CFF83}" destId="{6392BE2E-58A4-4E47-85FB-148270815CF9}" srcOrd="13" destOrd="0" presId="urn:microsoft.com/office/officeart/2011/layout/CircleProcess"/>
    <dgm:cxn modelId="{10B83A67-51FE-4AB5-BB1F-89D0D93FF8B6}" type="presParOf" srcId="{6392BE2E-58A4-4E47-85FB-148270815CF9}" destId="{631AA4DD-2031-424A-9D84-D0280D22CDC4}" srcOrd="0" destOrd="0" presId="urn:microsoft.com/office/officeart/2011/layout/CircleProcess"/>
    <dgm:cxn modelId="{B0F54245-ACA2-41B1-BAED-37204871FA00}" type="presParOf" srcId="{1157F03E-8E4A-4332-8865-1E314C4CFF83}" destId="{65283351-6D1D-44AA-A2A0-5210806D7ECC}" srcOrd="14" destOrd="0" presId="urn:microsoft.com/office/officeart/2011/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F8F26C9-58D3-4033-A753-91D6AB58D61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9DCCCD5-70B1-43D4-B2CF-B33D911A1726}">
      <dgm:prSet/>
      <dgm:spPr/>
      <dgm:t>
        <a:bodyPr/>
        <a:lstStyle/>
        <a:p>
          <a:r>
            <a:rPr lang="en-US"/>
            <a:t>COLLETTE is walking through a car park trying car doors to see if any of them are unlocked, his intention is to find an  insecure vehicle and steal any items of value he finds inside.</a:t>
          </a:r>
        </a:p>
      </dgm:t>
    </dgm:pt>
    <dgm:pt modelId="{B9941595-BF3E-4C86-9B43-FA85A531C3BA}" type="parTrans" cxnId="{0DF5CDE0-17A9-4A53-9C0B-0B986DC2A6D3}">
      <dgm:prSet/>
      <dgm:spPr/>
      <dgm:t>
        <a:bodyPr/>
        <a:lstStyle/>
        <a:p>
          <a:endParaRPr lang="en-US"/>
        </a:p>
      </dgm:t>
    </dgm:pt>
    <dgm:pt modelId="{7934CE6F-0977-431B-AB84-650EB89B145A}" type="sibTrans" cxnId="{0DF5CDE0-17A9-4A53-9C0B-0B986DC2A6D3}">
      <dgm:prSet/>
      <dgm:spPr/>
      <dgm:t>
        <a:bodyPr/>
        <a:lstStyle/>
        <a:p>
          <a:endParaRPr lang="en-US"/>
        </a:p>
      </dgm:t>
    </dgm:pt>
    <dgm:pt modelId="{B272F904-09F5-4A46-850B-954738923648}">
      <dgm:prSet/>
      <dgm:spPr/>
      <dgm:t>
        <a:bodyPr/>
        <a:lstStyle/>
        <a:p>
          <a:r>
            <a:rPr lang="en-US"/>
            <a:t>He finds an insecure vehicle and opens the door of the vehicle.</a:t>
          </a:r>
          <a:br>
            <a:rPr lang="en-US"/>
          </a:br>
          <a:r>
            <a:rPr lang="en-US"/>
            <a:t> </a:t>
          </a:r>
          <a:br>
            <a:rPr lang="en-US"/>
          </a:br>
          <a:r>
            <a:rPr lang="en-US" b="1"/>
            <a:t>Q. Has COLLETTE committed an offence of attempt theft at this point?</a:t>
          </a:r>
          <a:r>
            <a:rPr lang="en-US"/>
            <a:t> </a:t>
          </a:r>
          <a:br>
            <a:rPr lang="en-US"/>
          </a:br>
          <a:endParaRPr lang="en-US"/>
        </a:p>
      </dgm:t>
    </dgm:pt>
    <dgm:pt modelId="{F6D9C047-C3F3-43DC-9975-2EC113110388}" type="parTrans" cxnId="{427F6CF3-CBA2-488B-8E45-F75444B50C5E}">
      <dgm:prSet/>
      <dgm:spPr/>
      <dgm:t>
        <a:bodyPr/>
        <a:lstStyle/>
        <a:p>
          <a:endParaRPr lang="en-US"/>
        </a:p>
      </dgm:t>
    </dgm:pt>
    <dgm:pt modelId="{402F0F1B-06F5-48A5-A70B-7EC1CE529581}" type="sibTrans" cxnId="{427F6CF3-CBA2-488B-8E45-F75444B50C5E}">
      <dgm:prSet/>
      <dgm:spPr/>
      <dgm:t>
        <a:bodyPr/>
        <a:lstStyle/>
        <a:p>
          <a:endParaRPr lang="en-US"/>
        </a:p>
      </dgm:t>
    </dgm:pt>
    <dgm:pt modelId="{70D4F734-DBFE-7B4A-96AD-C3142E5B8FE4}" type="pres">
      <dgm:prSet presAssocID="{2F8F26C9-58D3-4033-A753-91D6AB58D617}" presName="hierChild1" presStyleCnt="0">
        <dgm:presLayoutVars>
          <dgm:chPref val="1"/>
          <dgm:dir/>
          <dgm:animOne val="branch"/>
          <dgm:animLvl val="lvl"/>
          <dgm:resizeHandles/>
        </dgm:presLayoutVars>
      </dgm:prSet>
      <dgm:spPr/>
    </dgm:pt>
    <dgm:pt modelId="{45EF8CC3-4CBF-AD41-8C34-AF2CE1898BF6}" type="pres">
      <dgm:prSet presAssocID="{D9DCCCD5-70B1-43D4-B2CF-B33D911A1726}" presName="hierRoot1" presStyleCnt="0"/>
      <dgm:spPr/>
    </dgm:pt>
    <dgm:pt modelId="{94E324DD-4AE7-C043-B59D-81E26519F2CC}" type="pres">
      <dgm:prSet presAssocID="{D9DCCCD5-70B1-43D4-B2CF-B33D911A1726}" presName="composite" presStyleCnt="0"/>
      <dgm:spPr/>
    </dgm:pt>
    <dgm:pt modelId="{F987D208-A247-4A41-A693-A7DD15DDA459}" type="pres">
      <dgm:prSet presAssocID="{D9DCCCD5-70B1-43D4-B2CF-B33D911A1726}" presName="background" presStyleLbl="node0" presStyleIdx="0" presStyleCnt="2"/>
      <dgm:spPr/>
    </dgm:pt>
    <dgm:pt modelId="{439D84F3-EB0C-2F4B-94BC-D7E67EB7A0C7}" type="pres">
      <dgm:prSet presAssocID="{D9DCCCD5-70B1-43D4-B2CF-B33D911A1726}" presName="text" presStyleLbl="fgAcc0" presStyleIdx="0" presStyleCnt="2">
        <dgm:presLayoutVars>
          <dgm:chPref val="3"/>
        </dgm:presLayoutVars>
      </dgm:prSet>
      <dgm:spPr/>
    </dgm:pt>
    <dgm:pt modelId="{C0449605-605A-BD41-8319-EB9C4FAD48F8}" type="pres">
      <dgm:prSet presAssocID="{D9DCCCD5-70B1-43D4-B2CF-B33D911A1726}" presName="hierChild2" presStyleCnt="0"/>
      <dgm:spPr/>
    </dgm:pt>
    <dgm:pt modelId="{27859E4A-DB20-544F-B8A9-6D3715C30EB2}" type="pres">
      <dgm:prSet presAssocID="{B272F904-09F5-4A46-850B-954738923648}" presName="hierRoot1" presStyleCnt="0"/>
      <dgm:spPr/>
    </dgm:pt>
    <dgm:pt modelId="{6392BAD7-346A-7845-94B5-E13EAB0204A0}" type="pres">
      <dgm:prSet presAssocID="{B272F904-09F5-4A46-850B-954738923648}" presName="composite" presStyleCnt="0"/>
      <dgm:spPr/>
    </dgm:pt>
    <dgm:pt modelId="{23438B68-4B5E-D44B-9CBD-A09A526E6169}" type="pres">
      <dgm:prSet presAssocID="{B272F904-09F5-4A46-850B-954738923648}" presName="background" presStyleLbl="node0" presStyleIdx="1" presStyleCnt="2"/>
      <dgm:spPr/>
    </dgm:pt>
    <dgm:pt modelId="{AB526D8C-BFA3-D946-85D1-4AC258BD419C}" type="pres">
      <dgm:prSet presAssocID="{B272F904-09F5-4A46-850B-954738923648}" presName="text" presStyleLbl="fgAcc0" presStyleIdx="1" presStyleCnt="2">
        <dgm:presLayoutVars>
          <dgm:chPref val="3"/>
        </dgm:presLayoutVars>
      </dgm:prSet>
      <dgm:spPr/>
    </dgm:pt>
    <dgm:pt modelId="{F759546F-6340-7F4A-A544-8164F2424960}" type="pres">
      <dgm:prSet presAssocID="{B272F904-09F5-4A46-850B-954738923648}" presName="hierChild2" presStyleCnt="0"/>
      <dgm:spPr/>
    </dgm:pt>
  </dgm:ptLst>
  <dgm:cxnLst>
    <dgm:cxn modelId="{AADAD633-5DC4-864D-8DB4-AB3A7821717B}" type="presOf" srcId="{B272F904-09F5-4A46-850B-954738923648}" destId="{AB526D8C-BFA3-D946-85D1-4AC258BD419C}" srcOrd="0" destOrd="0" presId="urn:microsoft.com/office/officeart/2005/8/layout/hierarchy1"/>
    <dgm:cxn modelId="{3366D266-5DFD-B44D-B30F-99AE3F16A24D}" type="presOf" srcId="{2F8F26C9-58D3-4033-A753-91D6AB58D617}" destId="{70D4F734-DBFE-7B4A-96AD-C3142E5B8FE4}" srcOrd="0" destOrd="0" presId="urn:microsoft.com/office/officeart/2005/8/layout/hierarchy1"/>
    <dgm:cxn modelId="{20AD74B5-89D4-5C4E-B9E5-0192D93827B2}" type="presOf" srcId="{D9DCCCD5-70B1-43D4-B2CF-B33D911A1726}" destId="{439D84F3-EB0C-2F4B-94BC-D7E67EB7A0C7}" srcOrd="0" destOrd="0" presId="urn:microsoft.com/office/officeart/2005/8/layout/hierarchy1"/>
    <dgm:cxn modelId="{0DF5CDE0-17A9-4A53-9C0B-0B986DC2A6D3}" srcId="{2F8F26C9-58D3-4033-A753-91D6AB58D617}" destId="{D9DCCCD5-70B1-43D4-B2CF-B33D911A1726}" srcOrd="0" destOrd="0" parTransId="{B9941595-BF3E-4C86-9B43-FA85A531C3BA}" sibTransId="{7934CE6F-0977-431B-AB84-650EB89B145A}"/>
    <dgm:cxn modelId="{427F6CF3-CBA2-488B-8E45-F75444B50C5E}" srcId="{2F8F26C9-58D3-4033-A753-91D6AB58D617}" destId="{B272F904-09F5-4A46-850B-954738923648}" srcOrd="1" destOrd="0" parTransId="{F6D9C047-C3F3-43DC-9975-2EC113110388}" sibTransId="{402F0F1B-06F5-48A5-A70B-7EC1CE529581}"/>
    <dgm:cxn modelId="{8C3F7579-9C7D-3D4C-BDE3-31C23E81E370}" type="presParOf" srcId="{70D4F734-DBFE-7B4A-96AD-C3142E5B8FE4}" destId="{45EF8CC3-4CBF-AD41-8C34-AF2CE1898BF6}" srcOrd="0" destOrd="0" presId="urn:microsoft.com/office/officeart/2005/8/layout/hierarchy1"/>
    <dgm:cxn modelId="{0A254F35-79B2-4148-B872-91351A0D2ACF}" type="presParOf" srcId="{45EF8CC3-4CBF-AD41-8C34-AF2CE1898BF6}" destId="{94E324DD-4AE7-C043-B59D-81E26519F2CC}" srcOrd="0" destOrd="0" presId="urn:microsoft.com/office/officeart/2005/8/layout/hierarchy1"/>
    <dgm:cxn modelId="{125CDCDF-95FC-4547-85DD-65DD70DE37EE}" type="presParOf" srcId="{94E324DD-4AE7-C043-B59D-81E26519F2CC}" destId="{F987D208-A247-4A41-A693-A7DD15DDA459}" srcOrd="0" destOrd="0" presId="urn:microsoft.com/office/officeart/2005/8/layout/hierarchy1"/>
    <dgm:cxn modelId="{13ACCE26-1663-0844-9DB8-8CFAAF718D33}" type="presParOf" srcId="{94E324DD-4AE7-C043-B59D-81E26519F2CC}" destId="{439D84F3-EB0C-2F4B-94BC-D7E67EB7A0C7}" srcOrd="1" destOrd="0" presId="urn:microsoft.com/office/officeart/2005/8/layout/hierarchy1"/>
    <dgm:cxn modelId="{EC9E435E-288F-9F4E-BBC1-C7CE7499F385}" type="presParOf" srcId="{45EF8CC3-4CBF-AD41-8C34-AF2CE1898BF6}" destId="{C0449605-605A-BD41-8319-EB9C4FAD48F8}" srcOrd="1" destOrd="0" presId="urn:microsoft.com/office/officeart/2005/8/layout/hierarchy1"/>
    <dgm:cxn modelId="{48664F4A-CDE0-9146-A64E-58FE8916B21E}" type="presParOf" srcId="{70D4F734-DBFE-7B4A-96AD-C3142E5B8FE4}" destId="{27859E4A-DB20-544F-B8A9-6D3715C30EB2}" srcOrd="1" destOrd="0" presId="urn:microsoft.com/office/officeart/2005/8/layout/hierarchy1"/>
    <dgm:cxn modelId="{6BF2C386-25D1-7C48-BFE3-3C875FCAFDC6}" type="presParOf" srcId="{27859E4A-DB20-544F-B8A9-6D3715C30EB2}" destId="{6392BAD7-346A-7845-94B5-E13EAB0204A0}" srcOrd="0" destOrd="0" presId="urn:microsoft.com/office/officeart/2005/8/layout/hierarchy1"/>
    <dgm:cxn modelId="{CA61AF4C-6A7E-E84B-A4FE-CB84055FF3E7}" type="presParOf" srcId="{6392BAD7-346A-7845-94B5-E13EAB0204A0}" destId="{23438B68-4B5E-D44B-9CBD-A09A526E6169}" srcOrd="0" destOrd="0" presId="urn:microsoft.com/office/officeart/2005/8/layout/hierarchy1"/>
    <dgm:cxn modelId="{F5D30B06-25C6-2046-9170-B1A176CB0B92}" type="presParOf" srcId="{6392BAD7-346A-7845-94B5-E13EAB0204A0}" destId="{AB526D8C-BFA3-D946-85D1-4AC258BD419C}" srcOrd="1" destOrd="0" presId="urn:microsoft.com/office/officeart/2005/8/layout/hierarchy1"/>
    <dgm:cxn modelId="{923A3CD6-5CAF-8D4E-AFEC-2D6995DB85B8}" type="presParOf" srcId="{27859E4A-DB20-544F-B8A9-6D3715C30EB2}" destId="{F759546F-6340-7F4A-A544-8164F24249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8680891-1118-4750-8711-1B55269B9419}" type="doc">
      <dgm:prSet loTypeId="urn:microsoft.com/office/officeart/2005/8/layout/process1" loCatId="list" qsTypeId="urn:microsoft.com/office/officeart/2005/8/quickstyle/simple1" qsCatId="simple" csTypeId="urn:microsoft.com/office/officeart/2005/8/colors/colorful5" csCatId="colorful" phldr="1"/>
      <dgm:spPr/>
      <dgm:t>
        <a:bodyPr/>
        <a:lstStyle/>
        <a:p>
          <a:endParaRPr lang="en-GB"/>
        </a:p>
      </dgm:t>
    </dgm:pt>
    <dgm:pt modelId="{5D25A67B-7A91-41B9-81D8-AFF86BB6DBC4}">
      <dgm:prSet phldrT="[Text]" custT="1"/>
      <dgm:spPr/>
      <dgm:t>
        <a:bodyPr/>
        <a:lstStyle/>
        <a:p>
          <a:r>
            <a:rPr lang="en-GB" sz="2400"/>
            <a:t>Section</a:t>
          </a:r>
          <a:r>
            <a:rPr lang="en-GB" sz="2400" baseline="0"/>
            <a:t> 1</a:t>
          </a:r>
          <a:endParaRPr lang="en-GB" sz="2400" dirty="0"/>
        </a:p>
      </dgm:t>
    </dgm:pt>
    <dgm:pt modelId="{C974B596-4335-4B32-BB2E-2AD78FA1BAC2}" type="parTrans" cxnId="{1F77797C-DD37-40C9-A7EA-B2F5CBCFB6A6}">
      <dgm:prSet/>
      <dgm:spPr/>
      <dgm:t>
        <a:bodyPr/>
        <a:lstStyle/>
        <a:p>
          <a:endParaRPr lang="en-GB"/>
        </a:p>
      </dgm:t>
    </dgm:pt>
    <dgm:pt modelId="{2E997435-A9EA-48A5-8FDA-6BEB0DB8DD0B}" type="sibTrans" cxnId="{1F77797C-DD37-40C9-A7EA-B2F5CBCFB6A6}">
      <dgm:prSet/>
      <dgm:spPr/>
      <dgm:t>
        <a:bodyPr/>
        <a:lstStyle/>
        <a:p>
          <a:endParaRPr lang="en-GB"/>
        </a:p>
      </dgm:t>
    </dgm:pt>
    <dgm:pt modelId="{AC82FD26-881A-4CAD-A245-A3CEAF580C29}">
      <dgm:prSet phldrT="[Text]" custT="1"/>
      <dgm:spPr/>
      <dgm:t>
        <a:bodyPr/>
        <a:lstStyle/>
        <a:p>
          <a:r>
            <a:rPr lang="en-GB" sz="2800" dirty="0"/>
            <a:t>Criminal Damage</a:t>
          </a:r>
        </a:p>
      </dgm:t>
    </dgm:pt>
    <dgm:pt modelId="{C53DE82E-D24F-4381-AEBD-189EDD0AD9DF}" type="parTrans" cxnId="{443FE9EA-E285-49B5-A9E0-EDF966A70DD7}">
      <dgm:prSet/>
      <dgm:spPr/>
      <dgm:t>
        <a:bodyPr/>
        <a:lstStyle/>
        <a:p>
          <a:endParaRPr lang="en-GB"/>
        </a:p>
      </dgm:t>
    </dgm:pt>
    <dgm:pt modelId="{8566C663-4D0E-4520-AAB0-7940FA322854}" type="sibTrans" cxnId="{443FE9EA-E285-49B5-A9E0-EDF966A70DD7}">
      <dgm:prSet/>
      <dgm:spPr/>
      <dgm:t>
        <a:bodyPr/>
        <a:lstStyle/>
        <a:p>
          <a:endParaRPr lang="en-GB"/>
        </a:p>
      </dgm:t>
    </dgm:pt>
    <dgm:pt modelId="{10F2B903-66EB-4726-B0C0-56BC4103A88E}">
      <dgm:prSet phldrT="[Text]" custT="1"/>
      <dgm:spPr/>
      <dgm:t>
        <a:bodyPr/>
        <a:lstStyle/>
        <a:p>
          <a:r>
            <a:rPr lang="en-GB" sz="2400"/>
            <a:t>Section 2</a:t>
          </a:r>
          <a:endParaRPr lang="en-GB" sz="2400" dirty="0"/>
        </a:p>
      </dgm:t>
    </dgm:pt>
    <dgm:pt modelId="{79F219A7-81C0-456B-B593-593428131114}" type="parTrans" cxnId="{0387D072-7116-44F7-84B7-70BE133C10F5}">
      <dgm:prSet/>
      <dgm:spPr/>
      <dgm:t>
        <a:bodyPr/>
        <a:lstStyle/>
        <a:p>
          <a:endParaRPr lang="en-GB"/>
        </a:p>
      </dgm:t>
    </dgm:pt>
    <dgm:pt modelId="{4489A8EA-142B-42BB-BEAA-86012CDD2666}" type="sibTrans" cxnId="{0387D072-7116-44F7-84B7-70BE133C10F5}">
      <dgm:prSet/>
      <dgm:spPr/>
      <dgm:t>
        <a:bodyPr/>
        <a:lstStyle/>
        <a:p>
          <a:endParaRPr lang="en-GB"/>
        </a:p>
      </dgm:t>
    </dgm:pt>
    <dgm:pt modelId="{6A04A766-7FA9-413F-B226-8848C1B69F2D}">
      <dgm:prSet phldrT="[Text]" custT="1"/>
      <dgm:spPr/>
      <dgm:t>
        <a:bodyPr/>
        <a:lstStyle/>
        <a:p>
          <a:r>
            <a:rPr lang="en-GB" sz="2800" dirty="0"/>
            <a:t>Threats to Damage</a:t>
          </a:r>
        </a:p>
      </dgm:t>
    </dgm:pt>
    <dgm:pt modelId="{E20B45A5-9D48-4804-8A56-0A39B0BD7884}" type="parTrans" cxnId="{0BDFA115-52BE-492F-AF9A-94C369A286F4}">
      <dgm:prSet/>
      <dgm:spPr/>
      <dgm:t>
        <a:bodyPr/>
        <a:lstStyle/>
        <a:p>
          <a:endParaRPr lang="en-GB"/>
        </a:p>
      </dgm:t>
    </dgm:pt>
    <dgm:pt modelId="{2BEE7D21-357F-4A5F-AF26-38B1572D7540}" type="sibTrans" cxnId="{0BDFA115-52BE-492F-AF9A-94C369A286F4}">
      <dgm:prSet/>
      <dgm:spPr/>
      <dgm:t>
        <a:bodyPr/>
        <a:lstStyle/>
        <a:p>
          <a:endParaRPr lang="en-GB"/>
        </a:p>
      </dgm:t>
    </dgm:pt>
    <dgm:pt modelId="{3C269087-5278-4FA0-9BBB-860847ADE36F}">
      <dgm:prSet phldrT="[Text]" custT="1"/>
      <dgm:spPr/>
      <dgm:t>
        <a:bodyPr/>
        <a:lstStyle/>
        <a:p>
          <a:r>
            <a:rPr lang="en-GB" sz="2400"/>
            <a:t>Section 3</a:t>
          </a:r>
          <a:endParaRPr lang="en-GB" sz="2400" dirty="0"/>
        </a:p>
      </dgm:t>
    </dgm:pt>
    <dgm:pt modelId="{FB1A7481-28EE-4558-A06C-093DAF5EA96E}" type="parTrans" cxnId="{AF502FA4-78B2-4D3C-B724-7B52F9DD2742}">
      <dgm:prSet/>
      <dgm:spPr/>
      <dgm:t>
        <a:bodyPr/>
        <a:lstStyle/>
        <a:p>
          <a:endParaRPr lang="en-GB"/>
        </a:p>
      </dgm:t>
    </dgm:pt>
    <dgm:pt modelId="{EA6A07F3-71C9-47D2-852C-5D4654978F26}" type="sibTrans" cxnId="{AF502FA4-78B2-4D3C-B724-7B52F9DD2742}">
      <dgm:prSet/>
      <dgm:spPr/>
      <dgm:t>
        <a:bodyPr/>
        <a:lstStyle/>
        <a:p>
          <a:endParaRPr lang="en-GB"/>
        </a:p>
      </dgm:t>
    </dgm:pt>
    <dgm:pt modelId="{15BB5E01-D06E-471D-8A1F-004E03423FB1}">
      <dgm:prSet phldrT="[Text]" custT="1"/>
      <dgm:spPr/>
      <dgm:t>
        <a:bodyPr/>
        <a:lstStyle/>
        <a:p>
          <a:r>
            <a:rPr lang="en-GB" sz="2800" dirty="0"/>
            <a:t>Possessing an article with intent to cause criminal damage</a:t>
          </a:r>
        </a:p>
      </dgm:t>
    </dgm:pt>
    <dgm:pt modelId="{FCC256B2-69CB-4FDD-A3F0-6F70FA961E91}" type="parTrans" cxnId="{B082ABBB-153E-4F8C-BF69-5DFA861B14CA}">
      <dgm:prSet/>
      <dgm:spPr/>
      <dgm:t>
        <a:bodyPr/>
        <a:lstStyle/>
        <a:p>
          <a:endParaRPr lang="en-GB"/>
        </a:p>
      </dgm:t>
    </dgm:pt>
    <dgm:pt modelId="{2AD82E9A-23BF-4C3E-91C6-1724B8EFBF47}" type="sibTrans" cxnId="{B082ABBB-153E-4F8C-BF69-5DFA861B14CA}">
      <dgm:prSet/>
      <dgm:spPr/>
      <dgm:t>
        <a:bodyPr/>
        <a:lstStyle/>
        <a:p>
          <a:endParaRPr lang="en-GB"/>
        </a:p>
      </dgm:t>
    </dgm:pt>
    <dgm:pt modelId="{F483791C-D94D-8742-9CB1-FE437E269B2D}" type="pres">
      <dgm:prSet presAssocID="{28680891-1118-4750-8711-1B55269B9419}" presName="Name0" presStyleCnt="0">
        <dgm:presLayoutVars>
          <dgm:dir/>
          <dgm:resizeHandles val="exact"/>
        </dgm:presLayoutVars>
      </dgm:prSet>
      <dgm:spPr/>
    </dgm:pt>
    <dgm:pt modelId="{9FBFAA41-00EA-C54D-B28C-9180F182FD90}" type="pres">
      <dgm:prSet presAssocID="{5D25A67B-7A91-41B9-81D8-AFF86BB6DBC4}" presName="node" presStyleLbl="node1" presStyleIdx="0" presStyleCnt="3">
        <dgm:presLayoutVars>
          <dgm:bulletEnabled val="1"/>
        </dgm:presLayoutVars>
      </dgm:prSet>
      <dgm:spPr/>
    </dgm:pt>
    <dgm:pt modelId="{0EE12B1D-EDD3-D549-816B-7DEFA1B5B68D}" type="pres">
      <dgm:prSet presAssocID="{2E997435-A9EA-48A5-8FDA-6BEB0DB8DD0B}" presName="sibTrans" presStyleLbl="sibTrans2D1" presStyleIdx="0" presStyleCnt="2"/>
      <dgm:spPr/>
    </dgm:pt>
    <dgm:pt modelId="{BA1E4956-F75C-E445-9DF4-7E8F9E9F3B9D}" type="pres">
      <dgm:prSet presAssocID="{2E997435-A9EA-48A5-8FDA-6BEB0DB8DD0B}" presName="connectorText" presStyleLbl="sibTrans2D1" presStyleIdx="0" presStyleCnt="2"/>
      <dgm:spPr/>
    </dgm:pt>
    <dgm:pt modelId="{88560943-B4D0-CA4A-8541-37161AB8DB87}" type="pres">
      <dgm:prSet presAssocID="{10F2B903-66EB-4726-B0C0-56BC4103A88E}" presName="node" presStyleLbl="node1" presStyleIdx="1" presStyleCnt="3">
        <dgm:presLayoutVars>
          <dgm:bulletEnabled val="1"/>
        </dgm:presLayoutVars>
      </dgm:prSet>
      <dgm:spPr/>
    </dgm:pt>
    <dgm:pt modelId="{C77FD8E5-412E-584C-BB30-C058BAE791C0}" type="pres">
      <dgm:prSet presAssocID="{4489A8EA-142B-42BB-BEAA-86012CDD2666}" presName="sibTrans" presStyleLbl="sibTrans2D1" presStyleIdx="1" presStyleCnt="2"/>
      <dgm:spPr/>
    </dgm:pt>
    <dgm:pt modelId="{E9C9347D-3E5B-CD43-A274-3B72363E48D5}" type="pres">
      <dgm:prSet presAssocID="{4489A8EA-142B-42BB-BEAA-86012CDD2666}" presName="connectorText" presStyleLbl="sibTrans2D1" presStyleIdx="1" presStyleCnt="2"/>
      <dgm:spPr/>
    </dgm:pt>
    <dgm:pt modelId="{1D060918-1E39-5F4B-B76D-2424110D35A5}" type="pres">
      <dgm:prSet presAssocID="{3C269087-5278-4FA0-9BBB-860847ADE36F}" presName="node" presStyleLbl="node1" presStyleIdx="2" presStyleCnt="3">
        <dgm:presLayoutVars>
          <dgm:bulletEnabled val="1"/>
        </dgm:presLayoutVars>
      </dgm:prSet>
      <dgm:spPr/>
    </dgm:pt>
  </dgm:ptLst>
  <dgm:cxnLst>
    <dgm:cxn modelId="{0BDFA115-52BE-492F-AF9A-94C369A286F4}" srcId="{10F2B903-66EB-4726-B0C0-56BC4103A88E}" destId="{6A04A766-7FA9-413F-B226-8848C1B69F2D}" srcOrd="0" destOrd="0" parTransId="{E20B45A5-9D48-4804-8A56-0A39B0BD7884}" sibTransId="{2BEE7D21-357F-4A5F-AF26-38B1572D7540}"/>
    <dgm:cxn modelId="{1A80AC42-EEA0-DA4D-8DF0-B7F9B9D9329F}" type="presOf" srcId="{15BB5E01-D06E-471D-8A1F-004E03423FB1}" destId="{1D060918-1E39-5F4B-B76D-2424110D35A5}" srcOrd="0" destOrd="1" presId="urn:microsoft.com/office/officeart/2005/8/layout/process1"/>
    <dgm:cxn modelId="{1A6C694B-A58E-584D-AD57-AA19DB9C03FF}" type="presOf" srcId="{2E997435-A9EA-48A5-8FDA-6BEB0DB8DD0B}" destId="{BA1E4956-F75C-E445-9DF4-7E8F9E9F3B9D}" srcOrd="1" destOrd="0" presId="urn:microsoft.com/office/officeart/2005/8/layout/process1"/>
    <dgm:cxn modelId="{47F69B59-0E96-574A-BD95-A6C4DD5AC1A6}" type="presOf" srcId="{AC82FD26-881A-4CAD-A245-A3CEAF580C29}" destId="{9FBFAA41-00EA-C54D-B28C-9180F182FD90}" srcOrd="0" destOrd="1" presId="urn:microsoft.com/office/officeart/2005/8/layout/process1"/>
    <dgm:cxn modelId="{0387D072-7116-44F7-84B7-70BE133C10F5}" srcId="{28680891-1118-4750-8711-1B55269B9419}" destId="{10F2B903-66EB-4726-B0C0-56BC4103A88E}" srcOrd="1" destOrd="0" parTransId="{79F219A7-81C0-456B-B593-593428131114}" sibTransId="{4489A8EA-142B-42BB-BEAA-86012CDD2666}"/>
    <dgm:cxn modelId="{51D67976-E214-A24D-BE4C-0C7932491201}" type="presOf" srcId="{4489A8EA-142B-42BB-BEAA-86012CDD2666}" destId="{C77FD8E5-412E-584C-BB30-C058BAE791C0}" srcOrd="0" destOrd="0" presId="urn:microsoft.com/office/officeart/2005/8/layout/process1"/>
    <dgm:cxn modelId="{472BDF79-2B65-004E-9344-C9D089EEA87C}" type="presOf" srcId="{5D25A67B-7A91-41B9-81D8-AFF86BB6DBC4}" destId="{9FBFAA41-00EA-C54D-B28C-9180F182FD90}" srcOrd="0" destOrd="0" presId="urn:microsoft.com/office/officeart/2005/8/layout/process1"/>
    <dgm:cxn modelId="{1F77797C-DD37-40C9-A7EA-B2F5CBCFB6A6}" srcId="{28680891-1118-4750-8711-1B55269B9419}" destId="{5D25A67B-7A91-41B9-81D8-AFF86BB6DBC4}" srcOrd="0" destOrd="0" parTransId="{C974B596-4335-4B32-BB2E-2AD78FA1BAC2}" sibTransId="{2E997435-A9EA-48A5-8FDA-6BEB0DB8DD0B}"/>
    <dgm:cxn modelId="{A73BF58E-BA6A-DE4C-8021-2CAE972EFD13}" type="presOf" srcId="{4489A8EA-142B-42BB-BEAA-86012CDD2666}" destId="{E9C9347D-3E5B-CD43-A274-3B72363E48D5}" srcOrd="1" destOrd="0" presId="urn:microsoft.com/office/officeart/2005/8/layout/process1"/>
    <dgm:cxn modelId="{AF502FA4-78B2-4D3C-B724-7B52F9DD2742}" srcId="{28680891-1118-4750-8711-1B55269B9419}" destId="{3C269087-5278-4FA0-9BBB-860847ADE36F}" srcOrd="2" destOrd="0" parTransId="{FB1A7481-28EE-4558-A06C-093DAF5EA96E}" sibTransId="{EA6A07F3-71C9-47D2-852C-5D4654978F26}"/>
    <dgm:cxn modelId="{D453E3AA-D379-3848-89F7-2A576C6670A3}" type="presOf" srcId="{3C269087-5278-4FA0-9BBB-860847ADE36F}" destId="{1D060918-1E39-5F4B-B76D-2424110D35A5}" srcOrd="0" destOrd="0" presId="urn:microsoft.com/office/officeart/2005/8/layout/process1"/>
    <dgm:cxn modelId="{D2C60DB0-6C7F-BF48-8754-5C1D0D63FD28}" type="presOf" srcId="{2E997435-A9EA-48A5-8FDA-6BEB0DB8DD0B}" destId="{0EE12B1D-EDD3-D549-816B-7DEFA1B5B68D}" srcOrd="0" destOrd="0" presId="urn:microsoft.com/office/officeart/2005/8/layout/process1"/>
    <dgm:cxn modelId="{B082ABBB-153E-4F8C-BF69-5DFA861B14CA}" srcId="{3C269087-5278-4FA0-9BBB-860847ADE36F}" destId="{15BB5E01-D06E-471D-8A1F-004E03423FB1}" srcOrd="0" destOrd="0" parTransId="{FCC256B2-69CB-4FDD-A3F0-6F70FA961E91}" sibTransId="{2AD82E9A-23BF-4C3E-91C6-1724B8EFBF47}"/>
    <dgm:cxn modelId="{0247D5BC-5D1B-6F4A-800D-4EC1290AD8E5}" type="presOf" srcId="{10F2B903-66EB-4726-B0C0-56BC4103A88E}" destId="{88560943-B4D0-CA4A-8541-37161AB8DB87}" srcOrd="0" destOrd="0" presId="urn:microsoft.com/office/officeart/2005/8/layout/process1"/>
    <dgm:cxn modelId="{106491CD-6075-3044-A873-DD5558EB6F03}" type="presOf" srcId="{28680891-1118-4750-8711-1B55269B9419}" destId="{F483791C-D94D-8742-9CB1-FE437E269B2D}" srcOrd="0" destOrd="0" presId="urn:microsoft.com/office/officeart/2005/8/layout/process1"/>
    <dgm:cxn modelId="{15CD4BE3-A2FD-B549-BD62-2BC265FDCB18}" type="presOf" srcId="{6A04A766-7FA9-413F-B226-8848C1B69F2D}" destId="{88560943-B4D0-CA4A-8541-37161AB8DB87}" srcOrd="0" destOrd="1" presId="urn:microsoft.com/office/officeart/2005/8/layout/process1"/>
    <dgm:cxn modelId="{443FE9EA-E285-49B5-A9E0-EDF966A70DD7}" srcId="{5D25A67B-7A91-41B9-81D8-AFF86BB6DBC4}" destId="{AC82FD26-881A-4CAD-A245-A3CEAF580C29}" srcOrd="0" destOrd="0" parTransId="{C53DE82E-D24F-4381-AEBD-189EDD0AD9DF}" sibTransId="{8566C663-4D0E-4520-AAB0-7940FA322854}"/>
    <dgm:cxn modelId="{CF8F83A4-8C85-484F-9E32-BBBE5321A67F}" type="presParOf" srcId="{F483791C-D94D-8742-9CB1-FE437E269B2D}" destId="{9FBFAA41-00EA-C54D-B28C-9180F182FD90}" srcOrd="0" destOrd="0" presId="urn:microsoft.com/office/officeart/2005/8/layout/process1"/>
    <dgm:cxn modelId="{14B717EF-DF19-7B40-9131-3BFEFBB906C2}" type="presParOf" srcId="{F483791C-D94D-8742-9CB1-FE437E269B2D}" destId="{0EE12B1D-EDD3-D549-816B-7DEFA1B5B68D}" srcOrd="1" destOrd="0" presId="urn:microsoft.com/office/officeart/2005/8/layout/process1"/>
    <dgm:cxn modelId="{BCC3381D-12AB-AC4C-B099-888EADFD59B9}" type="presParOf" srcId="{0EE12B1D-EDD3-D549-816B-7DEFA1B5B68D}" destId="{BA1E4956-F75C-E445-9DF4-7E8F9E9F3B9D}" srcOrd="0" destOrd="0" presId="urn:microsoft.com/office/officeart/2005/8/layout/process1"/>
    <dgm:cxn modelId="{6E62C588-211C-FE4C-9C71-4BFD2BF4255E}" type="presParOf" srcId="{F483791C-D94D-8742-9CB1-FE437E269B2D}" destId="{88560943-B4D0-CA4A-8541-37161AB8DB87}" srcOrd="2" destOrd="0" presId="urn:microsoft.com/office/officeart/2005/8/layout/process1"/>
    <dgm:cxn modelId="{9721B7E0-225F-4546-926C-04BDE58CA42E}" type="presParOf" srcId="{F483791C-D94D-8742-9CB1-FE437E269B2D}" destId="{C77FD8E5-412E-584C-BB30-C058BAE791C0}" srcOrd="3" destOrd="0" presId="urn:microsoft.com/office/officeart/2005/8/layout/process1"/>
    <dgm:cxn modelId="{A79F39B2-5816-AC46-AD18-E55D703427BB}" type="presParOf" srcId="{C77FD8E5-412E-584C-BB30-C058BAE791C0}" destId="{E9C9347D-3E5B-CD43-A274-3B72363E48D5}" srcOrd="0" destOrd="0" presId="urn:microsoft.com/office/officeart/2005/8/layout/process1"/>
    <dgm:cxn modelId="{F7A3DBE8-C235-1E45-9E64-2E36E71218CC}" type="presParOf" srcId="{F483791C-D94D-8742-9CB1-FE437E269B2D}" destId="{1D060918-1E39-5F4B-B76D-2424110D35A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672C959-D1A1-4CC9-8DBE-65527AE0016F}" type="doc">
      <dgm:prSet loTypeId="urn:microsoft.com/office/officeart/2005/8/layout/process4" loCatId="list" qsTypeId="urn:microsoft.com/office/officeart/2005/8/quickstyle/simple1" qsCatId="simple" csTypeId="urn:microsoft.com/office/officeart/2005/8/colors/accent2_1" csCatId="accent2" phldr="1"/>
      <dgm:spPr/>
    </dgm:pt>
    <dgm:pt modelId="{0795A3EB-0B19-477F-8C97-3613E824307F}">
      <dgm:prSet phldrT="[Text]" custT="1"/>
      <dgm:spPr/>
      <dgm:t>
        <a:bodyPr/>
        <a:lstStyle/>
        <a:p>
          <a:r>
            <a:rPr lang="en-GB" sz="2400" dirty="0"/>
            <a:t>A person without </a:t>
          </a:r>
          <a:r>
            <a:rPr lang="en-GB" sz="2400" b="1" i="1" u="sng" dirty="0"/>
            <a:t>lawful excuse </a:t>
          </a:r>
          <a:r>
            <a:rPr lang="en-GB" sz="2400" dirty="0"/>
            <a:t>makes to another a </a:t>
          </a:r>
          <a:r>
            <a:rPr lang="en-GB" sz="2400" b="1" i="1" u="sng" dirty="0"/>
            <a:t>threat, intending </a:t>
          </a:r>
          <a:r>
            <a:rPr lang="en-GB" sz="2400" dirty="0"/>
            <a:t>that the other would fear it would be carried out</a:t>
          </a:r>
        </a:p>
      </dgm:t>
    </dgm:pt>
    <dgm:pt modelId="{97E9B362-5F92-4C5F-BB47-D8F18511048C}" type="parTrans" cxnId="{73AA7D89-7AF7-40F5-8D55-007A909E102E}">
      <dgm:prSet/>
      <dgm:spPr/>
      <dgm:t>
        <a:bodyPr/>
        <a:lstStyle/>
        <a:p>
          <a:endParaRPr lang="en-GB"/>
        </a:p>
      </dgm:t>
    </dgm:pt>
    <dgm:pt modelId="{06CE08CC-869C-476C-9670-3AE9DF34CE7D}" type="sibTrans" cxnId="{73AA7D89-7AF7-40F5-8D55-007A909E102E}">
      <dgm:prSet/>
      <dgm:spPr/>
      <dgm:t>
        <a:bodyPr/>
        <a:lstStyle/>
        <a:p>
          <a:endParaRPr lang="en-GB"/>
        </a:p>
      </dgm:t>
    </dgm:pt>
    <dgm:pt modelId="{AED8B9C7-D075-40EA-9441-1A146C4DC776}">
      <dgm:prSet phldrT="[Text]" custT="1"/>
      <dgm:spPr/>
      <dgm:t>
        <a:bodyPr/>
        <a:lstStyle/>
        <a:p>
          <a:r>
            <a:rPr lang="en-GB" sz="2400"/>
            <a:t>To </a:t>
          </a:r>
          <a:r>
            <a:rPr lang="en-GB" sz="2400" b="1" i="1" u="sng"/>
            <a:t>destroy or damage </a:t>
          </a:r>
          <a:r>
            <a:rPr lang="en-GB" sz="2400"/>
            <a:t>any property belonging to that other or a third person </a:t>
          </a:r>
          <a:r>
            <a:rPr lang="en-GB" sz="2400" b="1" i="1" u="sng"/>
            <a:t>or</a:t>
          </a:r>
          <a:endParaRPr lang="en-GB" sz="2400" b="1" i="1" u="sng" dirty="0"/>
        </a:p>
      </dgm:t>
    </dgm:pt>
    <dgm:pt modelId="{8134B157-5616-405E-B9D1-8544F6A6F07A}" type="parTrans" cxnId="{0A00347A-EF39-461C-9FD9-926AACE3D03F}">
      <dgm:prSet/>
      <dgm:spPr/>
      <dgm:t>
        <a:bodyPr/>
        <a:lstStyle/>
        <a:p>
          <a:endParaRPr lang="en-GB"/>
        </a:p>
      </dgm:t>
    </dgm:pt>
    <dgm:pt modelId="{76A09C2D-D5F3-4EE2-9ECE-914D92AF5FEB}" type="sibTrans" cxnId="{0A00347A-EF39-461C-9FD9-926AACE3D03F}">
      <dgm:prSet/>
      <dgm:spPr/>
      <dgm:t>
        <a:bodyPr/>
        <a:lstStyle/>
        <a:p>
          <a:endParaRPr lang="en-GB"/>
        </a:p>
      </dgm:t>
    </dgm:pt>
    <dgm:pt modelId="{DC7B702A-1F1B-45EC-B9EB-C64FE938C0E9}">
      <dgm:prSet phldrT="[Text]" custT="1"/>
      <dgm:spPr/>
      <dgm:t>
        <a:bodyPr/>
        <a:lstStyle/>
        <a:p>
          <a:r>
            <a:rPr lang="en-GB" sz="2400"/>
            <a:t>To destroy or damage their </a:t>
          </a:r>
          <a:r>
            <a:rPr lang="en-GB" sz="2400" b="1" i="1" u="sng"/>
            <a:t>own property </a:t>
          </a:r>
          <a:r>
            <a:rPr lang="en-GB" sz="2400"/>
            <a:t>in a way which they know is likely to </a:t>
          </a:r>
          <a:r>
            <a:rPr lang="en-GB" sz="2400" b="1" i="1" u="sng"/>
            <a:t>endanger the life </a:t>
          </a:r>
          <a:r>
            <a:rPr lang="en-GB" sz="2400"/>
            <a:t>of that other or a third person</a:t>
          </a:r>
          <a:endParaRPr lang="en-GB" sz="2400" dirty="0"/>
        </a:p>
      </dgm:t>
    </dgm:pt>
    <dgm:pt modelId="{EDA5F379-4969-4FEB-9AD4-E9816FBCE923}" type="parTrans" cxnId="{7B327FBD-9230-4A39-BB93-886EEA9C6718}">
      <dgm:prSet/>
      <dgm:spPr/>
      <dgm:t>
        <a:bodyPr/>
        <a:lstStyle/>
        <a:p>
          <a:endParaRPr lang="en-GB"/>
        </a:p>
      </dgm:t>
    </dgm:pt>
    <dgm:pt modelId="{8BB9930E-E588-4138-B1FC-B3CD2B19B3BE}" type="sibTrans" cxnId="{7B327FBD-9230-4A39-BB93-886EEA9C6718}">
      <dgm:prSet/>
      <dgm:spPr/>
      <dgm:t>
        <a:bodyPr/>
        <a:lstStyle/>
        <a:p>
          <a:endParaRPr lang="en-GB"/>
        </a:p>
      </dgm:t>
    </dgm:pt>
    <dgm:pt modelId="{9962FAC7-4584-644B-8A52-08C33F31D741}" type="pres">
      <dgm:prSet presAssocID="{9672C959-D1A1-4CC9-8DBE-65527AE0016F}" presName="Name0" presStyleCnt="0">
        <dgm:presLayoutVars>
          <dgm:dir/>
          <dgm:animLvl val="lvl"/>
          <dgm:resizeHandles val="exact"/>
        </dgm:presLayoutVars>
      </dgm:prSet>
      <dgm:spPr/>
    </dgm:pt>
    <dgm:pt modelId="{C96018D5-9C83-4046-A31D-D1D405B6EB86}" type="pres">
      <dgm:prSet presAssocID="{DC7B702A-1F1B-45EC-B9EB-C64FE938C0E9}" presName="boxAndChildren" presStyleCnt="0"/>
      <dgm:spPr/>
    </dgm:pt>
    <dgm:pt modelId="{557D76A5-B829-6A44-96C2-EACE2A24F622}" type="pres">
      <dgm:prSet presAssocID="{DC7B702A-1F1B-45EC-B9EB-C64FE938C0E9}" presName="parentTextBox" presStyleLbl="node1" presStyleIdx="0" presStyleCnt="3"/>
      <dgm:spPr/>
    </dgm:pt>
    <dgm:pt modelId="{89E4E9A6-556C-F045-AEF0-ADE92AB0451D}" type="pres">
      <dgm:prSet presAssocID="{76A09C2D-D5F3-4EE2-9ECE-914D92AF5FEB}" presName="sp" presStyleCnt="0"/>
      <dgm:spPr/>
    </dgm:pt>
    <dgm:pt modelId="{CB74DAD8-7294-2346-BA86-65BFECFEEAE7}" type="pres">
      <dgm:prSet presAssocID="{AED8B9C7-D075-40EA-9441-1A146C4DC776}" presName="arrowAndChildren" presStyleCnt="0"/>
      <dgm:spPr/>
    </dgm:pt>
    <dgm:pt modelId="{8F5E7FEC-AF18-2945-B8EE-CDFC985AC798}" type="pres">
      <dgm:prSet presAssocID="{AED8B9C7-D075-40EA-9441-1A146C4DC776}" presName="parentTextArrow" presStyleLbl="node1" presStyleIdx="1" presStyleCnt="3"/>
      <dgm:spPr/>
    </dgm:pt>
    <dgm:pt modelId="{76D75CFC-D132-E540-9089-BE107517BFE8}" type="pres">
      <dgm:prSet presAssocID="{06CE08CC-869C-476C-9670-3AE9DF34CE7D}" presName="sp" presStyleCnt="0"/>
      <dgm:spPr/>
    </dgm:pt>
    <dgm:pt modelId="{25C78A1F-2127-4148-BE47-C2D46E7B9545}" type="pres">
      <dgm:prSet presAssocID="{0795A3EB-0B19-477F-8C97-3613E824307F}" presName="arrowAndChildren" presStyleCnt="0"/>
      <dgm:spPr/>
    </dgm:pt>
    <dgm:pt modelId="{576C234E-F2FC-CB41-BD10-B3B472E3FD5A}" type="pres">
      <dgm:prSet presAssocID="{0795A3EB-0B19-477F-8C97-3613E824307F}" presName="parentTextArrow" presStyleLbl="node1" presStyleIdx="2" presStyleCnt="3"/>
      <dgm:spPr/>
    </dgm:pt>
  </dgm:ptLst>
  <dgm:cxnLst>
    <dgm:cxn modelId="{71249B01-B73F-754D-8683-5E606FE5441A}" type="presOf" srcId="{0795A3EB-0B19-477F-8C97-3613E824307F}" destId="{576C234E-F2FC-CB41-BD10-B3B472E3FD5A}" srcOrd="0" destOrd="0" presId="urn:microsoft.com/office/officeart/2005/8/layout/process4"/>
    <dgm:cxn modelId="{23AB0B07-E5A3-2F47-BDE0-9FF0F23665DA}" type="presOf" srcId="{AED8B9C7-D075-40EA-9441-1A146C4DC776}" destId="{8F5E7FEC-AF18-2945-B8EE-CDFC985AC798}" srcOrd="0" destOrd="0" presId="urn:microsoft.com/office/officeart/2005/8/layout/process4"/>
    <dgm:cxn modelId="{0EA2675F-0D1B-EE42-A616-ECC7DC5BDC94}" type="presOf" srcId="{DC7B702A-1F1B-45EC-B9EB-C64FE938C0E9}" destId="{557D76A5-B829-6A44-96C2-EACE2A24F622}" srcOrd="0" destOrd="0" presId="urn:microsoft.com/office/officeart/2005/8/layout/process4"/>
    <dgm:cxn modelId="{0A00347A-EF39-461C-9FD9-926AACE3D03F}" srcId="{9672C959-D1A1-4CC9-8DBE-65527AE0016F}" destId="{AED8B9C7-D075-40EA-9441-1A146C4DC776}" srcOrd="1" destOrd="0" parTransId="{8134B157-5616-405E-B9D1-8544F6A6F07A}" sibTransId="{76A09C2D-D5F3-4EE2-9ECE-914D92AF5FEB}"/>
    <dgm:cxn modelId="{73AA7D89-7AF7-40F5-8D55-007A909E102E}" srcId="{9672C959-D1A1-4CC9-8DBE-65527AE0016F}" destId="{0795A3EB-0B19-477F-8C97-3613E824307F}" srcOrd="0" destOrd="0" parTransId="{97E9B362-5F92-4C5F-BB47-D8F18511048C}" sibTransId="{06CE08CC-869C-476C-9670-3AE9DF34CE7D}"/>
    <dgm:cxn modelId="{9BBD9C9C-111C-4D47-B0F1-867A10BB1D01}" type="presOf" srcId="{9672C959-D1A1-4CC9-8DBE-65527AE0016F}" destId="{9962FAC7-4584-644B-8A52-08C33F31D741}" srcOrd="0" destOrd="0" presId="urn:microsoft.com/office/officeart/2005/8/layout/process4"/>
    <dgm:cxn modelId="{7B327FBD-9230-4A39-BB93-886EEA9C6718}" srcId="{9672C959-D1A1-4CC9-8DBE-65527AE0016F}" destId="{DC7B702A-1F1B-45EC-B9EB-C64FE938C0E9}" srcOrd="2" destOrd="0" parTransId="{EDA5F379-4969-4FEB-9AD4-E9816FBCE923}" sibTransId="{8BB9930E-E588-4138-B1FC-B3CD2B19B3BE}"/>
    <dgm:cxn modelId="{EA677A70-7050-4E43-8733-10117E4571DA}" type="presParOf" srcId="{9962FAC7-4584-644B-8A52-08C33F31D741}" destId="{C96018D5-9C83-4046-A31D-D1D405B6EB86}" srcOrd="0" destOrd="0" presId="urn:microsoft.com/office/officeart/2005/8/layout/process4"/>
    <dgm:cxn modelId="{83763334-B8C4-734A-A9F4-EEABB1B67932}" type="presParOf" srcId="{C96018D5-9C83-4046-A31D-D1D405B6EB86}" destId="{557D76A5-B829-6A44-96C2-EACE2A24F622}" srcOrd="0" destOrd="0" presId="urn:microsoft.com/office/officeart/2005/8/layout/process4"/>
    <dgm:cxn modelId="{AEC2A04E-D661-6843-9E5C-373F53205671}" type="presParOf" srcId="{9962FAC7-4584-644B-8A52-08C33F31D741}" destId="{89E4E9A6-556C-F045-AEF0-ADE92AB0451D}" srcOrd="1" destOrd="0" presId="urn:microsoft.com/office/officeart/2005/8/layout/process4"/>
    <dgm:cxn modelId="{7B416E34-1F2D-3743-9A72-CDE766206926}" type="presParOf" srcId="{9962FAC7-4584-644B-8A52-08C33F31D741}" destId="{CB74DAD8-7294-2346-BA86-65BFECFEEAE7}" srcOrd="2" destOrd="0" presId="urn:microsoft.com/office/officeart/2005/8/layout/process4"/>
    <dgm:cxn modelId="{5D6AF2BA-6F6A-FB44-BBC2-86E26AA3CA8B}" type="presParOf" srcId="{CB74DAD8-7294-2346-BA86-65BFECFEEAE7}" destId="{8F5E7FEC-AF18-2945-B8EE-CDFC985AC798}" srcOrd="0" destOrd="0" presId="urn:microsoft.com/office/officeart/2005/8/layout/process4"/>
    <dgm:cxn modelId="{CD620951-73EE-6142-8E0B-27A0A17B0DC3}" type="presParOf" srcId="{9962FAC7-4584-644B-8A52-08C33F31D741}" destId="{76D75CFC-D132-E540-9089-BE107517BFE8}" srcOrd="3" destOrd="0" presId="urn:microsoft.com/office/officeart/2005/8/layout/process4"/>
    <dgm:cxn modelId="{066702DA-7FF2-0345-BD0C-ABC1A81F3BA7}" type="presParOf" srcId="{9962FAC7-4584-644B-8A52-08C33F31D741}" destId="{25C78A1F-2127-4148-BE47-C2D46E7B9545}" srcOrd="4" destOrd="0" presId="urn:microsoft.com/office/officeart/2005/8/layout/process4"/>
    <dgm:cxn modelId="{88BF1306-577B-F244-BEE6-6742A42F58AE}" type="presParOf" srcId="{25C78A1F-2127-4148-BE47-C2D46E7B9545}" destId="{576C234E-F2FC-CB41-BD10-B3B472E3FD5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0A93FEC-DC8C-4402-B2E4-A11D7B34149D}" type="doc">
      <dgm:prSet loTypeId="urn:microsoft.com/office/officeart/2005/8/layout/process2" loCatId="process" qsTypeId="urn:microsoft.com/office/officeart/2005/8/quickstyle/simple1" qsCatId="simple" csTypeId="urn:microsoft.com/office/officeart/2005/8/colors/colorful2" csCatId="colorful" phldr="1"/>
      <dgm:spPr/>
    </dgm:pt>
    <dgm:pt modelId="{2458A5DA-30F1-4D30-A658-0729F51FA03C}">
      <dgm:prSet phldrT="[Text]" custT="1"/>
      <dgm:spPr/>
      <dgm:t>
        <a:bodyPr/>
        <a:lstStyle/>
        <a:p>
          <a:r>
            <a:rPr lang="en-GB" sz="2400" dirty="0"/>
            <a:t>An offence is committed by a person who has an </a:t>
          </a:r>
          <a:r>
            <a:rPr lang="en-GB" sz="2400" b="1" i="1" u="sng" dirty="0"/>
            <a:t>article</a:t>
          </a:r>
          <a:r>
            <a:rPr lang="en-GB" sz="2400" dirty="0"/>
            <a:t> in their custody or under their control,</a:t>
          </a:r>
          <a:r>
            <a:rPr lang="en-GB" sz="2400" b="1" i="1" u="sng" dirty="0"/>
            <a:t> intending </a:t>
          </a:r>
          <a:r>
            <a:rPr lang="en-GB" sz="2400" dirty="0"/>
            <a:t>without lawful excuse, </a:t>
          </a:r>
          <a:r>
            <a:rPr lang="en-GB" sz="2400" b="1" i="1" u="sng" dirty="0"/>
            <a:t>to use it or cause or permit</a:t>
          </a:r>
          <a:r>
            <a:rPr lang="en-GB" sz="2400" dirty="0"/>
            <a:t> another to use it</a:t>
          </a:r>
        </a:p>
      </dgm:t>
    </dgm:pt>
    <dgm:pt modelId="{83018F48-E736-45EB-86E3-4E630E3D8E15}" type="parTrans" cxnId="{2124FD50-2563-4E48-A045-A56EACF52BE4}">
      <dgm:prSet/>
      <dgm:spPr/>
      <dgm:t>
        <a:bodyPr/>
        <a:lstStyle/>
        <a:p>
          <a:endParaRPr lang="en-GB"/>
        </a:p>
      </dgm:t>
    </dgm:pt>
    <dgm:pt modelId="{33A538E1-81AC-4751-B741-2B9FE82505CE}" type="sibTrans" cxnId="{2124FD50-2563-4E48-A045-A56EACF52BE4}">
      <dgm:prSet/>
      <dgm:spPr/>
      <dgm:t>
        <a:bodyPr/>
        <a:lstStyle/>
        <a:p>
          <a:endParaRPr lang="en-GB"/>
        </a:p>
      </dgm:t>
    </dgm:pt>
    <dgm:pt modelId="{8DB3869D-FEF1-4812-8408-784AA7FEA6F5}">
      <dgm:prSet phldrT="[Text]" custT="1"/>
      <dgm:spPr/>
      <dgm:t>
        <a:bodyPr/>
        <a:lstStyle/>
        <a:p>
          <a:r>
            <a:rPr lang="en-GB" sz="2400"/>
            <a:t>to </a:t>
          </a:r>
          <a:r>
            <a:rPr lang="en-GB" sz="2400" b="1" i="1" u="sng"/>
            <a:t>destroy/or damage </a:t>
          </a:r>
          <a:r>
            <a:rPr lang="en-GB" sz="2400"/>
            <a:t>any </a:t>
          </a:r>
          <a:r>
            <a:rPr lang="en-GB" sz="2400" b="1" i="1" u="sng"/>
            <a:t>property belonging to some other person </a:t>
          </a:r>
          <a:r>
            <a:rPr lang="en-GB" sz="2400" b="1"/>
            <a:t>OR</a:t>
          </a:r>
          <a:endParaRPr lang="en-GB" sz="2400" b="1" dirty="0"/>
        </a:p>
      </dgm:t>
    </dgm:pt>
    <dgm:pt modelId="{51F74D60-4AC9-4C71-A4CD-9F287314CF69}" type="parTrans" cxnId="{255FB069-F181-40EC-B234-28D17E6F1617}">
      <dgm:prSet/>
      <dgm:spPr/>
      <dgm:t>
        <a:bodyPr/>
        <a:lstStyle/>
        <a:p>
          <a:endParaRPr lang="en-GB"/>
        </a:p>
      </dgm:t>
    </dgm:pt>
    <dgm:pt modelId="{C611F78F-9E23-4616-9536-C5E475E114F5}" type="sibTrans" cxnId="{255FB069-F181-40EC-B234-28D17E6F1617}">
      <dgm:prSet/>
      <dgm:spPr/>
      <dgm:t>
        <a:bodyPr/>
        <a:lstStyle/>
        <a:p>
          <a:endParaRPr lang="en-GB"/>
        </a:p>
      </dgm:t>
    </dgm:pt>
    <dgm:pt modelId="{FEF2F51E-2715-4770-B08D-426A06214ECA}">
      <dgm:prSet phldrT="[Text]" custT="1"/>
      <dgm:spPr/>
      <dgm:t>
        <a:bodyPr/>
        <a:lstStyle/>
        <a:p>
          <a:r>
            <a:rPr lang="en-GB" sz="2400" dirty="0"/>
            <a:t>To </a:t>
          </a:r>
          <a:r>
            <a:rPr lang="en-GB" sz="2400" b="1" i="1" u="sng" dirty="0"/>
            <a:t>destroy/or damage </a:t>
          </a:r>
          <a:r>
            <a:rPr lang="en-GB" sz="2400" dirty="0"/>
            <a:t>their own or the user’s property in a way which they know is likely to </a:t>
          </a:r>
          <a:r>
            <a:rPr lang="en-GB" sz="2400" b="1" i="1" u="sng" dirty="0"/>
            <a:t>endanger the life </a:t>
          </a:r>
          <a:r>
            <a:rPr lang="en-GB" sz="2400" dirty="0"/>
            <a:t>of some other person</a:t>
          </a:r>
        </a:p>
      </dgm:t>
    </dgm:pt>
    <dgm:pt modelId="{92FC3B87-81E6-41B7-9C04-925E2A9BDAD7}" type="parTrans" cxnId="{270A164A-0A11-4E6F-9EC8-9451534A4A2C}">
      <dgm:prSet/>
      <dgm:spPr/>
      <dgm:t>
        <a:bodyPr/>
        <a:lstStyle/>
        <a:p>
          <a:endParaRPr lang="en-GB"/>
        </a:p>
      </dgm:t>
    </dgm:pt>
    <dgm:pt modelId="{B3396165-C1CB-4CBB-913C-68E7785ACB2C}" type="sibTrans" cxnId="{270A164A-0A11-4E6F-9EC8-9451534A4A2C}">
      <dgm:prSet/>
      <dgm:spPr/>
      <dgm:t>
        <a:bodyPr/>
        <a:lstStyle/>
        <a:p>
          <a:endParaRPr lang="en-GB"/>
        </a:p>
      </dgm:t>
    </dgm:pt>
    <dgm:pt modelId="{A7515FD8-3B5D-44BF-AAEE-DFCB9753BEBD}" type="pres">
      <dgm:prSet presAssocID="{C0A93FEC-DC8C-4402-B2E4-A11D7B34149D}" presName="linearFlow" presStyleCnt="0">
        <dgm:presLayoutVars>
          <dgm:resizeHandles val="exact"/>
        </dgm:presLayoutVars>
      </dgm:prSet>
      <dgm:spPr/>
    </dgm:pt>
    <dgm:pt modelId="{0D00F120-C1CB-4E9E-8E7E-387DA1B14189}" type="pres">
      <dgm:prSet presAssocID="{2458A5DA-30F1-4D30-A658-0729F51FA03C}" presName="node" presStyleLbl="node1" presStyleIdx="0" presStyleCnt="3" custScaleX="166453">
        <dgm:presLayoutVars>
          <dgm:bulletEnabled val="1"/>
        </dgm:presLayoutVars>
      </dgm:prSet>
      <dgm:spPr/>
    </dgm:pt>
    <dgm:pt modelId="{E237F812-D1DA-447B-9560-D23562BA04EB}" type="pres">
      <dgm:prSet presAssocID="{33A538E1-81AC-4751-B741-2B9FE82505CE}" presName="sibTrans" presStyleLbl="sibTrans2D1" presStyleIdx="0" presStyleCnt="2"/>
      <dgm:spPr/>
    </dgm:pt>
    <dgm:pt modelId="{8AFC7991-4872-466B-8BF0-B9FABE27D96E}" type="pres">
      <dgm:prSet presAssocID="{33A538E1-81AC-4751-B741-2B9FE82505CE}" presName="connectorText" presStyleLbl="sibTrans2D1" presStyleIdx="0" presStyleCnt="2"/>
      <dgm:spPr/>
    </dgm:pt>
    <dgm:pt modelId="{445D4318-1B5A-42A0-B5E8-7C0D7E91FFD4}" type="pres">
      <dgm:prSet presAssocID="{8DB3869D-FEF1-4812-8408-784AA7FEA6F5}" presName="node" presStyleLbl="node1" presStyleIdx="1" presStyleCnt="3" custScaleX="170884">
        <dgm:presLayoutVars>
          <dgm:bulletEnabled val="1"/>
        </dgm:presLayoutVars>
      </dgm:prSet>
      <dgm:spPr/>
    </dgm:pt>
    <dgm:pt modelId="{D11477BA-1C0B-4814-B4BC-BA577AFBB0DA}" type="pres">
      <dgm:prSet presAssocID="{C611F78F-9E23-4616-9536-C5E475E114F5}" presName="sibTrans" presStyleLbl="sibTrans2D1" presStyleIdx="1" presStyleCnt="2"/>
      <dgm:spPr/>
    </dgm:pt>
    <dgm:pt modelId="{ACEA2CC9-17AB-4B80-AD86-0FA0BBA9F116}" type="pres">
      <dgm:prSet presAssocID="{C611F78F-9E23-4616-9536-C5E475E114F5}" presName="connectorText" presStyleLbl="sibTrans2D1" presStyleIdx="1" presStyleCnt="2"/>
      <dgm:spPr/>
    </dgm:pt>
    <dgm:pt modelId="{D5B3CACE-4D73-4E8E-84C7-9AF1E9607229}" type="pres">
      <dgm:prSet presAssocID="{FEF2F51E-2715-4770-B08D-426A06214ECA}" presName="node" presStyleLbl="node1" presStyleIdx="2" presStyleCnt="3" custScaleX="170313">
        <dgm:presLayoutVars>
          <dgm:bulletEnabled val="1"/>
        </dgm:presLayoutVars>
      </dgm:prSet>
      <dgm:spPr/>
    </dgm:pt>
  </dgm:ptLst>
  <dgm:cxnLst>
    <dgm:cxn modelId="{721D5012-3B7A-4112-B27F-CB3CEDE41AE5}" type="presOf" srcId="{33A538E1-81AC-4751-B741-2B9FE82505CE}" destId="{E237F812-D1DA-447B-9560-D23562BA04EB}" srcOrd="0" destOrd="0" presId="urn:microsoft.com/office/officeart/2005/8/layout/process2"/>
    <dgm:cxn modelId="{F0ABDA1D-798C-4A73-9B27-B8DDC1B75DF9}" type="presOf" srcId="{8DB3869D-FEF1-4812-8408-784AA7FEA6F5}" destId="{445D4318-1B5A-42A0-B5E8-7C0D7E91FFD4}" srcOrd="0" destOrd="0" presId="urn:microsoft.com/office/officeart/2005/8/layout/process2"/>
    <dgm:cxn modelId="{2400C223-889E-4792-8F7A-29F109A5755A}" type="presOf" srcId="{C0A93FEC-DC8C-4402-B2E4-A11D7B34149D}" destId="{A7515FD8-3B5D-44BF-AAEE-DFCB9753BEBD}" srcOrd="0" destOrd="0" presId="urn:microsoft.com/office/officeart/2005/8/layout/process2"/>
    <dgm:cxn modelId="{88428C2F-EC46-47E3-9774-7CD69A00955E}" type="presOf" srcId="{33A538E1-81AC-4751-B741-2B9FE82505CE}" destId="{8AFC7991-4872-466B-8BF0-B9FABE27D96E}" srcOrd="1" destOrd="0" presId="urn:microsoft.com/office/officeart/2005/8/layout/process2"/>
    <dgm:cxn modelId="{C84EBB3C-A513-4008-B55A-6AEED5A8360C}" type="presOf" srcId="{C611F78F-9E23-4616-9536-C5E475E114F5}" destId="{ACEA2CC9-17AB-4B80-AD86-0FA0BBA9F116}" srcOrd="1" destOrd="0" presId="urn:microsoft.com/office/officeart/2005/8/layout/process2"/>
    <dgm:cxn modelId="{270A164A-0A11-4E6F-9EC8-9451534A4A2C}" srcId="{C0A93FEC-DC8C-4402-B2E4-A11D7B34149D}" destId="{FEF2F51E-2715-4770-B08D-426A06214ECA}" srcOrd="2" destOrd="0" parTransId="{92FC3B87-81E6-41B7-9C04-925E2A9BDAD7}" sibTransId="{B3396165-C1CB-4CBB-913C-68E7785ACB2C}"/>
    <dgm:cxn modelId="{2124FD50-2563-4E48-A045-A56EACF52BE4}" srcId="{C0A93FEC-DC8C-4402-B2E4-A11D7B34149D}" destId="{2458A5DA-30F1-4D30-A658-0729F51FA03C}" srcOrd="0" destOrd="0" parTransId="{83018F48-E736-45EB-86E3-4E630E3D8E15}" sibTransId="{33A538E1-81AC-4751-B741-2B9FE82505CE}"/>
    <dgm:cxn modelId="{27B69256-97A3-4A6C-BC9A-4B77D90D3DFF}" type="presOf" srcId="{C611F78F-9E23-4616-9536-C5E475E114F5}" destId="{D11477BA-1C0B-4814-B4BC-BA577AFBB0DA}" srcOrd="0" destOrd="0" presId="urn:microsoft.com/office/officeart/2005/8/layout/process2"/>
    <dgm:cxn modelId="{255FB069-F181-40EC-B234-28D17E6F1617}" srcId="{C0A93FEC-DC8C-4402-B2E4-A11D7B34149D}" destId="{8DB3869D-FEF1-4812-8408-784AA7FEA6F5}" srcOrd="1" destOrd="0" parTransId="{51F74D60-4AC9-4C71-A4CD-9F287314CF69}" sibTransId="{C611F78F-9E23-4616-9536-C5E475E114F5}"/>
    <dgm:cxn modelId="{497BB16E-76C3-4960-928E-7D04AA574564}" type="presOf" srcId="{FEF2F51E-2715-4770-B08D-426A06214ECA}" destId="{D5B3CACE-4D73-4E8E-84C7-9AF1E9607229}" srcOrd="0" destOrd="0" presId="urn:microsoft.com/office/officeart/2005/8/layout/process2"/>
    <dgm:cxn modelId="{244DD7DC-798D-494A-9F0A-4CA515C85E0B}" type="presOf" srcId="{2458A5DA-30F1-4D30-A658-0729F51FA03C}" destId="{0D00F120-C1CB-4E9E-8E7E-387DA1B14189}" srcOrd="0" destOrd="0" presId="urn:microsoft.com/office/officeart/2005/8/layout/process2"/>
    <dgm:cxn modelId="{A85533D4-050F-4430-AA44-53DDACA1E76B}" type="presParOf" srcId="{A7515FD8-3B5D-44BF-AAEE-DFCB9753BEBD}" destId="{0D00F120-C1CB-4E9E-8E7E-387DA1B14189}" srcOrd="0" destOrd="0" presId="urn:microsoft.com/office/officeart/2005/8/layout/process2"/>
    <dgm:cxn modelId="{29DF865C-5365-4225-AC61-EC5BDE267C92}" type="presParOf" srcId="{A7515FD8-3B5D-44BF-AAEE-DFCB9753BEBD}" destId="{E237F812-D1DA-447B-9560-D23562BA04EB}" srcOrd="1" destOrd="0" presId="urn:microsoft.com/office/officeart/2005/8/layout/process2"/>
    <dgm:cxn modelId="{D5A062CF-450F-492A-982E-4C84E6621539}" type="presParOf" srcId="{E237F812-D1DA-447B-9560-D23562BA04EB}" destId="{8AFC7991-4872-466B-8BF0-B9FABE27D96E}" srcOrd="0" destOrd="0" presId="urn:microsoft.com/office/officeart/2005/8/layout/process2"/>
    <dgm:cxn modelId="{95551EAE-6E89-4563-B3AF-4DF0135B881B}" type="presParOf" srcId="{A7515FD8-3B5D-44BF-AAEE-DFCB9753BEBD}" destId="{445D4318-1B5A-42A0-B5E8-7C0D7E91FFD4}" srcOrd="2" destOrd="0" presId="urn:microsoft.com/office/officeart/2005/8/layout/process2"/>
    <dgm:cxn modelId="{DABE763A-5FEF-4D40-84B0-392459CD63EA}" type="presParOf" srcId="{A7515FD8-3B5D-44BF-AAEE-DFCB9753BEBD}" destId="{D11477BA-1C0B-4814-B4BC-BA577AFBB0DA}" srcOrd="3" destOrd="0" presId="urn:microsoft.com/office/officeart/2005/8/layout/process2"/>
    <dgm:cxn modelId="{7A9A4666-6913-4F62-9C92-985FB33747E9}" type="presParOf" srcId="{D11477BA-1C0B-4814-B4BC-BA577AFBB0DA}" destId="{ACEA2CC9-17AB-4B80-AD86-0FA0BBA9F116}" srcOrd="0" destOrd="0" presId="urn:microsoft.com/office/officeart/2005/8/layout/process2"/>
    <dgm:cxn modelId="{35A0762F-3597-46D0-8DC3-8A65A1CF11C1}" type="presParOf" srcId="{A7515FD8-3B5D-44BF-AAEE-DFCB9753BEBD}" destId="{D5B3CACE-4D73-4E8E-84C7-9AF1E960722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E82E282-2BFA-43A4-9477-B431F75F3DD1}" type="doc">
      <dgm:prSet loTypeId="urn:microsoft.com/office/officeart/2005/8/layout/process2" loCatId="process" qsTypeId="urn:microsoft.com/office/officeart/2005/8/quickstyle/simple1" qsCatId="simple" csTypeId="urn:microsoft.com/office/officeart/2005/8/colors/accent1_2" csCatId="accent1" phldr="1"/>
      <dgm:spPr/>
    </dgm:pt>
    <dgm:pt modelId="{5BEAB768-5DE4-48F3-A00C-B1223E474E77}">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person (A) commits rape if he intentionally penetrates the vagina, anus or mouth of another person (B) with his penis and</a:t>
          </a:r>
        </a:p>
      </dgm:t>
    </dgm:pt>
    <dgm:pt modelId="{89A891F0-C8F8-4251-AB9B-96C1CA826B6F}" type="parTrans" cxnId="{41E5423A-9605-444F-A58A-F50C17DFA0EB}">
      <dgm:prSet/>
      <dgm:spPr/>
      <dgm:t>
        <a:bodyPr/>
        <a:lstStyle/>
        <a:p>
          <a:endParaRPr lang="en-US"/>
        </a:p>
      </dgm:t>
    </dgm:pt>
    <dgm:pt modelId="{5FAB8D82-63A5-4F49-B7DB-F03847498626}" type="sibTrans" cxnId="{41E5423A-9605-444F-A58A-F50C17DFA0EB}">
      <dgm:prSet/>
      <dgm:spPr>
        <a:solidFill>
          <a:srgbClr val="002060"/>
        </a:solidFill>
        <a:ln>
          <a:solidFill>
            <a:schemeClr val="tx1"/>
          </a:solidFill>
        </a:ln>
      </dgm:spPr>
      <dgm:t>
        <a:bodyPr/>
        <a:lstStyle/>
        <a:p>
          <a:endParaRPr lang="en-US"/>
        </a:p>
      </dgm:t>
    </dgm:pt>
    <dgm:pt modelId="{819B4208-DDAE-46FB-9591-4D495B74766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does not consent to the penetration and ‘A’ does not reasonably believe that ‘B’ consents</a:t>
          </a:r>
        </a:p>
      </dgm:t>
    </dgm:pt>
    <dgm:pt modelId="{AD645E9D-AE0B-4700-AE05-6B296F50AB3D}" type="parTrans" cxnId="{C52557A8-19C2-4984-AECA-74D5560E1FD7}">
      <dgm:prSet/>
      <dgm:spPr/>
      <dgm:t>
        <a:bodyPr/>
        <a:lstStyle/>
        <a:p>
          <a:endParaRPr lang="en-US"/>
        </a:p>
      </dgm:t>
    </dgm:pt>
    <dgm:pt modelId="{077CDC24-115B-47B2-905E-F17E295A0226}" type="sibTrans" cxnId="{C52557A8-19C2-4984-AECA-74D5560E1FD7}">
      <dgm:prSet/>
      <dgm:spPr/>
      <dgm:t>
        <a:bodyPr/>
        <a:lstStyle/>
        <a:p>
          <a:endParaRPr lang="en-US"/>
        </a:p>
      </dgm:t>
    </dgm:pt>
    <dgm:pt modelId="{5E8CDBD9-CC7A-4D98-85A0-5A1F0F4C3D9D}" type="pres">
      <dgm:prSet presAssocID="{BE82E282-2BFA-43A4-9477-B431F75F3DD1}" presName="linearFlow" presStyleCnt="0">
        <dgm:presLayoutVars>
          <dgm:resizeHandles val="exact"/>
        </dgm:presLayoutVars>
      </dgm:prSet>
      <dgm:spPr/>
    </dgm:pt>
    <dgm:pt modelId="{9857E0DF-C74F-45EA-BBE4-890F8D627DDA}" type="pres">
      <dgm:prSet presAssocID="{5BEAB768-5DE4-48F3-A00C-B1223E474E77}" presName="node" presStyleLbl="node1" presStyleIdx="0" presStyleCnt="2" custScaleX="269921">
        <dgm:presLayoutVars>
          <dgm:bulletEnabled val="1"/>
        </dgm:presLayoutVars>
      </dgm:prSet>
      <dgm:spPr/>
    </dgm:pt>
    <dgm:pt modelId="{61066B7A-49C7-4B6E-8994-C3DC3394F478}" type="pres">
      <dgm:prSet presAssocID="{5FAB8D82-63A5-4F49-B7DB-F03847498626}" presName="sibTrans" presStyleLbl="sibTrans2D1" presStyleIdx="0" presStyleCnt="1"/>
      <dgm:spPr/>
    </dgm:pt>
    <dgm:pt modelId="{D28E3DC2-68D6-4D99-A5A0-36E9DDEF311C}" type="pres">
      <dgm:prSet presAssocID="{5FAB8D82-63A5-4F49-B7DB-F03847498626}" presName="connectorText" presStyleLbl="sibTrans2D1" presStyleIdx="0" presStyleCnt="1"/>
      <dgm:spPr/>
    </dgm:pt>
    <dgm:pt modelId="{9B58E4FA-0C9D-4DF6-92BA-6B248E10CA4C}" type="pres">
      <dgm:prSet presAssocID="{819B4208-DDAE-46FB-9591-4D495B74766A}" presName="node" presStyleLbl="node1" presStyleIdx="1" presStyleCnt="2" custScaleX="181510">
        <dgm:presLayoutVars>
          <dgm:bulletEnabled val="1"/>
        </dgm:presLayoutVars>
      </dgm:prSet>
      <dgm:spPr/>
    </dgm:pt>
  </dgm:ptLst>
  <dgm:cxnLst>
    <dgm:cxn modelId="{DAA09A02-C0D8-46A3-AEA7-F4CDC86EDFBE}" type="presOf" srcId="{819B4208-DDAE-46FB-9591-4D495B74766A}" destId="{9B58E4FA-0C9D-4DF6-92BA-6B248E10CA4C}" srcOrd="0" destOrd="0" presId="urn:microsoft.com/office/officeart/2005/8/layout/process2"/>
    <dgm:cxn modelId="{03871C05-FDD3-421C-A4F0-367E569E3484}" type="presOf" srcId="{5FAB8D82-63A5-4F49-B7DB-F03847498626}" destId="{D28E3DC2-68D6-4D99-A5A0-36E9DDEF311C}" srcOrd="1" destOrd="0" presId="urn:microsoft.com/office/officeart/2005/8/layout/process2"/>
    <dgm:cxn modelId="{5AAE5C35-A36E-4C9F-AED0-48FF174D86A0}" type="presOf" srcId="{BE82E282-2BFA-43A4-9477-B431F75F3DD1}" destId="{5E8CDBD9-CC7A-4D98-85A0-5A1F0F4C3D9D}" srcOrd="0" destOrd="0" presId="urn:microsoft.com/office/officeart/2005/8/layout/process2"/>
    <dgm:cxn modelId="{41E5423A-9605-444F-A58A-F50C17DFA0EB}" srcId="{BE82E282-2BFA-43A4-9477-B431F75F3DD1}" destId="{5BEAB768-5DE4-48F3-A00C-B1223E474E77}" srcOrd="0" destOrd="0" parTransId="{89A891F0-C8F8-4251-AB9B-96C1CA826B6F}" sibTransId="{5FAB8D82-63A5-4F49-B7DB-F03847498626}"/>
    <dgm:cxn modelId="{073D935F-3D6A-46F0-9BCC-B071BAADC53C}" type="presOf" srcId="{5BEAB768-5DE4-48F3-A00C-B1223E474E77}" destId="{9857E0DF-C74F-45EA-BBE4-890F8D627DDA}" srcOrd="0" destOrd="0" presId="urn:microsoft.com/office/officeart/2005/8/layout/process2"/>
    <dgm:cxn modelId="{C52557A8-19C2-4984-AECA-74D5560E1FD7}" srcId="{BE82E282-2BFA-43A4-9477-B431F75F3DD1}" destId="{819B4208-DDAE-46FB-9591-4D495B74766A}" srcOrd="1" destOrd="0" parTransId="{AD645E9D-AE0B-4700-AE05-6B296F50AB3D}" sibTransId="{077CDC24-115B-47B2-905E-F17E295A0226}"/>
    <dgm:cxn modelId="{9E5445DF-87D7-4940-A349-A94239CE40E5}" type="presOf" srcId="{5FAB8D82-63A5-4F49-B7DB-F03847498626}" destId="{61066B7A-49C7-4B6E-8994-C3DC3394F478}" srcOrd="0" destOrd="0" presId="urn:microsoft.com/office/officeart/2005/8/layout/process2"/>
    <dgm:cxn modelId="{752987AA-F1EA-49F3-ADF6-7D14E585EAB9}" type="presParOf" srcId="{5E8CDBD9-CC7A-4D98-85A0-5A1F0F4C3D9D}" destId="{9857E0DF-C74F-45EA-BBE4-890F8D627DDA}" srcOrd="0" destOrd="0" presId="urn:microsoft.com/office/officeart/2005/8/layout/process2"/>
    <dgm:cxn modelId="{F81C1E21-0D69-461A-B145-EF94813AB147}" type="presParOf" srcId="{5E8CDBD9-CC7A-4D98-85A0-5A1F0F4C3D9D}" destId="{61066B7A-49C7-4B6E-8994-C3DC3394F478}" srcOrd="1" destOrd="0" presId="urn:microsoft.com/office/officeart/2005/8/layout/process2"/>
    <dgm:cxn modelId="{D7C588FA-8320-456C-ADF6-02611842741F}" type="presParOf" srcId="{61066B7A-49C7-4B6E-8994-C3DC3394F478}" destId="{D28E3DC2-68D6-4D99-A5A0-36E9DDEF311C}" srcOrd="0" destOrd="0" presId="urn:microsoft.com/office/officeart/2005/8/layout/process2"/>
    <dgm:cxn modelId="{D24A16AF-8B9E-4B38-B4CB-FBA251358260}" type="presParOf" srcId="{5E8CDBD9-CC7A-4D98-85A0-5A1F0F4C3D9D}" destId="{9B58E4FA-0C9D-4DF6-92BA-6B248E10CA4C}"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6717859-9313-49B3-8F1D-3ACCBD7EDB5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19B2F954-9722-47C4-8CCC-AE053584E06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US" sz="2400" dirty="0">
              <a:solidFill>
                <a:schemeClr val="tx1"/>
              </a:solidFill>
            </a:rPr>
            <a:t>S1 Rape</a:t>
          </a:r>
        </a:p>
      </dgm:t>
    </dgm:pt>
    <dgm:pt modelId="{2D71356C-1F3B-4E84-A4AD-F7746174C408}" type="parTrans" cxnId="{897E839A-E59A-4F20-9EB4-EA827AA66FD7}">
      <dgm:prSet/>
      <dgm:spPr/>
      <dgm:t>
        <a:bodyPr/>
        <a:lstStyle/>
        <a:p>
          <a:endParaRPr lang="en-US"/>
        </a:p>
      </dgm:t>
    </dgm:pt>
    <dgm:pt modelId="{3739B803-4F69-4C8B-9ACB-17F77F41CA6C}" type="sibTrans" cxnId="{897E839A-E59A-4F20-9EB4-EA827AA66FD7}">
      <dgm:prSet/>
      <dgm:spPr>
        <a:solidFill>
          <a:srgbClr val="002060"/>
        </a:solidFill>
        <a:ln>
          <a:solidFill>
            <a:schemeClr val="tx1"/>
          </a:solidFill>
        </a:ln>
      </dgm:spPr>
      <dgm:t>
        <a:bodyPr/>
        <a:lstStyle/>
        <a:p>
          <a:endParaRPr lang="en-US"/>
        </a:p>
      </dgm:t>
    </dgm:pt>
    <dgm:pt modelId="{822A7688-C872-4687-A7BB-93EB58B3B6CD}">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S2 Sexual Assault by Penetration</a:t>
          </a:r>
        </a:p>
      </dgm:t>
    </dgm:pt>
    <dgm:pt modelId="{4AE9B727-00BB-4C1C-9316-D756FF55F1CB}" type="parTrans" cxnId="{14D2E9EB-8091-46B3-9EE5-2606A0DC7A4E}">
      <dgm:prSet/>
      <dgm:spPr/>
      <dgm:t>
        <a:bodyPr/>
        <a:lstStyle/>
        <a:p>
          <a:endParaRPr lang="en-US"/>
        </a:p>
      </dgm:t>
    </dgm:pt>
    <dgm:pt modelId="{8E75A3F5-51BB-472E-B193-559D477C79C1}" type="sibTrans" cxnId="{14D2E9EB-8091-46B3-9EE5-2606A0DC7A4E}">
      <dgm:prSet/>
      <dgm:spPr>
        <a:solidFill>
          <a:srgbClr val="002060"/>
        </a:solidFill>
        <a:ln>
          <a:solidFill>
            <a:schemeClr val="tx1"/>
          </a:solidFill>
        </a:ln>
      </dgm:spPr>
      <dgm:t>
        <a:bodyPr/>
        <a:lstStyle/>
        <a:p>
          <a:endParaRPr lang="en-US"/>
        </a:p>
      </dgm:t>
    </dgm:pt>
    <dgm:pt modelId="{6A9174A8-2C06-4B2B-B75B-9A9E50740A8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S3 Sexual Assault by Touching</a:t>
          </a:r>
        </a:p>
      </dgm:t>
    </dgm:pt>
    <dgm:pt modelId="{92CF2F53-BF13-4649-ADAE-4A79C4F1418C}" type="parTrans" cxnId="{57579CE4-35D7-4D7E-8062-3DF8BC1B47EC}">
      <dgm:prSet/>
      <dgm:spPr/>
      <dgm:t>
        <a:bodyPr/>
        <a:lstStyle/>
        <a:p>
          <a:endParaRPr lang="en-US"/>
        </a:p>
      </dgm:t>
    </dgm:pt>
    <dgm:pt modelId="{BC9D730E-AC85-4153-8773-101C03EDB390}" type="sibTrans" cxnId="{57579CE4-35D7-4D7E-8062-3DF8BC1B47EC}">
      <dgm:prSet/>
      <dgm:spPr>
        <a:solidFill>
          <a:srgbClr val="002060"/>
        </a:solidFill>
        <a:ln>
          <a:solidFill>
            <a:schemeClr val="tx1"/>
          </a:solidFill>
        </a:ln>
      </dgm:spPr>
      <dgm:t>
        <a:bodyPr/>
        <a:lstStyle/>
        <a:p>
          <a:endParaRPr lang="en-US"/>
        </a:p>
      </dgm:t>
    </dgm:pt>
    <dgm:pt modelId="{F37104B5-B492-4AC0-8900-ED3994AB05CC}">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S4 Causing sexual activity without consent</a:t>
          </a:r>
        </a:p>
      </dgm:t>
    </dgm:pt>
    <dgm:pt modelId="{6B4C04D4-3275-4F75-8069-95B4AF38A648}" type="parTrans" cxnId="{1AB01485-8608-40CC-8D27-167D02C9EE57}">
      <dgm:prSet/>
      <dgm:spPr/>
      <dgm:t>
        <a:bodyPr/>
        <a:lstStyle/>
        <a:p>
          <a:endParaRPr lang="en-US"/>
        </a:p>
      </dgm:t>
    </dgm:pt>
    <dgm:pt modelId="{79F07410-F1D4-40E6-A839-EDD79179685D}" type="sibTrans" cxnId="{1AB01485-8608-40CC-8D27-167D02C9EE57}">
      <dgm:prSet/>
      <dgm:spPr/>
      <dgm:t>
        <a:bodyPr/>
        <a:lstStyle/>
        <a:p>
          <a:endParaRPr lang="en-US"/>
        </a:p>
      </dgm:t>
    </dgm:pt>
    <dgm:pt modelId="{ADE86DDF-6DAB-4A9B-9CEF-EA8D04F3CDB1}" type="pres">
      <dgm:prSet presAssocID="{26717859-9313-49B3-8F1D-3ACCBD7EDB56}" presName="Name0" presStyleCnt="0">
        <dgm:presLayoutVars>
          <dgm:dir/>
          <dgm:resizeHandles val="exact"/>
        </dgm:presLayoutVars>
      </dgm:prSet>
      <dgm:spPr/>
    </dgm:pt>
    <dgm:pt modelId="{77CFAC90-F091-4A7A-94A4-7867B3E31659}" type="pres">
      <dgm:prSet presAssocID="{19B2F954-9722-47C4-8CCC-AE053584E061}" presName="node" presStyleLbl="node1" presStyleIdx="0" presStyleCnt="4" custScaleX="73587">
        <dgm:presLayoutVars>
          <dgm:bulletEnabled val="1"/>
        </dgm:presLayoutVars>
      </dgm:prSet>
      <dgm:spPr/>
    </dgm:pt>
    <dgm:pt modelId="{F04005E6-2312-411E-83E3-6383FADE8C9A}" type="pres">
      <dgm:prSet presAssocID="{3739B803-4F69-4C8B-9ACB-17F77F41CA6C}" presName="sibTrans" presStyleLbl="sibTrans2D1" presStyleIdx="0" presStyleCnt="3"/>
      <dgm:spPr/>
    </dgm:pt>
    <dgm:pt modelId="{5DD8A45E-11D3-4EA9-841D-1CCFDEC77EAE}" type="pres">
      <dgm:prSet presAssocID="{3739B803-4F69-4C8B-9ACB-17F77F41CA6C}" presName="connectorText" presStyleLbl="sibTrans2D1" presStyleIdx="0" presStyleCnt="3"/>
      <dgm:spPr/>
    </dgm:pt>
    <dgm:pt modelId="{15326435-4140-4424-8BAE-525D78D86042}" type="pres">
      <dgm:prSet presAssocID="{822A7688-C872-4687-A7BB-93EB58B3B6CD}" presName="node" presStyleLbl="node1" presStyleIdx="1" presStyleCnt="4" custScaleX="84043">
        <dgm:presLayoutVars>
          <dgm:bulletEnabled val="1"/>
        </dgm:presLayoutVars>
      </dgm:prSet>
      <dgm:spPr/>
    </dgm:pt>
    <dgm:pt modelId="{BFAD7937-C406-43D3-BE96-233317C779AB}" type="pres">
      <dgm:prSet presAssocID="{8E75A3F5-51BB-472E-B193-559D477C79C1}" presName="sibTrans" presStyleLbl="sibTrans2D1" presStyleIdx="1" presStyleCnt="3"/>
      <dgm:spPr/>
    </dgm:pt>
    <dgm:pt modelId="{91EC417F-6B7E-4D17-A03A-2FB59C46BFA3}" type="pres">
      <dgm:prSet presAssocID="{8E75A3F5-51BB-472E-B193-559D477C79C1}" presName="connectorText" presStyleLbl="sibTrans2D1" presStyleIdx="1" presStyleCnt="3"/>
      <dgm:spPr/>
    </dgm:pt>
    <dgm:pt modelId="{DD2B66E7-FA58-4D40-B305-505614BDDAA9}" type="pres">
      <dgm:prSet presAssocID="{6A9174A8-2C06-4B2B-B75B-9A9E50740A8A}" presName="node" presStyleLbl="node1" presStyleIdx="2" presStyleCnt="4" custScaleX="76679">
        <dgm:presLayoutVars>
          <dgm:bulletEnabled val="1"/>
        </dgm:presLayoutVars>
      </dgm:prSet>
      <dgm:spPr/>
    </dgm:pt>
    <dgm:pt modelId="{4459FFB5-195B-432A-8A36-C6C6F35A6E1B}" type="pres">
      <dgm:prSet presAssocID="{BC9D730E-AC85-4153-8773-101C03EDB390}" presName="sibTrans" presStyleLbl="sibTrans2D1" presStyleIdx="2" presStyleCnt="3"/>
      <dgm:spPr/>
    </dgm:pt>
    <dgm:pt modelId="{60395DB2-25BC-47CA-B664-CCF486663653}" type="pres">
      <dgm:prSet presAssocID="{BC9D730E-AC85-4153-8773-101C03EDB390}" presName="connectorText" presStyleLbl="sibTrans2D1" presStyleIdx="2" presStyleCnt="3"/>
      <dgm:spPr/>
    </dgm:pt>
    <dgm:pt modelId="{8DA87B9D-6B36-4F23-8720-AFFAA720F5F4}" type="pres">
      <dgm:prSet presAssocID="{F37104B5-B492-4AC0-8900-ED3994AB05CC}" presName="node" presStyleLbl="node1" presStyleIdx="3" presStyleCnt="4" custScaleX="82504">
        <dgm:presLayoutVars>
          <dgm:bulletEnabled val="1"/>
        </dgm:presLayoutVars>
      </dgm:prSet>
      <dgm:spPr/>
    </dgm:pt>
  </dgm:ptLst>
  <dgm:cxnLst>
    <dgm:cxn modelId="{E9807305-5174-432E-8DA1-B75CF2554635}" type="presOf" srcId="{F37104B5-B492-4AC0-8900-ED3994AB05CC}" destId="{8DA87B9D-6B36-4F23-8720-AFFAA720F5F4}" srcOrd="0" destOrd="0" presId="urn:microsoft.com/office/officeart/2005/8/layout/process1"/>
    <dgm:cxn modelId="{1870E532-517E-4E07-8576-BF802DCDD113}" type="presOf" srcId="{3739B803-4F69-4C8B-9ACB-17F77F41CA6C}" destId="{F04005E6-2312-411E-83E3-6383FADE8C9A}" srcOrd="0" destOrd="0" presId="urn:microsoft.com/office/officeart/2005/8/layout/process1"/>
    <dgm:cxn modelId="{F6093E54-5EFA-4B52-8076-4D29593B13CC}" type="presOf" srcId="{8E75A3F5-51BB-472E-B193-559D477C79C1}" destId="{91EC417F-6B7E-4D17-A03A-2FB59C46BFA3}" srcOrd="1" destOrd="0" presId="urn:microsoft.com/office/officeart/2005/8/layout/process1"/>
    <dgm:cxn modelId="{56C8AC5F-D5A6-473C-B3AD-AB921CAE2015}" type="presOf" srcId="{26717859-9313-49B3-8F1D-3ACCBD7EDB56}" destId="{ADE86DDF-6DAB-4A9B-9CEF-EA8D04F3CDB1}" srcOrd="0" destOrd="0" presId="urn:microsoft.com/office/officeart/2005/8/layout/process1"/>
    <dgm:cxn modelId="{0473D972-2EA2-4CD7-AA1E-46BC0A95A3CC}" type="presOf" srcId="{822A7688-C872-4687-A7BB-93EB58B3B6CD}" destId="{15326435-4140-4424-8BAE-525D78D86042}" srcOrd="0" destOrd="0" presId="urn:microsoft.com/office/officeart/2005/8/layout/process1"/>
    <dgm:cxn modelId="{5C11F27E-0391-4A57-B239-0630C8921784}" type="presOf" srcId="{6A9174A8-2C06-4B2B-B75B-9A9E50740A8A}" destId="{DD2B66E7-FA58-4D40-B305-505614BDDAA9}" srcOrd="0" destOrd="0" presId="urn:microsoft.com/office/officeart/2005/8/layout/process1"/>
    <dgm:cxn modelId="{1AB01485-8608-40CC-8D27-167D02C9EE57}" srcId="{26717859-9313-49B3-8F1D-3ACCBD7EDB56}" destId="{F37104B5-B492-4AC0-8900-ED3994AB05CC}" srcOrd="3" destOrd="0" parTransId="{6B4C04D4-3275-4F75-8069-95B4AF38A648}" sibTransId="{79F07410-F1D4-40E6-A839-EDD79179685D}"/>
    <dgm:cxn modelId="{C8283C90-4ADD-4654-9467-6B8793E90C4C}" type="presOf" srcId="{BC9D730E-AC85-4153-8773-101C03EDB390}" destId="{60395DB2-25BC-47CA-B664-CCF486663653}" srcOrd="1" destOrd="0" presId="urn:microsoft.com/office/officeart/2005/8/layout/process1"/>
    <dgm:cxn modelId="{897E839A-E59A-4F20-9EB4-EA827AA66FD7}" srcId="{26717859-9313-49B3-8F1D-3ACCBD7EDB56}" destId="{19B2F954-9722-47C4-8CCC-AE053584E061}" srcOrd="0" destOrd="0" parTransId="{2D71356C-1F3B-4E84-A4AD-F7746174C408}" sibTransId="{3739B803-4F69-4C8B-9ACB-17F77F41CA6C}"/>
    <dgm:cxn modelId="{B8C1FA9C-0630-4372-BFAA-900104B0F315}" type="presOf" srcId="{BC9D730E-AC85-4153-8773-101C03EDB390}" destId="{4459FFB5-195B-432A-8A36-C6C6F35A6E1B}" srcOrd="0" destOrd="0" presId="urn:microsoft.com/office/officeart/2005/8/layout/process1"/>
    <dgm:cxn modelId="{7009ADD4-4890-493E-968B-993A8F450AB1}" type="presOf" srcId="{19B2F954-9722-47C4-8CCC-AE053584E061}" destId="{77CFAC90-F091-4A7A-94A4-7867B3E31659}" srcOrd="0" destOrd="0" presId="urn:microsoft.com/office/officeart/2005/8/layout/process1"/>
    <dgm:cxn modelId="{654D4BD7-377A-47E3-9688-76ABB18382E5}" type="presOf" srcId="{8E75A3F5-51BB-472E-B193-559D477C79C1}" destId="{BFAD7937-C406-43D3-BE96-233317C779AB}" srcOrd="0" destOrd="0" presId="urn:microsoft.com/office/officeart/2005/8/layout/process1"/>
    <dgm:cxn modelId="{57579CE4-35D7-4D7E-8062-3DF8BC1B47EC}" srcId="{26717859-9313-49B3-8F1D-3ACCBD7EDB56}" destId="{6A9174A8-2C06-4B2B-B75B-9A9E50740A8A}" srcOrd="2" destOrd="0" parTransId="{92CF2F53-BF13-4649-ADAE-4A79C4F1418C}" sibTransId="{BC9D730E-AC85-4153-8773-101C03EDB390}"/>
    <dgm:cxn modelId="{14D2E9EB-8091-46B3-9EE5-2606A0DC7A4E}" srcId="{26717859-9313-49B3-8F1D-3ACCBD7EDB56}" destId="{822A7688-C872-4687-A7BB-93EB58B3B6CD}" srcOrd="1" destOrd="0" parTransId="{4AE9B727-00BB-4C1C-9316-D756FF55F1CB}" sibTransId="{8E75A3F5-51BB-472E-B193-559D477C79C1}"/>
    <dgm:cxn modelId="{D64280FD-EAC3-4E17-A4F4-C3CE3373BCF5}" type="presOf" srcId="{3739B803-4F69-4C8B-9ACB-17F77F41CA6C}" destId="{5DD8A45E-11D3-4EA9-841D-1CCFDEC77EAE}" srcOrd="1" destOrd="0" presId="urn:microsoft.com/office/officeart/2005/8/layout/process1"/>
    <dgm:cxn modelId="{D2C77EC8-8187-46B3-BAD4-431F93858D61}" type="presParOf" srcId="{ADE86DDF-6DAB-4A9B-9CEF-EA8D04F3CDB1}" destId="{77CFAC90-F091-4A7A-94A4-7867B3E31659}" srcOrd="0" destOrd="0" presId="urn:microsoft.com/office/officeart/2005/8/layout/process1"/>
    <dgm:cxn modelId="{75F3B0FD-D769-4661-80B8-FEB203ACCD64}" type="presParOf" srcId="{ADE86DDF-6DAB-4A9B-9CEF-EA8D04F3CDB1}" destId="{F04005E6-2312-411E-83E3-6383FADE8C9A}" srcOrd="1" destOrd="0" presId="urn:microsoft.com/office/officeart/2005/8/layout/process1"/>
    <dgm:cxn modelId="{F1E08886-1BA2-4081-B511-C4494E0DFF2B}" type="presParOf" srcId="{F04005E6-2312-411E-83E3-6383FADE8C9A}" destId="{5DD8A45E-11D3-4EA9-841D-1CCFDEC77EAE}" srcOrd="0" destOrd="0" presId="urn:microsoft.com/office/officeart/2005/8/layout/process1"/>
    <dgm:cxn modelId="{4ABB0F2F-7E48-4695-90D1-E2F601A33D69}" type="presParOf" srcId="{ADE86DDF-6DAB-4A9B-9CEF-EA8D04F3CDB1}" destId="{15326435-4140-4424-8BAE-525D78D86042}" srcOrd="2" destOrd="0" presId="urn:microsoft.com/office/officeart/2005/8/layout/process1"/>
    <dgm:cxn modelId="{A65754A0-6013-4775-BFE3-ADD75BD4F7EF}" type="presParOf" srcId="{ADE86DDF-6DAB-4A9B-9CEF-EA8D04F3CDB1}" destId="{BFAD7937-C406-43D3-BE96-233317C779AB}" srcOrd="3" destOrd="0" presId="urn:microsoft.com/office/officeart/2005/8/layout/process1"/>
    <dgm:cxn modelId="{84BF4D49-225C-4B1C-A565-9C304562C878}" type="presParOf" srcId="{BFAD7937-C406-43D3-BE96-233317C779AB}" destId="{91EC417F-6B7E-4D17-A03A-2FB59C46BFA3}" srcOrd="0" destOrd="0" presId="urn:microsoft.com/office/officeart/2005/8/layout/process1"/>
    <dgm:cxn modelId="{CA4272E1-7D73-43A1-A303-5A227EF51F22}" type="presParOf" srcId="{ADE86DDF-6DAB-4A9B-9CEF-EA8D04F3CDB1}" destId="{DD2B66E7-FA58-4D40-B305-505614BDDAA9}" srcOrd="4" destOrd="0" presId="urn:microsoft.com/office/officeart/2005/8/layout/process1"/>
    <dgm:cxn modelId="{5CFC1F9D-149A-420F-9372-15822B8903AD}" type="presParOf" srcId="{ADE86DDF-6DAB-4A9B-9CEF-EA8D04F3CDB1}" destId="{4459FFB5-195B-432A-8A36-C6C6F35A6E1B}" srcOrd="5" destOrd="0" presId="urn:microsoft.com/office/officeart/2005/8/layout/process1"/>
    <dgm:cxn modelId="{8628AE57-01DF-4D57-AE47-35F7886D934C}" type="presParOf" srcId="{4459FFB5-195B-432A-8A36-C6C6F35A6E1B}" destId="{60395DB2-25BC-47CA-B664-CCF486663653}" srcOrd="0" destOrd="0" presId="urn:microsoft.com/office/officeart/2005/8/layout/process1"/>
    <dgm:cxn modelId="{80016302-3B5F-475D-82FB-86548BF89543}" type="presParOf" srcId="{ADE86DDF-6DAB-4A9B-9CEF-EA8D04F3CDB1}" destId="{8DA87B9D-6B36-4F23-8720-AFFAA720F5F4}"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428F428-BF4D-4E7D-8A9D-D9CE5E758F36}"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153356AD-1BF7-4ECE-9425-DE1BA70A17A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There are two forms of statutory presumptions that can be </a:t>
          </a:r>
          <a:r>
            <a:rPr lang="en-US" sz="2400" dirty="0" err="1">
              <a:solidFill>
                <a:schemeClr val="tx1"/>
              </a:solidFill>
            </a:rPr>
            <a:t>utilised</a:t>
          </a:r>
          <a:r>
            <a:rPr lang="en-US" sz="2400" dirty="0">
              <a:solidFill>
                <a:schemeClr val="tx1"/>
              </a:solidFill>
            </a:rPr>
            <a:t> to assist with determining whether consent was absent or not:</a:t>
          </a:r>
        </a:p>
      </dgm:t>
    </dgm:pt>
    <dgm:pt modelId="{17CF0D4B-02E5-4199-BDC9-CCFC69544479}" type="parTrans" cxnId="{AF77D9B9-1C12-428A-B140-063A8B4E5220}">
      <dgm:prSet/>
      <dgm:spPr/>
      <dgm:t>
        <a:bodyPr/>
        <a:lstStyle/>
        <a:p>
          <a:endParaRPr lang="en-US"/>
        </a:p>
      </dgm:t>
    </dgm:pt>
    <dgm:pt modelId="{51D9FAEA-BFC7-436C-8236-584064C8ADA6}" type="sibTrans" cxnId="{AF77D9B9-1C12-428A-B140-063A8B4E5220}">
      <dgm:prSet/>
      <dgm:spPr/>
      <dgm:t>
        <a:bodyPr/>
        <a:lstStyle/>
        <a:p>
          <a:endParaRPr lang="en-US"/>
        </a:p>
      </dgm:t>
    </dgm:pt>
    <dgm:pt modelId="{476C058E-5CE0-4F60-9BFC-81AF56D591DE}">
      <dgm:prSet phldrT="[Text]" custT="1"/>
      <dgm:spPr>
        <a:solidFill>
          <a:schemeClr val="tx2">
            <a:lumMod val="60000"/>
            <a:lumOff val="4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Evidential Presumptions</a:t>
          </a:r>
        </a:p>
      </dgm:t>
    </dgm:pt>
    <dgm:pt modelId="{EF6284A8-0659-44F1-B4C0-57F32AF40D60}" type="parTrans" cxnId="{F8580AAF-F373-4B8F-BF03-30686888BC43}">
      <dgm:prSet/>
      <dgm:spPr/>
      <dgm:t>
        <a:bodyPr/>
        <a:lstStyle/>
        <a:p>
          <a:endParaRPr lang="en-US"/>
        </a:p>
      </dgm:t>
    </dgm:pt>
    <dgm:pt modelId="{2910383E-0D4F-46A3-8437-C6CC7FB14CF7}" type="sibTrans" cxnId="{F8580AAF-F373-4B8F-BF03-30686888BC43}">
      <dgm:prSet/>
      <dgm:spPr/>
      <dgm:t>
        <a:bodyPr/>
        <a:lstStyle/>
        <a:p>
          <a:endParaRPr lang="en-US"/>
        </a:p>
      </dgm:t>
    </dgm:pt>
    <dgm:pt modelId="{B4896FD3-3ED0-4F92-B006-8490494CD2B3}">
      <dgm:prSet phldrT="[Text]" custT="1"/>
      <dgm:spPr>
        <a:solidFill>
          <a:schemeClr val="tx2">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Conclusive Presumptions</a:t>
          </a:r>
        </a:p>
      </dgm:t>
    </dgm:pt>
    <dgm:pt modelId="{799B7D09-BC43-4238-86B7-B6C44F410C86}" type="parTrans" cxnId="{6694FA78-74F1-45F2-B70C-826E4B75D499}">
      <dgm:prSet/>
      <dgm:spPr/>
      <dgm:t>
        <a:bodyPr/>
        <a:lstStyle/>
        <a:p>
          <a:endParaRPr lang="en-US"/>
        </a:p>
      </dgm:t>
    </dgm:pt>
    <dgm:pt modelId="{8F295751-790B-4053-ADA1-DAC0B67053CF}" type="sibTrans" cxnId="{6694FA78-74F1-45F2-B70C-826E4B75D499}">
      <dgm:prSet/>
      <dgm:spPr/>
      <dgm:t>
        <a:bodyPr/>
        <a:lstStyle/>
        <a:p>
          <a:endParaRPr lang="en-US"/>
        </a:p>
      </dgm:t>
    </dgm:pt>
    <dgm:pt modelId="{998C4586-11BB-46D2-99F7-40FA8E55FB91}" type="pres">
      <dgm:prSet presAssocID="{D428F428-BF4D-4E7D-8A9D-D9CE5E758F36}" presName="Name0" presStyleCnt="0">
        <dgm:presLayoutVars>
          <dgm:dir/>
          <dgm:animLvl val="lvl"/>
          <dgm:resizeHandles val="exact"/>
        </dgm:presLayoutVars>
      </dgm:prSet>
      <dgm:spPr/>
    </dgm:pt>
    <dgm:pt modelId="{2A1787E0-5A08-47B9-AF69-91C0D2D5622F}" type="pres">
      <dgm:prSet presAssocID="{153356AD-1BF7-4ECE-9425-DE1BA70A17A1}" presName="boxAndChildren" presStyleCnt="0"/>
      <dgm:spPr/>
    </dgm:pt>
    <dgm:pt modelId="{B318D1A2-9970-4020-BA23-8F12E9E4FB6C}" type="pres">
      <dgm:prSet presAssocID="{153356AD-1BF7-4ECE-9425-DE1BA70A17A1}" presName="parentTextBox" presStyleLbl="node1" presStyleIdx="0" presStyleCnt="1"/>
      <dgm:spPr/>
    </dgm:pt>
    <dgm:pt modelId="{646504C9-46B1-4994-9C54-C89678BBA696}" type="pres">
      <dgm:prSet presAssocID="{153356AD-1BF7-4ECE-9425-DE1BA70A17A1}" presName="entireBox" presStyleLbl="node1" presStyleIdx="0" presStyleCnt="1" custLinFactY="-27053" custLinFactNeighborX="357" custLinFactNeighborY="-100000"/>
      <dgm:spPr/>
    </dgm:pt>
    <dgm:pt modelId="{F1807E78-5138-47FF-93B0-35922611EB37}" type="pres">
      <dgm:prSet presAssocID="{153356AD-1BF7-4ECE-9425-DE1BA70A17A1}" presName="descendantBox" presStyleCnt="0"/>
      <dgm:spPr/>
    </dgm:pt>
    <dgm:pt modelId="{FAC474C2-2172-44A2-B338-8099AB959D05}" type="pres">
      <dgm:prSet presAssocID="{476C058E-5CE0-4F60-9BFC-81AF56D591DE}" presName="childTextBox" presStyleLbl="fgAccFollowNode1" presStyleIdx="0" presStyleCnt="2">
        <dgm:presLayoutVars>
          <dgm:bulletEnabled val="1"/>
        </dgm:presLayoutVars>
      </dgm:prSet>
      <dgm:spPr/>
    </dgm:pt>
    <dgm:pt modelId="{9890B63A-FBFB-4379-BB60-20BA75C60383}" type="pres">
      <dgm:prSet presAssocID="{B4896FD3-3ED0-4F92-B006-8490494CD2B3}" presName="childTextBox" presStyleLbl="fgAccFollowNode1" presStyleIdx="1" presStyleCnt="2">
        <dgm:presLayoutVars>
          <dgm:bulletEnabled val="1"/>
        </dgm:presLayoutVars>
      </dgm:prSet>
      <dgm:spPr/>
    </dgm:pt>
  </dgm:ptLst>
  <dgm:cxnLst>
    <dgm:cxn modelId="{1E3FA025-1942-4467-8DDC-6292B433818A}" type="presOf" srcId="{B4896FD3-3ED0-4F92-B006-8490494CD2B3}" destId="{9890B63A-FBFB-4379-BB60-20BA75C60383}" srcOrd="0" destOrd="0" presId="urn:microsoft.com/office/officeart/2005/8/layout/process4"/>
    <dgm:cxn modelId="{BD84F15A-9EB7-4621-B0FE-3635CA185BF2}" type="presOf" srcId="{153356AD-1BF7-4ECE-9425-DE1BA70A17A1}" destId="{646504C9-46B1-4994-9C54-C89678BBA696}" srcOrd="1" destOrd="0" presId="urn:microsoft.com/office/officeart/2005/8/layout/process4"/>
    <dgm:cxn modelId="{6694FA78-74F1-45F2-B70C-826E4B75D499}" srcId="{153356AD-1BF7-4ECE-9425-DE1BA70A17A1}" destId="{B4896FD3-3ED0-4F92-B006-8490494CD2B3}" srcOrd="1" destOrd="0" parTransId="{799B7D09-BC43-4238-86B7-B6C44F410C86}" sibTransId="{8F295751-790B-4053-ADA1-DAC0B67053CF}"/>
    <dgm:cxn modelId="{F8580AAF-F373-4B8F-BF03-30686888BC43}" srcId="{153356AD-1BF7-4ECE-9425-DE1BA70A17A1}" destId="{476C058E-5CE0-4F60-9BFC-81AF56D591DE}" srcOrd="0" destOrd="0" parTransId="{EF6284A8-0659-44F1-B4C0-57F32AF40D60}" sibTransId="{2910383E-0D4F-46A3-8437-C6CC7FB14CF7}"/>
    <dgm:cxn modelId="{AF77D9B9-1C12-428A-B140-063A8B4E5220}" srcId="{D428F428-BF4D-4E7D-8A9D-D9CE5E758F36}" destId="{153356AD-1BF7-4ECE-9425-DE1BA70A17A1}" srcOrd="0" destOrd="0" parTransId="{17CF0D4B-02E5-4199-BDC9-CCFC69544479}" sibTransId="{51D9FAEA-BFC7-436C-8236-584064C8ADA6}"/>
    <dgm:cxn modelId="{9C1354DB-D09E-4E6D-81CF-DD8322C19805}" type="presOf" srcId="{476C058E-5CE0-4F60-9BFC-81AF56D591DE}" destId="{FAC474C2-2172-44A2-B338-8099AB959D05}" srcOrd="0" destOrd="0" presId="urn:microsoft.com/office/officeart/2005/8/layout/process4"/>
    <dgm:cxn modelId="{632371E4-0B51-4741-8EAE-402A53A31053}" type="presOf" srcId="{153356AD-1BF7-4ECE-9425-DE1BA70A17A1}" destId="{B318D1A2-9970-4020-BA23-8F12E9E4FB6C}" srcOrd="0" destOrd="0" presId="urn:microsoft.com/office/officeart/2005/8/layout/process4"/>
    <dgm:cxn modelId="{5F68F9EE-013D-4AAA-975D-DEEB7FF4A60F}" type="presOf" srcId="{D428F428-BF4D-4E7D-8A9D-D9CE5E758F36}" destId="{998C4586-11BB-46D2-99F7-40FA8E55FB91}" srcOrd="0" destOrd="0" presId="urn:microsoft.com/office/officeart/2005/8/layout/process4"/>
    <dgm:cxn modelId="{AF85D9F8-0088-4EA0-8DA7-101E9EB53962}" type="presParOf" srcId="{998C4586-11BB-46D2-99F7-40FA8E55FB91}" destId="{2A1787E0-5A08-47B9-AF69-91C0D2D5622F}" srcOrd="0" destOrd="0" presId="urn:microsoft.com/office/officeart/2005/8/layout/process4"/>
    <dgm:cxn modelId="{0F5D8CF6-9B2E-4645-AB3E-B07D69707908}" type="presParOf" srcId="{2A1787E0-5A08-47B9-AF69-91C0D2D5622F}" destId="{B318D1A2-9970-4020-BA23-8F12E9E4FB6C}" srcOrd="0" destOrd="0" presId="urn:microsoft.com/office/officeart/2005/8/layout/process4"/>
    <dgm:cxn modelId="{D476FAB4-07C6-4D6B-81AF-138FE15F64E0}" type="presParOf" srcId="{2A1787E0-5A08-47B9-AF69-91C0D2D5622F}" destId="{646504C9-46B1-4994-9C54-C89678BBA696}" srcOrd="1" destOrd="0" presId="urn:microsoft.com/office/officeart/2005/8/layout/process4"/>
    <dgm:cxn modelId="{70AD364E-98BA-4D3A-84CA-CCB73084EB28}" type="presParOf" srcId="{2A1787E0-5A08-47B9-AF69-91C0D2D5622F}" destId="{F1807E78-5138-47FF-93B0-35922611EB37}" srcOrd="2" destOrd="0" presId="urn:microsoft.com/office/officeart/2005/8/layout/process4"/>
    <dgm:cxn modelId="{54D873F0-D231-403A-B0F9-8398B20F6F25}" type="presParOf" srcId="{F1807E78-5138-47FF-93B0-35922611EB37}" destId="{FAC474C2-2172-44A2-B338-8099AB959D05}" srcOrd="0" destOrd="0" presId="urn:microsoft.com/office/officeart/2005/8/layout/process4"/>
    <dgm:cxn modelId="{AFC4E50D-EC66-4557-8359-4D056139DDA8}" type="presParOf" srcId="{F1807E78-5138-47FF-93B0-35922611EB37}" destId="{9890B63A-FBFB-4379-BB60-20BA75C6038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538301" y="2641920"/>
          <a:ext cx="2217877" cy="2217877"/>
        </a:xfrm>
        <a:prstGeom prst="ellipse">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dirty="0"/>
            <a:t>APC</a:t>
          </a:r>
        </a:p>
      </dsp:txBody>
      <dsp:txXfrm>
        <a:off x="3863102" y="2966721"/>
        <a:ext cx="1568275" cy="1568275"/>
      </dsp:txXfrm>
    </dsp:sp>
    <dsp:sp modelId="{C4AB4441-2D3D-4CBC-A5B0-0565C7CBBC90}">
      <dsp:nvSpPr>
        <dsp:cNvPr id="0" name=""/>
        <dsp:cNvSpPr/>
      </dsp:nvSpPr>
      <dsp:spPr>
        <a:xfrm rot="12900000">
          <a:off x="2111725" y="2254527"/>
          <a:ext cx="1699788" cy="632094"/>
        </a:xfrm>
        <a:prstGeom prst="lef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211935" y="1240302"/>
          <a:ext cx="2106983" cy="1685586"/>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ssess</a:t>
          </a:r>
          <a:endParaRPr lang="en-US" sz="2400" kern="1200" dirty="0"/>
        </a:p>
      </dsp:txBody>
      <dsp:txXfrm>
        <a:off x="1261304" y="1289671"/>
        <a:ext cx="2008245" cy="1586848"/>
      </dsp:txXfrm>
    </dsp:sp>
    <dsp:sp modelId="{1C2B80E1-24B7-42C1-BB59-21A60CEA8980}">
      <dsp:nvSpPr>
        <dsp:cNvPr id="0" name=""/>
        <dsp:cNvSpPr/>
      </dsp:nvSpPr>
      <dsp:spPr>
        <a:xfrm rot="16200000">
          <a:off x="3797345" y="1377048"/>
          <a:ext cx="1699788" cy="632094"/>
        </a:xfrm>
        <a:prstGeom prst="lef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593748" y="408"/>
          <a:ext cx="2106983" cy="1685586"/>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rotect</a:t>
          </a:r>
          <a:endParaRPr lang="en-US" sz="2400" kern="1200" dirty="0"/>
        </a:p>
      </dsp:txBody>
      <dsp:txXfrm>
        <a:off x="3643117" y="49777"/>
        <a:ext cx="2008245" cy="1586848"/>
      </dsp:txXfrm>
    </dsp:sp>
    <dsp:sp modelId="{93A2443F-9616-4AE7-99A3-50BE90986B84}">
      <dsp:nvSpPr>
        <dsp:cNvPr id="0" name=""/>
        <dsp:cNvSpPr/>
      </dsp:nvSpPr>
      <dsp:spPr>
        <a:xfrm rot="19500000">
          <a:off x="5482965" y="2254527"/>
          <a:ext cx="1699788" cy="632094"/>
        </a:xfrm>
        <a:prstGeom prst="lef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5975561" y="1240302"/>
          <a:ext cx="2106983" cy="1685586"/>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ommunicate</a:t>
          </a:r>
          <a:endParaRPr lang="en-US" sz="2400" kern="1200" dirty="0"/>
        </a:p>
      </dsp:txBody>
      <dsp:txXfrm>
        <a:off x="6024930" y="1289671"/>
        <a:ext cx="2008245" cy="1586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7C839-F469-4245-B5AE-A5F9EA0F78C3}">
      <dsp:nvSpPr>
        <dsp:cNvPr id="0" name=""/>
        <dsp:cNvSpPr/>
      </dsp:nvSpPr>
      <dsp:spPr>
        <a:xfrm>
          <a:off x="0" y="0"/>
          <a:ext cx="8693239"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72250-1682-D34E-843C-A35C45EBA578}">
      <dsp:nvSpPr>
        <dsp:cNvPr id="0" name=""/>
        <dsp:cNvSpPr/>
      </dsp:nvSpPr>
      <dsp:spPr>
        <a:xfrm>
          <a:off x="0" y="0"/>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b="1" u="sng" kern="1200" dirty="0">
              <a:solidFill>
                <a:schemeClr val="accent1"/>
              </a:solidFill>
            </a:rPr>
            <a:t>Reactive</a:t>
          </a:r>
        </a:p>
      </dsp:txBody>
      <dsp:txXfrm>
        <a:off x="0" y="0"/>
        <a:ext cx="1738647" cy="2041301"/>
      </dsp:txXfrm>
    </dsp:sp>
    <dsp:sp modelId="{7BA12371-149B-D641-A8E7-7691DB87BF06}">
      <dsp:nvSpPr>
        <dsp:cNvPr id="0" name=""/>
        <dsp:cNvSpPr/>
      </dsp:nvSpPr>
      <dsp:spPr>
        <a:xfrm>
          <a:off x="1869046" y="92695"/>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1869046" y="92695"/>
        <a:ext cx="6824192" cy="1853916"/>
      </dsp:txXfrm>
    </dsp:sp>
    <dsp:sp modelId="{DE00663D-B8E5-5D4C-B904-980CF50AAE52}">
      <dsp:nvSpPr>
        <dsp:cNvPr id="0" name=""/>
        <dsp:cNvSpPr/>
      </dsp:nvSpPr>
      <dsp:spPr>
        <a:xfrm>
          <a:off x="1738647" y="1946612"/>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50DA63-5980-FC4B-BF2B-480CCF0F2877}">
      <dsp:nvSpPr>
        <dsp:cNvPr id="0" name=""/>
        <dsp:cNvSpPr/>
      </dsp:nvSpPr>
      <dsp:spPr>
        <a:xfrm>
          <a:off x="0" y="2041301"/>
          <a:ext cx="8693239" cy="0"/>
        </a:xfrm>
        <a:prstGeom prst="line">
          <a:avLst/>
        </a:prstGeom>
        <a:solidFill>
          <a:schemeClr val="accent1">
            <a:shade val="80000"/>
            <a:hueOff val="349283"/>
            <a:satOff val="-6256"/>
            <a:lumOff val="26585"/>
            <a:alphaOff val="0"/>
          </a:schemeClr>
        </a:solidFill>
        <a:ln w="12700" cap="flat" cmpd="sng" algn="ctr">
          <a:solidFill>
            <a:schemeClr val="accent1">
              <a:shade val="80000"/>
              <a:hueOff val="349283"/>
              <a:satOff val="-6256"/>
              <a:lumOff val="2658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1D5F92-EC8C-4748-84B4-50CBD8111AA0}">
      <dsp:nvSpPr>
        <dsp:cNvPr id="0" name=""/>
        <dsp:cNvSpPr/>
      </dsp:nvSpPr>
      <dsp:spPr>
        <a:xfrm>
          <a:off x="0" y="2041301"/>
          <a:ext cx="1738647" cy="2041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u="sng" kern="1200" dirty="0">
              <a:solidFill>
                <a:schemeClr val="accent1"/>
              </a:solidFill>
            </a:rPr>
            <a:t>Proactive</a:t>
          </a:r>
        </a:p>
      </dsp:txBody>
      <dsp:txXfrm>
        <a:off x="0" y="2041301"/>
        <a:ext cx="1738647" cy="2041301"/>
      </dsp:txXfrm>
    </dsp:sp>
    <dsp:sp modelId="{95808EEA-BFF7-FA40-8B4E-5D9519848AE8}">
      <dsp:nvSpPr>
        <dsp:cNvPr id="0" name=""/>
        <dsp:cNvSpPr/>
      </dsp:nvSpPr>
      <dsp:spPr>
        <a:xfrm>
          <a:off x="1869046" y="2133997"/>
          <a:ext cx="6824192" cy="18539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1869046" y="2133997"/>
        <a:ext cx="6824192" cy="1853916"/>
      </dsp:txXfrm>
    </dsp:sp>
    <dsp:sp modelId="{6107052C-31C1-0C4A-8716-B60E39F09343}">
      <dsp:nvSpPr>
        <dsp:cNvPr id="0" name=""/>
        <dsp:cNvSpPr/>
      </dsp:nvSpPr>
      <dsp:spPr>
        <a:xfrm>
          <a:off x="1738647" y="3987913"/>
          <a:ext cx="6954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 – Theft </a:t>
          </a:r>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8 – Robbery </a:t>
          </a:r>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10.- Aggravated Burglary  </a:t>
          </a:r>
        </a:p>
      </dsp:txBody>
      <dsp:txXfrm>
        <a:off x="368821" y="3198110"/>
        <a:ext cx="4633198" cy="612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0"/>
          <a:ext cx="9360929" cy="1141224"/>
        </a:xfrm>
        <a:prstGeom prst="roundRect">
          <a:avLst>
            <a:gd name="adj" fmla="val 10000"/>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behavior is </a:t>
          </a:r>
          <a:r>
            <a:rPr lang="en-US" sz="2400" b="1" i="1" u="sng" kern="1200" dirty="0"/>
            <a:t>abusive</a:t>
          </a:r>
        </a:p>
      </dsp:txBody>
      <dsp:txXfrm>
        <a:off x="33425" y="33425"/>
        <a:ext cx="9294079" cy="1074374"/>
      </dsp:txXfrm>
    </dsp:sp>
    <dsp:sp modelId="{A94A67F9-DAC3-4931-856B-51DD1076619F}">
      <dsp:nvSpPr>
        <dsp:cNvPr id="0" name=""/>
        <dsp:cNvSpPr/>
      </dsp:nvSpPr>
      <dsp:spPr>
        <a:xfrm rot="5400000">
          <a:off x="4465648" y="1170870"/>
          <a:ext cx="429632" cy="513550"/>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526399" y="1212829"/>
        <a:ext cx="308130" cy="300742"/>
      </dsp:txXfrm>
    </dsp:sp>
    <dsp:sp modelId="{DEBB33D3-86DC-414D-A84F-B67AF57F3CEE}">
      <dsp:nvSpPr>
        <dsp:cNvPr id="0" name=""/>
        <dsp:cNvSpPr/>
      </dsp:nvSpPr>
      <dsp:spPr>
        <a:xfrm>
          <a:off x="0" y="1714067"/>
          <a:ext cx="9360929" cy="1141224"/>
        </a:xfrm>
        <a:prstGeom prst="roundRect">
          <a:avLst>
            <a:gd name="adj" fmla="val 10000"/>
          </a:avLst>
        </a:prstGeom>
        <a:solidFill>
          <a:schemeClr val="accent3">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Behaviour is ‘abusive’ if it consists of any of the following – physical or sexual abuse, violent or threatening behavior; controlling or coercive behavior; economic abuse, psychological, emotional or other abuse;</a:t>
          </a:r>
          <a:endParaRPr lang="en-US" sz="2400" kern="1200" dirty="0"/>
        </a:p>
      </dsp:txBody>
      <dsp:txXfrm>
        <a:off x="33425" y="1747492"/>
        <a:ext cx="9294079" cy="1074374"/>
      </dsp:txXfrm>
    </dsp:sp>
    <dsp:sp modelId="{ADD7E731-B06B-4D58-85C1-6D416181A83C}">
      <dsp:nvSpPr>
        <dsp:cNvPr id="0" name=""/>
        <dsp:cNvSpPr/>
      </dsp:nvSpPr>
      <dsp:spPr>
        <a:xfrm rot="5400000">
          <a:off x="4466485" y="2883822"/>
          <a:ext cx="427959" cy="513550"/>
        </a:xfrm>
        <a:prstGeom prst="rightArrow">
          <a:avLst>
            <a:gd name="adj1" fmla="val 60000"/>
            <a:gd name="adj2" fmla="val 50000"/>
          </a:avLst>
        </a:prstGeom>
        <a:solidFill>
          <a:schemeClr val="accent3">
            <a:shade val="90000"/>
            <a:hueOff val="0"/>
            <a:satOff val="0"/>
            <a:lumOff val="2309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4526400" y="2926617"/>
        <a:ext cx="308130" cy="299571"/>
      </dsp:txXfrm>
    </dsp:sp>
    <dsp:sp modelId="{6529C852-527D-4C10-B5FA-75FC033DAC08}">
      <dsp:nvSpPr>
        <dsp:cNvPr id="0" name=""/>
        <dsp:cNvSpPr/>
      </dsp:nvSpPr>
      <dsp:spPr>
        <a:xfrm>
          <a:off x="0" y="3425904"/>
          <a:ext cx="9360929" cy="1141224"/>
        </a:xfrm>
        <a:prstGeom prst="roundRect">
          <a:avLst>
            <a:gd name="adj" fmla="val 10000"/>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And it </a:t>
          </a:r>
          <a:r>
            <a:rPr lang="en-US" sz="2400" b="1" i="1" u="sng" kern="1200"/>
            <a:t>does not matter </a:t>
          </a:r>
          <a:r>
            <a:rPr lang="en-US" sz="2400" kern="1200"/>
            <a:t>whether the behavior consists of a </a:t>
          </a:r>
          <a:r>
            <a:rPr lang="en-US" sz="2400" b="1" i="1" u="sng" kern="1200"/>
            <a:t>single incident </a:t>
          </a:r>
          <a:r>
            <a:rPr lang="en-US" sz="2400" kern="1200"/>
            <a:t>or a </a:t>
          </a:r>
          <a:r>
            <a:rPr lang="en-US" sz="2400" b="1" i="1" u="sng" kern="1200"/>
            <a:t>course of conduct</a:t>
          </a:r>
          <a:endParaRPr lang="en-US" sz="2400" b="1" i="1" u="sng" kern="1200" dirty="0"/>
        </a:p>
      </dsp:txBody>
      <dsp:txXfrm>
        <a:off x="33425" y="3459329"/>
        <a:ext cx="9294079" cy="10743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109BD-B236-BE4A-B4FA-C874ED24FB9E}">
      <dsp:nvSpPr>
        <dsp:cNvPr id="0" name=""/>
        <dsp:cNvSpPr/>
      </dsp:nvSpPr>
      <dsp:spPr>
        <a:xfrm>
          <a:off x="1348" y="1224498"/>
          <a:ext cx="5259163" cy="3155497"/>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Domestic Abuse, Stalking, Harassment </a:t>
          </a:r>
          <a:br>
            <a:rPr lang="en-US" sz="3200" kern="1200" dirty="0"/>
          </a:br>
          <a:r>
            <a:rPr lang="en-US" sz="3200" kern="1200" dirty="0"/>
            <a:t>(including </a:t>
          </a:r>
          <a:r>
            <a:rPr lang="en-US" sz="3200" kern="1200" dirty="0" err="1"/>
            <a:t>Honour</a:t>
          </a:r>
          <a:r>
            <a:rPr lang="en-US" sz="3200" kern="1200" dirty="0"/>
            <a:t>-Based Abuse)</a:t>
          </a:r>
        </a:p>
      </dsp:txBody>
      <dsp:txXfrm>
        <a:off x="1348" y="1224498"/>
        <a:ext cx="5259163" cy="3155497"/>
      </dsp:txXfrm>
    </dsp:sp>
    <dsp:sp modelId="{263204F6-C8A3-0349-BFA9-A4DDDC532223}">
      <dsp:nvSpPr>
        <dsp:cNvPr id="0" name=""/>
        <dsp:cNvSpPr/>
      </dsp:nvSpPr>
      <dsp:spPr>
        <a:xfrm>
          <a:off x="5786428" y="1224498"/>
          <a:ext cx="5259163" cy="3155497"/>
        </a:xfrm>
        <a:prstGeom prst="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Risk identification, Assessment and Management</a:t>
          </a:r>
        </a:p>
      </dsp:txBody>
      <dsp:txXfrm>
        <a:off x="5786428" y="1224498"/>
        <a:ext cx="5259163" cy="31554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55F62-4767-40C8-8E8E-822B173240E6}">
      <dsp:nvSpPr>
        <dsp:cNvPr id="0" name=""/>
        <dsp:cNvSpPr/>
      </dsp:nvSpPr>
      <dsp:spPr>
        <a:xfrm>
          <a:off x="0" y="533583"/>
          <a:ext cx="3675062" cy="220503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Help front line practitioners &amp; specialist staff identify high risk DA, stalking &amp; harassment &amp; HBV</a:t>
          </a:r>
        </a:p>
      </dsp:txBody>
      <dsp:txXfrm>
        <a:off x="0" y="533583"/>
        <a:ext cx="3675062" cy="2205037"/>
      </dsp:txXfrm>
    </dsp:sp>
    <dsp:sp modelId="{A4FE2FEA-3FF2-4562-A5EB-B2195AD6BCE6}">
      <dsp:nvSpPr>
        <dsp:cNvPr id="0" name=""/>
        <dsp:cNvSpPr/>
      </dsp:nvSpPr>
      <dsp:spPr>
        <a:xfrm>
          <a:off x="4042568" y="533583"/>
          <a:ext cx="3675062" cy="2205037"/>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Help staff to identify dangerous &amp; serial perpetrators </a:t>
          </a:r>
          <a:endParaRPr lang="en-US" sz="2000" kern="1200" dirty="0"/>
        </a:p>
      </dsp:txBody>
      <dsp:txXfrm>
        <a:off x="4042568" y="533583"/>
        <a:ext cx="3675062" cy="2205037"/>
      </dsp:txXfrm>
    </dsp:sp>
    <dsp:sp modelId="{E19FA2E6-0C98-4EC7-B18F-869F77AD6EFD}">
      <dsp:nvSpPr>
        <dsp:cNvPr id="0" name=""/>
        <dsp:cNvSpPr/>
      </dsp:nvSpPr>
      <dsp:spPr>
        <a:xfrm>
          <a:off x="8085136" y="533583"/>
          <a:ext cx="3675062" cy="220503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Decide which cases should be referred to MARAC, &amp; what other support might be required. A completed form becomes an active record</a:t>
          </a:r>
        </a:p>
      </dsp:txBody>
      <dsp:txXfrm>
        <a:off x="8085136" y="533583"/>
        <a:ext cx="3675062" cy="2205037"/>
      </dsp:txXfrm>
    </dsp:sp>
    <dsp:sp modelId="{A65035FC-A9FC-4988-9F21-D772B8923BC8}">
      <dsp:nvSpPr>
        <dsp:cNvPr id="0" name=""/>
        <dsp:cNvSpPr/>
      </dsp:nvSpPr>
      <dsp:spPr>
        <a:xfrm>
          <a:off x="2021284" y="3106126"/>
          <a:ext cx="3675062" cy="2205037"/>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common tool for agencies that are part of MARAC process &amp; provides a shared understanding of risk in relation to DASH &amp; HBA</a:t>
          </a:r>
        </a:p>
      </dsp:txBody>
      <dsp:txXfrm>
        <a:off x="2021284" y="3106126"/>
        <a:ext cx="3675062" cy="2205037"/>
      </dsp:txXfrm>
    </dsp:sp>
    <dsp:sp modelId="{0D7F5ED3-6F06-42D3-B455-0E5051335182}">
      <dsp:nvSpPr>
        <dsp:cNvPr id="0" name=""/>
        <dsp:cNvSpPr/>
      </dsp:nvSpPr>
      <dsp:spPr>
        <a:xfrm>
          <a:off x="6063852" y="3106126"/>
          <a:ext cx="3675062" cy="220503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Enable agencies to make defensible decisions based on the evidence from extensive research of cases, including domestic homicides &amp; ‘near misses’ which underpins most models of RA</a:t>
          </a:r>
        </a:p>
      </dsp:txBody>
      <dsp:txXfrm>
        <a:off x="6063852" y="3106126"/>
        <a:ext cx="3675062" cy="220503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3F8F9-AC9C-4EE4-80EB-FD770EF474AD}">
      <dsp:nvSpPr>
        <dsp:cNvPr id="0" name=""/>
        <dsp:cNvSpPr/>
      </dsp:nvSpPr>
      <dsp:spPr>
        <a:xfrm>
          <a:off x="0" y="112886"/>
          <a:ext cx="11480800" cy="1672041"/>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STANDARD</a:t>
          </a:r>
          <a:endParaRPr lang="en-US" sz="3200" b="1" kern="1200" dirty="0"/>
        </a:p>
      </dsp:txBody>
      <dsp:txXfrm>
        <a:off x="0" y="530896"/>
        <a:ext cx="11062790" cy="836021"/>
      </dsp:txXfrm>
    </dsp:sp>
    <dsp:sp modelId="{139751AC-0AED-4424-821A-F381E18123BF}">
      <dsp:nvSpPr>
        <dsp:cNvPr id="0" name=""/>
        <dsp:cNvSpPr/>
      </dsp:nvSpPr>
      <dsp:spPr>
        <a:xfrm>
          <a:off x="0" y="1402272"/>
          <a:ext cx="3536086" cy="322096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Current evidence does not indicate likelihood of causing </a:t>
          </a:r>
          <a:r>
            <a:rPr lang="en-US" sz="2400" b="1" kern="1200" dirty="0"/>
            <a:t>serious harm</a:t>
          </a:r>
        </a:p>
      </dsp:txBody>
      <dsp:txXfrm>
        <a:off x="0" y="1402272"/>
        <a:ext cx="3536086" cy="3220968"/>
      </dsp:txXfrm>
    </dsp:sp>
    <dsp:sp modelId="{8D10A967-5243-4171-9D85-44B80B37AC32}">
      <dsp:nvSpPr>
        <dsp:cNvPr id="0" name=""/>
        <dsp:cNvSpPr/>
      </dsp:nvSpPr>
      <dsp:spPr>
        <a:xfrm>
          <a:off x="3536086" y="670233"/>
          <a:ext cx="7944713" cy="1672041"/>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MEDIUM</a:t>
          </a:r>
          <a:endParaRPr lang="en-US" sz="3200" b="1" kern="1200" dirty="0"/>
        </a:p>
      </dsp:txBody>
      <dsp:txXfrm>
        <a:off x="3536086" y="1088243"/>
        <a:ext cx="7526703" cy="836021"/>
      </dsp:txXfrm>
    </dsp:sp>
    <dsp:sp modelId="{556B7B87-8588-4E0E-B135-A2DB3B449533}">
      <dsp:nvSpPr>
        <dsp:cNvPr id="0" name=""/>
        <dsp:cNvSpPr/>
      </dsp:nvSpPr>
      <dsp:spPr>
        <a:xfrm>
          <a:off x="3536086" y="1959619"/>
          <a:ext cx="3536086" cy="3220968"/>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Offender has potential to cause serious harm but unlikely unless there is a change of circumstances</a:t>
          </a:r>
        </a:p>
      </dsp:txBody>
      <dsp:txXfrm>
        <a:off x="3536086" y="1959619"/>
        <a:ext cx="3536086" cy="3220968"/>
      </dsp:txXfrm>
    </dsp:sp>
    <dsp:sp modelId="{81EBAE8B-39CF-4F82-84F7-995BDD54DE96}">
      <dsp:nvSpPr>
        <dsp:cNvPr id="0" name=""/>
        <dsp:cNvSpPr/>
      </dsp:nvSpPr>
      <dsp:spPr>
        <a:xfrm>
          <a:off x="7072172" y="1227581"/>
          <a:ext cx="4408627" cy="1672041"/>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HIGH</a:t>
          </a:r>
          <a:endParaRPr lang="en-US" sz="3200" b="1" kern="1200" dirty="0"/>
        </a:p>
      </dsp:txBody>
      <dsp:txXfrm>
        <a:off x="7072172" y="1645591"/>
        <a:ext cx="3990617" cy="836021"/>
      </dsp:txXfrm>
    </dsp:sp>
    <dsp:sp modelId="{5F2C1207-45A4-4D06-83AF-DE274E6C639D}">
      <dsp:nvSpPr>
        <dsp:cNvPr id="0" name=""/>
        <dsp:cNvSpPr/>
      </dsp:nvSpPr>
      <dsp:spPr>
        <a:xfrm>
          <a:off x="7072172" y="2516966"/>
          <a:ext cx="3536086" cy="3173829"/>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which could happen at anytime.</a:t>
          </a:r>
        </a:p>
      </dsp:txBody>
      <dsp:txXfrm>
        <a:off x="7072172" y="2516966"/>
        <a:ext cx="3536086" cy="31738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540C0-9A91-A744-A422-3530EEE61EAF}">
      <dsp:nvSpPr>
        <dsp:cNvPr id="0" name=""/>
        <dsp:cNvSpPr/>
      </dsp:nvSpPr>
      <dsp:spPr>
        <a:xfrm>
          <a:off x="0" y="2619407"/>
          <a:ext cx="7340600" cy="17173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PPN is used to update partner agencies and share information they may be aware of in order for them to provide further assistance to the victims and other vulnerable persons</a:t>
          </a:r>
          <a:endParaRPr lang="en-US" sz="2400" kern="1200" dirty="0"/>
        </a:p>
      </dsp:txBody>
      <dsp:txXfrm>
        <a:off x="0" y="2619407"/>
        <a:ext cx="7340600" cy="1717332"/>
      </dsp:txXfrm>
    </dsp:sp>
    <dsp:sp modelId="{BA110314-C6CB-3D45-BBAF-03C6272E6EE5}">
      <dsp:nvSpPr>
        <dsp:cNvPr id="0" name=""/>
        <dsp:cNvSpPr/>
      </dsp:nvSpPr>
      <dsp:spPr>
        <a:xfrm rot="10800000">
          <a:off x="0" y="50818"/>
          <a:ext cx="7340600" cy="264125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 PPN form must be submitted in every Domestic Abuse and Stalking and Harassment incident</a:t>
          </a:r>
          <a:endParaRPr lang="en-US" sz="2400" kern="1200"/>
        </a:p>
      </dsp:txBody>
      <dsp:txXfrm rot="10800000">
        <a:off x="0" y="50818"/>
        <a:ext cx="7340600" cy="1716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0E496-E57C-0E45-B63F-A8D3EDF3823D}">
      <dsp:nvSpPr>
        <dsp:cNvPr id="0" name=""/>
        <dsp:cNvSpPr/>
      </dsp:nvSpPr>
      <dsp:spPr>
        <a:xfrm>
          <a:off x="0" y="511722"/>
          <a:ext cx="9625228" cy="806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A8054-4E6F-1A47-ABC1-D38167F7FF50}">
      <dsp:nvSpPr>
        <dsp:cNvPr id="0" name=""/>
        <dsp:cNvSpPr/>
      </dsp:nvSpPr>
      <dsp:spPr>
        <a:xfrm>
          <a:off x="481261" y="39402"/>
          <a:ext cx="6737659" cy="944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PPN lists 29 questions which are used to identify, assess &amp; manage risk in relation to DA</a:t>
          </a:r>
          <a:endParaRPr lang="en-US" sz="2400" kern="1200" dirty="0"/>
        </a:p>
      </dsp:txBody>
      <dsp:txXfrm>
        <a:off x="527375" y="85516"/>
        <a:ext cx="6645431" cy="852412"/>
      </dsp:txXfrm>
    </dsp:sp>
    <dsp:sp modelId="{3226F5AF-7DCB-4F46-8EF7-159723350A93}">
      <dsp:nvSpPr>
        <dsp:cNvPr id="0" name=""/>
        <dsp:cNvSpPr/>
      </dsp:nvSpPr>
      <dsp:spPr>
        <a:xfrm>
          <a:off x="0" y="1963242"/>
          <a:ext cx="9625228" cy="80640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261C9D-AB09-6749-A80D-DF83AD00FD4A}">
      <dsp:nvSpPr>
        <dsp:cNvPr id="0" name=""/>
        <dsp:cNvSpPr/>
      </dsp:nvSpPr>
      <dsp:spPr>
        <a:xfrm>
          <a:off x="481261" y="1490922"/>
          <a:ext cx="6737659" cy="9446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29 questions must be asked for every DASH incident</a:t>
          </a:r>
          <a:endParaRPr lang="en-US" sz="2400" kern="1200" dirty="0"/>
        </a:p>
      </dsp:txBody>
      <dsp:txXfrm>
        <a:off x="527375" y="1537036"/>
        <a:ext cx="6645431" cy="852412"/>
      </dsp:txXfrm>
    </dsp:sp>
    <dsp:sp modelId="{2452EBA8-0096-374F-B2EB-32F1BBAB20A0}">
      <dsp:nvSpPr>
        <dsp:cNvPr id="0" name=""/>
        <dsp:cNvSpPr/>
      </dsp:nvSpPr>
      <dsp:spPr>
        <a:xfrm>
          <a:off x="0" y="3414762"/>
          <a:ext cx="9625228" cy="80640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C60DC2-5931-5C4B-8312-F01D77230E6C}">
      <dsp:nvSpPr>
        <dsp:cNvPr id="0" name=""/>
        <dsp:cNvSpPr/>
      </dsp:nvSpPr>
      <dsp:spPr>
        <a:xfrm>
          <a:off x="481261" y="2942442"/>
          <a:ext cx="6737659" cy="9446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decisions &amp; actions must be reviewed, recorded &amp; updated</a:t>
          </a:r>
          <a:endParaRPr lang="en-US" sz="2400" kern="1200" dirty="0"/>
        </a:p>
      </dsp:txBody>
      <dsp:txXfrm>
        <a:off x="527375" y="2988556"/>
        <a:ext cx="6645431" cy="852412"/>
      </dsp:txXfrm>
    </dsp:sp>
    <dsp:sp modelId="{C09FE0EE-8718-914B-9878-D41630AF750B}">
      <dsp:nvSpPr>
        <dsp:cNvPr id="0" name=""/>
        <dsp:cNvSpPr/>
      </dsp:nvSpPr>
      <dsp:spPr>
        <a:xfrm>
          <a:off x="0" y="4866282"/>
          <a:ext cx="9625228" cy="806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2F83FB-0DF7-B54D-95D8-646048946594}">
      <dsp:nvSpPr>
        <dsp:cNvPr id="0" name=""/>
        <dsp:cNvSpPr/>
      </dsp:nvSpPr>
      <dsp:spPr>
        <a:xfrm>
          <a:off x="481261" y="4393962"/>
          <a:ext cx="6737659" cy="944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risk identification process remains dynamic &amp; must be kept under review</a:t>
          </a:r>
          <a:endParaRPr lang="en-US" sz="2400" kern="1200" dirty="0"/>
        </a:p>
      </dsp:txBody>
      <dsp:txXfrm>
        <a:off x="527375" y="4440076"/>
        <a:ext cx="6645431" cy="85241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0ED95-2F4D-584F-AF70-4A705D36C297}">
      <dsp:nvSpPr>
        <dsp:cNvPr id="0" name=""/>
        <dsp:cNvSpPr/>
      </dsp:nvSpPr>
      <dsp:spPr>
        <a:xfrm>
          <a:off x="0" y="0"/>
          <a:ext cx="11186160" cy="64719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GB" altLang="en-US" sz="6500" b="1" kern="1200" dirty="0">
              <a:latin typeface="Arial"/>
            </a:rPr>
            <a:t>Criminal Attempts Act 1981 - Section 1 </a:t>
          </a:r>
          <a:endParaRPr lang="en-AS" sz="6500" kern="1200" dirty="0"/>
        </a:p>
      </dsp:txBody>
      <dsp:txXfrm>
        <a:off x="0" y="0"/>
        <a:ext cx="11186160" cy="3494835"/>
      </dsp:txXfrm>
    </dsp:sp>
    <dsp:sp modelId="{58F95013-6362-E84B-9D0F-CDFFA0EA9A64}">
      <dsp:nvSpPr>
        <dsp:cNvPr id="0" name=""/>
        <dsp:cNvSpPr/>
      </dsp:nvSpPr>
      <dsp:spPr>
        <a:xfrm>
          <a:off x="5461" y="3365397"/>
          <a:ext cx="3725078" cy="297708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altLang="en-US" sz="2800" kern="1200">
              <a:latin typeface="Arial"/>
            </a:rPr>
            <a:t>If, with </a:t>
          </a:r>
          <a:r>
            <a:rPr lang="en-GB" altLang="en-US" sz="2800" b="1" kern="1200">
              <a:latin typeface="Arial"/>
            </a:rPr>
            <a:t>intent</a:t>
          </a:r>
          <a:r>
            <a:rPr lang="en-GB" altLang="en-US" sz="2800" kern="1200">
              <a:latin typeface="Arial"/>
            </a:rPr>
            <a:t> to commit an </a:t>
          </a:r>
        </a:p>
        <a:p>
          <a:pPr marL="0" lvl="0" indent="0" algn="ctr" defTabSz="1244600">
            <a:lnSpc>
              <a:spcPct val="90000"/>
            </a:lnSpc>
            <a:spcBef>
              <a:spcPct val="0"/>
            </a:spcBef>
            <a:spcAft>
              <a:spcPct val="35000"/>
            </a:spcAft>
            <a:buNone/>
          </a:pPr>
          <a:r>
            <a:rPr lang="en-GB" altLang="en-US" sz="2800" b="1" kern="1200">
              <a:latin typeface="Arial"/>
            </a:rPr>
            <a:t>offence to which this section applies</a:t>
          </a:r>
          <a:r>
            <a:rPr lang="en-GB" altLang="en-US" sz="2800" kern="1200">
              <a:latin typeface="Arial"/>
            </a:rPr>
            <a:t> </a:t>
          </a:r>
          <a:endParaRPr lang="en-AS" sz="2800" kern="1200" dirty="0"/>
        </a:p>
      </dsp:txBody>
      <dsp:txXfrm>
        <a:off x="5461" y="3365397"/>
        <a:ext cx="3725078" cy="2977082"/>
      </dsp:txXfrm>
    </dsp:sp>
    <dsp:sp modelId="{834EA685-C0E9-B04D-AB79-6D3D3D2E810D}">
      <dsp:nvSpPr>
        <dsp:cNvPr id="0" name=""/>
        <dsp:cNvSpPr/>
      </dsp:nvSpPr>
      <dsp:spPr>
        <a:xfrm>
          <a:off x="3730540" y="3365397"/>
          <a:ext cx="3725078" cy="297708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altLang="en-US" sz="2800" kern="1200">
              <a:latin typeface="Arial"/>
            </a:rPr>
            <a:t>a person does an act </a:t>
          </a:r>
        </a:p>
        <a:p>
          <a:pPr marL="0" lvl="0" indent="0" algn="ctr" defTabSz="1244600">
            <a:lnSpc>
              <a:spcPct val="90000"/>
            </a:lnSpc>
            <a:spcBef>
              <a:spcPct val="0"/>
            </a:spcBef>
            <a:spcAft>
              <a:spcPct val="35000"/>
            </a:spcAft>
            <a:buNone/>
          </a:pPr>
          <a:r>
            <a:rPr lang="en-GB" altLang="en-US" sz="2800" kern="1200">
              <a:latin typeface="Arial"/>
            </a:rPr>
            <a:t>which is </a:t>
          </a:r>
          <a:r>
            <a:rPr lang="en-GB" altLang="en-US" sz="2800" b="1" kern="1200">
              <a:latin typeface="Arial"/>
            </a:rPr>
            <a:t>more than merely preparatory </a:t>
          </a:r>
          <a:r>
            <a:rPr lang="en-GB" altLang="en-US" sz="2800" kern="1200">
              <a:latin typeface="Arial"/>
            </a:rPr>
            <a:t>to </a:t>
          </a:r>
        </a:p>
        <a:p>
          <a:pPr marL="0" lvl="0" indent="0" algn="ctr" defTabSz="1244600">
            <a:lnSpc>
              <a:spcPct val="90000"/>
            </a:lnSpc>
            <a:spcBef>
              <a:spcPct val="0"/>
            </a:spcBef>
            <a:spcAft>
              <a:spcPct val="35000"/>
            </a:spcAft>
            <a:buNone/>
          </a:pPr>
          <a:r>
            <a:rPr lang="en-GB" altLang="en-US" sz="2800" kern="1200">
              <a:latin typeface="Arial"/>
            </a:rPr>
            <a:t>the commission of the offence</a:t>
          </a:r>
          <a:endParaRPr lang="en-AS" sz="2800" kern="1200" dirty="0"/>
        </a:p>
      </dsp:txBody>
      <dsp:txXfrm>
        <a:off x="3730540" y="3365397"/>
        <a:ext cx="3725078" cy="2977082"/>
      </dsp:txXfrm>
    </dsp:sp>
    <dsp:sp modelId="{B5C80546-B3B5-F046-BE16-F511F24AAE38}">
      <dsp:nvSpPr>
        <dsp:cNvPr id="0" name=""/>
        <dsp:cNvSpPr/>
      </dsp:nvSpPr>
      <dsp:spPr>
        <a:xfrm>
          <a:off x="7455619" y="3365397"/>
          <a:ext cx="3725078" cy="297708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35560" rIns="199136" bIns="3556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latin typeface="Arial"/>
            </a:rPr>
            <a:t>they are guilty of </a:t>
          </a:r>
          <a:r>
            <a:rPr lang="en-GB" altLang="en-US" sz="2800" b="1" kern="1200" dirty="0">
              <a:latin typeface="Arial"/>
            </a:rPr>
            <a:t>attempting</a:t>
          </a:r>
          <a:r>
            <a:rPr lang="en-GB" altLang="en-US" sz="2800" kern="1200" dirty="0">
              <a:latin typeface="Arial"/>
            </a:rPr>
            <a:t> to</a:t>
          </a:r>
        </a:p>
        <a:p>
          <a:pPr marL="0" lvl="0" indent="0" algn="ctr" defTabSz="1244600">
            <a:lnSpc>
              <a:spcPct val="90000"/>
            </a:lnSpc>
            <a:spcBef>
              <a:spcPct val="0"/>
            </a:spcBef>
            <a:spcAft>
              <a:spcPct val="35000"/>
            </a:spcAft>
            <a:buNone/>
          </a:pPr>
          <a:r>
            <a:rPr lang="en-GB" altLang="en-US" sz="2800" b="1" kern="1200" dirty="0">
              <a:latin typeface="Arial"/>
            </a:rPr>
            <a:t>commit the offence</a:t>
          </a:r>
          <a:endParaRPr lang="en-AS" sz="2800" b="1" kern="1200" dirty="0"/>
        </a:p>
      </dsp:txBody>
      <dsp:txXfrm>
        <a:off x="7455619" y="3365397"/>
        <a:ext cx="3725078" cy="297708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017E0-FFA7-4470-9963-32D62C61A14E}">
      <dsp:nvSpPr>
        <dsp:cNvPr id="0" name=""/>
        <dsp:cNvSpPr/>
      </dsp:nvSpPr>
      <dsp:spPr>
        <a:xfrm>
          <a:off x="8944195" y="2173701"/>
          <a:ext cx="2039421" cy="203975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98F0D3-0BCA-49C9-A7F3-4BA885623380}">
      <dsp:nvSpPr>
        <dsp:cNvPr id="0" name=""/>
        <dsp:cNvSpPr/>
      </dsp:nvSpPr>
      <dsp:spPr>
        <a:xfrm>
          <a:off x="9028451" y="2245207"/>
          <a:ext cx="1903749" cy="19037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b="1" u="sng" kern="1200">
              <a:latin typeface="Arial"/>
            </a:rPr>
            <a:t>they are guilty of an offence of attempt</a:t>
          </a:r>
          <a:endParaRPr lang="en-AS" sz="1600" b="1" u="sng" kern="1200" dirty="0"/>
        </a:p>
      </dsp:txBody>
      <dsp:txXfrm>
        <a:off x="9300881" y="2517222"/>
        <a:ext cx="1359976" cy="1359717"/>
      </dsp:txXfrm>
    </dsp:sp>
    <dsp:sp modelId="{5D0A5FF2-985A-4B7C-9E79-72DBBDB17EAB}">
      <dsp:nvSpPr>
        <dsp:cNvPr id="0" name=""/>
        <dsp:cNvSpPr/>
      </dsp:nvSpPr>
      <dsp:spPr>
        <a:xfrm rot="2700000">
          <a:off x="6835427" y="2173806"/>
          <a:ext cx="2039186" cy="203918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E653A-62FA-4E48-A91C-B68895A25C3B}">
      <dsp:nvSpPr>
        <dsp:cNvPr id="0" name=""/>
        <dsp:cNvSpPr/>
      </dsp:nvSpPr>
      <dsp:spPr>
        <a:xfrm>
          <a:off x="6945419" y="2220516"/>
          <a:ext cx="1903749" cy="19037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kern="1200" dirty="0">
              <a:latin typeface="Arial"/>
            </a:rPr>
            <a:t>then because of their </a:t>
          </a:r>
          <a:r>
            <a:rPr lang="en-GB" altLang="en-US" sz="1600" b="1" kern="1200" dirty="0">
              <a:latin typeface="Arial"/>
            </a:rPr>
            <a:t>intention </a:t>
          </a:r>
          <a:r>
            <a:rPr lang="en-GB" altLang="en-US" sz="1600" kern="1200" dirty="0">
              <a:latin typeface="Arial"/>
            </a:rPr>
            <a:t>to</a:t>
          </a:r>
          <a:r>
            <a:rPr lang="en-GB" altLang="en-US" sz="1600" b="1" kern="1200" dirty="0">
              <a:latin typeface="Arial"/>
            </a:rPr>
            <a:t> </a:t>
          </a:r>
          <a:r>
            <a:rPr lang="en-GB" altLang="en-US" sz="1600" kern="1200" dirty="0">
              <a:latin typeface="Arial"/>
            </a:rPr>
            <a:t>commit</a:t>
          </a:r>
          <a:r>
            <a:rPr lang="en-GB" altLang="en-US" sz="1600" b="1" kern="1200" dirty="0">
              <a:latin typeface="Arial"/>
            </a:rPr>
            <a:t> </a:t>
          </a:r>
          <a:r>
            <a:rPr lang="en-GB" altLang="en-US" sz="1600" kern="1200" dirty="0">
              <a:latin typeface="Arial"/>
            </a:rPr>
            <a:t>the offence</a:t>
          </a:r>
          <a:endParaRPr lang="en-AS" sz="1600" kern="1200" dirty="0"/>
        </a:p>
      </dsp:txBody>
      <dsp:txXfrm>
        <a:off x="7216763" y="2492531"/>
        <a:ext cx="1359976" cy="1359717"/>
      </dsp:txXfrm>
    </dsp:sp>
    <dsp:sp modelId="{3F57798B-251C-455A-82DB-E734D2653B96}">
      <dsp:nvSpPr>
        <dsp:cNvPr id="0" name=""/>
        <dsp:cNvSpPr/>
      </dsp:nvSpPr>
      <dsp:spPr>
        <a:xfrm rot="2700000">
          <a:off x="4728712" y="2173806"/>
          <a:ext cx="2039186" cy="203918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AD5CED-CA6A-4391-9288-A8D66A2798FC}">
      <dsp:nvSpPr>
        <dsp:cNvPr id="0" name=""/>
        <dsp:cNvSpPr/>
      </dsp:nvSpPr>
      <dsp:spPr>
        <a:xfrm>
          <a:off x="4796973" y="2241704"/>
          <a:ext cx="1903749" cy="19037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altLang="en-US" sz="1600" kern="1200">
              <a:latin typeface="Arial"/>
            </a:rPr>
            <a:t>but </a:t>
          </a:r>
          <a:r>
            <a:rPr lang="en-GB" altLang="en-US" sz="1600" b="1" kern="1200">
              <a:latin typeface="Arial"/>
            </a:rPr>
            <a:t>which is not an offence</a:t>
          </a:r>
          <a:endParaRPr lang="en-AS" sz="1600" b="1" kern="1200" dirty="0"/>
        </a:p>
      </dsp:txBody>
      <dsp:txXfrm>
        <a:off x="5068317" y="2513720"/>
        <a:ext cx="1359976" cy="1359717"/>
      </dsp:txXfrm>
    </dsp:sp>
    <dsp:sp modelId="{FC4EF7BB-D9DD-4DE3-9D3A-309E4BA418AD}">
      <dsp:nvSpPr>
        <dsp:cNvPr id="0" name=""/>
        <dsp:cNvSpPr/>
      </dsp:nvSpPr>
      <dsp:spPr>
        <a:xfrm rot="2700000">
          <a:off x="2620911" y="2173806"/>
          <a:ext cx="2039186" cy="203918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6BEB4D-94E5-4BE8-A762-27C81D608947}">
      <dsp:nvSpPr>
        <dsp:cNvPr id="0" name=""/>
        <dsp:cNvSpPr/>
      </dsp:nvSpPr>
      <dsp:spPr>
        <a:xfrm>
          <a:off x="2689172" y="2241704"/>
          <a:ext cx="1903749" cy="19037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kern="1200">
              <a:latin typeface="Arial"/>
            </a:rPr>
            <a:t>which </a:t>
          </a:r>
          <a:r>
            <a:rPr lang="en-GB" altLang="en-US" sz="1600" b="1" kern="1200">
              <a:latin typeface="Arial"/>
            </a:rPr>
            <a:t>they believe to be an offence</a:t>
          </a:r>
          <a:endParaRPr lang="en-AS" sz="1600" b="1" kern="1200" dirty="0"/>
        </a:p>
      </dsp:txBody>
      <dsp:txXfrm>
        <a:off x="2961602" y="2513720"/>
        <a:ext cx="1359976" cy="1359717"/>
      </dsp:txXfrm>
    </dsp:sp>
    <dsp:sp modelId="{64C2BDF0-AA1B-4DFA-B31B-2BD17E932DFD}">
      <dsp:nvSpPr>
        <dsp:cNvPr id="0" name=""/>
        <dsp:cNvSpPr/>
      </dsp:nvSpPr>
      <dsp:spPr>
        <a:xfrm rot="2700000">
          <a:off x="513111" y="2173806"/>
          <a:ext cx="2039186" cy="203918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1AA4DD-2031-424A-9D84-D0280D22CDC4}">
      <dsp:nvSpPr>
        <dsp:cNvPr id="0" name=""/>
        <dsp:cNvSpPr/>
      </dsp:nvSpPr>
      <dsp:spPr>
        <a:xfrm>
          <a:off x="581372" y="2241704"/>
          <a:ext cx="1903749" cy="1903748"/>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altLang="en-US" sz="1600" kern="1200">
              <a:latin typeface="Arial"/>
            </a:rPr>
            <a:t>Where a </a:t>
          </a:r>
          <a:r>
            <a:rPr lang="en-GB" altLang="en-US" sz="1600" b="1" kern="1200">
              <a:latin typeface="Arial"/>
            </a:rPr>
            <a:t>person carries out an act </a:t>
          </a:r>
          <a:endParaRPr lang="en-AS" sz="1600" b="1" kern="1200" dirty="0"/>
        </a:p>
      </dsp:txBody>
      <dsp:txXfrm>
        <a:off x="853801" y="2513720"/>
        <a:ext cx="1359976" cy="135971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7D208-A247-4A41-A693-A7DD15DDA459}">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9D84F3-EB0C-2F4B-94BC-D7E67EB7A0C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COLLETTE is walking through a car park trying car doors to see if any of them are unlocked, his intention is to find an  insecure vehicle and steal any items of value he finds inside.</a:t>
          </a:r>
        </a:p>
      </dsp:txBody>
      <dsp:txXfrm>
        <a:off x="696297" y="538547"/>
        <a:ext cx="4171627" cy="2590157"/>
      </dsp:txXfrm>
    </dsp:sp>
    <dsp:sp modelId="{23438B68-4B5E-D44B-9CBD-A09A526E6169}">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526D8C-BFA3-D946-85D1-4AC258BD419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He finds an insecure vehicle and opens the door of the vehicle.</a:t>
          </a:r>
          <a:br>
            <a:rPr lang="en-US" sz="2400" kern="1200"/>
          </a:br>
          <a:r>
            <a:rPr lang="en-US" sz="2400" kern="1200"/>
            <a:t> </a:t>
          </a:r>
          <a:br>
            <a:rPr lang="en-US" sz="2400" kern="1200"/>
          </a:br>
          <a:r>
            <a:rPr lang="en-US" sz="2400" b="1" kern="1200"/>
            <a:t>Q. Has COLLETTE committed an offence of attempt theft at this point?</a:t>
          </a:r>
          <a:r>
            <a:rPr lang="en-US" sz="2400" kern="1200"/>
            <a:t> </a:t>
          </a:r>
          <a:br>
            <a:rPr lang="en-US" sz="2400" kern="1200"/>
          </a:br>
          <a:endParaRPr lang="en-US" sz="2400" kern="1200"/>
        </a:p>
      </dsp:txBody>
      <dsp:txXfrm>
        <a:off x="5991936" y="538547"/>
        <a:ext cx="4171627" cy="259015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BFAA41-00EA-C54D-B28C-9180F182FD90}">
      <dsp:nvSpPr>
        <dsp:cNvPr id="0" name=""/>
        <dsp:cNvSpPr/>
      </dsp:nvSpPr>
      <dsp:spPr>
        <a:xfrm>
          <a:off x="9264" y="1080259"/>
          <a:ext cx="2769071" cy="282964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Section</a:t>
          </a:r>
          <a:r>
            <a:rPr lang="en-GB" sz="2400" kern="1200" baseline="0"/>
            <a:t> 1</a:t>
          </a:r>
          <a:endParaRPr lang="en-GB" sz="2400" kern="1200" dirty="0"/>
        </a:p>
        <a:p>
          <a:pPr marL="285750" lvl="1" indent="-285750" algn="l" defTabSz="1244600">
            <a:lnSpc>
              <a:spcPct val="90000"/>
            </a:lnSpc>
            <a:spcBef>
              <a:spcPct val="0"/>
            </a:spcBef>
            <a:spcAft>
              <a:spcPct val="15000"/>
            </a:spcAft>
            <a:buChar char="•"/>
          </a:pPr>
          <a:r>
            <a:rPr lang="en-GB" sz="2800" kern="1200" dirty="0"/>
            <a:t>Criminal Damage</a:t>
          </a:r>
        </a:p>
      </dsp:txBody>
      <dsp:txXfrm>
        <a:off x="90367" y="1161362"/>
        <a:ext cx="2606865" cy="2667438"/>
      </dsp:txXfrm>
    </dsp:sp>
    <dsp:sp modelId="{0EE12B1D-EDD3-D549-816B-7DEFA1B5B68D}">
      <dsp:nvSpPr>
        <dsp:cNvPr id="0" name=""/>
        <dsp:cNvSpPr/>
      </dsp:nvSpPr>
      <dsp:spPr>
        <a:xfrm>
          <a:off x="3055242" y="2151716"/>
          <a:ext cx="587043" cy="68672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55242" y="2289062"/>
        <a:ext cx="410930" cy="412037"/>
      </dsp:txXfrm>
    </dsp:sp>
    <dsp:sp modelId="{88560943-B4D0-CA4A-8541-37161AB8DB87}">
      <dsp:nvSpPr>
        <dsp:cNvPr id="0" name=""/>
        <dsp:cNvSpPr/>
      </dsp:nvSpPr>
      <dsp:spPr>
        <a:xfrm>
          <a:off x="3885964" y="1080259"/>
          <a:ext cx="2769071" cy="282964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Section 2</a:t>
          </a:r>
          <a:endParaRPr lang="en-GB" sz="2400" kern="1200" dirty="0"/>
        </a:p>
        <a:p>
          <a:pPr marL="285750" lvl="1" indent="-285750" algn="l" defTabSz="1244600">
            <a:lnSpc>
              <a:spcPct val="90000"/>
            </a:lnSpc>
            <a:spcBef>
              <a:spcPct val="0"/>
            </a:spcBef>
            <a:spcAft>
              <a:spcPct val="15000"/>
            </a:spcAft>
            <a:buChar char="•"/>
          </a:pPr>
          <a:r>
            <a:rPr lang="en-GB" sz="2800" kern="1200" dirty="0"/>
            <a:t>Threats to Damage</a:t>
          </a:r>
        </a:p>
      </dsp:txBody>
      <dsp:txXfrm>
        <a:off x="3967067" y="1161362"/>
        <a:ext cx="2606865" cy="2667438"/>
      </dsp:txXfrm>
    </dsp:sp>
    <dsp:sp modelId="{C77FD8E5-412E-584C-BB30-C058BAE791C0}">
      <dsp:nvSpPr>
        <dsp:cNvPr id="0" name=""/>
        <dsp:cNvSpPr/>
      </dsp:nvSpPr>
      <dsp:spPr>
        <a:xfrm>
          <a:off x="6931942" y="2151716"/>
          <a:ext cx="587043" cy="68672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931942" y="2289062"/>
        <a:ext cx="410930" cy="412037"/>
      </dsp:txXfrm>
    </dsp:sp>
    <dsp:sp modelId="{1D060918-1E39-5F4B-B76D-2424110D35A5}">
      <dsp:nvSpPr>
        <dsp:cNvPr id="0" name=""/>
        <dsp:cNvSpPr/>
      </dsp:nvSpPr>
      <dsp:spPr>
        <a:xfrm>
          <a:off x="7762664" y="1080259"/>
          <a:ext cx="2769071" cy="282964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Section 3</a:t>
          </a:r>
          <a:endParaRPr lang="en-GB" sz="2400" kern="1200" dirty="0"/>
        </a:p>
        <a:p>
          <a:pPr marL="285750" lvl="1" indent="-285750" algn="l" defTabSz="1244600">
            <a:lnSpc>
              <a:spcPct val="90000"/>
            </a:lnSpc>
            <a:spcBef>
              <a:spcPct val="0"/>
            </a:spcBef>
            <a:spcAft>
              <a:spcPct val="15000"/>
            </a:spcAft>
            <a:buChar char="•"/>
          </a:pPr>
          <a:r>
            <a:rPr lang="en-GB" sz="2800" kern="1200" dirty="0"/>
            <a:t>Possessing an article with intent to cause criminal damage</a:t>
          </a:r>
        </a:p>
      </dsp:txBody>
      <dsp:txXfrm>
        <a:off x="7843767" y="1161362"/>
        <a:ext cx="2606865" cy="266743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D76A5-B829-6A44-96C2-EACE2A24F622}">
      <dsp:nvSpPr>
        <dsp:cNvPr id="0" name=""/>
        <dsp:cNvSpPr/>
      </dsp:nvSpPr>
      <dsp:spPr>
        <a:xfrm>
          <a:off x="0" y="3674577"/>
          <a:ext cx="7577709" cy="1206078"/>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To destroy or damage their </a:t>
          </a:r>
          <a:r>
            <a:rPr lang="en-GB" sz="2400" b="1" i="1" u="sng" kern="1200"/>
            <a:t>own property </a:t>
          </a:r>
          <a:r>
            <a:rPr lang="en-GB" sz="2400" kern="1200"/>
            <a:t>in a way which they know is likely to </a:t>
          </a:r>
          <a:r>
            <a:rPr lang="en-GB" sz="2400" b="1" i="1" u="sng" kern="1200"/>
            <a:t>endanger the life </a:t>
          </a:r>
          <a:r>
            <a:rPr lang="en-GB" sz="2400" kern="1200"/>
            <a:t>of that other or a third person</a:t>
          </a:r>
          <a:endParaRPr lang="en-GB" sz="2400" kern="1200" dirty="0"/>
        </a:p>
      </dsp:txBody>
      <dsp:txXfrm>
        <a:off x="0" y="3674577"/>
        <a:ext cx="7577709" cy="1206078"/>
      </dsp:txXfrm>
    </dsp:sp>
    <dsp:sp modelId="{8F5E7FEC-AF18-2945-B8EE-CDFC985AC798}">
      <dsp:nvSpPr>
        <dsp:cNvPr id="0" name=""/>
        <dsp:cNvSpPr/>
      </dsp:nvSpPr>
      <dsp:spPr>
        <a:xfrm rot="10800000">
          <a:off x="0" y="1837720"/>
          <a:ext cx="7577709" cy="1854948"/>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To </a:t>
          </a:r>
          <a:r>
            <a:rPr lang="en-GB" sz="2400" b="1" i="1" u="sng" kern="1200"/>
            <a:t>destroy or damage </a:t>
          </a:r>
          <a:r>
            <a:rPr lang="en-GB" sz="2400" kern="1200"/>
            <a:t>any property belonging to that other or a third person </a:t>
          </a:r>
          <a:r>
            <a:rPr lang="en-GB" sz="2400" b="1" i="1" u="sng" kern="1200"/>
            <a:t>or</a:t>
          </a:r>
          <a:endParaRPr lang="en-GB" sz="2400" b="1" i="1" u="sng" kern="1200" dirty="0"/>
        </a:p>
      </dsp:txBody>
      <dsp:txXfrm rot="10800000">
        <a:off x="0" y="1837720"/>
        <a:ext cx="7577709" cy="1205290"/>
      </dsp:txXfrm>
    </dsp:sp>
    <dsp:sp modelId="{576C234E-F2FC-CB41-BD10-B3B472E3FD5A}">
      <dsp:nvSpPr>
        <dsp:cNvPr id="0" name=""/>
        <dsp:cNvSpPr/>
      </dsp:nvSpPr>
      <dsp:spPr>
        <a:xfrm rot="10800000">
          <a:off x="0" y="862"/>
          <a:ext cx="7577709" cy="1854948"/>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A person without </a:t>
          </a:r>
          <a:r>
            <a:rPr lang="en-GB" sz="2400" b="1" i="1" u="sng" kern="1200" dirty="0"/>
            <a:t>lawful excuse </a:t>
          </a:r>
          <a:r>
            <a:rPr lang="en-GB" sz="2400" kern="1200" dirty="0"/>
            <a:t>makes to another a </a:t>
          </a:r>
          <a:r>
            <a:rPr lang="en-GB" sz="2400" b="1" i="1" u="sng" kern="1200" dirty="0"/>
            <a:t>threat, intending </a:t>
          </a:r>
          <a:r>
            <a:rPr lang="en-GB" sz="2400" kern="1200" dirty="0"/>
            <a:t>that the other would fear it would be carried out</a:t>
          </a:r>
        </a:p>
      </dsp:txBody>
      <dsp:txXfrm rot="10800000">
        <a:off x="0" y="862"/>
        <a:ext cx="7577709" cy="120529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0F120-C1CB-4E9E-8E7E-387DA1B14189}">
      <dsp:nvSpPr>
        <dsp:cNvPr id="0" name=""/>
        <dsp:cNvSpPr/>
      </dsp:nvSpPr>
      <dsp:spPr>
        <a:xfrm>
          <a:off x="128336" y="2437"/>
          <a:ext cx="8300928" cy="12467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An offence is committed by a person who has an </a:t>
          </a:r>
          <a:r>
            <a:rPr lang="en-GB" sz="2400" b="1" i="1" u="sng" kern="1200" dirty="0"/>
            <a:t>article</a:t>
          </a:r>
          <a:r>
            <a:rPr lang="en-GB" sz="2400" kern="1200" dirty="0"/>
            <a:t> in their custody or under their control,</a:t>
          </a:r>
          <a:r>
            <a:rPr lang="en-GB" sz="2400" b="1" i="1" u="sng" kern="1200" dirty="0"/>
            <a:t> intending </a:t>
          </a:r>
          <a:r>
            <a:rPr lang="en-GB" sz="2400" kern="1200" dirty="0"/>
            <a:t>without lawful excuse, </a:t>
          </a:r>
          <a:r>
            <a:rPr lang="en-GB" sz="2400" b="1" i="1" u="sng" kern="1200" dirty="0"/>
            <a:t>to use it or cause or permit</a:t>
          </a:r>
          <a:r>
            <a:rPr lang="en-GB" sz="2400" kern="1200" dirty="0"/>
            <a:t> another to use it</a:t>
          </a:r>
        </a:p>
      </dsp:txBody>
      <dsp:txXfrm>
        <a:off x="164852" y="38953"/>
        <a:ext cx="8227896" cy="1173705"/>
      </dsp:txXfrm>
    </dsp:sp>
    <dsp:sp modelId="{E237F812-D1DA-447B-9560-D23562BA04EB}">
      <dsp:nvSpPr>
        <dsp:cNvPr id="0" name=""/>
        <dsp:cNvSpPr/>
      </dsp:nvSpPr>
      <dsp:spPr>
        <a:xfrm rot="5400000">
          <a:off x="4045037" y="1280343"/>
          <a:ext cx="467526" cy="56103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4110491" y="1327095"/>
        <a:ext cx="336619" cy="327268"/>
      </dsp:txXfrm>
    </dsp:sp>
    <dsp:sp modelId="{445D4318-1B5A-42A0-B5E8-7C0D7E91FFD4}">
      <dsp:nvSpPr>
        <dsp:cNvPr id="0" name=""/>
        <dsp:cNvSpPr/>
      </dsp:nvSpPr>
      <dsp:spPr>
        <a:xfrm>
          <a:off x="17851" y="1872543"/>
          <a:ext cx="8521899" cy="1246737"/>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to </a:t>
          </a:r>
          <a:r>
            <a:rPr lang="en-GB" sz="2400" b="1" i="1" u="sng" kern="1200"/>
            <a:t>destroy/or damage </a:t>
          </a:r>
          <a:r>
            <a:rPr lang="en-GB" sz="2400" kern="1200"/>
            <a:t>any </a:t>
          </a:r>
          <a:r>
            <a:rPr lang="en-GB" sz="2400" b="1" i="1" u="sng" kern="1200"/>
            <a:t>property belonging to some other person </a:t>
          </a:r>
          <a:r>
            <a:rPr lang="en-GB" sz="2400" b="1" kern="1200"/>
            <a:t>OR</a:t>
          </a:r>
          <a:endParaRPr lang="en-GB" sz="2400" b="1" kern="1200" dirty="0"/>
        </a:p>
      </dsp:txBody>
      <dsp:txXfrm>
        <a:off x="54367" y="1909059"/>
        <a:ext cx="8448867" cy="1173705"/>
      </dsp:txXfrm>
    </dsp:sp>
    <dsp:sp modelId="{D11477BA-1C0B-4814-B4BC-BA577AFBB0DA}">
      <dsp:nvSpPr>
        <dsp:cNvPr id="0" name=""/>
        <dsp:cNvSpPr/>
      </dsp:nvSpPr>
      <dsp:spPr>
        <a:xfrm rot="5400000">
          <a:off x="4045037" y="3150449"/>
          <a:ext cx="467526" cy="56103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4110491" y="3197201"/>
        <a:ext cx="336619" cy="327268"/>
      </dsp:txXfrm>
    </dsp:sp>
    <dsp:sp modelId="{D5B3CACE-4D73-4E8E-84C7-9AF1E9607229}">
      <dsp:nvSpPr>
        <dsp:cNvPr id="0" name=""/>
        <dsp:cNvSpPr/>
      </dsp:nvSpPr>
      <dsp:spPr>
        <a:xfrm>
          <a:off x="32088" y="3742650"/>
          <a:ext cx="8493424" cy="124673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To </a:t>
          </a:r>
          <a:r>
            <a:rPr lang="en-GB" sz="2400" b="1" i="1" u="sng" kern="1200" dirty="0"/>
            <a:t>destroy/or damage </a:t>
          </a:r>
          <a:r>
            <a:rPr lang="en-GB" sz="2400" kern="1200" dirty="0"/>
            <a:t>their own or the user’s property in a way which they know is likely to </a:t>
          </a:r>
          <a:r>
            <a:rPr lang="en-GB" sz="2400" b="1" i="1" u="sng" kern="1200" dirty="0"/>
            <a:t>endanger the life </a:t>
          </a:r>
          <a:r>
            <a:rPr lang="en-GB" sz="2400" kern="1200" dirty="0"/>
            <a:t>of some other person</a:t>
          </a:r>
        </a:p>
      </dsp:txBody>
      <dsp:txXfrm>
        <a:off x="68604" y="3779166"/>
        <a:ext cx="8420392" cy="117370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7E0DF-C74F-45EA-BBE4-890F8D627DDA}">
      <dsp:nvSpPr>
        <dsp:cNvPr id="0" name=""/>
        <dsp:cNvSpPr/>
      </dsp:nvSpPr>
      <dsp:spPr>
        <a:xfrm>
          <a:off x="0" y="481"/>
          <a:ext cx="9697452" cy="157815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(A) commits rape if he intentionally penetrates the vagina, anus or mouth of another person (B) with his penis and</a:t>
          </a:r>
        </a:p>
      </dsp:txBody>
      <dsp:txXfrm>
        <a:off x="46223" y="46704"/>
        <a:ext cx="9605006" cy="1485712"/>
      </dsp:txXfrm>
    </dsp:sp>
    <dsp:sp modelId="{61066B7A-49C7-4B6E-8994-C3DC3394F478}">
      <dsp:nvSpPr>
        <dsp:cNvPr id="0" name=""/>
        <dsp:cNvSpPr/>
      </dsp:nvSpPr>
      <dsp:spPr>
        <a:xfrm rot="5400000">
          <a:off x="4552821" y="1618093"/>
          <a:ext cx="591809" cy="71017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4635675" y="1677274"/>
        <a:ext cx="426103" cy="414266"/>
      </dsp:txXfrm>
    </dsp:sp>
    <dsp:sp modelId="{9B58E4FA-0C9D-4DF6-92BA-6B248E10CA4C}">
      <dsp:nvSpPr>
        <dsp:cNvPr id="0" name=""/>
        <dsp:cNvSpPr/>
      </dsp:nvSpPr>
      <dsp:spPr>
        <a:xfrm>
          <a:off x="1588171" y="2367719"/>
          <a:ext cx="6521109" cy="157815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does not consent to the penetration and ‘A’ does not reasonably believe that ‘B’ consents</a:t>
          </a:r>
        </a:p>
      </dsp:txBody>
      <dsp:txXfrm>
        <a:off x="1634394" y="2413942"/>
        <a:ext cx="6428663" cy="148571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FAC90-F091-4A7A-94A4-7867B3E31659}">
      <dsp:nvSpPr>
        <dsp:cNvPr id="0" name=""/>
        <dsp:cNvSpPr/>
      </dsp:nvSpPr>
      <dsp:spPr>
        <a:xfrm>
          <a:off x="9332" y="1710633"/>
          <a:ext cx="1821385" cy="1617440"/>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S1 Rape</a:t>
          </a:r>
        </a:p>
      </dsp:txBody>
      <dsp:txXfrm>
        <a:off x="56705" y="1758006"/>
        <a:ext cx="1726639" cy="1522694"/>
      </dsp:txXfrm>
    </dsp:sp>
    <dsp:sp modelId="{F04005E6-2312-411E-83E3-6383FADE8C9A}">
      <dsp:nvSpPr>
        <dsp:cNvPr id="0" name=""/>
        <dsp:cNvSpPr/>
      </dsp:nvSpPr>
      <dsp:spPr>
        <a:xfrm>
          <a:off x="2078233" y="2212435"/>
          <a:ext cx="524730" cy="61383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078233" y="2335202"/>
        <a:ext cx="367311" cy="368302"/>
      </dsp:txXfrm>
    </dsp:sp>
    <dsp:sp modelId="{15326435-4140-4424-8BAE-525D78D86042}">
      <dsp:nvSpPr>
        <dsp:cNvPr id="0" name=""/>
        <dsp:cNvSpPr/>
      </dsp:nvSpPr>
      <dsp:spPr>
        <a:xfrm>
          <a:off x="2820776" y="1710633"/>
          <a:ext cx="2080186" cy="1617440"/>
        </a:xfr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S2 Sexual Assault by Penetration</a:t>
          </a:r>
        </a:p>
      </dsp:txBody>
      <dsp:txXfrm>
        <a:off x="2868149" y="1758006"/>
        <a:ext cx="1985440" cy="1522694"/>
      </dsp:txXfrm>
    </dsp:sp>
    <dsp:sp modelId="{BFAD7937-C406-43D3-BE96-233317C779AB}">
      <dsp:nvSpPr>
        <dsp:cNvPr id="0" name=""/>
        <dsp:cNvSpPr/>
      </dsp:nvSpPr>
      <dsp:spPr>
        <a:xfrm>
          <a:off x="5148478" y="2212435"/>
          <a:ext cx="524730" cy="61383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148478" y="2335202"/>
        <a:ext cx="367311" cy="368302"/>
      </dsp:txXfrm>
    </dsp:sp>
    <dsp:sp modelId="{DD2B66E7-FA58-4D40-B305-505614BDDAA9}">
      <dsp:nvSpPr>
        <dsp:cNvPr id="0" name=""/>
        <dsp:cNvSpPr/>
      </dsp:nvSpPr>
      <dsp:spPr>
        <a:xfrm>
          <a:off x="5891022" y="1710633"/>
          <a:ext cx="1897917" cy="1617440"/>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S3 Sexual Assault by Touching</a:t>
          </a:r>
        </a:p>
      </dsp:txBody>
      <dsp:txXfrm>
        <a:off x="5938395" y="1758006"/>
        <a:ext cx="1803171" cy="1522694"/>
      </dsp:txXfrm>
    </dsp:sp>
    <dsp:sp modelId="{4459FFB5-195B-432A-8A36-C6C6F35A6E1B}">
      <dsp:nvSpPr>
        <dsp:cNvPr id="0" name=""/>
        <dsp:cNvSpPr/>
      </dsp:nvSpPr>
      <dsp:spPr>
        <a:xfrm>
          <a:off x="8036453" y="2212435"/>
          <a:ext cx="524730" cy="61383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036453" y="2335202"/>
        <a:ext cx="367311" cy="368302"/>
      </dsp:txXfrm>
    </dsp:sp>
    <dsp:sp modelId="{8DA87B9D-6B36-4F23-8720-AFFAA720F5F4}">
      <dsp:nvSpPr>
        <dsp:cNvPr id="0" name=""/>
        <dsp:cNvSpPr/>
      </dsp:nvSpPr>
      <dsp:spPr>
        <a:xfrm>
          <a:off x="8778997" y="1710633"/>
          <a:ext cx="2042094" cy="1617440"/>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 Causing sexual activity without consent</a:t>
          </a:r>
        </a:p>
      </dsp:txBody>
      <dsp:txXfrm>
        <a:off x="8826370" y="1758006"/>
        <a:ext cx="1947348" cy="152269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6504C9-46B1-4994-9C54-C89678BBA696}">
      <dsp:nvSpPr>
        <dsp:cNvPr id="0" name=""/>
        <dsp:cNvSpPr/>
      </dsp:nvSpPr>
      <dsp:spPr>
        <a:xfrm>
          <a:off x="0" y="0"/>
          <a:ext cx="8999621" cy="1975405"/>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are two forms of statutory presumptions that can be </a:t>
          </a:r>
          <a:r>
            <a:rPr lang="en-US" sz="2400" kern="1200" dirty="0" err="1">
              <a:solidFill>
                <a:schemeClr val="tx1"/>
              </a:solidFill>
            </a:rPr>
            <a:t>utilised</a:t>
          </a:r>
          <a:r>
            <a:rPr lang="en-US" sz="2400" kern="1200" dirty="0">
              <a:solidFill>
                <a:schemeClr val="tx1"/>
              </a:solidFill>
            </a:rPr>
            <a:t> to assist with determining whether consent was absent or not:</a:t>
          </a:r>
        </a:p>
      </dsp:txBody>
      <dsp:txXfrm>
        <a:off x="0" y="0"/>
        <a:ext cx="8999621" cy="1066718"/>
      </dsp:txXfrm>
    </dsp:sp>
    <dsp:sp modelId="{FAC474C2-2172-44A2-B338-8099AB959D05}">
      <dsp:nvSpPr>
        <dsp:cNvPr id="0" name=""/>
        <dsp:cNvSpPr/>
      </dsp:nvSpPr>
      <dsp:spPr>
        <a:xfrm>
          <a:off x="0" y="1027210"/>
          <a:ext cx="4499810" cy="908686"/>
        </a:xfrm>
        <a:solidFill>
          <a:schemeClr val="tx2">
            <a:lumMod val="60000"/>
            <a:lumOff val="4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Evidential Presumptions</a:t>
          </a:r>
        </a:p>
      </dsp:txBody>
      <dsp:txXfrm>
        <a:off x="0" y="1027210"/>
        <a:ext cx="4499810" cy="908686"/>
      </dsp:txXfrm>
    </dsp:sp>
    <dsp:sp modelId="{9890B63A-FBFB-4379-BB60-20BA75C60383}">
      <dsp:nvSpPr>
        <dsp:cNvPr id="0" name=""/>
        <dsp:cNvSpPr/>
      </dsp:nvSpPr>
      <dsp:spPr>
        <a:xfrm>
          <a:off x="4499810" y="1027210"/>
          <a:ext cx="4499810" cy="908686"/>
        </a:xfrm>
        <a:solidFill>
          <a:schemeClr val="tx2">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Conclusive Presumptions</a:t>
          </a:r>
        </a:p>
      </dsp:txBody>
      <dsp:txXfrm>
        <a:off x="4499810" y="1027210"/>
        <a:ext cx="4499810" cy="908686"/>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41D0C6-3414-ED40-8E87-338B03C542B1}" type="datetimeFigureOut">
              <a:rPr lang="en-GB" smtClean="0"/>
              <a:t>10/04/2023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7AB11D-E7B1-6A42-8946-1EBD4E43FD0F}" type="slidenum">
              <a:rPr lang="en-GB" smtClean="0"/>
              <a:t>‹#›</a:t>
            </a:fld>
            <a:endParaRPr lang="en-GB"/>
          </a:p>
        </p:txBody>
      </p:sp>
    </p:spTree>
    <p:extLst>
      <p:ext uri="{BB962C8B-B14F-4D97-AF65-F5344CB8AC3E}">
        <p14:creationId xmlns:p14="http://schemas.microsoft.com/office/powerpoint/2010/main" val="3222649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755948-B7B8-0842-90A3-F811E52E8546}" type="slidenum">
              <a:rPr lang="en-US" smtClean="0"/>
              <a:t>1</a:t>
            </a:fld>
            <a:endParaRPr lang="en-US"/>
          </a:p>
        </p:txBody>
      </p:sp>
    </p:spTree>
    <p:extLst>
      <p:ext uri="{BB962C8B-B14F-4D97-AF65-F5344CB8AC3E}">
        <p14:creationId xmlns:p14="http://schemas.microsoft.com/office/powerpoint/2010/main" val="30385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755948-B7B8-0842-90A3-F811E52E8546}" type="slidenum">
              <a:rPr lang="en-US" smtClean="0"/>
              <a:t>2</a:t>
            </a:fld>
            <a:endParaRPr lang="en-US"/>
          </a:p>
        </p:txBody>
      </p:sp>
    </p:spTree>
    <p:extLst>
      <p:ext uri="{BB962C8B-B14F-4D97-AF65-F5344CB8AC3E}">
        <p14:creationId xmlns:p14="http://schemas.microsoft.com/office/powerpoint/2010/main" val="1576440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6</a:t>
            </a:fld>
            <a:endParaRPr lang="en-GB"/>
          </a:p>
        </p:txBody>
      </p:sp>
    </p:spTree>
    <p:extLst>
      <p:ext uri="{BB962C8B-B14F-4D97-AF65-F5344CB8AC3E}">
        <p14:creationId xmlns:p14="http://schemas.microsoft.com/office/powerpoint/2010/main" val="2810783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a:solidFill>
                <a:schemeClr val="tx1"/>
              </a:solidFill>
              <a:latin typeface="+mn-lt"/>
              <a:ea typeface="+mn-ea"/>
              <a:cs typeface="+mn-cs"/>
            </a:endParaRP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7</a:t>
            </a:fld>
            <a:endParaRPr lang="en-GB"/>
          </a:p>
        </p:txBody>
      </p:sp>
    </p:spTree>
    <p:extLst>
      <p:ext uri="{BB962C8B-B14F-4D97-AF65-F5344CB8AC3E}">
        <p14:creationId xmlns:p14="http://schemas.microsoft.com/office/powerpoint/2010/main" val="1542182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235990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9</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11</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12</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13</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14</a:t>
            </a:fld>
            <a:endParaRPr lang="en-GB" altLang="en-US"/>
          </a:p>
        </p:txBody>
      </p:sp>
    </p:spTree>
    <p:extLst>
      <p:ext uri="{BB962C8B-B14F-4D97-AF65-F5344CB8AC3E}">
        <p14:creationId xmlns:p14="http://schemas.microsoft.com/office/powerpoint/2010/main" val="2656751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15</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16</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17</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18</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19</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20</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21</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26</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27</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28</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31</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32</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34</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kumimoji="0" lang="en-GB" sz="1200" b="0" i="0" u="none" strike="noStrike" kern="1200" cap="none" spc="0" normalizeH="0" baseline="0" noProof="0" dirty="0">
              <a:ln>
                <a:noFill/>
              </a:ln>
              <a:solidFill>
                <a:schemeClr val="tx1"/>
              </a:solidFill>
              <a:effectLst/>
              <a:uLnTx/>
              <a:uFillTx/>
              <a:latin typeface="+mn-lt"/>
              <a:ea typeface="+mn-ea"/>
              <a:cs typeface="+mn-cs"/>
            </a:endParaRPr>
          </a:p>
          <a:p>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Coercive behaviour is: an act or pattern of acts of assault, threats, humiliation and intimidation or other abuse that is used to harm, punish, or frighten their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indent="0">
              <a:buNone/>
            </a:pP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36</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37</a:t>
            </a:fld>
            <a:endParaRPr lang="en-GB"/>
          </a:p>
        </p:txBody>
      </p:sp>
    </p:spTree>
    <p:extLst>
      <p:ext uri="{BB962C8B-B14F-4D97-AF65-F5344CB8AC3E}">
        <p14:creationId xmlns:p14="http://schemas.microsoft.com/office/powerpoint/2010/main" val="23418327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38</a:t>
            </a:fld>
            <a:endParaRPr lang="en-GB"/>
          </a:p>
        </p:txBody>
      </p:sp>
    </p:spTree>
    <p:extLst>
      <p:ext uri="{BB962C8B-B14F-4D97-AF65-F5344CB8AC3E}">
        <p14:creationId xmlns:p14="http://schemas.microsoft.com/office/powerpoint/2010/main" val="13779109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39</a:t>
            </a:fld>
            <a:endParaRPr lang="en-GB"/>
          </a:p>
        </p:txBody>
      </p:sp>
    </p:spTree>
    <p:extLst>
      <p:ext uri="{BB962C8B-B14F-4D97-AF65-F5344CB8AC3E}">
        <p14:creationId xmlns:p14="http://schemas.microsoft.com/office/powerpoint/2010/main" val="18002391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40</a:t>
            </a:fld>
            <a:endParaRPr lang="en-GB"/>
          </a:p>
        </p:txBody>
      </p:sp>
    </p:spTree>
    <p:extLst>
      <p:ext uri="{BB962C8B-B14F-4D97-AF65-F5344CB8AC3E}">
        <p14:creationId xmlns:p14="http://schemas.microsoft.com/office/powerpoint/2010/main" val="31709558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41</a:t>
            </a:fld>
            <a:endParaRPr lang="en-GB"/>
          </a:p>
        </p:txBody>
      </p:sp>
    </p:spTree>
    <p:extLst>
      <p:ext uri="{BB962C8B-B14F-4D97-AF65-F5344CB8AC3E}">
        <p14:creationId xmlns:p14="http://schemas.microsoft.com/office/powerpoint/2010/main" val="9539904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Such situations may include: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There are extreme levels of fear.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Cultural barriers to disclosure such as in cases of ‘honour based violence’ and female genital mutilation.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Extreme levels of control and/or isolation.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Obsessive stalking behaviour.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Where the perpetrator is abusing more than one partner.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Fear of loss of financial support, or losing children, house etc.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42</a:t>
            </a:fld>
            <a:endParaRPr lang="en-GB"/>
          </a:p>
        </p:txBody>
      </p:sp>
    </p:spTree>
    <p:extLst>
      <p:ext uri="{BB962C8B-B14F-4D97-AF65-F5344CB8AC3E}">
        <p14:creationId xmlns:p14="http://schemas.microsoft.com/office/powerpoint/2010/main" val="4122694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44</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61938"/>
            <a:ext cx="5486400" cy="3086100"/>
          </a:xfrm>
        </p:spPr>
      </p:sp>
      <p:sp>
        <p:nvSpPr>
          <p:cNvPr id="3" name="Notes Placeholder 2"/>
          <p:cNvSpPr>
            <a:spLocks noGrp="1"/>
          </p:cNvSpPr>
          <p:nvPr>
            <p:ph type="body" idx="1"/>
          </p:nvPr>
        </p:nvSpPr>
        <p:spPr>
          <a:xfrm>
            <a:off x="685800" y="3551463"/>
            <a:ext cx="5486400" cy="4852307"/>
          </a:xfrm>
        </p:spPr>
        <p:txBody>
          <a:bodyPr/>
          <a:lstStyle/>
          <a:p>
            <a:endParaRPr lang="en-GB" sz="1100" b="1" kern="1200" dirty="0">
              <a:solidFill>
                <a:schemeClr val="tx1"/>
              </a:solidFill>
              <a:effectLst/>
              <a:latin typeface="Arial" panose="020B0604020202020204" pitchFamily="34" charset="0"/>
              <a:ea typeface="+mn-ea"/>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CLEAR</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principles were devised through collaboration between the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Dept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for Transport, Highways England/Welsh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Govt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the emergency services (police, fire and ambulance) to help improve the understanding of the roles and priorities of the organisations that respond to incidents on the UK road network and therefore improve the way they work together.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CLEAR</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acronym stands for: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ollision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Collisions and other incidents can close carriageway lanes, which adversely affects the economy</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L</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ead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Effective leadership needs to be established to co-ordinate the incident response</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valuate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Understanding the scale of the incident ensures a proportionate response</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ct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All incident responders act in partnership, recognising and respecting differing organisational priorities</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e-open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carriageway lanes are re-opened ASAP to reduce the impact of incident closures on road users and the economy</a:t>
            </a:r>
          </a:p>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46</a:t>
            </a:fld>
            <a:endParaRPr lang="en-GB"/>
          </a:p>
        </p:txBody>
      </p:sp>
    </p:spTree>
    <p:extLst>
      <p:ext uri="{BB962C8B-B14F-4D97-AF65-F5344CB8AC3E}">
        <p14:creationId xmlns:p14="http://schemas.microsoft.com/office/powerpoint/2010/main" val="9719764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38300" y="271463"/>
            <a:ext cx="3581400" cy="2014537"/>
          </a:xfrm>
        </p:spPr>
      </p:sp>
      <p:sp>
        <p:nvSpPr>
          <p:cNvPr id="3" name="Notes Placeholder 2"/>
          <p:cNvSpPr>
            <a:spLocks noGrp="1"/>
          </p:cNvSpPr>
          <p:nvPr>
            <p:ph type="body" idx="1"/>
          </p:nvPr>
        </p:nvSpPr>
        <p:spPr>
          <a:xfrm>
            <a:off x="685800" y="2517322"/>
            <a:ext cx="5486400" cy="3600450"/>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47</a:t>
            </a:fld>
            <a:endParaRPr lang="en-GB"/>
          </a:p>
        </p:txBody>
      </p:sp>
    </p:spTree>
    <p:extLst>
      <p:ext uri="{BB962C8B-B14F-4D97-AF65-F5344CB8AC3E}">
        <p14:creationId xmlns:p14="http://schemas.microsoft.com/office/powerpoint/2010/main" val="3396628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4763" y="174625"/>
            <a:ext cx="1952625" cy="1098550"/>
          </a:xfrm>
        </p:spPr>
      </p:sp>
      <p:sp>
        <p:nvSpPr>
          <p:cNvPr id="3" name="Notes Placeholder 2"/>
          <p:cNvSpPr>
            <a:spLocks noGrp="1"/>
          </p:cNvSpPr>
          <p:nvPr>
            <p:ph type="body" idx="1"/>
          </p:nvPr>
        </p:nvSpPr>
        <p:spPr>
          <a:xfrm>
            <a:off x="778327" y="1393938"/>
            <a:ext cx="5486400" cy="7488805"/>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48</a:t>
            </a:fld>
            <a:endParaRPr lang="en-GB"/>
          </a:p>
        </p:txBody>
      </p:sp>
    </p:spTree>
    <p:extLst>
      <p:ext uri="{BB962C8B-B14F-4D97-AF65-F5344CB8AC3E}">
        <p14:creationId xmlns:p14="http://schemas.microsoft.com/office/powerpoint/2010/main" val="38304550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49</a:t>
            </a:fld>
            <a:endParaRPr lang="en-GB"/>
          </a:p>
        </p:txBody>
      </p:sp>
    </p:spTree>
    <p:extLst>
      <p:ext uri="{BB962C8B-B14F-4D97-AF65-F5344CB8AC3E}">
        <p14:creationId xmlns:p14="http://schemas.microsoft.com/office/powerpoint/2010/main" val="65504877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50</a:t>
            </a:fld>
            <a:endParaRPr lang="en-GB"/>
          </a:p>
        </p:txBody>
      </p:sp>
    </p:spTree>
    <p:extLst>
      <p:ext uri="{BB962C8B-B14F-4D97-AF65-F5344CB8AC3E}">
        <p14:creationId xmlns:p14="http://schemas.microsoft.com/office/powerpoint/2010/main" val="25713417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3"/>
            <a:ext cx="5486400" cy="6104165"/>
          </a:xfrm>
        </p:spPr>
        <p:txBody>
          <a:bodyPr/>
          <a:lstStyle/>
          <a:p>
            <a:endParaRPr lang="en-GB" sz="1100"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559820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43050" y="217488"/>
            <a:ext cx="3771900" cy="2122487"/>
          </a:xfrm>
        </p:spPr>
      </p:sp>
      <p:sp>
        <p:nvSpPr>
          <p:cNvPr id="3" name="Notes Placeholder 2"/>
          <p:cNvSpPr>
            <a:spLocks noGrp="1"/>
          </p:cNvSpPr>
          <p:nvPr>
            <p:ph type="body" idx="1"/>
          </p:nvPr>
        </p:nvSpPr>
        <p:spPr>
          <a:xfrm>
            <a:off x="685799" y="2484664"/>
            <a:ext cx="5486400" cy="3600450"/>
          </a:xfrm>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927340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74925" y="119063"/>
            <a:ext cx="1897063" cy="1066800"/>
          </a:xfrm>
        </p:spPr>
      </p:sp>
      <p:sp>
        <p:nvSpPr>
          <p:cNvPr id="3" name="Notes Placeholder 2"/>
          <p:cNvSpPr>
            <a:spLocks noGrp="1"/>
          </p:cNvSpPr>
          <p:nvPr>
            <p:ph type="body" idx="1"/>
          </p:nvPr>
        </p:nvSpPr>
        <p:spPr>
          <a:xfrm>
            <a:off x="696685" y="1273629"/>
            <a:ext cx="5486400" cy="7783285"/>
          </a:xfrm>
        </p:spPr>
        <p:txBody>
          <a:bodyPr/>
          <a:lstStyle/>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317445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90488" y="744538"/>
            <a:ext cx="6616700" cy="3722687"/>
          </a:xfrm>
          <a:ln/>
        </p:spPr>
      </p:sp>
      <p:sp>
        <p:nvSpPr>
          <p:cNvPr id="7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rPr>
              <a:t>The police have to provide evidence that the act was</a:t>
            </a:r>
            <a:r>
              <a:rPr lang="en-GB" altLang="en-US" sz="1100" b="1" dirty="0">
                <a:latin typeface="Arial" panose="020B0604020202020204" pitchFamily="34" charset="0"/>
              </a:rPr>
              <a:t> immediately</a:t>
            </a:r>
            <a:r>
              <a:rPr lang="en-GB" altLang="en-US" sz="1100" dirty="0">
                <a:latin typeface="Arial" panose="020B0604020202020204" pitchFamily="34" charset="0"/>
              </a:rPr>
              <a:t>, and </a:t>
            </a:r>
            <a:r>
              <a:rPr lang="en-GB" altLang="en-US" sz="1100" b="1" dirty="0">
                <a:latin typeface="Arial" panose="020B0604020202020204" pitchFamily="34" charset="0"/>
              </a:rPr>
              <a:t>not remotely</a:t>
            </a:r>
            <a:r>
              <a:rPr lang="en-GB" altLang="en-US" sz="1100" dirty="0">
                <a:latin typeface="Arial" panose="020B0604020202020204" pitchFamily="34" charset="0"/>
              </a:rPr>
              <a:t>, connected with the commission of the crime as well as more than merely preparatory. </a:t>
            </a:r>
          </a:p>
          <a:p>
            <a:r>
              <a:rPr lang="en-GB" altLang="en-US" sz="1100" b="1" dirty="0">
                <a:latin typeface="Arial" panose="020B0604020202020204" pitchFamily="34" charset="0"/>
              </a:rPr>
              <a:t>Intent</a:t>
            </a:r>
            <a:r>
              <a:rPr lang="en-GB" altLang="en-US" sz="1100" dirty="0">
                <a:latin typeface="Arial" panose="020B0604020202020204" pitchFamily="34" charset="0"/>
              </a:rPr>
              <a:t> is looked at in more detail in the following slide;</a:t>
            </a:r>
          </a:p>
          <a:p>
            <a:r>
              <a:rPr lang="en-GB" altLang="en-US" sz="1100" b="1" dirty="0">
                <a:latin typeface="Arial" panose="020B0604020202020204" pitchFamily="34" charset="0"/>
              </a:rPr>
              <a:t>Offence to which this section applies </a:t>
            </a:r>
            <a:r>
              <a:rPr lang="en-GB" altLang="en-US" sz="1100" dirty="0">
                <a:latin typeface="Arial" panose="020B0604020202020204" pitchFamily="34" charset="0"/>
              </a:rPr>
              <a:t>includes</a:t>
            </a:r>
            <a:r>
              <a:rPr lang="en-GB" altLang="en-US" sz="1100" b="1" dirty="0">
                <a:latin typeface="Arial" panose="020B0604020202020204" pitchFamily="34" charset="0"/>
              </a:rPr>
              <a:t> indictable</a:t>
            </a:r>
            <a:r>
              <a:rPr lang="en-GB" altLang="en-US" sz="1100" dirty="0">
                <a:latin typeface="Arial" panose="020B0604020202020204" pitchFamily="34" charset="0"/>
              </a:rPr>
              <a:t> or </a:t>
            </a:r>
            <a:r>
              <a:rPr lang="en-GB" altLang="en-US" sz="1100" b="1" dirty="0">
                <a:latin typeface="Arial" panose="020B0604020202020204" pitchFamily="34" charset="0"/>
              </a:rPr>
              <a:t>triable either way </a:t>
            </a:r>
            <a:r>
              <a:rPr lang="en-GB" altLang="en-US" sz="1100" dirty="0">
                <a:latin typeface="Arial" panose="020B0604020202020204" pitchFamily="34" charset="0"/>
              </a:rPr>
              <a:t>offences, it </a:t>
            </a:r>
            <a:r>
              <a:rPr lang="en-GB" altLang="en-US" sz="1100" b="1" dirty="0">
                <a:latin typeface="Arial" panose="020B0604020202020204" pitchFamily="34" charset="0"/>
              </a:rPr>
              <a:t>does not </a:t>
            </a:r>
            <a:r>
              <a:rPr lang="en-GB" altLang="en-US" sz="1100" dirty="0">
                <a:latin typeface="Arial" panose="020B0604020202020204" pitchFamily="34" charset="0"/>
              </a:rPr>
              <a:t>apply to </a:t>
            </a:r>
            <a:r>
              <a:rPr lang="en-GB" altLang="en-US" sz="1100" b="1" dirty="0">
                <a:latin typeface="Arial" panose="020B0604020202020204" pitchFamily="34" charset="0"/>
              </a:rPr>
              <a:t>summary</a:t>
            </a:r>
            <a:r>
              <a:rPr lang="en-GB" altLang="en-US" sz="1100" dirty="0">
                <a:latin typeface="Arial" panose="020B0604020202020204" pitchFamily="34" charset="0"/>
              </a:rPr>
              <a:t> offences. </a:t>
            </a:r>
          </a:p>
          <a:p>
            <a:endParaRPr lang="en-GB" altLang="en-US" sz="1100" dirty="0">
              <a:latin typeface="Arial" panose="020B0604020202020204" pitchFamily="34" charset="0"/>
            </a:endParaRPr>
          </a:p>
          <a:p>
            <a:r>
              <a:rPr lang="en-GB" altLang="en-US" sz="1100" b="1" dirty="0">
                <a:latin typeface="Arial" panose="020B0604020202020204" pitchFamily="34" charset="0"/>
              </a:rPr>
              <a:t>This means you cannot ‘attempt to commit’ a summary offence </a:t>
            </a:r>
            <a:r>
              <a:rPr lang="en-GB" altLang="en-US" sz="1100" dirty="0">
                <a:latin typeface="Arial" panose="020B0604020202020204" pitchFamily="34" charset="0"/>
              </a:rPr>
              <a:t>(e.g. depositing litter or taking a vehicle without the owner’s consent)</a:t>
            </a:r>
          </a:p>
          <a:p>
            <a:endParaRPr lang="en-GB" altLang="en-US" dirty="0">
              <a:latin typeface="Arial" panose="020B0604020202020204" pitchFamily="34" charset="0"/>
            </a:endParaRPr>
          </a:p>
        </p:txBody>
      </p:sp>
      <p:sp>
        <p:nvSpPr>
          <p:cNvPr id="7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0DF9ACB-C80D-454D-9531-18E1E31C52E4}" type="slidenum">
              <a:rPr lang="en-GB" altLang="en-US" smtClean="0"/>
              <a:pPr/>
              <a:t>54</a:t>
            </a:fld>
            <a:endParaRPr lang="en-GB" alt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altLang="en-US" sz="1100" dirty="0"/>
              <a:t>For a person to be guilty of an attempt to commit an offence, they must have more than an intention to do it. They must demonstrate their guilty intent by carrying out acts, and these must be more than just preparing to commit the full offence.</a:t>
            </a:r>
          </a:p>
          <a:p>
            <a:pPr>
              <a:defRPr/>
            </a:pPr>
            <a:endParaRPr lang="en-GB" altLang="en-US" sz="1100" dirty="0"/>
          </a:p>
          <a:p>
            <a:pPr>
              <a:defRPr/>
            </a:pPr>
            <a:r>
              <a:rPr lang="en-GB" altLang="en-US" sz="1100" dirty="0"/>
              <a:t>Specific intent is required to commit a criminal attempt. Intent is known in law as </a:t>
            </a:r>
            <a:r>
              <a:rPr lang="en-GB" altLang="en-US" sz="1100" i="1" dirty="0" err="1"/>
              <a:t>mens</a:t>
            </a:r>
            <a:r>
              <a:rPr lang="en-GB" altLang="en-US" sz="1100" i="1" dirty="0"/>
              <a:t> rea </a:t>
            </a:r>
            <a:r>
              <a:rPr lang="en-GB" altLang="en-US" sz="1100" dirty="0"/>
              <a:t>which means a </a:t>
            </a:r>
            <a:r>
              <a:rPr lang="en-GB" altLang="en-US" sz="1100" i="1" dirty="0"/>
              <a:t>guilty mind</a:t>
            </a:r>
            <a:r>
              <a:rPr lang="en-GB" altLang="en-US" sz="1100" dirty="0"/>
              <a:t>. </a:t>
            </a:r>
          </a:p>
          <a:p>
            <a:pPr>
              <a:defRPr/>
            </a:pPr>
            <a:r>
              <a:rPr lang="en-GB" altLang="en-US" sz="1100" dirty="0"/>
              <a:t>Intention can be proved by</a:t>
            </a:r>
          </a:p>
          <a:p>
            <a:pPr marL="171399" indent="-171399">
              <a:buFont typeface="Arial" panose="020B0604020202020204" pitchFamily="34" charset="0"/>
              <a:buChar char="•"/>
              <a:defRPr/>
            </a:pPr>
            <a:r>
              <a:rPr lang="en-GB" altLang="en-US" sz="1100" dirty="0"/>
              <a:t>An admission by the suspect during interview as to their state of mind when committing the offence.</a:t>
            </a:r>
          </a:p>
          <a:p>
            <a:pPr marL="171399" indent="-171399">
              <a:buFont typeface="Arial" panose="020B0604020202020204" pitchFamily="34" charset="0"/>
              <a:buChar char="•"/>
              <a:defRPr/>
            </a:pPr>
            <a:r>
              <a:rPr lang="en-GB" altLang="en-US" sz="1100" dirty="0"/>
              <a:t>By inference from the circumstances of the offence; evidence from witnesses, the suspect’s actions, property found on them or in their control </a:t>
            </a:r>
            <a:r>
              <a:rPr lang="en-GB" altLang="en-US" sz="1100" dirty="0" err="1"/>
              <a:t>eg</a:t>
            </a:r>
            <a:r>
              <a:rPr lang="en-GB" altLang="en-US" sz="1100" dirty="0"/>
              <a:t> a motor vehicle for transporting property.</a:t>
            </a:r>
          </a:p>
          <a:p>
            <a:pPr>
              <a:buFont typeface="Arial" panose="020B0604020202020204" pitchFamily="34" charset="0"/>
              <a:buNone/>
              <a:defRPr/>
            </a:pPr>
            <a:r>
              <a:rPr lang="en-GB" sz="1100" dirty="0"/>
              <a:t>To prove intent, an officer needs to take all this into account, the important thing is that he has to prove the defendant's state of mind at the time. </a:t>
            </a:r>
            <a:endParaRPr lang="en-GB" altLang="en-US" sz="1100" dirty="0"/>
          </a:p>
          <a:p>
            <a:pPr>
              <a:defRPr/>
            </a:pPr>
            <a:r>
              <a:rPr lang="en-GB" sz="1100" dirty="0"/>
              <a:t>When looking at these facts, a jury must look at the circumstances and decide whether the defendant would have intended or foreseen the results which occurred, which is a subjective test. </a:t>
            </a:r>
            <a:endParaRPr lang="en-GB" altLang="en-US" sz="1100" dirty="0"/>
          </a:p>
          <a:p>
            <a:pPr>
              <a:defRPr/>
            </a:pPr>
            <a:endParaRPr lang="en-GB" sz="1100" b="1" dirty="0"/>
          </a:p>
          <a:p>
            <a:pPr>
              <a:defRPr/>
            </a:pPr>
            <a:r>
              <a:rPr lang="en-GB" sz="1100" b="1" dirty="0"/>
              <a:t>Explanation:</a:t>
            </a:r>
            <a:endParaRPr lang="en-GB" sz="1100" dirty="0"/>
          </a:p>
          <a:p>
            <a:pPr>
              <a:defRPr/>
            </a:pPr>
            <a:r>
              <a:rPr lang="en-GB" sz="1100" dirty="0"/>
              <a:t>A person is detained having been seen selling drugs to people inside. The police arrive and they search the individual finding large quantities of tablets marked “ecstasy”. The person is arrested and interviewed at the police station. During the interview the person admits that they bought the drugs from a dealer and that they were selling ecstasy tablets to people in the club. </a:t>
            </a:r>
          </a:p>
          <a:p>
            <a:pPr>
              <a:defRPr/>
            </a:pPr>
            <a:r>
              <a:rPr lang="en-GB" sz="1100" dirty="0"/>
              <a:t>When the forensic test is done the tablets are found to contain no drugs but are made of sugar.</a:t>
            </a:r>
          </a:p>
          <a:p>
            <a:pPr>
              <a:defRPr/>
            </a:pPr>
            <a:r>
              <a:rPr lang="en-GB" sz="1100" dirty="0"/>
              <a:t>It is impossible for the person to be charged with supplying controlled drugs because the tablets were not controlled drugs. </a:t>
            </a:r>
          </a:p>
          <a:p>
            <a:pPr>
              <a:defRPr/>
            </a:pPr>
            <a:endParaRPr lang="en-GB" sz="1100" dirty="0"/>
          </a:p>
          <a:p>
            <a:pPr>
              <a:defRPr/>
            </a:pPr>
            <a:r>
              <a:rPr lang="en-GB" sz="1100" dirty="0"/>
              <a:t>The Criminal Attempts Act 1981 allows the person to be charged with the offence of attempting to supply a controlled drug: The person </a:t>
            </a:r>
            <a:r>
              <a:rPr lang="en-GB" sz="1100" b="1" dirty="0"/>
              <a:t>believed</a:t>
            </a:r>
            <a:r>
              <a:rPr lang="en-GB" sz="1100" dirty="0"/>
              <a:t> the sugar tablets to be ecstasy tablets, so they believed they were committing an offence, but because the tablets were sugar, they were not committing an offence, but because of their </a:t>
            </a:r>
            <a:r>
              <a:rPr lang="en-GB" sz="1100" b="1" dirty="0"/>
              <a:t>intention</a:t>
            </a:r>
            <a:r>
              <a:rPr lang="en-GB" sz="1100" dirty="0"/>
              <a:t> to commit the offence they are guilty of attempting to supply a controlled drug.</a:t>
            </a:r>
          </a:p>
          <a:p>
            <a:pPr>
              <a:defRPr/>
            </a:pPr>
            <a:r>
              <a:rPr lang="en-GB" sz="1100" dirty="0"/>
              <a:t>The same concept could be applied to a person who </a:t>
            </a:r>
          </a:p>
          <a:p>
            <a:pPr marL="171399" indent="-171399">
              <a:buFont typeface="Arial" panose="020B0604020202020204" pitchFamily="34" charset="0"/>
              <a:buChar char="•"/>
              <a:defRPr/>
            </a:pPr>
            <a:r>
              <a:rPr lang="en-GB" altLang="en-US" sz="1100" dirty="0"/>
              <a:t>tries to kill someone using a starting pistol, or to</a:t>
            </a:r>
          </a:p>
          <a:p>
            <a:pPr marL="171433" indent="-171433">
              <a:buFont typeface="Arial" panose="020B0604020202020204" pitchFamily="34" charset="0"/>
              <a:buChar char="•"/>
              <a:defRPr/>
            </a:pPr>
            <a:r>
              <a:rPr lang="en-GB" altLang="en-US" sz="1100" dirty="0"/>
              <a:t>a person who handles stolen goods which are not in fact stolen</a:t>
            </a:r>
          </a:p>
          <a:p>
            <a:pPr>
              <a:defRPr/>
            </a:pPr>
            <a:endParaRPr lang="en-GB" dirty="0"/>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CF5579-C08A-4EB0-8AB0-DA6F1C44D3AD}" type="slidenum">
              <a:rPr lang="en-GB" altLang="en-US" smtClean="0"/>
              <a:pPr/>
              <a:t>55</a:t>
            </a:fld>
            <a:endParaRPr lang="en-GB" alt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Yes - </a:t>
            </a:r>
            <a:r>
              <a:rPr lang="en-GB" altLang="en-US" sz="1100">
                <a:latin typeface="Arial" panose="020B0604020202020204" pitchFamily="34" charset="0"/>
              </a:rPr>
              <a:t>When the car door has been opened </a:t>
            </a:r>
            <a:endParaRPr lang="en-US" altLang="en-US" sz="1100">
              <a:latin typeface="Arial" panose="020B0604020202020204" pitchFamily="34" charset="0"/>
            </a:endParaRPr>
          </a:p>
          <a:p>
            <a:endParaRPr lang="en-GB" altLang="en-US">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245C01-C1D1-45B7-8DD6-FD3C3667E9F9}" type="slidenum">
              <a:rPr lang="en-GB" altLang="en-US" smtClean="0"/>
              <a:pPr/>
              <a:t>56</a:t>
            </a:fld>
            <a:endParaRPr lang="en-GB" alt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85738"/>
            <a:ext cx="3463925" cy="1947862"/>
          </a:xfrm>
        </p:spPr>
      </p:sp>
      <p:sp>
        <p:nvSpPr>
          <p:cNvPr id="3" name="Notes Placeholder 2"/>
          <p:cNvSpPr>
            <a:spLocks noGrp="1"/>
          </p:cNvSpPr>
          <p:nvPr>
            <p:ph type="body" idx="1"/>
          </p:nvPr>
        </p:nvSpPr>
        <p:spPr>
          <a:xfrm>
            <a:off x="696686" y="2419350"/>
            <a:ext cx="5486400" cy="5265964"/>
          </a:xfrm>
        </p:spPr>
        <p:txBody>
          <a:bodyPr/>
          <a:lstStyle/>
          <a:p>
            <a:endParaRPr lang="en-GB" altLang="en-US" sz="1100" dirty="0">
              <a:latin typeface="Arial" panose="020B0604020202020204" pitchFamily="34" charset="0"/>
            </a:endParaRPr>
          </a:p>
          <a:p>
            <a:r>
              <a:rPr lang="en-GB" altLang="en-US" sz="1100" dirty="0">
                <a:latin typeface="Arial" panose="020B0604020202020204" pitchFamily="34" charset="0"/>
              </a:rPr>
              <a:t>(Summary offence – maximum 6 months imprisonment and/or fine)</a:t>
            </a:r>
          </a:p>
          <a:p>
            <a:endParaRPr lang="en-GB" altLang="en-US" sz="1100" dirty="0">
              <a:latin typeface="Arial" panose="020B0604020202020204" pitchFamily="34" charset="0"/>
            </a:endParaRPr>
          </a:p>
          <a:p>
            <a:r>
              <a:rPr lang="en-GB" altLang="en-US" sz="1100" dirty="0">
                <a:latin typeface="Arial" panose="020B0604020202020204" pitchFamily="34" charset="0"/>
              </a:rPr>
              <a:t>This offence, commonly referred to as TWOC, is a common one across forces within England &amp; Wales.</a:t>
            </a:r>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66568420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dirty="0">
                <a:latin typeface="Arial" panose="020B0604020202020204" pitchFamily="34" charset="0"/>
              </a:rPr>
              <a:t>No</a:t>
            </a:r>
            <a:r>
              <a:rPr lang="en-GB" altLang="en-US" sz="1100" dirty="0">
                <a:latin typeface="Arial" panose="020B0604020202020204" pitchFamily="34" charset="0"/>
              </a:rPr>
              <a:t> - TWOC is a summary offence therefore there is no criminal attempt.</a:t>
            </a:r>
          </a:p>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00E8B9D-29EE-49F9-A69E-1FCA1E1DC0C0}" type="slidenum">
              <a:rPr lang="en-GB" altLang="en-US" smtClean="0"/>
              <a:pPr/>
              <a:t>58</a:t>
            </a:fld>
            <a:endParaRPr lang="en-GB" altLang="en-US"/>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solidFill>
                <a:srgbClr val="0000FF"/>
              </a:solidFill>
              <a:latin typeface="Arial" charset="0"/>
              <a:cs typeface="Arial" panose="020B0604020202020204" pitchFamily="34" charset="0"/>
            </a:endParaRPr>
          </a:p>
          <a:p>
            <a:r>
              <a:rPr lang="en-GB" sz="1100" baseline="0" dirty="0">
                <a:solidFill>
                  <a:srgbClr val="0000FF"/>
                </a:solidFill>
                <a:latin typeface="Arial" panose="020B0604020202020204" pitchFamily="34" charset="0"/>
                <a:cs typeface="Arial" panose="020B0604020202020204" pitchFamily="34" charset="0"/>
              </a:rPr>
              <a:t>Criminal Damage - </a:t>
            </a:r>
            <a:r>
              <a:rPr lang="en-GB" sz="1100" dirty="0">
                <a:latin typeface="Arial" panose="020B0604020202020204" pitchFamily="34" charset="0"/>
                <a:cs typeface="Arial" panose="020B0604020202020204" pitchFamily="34" charset="0"/>
              </a:rPr>
              <a:t>Section 1 </a:t>
            </a:r>
          </a:p>
          <a:p>
            <a:r>
              <a:rPr lang="en-GB" sz="1100" dirty="0">
                <a:solidFill>
                  <a:srgbClr val="0000FF"/>
                </a:solidFill>
                <a:latin typeface="Arial" panose="020B0604020202020204" pitchFamily="34" charset="0"/>
                <a:cs typeface="Arial" panose="020B0604020202020204" pitchFamily="34" charset="0"/>
              </a:rPr>
              <a:t>Threats</a:t>
            </a:r>
            <a:r>
              <a:rPr lang="en-GB" sz="1100" baseline="0" dirty="0">
                <a:solidFill>
                  <a:srgbClr val="0000FF"/>
                </a:solidFill>
                <a:latin typeface="Arial" panose="020B0604020202020204" pitchFamily="34" charset="0"/>
                <a:cs typeface="Arial" panose="020B0604020202020204" pitchFamily="34" charset="0"/>
              </a:rPr>
              <a:t> to damage- </a:t>
            </a:r>
            <a:r>
              <a:rPr lang="en-GB" sz="1100" dirty="0">
                <a:latin typeface="Arial" panose="020B0604020202020204" pitchFamily="34" charset="0"/>
                <a:cs typeface="Arial" panose="020B0604020202020204" pitchFamily="34" charset="0"/>
              </a:rPr>
              <a:t>Section 2 </a:t>
            </a:r>
          </a:p>
          <a:p>
            <a:r>
              <a:rPr lang="en-GB" sz="1100" dirty="0">
                <a:solidFill>
                  <a:srgbClr val="0000FF"/>
                </a:solidFill>
                <a:latin typeface="Arial" panose="020B0604020202020204" pitchFamily="34" charset="0"/>
                <a:cs typeface="Arial" panose="020B0604020202020204" pitchFamily="34" charset="0"/>
              </a:rPr>
              <a:t>Possessing an</a:t>
            </a:r>
            <a:r>
              <a:rPr lang="en-GB" sz="1100" baseline="0" dirty="0">
                <a:solidFill>
                  <a:srgbClr val="0000FF"/>
                </a:solidFill>
                <a:latin typeface="Arial" panose="020B0604020202020204" pitchFamily="34" charset="0"/>
                <a:cs typeface="Arial" panose="020B0604020202020204" pitchFamily="34" charset="0"/>
              </a:rPr>
              <a:t> article</a:t>
            </a:r>
            <a:r>
              <a:rPr lang="en-GB" sz="1100" dirty="0">
                <a:solidFill>
                  <a:srgbClr val="0000FF"/>
                </a:solidFill>
                <a:latin typeface="Arial" panose="020B0604020202020204" pitchFamily="34" charset="0"/>
                <a:cs typeface="Arial" panose="020B0604020202020204" pitchFamily="34" charset="0"/>
              </a:rPr>
              <a:t> with intent to</a:t>
            </a:r>
            <a:r>
              <a:rPr lang="en-GB" sz="1100" baseline="0" dirty="0">
                <a:solidFill>
                  <a:srgbClr val="0000FF"/>
                </a:solidFill>
                <a:latin typeface="Arial" panose="020B0604020202020204" pitchFamily="34" charset="0"/>
                <a:cs typeface="Arial" panose="020B0604020202020204" pitchFamily="34" charset="0"/>
              </a:rPr>
              <a:t> cause criminal damage- </a:t>
            </a:r>
            <a:r>
              <a:rPr lang="en-GB" sz="1100" dirty="0">
                <a:latin typeface="Arial" panose="020B0604020202020204" pitchFamily="34" charset="0"/>
                <a:cs typeface="Arial" panose="020B0604020202020204" pitchFamily="34" charset="0"/>
              </a:rPr>
              <a:t>Section 3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59</a:t>
            </a:fld>
            <a:endParaRPr lang="en-GB"/>
          </a:p>
        </p:txBody>
      </p:sp>
    </p:spTree>
    <p:extLst>
      <p:ext uri="{BB962C8B-B14F-4D97-AF65-F5344CB8AC3E}">
        <p14:creationId xmlns:p14="http://schemas.microsoft.com/office/powerpoint/2010/main" val="228256228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60</a:t>
            </a:fld>
            <a:endParaRPr lang="en-GB"/>
          </a:p>
        </p:txBody>
      </p:sp>
    </p:spTree>
    <p:extLst>
      <p:ext uri="{BB962C8B-B14F-4D97-AF65-F5344CB8AC3E}">
        <p14:creationId xmlns:p14="http://schemas.microsoft.com/office/powerpoint/2010/main" val="136794205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SzPct val="80000"/>
            </a:pPr>
            <a:endParaRPr lang="en-GB" dirty="0"/>
          </a:p>
          <a:p>
            <a:pPr>
              <a:buSzPct val="80000"/>
            </a:pPr>
            <a:r>
              <a:rPr lang="en-GB" sz="1100" dirty="0">
                <a:latin typeface="Arial" panose="020B0604020202020204" pitchFamily="34" charset="0"/>
                <a:cs typeface="Arial" panose="020B0604020202020204" pitchFamily="34" charset="0"/>
              </a:rPr>
              <a:t>If the damage or destruction is caused by fire, then the offence of </a:t>
            </a:r>
            <a:r>
              <a:rPr lang="en-GB" sz="1100" b="1" dirty="0">
                <a:latin typeface="Arial" panose="020B0604020202020204" pitchFamily="34" charset="0"/>
                <a:cs typeface="Arial" panose="020B0604020202020204" pitchFamily="34" charset="0"/>
              </a:rPr>
              <a:t>Arson</a:t>
            </a:r>
            <a:r>
              <a:rPr lang="en-GB" sz="1100" dirty="0">
                <a:latin typeface="Arial" panose="020B0604020202020204" pitchFamily="34" charset="0"/>
                <a:cs typeface="Arial" panose="020B0604020202020204" pitchFamily="34" charset="0"/>
              </a:rPr>
              <a:t> (under section 1(3)) should be charged.</a:t>
            </a:r>
          </a:p>
          <a:p>
            <a:pPr>
              <a:buSzPct val="80000"/>
            </a:pPr>
            <a:endParaRPr lang="en-GB" altLang="en-US" sz="1100" dirty="0">
              <a:latin typeface="Arial" panose="020B0604020202020204" pitchFamily="34" charset="0"/>
              <a:cs typeface="Arial" panose="020B0604020202020204" pitchFamily="34" charset="0"/>
            </a:endParaRPr>
          </a:p>
          <a:p>
            <a:pPr>
              <a:buSzPct val="80000"/>
            </a:pPr>
            <a:r>
              <a:rPr lang="en-GB" altLang="en-US" sz="1100" dirty="0">
                <a:latin typeface="Arial" panose="020B0604020202020204" pitchFamily="34" charset="0"/>
                <a:cs typeface="Arial" panose="020B0604020202020204" pitchFamily="34" charset="0"/>
              </a:rPr>
              <a:t>For a person to be found guilty of this offence at least some of the damage must have been caused by fire (excluding smoke</a:t>
            </a:r>
            <a:r>
              <a:rPr lang="en-GB" altLang="en-US" sz="1100" baseline="0" dirty="0">
                <a:latin typeface="Arial" panose="020B0604020202020204" pitchFamily="34" charset="0"/>
                <a:cs typeface="Arial" panose="020B0604020202020204" pitchFamily="34" charset="0"/>
              </a:rPr>
              <a:t> damage) </a:t>
            </a:r>
          </a:p>
          <a:p>
            <a:pPr>
              <a:buSzPct val="80000"/>
            </a:pPr>
            <a:endParaRPr lang="en-GB" altLang="en-US" sz="1100" baseline="0" dirty="0">
              <a:latin typeface="Arial" panose="020B0604020202020204" pitchFamily="34" charset="0"/>
              <a:cs typeface="Arial" panose="020B0604020202020204" pitchFamily="34" charset="0"/>
            </a:endParaRPr>
          </a:p>
          <a:p>
            <a:pPr>
              <a:buSzPct val="80000"/>
            </a:pPr>
            <a:r>
              <a:rPr lang="en-GB" altLang="en-US" sz="1100" baseline="0" dirty="0">
                <a:latin typeface="Arial" panose="020B0604020202020204" pitchFamily="34" charset="0"/>
                <a:cs typeface="Arial" panose="020B0604020202020204" pitchFamily="34" charset="0"/>
              </a:rPr>
              <a:t>For this offence to be proved there must be an intent or an element of recklessness in relation to the use of fire. </a:t>
            </a:r>
            <a:endParaRPr lang="en-GB" altLang="en-US" sz="1100" dirty="0">
              <a:latin typeface="Arial" panose="020B0604020202020204" pitchFamily="34" charset="0"/>
              <a:cs typeface="Arial" panose="020B0604020202020204" pitchFamily="34" charset="0"/>
            </a:endParaRPr>
          </a:p>
          <a:p>
            <a:pPr>
              <a:buSzPct val="80000"/>
            </a:pP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61</a:t>
            </a:fld>
            <a:endParaRPr lang="en-GB"/>
          </a:p>
        </p:txBody>
      </p:sp>
    </p:spTree>
    <p:extLst>
      <p:ext uri="{BB962C8B-B14F-4D97-AF65-F5344CB8AC3E}">
        <p14:creationId xmlns:p14="http://schemas.microsoft.com/office/powerpoint/2010/main" val="181061438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Lawful excuse</a:t>
            </a:r>
          </a:p>
          <a:p>
            <a:r>
              <a:rPr lang="en-US" altLang="en-US" sz="1100" dirty="0">
                <a:latin typeface="Arial" panose="020B0604020202020204" pitchFamily="34" charset="0"/>
                <a:cs typeface="Arial" panose="020B0604020202020204" pitchFamily="34" charset="0"/>
              </a:rPr>
              <a:t>If a threat to life is involved there is </a:t>
            </a:r>
            <a:r>
              <a:rPr lang="en-US" altLang="en-US" sz="1100" b="1" dirty="0">
                <a:solidFill>
                  <a:srgbClr val="FF0000"/>
                </a:solidFill>
                <a:latin typeface="Arial" panose="020B0604020202020204" pitchFamily="34" charset="0"/>
                <a:cs typeface="Arial" panose="020B0604020202020204" pitchFamily="34" charset="0"/>
              </a:rPr>
              <a:t>no defense </a:t>
            </a:r>
            <a:r>
              <a:rPr lang="en-US" altLang="en-US" sz="1100" dirty="0">
                <a:latin typeface="Arial" panose="020B0604020202020204" pitchFamily="34" charset="0"/>
                <a:cs typeface="Arial" panose="020B0604020202020204" pitchFamily="34" charset="0"/>
              </a:rPr>
              <a:t>of ‘lawful excuse’</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Threats</a:t>
            </a:r>
          </a:p>
          <a:p>
            <a:r>
              <a:rPr lang="en-US" altLang="en-US" sz="1100" dirty="0">
                <a:latin typeface="Arial" panose="020B0604020202020204" pitchFamily="34" charset="0"/>
                <a:cs typeface="Arial" panose="020B0604020202020204" pitchFamily="34" charset="0"/>
              </a:rPr>
              <a:t>The threat may be oral or written,</a:t>
            </a:r>
            <a:r>
              <a:rPr lang="en-US" altLang="en-US" sz="1100" baseline="0" dirty="0">
                <a:latin typeface="Arial" panose="020B0604020202020204" pitchFamily="34" charset="0"/>
                <a:cs typeface="Arial" panose="020B0604020202020204" pitchFamily="34" charset="0"/>
              </a:rPr>
              <a:t> (telephone, email, text, fax or letter) </a:t>
            </a:r>
            <a:r>
              <a:rPr lang="en-US" altLang="en-US" sz="1100" dirty="0">
                <a:latin typeface="Arial" panose="020B0604020202020204" pitchFamily="34" charset="0"/>
                <a:cs typeface="Arial" panose="020B0604020202020204" pitchFamily="34" charset="0"/>
              </a:rPr>
              <a:t>It may be made to the person whose property is to be damaged, or it may be made to another.</a:t>
            </a:r>
          </a:p>
          <a:p>
            <a:r>
              <a:rPr lang="en-US" altLang="en-US" sz="1100" dirty="0">
                <a:latin typeface="Arial" panose="020B0604020202020204" pitchFamily="34" charset="0"/>
                <a:cs typeface="Arial" panose="020B0604020202020204" pitchFamily="34" charset="0"/>
              </a:rPr>
              <a:t>The</a:t>
            </a:r>
            <a:r>
              <a:rPr lang="en-US" altLang="en-US" sz="1100" baseline="0" dirty="0">
                <a:latin typeface="Arial" panose="020B0604020202020204" pitchFamily="34" charset="0"/>
                <a:cs typeface="Arial" panose="020B0604020202020204" pitchFamily="34" charset="0"/>
              </a:rPr>
              <a:t> threat can be made towards a third person e.g. “I’ll torch your brothers workshop, if you don’t get this sorted!” </a:t>
            </a:r>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recipient does not have to believe the threat will be carried out, nor</a:t>
            </a:r>
            <a:r>
              <a:rPr lang="en-US" altLang="en-US" sz="1100" baseline="0" dirty="0">
                <a:latin typeface="Arial" panose="020B0604020202020204" pitchFamily="34" charset="0"/>
                <a:cs typeface="Arial" panose="020B0604020202020204" pitchFamily="34" charset="0"/>
              </a:rPr>
              <a:t> do they have to be put in fear</a:t>
            </a:r>
            <a:endParaRPr lang="en-US" altLang="en-US" sz="1100" dirty="0">
              <a:latin typeface="Arial" panose="020B0604020202020204" pitchFamily="34" charset="0"/>
              <a:cs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100" b="1" dirty="0">
                <a:latin typeface="Arial" panose="020B0604020202020204" pitchFamily="34" charset="0"/>
                <a:cs typeface="Arial" panose="020B0604020202020204" pitchFamily="34" charset="0"/>
              </a:rPr>
              <a:t>Intends - it is the offenders intention that is vital not the effect on the victim</a:t>
            </a:r>
          </a:p>
          <a:p>
            <a:r>
              <a:rPr lang="en-US" altLang="en-US" sz="1100" dirty="0">
                <a:latin typeface="Arial" panose="020B0604020202020204" pitchFamily="34" charset="0"/>
                <a:cs typeface="Arial" panose="020B0604020202020204" pitchFamily="34" charset="0"/>
              </a:rPr>
              <a:t>The offender must be shown to have an intention to make the other person fear that the threat would be carried out.  It does not matter if the other person is not put in fear.  </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Own property</a:t>
            </a:r>
          </a:p>
          <a:p>
            <a:r>
              <a:rPr lang="en-US" altLang="en-US" sz="1100" dirty="0">
                <a:latin typeface="Arial" panose="020B0604020202020204" pitchFamily="34" charset="0"/>
                <a:cs typeface="Arial" panose="020B0604020202020204" pitchFamily="34" charset="0"/>
              </a:rPr>
              <a:t>The offender’s own property may be the subject of the offence, but only if the threatened damage or destruction would be likely to endanger another’s life.</a:t>
            </a:r>
          </a:p>
          <a:p>
            <a:r>
              <a:rPr lang="en-US" altLang="en-US" sz="1100" dirty="0">
                <a:latin typeface="Arial" panose="020B0604020202020204" pitchFamily="34" charset="0"/>
                <a:cs typeface="Arial" panose="020B0604020202020204" pitchFamily="34" charset="0"/>
              </a:rPr>
              <a:t>An example would be,</a:t>
            </a:r>
            <a:r>
              <a:rPr lang="en-US" altLang="en-US" sz="1100" baseline="0" dirty="0">
                <a:latin typeface="Arial" panose="020B0604020202020204" pitchFamily="34" charset="0"/>
                <a:cs typeface="Arial" panose="020B0604020202020204" pitchFamily="34" charset="0"/>
              </a:rPr>
              <a:t> “I</a:t>
            </a:r>
            <a:r>
              <a:rPr lang="en-US" altLang="en-US" sz="1100" dirty="0">
                <a:latin typeface="Arial" panose="020B0604020202020204" pitchFamily="34" charset="0"/>
                <a:cs typeface="Arial" panose="020B0604020202020204" pitchFamily="34" charset="0"/>
              </a:rPr>
              <a:t>f you take</a:t>
            </a:r>
            <a:r>
              <a:rPr lang="en-US" altLang="en-US" sz="1100" baseline="0" dirty="0">
                <a:latin typeface="Arial" panose="020B0604020202020204" pitchFamily="34" charset="0"/>
                <a:cs typeface="Arial" panose="020B0604020202020204" pitchFamily="34" charset="0"/>
              </a:rPr>
              <a:t> my car, I will </a:t>
            </a:r>
            <a:r>
              <a:rPr lang="en-US" altLang="en-US" sz="1100" dirty="0">
                <a:latin typeface="Arial" panose="020B0604020202020204" pitchFamily="34" charset="0"/>
                <a:cs typeface="Arial" panose="020B0604020202020204" pitchFamily="34" charset="0"/>
              </a:rPr>
              <a:t>cut the brake pipes</a:t>
            </a:r>
            <a:r>
              <a:rPr lang="en-US" altLang="en-US" sz="1100" baseline="0" dirty="0">
                <a:latin typeface="Arial" panose="020B0604020202020204" pitchFamily="34" charset="0"/>
                <a:cs typeface="Arial" panose="020B0604020202020204" pitchFamily="34" charset="0"/>
              </a:rPr>
              <a:t>” which when used by another would endanger their life.</a:t>
            </a:r>
          </a:p>
          <a:p>
            <a:endParaRPr lang="en-US"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62</a:t>
            </a:fld>
            <a:endParaRPr lang="en-GB"/>
          </a:p>
        </p:txBody>
      </p:sp>
    </p:spTree>
    <p:extLst>
      <p:ext uri="{BB962C8B-B14F-4D97-AF65-F5344CB8AC3E}">
        <p14:creationId xmlns:p14="http://schemas.microsoft.com/office/powerpoint/2010/main" val="303381691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Section 3 of the Criminal Damage Act 1971 creates the offence of 'going equipped' intending to destroy or damage property. </a:t>
            </a: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63</a:t>
            </a:fld>
            <a:endParaRPr lang="en-GB"/>
          </a:p>
        </p:txBody>
      </p:sp>
    </p:spTree>
    <p:extLst>
      <p:ext uri="{BB962C8B-B14F-4D97-AF65-F5344CB8AC3E}">
        <p14:creationId xmlns:p14="http://schemas.microsoft.com/office/powerpoint/2010/main" val="141813595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Which of the following is true?</a:t>
            </a:r>
          </a:p>
          <a:p>
            <a:pPr lvl="0"/>
            <a:r>
              <a:rPr lang="en-GB" sz="1100" kern="1200" dirty="0">
                <a:solidFill>
                  <a:schemeClr val="tx1"/>
                </a:solidFill>
                <a:effectLst/>
                <a:latin typeface="Arial" panose="020B0604020202020204" pitchFamily="34" charset="0"/>
                <a:ea typeface="+mn-ea"/>
                <a:cs typeface="Arial" panose="020B0604020202020204" pitchFamily="34" charset="0"/>
              </a:rPr>
              <a:t>POTTER and JERMYN both commit criminal damage.</a:t>
            </a:r>
          </a:p>
          <a:p>
            <a:pPr lvl="0"/>
            <a:r>
              <a:rPr lang="en-GB" sz="1100" kern="1200" dirty="0">
                <a:solidFill>
                  <a:schemeClr val="tx1"/>
                </a:solidFill>
                <a:effectLst/>
                <a:latin typeface="Arial" panose="020B0604020202020204" pitchFamily="34" charset="0"/>
                <a:ea typeface="+mn-ea"/>
                <a:cs typeface="Arial" panose="020B0604020202020204" pitchFamily="34" charset="0"/>
              </a:rPr>
              <a:t>JERMYN commits damage but POTTER does </a:t>
            </a:r>
            <a:r>
              <a:rPr lang="en-GB" sz="1100" b="1" kern="1200" dirty="0">
                <a:solidFill>
                  <a:schemeClr val="tx1"/>
                </a:solidFill>
                <a:effectLst/>
                <a:latin typeface="Arial" panose="020B0604020202020204" pitchFamily="34" charset="0"/>
                <a:ea typeface="+mn-ea"/>
                <a:cs typeface="Arial" panose="020B0604020202020204" pitchFamily="34" charset="0"/>
              </a:rPr>
              <a:t>not</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kern="1200" dirty="0">
                <a:solidFill>
                  <a:schemeClr val="tx1"/>
                </a:solidFill>
                <a:effectLst/>
                <a:latin typeface="Arial" panose="020B0604020202020204" pitchFamily="34" charset="0"/>
                <a:ea typeface="+mn-ea"/>
                <a:cs typeface="Arial" panose="020B0604020202020204" pitchFamily="34" charset="0"/>
              </a:rPr>
              <a:t>POTTER commits criminal damage but JERMYN does </a:t>
            </a:r>
            <a:r>
              <a:rPr lang="en-GB" sz="1100" b="1" kern="1200" dirty="0">
                <a:solidFill>
                  <a:schemeClr val="tx1"/>
                </a:solidFill>
                <a:effectLst/>
                <a:latin typeface="Arial" panose="020B0604020202020204" pitchFamily="34" charset="0"/>
                <a:ea typeface="+mn-ea"/>
                <a:cs typeface="Arial" panose="020B0604020202020204" pitchFamily="34" charset="0"/>
              </a:rPr>
              <a:t>not</a:t>
            </a:r>
            <a:r>
              <a:rPr lang="en-GB" sz="1100" kern="1200" dirty="0">
                <a:solidFill>
                  <a:schemeClr val="tx1"/>
                </a:solidFill>
                <a:effectLst/>
                <a:latin typeface="Arial" panose="020B0604020202020204" pitchFamily="34" charset="0"/>
                <a:ea typeface="+mn-ea"/>
                <a:cs typeface="Arial" panose="020B0604020202020204" pitchFamily="34" charset="0"/>
              </a:rPr>
              <a:t>.</a:t>
            </a:r>
          </a:p>
          <a:p>
            <a:pPr lvl="0"/>
            <a:r>
              <a:rPr lang="en-GB" sz="1100" b="1" kern="1200" dirty="0">
                <a:solidFill>
                  <a:schemeClr val="tx1"/>
                </a:solidFill>
                <a:effectLst/>
                <a:latin typeface="Arial" panose="020B0604020202020204" pitchFamily="34" charset="0"/>
                <a:ea typeface="+mn-ea"/>
                <a:cs typeface="Arial" panose="020B0604020202020204" pitchFamily="34" charset="0"/>
              </a:rPr>
              <a:t>POTTER and JERMYN have a lawful excuse.</a:t>
            </a:r>
          </a:p>
          <a:p>
            <a:endParaRPr lang="en-GB" sz="1100" b="1" dirty="0">
              <a:latin typeface="Arial" panose="020B0604020202020204" pitchFamily="34" charset="0"/>
              <a:cs typeface="Arial" panose="020B0604020202020204" pitchFamily="34" charset="0"/>
            </a:endParaRPr>
          </a:p>
          <a:p>
            <a:r>
              <a:rPr lang="en-GB" sz="1100" b="1" kern="1200" dirty="0">
                <a:solidFill>
                  <a:schemeClr val="tx1"/>
                </a:solidFill>
                <a:effectLst/>
                <a:latin typeface="Arial" panose="020B0604020202020204" pitchFamily="34" charset="0"/>
                <a:ea typeface="+mn-ea"/>
                <a:cs typeface="Arial" panose="020B0604020202020204" pitchFamily="34" charset="0"/>
              </a:rPr>
              <a:t>ANSWER:</a:t>
            </a:r>
            <a:r>
              <a:rPr lang="en-GB" sz="1100" kern="1200" dirty="0">
                <a:solidFill>
                  <a:schemeClr val="tx1"/>
                </a:solidFill>
                <a:effectLst/>
                <a:latin typeface="Arial" panose="020B0604020202020204" pitchFamily="34" charset="0"/>
                <a:ea typeface="+mn-ea"/>
                <a:cs typeface="Arial" panose="020B0604020202020204" pitchFamily="34" charset="0"/>
              </a:rPr>
              <a:t> D</a:t>
            </a:r>
          </a:p>
          <a:p>
            <a:r>
              <a:rPr lang="en-GB" sz="1100" kern="1200" dirty="0">
                <a:solidFill>
                  <a:schemeClr val="tx1"/>
                </a:solidFill>
                <a:effectLst/>
                <a:latin typeface="Arial" panose="020B0604020202020204" pitchFamily="34" charset="0"/>
                <a:ea typeface="+mn-ea"/>
                <a:cs typeface="Arial" panose="020B0604020202020204" pitchFamily="34" charset="0"/>
              </a:rPr>
              <a:t>Both have a lawful excuse. In this instance when they break in and find the house empty the belief in their mind is that PURCELL would have consented had she known the circumstances.</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64</a:t>
            </a:fld>
            <a:endParaRPr lang="en-GB"/>
          </a:p>
        </p:txBody>
      </p:sp>
    </p:spTree>
    <p:extLst>
      <p:ext uri="{BB962C8B-B14F-4D97-AF65-F5344CB8AC3E}">
        <p14:creationId xmlns:p14="http://schemas.microsoft.com/office/powerpoint/2010/main" val="277473267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Which of the following is true?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commits no offences in respect of the Criminal Damage Act because he has not carried out the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commits an offence of having something with him intending to use them to destroy or damage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BENNETT has not reached the school property and it is not until then that any offence is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ANSWER: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 where BENNETT has articles in his possession with which he intends to commit criminal damage.</a:t>
            </a:r>
          </a:p>
          <a:p>
            <a:endParaRPr lang="en-GB" dirty="0"/>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E0376270-2F95-422F-9AC8-5A77EBD17525}" type="slidenum">
              <a:rPr lang="en-GB" smtClean="0"/>
              <a:t>65</a:t>
            </a:fld>
            <a:endParaRPr lang="en-GB"/>
          </a:p>
        </p:txBody>
      </p:sp>
    </p:spTree>
    <p:extLst>
      <p:ext uri="{BB962C8B-B14F-4D97-AF65-F5344CB8AC3E}">
        <p14:creationId xmlns:p14="http://schemas.microsoft.com/office/powerpoint/2010/main" val="213568183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66</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67</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68</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69</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70</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72</a:t>
            </a:fld>
            <a:endParaRPr lang="en-GB"/>
          </a:p>
        </p:txBody>
      </p:sp>
    </p:spTree>
    <p:extLst>
      <p:ext uri="{BB962C8B-B14F-4D97-AF65-F5344CB8AC3E}">
        <p14:creationId xmlns:p14="http://schemas.microsoft.com/office/powerpoint/2010/main" val="61717380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73</a:t>
            </a:fld>
            <a:endParaRPr lang="en-GB"/>
          </a:p>
        </p:txBody>
      </p:sp>
    </p:spTree>
    <p:extLst>
      <p:ext uri="{BB962C8B-B14F-4D97-AF65-F5344CB8AC3E}">
        <p14:creationId xmlns:p14="http://schemas.microsoft.com/office/powerpoint/2010/main" val="243219150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75849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a:latin typeface="Arial" panose="020B0604020202020204" pitchFamily="34" charset="0"/>
                <a:cs typeface="Arial" panose="020B0604020202020204" pitchFamily="34" charset="0"/>
              </a:rPr>
              <a:t>Statutory</a:t>
            </a:r>
            <a:r>
              <a:rPr lang="en-GB" sz="1100" u="sng" baseline="0" dirty="0">
                <a:latin typeface="Arial" panose="020B0604020202020204" pitchFamily="34" charset="0"/>
                <a:cs typeface="Arial" panose="020B0604020202020204" pitchFamily="34" charset="0"/>
              </a:rPr>
              <a:t> </a:t>
            </a:r>
            <a:r>
              <a:rPr lang="en-GB" sz="1100" u="sng" dirty="0">
                <a:latin typeface="Arial" panose="020B0604020202020204" pitchFamily="34" charset="0"/>
                <a:cs typeface="Arial" panose="020B0604020202020204" pitchFamily="34" charset="0"/>
              </a:rPr>
              <a:t>Presumption </a:t>
            </a:r>
            <a:r>
              <a:rPr lang="en-GB" sz="1100" dirty="0">
                <a:latin typeface="Arial" panose="020B0604020202020204" pitchFamily="34" charset="0"/>
                <a:cs typeface="Arial" panose="020B0604020202020204" pitchFamily="34" charset="0"/>
              </a:rPr>
              <a:t>– A</a:t>
            </a:r>
            <a:r>
              <a:rPr lang="en-GB" sz="1100" baseline="0" dirty="0">
                <a:latin typeface="Arial" panose="020B0604020202020204" pitchFamily="34" charset="0"/>
                <a:cs typeface="Arial" panose="020B0604020202020204" pitchFamily="34" charset="0"/>
              </a:rPr>
              <a:t> presumption of a particular fact can be made without the aid of proof in some situations.  The burden of proof can shift from one party to the opposing party in court trial.</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Two statutory presumptions exist:</a:t>
            </a:r>
            <a:r>
              <a:rPr lang="en-GB" sz="1100" baseline="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Evidential</a:t>
            </a:r>
            <a:r>
              <a:rPr lang="en-GB" sz="1100" dirty="0">
                <a:latin typeface="Arial" panose="020B0604020202020204" pitchFamily="34" charset="0"/>
                <a:cs typeface="Arial" panose="020B0604020202020204" pitchFamily="34" charset="0"/>
              </a:rPr>
              <a:t> – can be argued by the defence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Conclusive</a:t>
            </a:r>
            <a:r>
              <a:rPr lang="en-GB" sz="1100" dirty="0">
                <a:latin typeface="Arial" panose="020B0604020202020204" pitchFamily="34" charset="0"/>
                <a:cs typeface="Arial" panose="020B0604020202020204" pitchFamily="34" charset="0"/>
              </a:rPr>
              <a:t> – Conclusive fact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2175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3129-FC88-B80C-CA6C-230F2CE7047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148657D-7925-C28A-DC52-293BF3138C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0785A00-D726-23CF-AC92-088F16F32B88}"/>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5" name="Footer Placeholder 4">
            <a:extLst>
              <a:ext uri="{FF2B5EF4-FFF2-40B4-BE49-F238E27FC236}">
                <a16:creationId xmlns:a16="http://schemas.microsoft.com/office/drawing/2014/main" id="{34A2F327-C767-C454-2E69-BF86634BC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BEB4B-D320-055D-4852-8440E4D81968}"/>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2775224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CE5A3-A6B4-EFE7-A342-E6F199B34CD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04B71A3-96B8-1BCA-44CA-69B10B0948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22CE87-054A-0D24-ECD7-DA029C5019BA}"/>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5" name="Footer Placeholder 4">
            <a:extLst>
              <a:ext uri="{FF2B5EF4-FFF2-40B4-BE49-F238E27FC236}">
                <a16:creationId xmlns:a16="http://schemas.microsoft.com/office/drawing/2014/main" id="{E3348430-C03D-9572-FCBE-D4BC82BF1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149359-D556-9AE3-B7C5-974AE6EF5C2A}"/>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892953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F914C-29D0-CEE4-5E45-7E41704825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54B6663-0690-24CC-35E0-109E345C87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66EDDBF-77F4-3321-A4A8-F4DC7C6C62BE}"/>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5" name="Footer Placeholder 4">
            <a:extLst>
              <a:ext uri="{FF2B5EF4-FFF2-40B4-BE49-F238E27FC236}">
                <a16:creationId xmlns:a16="http://schemas.microsoft.com/office/drawing/2014/main" id="{9AA5592B-1E27-EE00-0263-0C032906B6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0869CD-F3CB-96A7-CF24-F734BC2EFC92}"/>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200900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D9D67-89C4-A846-7D58-15D238C4FF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1C97C85-D698-68FE-637D-23FB1F04D5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92B767A-B677-F501-661C-9FA9134983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8123215-7DA1-67E0-892B-FEAED40E3663}"/>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6" name="Footer Placeholder 5">
            <a:extLst>
              <a:ext uri="{FF2B5EF4-FFF2-40B4-BE49-F238E27FC236}">
                <a16:creationId xmlns:a16="http://schemas.microsoft.com/office/drawing/2014/main" id="{604E0D49-F930-9946-92B9-CAC84959BE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484E7-277A-2735-17CF-49D71DD9BEB9}"/>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4283481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9C748-D431-79F5-42D5-9BD0D962E8F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9A74B47-DFF7-0F10-9AAB-F2C1136729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58663B-BC91-D8D0-A9CB-B0AD52E688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FEB43A1-E2EE-631A-8256-8AD5AB3D9B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FF1A54-BB7A-2312-F75D-214A33BE03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F0B6AEA-AA92-EA26-3A83-4DD686BA5174}"/>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8" name="Footer Placeholder 7">
            <a:extLst>
              <a:ext uri="{FF2B5EF4-FFF2-40B4-BE49-F238E27FC236}">
                <a16:creationId xmlns:a16="http://schemas.microsoft.com/office/drawing/2014/main" id="{BF11A4F7-F0A1-63FE-31B0-1051694276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F952D1-9853-768E-9463-AAF8AE62CECA}"/>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280489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D2A3F-F7F4-4CEE-C577-B9357447F3F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53475E7-A786-E65D-E59C-CDCE160171FC}"/>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4" name="Footer Placeholder 3">
            <a:extLst>
              <a:ext uri="{FF2B5EF4-FFF2-40B4-BE49-F238E27FC236}">
                <a16:creationId xmlns:a16="http://schemas.microsoft.com/office/drawing/2014/main" id="{948F7190-80A1-46B8-2168-D5A693498C7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544870-B757-C502-32B5-58FB7DD60A11}"/>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922273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FDEB73-2662-ACF3-2F7C-9D749BEB4393}"/>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3" name="Footer Placeholder 2">
            <a:extLst>
              <a:ext uri="{FF2B5EF4-FFF2-40B4-BE49-F238E27FC236}">
                <a16:creationId xmlns:a16="http://schemas.microsoft.com/office/drawing/2014/main" id="{1E86B465-0ABA-D44E-660E-013DCC8EE0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E9DA06-DE20-F823-DCF1-624F1D766724}"/>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3620654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E11B9-2CD8-6EA1-1E32-5A4660C59D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C7BBB10-E0C0-50EC-F0F7-525D66AE3A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17A907B-1DC9-ECCB-31FA-084CA17F3A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EB311C0-0F46-4DEB-A679-C6E8B5D1284B}"/>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6" name="Footer Placeholder 5">
            <a:extLst>
              <a:ext uri="{FF2B5EF4-FFF2-40B4-BE49-F238E27FC236}">
                <a16:creationId xmlns:a16="http://schemas.microsoft.com/office/drawing/2014/main" id="{AC6D9EE2-94AB-DBE3-3A9E-45063E6C5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0FFAD7-5E67-99A3-8B92-B141CAF0E9A7}"/>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3162001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6CA87-E57F-C23A-5A67-E9145125C0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AB14541-C75E-CA2D-3B6E-05E8CC26E2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E6338A-C787-DDCF-64E4-6ABCAD3A8A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09A26D-E03E-8254-793D-456D5F1265FE}"/>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6" name="Footer Placeholder 5">
            <a:extLst>
              <a:ext uri="{FF2B5EF4-FFF2-40B4-BE49-F238E27FC236}">
                <a16:creationId xmlns:a16="http://schemas.microsoft.com/office/drawing/2014/main" id="{CA85CE3C-6DEB-AE1E-45D5-F200B1C611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0A1C24-438F-2240-CFD5-2CDDC04DD946}"/>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2988423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C24B5-7B39-BEBF-3756-2C9CB5B4259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F0006AA-D5E7-E613-459F-3672A23CDC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2B43E8-7DAC-E552-9779-B1151BF2EDB5}"/>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5" name="Footer Placeholder 4">
            <a:extLst>
              <a:ext uri="{FF2B5EF4-FFF2-40B4-BE49-F238E27FC236}">
                <a16:creationId xmlns:a16="http://schemas.microsoft.com/office/drawing/2014/main" id="{27838E81-4190-57ED-E044-7B1666DBE8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9E769D-76C1-3F3C-A6C0-D6B8080FAD80}"/>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383875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B76958-6E34-4E03-EA99-6487A0BE25E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0B40043-8634-562D-9550-E209010293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4C1D5E-DDF7-E2DC-09FB-6B26007FB307}"/>
              </a:ext>
            </a:extLst>
          </p:cNvPr>
          <p:cNvSpPr>
            <a:spLocks noGrp="1"/>
          </p:cNvSpPr>
          <p:nvPr>
            <p:ph type="dt" sz="half" idx="10"/>
          </p:nvPr>
        </p:nvSpPr>
        <p:spPr/>
        <p:txBody>
          <a:bodyPr/>
          <a:lstStyle/>
          <a:p>
            <a:fld id="{49BD5312-87A9-5846-A366-82DAF216D18B}" type="datetimeFigureOut">
              <a:rPr lang="en-GB" smtClean="0"/>
              <a:t>10/04/2023</a:t>
            </a:fld>
            <a:endParaRPr lang="en-GB"/>
          </a:p>
        </p:txBody>
      </p:sp>
      <p:sp>
        <p:nvSpPr>
          <p:cNvPr id="5" name="Footer Placeholder 4">
            <a:extLst>
              <a:ext uri="{FF2B5EF4-FFF2-40B4-BE49-F238E27FC236}">
                <a16:creationId xmlns:a16="http://schemas.microsoft.com/office/drawing/2014/main" id="{CF59F1C2-9E30-7CA7-BEE8-10A6852C19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386EE0-780F-927B-1D55-5EFBA7483E22}"/>
              </a:ext>
            </a:extLst>
          </p:cNvPr>
          <p:cNvSpPr>
            <a:spLocks noGrp="1"/>
          </p:cNvSpPr>
          <p:nvPr>
            <p:ph type="sldNum" sz="quarter" idx="12"/>
          </p:nvPr>
        </p:nvSpPr>
        <p:spPr/>
        <p:txBody>
          <a:bodyPr/>
          <a:lstStyle/>
          <a:p>
            <a:fld id="{EDE39CE7-6B98-0940-949A-981F12A5748A}" type="slidenum">
              <a:rPr lang="en-GB" smtClean="0"/>
              <a:t>‹#›</a:t>
            </a:fld>
            <a:endParaRPr lang="en-GB"/>
          </a:p>
        </p:txBody>
      </p:sp>
    </p:spTree>
    <p:extLst>
      <p:ext uri="{BB962C8B-B14F-4D97-AF65-F5344CB8AC3E}">
        <p14:creationId xmlns:p14="http://schemas.microsoft.com/office/powerpoint/2010/main" val="2636636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5794E1-D4A2-40C0-C7B9-1CC5430FFC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037D079-2604-AB1B-FD53-4B1B1E6BD7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D89404-F555-EAC8-37DF-FEF961DF14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BD5312-87A9-5846-A366-82DAF216D18B}" type="datetimeFigureOut">
              <a:rPr lang="en-GB" smtClean="0"/>
              <a:t>10/04/2023</a:t>
            </a:fld>
            <a:endParaRPr lang="en-GB"/>
          </a:p>
        </p:txBody>
      </p:sp>
      <p:sp>
        <p:nvSpPr>
          <p:cNvPr id="5" name="Footer Placeholder 4">
            <a:extLst>
              <a:ext uri="{FF2B5EF4-FFF2-40B4-BE49-F238E27FC236}">
                <a16:creationId xmlns:a16="http://schemas.microsoft.com/office/drawing/2014/main" id="{1FCAB2FE-6CF5-563B-B2D5-92971A8F81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779CD3-ED03-D5EC-E366-253D0D73CD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E39CE7-6B98-0940-949A-981F12A5748A}" type="slidenum">
              <a:rPr lang="en-GB" smtClean="0"/>
              <a:t>‹#›</a:t>
            </a:fld>
            <a:endParaRPr lang="en-GB"/>
          </a:p>
        </p:txBody>
      </p:sp>
    </p:spTree>
    <p:extLst>
      <p:ext uri="{BB962C8B-B14F-4D97-AF65-F5344CB8AC3E}">
        <p14:creationId xmlns:p14="http://schemas.microsoft.com/office/powerpoint/2010/main" val="3474317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0.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32.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34.jpeg"/></Relationships>
</file>

<file path=ppt/slides/_rels/slide3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5.jpeg"/><Relationship Id="rId7" Type="http://schemas.openxmlformats.org/officeDocument/2006/relationships/diagramColors" Target="../diagrams/colors6.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image" Target="../media/image49.png"/><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7.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5.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0.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51.png"/><Relationship Id="rId7" Type="http://schemas.openxmlformats.org/officeDocument/2006/relationships/diagramColors" Target="../diagrams/colors15.xml"/><Relationship Id="rId2" Type="http://schemas.openxmlformats.org/officeDocument/2006/relationships/notesSlide" Target="../notesSlides/notesSlide36.xml"/><Relationship Id="rId1" Type="http://schemas.openxmlformats.org/officeDocument/2006/relationships/slideLayout" Target="../slideLayouts/slideLayout6.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41.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7.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43.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tags" Target="../tags/tag10.xml"/><Relationship Id="rId13" Type="http://schemas.openxmlformats.org/officeDocument/2006/relationships/image" Target="../media/image59.png"/><Relationship Id="rId18" Type="http://schemas.openxmlformats.org/officeDocument/2006/relationships/image" Target="../media/image64.png"/><Relationship Id="rId3" Type="http://schemas.openxmlformats.org/officeDocument/2006/relationships/tags" Target="../tags/tag5.xml"/><Relationship Id="rId7" Type="http://schemas.openxmlformats.org/officeDocument/2006/relationships/tags" Target="../tags/tag9.xml"/><Relationship Id="rId12" Type="http://schemas.openxmlformats.org/officeDocument/2006/relationships/image" Target="../media/image58.png"/><Relationship Id="rId17" Type="http://schemas.openxmlformats.org/officeDocument/2006/relationships/image" Target="../media/image63.png"/><Relationship Id="rId2" Type="http://schemas.openxmlformats.org/officeDocument/2006/relationships/tags" Target="../tags/tag4.xml"/><Relationship Id="rId16" Type="http://schemas.openxmlformats.org/officeDocument/2006/relationships/image" Target="../media/image62.png"/><Relationship Id="rId1" Type="http://schemas.openxmlformats.org/officeDocument/2006/relationships/tags" Target="../tags/tag3.xml"/><Relationship Id="rId6" Type="http://schemas.openxmlformats.org/officeDocument/2006/relationships/tags" Target="../tags/tag8.xml"/><Relationship Id="rId11" Type="http://schemas.openxmlformats.org/officeDocument/2006/relationships/image" Target="../media/image57.png"/><Relationship Id="rId5" Type="http://schemas.openxmlformats.org/officeDocument/2006/relationships/tags" Target="../tags/tag7.xml"/><Relationship Id="rId15" Type="http://schemas.openxmlformats.org/officeDocument/2006/relationships/image" Target="../media/image61.png"/><Relationship Id="rId10" Type="http://schemas.openxmlformats.org/officeDocument/2006/relationships/notesSlide" Target="../notesSlides/notesSlide41.xml"/><Relationship Id="rId4" Type="http://schemas.openxmlformats.org/officeDocument/2006/relationships/tags" Target="../tags/tag6.xml"/><Relationship Id="rId9" Type="http://schemas.openxmlformats.org/officeDocument/2006/relationships/slideLayout" Target="../slideLayouts/slideLayout7.xml"/><Relationship Id="rId14" Type="http://schemas.openxmlformats.org/officeDocument/2006/relationships/image" Target="../media/image60.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65.png"/></Relationships>
</file>

<file path=ppt/slides/_rels/slide4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55.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69.png"/><Relationship Id="rId7" Type="http://schemas.openxmlformats.org/officeDocument/2006/relationships/diagramColors" Target="../diagrams/colors19.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70.jpeg"/></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7.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10" Type="http://schemas.openxmlformats.org/officeDocument/2006/relationships/image" Target="../media/image75.jpeg"/><Relationship Id="rId4" Type="http://schemas.openxmlformats.org/officeDocument/2006/relationships/diagramLayout" Target="../diagrams/layout21.xml"/><Relationship Id="rId9" Type="http://schemas.openxmlformats.org/officeDocument/2006/relationships/image" Target="../media/image74.jpeg"/></Relationships>
</file>

<file path=ppt/slides/_rels/slide6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57.xml"/><Relationship Id="rId1" Type="http://schemas.openxmlformats.org/officeDocument/2006/relationships/slideLayout" Target="../slideLayouts/slideLayout6.xml"/><Relationship Id="rId4" Type="http://schemas.openxmlformats.org/officeDocument/2006/relationships/image" Target="../media/image78.jpeg"/></Relationships>
</file>

<file path=ppt/slides/_rels/slide62.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63.xml.rels><?xml version="1.0" encoding="UTF-8" standalone="yes"?>
<Relationships xmlns="http://schemas.openxmlformats.org/package/2006/relationships"><Relationship Id="rId8" Type="http://schemas.openxmlformats.org/officeDocument/2006/relationships/image" Target="../media/image80.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63.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68.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66.xml"/><Relationship Id="rId1" Type="http://schemas.openxmlformats.org/officeDocument/2006/relationships/slideLayout" Target="../slideLayouts/slideLayout7.xml"/><Relationship Id="rId5" Type="http://schemas.openxmlformats.org/officeDocument/2006/relationships/image" Target="../media/image87.jpeg"/><Relationship Id="rId4" Type="http://schemas.openxmlformats.org/officeDocument/2006/relationships/image" Target="../media/image86.png"/></Relationships>
</file>

<file path=ppt/slides/_rels/slide71.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68.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8" Type="http://schemas.openxmlformats.org/officeDocument/2006/relationships/diagramData" Target="../diagrams/data26.xml"/><Relationship Id="rId3" Type="http://schemas.openxmlformats.org/officeDocument/2006/relationships/diagramData" Target="../diagrams/data25.xml"/><Relationship Id="rId7" Type="http://schemas.microsoft.com/office/2007/relationships/diagramDrawing" Target="../diagrams/drawing25.xml"/><Relationship Id="rId12" Type="http://schemas.microsoft.com/office/2007/relationships/diagramDrawing" Target="../diagrams/drawing26.xml"/><Relationship Id="rId2" Type="http://schemas.openxmlformats.org/officeDocument/2006/relationships/notesSlide" Target="../notesSlides/notesSlide70.xml"/><Relationship Id="rId1" Type="http://schemas.openxmlformats.org/officeDocument/2006/relationships/slideLayout" Target="../slideLayouts/slideLayout7.xml"/><Relationship Id="rId6" Type="http://schemas.openxmlformats.org/officeDocument/2006/relationships/diagramColors" Target="../diagrams/colors25.xml"/><Relationship Id="rId11" Type="http://schemas.openxmlformats.org/officeDocument/2006/relationships/diagramColors" Target="../diagrams/colors26.xml"/><Relationship Id="rId5" Type="http://schemas.openxmlformats.org/officeDocument/2006/relationships/diagramQuickStyle" Target="../diagrams/quickStyle25.xml"/><Relationship Id="rId10" Type="http://schemas.openxmlformats.org/officeDocument/2006/relationships/diagramQuickStyle" Target="../diagrams/quickStyle26.xml"/><Relationship Id="rId4" Type="http://schemas.openxmlformats.org/officeDocument/2006/relationships/diagramLayout" Target="../diagrams/layout25.xml"/><Relationship Id="rId9" Type="http://schemas.openxmlformats.org/officeDocument/2006/relationships/diagramLayout" Target="../diagrams/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3">
            <a:extLst>
              <a:ext uri="{28A0092B-C50C-407E-A947-70E740481C1C}">
                <a14:useLocalDpi xmlns:a14="http://schemas.microsoft.com/office/drawing/2010/main" val="0"/>
              </a:ext>
            </a:extLst>
          </a:blip>
          <a:srcRect l="3611" t="9091" r="31753"/>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477981" y="1122363"/>
            <a:ext cx="4023360" cy="3204134"/>
          </a:xfrm>
        </p:spPr>
        <p:txBody>
          <a:bodyPr anchor="b">
            <a:normAutofit/>
          </a:bodyPr>
          <a:lstStyle/>
          <a:p>
            <a:pPr algn="l"/>
            <a:r>
              <a:rPr lang="en-US" sz="4800"/>
              <a:t>BMP6 </a:t>
            </a:r>
            <a:br>
              <a:rPr lang="en-US" sz="4800"/>
            </a:br>
            <a:r>
              <a:rPr lang="en-US" sz="4800"/>
              <a:t>Digital and Operational Policing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477980" y="4872922"/>
            <a:ext cx="4023359" cy="1208141"/>
          </a:xfrm>
        </p:spPr>
        <p:txBody>
          <a:bodyPr>
            <a:normAutofit/>
          </a:bodyPr>
          <a:lstStyle/>
          <a:p>
            <a:pPr algn="l"/>
            <a:r>
              <a:rPr lang="en-US" sz="2000" dirty="0"/>
              <a:t>Workshop: Recap and Revise </a:t>
            </a:r>
          </a:p>
        </p:txBody>
      </p:sp>
    </p:spTree>
    <p:extLst>
      <p:ext uri="{BB962C8B-B14F-4D97-AF65-F5344CB8AC3E}">
        <p14:creationId xmlns:p14="http://schemas.microsoft.com/office/powerpoint/2010/main" val="9657730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589560" y="856180"/>
            <a:ext cx="4560584" cy="1128068"/>
          </a:xfrm>
        </p:spPr>
        <p:txBody>
          <a:bodyPr anchor="ctr">
            <a:normAutofit/>
          </a:bodyPr>
          <a:lstStyle/>
          <a:p>
            <a:r>
              <a:rPr lang="en-US" sz="4000"/>
              <a:t>EXAM DETAILS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D6EEA3-83E5-E9EC-8F8D-CAE52DAF9191}"/>
              </a:ext>
            </a:extLst>
          </p:cNvPr>
          <p:cNvSpPr>
            <a:spLocks noGrp="1"/>
          </p:cNvSpPr>
          <p:nvPr>
            <p:ph idx="1"/>
          </p:nvPr>
        </p:nvSpPr>
        <p:spPr>
          <a:xfrm>
            <a:off x="590719" y="2330505"/>
            <a:ext cx="4559425" cy="3979585"/>
          </a:xfrm>
        </p:spPr>
        <p:txBody>
          <a:bodyPr anchor="ctr">
            <a:normAutofit/>
          </a:bodyPr>
          <a:lstStyle/>
          <a:p>
            <a:pPr rtl="0" fontAlgn="base"/>
            <a:r>
              <a:rPr lang="en-GB" sz="2000" i="0" dirty="0">
                <a:effectLst/>
                <a:latin typeface="Arial" panose="020B0604020202020204" pitchFamily="34" charset="0"/>
              </a:rPr>
              <a:t>Date: </a:t>
            </a:r>
            <a:r>
              <a:rPr lang="en-GB" sz="2000" dirty="0">
                <a:latin typeface="Arial" panose="020B0604020202020204" pitchFamily="34" charset="0"/>
              </a:rPr>
              <a:t>FRIDAY 5</a:t>
            </a:r>
            <a:r>
              <a:rPr lang="en-GB" sz="2000" i="0" dirty="0">
                <a:effectLst/>
                <a:latin typeface="Arial" panose="020B0604020202020204" pitchFamily="34" charset="0"/>
              </a:rPr>
              <a:t>TH MAY 2023 </a:t>
            </a:r>
            <a:br>
              <a:rPr lang="en-GB" sz="2000" i="0" dirty="0">
                <a:effectLst/>
                <a:latin typeface="Arial" panose="020B0604020202020204" pitchFamily="34" charset="0"/>
              </a:rPr>
            </a:br>
            <a:endParaRPr lang="en-GB" sz="2000" i="0" dirty="0">
              <a:effectLst/>
              <a:latin typeface="Arial" panose="020B0604020202020204" pitchFamily="34" charset="0"/>
            </a:endParaRPr>
          </a:p>
          <a:p>
            <a:pPr rtl="0" fontAlgn="base"/>
            <a:r>
              <a:rPr lang="en-GB" sz="2000" i="0" dirty="0">
                <a:effectLst/>
                <a:latin typeface="Arial" panose="020B0604020202020204" pitchFamily="34" charset="0"/>
              </a:rPr>
              <a:t>Time: 09:00hrs start (2hrs)</a:t>
            </a:r>
          </a:p>
          <a:p>
            <a:pPr rtl="0" fontAlgn="base"/>
            <a:r>
              <a:rPr lang="en-GB" sz="2000" i="0" dirty="0">
                <a:effectLst/>
                <a:latin typeface="Arial" panose="020B0604020202020204" pitchFamily="34" charset="0"/>
              </a:rPr>
              <a:t>Location: Waterfront, IQ Campus, University of Wales Trinity, Swansea SA1 8EW</a:t>
            </a:r>
          </a:p>
          <a:p>
            <a:pPr rtl="0" fontAlgn="base"/>
            <a:r>
              <a:rPr lang="en-GB" sz="2000" i="0" dirty="0">
                <a:effectLst/>
                <a:latin typeface="Arial" panose="020B0604020202020204" pitchFamily="34" charset="0"/>
              </a:rPr>
              <a:t>Policing </a:t>
            </a:r>
            <a:r>
              <a:rPr lang="en-GB" sz="2000" i="0">
                <a:effectLst/>
                <a:latin typeface="Arial" panose="020B0604020202020204" pitchFamily="34" charset="0"/>
              </a:rPr>
              <a:t>Prejoin</a:t>
            </a:r>
            <a:r>
              <a:rPr lang="en-GB" sz="2000" i="0" dirty="0">
                <a:effectLst/>
                <a:latin typeface="Arial" panose="020B0604020202020204" pitchFamily="34" charset="0"/>
              </a:rPr>
              <a:t> Students Room: IQ110</a:t>
            </a:r>
          </a:p>
          <a:p>
            <a:pPr marL="0" indent="0">
              <a:buNone/>
            </a:pPr>
            <a:endParaRPr lang="en-US" sz="2000" dirty="0"/>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92"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536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03D3-CADA-7FE2-793A-EFEE5DCF97A3}"/>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100"/>
              <a:t>Revision Session </a:t>
            </a:r>
            <a:br>
              <a:rPr lang="en-US" sz="3100"/>
            </a:br>
            <a:br>
              <a:rPr lang="en-US" sz="3100"/>
            </a:br>
            <a:r>
              <a:rPr lang="en-US" sz="3100"/>
              <a:t>Tuesday 2</a:t>
            </a:r>
            <a:r>
              <a:rPr lang="en-US" sz="3100" baseline="30000"/>
              <a:t>nd</a:t>
            </a:r>
            <a:r>
              <a:rPr lang="en-US" sz="3100"/>
              <a:t> May 2023 @ 10</a:t>
            </a:r>
            <a:r>
              <a:rPr lang="en-US" sz="3100">
                <a:sym typeface="Wingdings" pitchFamily="2" charset="2"/>
              </a:rPr>
              <a:t>:00hrs</a:t>
            </a:r>
            <a:endParaRPr lang="en-US" sz="3100"/>
          </a:p>
        </p:txBody>
      </p:sp>
      <p:pic>
        <p:nvPicPr>
          <p:cNvPr id="2050" name="Picture 2" descr="36,272 Revise Images, Stock Photos &amp; Vectors | Shutterstock">
            <a:extLst>
              <a:ext uri="{FF2B5EF4-FFF2-40B4-BE49-F238E27FC236}">
                <a16:creationId xmlns:a16="http://schemas.microsoft.com/office/drawing/2014/main" id="{52D3DDFC-7AD2-CADB-0857-036F811121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55" r="4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484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National decision model | College of Policing">
            <a:extLst>
              <a:ext uri="{FF2B5EF4-FFF2-40B4-BE49-F238E27FC236}">
                <a16:creationId xmlns:a16="http://schemas.microsoft.com/office/drawing/2014/main" id="{338194B2-01E7-633B-62AD-7E4B0CE63FD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92469" y="643467"/>
            <a:ext cx="6007062"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0073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13ABE600-8D8D-6247-AA26-BD40D66778FB}"/>
              </a:ext>
            </a:extLst>
          </p:cNvPr>
          <p:cNvPicPr>
            <a:picLocks noGrp="1" noChangeAspect="1"/>
          </p:cNvPicPr>
          <p:nvPr>
            <p:ph idx="1"/>
          </p:nvPr>
        </p:nvPicPr>
        <p:blipFill>
          <a:blip r:embed="rId2"/>
          <a:stretch>
            <a:fillRect/>
          </a:stretch>
        </p:blipFill>
        <p:spPr>
          <a:xfrm>
            <a:off x="939736" y="283636"/>
            <a:ext cx="10083378" cy="5571065"/>
          </a:xfrm>
          <a:prstGeom prst="rect">
            <a:avLst/>
          </a:prstGeom>
          <a:ln>
            <a:noFill/>
          </a:ln>
        </p:spPr>
      </p:pic>
      <p:sp>
        <p:nvSpPr>
          <p:cNvPr id="2" name="TextBox 1">
            <a:extLst>
              <a:ext uri="{FF2B5EF4-FFF2-40B4-BE49-F238E27FC236}">
                <a16:creationId xmlns:a16="http://schemas.microsoft.com/office/drawing/2014/main" id="{11F97DBD-92E3-D44E-8523-4C416307CD6C}"/>
              </a:ext>
            </a:extLst>
          </p:cNvPr>
          <p:cNvSpPr txBox="1"/>
          <p:nvPr/>
        </p:nvSpPr>
        <p:spPr>
          <a:xfrm>
            <a:off x="1343436" y="5786205"/>
            <a:ext cx="10514343"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Task: Research each of these – what’s the difference? </a:t>
            </a:r>
          </a:p>
        </p:txBody>
      </p:sp>
    </p:spTree>
    <p:extLst>
      <p:ext uri="{BB962C8B-B14F-4D97-AF65-F5344CB8AC3E}">
        <p14:creationId xmlns:p14="http://schemas.microsoft.com/office/powerpoint/2010/main" val="827384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Directory of U.S. State and Local Cybercrime Law Enforcement">
            <a:extLst>
              <a:ext uri="{FF2B5EF4-FFF2-40B4-BE49-F238E27FC236}">
                <a16:creationId xmlns:a16="http://schemas.microsoft.com/office/drawing/2014/main" id="{3BE15559-F434-AE44-8A02-B0E0E5EB1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006" r="4527" b="1"/>
          <a:stretch/>
        </p:blipFill>
        <p:spPr bwMode="auto">
          <a:xfrm>
            <a:off x="391903" y="573678"/>
            <a:ext cx="5103206" cy="571064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B3FF4090-955E-D54B-93F1-A42E1B9EEFDB}"/>
              </a:ext>
            </a:extLst>
          </p:cNvPr>
          <p:cNvSpPr>
            <a:spLocks noGrp="1"/>
          </p:cNvSpPr>
          <p:nvPr>
            <p:ph idx="1"/>
          </p:nvPr>
        </p:nvSpPr>
        <p:spPr>
          <a:xfrm>
            <a:off x="6577346" y="442274"/>
            <a:ext cx="4887685" cy="5944671"/>
          </a:xfrm>
        </p:spPr>
        <p:txBody>
          <a:bodyPr anchor="t">
            <a:normAutofit lnSpcReduction="10000"/>
          </a:bodyPr>
          <a:lstStyle/>
          <a:p>
            <a:r>
              <a:rPr lang="en-GB" sz="2000" u="sng" dirty="0">
                <a:latin typeface="Arial" panose="020B0604020202020204" pitchFamily="34" charset="0"/>
                <a:cs typeface="Arial" panose="020B0604020202020204" pitchFamily="34" charset="0"/>
              </a:rPr>
              <a:t>Internet facilitated Crime </a:t>
            </a:r>
            <a:r>
              <a:rPr lang="en-GB" sz="2000" dirty="0">
                <a:latin typeface="Arial" panose="020B0604020202020204" pitchFamily="34" charset="0"/>
                <a:cs typeface="Arial" panose="020B0604020202020204" pitchFamily="34" charset="0"/>
              </a:rPr>
              <a:t>– where the internet and smart phones are used in the planning or committing of traditional criminal activity. This can range from online abuse from a neighbour dispute to communications between terrorists planning attacks.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Cyber enabled </a:t>
            </a:r>
            <a:r>
              <a:rPr lang="en-GB" sz="2000" dirty="0">
                <a:latin typeface="Arial" panose="020B0604020202020204" pitchFamily="34" charset="0"/>
                <a:cs typeface="Arial" panose="020B0604020202020204" pitchFamily="34" charset="0"/>
              </a:rPr>
              <a:t>– such as fraud, purchasing illegal drugs/firearms, and child sexual exploitation. This can be conducted on or offline - however online can take place at unprecedented speed.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Cyber dependant </a:t>
            </a:r>
            <a:r>
              <a:rPr lang="en-GB" sz="2000" dirty="0">
                <a:latin typeface="Arial" panose="020B0604020202020204" pitchFamily="34" charset="0"/>
                <a:cs typeface="Arial" panose="020B0604020202020204" pitchFamily="34" charset="0"/>
              </a:rPr>
              <a:t>– crimes which can only be committed using computers, computer net works or other forms of ICT </a:t>
            </a:r>
            <a:r>
              <a:rPr lang="en-GB" sz="2000" dirty="0" err="1">
                <a:latin typeface="Arial" panose="020B0604020202020204" pitchFamily="34" charset="0"/>
                <a:cs typeface="Arial" panose="020B0604020202020204" pitchFamily="34" charset="0"/>
              </a:rPr>
              <a:t>eg</a:t>
            </a:r>
            <a:r>
              <a:rPr lang="en-GB" sz="2000" dirty="0">
                <a:latin typeface="Arial" panose="020B0604020202020204" pitchFamily="34" charset="0"/>
                <a:cs typeface="Arial" panose="020B0604020202020204" pitchFamily="34" charset="0"/>
              </a:rPr>
              <a:t>, the creation and spreading of malware, hacking, denial of service attacks. </a:t>
            </a:r>
          </a:p>
          <a:p>
            <a:endParaRPr lang="en-GB" sz="1600" dirty="0"/>
          </a:p>
        </p:txBody>
      </p:sp>
    </p:spTree>
    <p:extLst>
      <p:ext uri="{BB962C8B-B14F-4D97-AF65-F5344CB8AC3E}">
        <p14:creationId xmlns:p14="http://schemas.microsoft.com/office/powerpoint/2010/main" val="863432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75763" y="2175796"/>
            <a:ext cx="4400429" cy="3323987"/>
          </a:xfrm>
          <a:prstGeom prst="rect">
            <a:avLst/>
          </a:prstGeom>
          <a:noFill/>
        </p:spPr>
        <p:txBody>
          <a:bodyPr wrap="square" rtlCol="0">
            <a:spAutoFit/>
          </a:bodyPr>
          <a:lstStyle/>
          <a:p>
            <a:pPr algn="ctr"/>
            <a:r>
              <a:rPr lang="en-GB" sz="2700" dirty="0">
                <a:latin typeface="Arial" panose="020B0604020202020204" pitchFamily="34" charset="0"/>
                <a:cs typeface="Arial" panose="020B0604020202020204" pitchFamily="34" charset="0"/>
              </a:rPr>
              <a:t>‘A person is vulnerable if, as a result of their situation or circumstances, they are unable to take care of or protect themselves from harm or exploitation…'</a:t>
            </a:r>
          </a:p>
          <a:p>
            <a:endParaRPr lang="en-GB" sz="2400" dirty="0">
              <a:latin typeface="Arial" panose="020B0604020202020204" pitchFamily="34" charset="0"/>
              <a:cs typeface="Arial" panose="020B0604020202020204" pitchFamily="34" charset="0"/>
            </a:endParaRPr>
          </a:p>
          <a:p>
            <a:pPr algn="ctr"/>
            <a:endParaRPr lang="en-GB" sz="2400" dirty="0">
              <a:solidFill>
                <a:schemeClr val="accent5">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0" y="276270"/>
            <a:ext cx="9998078" cy="553998"/>
          </a:xfrm>
          <a:prstGeom prst="rect">
            <a:avLst/>
          </a:prstGeom>
          <a:solidFill>
            <a:schemeClr val="accent6">
              <a:lumMod val="60000"/>
              <a:lumOff val="40000"/>
            </a:schemeClr>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000" b="1" dirty="0">
                <a:solidFill>
                  <a:schemeClr val="bg1"/>
                </a:solidFill>
              </a:rPr>
              <a:t>When is a person ‘vulnerable’? – Police</a:t>
            </a:r>
          </a:p>
        </p:txBody>
      </p:sp>
      <p:pic>
        <p:nvPicPr>
          <p:cNvPr id="7170" name="Picture 2" descr="Etymology: Vulnerable | lifeoverlunch">
            <a:extLst>
              <a:ext uri="{FF2B5EF4-FFF2-40B4-BE49-F238E27FC236}">
                <a16:creationId xmlns:a16="http://schemas.microsoft.com/office/drawing/2014/main" id="{40C43D42-532D-5445-93A7-05FFC5F3A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96371">
            <a:off x="6915810" y="23368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206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64945"/>
            <a:ext cx="7670132" cy="507831"/>
          </a:xfrm>
          <a:prstGeom prst="rect">
            <a:avLst/>
          </a:prstGeom>
          <a:solidFill>
            <a:srgbClr val="002060"/>
          </a:solidFill>
        </p:spPr>
        <p:txBody>
          <a:bodyPr wrap="square" rtlCol="0">
            <a:spAutoFit/>
          </a:bodyPr>
          <a:lstStyle/>
          <a:p>
            <a:r>
              <a:rPr lang="en-GB" sz="2700" b="1" dirty="0">
                <a:solidFill>
                  <a:schemeClr val="bg1"/>
                </a:solidFill>
              </a:rPr>
              <a:t>APC Approach - Arriving at the scene</a:t>
            </a:r>
          </a:p>
        </p:txBody>
      </p:sp>
      <p:graphicFrame>
        <p:nvGraphicFramePr>
          <p:cNvPr id="3" name="Diagram 2"/>
          <p:cNvGraphicFramePr/>
          <p:nvPr/>
        </p:nvGraphicFramePr>
        <p:xfrm>
          <a:off x="1021497" y="1192864"/>
          <a:ext cx="9294480" cy="4860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042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72358"/>
            <a:ext cx="7978698" cy="707886"/>
          </a:xfrm>
          <a:prstGeom prst="rect">
            <a:avLst/>
          </a:prstGeom>
          <a:solidFill>
            <a:schemeClr val="accent1">
              <a:lumMod val="60000"/>
              <a:lumOff val="40000"/>
            </a:schemeClr>
          </a:solidFill>
        </p:spPr>
        <p:txBody>
          <a:bodyPr wrap="square" rtlCol="0">
            <a:spAutoFit/>
          </a:bodyPr>
          <a:lstStyle/>
          <a:p>
            <a:r>
              <a:rPr lang="en-GB" sz="4000" b="1" dirty="0">
                <a:solidFill>
                  <a:schemeClr val="bg1"/>
                </a:solidFill>
              </a:rPr>
              <a:t>Methods of Investigation</a:t>
            </a:r>
          </a:p>
        </p:txBody>
      </p:sp>
      <p:graphicFrame>
        <p:nvGraphicFramePr>
          <p:cNvPr id="8" name="Diagram 7"/>
          <p:cNvGraphicFramePr/>
          <p:nvPr/>
        </p:nvGraphicFramePr>
        <p:xfrm>
          <a:off x="115909" y="2531186"/>
          <a:ext cx="8693239" cy="4082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FD012F-A1C4-9E4E-893B-62AAD13091FB}"/>
              </a:ext>
            </a:extLst>
          </p:cNvPr>
          <p:cNvSpPr txBox="1"/>
          <p:nvPr/>
        </p:nvSpPr>
        <p:spPr>
          <a:xfrm>
            <a:off x="-734096" y="1286355"/>
            <a:ext cx="8712794" cy="523220"/>
          </a:xfrm>
          <a:prstGeom prst="rect">
            <a:avLst/>
          </a:prstGeom>
          <a:noFill/>
        </p:spPr>
        <p:txBody>
          <a:bodyPr wrap="square">
            <a:spAutoFit/>
          </a:bodyPr>
          <a:lstStyle/>
          <a:p>
            <a:pPr algn="ctr"/>
            <a:r>
              <a:rPr lang="en-GB" sz="2800" dirty="0">
                <a:solidFill>
                  <a:schemeClr val="tx1"/>
                </a:solidFill>
              </a:rPr>
              <a:t>There are </a:t>
            </a:r>
            <a:r>
              <a:rPr lang="en-GB" sz="2800" b="1" i="1" dirty="0">
                <a:solidFill>
                  <a:schemeClr val="accent1"/>
                </a:solidFill>
              </a:rPr>
              <a:t>two methods </a:t>
            </a:r>
            <a:r>
              <a:rPr lang="en-GB" sz="2800" dirty="0">
                <a:solidFill>
                  <a:schemeClr val="tx1"/>
                </a:solidFill>
              </a:rPr>
              <a:t>of criminal investigation:</a:t>
            </a:r>
          </a:p>
        </p:txBody>
      </p:sp>
      <p:pic>
        <p:nvPicPr>
          <p:cNvPr id="11266" name="Picture 2" descr="Police chief warns of race crisis damaging effectiveness of policing | UK  News | Sky News">
            <a:extLst>
              <a:ext uri="{FF2B5EF4-FFF2-40B4-BE49-F238E27FC236}">
                <a16:creationId xmlns:a16="http://schemas.microsoft.com/office/drawing/2014/main" id="{36F95E18-B6C4-244A-AB21-54F06E4FB87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10729" y="2694367"/>
            <a:ext cx="2623688" cy="1469265"/>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Police Intelligence Professional Certificate - Bay River College">
            <a:extLst>
              <a:ext uri="{FF2B5EF4-FFF2-40B4-BE49-F238E27FC236}">
                <a16:creationId xmlns:a16="http://schemas.microsoft.com/office/drawing/2014/main" id="{62D046EC-A33A-3F46-9437-1E51E0D0779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110729" y="4302414"/>
            <a:ext cx="2623688" cy="2008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A2A7C839-F469-4245-B5AE-A5F9EA0F78C3}"/>
                                            </p:graphicEl>
                                          </p:spTgt>
                                        </p:tgtEl>
                                        <p:attrNameLst>
                                          <p:attrName>style.visibility</p:attrName>
                                        </p:attrNameLst>
                                      </p:cBhvr>
                                      <p:to>
                                        <p:strVal val="visible"/>
                                      </p:to>
                                    </p:set>
                                    <p:animEffect transition="in" filter="fade">
                                      <p:cBhvr>
                                        <p:cTn id="7" dur="500"/>
                                        <p:tgtEl>
                                          <p:spTgt spid="8">
                                            <p:graphicEl>
                                              <a:dgm id="{A2A7C839-F469-4245-B5AE-A5F9EA0F78C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9172250-1682-D34E-843C-A35C45EBA578}"/>
                                            </p:graphicEl>
                                          </p:spTgt>
                                        </p:tgtEl>
                                        <p:attrNameLst>
                                          <p:attrName>style.visibility</p:attrName>
                                        </p:attrNameLst>
                                      </p:cBhvr>
                                      <p:to>
                                        <p:strVal val="visible"/>
                                      </p:to>
                                    </p:set>
                                    <p:animEffect transition="in" filter="fade">
                                      <p:cBhvr>
                                        <p:cTn id="10" dur="500"/>
                                        <p:tgtEl>
                                          <p:spTgt spid="8">
                                            <p:graphicEl>
                                              <a:dgm id="{99172250-1682-D34E-843C-A35C45EBA57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DE00663D-B8E5-5D4C-B904-980CF50AAE52}"/>
                                            </p:graphicEl>
                                          </p:spTgt>
                                        </p:tgtEl>
                                        <p:attrNameLst>
                                          <p:attrName>style.visibility</p:attrName>
                                        </p:attrNameLst>
                                      </p:cBhvr>
                                      <p:to>
                                        <p:strVal val="visible"/>
                                      </p:to>
                                    </p:set>
                                    <p:animEffect transition="in" filter="fade">
                                      <p:cBhvr>
                                        <p:cTn id="15" dur="500"/>
                                        <p:tgtEl>
                                          <p:spTgt spid="8">
                                            <p:graphicEl>
                                              <a:dgm id="{DE00663D-B8E5-5D4C-B904-980CF50AAE52}"/>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7BA12371-149B-D641-A8E7-7691DB87BF06}"/>
                                            </p:graphicEl>
                                          </p:spTgt>
                                        </p:tgtEl>
                                        <p:attrNameLst>
                                          <p:attrName>style.visibility</p:attrName>
                                        </p:attrNameLst>
                                      </p:cBhvr>
                                      <p:to>
                                        <p:strVal val="visible"/>
                                      </p:to>
                                    </p:set>
                                    <p:animEffect transition="in" filter="fade">
                                      <p:cBhvr>
                                        <p:cTn id="18" dur="500"/>
                                        <p:tgtEl>
                                          <p:spTgt spid="8">
                                            <p:graphicEl>
                                              <a:dgm id="{7BA12371-149B-D641-A8E7-7691DB87BF0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B850DA63-5980-FC4B-BF2B-480CCF0F2877}"/>
                                            </p:graphicEl>
                                          </p:spTgt>
                                        </p:tgtEl>
                                        <p:attrNameLst>
                                          <p:attrName>style.visibility</p:attrName>
                                        </p:attrNameLst>
                                      </p:cBhvr>
                                      <p:to>
                                        <p:strVal val="visible"/>
                                      </p:to>
                                    </p:set>
                                    <p:animEffect transition="in" filter="fade">
                                      <p:cBhvr>
                                        <p:cTn id="23" dur="500"/>
                                        <p:tgtEl>
                                          <p:spTgt spid="8">
                                            <p:graphicEl>
                                              <a:dgm id="{B850DA63-5980-FC4B-BF2B-480CCF0F287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7D1D5F92-EC8C-4748-84B4-50CBD8111AA0}"/>
                                            </p:graphicEl>
                                          </p:spTgt>
                                        </p:tgtEl>
                                        <p:attrNameLst>
                                          <p:attrName>style.visibility</p:attrName>
                                        </p:attrNameLst>
                                      </p:cBhvr>
                                      <p:to>
                                        <p:strVal val="visible"/>
                                      </p:to>
                                    </p:set>
                                    <p:animEffect transition="in" filter="fade">
                                      <p:cBhvr>
                                        <p:cTn id="26" dur="500"/>
                                        <p:tgtEl>
                                          <p:spTgt spid="8">
                                            <p:graphicEl>
                                              <a:dgm id="{7D1D5F92-EC8C-4748-84B4-50CBD8111AA0}"/>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6107052C-31C1-0C4A-8716-B60E39F09343}"/>
                                            </p:graphicEl>
                                          </p:spTgt>
                                        </p:tgtEl>
                                        <p:attrNameLst>
                                          <p:attrName>style.visibility</p:attrName>
                                        </p:attrNameLst>
                                      </p:cBhvr>
                                      <p:to>
                                        <p:strVal val="visible"/>
                                      </p:to>
                                    </p:set>
                                    <p:animEffect transition="in" filter="fade">
                                      <p:cBhvr>
                                        <p:cTn id="31" dur="500"/>
                                        <p:tgtEl>
                                          <p:spTgt spid="8">
                                            <p:graphicEl>
                                              <a:dgm id="{6107052C-31C1-0C4A-8716-B60E39F09343}"/>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95808EEA-BFF7-FA40-8B4E-5D9519848AE8}"/>
                                            </p:graphicEl>
                                          </p:spTgt>
                                        </p:tgtEl>
                                        <p:attrNameLst>
                                          <p:attrName>style.visibility</p:attrName>
                                        </p:attrNameLst>
                                      </p:cBhvr>
                                      <p:to>
                                        <p:strVal val="visible"/>
                                      </p:to>
                                    </p:set>
                                    <p:animEffect transition="in" filter="fade">
                                      <p:cBhvr>
                                        <p:cTn id="34" dur="500"/>
                                        <p:tgtEl>
                                          <p:spTgt spid="8">
                                            <p:graphicEl>
                                              <a:dgm id="{95808EEA-BFF7-FA40-8B4E-5D9519848AE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1474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Screwdriver - Wikipedia">
            <a:extLst>
              <a:ext uri="{FF2B5EF4-FFF2-40B4-BE49-F238E27FC236}">
                <a16:creationId xmlns:a16="http://schemas.microsoft.com/office/drawing/2014/main" id="{86C56196-9CFE-0119-354D-00B145A9F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822" y="4489644"/>
            <a:ext cx="6096000" cy="21783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txBox="1">
            <a:spLocks noChangeArrowheads="1"/>
          </p:cNvSpPr>
          <p:nvPr/>
        </p:nvSpPr>
        <p:spPr bwMode="auto">
          <a:xfrm>
            <a:off x="0" y="1021669"/>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139 Criminal Justice Act 1988</a:t>
            </a:r>
          </a:p>
        </p:txBody>
      </p:sp>
      <p:sp>
        <p:nvSpPr>
          <p:cNvPr id="5" name="TextBox 4"/>
          <p:cNvSpPr txBox="1"/>
          <p:nvPr/>
        </p:nvSpPr>
        <p:spPr>
          <a:xfrm>
            <a:off x="0" y="260649"/>
            <a:ext cx="8229600"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762FA8E1-7921-31BE-4D90-0DA6C1AFE80F}"/>
              </a:ext>
            </a:extLst>
          </p:cNvPr>
          <p:cNvSpPr txBox="1"/>
          <p:nvPr/>
        </p:nvSpPr>
        <p:spPr>
          <a:xfrm>
            <a:off x="-263562" y="2514922"/>
            <a:ext cx="7933765"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rgbClr val="FF0000"/>
                </a:solidFill>
                <a:cs typeface="Arial"/>
              </a:rPr>
              <a:t>any article </a:t>
            </a:r>
            <a:r>
              <a:rPr lang="en-GB" sz="2800" dirty="0">
                <a:solidFill>
                  <a:schemeClr val="tx1"/>
                </a:solidFill>
                <a:cs typeface="Arial"/>
              </a:rPr>
              <a:t>which has a </a:t>
            </a:r>
            <a:r>
              <a:rPr lang="en-GB" sz="2800" dirty="0">
                <a:solidFill>
                  <a:srgbClr val="FF0000"/>
                </a:solidFill>
                <a:cs typeface="Arial"/>
              </a:rPr>
              <a:t>blade</a:t>
            </a:r>
            <a:r>
              <a:rPr lang="en-GB" sz="2800" dirty="0">
                <a:solidFill>
                  <a:schemeClr val="tx1"/>
                </a:solidFill>
                <a:cs typeface="Arial"/>
              </a:rPr>
              <a:t> or is </a:t>
            </a:r>
            <a:r>
              <a:rPr lang="en-GB" sz="2800" dirty="0">
                <a:solidFill>
                  <a:srgbClr val="FF0000"/>
                </a:solidFill>
                <a:cs typeface="Arial"/>
              </a:rPr>
              <a:t>sharply</a:t>
            </a:r>
          </a:p>
          <a:p>
            <a:pPr marL="342900" indent="-342900" algn="ctr" fontAlgn="base">
              <a:lnSpc>
                <a:spcPct val="80000"/>
              </a:lnSpc>
              <a:spcBef>
                <a:spcPct val="20000"/>
              </a:spcBef>
              <a:spcAft>
                <a:spcPct val="0"/>
              </a:spcAft>
              <a:defRPr/>
            </a:pPr>
            <a:r>
              <a:rPr lang="en-GB" sz="2800" dirty="0">
                <a:solidFill>
                  <a:srgbClr val="FF0000"/>
                </a:solidFill>
                <a:cs typeface="Arial"/>
              </a:rPr>
              <a:t>pointed</a:t>
            </a:r>
            <a:r>
              <a:rPr lang="en-GB" sz="2800" dirty="0">
                <a:solidFill>
                  <a:schemeClr val="tx1"/>
                </a:solidFill>
                <a:cs typeface="Arial"/>
              </a:rPr>
              <a:t>, except a folding pocket knife, in a</a:t>
            </a:r>
          </a:p>
          <a:p>
            <a:pPr marL="342900" indent="-342900" algn="ctr" fontAlgn="base">
              <a:lnSpc>
                <a:spcPct val="80000"/>
              </a:lnSpc>
              <a:spcBef>
                <a:spcPct val="20000"/>
              </a:spcBef>
              <a:spcAft>
                <a:spcPct val="0"/>
              </a:spcAft>
              <a:defRPr/>
            </a:pPr>
            <a:r>
              <a:rPr lang="en-GB" sz="2800" dirty="0">
                <a:solidFill>
                  <a:srgbClr val="FF0000"/>
                </a:solidFill>
                <a:cs typeface="Arial"/>
              </a:rPr>
              <a:t>public place without good reason </a:t>
            </a:r>
            <a:r>
              <a:rPr lang="en-GB" sz="2800" dirty="0">
                <a:solidFill>
                  <a:schemeClr val="tx1"/>
                </a:solidFill>
                <a:cs typeface="Arial"/>
              </a:rPr>
              <a:t>or </a:t>
            </a:r>
            <a:r>
              <a:rPr lang="en-GB" sz="2800" dirty="0">
                <a:solidFill>
                  <a:srgbClr val="FF0000"/>
                </a:solidFill>
                <a:cs typeface="Arial"/>
              </a:rPr>
              <a:t>lawful</a:t>
            </a:r>
          </a:p>
          <a:p>
            <a:pPr marL="342900" indent="-342900" algn="ctr" fontAlgn="base">
              <a:lnSpc>
                <a:spcPct val="80000"/>
              </a:lnSpc>
              <a:spcBef>
                <a:spcPct val="20000"/>
              </a:spcBef>
              <a:spcAft>
                <a:spcPct val="0"/>
              </a:spcAft>
              <a:defRPr/>
            </a:pPr>
            <a:r>
              <a:rPr lang="en-GB" sz="2800" dirty="0">
                <a:solidFill>
                  <a:srgbClr val="FF0000"/>
                </a:solidFill>
                <a:cs typeface="Arial"/>
              </a:rPr>
              <a:t>authority</a:t>
            </a:r>
            <a:r>
              <a:rPr lang="en-GB" sz="2800" dirty="0">
                <a:solidFill>
                  <a:schemeClr val="tx1"/>
                </a:solidFill>
                <a:cs typeface="Arial"/>
              </a:rPr>
              <a:t>,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5364" name="Picture 4" descr="Victorinox Classic SD Pocket Knife | UK | Ultralight Outdoor Gear">
            <a:extLst>
              <a:ext uri="{FF2B5EF4-FFF2-40B4-BE49-F238E27FC236}">
                <a16:creationId xmlns:a16="http://schemas.microsoft.com/office/drawing/2014/main" id="{87F8EE86-F4E5-D126-0FF6-58462ADC8E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2922" y="1451610"/>
            <a:ext cx="3174178" cy="3174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2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12648" y="365124"/>
            <a:ext cx="5221224" cy="206654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Folding Pocket Knives</a:t>
            </a:r>
          </a:p>
        </p:txBody>
      </p:sp>
      <p:pic>
        <p:nvPicPr>
          <p:cNvPr id="6" name="Content Placeholder 4"/>
          <p:cNvPicPr>
            <a:picLocks noChangeAspect="1"/>
          </p:cNvPicPr>
          <p:nvPr/>
        </p:nvPicPr>
        <p:blipFill rotWithShape="1">
          <a:blip r:embed="rId3" cstate="print">
            <a:extLst>
              <a:ext uri="{28A0092B-C50C-407E-A947-70E740481C1C}">
                <a14:useLocalDpi xmlns:a14="http://schemas.microsoft.com/office/drawing/2010/main" val="0"/>
              </a:ext>
            </a:extLst>
          </a:blip>
          <a:srcRect l="14798" r="3" b="3"/>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3181" r="-3" b="8471"/>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8" name="TextBox 7">
            <a:extLst>
              <a:ext uri="{FF2B5EF4-FFF2-40B4-BE49-F238E27FC236}">
                <a16:creationId xmlns:a16="http://schemas.microsoft.com/office/drawing/2014/main" id="{8B72097A-205F-34C2-E15E-48F4B82E6164}"/>
              </a:ext>
            </a:extLst>
          </p:cNvPr>
          <p:cNvSpPr txBox="1"/>
          <p:nvPr/>
        </p:nvSpPr>
        <p:spPr>
          <a:xfrm>
            <a:off x="612648" y="2843784"/>
            <a:ext cx="5221224" cy="3328416"/>
          </a:xfrm>
          <a:prstGeom prst="rect">
            <a:avLst/>
          </a:prstGeom>
        </p:spPr>
        <p:txBody>
          <a:bodyPr vert="horz" lIns="91440" tIns="45720" rIns="91440" bIns="45720" rtlCol="0">
            <a:normAutofit/>
          </a:bodyPr>
          <a:lstStyle/>
          <a:p>
            <a:pPr>
              <a:lnSpc>
                <a:spcPct val="90000"/>
              </a:lnSpc>
              <a:spcAft>
                <a:spcPts val="600"/>
              </a:spcAft>
              <a:defRPr/>
            </a:pPr>
            <a:r>
              <a:rPr lang="en-US" altLang="en-US" sz="2200" b="1" dirty="0"/>
              <a:t>Remember</a:t>
            </a:r>
            <a:r>
              <a:rPr lang="en-US" altLang="en-US" sz="2200" dirty="0"/>
              <a:t>: </a:t>
            </a:r>
          </a:p>
          <a:p>
            <a:pPr indent="-228600">
              <a:lnSpc>
                <a:spcPct val="90000"/>
              </a:lnSpc>
              <a:spcAft>
                <a:spcPts val="600"/>
              </a:spcAft>
              <a:buFont typeface="Arial" panose="020B0604020202020204" pitchFamily="34" charset="0"/>
              <a:buChar char="•"/>
              <a:defRPr/>
            </a:pPr>
            <a:endParaRPr lang="en-US" altLang="en-US" sz="2200" dirty="0"/>
          </a:p>
          <a:p>
            <a:pPr indent="-228600">
              <a:lnSpc>
                <a:spcPct val="90000"/>
              </a:lnSpc>
              <a:spcAft>
                <a:spcPts val="600"/>
              </a:spcAft>
              <a:buFont typeface="Arial" panose="020B0604020202020204" pitchFamily="34" charset="0"/>
              <a:buChar char="•"/>
              <a:defRPr/>
            </a:pPr>
            <a:r>
              <a:rPr lang="en-US" altLang="en-US" sz="2200" dirty="0"/>
              <a:t>Folding pocketknives </a:t>
            </a:r>
          </a:p>
          <a:p>
            <a:pPr indent="-228600">
              <a:lnSpc>
                <a:spcPct val="90000"/>
              </a:lnSpc>
              <a:spcAft>
                <a:spcPts val="600"/>
              </a:spcAft>
              <a:buFont typeface="Arial" panose="020B0604020202020204" pitchFamily="34" charset="0"/>
              <a:buChar char="•"/>
              <a:defRPr/>
            </a:pPr>
            <a:r>
              <a:rPr lang="en-US" altLang="en-US" sz="2200" dirty="0"/>
              <a:t>that have a blade </a:t>
            </a:r>
          </a:p>
          <a:p>
            <a:pPr indent="-228600">
              <a:lnSpc>
                <a:spcPct val="90000"/>
              </a:lnSpc>
              <a:spcAft>
                <a:spcPts val="600"/>
              </a:spcAft>
              <a:buFont typeface="Arial" panose="020B0604020202020204" pitchFamily="34" charset="0"/>
              <a:buChar char="•"/>
              <a:defRPr/>
            </a:pPr>
            <a:r>
              <a:rPr lang="en-US" altLang="en-US" sz="2200" dirty="0"/>
              <a:t>where the cutting edge is less </a:t>
            </a:r>
          </a:p>
          <a:p>
            <a:pPr indent="-228600">
              <a:lnSpc>
                <a:spcPct val="90000"/>
              </a:lnSpc>
              <a:spcAft>
                <a:spcPts val="600"/>
              </a:spcAft>
              <a:buFont typeface="Arial" panose="020B0604020202020204" pitchFamily="34" charset="0"/>
              <a:buChar char="•"/>
              <a:defRPr/>
            </a:pPr>
            <a:r>
              <a:rPr lang="en-US" altLang="en-US" sz="2200" dirty="0"/>
              <a:t>than 7.62 cm (3 inches) long </a:t>
            </a:r>
          </a:p>
          <a:p>
            <a:pPr indent="-228600">
              <a:lnSpc>
                <a:spcPct val="90000"/>
              </a:lnSpc>
              <a:spcAft>
                <a:spcPts val="600"/>
              </a:spcAft>
              <a:buFont typeface="Arial" panose="020B0604020202020204" pitchFamily="34" charset="0"/>
              <a:buChar char="•"/>
              <a:defRPr/>
            </a:pPr>
            <a:r>
              <a:rPr lang="en-US" altLang="en-US" sz="2200" dirty="0"/>
              <a:t>are </a:t>
            </a:r>
            <a:r>
              <a:rPr lang="en-US" altLang="en-US" sz="2200" b="1" i="1" u="sng" dirty="0"/>
              <a:t>excluded. </a:t>
            </a:r>
          </a:p>
        </p:txBody>
      </p:sp>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t="7642" r="1" b="21939"/>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494578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3638292" y="822259"/>
            <a:ext cx="4915415" cy="584776"/>
          </a:xfrm>
          <a:prstGeom prst="rect">
            <a:avLst/>
          </a:prstGeom>
          <a:solidFill>
            <a:schemeClr val="bg2">
              <a:lumMod val="75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kern="0" dirty="0">
                <a:solidFill>
                  <a:schemeClr val="bg1"/>
                </a:solidFill>
                <a:latin typeface="+mn-lt"/>
              </a:rPr>
              <a:t>S.25 Theft Act 1968</a:t>
            </a:r>
          </a:p>
        </p:txBody>
      </p:sp>
      <p:sp>
        <p:nvSpPr>
          <p:cNvPr id="7" name="TextBox 6"/>
          <p:cNvSpPr txBox="1"/>
          <p:nvPr/>
        </p:nvSpPr>
        <p:spPr>
          <a:xfrm>
            <a:off x="1981199" y="210164"/>
            <a:ext cx="8229600" cy="584775"/>
          </a:xfrm>
          <a:prstGeom prst="rect">
            <a:avLst/>
          </a:prstGeom>
          <a:solidFill>
            <a:schemeClr val="bg2">
              <a:lumMod val="75000"/>
            </a:schemeClr>
          </a:solidFill>
        </p:spPr>
        <p:txBody>
          <a:bodyPr wrap="square" rtlCol="0">
            <a:spAutoFit/>
          </a:bodyPr>
          <a:lstStyle/>
          <a:p>
            <a:pPr algn="ctr"/>
            <a:r>
              <a:rPr lang="en-GB" sz="3200" b="1" dirty="0">
                <a:solidFill>
                  <a:schemeClr val="bg1"/>
                </a:solidFill>
              </a:rPr>
              <a:t>Going Equipped</a:t>
            </a:r>
          </a:p>
        </p:txBody>
      </p:sp>
      <p:sp>
        <p:nvSpPr>
          <p:cNvPr id="4" name="TextBox 3">
            <a:extLst>
              <a:ext uri="{FF2B5EF4-FFF2-40B4-BE49-F238E27FC236}">
                <a16:creationId xmlns:a16="http://schemas.microsoft.com/office/drawing/2014/main" id="{8638C54E-73C5-B6C8-ED31-D92A425649A8}"/>
              </a:ext>
            </a:extLst>
          </p:cNvPr>
          <p:cNvSpPr txBox="1"/>
          <p:nvPr/>
        </p:nvSpPr>
        <p:spPr>
          <a:xfrm>
            <a:off x="488692" y="2325793"/>
            <a:ext cx="6096000" cy="3352264"/>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3200" dirty="0">
                <a:solidFill>
                  <a:schemeClr val="tx1"/>
                </a:solidFill>
                <a:cs typeface="Arial"/>
              </a:rPr>
              <a:t>A person shall be guilty</a:t>
            </a:r>
          </a:p>
          <a:p>
            <a:pPr marL="342900" indent="-342900" algn="ctr" fontAlgn="base">
              <a:lnSpc>
                <a:spcPct val="80000"/>
              </a:lnSpc>
              <a:spcBef>
                <a:spcPct val="20000"/>
              </a:spcBef>
              <a:spcAft>
                <a:spcPct val="0"/>
              </a:spcAft>
              <a:defRPr/>
            </a:pPr>
            <a:r>
              <a:rPr lang="en-GB" sz="3200" dirty="0">
                <a:solidFill>
                  <a:schemeClr val="tx1"/>
                </a:solidFill>
                <a:cs typeface="Arial"/>
              </a:rPr>
              <a:t> of an offence if when</a:t>
            </a:r>
            <a:br>
              <a:rPr lang="en-GB" sz="3200" dirty="0">
                <a:solidFill>
                  <a:schemeClr val="tx1"/>
                </a:solidFill>
                <a:cs typeface="Arial"/>
              </a:rPr>
            </a:br>
            <a:r>
              <a:rPr lang="en-GB" sz="3200" dirty="0">
                <a:solidFill>
                  <a:schemeClr val="tx1"/>
                </a:solidFill>
                <a:cs typeface="Arial"/>
              </a:rPr>
              <a:t> </a:t>
            </a:r>
            <a:r>
              <a:rPr lang="en-GB" sz="3200" u="sng" dirty="0">
                <a:solidFill>
                  <a:srgbClr val="FF0000"/>
                </a:solidFill>
                <a:cs typeface="Arial"/>
              </a:rPr>
              <a:t>not at his place of abode</a:t>
            </a:r>
            <a:r>
              <a:rPr lang="en-GB" sz="3200" dirty="0">
                <a:solidFill>
                  <a:schemeClr val="tx1"/>
                </a:solidFill>
                <a:cs typeface="Arial"/>
              </a:rPr>
              <a:t>,</a:t>
            </a:r>
          </a:p>
          <a:p>
            <a:pPr marL="342900" indent="-342900" algn="ctr" fontAlgn="base">
              <a:lnSpc>
                <a:spcPct val="80000"/>
              </a:lnSpc>
              <a:spcBef>
                <a:spcPct val="20000"/>
              </a:spcBef>
              <a:spcAft>
                <a:spcPct val="0"/>
              </a:spcAft>
              <a:defRPr/>
            </a:pPr>
            <a:r>
              <a:rPr lang="en-GB" sz="3200" dirty="0">
                <a:solidFill>
                  <a:schemeClr val="tx1"/>
                </a:solidFill>
                <a:cs typeface="Arial"/>
              </a:rPr>
              <a:t> he has with him</a:t>
            </a:r>
          </a:p>
          <a:p>
            <a:pPr marL="342900" indent="-342900" algn="ctr" fontAlgn="base">
              <a:lnSpc>
                <a:spcPct val="80000"/>
              </a:lnSpc>
              <a:spcBef>
                <a:spcPct val="20000"/>
              </a:spcBef>
              <a:spcAft>
                <a:spcPct val="0"/>
              </a:spcAft>
              <a:defRPr/>
            </a:pPr>
            <a:r>
              <a:rPr lang="en-GB" sz="3200" dirty="0">
                <a:solidFill>
                  <a:schemeClr val="tx1"/>
                </a:solidFill>
                <a:cs typeface="Arial"/>
              </a:rPr>
              <a:t> </a:t>
            </a:r>
            <a:r>
              <a:rPr lang="en-GB" sz="3200" dirty="0">
                <a:solidFill>
                  <a:srgbClr val="FF0000"/>
                </a:solidFill>
                <a:cs typeface="Arial"/>
              </a:rPr>
              <a:t>any article </a:t>
            </a:r>
            <a:r>
              <a:rPr lang="en-GB" sz="3200" dirty="0">
                <a:solidFill>
                  <a:schemeClr val="tx1"/>
                </a:solidFill>
                <a:cs typeface="Arial"/>
              </a:rPr>
              <a:t>for use in the course of </a:t>
            </a:r>
          </a:p>
          <a:p>
            <a:pPr marL="342900" indent="-342900" algn="ctr" fontAlgn="base">
              <a:lnSpc>
                <a:spcPct val="80000"/>
              </a:lnSpc>
              <a:spcBef>
                <a:spcPct val="20000"/>
              </a:spcBef>
              <a:spcAft>
                <a:spcPct val="0"/>
              </a:spcAft>
              <a:defRPr/>
            </a:pPr>
            <a:r>
              <a:rPr lang="en-GB" sz="3200" dirty="0">
                <a:solidFill>
                  <a:schemeClr val="tx1"/>
                </a:solidFill>
                <a:cs typeface="Arial"/>
              </a:rPr>
              <a:t>or in connection with any </a:t>
            </a:r>
          </a:p>
          <a:p>
            <a:pPr marL="342900" indent="-342900" algn="ctr" fontAlgn="base">
              <a:lnSpc>
                <a:spcPct val="80000"/>
              </a:lnSpc>
              <a:spcBef>
                <a:spcPct val="20000"/>
              </a:spcBef>
              <a:spcAft>
                <a:spcPct val="0"/>
              </a:spcAft>
              <a:defRPr/>
            </a:pPr>
            <a:r>
              <a:rPr lang="en-GB" sz="3200" dirty="0">
                <a:solidFill>
                  <a:srgbClr val="FF0000"/>
                </a:solidFill>
                <a:cs typeface="Arial"/>
              </a:rPr>
              <a:t>burglary or theft. </a:t>
            </a:r>
            <a:endParaRPr lang="en-GB" altLang="en-US" sz="3200" dirty="0">
              <a:solidFill>
                <a:srgbClr val="FF0000"/>
              </a:solidFill>
              <a:cs typeface="Arial"/>
            </a:endParaRPr>
          </a:p>
        </p:txBody>
      </p:sp>
      <p:pic>
        <p:nvPicPr>
          <p:cNvPr id="3074" name="Picture 2" descr="Going Equipped for Stealing">
            <a:extLst>
              <a:ext uri="{FF2B5EF4-FFF2-40B4-BE49-F238E27FC236}">
                <a16:creationId xmlns:a16="http://schemas.microsoft.com/office/drawing/2014/main" id="{F1F1CCCE-D0DD-2CF4-FB3D-1826EAF74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0921" y="2325792"/>
            <a:ext cx="3492500" cy="3352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589560" y="856180"/>
            <a:ext cx="5279408" cy="1128068"/>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000" b="1">
                <a:latin typeface="+mj-lt"/>
                <a:ea typeface="+mj-ea"/>
                <a:cs typeface="+mj-cs"/>
              </a:rPr>
              <a:t>What is a ‘</a:t>
            </a:r>
            <a:r>
              <a:rPr lang="en-US" sz="4000" b="1" i="1">
                <a:latin typeface="+mj-lt"/>
                <a:ea typeface="+mj-ea"/>
                <a:cs typeface="+mj-cs"/>
              </a:rPr>
              <a:t>Lawful Arrest</a:t>
            </a:r>
            <a:r>
              <a:rPr lang="en-US" sz="4000" b="1">
                <a:latin typeface="+mj-lt"/>
                <a:ea typeface="+mj-ea"/>
                <a:cs typeface="+mj-cs"/>
              </a:rPr>
              <a:t>’?</a:t>
            </a:r>
          </a:p>
        </p:txBody>
      </p:sp>
      <p:grpSp>
        <p:nvGrpSpPr>
          <p:cNvPr id="3098" name="Group 309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99" name="Rectangle 309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Rectangle 309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02" name="Rectangle 310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a:spLocks noChangeArrowheads="1"/>
          </p:cNvSpPr>
          <p:nvPr/>
        </p:nvSpPr>
        <p:spPr bwMode="auto">
          <a:xfrm>
            <a:off x="590719" y="2330505"/>
            <a:ext cx="5278066"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lnSpc>
                <a:spcPct val="90000"/>
              </a:lnSpc>
              <a:spcAft>
                <a:spcPts val="600"/>
              </a:spcAft>
              <a:buClr>
                <a:srgbClr val="000066"/>
              </a:buClr>
              <a:defRPr/>
            </a:pPr>
            <a:r>
              <a:rPr lang="en-US" altLang="en-US" sz="1900" dirty="0">
                <a:latin typeface="+mn-lt"/>
              </a:rPr>
              <a:t>A person’s involvement </a:t>
            </a:r>
          </a:p>
          <a:p>
            <a:pPr algn="ctr" eaLnBrk="1" hangingPunct="1">
              <a:lnSpc>
                <a:spcPct val="90000"/>
              </a:lnSpc>
              <a:spcAft>
                <a:spcPts val="600"/>
              </a:spcAft>
              <a:buClr>
                <a:srgbClr val="000066"/>
              </a:buClr>
              <a:defRPr/>
            </a:pPr>
            <a:r>
              <a:rPr lang="en-US" altLang="en-US" sz="1900" b="1" dirty="0">
                <a:latin typeface="+mn-lt"/>
              </a:rPr>
              <a:t>or</a:t>
            </a:r>
            <a:r>
              <a:rPr lang="en-US" altLang="en-US" sz="1900" dirty="0">
                <a:latin typeface="+mn-lt"/>
              </a:rPr>
              <a:t> </a:t>
            </a:r>
          </a:p>
          <a:p>
            <a:pPr algn="ctr" eaLnBrk="1" hangingPunct="1">
              <a:lnSpc>
                <a:spcPct val="90000"/>
              </a:lnSpc>
              <a:spcAft>
                <a:spcPts val="600"/>
              </a:spcAft>
              <a:buClr>
                <a:srgbClr val="000066"/>
              </a:buClr>
              <a:defRPr/>
            </a:pPr>
            <a:r>
              <a:rPr lang="en-US" altLang="en-US" sz="1900" dirty="0">
                <a:latin typeface="+mn-lt"/>
              </a:rPr>
              <a:t>suspected involvement </a:t>
            </a:r>
          </a:p>
          <a:p>
            <a:pPr algn="ctr" eaLnBrk="1" hangingPunct="1">
              <a:lnSpc>
                <a:spcPct val="90000"/>
              </a:lnSpc>
              <a:spcAft>
                <a:spcPts val="600"/>
              </a:spcAft>
              <a:buClr>
                <a:srgbClr val="000066"/>
              </a:buClr>
              <a:defRPr/>
            </a:pPr>
            <a:r>
              <a:rPr lang="en-US" altLang="en-US" sz="1900" b="1" dirty="0">
                <a:latin typeface="+mn-lt"/>
              </a:rPr>
              <a:t>or</a:t>
            </a:r>
            <a:r>
              <a:rPr lang="en-US" altLang="en-US" sz="1900" dirty="0">
                <a:latin typeface="+mn-lt"/>
              </a:rPr>
              <a:t> </a:t>
            </a:r>
          </a:p>
          <a:p>
            <a:pPr algn="ctr" eaLnBrk="1" hangingPunct="1">
              <a:lnSpc>
                <a:spcPct val="90000"/>
              </a:lnSpc>
              <a:spcAft>
                <a:spcPts val="600"/>
              </a:spcAft>
              <a:buClr>
                <a:srgbClr val="000066"/>
              </a:buClr>
              <a:defRPr/>
            </a:pPr>
            <a:r>
              <a:rPr lang="en-US" altLang="en-US" sz="1900" dirty="0">
                <a:latin typeface="+mn-lt"/>
              </a:rPr>
              <a:t>attempted involvement</a:t>
            </a:r>
            <a:br>
              <a:rPr lang="en-US" altLang="en-US" sz="1900" dirty="0">
                <a:latin typeface="+mn-lt"/>
              </a:rPr>
            </a:br>
            <a:endParaRPr lang="en-US" altLang="en-US" sz="1900" dirty="0">
              <a:latin typeface="+mn-lt"/>
            </a:endParaRPr>
          </a:p>
          <a:p>
            <a:pPr algn="ctr" eaLnBrk="1" hangingPunct="1">
              <a:lnSpc>
                <a:spcPct val="90000"/>
              </a:lnSpc>
              <a:spcAft>
                <a:spcPts val="600"/>
              </a:spcAft>
              <a:buClr>
                <a:srgbClr val="000066"/>
              </a:buClr>
              <a:defRPr/>
            </a:pPr>
            <a:r>
              <a:rPr lang="en-US" altLang="en-US" sz="1900" dirty="0">
                <a:latin typeface="+mn-lt"/>
              </a:rPr>
              <a:t>in the commission of a criminal offence</a:t>
            </a:r>
            <a:br>
              <a:rPr lang="en-US" altLang="en-US" sz="1900" dirty="0">
                <a:latin typeface="+mn-lt"/>
              </a:rPr>
            </a:br>
            <a:endParaRPr lang="en-US" altLang="en-US" sz="1900" dirty="0">
              <a:latin typeface="+mn-lt"/>
            </a:endParaRPr>
          </a:p>
          <a:p>
            <a:pPr algn="ctr" eaLnBrk="1" hangingPunct="1">
              <a:lnSpc>
                <a:spcPct val="90000"/>
              </a:lnSpc>
              <a:spcAft>
                <a:spcPts val="1800"/>
              </a:spcAft>
              <a:buClr>
                <a:srgbClr val="FFFF00"/>
              </a:buClr>
              <a:defRPr/>
            </a:pPr>
            <a:r>
              <a:rPr lang="en-US" altLang="en-US" sz="1900" b="1" dirty="0">
                <a:latin typeface="+mn-lt"/>
              </a:rPr>
              <a:t>AND</a:t>
            </a:r>
            <a:br>
              <a:rPr lang="en-US" altLang="en-US" sz="1900" b="1" dirty="0">
                <a:latin typeface="+mn-lt"/>
              </a:rPr>
            </a:br>
            <a:br>
              <a:rPr lang="en-US" altLang="en-US" sz="1900" b="1" dirty="0">
                <a:latin typeface="+mn-lt"/>
              </a:rPr>
            </a:br>
            <a:r>
              <a:rPr lang="en-US" altLang="en-US" sz="1900" dirty="0">
                <a:latin typeface="+mn-lt"/>
              </a:rPr>
              <a:t>reasonable grounds for believing that the person’s arrest is ‘</a:t>
            </a:r>
            <a:r>
              <a:rPr lang="en-US" altLang="en-US" sz="1900" b="1" dirty="0">
                <a:latin typeface="+mn-lt"/>
              </a:rPr>
              <a:t>necessary</a:t>
            </a:r>
            <a:r>
              <a:rPr lang="en-US" altLang="en-US" sz="1900" dirty="0">
                <a:latin typeface="+mn-lt"/>
              </a:rPr>
              <a:t>’</a:t>
            </a:r>
          </a:p>
          <a:p>
            <a:pPr indent="-228600" eaLnBrk="1" hangingPunct="1">
              <a:lnSpc>
                <a:spcPct val="90000"/>
              </a:lnSpc>
              <a:buFont typeface="Arial" panose="020B0604020202020204" pitchFamily="34" charset="0"/>
              <a:buChar char="•"/>
              <a:defRPr/>
            </a:pPr>
            <a:endParaRPr lang="en-US" altLang="en-US" sz="1900" dirty="0">
              <a:latin typeface="+mn-lt"/>
            </a:endParaRPr>
          </a:p>
        </p:txBody>
      </p:sp>
      <p:sp>
        <p:nvSpPr>
          <p:cNvPr id="3104" name="Rectangle 310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6" name="Rectangle 310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1" b="21772"/>
          <a:stretch/>
        </p:blipFill>
        <p:spPr bwMode="auto">
          <a:xfrm>
            <a:off x="7084372" y="581892"/>
            <a:ext cx="4395535"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08" name="Rectangle 310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 b="23533"/>
          <a:stretch/>
        </p:blipFill>
        <p:spPr bwMode="auto">
          <a:xfrm>
            <a:off x="7083423" y="3708421"/>
            <a:ext cx="4395569" cy="2517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34264544"/>
              </p:ext>
            </p:extLst>
          </p:nvPr>
        </p:nvGraphicFramePr>
        <p:xfrm>
          <a:off x="643467" y="825269"/>
          <a:ext cx="10905066" cy="5277181"/>
        </p:xfrm>
        <a:graphic>
          <a:graphicData uri="http://schemas.openxmlformats.org/drawingml/2006/table">
            <a:tbl>
              <a:tblPr firstRow="1" bandRow="1">
                <a:tableStyleId>{5FD0F851-EC5A-4D38-B0AD-8093EC10F338}</a:tableStyleId>
              </a:tblPr>
              <a:tblGrid>
                <a:gridCol w="1041877">
                  <a:extLst>
                    <a:ext uri="{9D8B030D-6E8A-4147-A177-3AD203B41FA5}">
                      <a16:colId xmlns:a16="http://schemas.microsoft.com/office/drawing/2014/main" val="20000"/>
                    </a:ext>
                  </a:extLst>
                </a:gridCol>
                <a:gridCol w="2759389">
                  <a:extLst>
                    <a:ext uri="{9D8B030D-6E8A-4147-A177-3AD203B41FA5}">
                      <a16:colId xmlns:a16="http://schemas.microsoft.com/office/drawing/2014/main" val="20001"/>
                    </a:ext>
                  </a:extLst>
                </a:gridCol>
                <a:gridCol w="7103800">
                  <a:extLst>
                    <a:ext uri="{9D8B030D-6E8A-4147-A177-3AD203B41FA5}">
                      <a16:colId xmlns:a16="http://schemas.microsoft.com/office/drawing/2014/main" val="20002"/>
                    </a:ext>
                  </a:extLst>
                </a:gridCol>
              </a:tblGrid>
              <a:tr h="62434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I</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I</a:t>
                      </a:r>
                      <a:r>
                        <a:rPr lang="en-GB" sz="2300" b="1"/>
                        <a:t>nvestigation</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allow prompt</a:t>
                      </a:r>
                      <a:r>
                        <a:rPr lang="en-GB" sz="1600" b="0" baseline="0">
                          <a:solidFill>
                            <a:schemeClr val="tx1"/>
                          </a:solidFill>
                        </a:rPr>
                        <a:t> and effective investigation of the offence or of the conduct of the person in question</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0"/>
                  </a:ext>
                </a:extLst>
              </a:tr>
              <a:tr h="62434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D</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D</a:t>
                      </a:r>
                      <a:r>
                        <a:rPr lang="en-GB" sz="2300" b="1"/>
                        <a:t>isappearance</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prevent any prosecution for the offence from being hindered by the disappearance of the person in question</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1"/>
                  </a:ext>
                </a:extLst>
              </a:tr>
              <a:tr h="555738">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C</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C</a:t>
                      </a:r>
                      <a:r>
                        <a:rPr lang="en-GB" sz="2300" b="1"/>
                        <a:t>hild</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protect a child or other vulnerable</a:t>
                      </a:r>
                      <a:r>
                        <a:rPr lang="en-GB" sz="1600" b="0" baseline="0">
                          <a:solidFill>
                            <a:schemeClr val="tx1"/>
                          </a:solidFill>
                        </a:rPr>
                        <a:t> person from the relevant person</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2"/>
                  </a:ext>
                </a:extLst>
              </a:tr>
              <a:tr h="555738">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O</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O</a:t>
                      </a:r>
                      <a:r>
                        <a:rPr lang="en-GB" sz="2300" b="1"/>
                        <a:t>bstruction</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prevent the relevant person causing an unlawful obstruction of the highway</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3"/>
                  </a:ext>
                </a:extLst>
              </a:tr>
              <a:tr h="62434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P</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P</a:t>
                      </a:r>
                      <a:r>
                        <a:rPr lang="en-GB" sz="2300" b="1"/>
                        <a:t>hysical Injury</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prevent</a:t>
                      </a:r>
                      <a:r>
                        <a:rPr lang="en-GB" sz="1600" b="0" baseline="0">
                          <a:solidFill>
                            <a:schemeClr val="tx1"/>
                          </a:solidFill>
                        </a:rPr>
                        <a:t> the relevant person causing physical injury to himself or any other person or prevent him suffering physical injury</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4"/>
                  </a:ext>
                </a:extLst>
              </a:tr>
              <a:tr h="555738">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P</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P</a:t>
                      </a:r>
                      <a:r>
                        <a:rPr lang="en-GB" sz="2300" b="1"/>
                        <a:t>ublic Decency</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prevent the relevant person committing an offence against public decency</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5"/>
                  </a:ext>
                </a:extLst>
              </a:tr>
              <a:tr h="555738">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L</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L</a:t>
                      </a:r>
                      <a:r>
                        <a:rPr lang="en-GB" sz="2300" b="1"/>
                        <a:t>oss or Damage</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prevent the relevant person causing loss of, or damage to property</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6"/>
                  </a:ext>
                </a:extLst>
              </a:tr>
              <a:tr h="555738">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A</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A</a:t>
                      </a:r>
                      <a:r>
                        <a:rPr lang="en-GB" sz="2300" b="1"/>
                        <a:t>ddress</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600" b="0">
                          <a:solidFill>
                            <a:schemeClr val="tx1"/>
                          </a:solidFill>
                        </a:rPr>
                        <a:t>To enable</a:t>
                      </a:r>
                      <a:r>
                        <a:rPr lang="en-GB" sz="1600" b="0" baseline="0">
                          <a:solidFill>
                            <a:schemeClr val="tx1"/>
                          </a:solidFill>
                        </a:rPr>
                        <a:t> the address of the relevant person to be ascertained</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7"/>
                  </a:ext>
                </a:extLst>
              </a:tr>
              <a:tr h="555738">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700" b="1">
                          <a:solidFill>
                            <a:srgbClr val="FF0000"/>
                          </a:solidFill>
                        </a:rPr>
                        <a:t>N</a:t>
                      </a:r>
                      <a:endParaRPr lang="en-GB" sz="2700" b="1">
                        <a:solidFill>
                          <a:srgbClr val="FF0000"/>
                        </a:solidFill>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300" b="1">
                          <a:solidFill>
                            <a:srgbClr val="FF0000"/>
                          </a:solidFill>
                        </a:rPr>
                        <a:t>- N</a:t>
                      </a:r>
                      <a:r>
                        <a:rPr lang="en-GB" sz="2300" b="1"/>
                        <a:t>ame</a:t>
                      </a:r>
                      <a:endParaRPr lang="en-GB" sz="2300" b="1">
                        <a:latin typeface="Arial" panose="020B0604020202020204" pitchFamily="34" charset="0"/>
                        <a:cs typeface="Arial" panose="020B0604020202020204" pitchFamily="34" charset="0"/>
                      </a:endParaRPr>
                    </a:p>
                  </a:txBody>
                  <a:tcPr marL="102914" marR="102914" marT="51457" marB="51457"/>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0">
                          <a:solidFill>
                            <a:schemeClr val="tx1"/>
                          </a:solidFill>
                        </a:rPr>
                        <a:t>To enable</a:t>
                      </a:r>
                      <a:r>
                        <a:rPr lang="en-GB" sz="1600" b="0" baseline="0">
                          <a:solidFill>
                            <a:schemeClr val="tx1"/>
                          </a:solidFill>
                        </a:rPr>
                        <a:t> the name of the relevant person to be ascertained</a:t>
                      </a:r>
                      <a:endParaRPr lang="en-GB" sz="1600" b="0">
                        <a:solidFill>
                          <a:schemeClr val="tx1"/>
                        </a:solidFill>
                        <a:latin typeface="Arial" panose="020B0604020202020204" pitchFamily="34" charset="0"/>
                        <a:cs typeface="Arial" panose="020B0604020202020204" pitchFamily="34" charset="0"/>
                      </a:endParaRPr>
                    </a:p>
                  </a:txBody>
                  <a:tcPr marL="102914" marR="102914" marT="51457" marB="51457"/>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700" b="1">
                <a:latin typeface="+mj-lt"/>
                <a:ea typeface="+mj-ea"/>
                <a:cs typeface="+mj-cs"/>
              </a:rPr>
              <a:t>Alternatives to Arrest…</a:t>
            </a:r>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1900"/>
              <a:t>No further action- discretion</a:t>
            </a:r>
          </a:p>
          <a:p>
            <a:pPr indent="-228600" defTabSz="914400"/>
            <a:r>
              <a:rPr lang="en-US" sz="1900"/>
              <a:t>Persuade, Advise &amp; Warn</a:t>
            </a:r>
          </a:p>
          <a:p>
            <a:pPr indent="-228600" defTabSz="914400"/>
            <a:r>
              <a:rPr lang="en-US" sz="1900"/>
              <a:t>Caution</a:t>
            </a:r>
          </a:p>
          <a:p>
            <a:pPr indent="-228600" defTabSz="914400"/>
            <a:r>
              <a:rPr lang="en-US" sz="1900"/>
              <a:t>Out of court disposal (fixed penalty notice)</a:t>
            </a:r>
          </a:p>
          <a:p>
            <a:pPr indent="-228600" defTabSz="914400"/>
            <a:r>
              <a:rPr lang="en-US" sz="1900"/>
              <a:t>Youth Referral</a:t>
            </a:r>
          </a:p>
          <a:p>
            <a:pPr indent="-228600" defTabSz="914400"/>
            <a:r>
              <a:rPr lang="en-US" sz="1900"/>
              <a:t>Community Resolutions</a:t>
            </a:r>
          </a:p>
          <a:p>
            <a:pPr indent="-228600" defTabSz="914400"/>
            <a:r>
              <a:rPr lang="en-US" sz="1900"/>
              <a:t>Restorative Justice</a:t>
            </a:r>
          </a:p>
          <a:p>
            <a:pPr indent="-228600" defTabSz="914400"/>
            <a:r>
              <a:rPr lang="en-US" sz="1900"/>
              <a:t>Postal Charge Requsition</a:t>
            </a:r>
          </a:p>
          <a:p>
            <a:pPr indent="-228600" defTabSz="914400"/>
            <a:r>
              <a:rPr lang="en-US" sz="1900"/>
              <a:t>Report for summons</a:t>
            </a:r>
          </a:p>
          <a:p>
            <a:pPr indent="-228600" defTabSz="914400"/>
            <a:r>
              <a:rPr lang="en-US" sz="1900"/>
              <a:t>Voluntary interview</a:t>
            </a:r>
          </a:p>
        </p:txBody>
      </p:sp>
      <p:pic>
        <p:nvPicPr>
          <p:cNvPr id="4098" name="Picture 2" descr="COVID-19 Inspired Alternatives to Arrest and Their Public Reception | R  Street">
            <a:extLst>
              <a:ext uri="{FF2B5EF4-FFF2-40B4-BE49-F238E27FC236}">
                <a16:creationId xmlns:a16="http://schemas.microsoft.com/office/drawing/2014/main" id="{0A0AD7B1-7394-AF72-13A1-7F9F7F7453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06" r="883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23695" y="1833928"/>
            <a:ext cx="8438661"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S117 PACE</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Common  Law</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S3 Criminal Law Act 1967</a:t>
            </a:r>
          </a:p>
          <a:p>
            <a:pPr marL="571500" indent="-571500">
              <a:spcBef>
                <a:spcPct val="0"/>
              </a:spcBef>
              <a:spcAft>
                <a:spcPts val="3600"/>
              </a:spcAft>
              <a:buFont typeface="Arial" panose="020B0604020202020204" pitchFamily="34" charset="0"/>
              <a:buChar char="•"/>
              <a:defRPr/>
            </a:pPr>
            <a:r>
              <a:rPr lang="en-US" altLang="en-US" sz="2800" kern="0" dirty="0">
                <a:solidFill>
                  <a:srgbClr val="333399"/>
                </a:solidFill>
                <a:latin typeface="Arial" panose="020B0604020202020204" pitchFamily="34" charset="0"/>
                <a:cs typeface="Arial" panose="020B0604020202020204" pitchFamily="34" charset="0"/>
              </a:rPr>
              <a:t>S76 Criminal Justice &amp; Immigration Act 2008</a:t>
            </a: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a:p>
            <a:pPr marL="571500" indent="-571500">
              <a:spcBef>
                <a:spcPct val="0"/>
              </a:spcBef>
              <a:spcAft>
                <a:spcPts val="3600"/>
              </a:spcAft>
              <a:buFont typeface="Arial" panose="020B0604020202020204" pitchFamily="34" charset="0"/>
              <a:buChar char="•"/>
              <a:defRPr/>
            </a:pPr>
            <a:endParaRPr lang="en-US" altLang="en-US" sz="3600" kern="0" dirty="0">
              <a:solidFill>
                <a:srgbClr val="333399"/>
              </a:solidFill>
            </a:endParaRPr>
          </a:p>
        </p:txBody>
      </p:sp>
      <p:sp>
        <p:nvSpPr>
          <p:cNvPr id="4" name="TextBox 3"/>
          <p:cNvSpPr txBox="1"/>
          <p:nvPr/>
        </p:nvSpPr>
        <p:spPr>
          <a:xfrm>
            <a:off x="2207060" y="182817"/>
            <a:ext cx="7848872" cy="646331"/>
          </a:xfrm>
          <a:prstGeom prst="rect">
            <a:avLst/>
          </a:prstGeom>
          <a:solidFill>
            <a:schemeClr val="accent6"/>
          </a:solidFill>
        </p:spPr>
        <p:txBody>
          <a:bodyPr wrap="square" rtlCol="0">
            <a:spAutoFit/>
          </a:bodyPr>
          <a:lstStyle/>
          <a:p>
            <a:pPr algn="ctr"/>
            <a:r>
              <a:rPr lang="en-GB" sz="3600" b="1" dirty="0">
                <a:solidFill>
                  <a:schemeClr val="bg1"/>
                </a:solidFill>
              </a:rPr>
              <a:t>Use of Force</a:t>
            </a: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7356" y="1644544"/>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extLst>
              <p:ext uri="{D42A27DB-BD31-4B8C-83A1-F6EECF244321}">
                <p14:modId xmlns:p14="http://schemas.microsoft.com/office/powerpoint/2010/main" val="2246934130"/>
              </p:ext>
            </p:extLst>
          </p:nvPr>
        </p:nvGraphicFramePr>
        <p:xfrm>
          <a:off x="508001" y="284480"/>
          <a:ext cx="11094720" cy="6278880"/>
        </p:xfrm>
        <a:graphic>
          <a:graphicData uri="http://schemas.openxmlformats.org/drawingml/2006/table">
            <a:tbl>
              <a:tblPr firstRow="1" bandRow="1">
                <a:tableStyleId>{8A107856-5554-42FB-B03E-39F5DBC370BA}</a:tableStyleId>
              </a:tblPr>
              <a:tblGrid>
                <a:gridCol w="2133202">
                  <a:extLst>
                    <a:ext uri="{9D8B030D-6E8A-4147-A177-3AD203B41FA5}">
                      <a16:colId xmlns:a16="http://schemas.microsoft.com/office/drawing/2014/main" val="2299314756"/>
                    </a:ext>
                  </a:extLst>
                </a:gridCol>
                <a:gridCol w="8961518">
                  <a:extLst>
                    <a:ext uri="{9D8B030D-6E8A-4147-A177-3AD203B41FA5}">
                      <a16:colId xmlns:a16="http://schemas.microsoft.com/office/drawing/2014/main" val="3098617369"/>
                    </a:ext>
                  </a:extLst>
                </a:gridCol>
              </a:tblGrid>
              <a:tr h="1895218">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431307">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351425">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507983">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5622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530661">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8213100" y="395586"/>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DB9C83-6396-A4DC-4221-7351F43CC06B}"/>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1">
                <a:latin typeface="+mj-lt"/>
                <a:ea typeface="+mj-ea"/>
                <a:cs typeface="+mj-cs"/>
              </a:rPr>
              <a:t>Discuss: W</a:t>
            </a:r>
            <a:r>
              <a:rPr lang="en-US" sz="3400" b="1" i="0" u="none" strike="noStrike" baseline="0">
                <a:latin typeface="+mj-lt"/>
                <a:ea typeface="+mj-ea"/>
                <a:cs typeface="+mj-cs"/>
              </a:rPr>
              <a:t>hy do Police Officers use stop and search powers?</a:t>
            </a:r>
          </a:p>
        </p:txBody>
      </p:sp>
      <p:sp>
        <p:nvSpPr>
          <p:cNvPr id="2" name="TextBox 1">
            <a:extLst>
              <a:ext uri="{FF2B5EF4-FFF2-40B4-BE49-F238E27FC236}">
                <a16:creationId xmlns:a16="http://schemas.microsoft.com/office/drawing/2014/main" id="{824FF798-9948-B25A-715F-C8A1013BF5CF}"/>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Code A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Section 1 Police and Criminal Evidence Act 1984</a:t>
            </a:r>
            <a:br>
              <a:rPr lang="en-US" sz="1400"/>
            </a:b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Why?</a:t>
            </a:r>
            <a:br>
              <a:rPr lang="en-US" sz="1400"/>
            </a:br>
            <a:endParaRPr lang="en-US" sz="1400"/>
          </a:p>
          <a:p>
            <a:pPr marL="285750" indent="-228600">
              <a:lnSpc>
                <a:spcPct val="90000"/>
              </a:lnSpc>
              <a:spcAft>
                <a:spcPts val="600"/>
              </a:spcAft>
              <a:buFont typeface="Arial" panose="020B0604020202020204" pitchFamily="34" charset="0"/>
              <a:buChar char="•"/>
            </a:pPr>
            <a:r>
              <a:rPr lang="en-US" sz="1400"/>
              <a:t>B</a:t>
            </a:r>
            <a:r>
              <a:rPr lang="en-US" sz="1400" b="0" i="0" u="none" strike="noStrike" baseline="0"/>
              <a:t>efore they have been arrested </a:t>
            </a:r>
          </a:p>
          <a:p>
            <a:pPr marL="285750" indent="-228600">
              <a:lnSpc>
                <a:spcPct val="90000"/>
              </a:lnSpc>
              <a:spcAft>
                <a:spcPts val="600"/>
              </a:spcAft>
              <a:buFont typeface="Arial" panose="020B0604020202020204" pitchFamily="34" charset="0"/>
              <a:buChar char="•"/>
            </a:pPr>
            <a:r>
              <a:rPr lang="en-US" sz="1400"/>
              <a:t>T</a:t>
            </a:r>
            <a:r>
              <a:rPr lang="en-US" sz="1400" b="0" i="0" u="none" strike="noStrike" baseline="0"/>
              <a:t>o enable officers to allay or confirm suspicions about individuals</a:t>
            </a:r>
          </a:p>
          <a:p>
            <a:pPr marL="285750" indent="-228600">
              <a:lnSpc>
                <a:spcPct val="90000"/>
              </a:lnSpc>
              <a:spcAft>
                <a:spcPts val="600"/>
              </a:spcAft>
              <a:buFont typeface="Arial" panose="020B0604020202020204" pitchFamily="34" charset="0"/>
              <a:buChar char="•"/>
            </a:pPr>
            <a:r>
              <a:rPr lang="en-US" sz="1400"/>
              <a:t>W</a:t>
            </a:r>
            <a:r>
              <a:rPr lang="en-US" sz="1400" b="0" i="0" u="none" strike="noStrike" baseline="0"/>
              <a:t>ithout exercising their power of arrest to do so. </a:t>
            </a:r>
            <a:endParaRPr lang="en-US" sz="1400"/>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graphicFrame>
        <p:nvGraphicFramePr>
          <p:cNvPr id="7" name="TextBox 2">
            <a:extLst>
              <a:ext uri="{FF2B5EF4-FFF2-40B4-BE49-F238E27FC236}">
                <a16:creationId xmlns:a16="http://schemas.microsoft.com/office/drawing/2014/main" id="{402EE627-B893-FD31-4DAB-6B3FB77EC2A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76311"/>
            <a:ext cx="8280920" cy="646331"/>
          </a:xfrm>
          <a:prstGeom prst="rect">
            <a:avLst/>
          </a:prstGeom>
          <a:solidFill>
            <a:srgbClr val="FFC000"/>
          </a:solidFill>
        </p:spPr>
        <p:txBody>
          <a:bodyPr wrap="square" rtlCol="0">
            <a:spAutoFit/>
          </a:bodyPr>
          <a:lstStyle/>
          <a:p>
            <a:pPr algn="ctr"/>
            <a:r>
              <a:rPr lang="en-GB" sz="3600" b="1" dirty="0">
                <a:solidFill>
                  <a:schemeClr val="bg1"/>
                </a:solidFill>
              </a:rPr>
              <a:t>Definition of ‘Domestic Abuse’ </a:t>
            </a:r>
          </a:p>
        </p:txBody>
      </p:sp>
      <p:sp>
        <p:nvSpPr>
          <p:cNvPr id="3" name="TextBox 2"/>
          <p:cNvSpPr txBox="1"/>
          <p:nvPr/>
        </p:nvSpPr>
        <p:spPr>
          <a:xfrm>
            <a:off x="1336969" y="1100000"/>
            <a:ext cx="9242854" cy="461665"/>
          </a:xfrm>
          <a:prstGeom prst="rect">
            <a:avLst/>
          </a:prstGeom>
          <a:solidFill>
            <a:schemeClr val="bg2">
              <a:lumMod val="90000"/>
            </a:schemeClr>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nvGraphicFramePr>
        <p:xfrm>
          <a:off x="1415535" y="1739023"/>
          <a:ext cx="9360930" cy="4569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05363" y="1053209"/>
            <a:ext cx="8280920" cy="646331"/>
          </a:xfrm>
          <a:prstGeom prst="rect">
            <a:avLst/>
          </a:prstGeom>
          <a:solidFill>
            <a:schemeClr val="tx2">
              <a:lumMod val="20000"/>
              <a:lumOff val="80000"/>
            </a:schemeClr>
          </a:solidFill>
        </p:spPr>
        <p:txBody>
          <a:bodyPr wrap="square" rtlCol="0">
            <a:spAutoFit/>
          </a:bodyPr>
          <a:lstStyle/>
          <a:p>
            <a:r>
              <a:rPr lang="en-GB" sz="3600" b="1" dirty="0">
                <a:solidFill>
                  <a:schemeClr val="bg1"/>
                </a:solidFill>
              </a:rPr>
              <a:t>DASH Model</a:t>
            </a:r>
          </a:p>
        </p:txBody>
      </p:sp>
      <p:graphicFrame>
        <p:nvGraphicFramePr>
          <p:cNvPr id="2" name="Diagram 1"/>
          <p:cNvGraphicFramePr/>
          <p:nvPr/>
        </p:nvGraphicFramePr>
        <p:xfrm>
          <a:off x="707738" y="1746044"/>
          <a:ext cx="11046940" cy="56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Dash Risk Checklist | Saving lives through early risk identification,  intervention and prevention">
            <a:extLst>
              <a:ext uri="{FF2B5EF4-FFF2-40B4-BE49-F238E27FC236}">
                <a16:creationId xmlns:a16="http://schemas.microsoft.com/office/drawing/2014/main" id="{47D96524-73CE-8813-78CB-FB76126B8C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75762" y="474674"/>
            <a:ext cx="4508500" cy="180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733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00109BD-B236-BE4A-B4FA-C874ED24FB9E}"/>
                                            </p:graphicEl>
                                          </p:spTgt>
                                        </p:tgtEl>
                                        <p:attrNameLst>
                                          <p:attrName>style.visibility</p:attrName>
                                        </p:attrNameLst>
                                      </p:cBhvr>
                                      <p:to>
                                        <p:strVal val="visible"/>
                                      </p:to>
                                    </p:set>
                                    <p:animEffect transition="in" filter="fade">
                                      <p:cBhvr>
                                        <p:cTn id="7" dur="500"/>
                                        <p:tgtEl>
                                          <p:spTgt spid="2">
                                            <p:graphicEl>
                                              <a:dgm id="{C00109BD-B236-BE4A-B4FA-C874ED24FB9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63204F6-C8A3-0349-BFA9-A4DDDC532223}"/>
                                            </p:graphicEl>
                                          </p:spTgt>
                                        </p:tgtEl>
                                        <p:attrNameLst>
                                          <p:attrName>style.visibility</p:attrName>
                                        </p:attrNameLst>
                                      </p:cBhvr>
                                      <p:to>
                                        <p:strVal val="visible"/>
                                      </p:to>
                                    </p:set>
                                    <p:animEffect transition="in" filter="fade">
                                      <p:cBhvr>
                                        <p:cTn id="12" dur="500"/>
                                        <p:tgtEl>
                                          <p:spTgt spid="2">
                                            <p:graphicEl>
                                              <a:dgm id="{263204F6-C8A3-0349-BFA9-A4DDDC5322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48129"/>
          </a:xfrm>
          <a:solidFill>
            <a:schemeClr val="tx2">
              <a:lumMod val="20000"/>
              <a:lumOff val="80000"/>
            </a:schemeClr>
          </a:solidFill>
          <a:ln>
            <a:noFill/>
          </a:ln>
        </p:spPr>
        <p:txBody>
          <a:bodyPr>
            <a:normAutofit/>
          </a:bodyPr>
          <a:lstStyle/>
          <a:p>
            <a:pPr algn="ctr"/>
            <a:r>
              <a:rPr lang="en-GB" sz="3600" b="1" dirty="0">
                <a:solidFill>
                  <a:schemeClr val="bg1"/>
                </a:solidFill>
                <a:latin typeface="+mn-lt"/>
              </a:rPr>
              <a:t>The DASH model seeks to……</a:t>
            </a:r>
          </a:p>
        </p:txBody>
      </p:sp>
      <p:graphicFrame>
        <p:nvGraphicFramePr>
          <p:cNvPr id="5" name="Diagram 4"/>
          <p:cNvGraphicFramePr/>
          <p:nvPr/>
        </p:nvGraphicFramePr>
        <p:xfrm>
          <a:off x="203200" y="1013253"/>
          <a:ext cx="11760199" cy="5844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67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5B55F62-4767-40C8-8E8E-822B173240E6}"/>
                                            </p:graphicEl>
                                          </p:spTgt>
                                        </p:tgtEl>
                                        <p:attrNameLst>
                                          <p:attrName>style.visibility</p:attrName>
                                        </p:attrNameLst>
                                      </p:cBhvr>
                                      <p:to>
                                        <p:strVal val="visible"/>
                                      </p:to>
                                    </p:set>
                                    <p:animEffect transition="in" filter="fade">
                                      <p:cBhvr>
                                        <p:cTn id="7" dur="500"/>
                                        <p:tgtEl>
                                          <p:spTgt spid="5">
                                            <p:graphicEl>
                                              <a:dgm id="{95B55F62-4767-40C8-8E8E-822B1732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4FE2FEA-3FF2-4562-A5EB-B2195AD6BCE6}"/>
                                            </p:graphicEl>
                                          </p:spTgt>
                                        </p:tgtEl>
                                        <p:attrNameLst>
                                          <p:attrName>style.visibility</p:attrName>
                                        </p:attrNameLst>
                                      </p:cBhvr>
                                      <p:to>
                                        <p:strVal val="visible"/>
                                      </p:to>
                                    </p:set>
                                    <p:animEffect transition="in" filter="fade">
                                      <p:cBhvr>
                                        <p:cTn id="12" dur="500"/>
                                        <p:tgtEl>
                                          <p:spTgt spid="5">
                                            <p:graphicEl>
                                              <a:dgm id="{A4FE2FEA-3FF2-4562-A5EB-B2195AD6BCE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19FA2E6-0C98-4EC7-B18F-869F77AD6EFD}"/>
                                            </p:graphicEl>
                                          </p:spTgt>
                                        </p:tgtEl>
                                        <p:attrNameLst>
                                          <p:attrName>style.visibility</p:attrName>
                                        </p:attrNameLst>
                                      </p:cBhvr>
                                      <p:to>
                                        <p:strVal val="visible"/>
                                      </p:to>
                                    </p:set>
                                    <p:animEffect transition="in" filter="fade">
                                      <p:cBhvr>
                                        <p:cTn id="17" dur="500"/>
                                        <p:tgtEl>
                                          <p:spTgt spid="5">
                                            <p:graphicEl>
                                              <a:dgm id="{E19FA2E6-0C98-4EC7-B18F-869F77AD6EF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A65035FC-A9FC-4988-9F21-D772B8923BC8}"/>
                                            </p:graphicEl>
                                          </p:spTgt>
                                        </p:tgtEl>
                                        <p:attrNameLst>
                                          <p:attrName>style.visibility</p:attrName>
                                        </p:attrNameLst>
                                      </p:cBhvr>
                                      <p:to>
                                        <p:strVal val="visible"/>
                                      </p:to>
                                    </p:set>
                                    <p:animEffect transition="in" filter="fade">
                                      <p:cBhvr>
                                        <p:cTn id="22" dur="500"/>
                                        <p:tgtEl>
                                          <p:spTgt spid="5">
                                            <p:graphicEl>
                                              <a:dgm id="{A65035FC-A9FC-4988-9F21-D772B8923BC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7F5ED3-6F06-42D3-B455-0E5051335182}"/>
                                            </p:graphicEl>
                                          </p:spTgt>
                                        </p:tgtEl>
                                        <p:attrNameLst>
                                          <p:attrName>style.visibility</p:attrName>
                                        </p:attrNameLst>
                                      </p:cBhvr>
                                      <p:to>
                                        <p:strVal val="visible"/>
                                      </p:to>
                                    </p:set>
                                    <p:animEffect transition="in" filter="fade">
                                      <p:cBhvr>
                                        <p:cTn id="27" dur="500"/>
                                        <p:tgtEl>
                                          <p:spTgt spid="5">
                                            <p:graphicEl>
                                              <a:dgm id="{0D7F5ED3-6F06-42D3-B455-0E50513351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8702"/>
          </a:xfrm>
          <a:solidFill>
            <a:schemeClr val="accent6">
              <a:lumMod val="60000"/>
              <a:lumOff val="40000"/>
            </a:schemeClr>
          </a:solidFill>
        </p:spPr>
        <p:txBody>
          <a:bodyPr>
            <a:normAutofit/>
          </a:bodyPr>
          <a:lstStyle/>
          <a:p>
            <a:pPr algn="ctr"/>
            <a:r>
              <a:rPr lang="en-GB" sz="3600" b="1" dirty="0">
                <a:solidFill>
                  <a:schemeClr val="bg1"/>
                </a:solidFill>
                <a:latin typeface="+mn-lt"/>
              </a:rPr>
              <a:t>Risk Levels of DA</a:t>
            </a:r>
          </a:p>
        </p:txBody>
      </p:sp>
      <p:graphicFrame>
        <p:nvGraphicFramePr>
          <p:cNvPr id="4" name="Diagram 3"/>
          <p:cNvGraphicFramePr/>
          <p:nvPr/>
        </p:nvGraphicFramePr>
        <p:xfrm>
          <a:off x="355600" y="689191"/>
          <a:ext cx="11480800" cy="5803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154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43F8F9-AC9C-4EE4-80EB-FD770EF474AD}"/>
                                            </p:graphicEl>
                                          </p:spTgt>
                                        </p:tgtEl>
                                        <p:attrNameLst>
                                          <p:attrName>style.visibility</p:attrName>
                                        </p:attrNameLst>
                                      </p:cBhvr>
                                      <p:to>
                                        <p:strVal val="visible"/>
                                      </p:to>
                                    </p:set>
                                    <p:animEffect transition="in" filter="fade">
                                      <p:cBhvr>
                                        <p:cTn id="7" dur="500"/>
                                        <p:tgtEl>
                                          <p:spTgt spid="4">
                                            <p:graphicEl>
                                              <a:dgm id="{1243F8F9-AC9C-4EE4-80EB-FD770EF474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39751AC-0AED-4424-821A-F381E18123BF}"/>
                                            </p:graphicEl>
                                          </p:spTgt>
                                        </p:tgtEl>
                                        <p:attrNameLst>
                                          <p:attrName>style.visibility</p:attrName>
                                        </p:attrNameLst>
                                      </p:cBhvr>
                                      <p:to>
                                        <p:strVal val="visible"/>
                                      </p:to>
                                    </p:set>
                                    <p:animEffect transition="in" filter="fade">
                                      <p:cBhvr>
                                        <p:cTn id="12" dur="500"/>
                                        <p:tgtEl>
                                          <p:spTgt spid="4">
                                            <p:graphicEl>
                                              <a:dgm id="{139751AC-0AED-4424-821A-F381E18123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D10A967-5243-4171-9D85-44B80B37AC32}"/>
                                            </p:graphicEl>
                                          </p:spTgt>
                                        </p:tgtEl>
                                        <p:attrNameLst>
                                          <p:attrName>style.visibility</p:attrName>
                                        </p:attrNameLst>
                                      </p:cBhvr>
                                      <p:to>
                                        <p:strVal val="visible"/>
                                      </p:to>
                                    </p:set>
                                    <p:animEffect transition="in" filter="fade">
                                      <p:cBhvr>
                                        <p:cTn id="17" dur="500"/>
                                        <p:tgtEl>
                                          <p:spTgt spid="4">
                                            <p:graphicEl>
                                              <a:dgm id="{8D10A967-5243-4171-9D85-44B80B37AC3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56B7B87-8588-4E0E-B135-A2DB3B449533}"/>
                                            </p:graphicEl>
                                          </p:spTgt>
                                        </p:tgtEl>
                                        <p:attrNameLst>
                                          <p:attrName>style.visibility</p:attrName>
                                        </p:attrNameLst>
                                      </p:cBhvr>
                                      <p:to>
                                        <p:strVal val="visible"/>
                                      </p:to>
                                    </p:set>
                                    <p:animEffect transition="in" filter="fade">
                                      <p:cBhvr>
                                        <p:cTn id="22" dur="500"/>
                                        <p:tgtEl>
                                          <p:spTgt spid="4">
                                            <p:graphicEl>
                                              <a:dgm id="{556B7B87-8588-4E0E-B135-A2DB3B44953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1EBAE8B-39CF-4F82-84F7-995BDD54DE96}"/>
                                            </p:graphicEl>
                                          </p:spTgt>
                                        </p:tgtEl>
                                        <p:attrNameLst>
                                          <p:attrName>style.visibility</p:attrName>
                                        </p:attrNameLst>
                                      </p:cBhvr>
                                      <p:to>
                                        <p:strVal val="visible"/>
                                      </p:to>
                                    </p:set>
                                    <p:animEffect transition="in" filter="fade">
                                      <p:cBhvr>
                                        <p:cTn id="27" dur="500"/>
                                        <p:tgtEl>
                                          <p:spTgt spid="4">
                                            <p:graphicEl>
                                              <a:dgm id="{81EBAE8B-39CF-4F82-84F7-995BDD54DE9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5F2C1207-45A4-4D06-83AF-DE274E6C639D}"/>
                                            </p:graphicEl>
                                          </p:spTgt>
                                        </p:tgtEl>
                                        <p:attrNameLst>
                                          <p:attrName>style.visibility</p:attrName>
                                        </p:attrNameLst>
                                      </p:cBhvr>
                                      <p:to>
                                        <p:strVal val="visible"/>
                                      </p:to>
                                    </p:set>
                                    <p:animEffect transition="in" filter="fade">
                                      <p:cBhvr>
                                        <p:cTn id="32" dur="500"/>
                                        <p:tgtEl>
                                          <p:spTgt spid="4">
                                            <p:graphicEl>
                                              <a:dgm id="{5F2C1207-45A4-4D06-83AF-DE274E6C63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portant | Free icons png, Free icons, Png icons">
            <a:extLst>
              <a:ext uri="{FF2B5EF4-FFF2-40B4-BE49-F238E27FC236}">
                <a16:creationId xmlns:a16="http://schemas.microsoft.com/office/drawing/2014/main" id="{4A1BF8FB-029C-30D3-3632-00A5285E4A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 y="0"/>
            <a:ext cx="4356100" cy="43367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7">
            <a:extLst>
              <a:ext uri="{FF2B5EF4-FFF2-40B4-BE49-F238E27FC236}">
                <a16:creationId xmlns:a16="http://schemas.microsoft.com/office/drawing/2014/main" id="{1DDABFAE-01AE-36CB-C59B-E44F3592278B}"/>
              </a:ext>
            </a:extLst>
          </p:cNvPr>
          <p:cNvGraphicFramePr/>
          <p:nvPr/>
        </p:nvGraphicFramePr>
        <p:xfrm>
          <a:off x="4356100" y="1676400"/>
          <a:ext cx="7340600" cy="43367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91288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72" y="117058"/>
            <a:ext cx="10515600" cy="623416"/>
          </a:xfrm>
          <a:solidFill>
            <a:schemeClr val="accent6">
              <a:lumMod val="60000"/>
              <a:lumOff val="40000"/>
            </a:schemeClr>
          </a:solidFill>
        </p:spPr>
        <p:txBody>
          <a:bodyPr>
            <a:normAutofit/>
          </a:bodyPr>
          <a:lstStyle/>
          <a:p>
            <a:r>
              <a:rPr lang="en-GB" sz="3600" b="1" dirty="0">
                <a:solidFill>
                  <a:schemeClr val="bg1"/>
                </a:solidFill>
                <a:latin typeface="+mn-lt"/>
              </a:rPr>
              <a:t>PPN</a:t>
            </a:r>
          </a:p>
        </p:txBody>
      </p:sp>
      <p:graphicFrame>
        <p:nvGraphicFramePr>
          <p:cNvPr id="3" name="Diagram 2"/>
          <p:cNvGraphicFramePr/>
          <p:nvPr/>
        </p:nvGraphicFramePr>
        <p:xfrm>
          <a:off x="204572" y="1028857"/>
          <a:ext cx="9625228" cy="5712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Digitalising your control checklists - Quick and easy - Ermeo">
            <a:extLst>
              <a:ext uri="{FF2B5EF4-FFF2-40B4-BE49-F238E27FC236}">
                <a16:creationId xmlns:a16="http://schemas.microsoft.com/office/drawing/2014/main" id="{90E87B74-05A3-F090-7962-2FD08F3619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40608" y="117058"/>
            <a:ext cx="4551392" cy="302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61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EEA8054-4E6F-1A47-ABC1-D38167F7FF50}"/>
                                            </p:graphicEl>
                                          </p:spTgt>
                                        </p:tgtEl>
                                        <p:attrNameLst>
                                          <p:attrName>style.visibility</p:attrName>
                                        </p:attrNameLst>
                                      </p:cBhvr>
                                      <p:to>
                                        <p:strVal val="visible"/>
                                      </p:to>
                                    </p:set>
                                    <p:animEffect transition="in" filter="fade">
                                      <p:cBhvr>
                                        <p:cTn id="7" dur="500"/>
                                        <p:tgtEl>
                                          <p:spTgt spid="3">
                                            <p:graphicEl>
                                              <a:dgm id="{FEEA8054-4E6F-1A47-ABC1-D38167F7FF5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C10E496-E57C-0E45-B63F-A8D3EDF3823D}"/>
                                            </p:graphicEl>
                                          </p:spTgt>
                                        </p:tgtEl>
                                        <p:attrNameLst>
                                          <p:attrName>style.visibility</p:attrName>
                                        </p:attrNameLst>
                                      </p:cBhvr>
                                      <p:to>
                                        <p:strVal val="visible"/>
                                      </p:to>
                                    </p:set>
                                    <p:animEffect transition="in" filter="fade">
                                      <p:cBhvr>
                                        <p:cTn id="12" dur="500"/>
                                        <p:tgtEl>
                                          <p:spTgt spid="3">
                                            <p:graphicEl>
                                              <a:dgm id="{5C10E496-E57C-0E45-B63F-A8D3EDF3823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12261C9D-AB09-6749-A80D-DF83AD00FD4A}"/>
                                            </p:graphicEl>
                                          </p:spTgt>
                                        </p:tgtEl>
                                        <p:attrNameLst>
                                          <p:attrName>style.visibility</p:attrName>
                                        </p:attrNameLst>
                                      </p:cBhvr>
                                      <p:to>
                                        <p:strVal val="visible"/>
                                      </p:to>
                                    </p:set>
                                    <p:animEffect transition="in" filter="fade">
                                      <p:cBhvr>
                                        <p:cTn id="17" dur="500"/>
                                        <p:tgtEl>
                                          <p:spTgt spid="3">
                                            <p:graphicEl>
                                              <a:dgm id="{12261C9D-AB09-6749-A80D-DF83AD00FD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3226F5AF-7DCB-4F46-8EF7-159723350A93}"/>
                                            </p:graphicEl>
                                          </p:spTgt>
                                        </p:tgtEl>
                                        <p:attrNameLst>
                                          <p:attrName>style.visibility</p:attrName>
                                        </p:attrNameLst>
                                      </p:cBhvr>
                                      <p:to>
                                        <p:strVal val="visible"/>
                                      </p:to>
                                    </p:set>
                                    <p:animEffect transition="in" filter="fade">
                                      <p:cBhvr>
                                        <p:cTn id="22" dur="500"/>
                                        <p:tgtEl>
                                          <p:spTgt spid="3">
                                            <p:graphicEl>
                                              <a:dgm id="{3226F5AF-7DCB-4F46-8EF7-159723350A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4C60DC2-5931-5C4B-8312-F01D77230E6C}"/>
                                            </p:graphicEl>
                                          </p:spTgt>
                                        </p:tgtEl>
                                        <p:attrNameLst>
                                          <p:attrName>style.visibility</p:attrName>
                                        </p:attrNameLst>
                                      </p:cBhvr>
                                      <p:to>
                                        <p:strVal val="visible"/>
                                      </p:to>
                                    </p:set>
                                    <p:animEffect transition="in" filter="fade">
                                      <p:cBhvr>
                                        <p:cTn id="27" dur="500"/>
                                        <p:tgtEl>
                                          <p:spTgt spid="3">
                                            <p:graphicEl>
                                              <a:dgm id="{F4C60DC2-5931-5C4B-8312-F01D77230E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452EBA8-0096-374F-B2EB-32F1BBAB20A0}"/>
                                            </p:graphicEl>
                                          </p:spTgt>
                                        </p:tgtEl>
                                        <p:attrNameLst>
                                          <p:attrName>style.visibility</p:attrName>
                                        </p:attrNameLst>
                                      </p:cBhvr>
                                      <p:to>
                                        <p:strVal val="visible"/>
                                      </p:to>
                                    </p:set>
                                    <p:animEffect transition="in" filter="fade">
                                      <p:cBhvr>
                                        <p:cTn id="32" dur="500"/>
                                        <p:tgtEl>
                                          <p:spTgt spid="3">
                                            <p:graphicEl>
                                              <a:dgm id="{2452EBA8-0096-374F-B2EB-32F1BBAB20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112F83FB-0DF7-B54D-95D8-646048946594}"/>
                                            </p:graphicEl>
                                          </p:spTgt>
                                        </p:tgtEl>
                                        <p:attrNameLst>
                                          <p:attrName>style.visibility</p:attrName>
                                        </p:attrNameLst>
                                      </p:cBhvr>
                                      <p:to>
                                        <p:strVal val="visible"/>
                                      </p:to>
                                    </p:set>
                                    <p:animEffect transition="in" filter="fade">
                                      <p:cBhvr>
                                        <p:cTn id="37" dur="500"/>
                                        <p:tgtEl>
                                          <p:spTgt spid="3">
                                            <p:graphicEl>
                                              <a:dgm id="{112F83FB-0DF7-B54D-95D8-6460489465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C09FE0EE-8718-914B-9878-D41630AF750B}"/>
                                            </p:graphicEl>
                                          </p:spTgt>
                                        </p:tgtEl>
                                        <p:attrNameLst>
                                          <p:attrName>style.visibility</p:attrName>
                                        </p:attrNameLst>
                                      </p:cBhvr>
                                      <p:to>
                                        <p:strVal val="visible"/>
                                      </p:to>
                                    </p:set>
                                    <p:animEffect transition="in" filter="fade">
                                      <p:cBhvr>
                                        <p:cTn id="42" dur="500"/>
                                        <p:tgtEl>
                                          <p:spTgt spid="3">
                                            <p:graphicEl>
                                              <a:dgm id="{C09FE0EE-8718-914B-9878-D41630AF750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710294" y="4781756"/>
            <a:ext cx="3512385" cy="1509636"/>
          </a:xfrm>
          <a:prstGeom prst="rect">
            <a:avLst/>
          </a:prstGeom>
        </p:spPr>
        <p:txBody>
          <a:bodyPr vert="horz" lIns="91440" tIns="45720" rIns="91440" bIns="45720" rtlCol="0" anchor="ctr">
            <a:normAutofit/>
          </a:bodyPr>
          <a:lstStyle/>
          <a:p>
            <a:pPr algn="r" defTabSz="896112">
              <a:lnSpc>
                <a:spcPct val="90000"/>
              </a:lnSpc>
              <a:spcBef>
                <a:spcPct val="0"/>
              </a:spcBef>
              <a:spcAft>
                <a:spcPts val="588"/>
              </a:spcAft>
            </a:pPr>
            <a:r>
              <a:rPr lang="en-US" sz="2940" b="1" kern="1200" dirty="0">
                <a:solidFill>
                  <a:schemeClr val="accent1"/>
                </a:solidFill>
                <a:latin typeface="+mj-lt"/>
                <a:ea typeface="+mj-ea"/>
                <a:cs typeface="+mj-cs"/>
              </a:rPr>
              <a:t>There are 18 Specific  </a:t>
            </a:r>
          </a:p>
          <a:p>
            <a:pPr algn="r" defTabSz="896112">
              <a:lnSpc>
                <a:spcPct val="90000"/>
              </a:lnSpc>
              <a:spcBef>
                <a:spcPct val="0"/>
              </a:spcBef>
              <a:spcAft>
                <a:spcPts val="588"/>
              </a:spcAft>
            </a:pPr>
            <a:r>
              <a:rPr lang="en-US" sz="2940" b="1" kern="1200" dirty="0">
                <a:solidFill>
                  <a:schemeClr val="accent1"/>
                </a:solidFill>
                <a:latin typeface="+mj-lt"/>
                <a:ea typeface="+mj-ea"/>
                <a:cs typeface="+mj-cs"/>
              </a:rPr>
              <a:t>HIGH RISK questions</a:t>
            </a:r>
            <a:endParaRPr lang="en-US" sz="3000" b="1" kern="1200" dirty="0">
              <a:solidFill>
                <a:schemeClr val="accent1"/>
              </a:solidFill>
              <a:latin typeface="+mj-lt"/>
              <a:ea typeface="+mj-ea"/>
              <a:cs typeface="+mj-cs"/>
            </a:endParaRPr>
          </a:p>
        </p:txBody>
      </p:sp>
      <p:pic>
        <p:nvPicPr>
          <p:cNvPr id="6" name="Picture 5" descr="Person holding a puzzle piece">
            <a:extLst>
              <a:ext uri="{FF2B5EF4-FFF2-40B4-BE49-F238E27FC236}">
                <a16:creationId xmlns:a16="http://schemas.microsoft.com/office/drawing/2014/main" id="{10DF7B36-B995-7489-E6D6-B90C8D56C19E}"/>
              </a:ext>
            </a:extLst>
          </p:cNvPr>
          <p:cNvPicPr>
            <a:picLocks noChangeAspect="1"/>
          </p:cNvPicPr>
          <p:nvPr/>
        </p:nvPicPr>
        <p:blipFill rotWithShape="1">
          <a:blip r:embed="rId3"/>
          <a:srcRect t="465" r="2" b="2"/>
          <a:stretch/>
        </p:blipFill>
        <p:spPr>
          <a:xfrm>
            <a:off x="457200" y="566608"/>
            <a:ext cx="5497193" cy="3707037"/>
          </a:xfrm>
          <a:prstGeom prst="rect">
            <a:avLst/>
          </a:prstGeom>
        </p:spPr>
      </p:pic>
      <p:pic>
        <p:nvPicPr>
          <p:cNvPr id="4100" name="Picture 4" descr="Police officer roles | Careers | Metropolitan Police">
            <a:extLst>
              <a:ext uri="{FF2B5EF4-FFF2-40B4-BE49-F238E27FC236}">
                <a16:creationId xmlns:a16="http://schemas.microsoft.com/office/drawing/2014/main" id="{B19D3D32-A68C-2664-63A2-D4EBF2ABB80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62" r="10747" b="-2"/>
          <a:stretch/>
        </p:blipFill>
        <p:spPr bwMode="auto">
          <a:xfrm>
            <a:off x="6249992" y="570644"/>
            <a:ext cx="5484808" cy="370703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8316FCB-5C1F-1D50-D094-7F2DFF1E73A7}"/>
              </a:ext>
            </a:extLst>
          </p:cNvPr>
          <p:cNvSpPr txBox="1"/>
          <p:nvPr/>
        </p:nvSpPr>
        <p:spPr>
          <a:xfrm>
            <a:off x="4958228" y="4781756"/>
            <a:ext cx="6535865" cy="1509636"/>
          </a:xfrm>
          <a:prstGeom prst="rect">
            <a:avLst/>
          </a:prstGeom>
        </p:spPr>
        <p:txBody>
          <a:bodyPr vert="horz" lIns="91440" tIns="45720" rIns="91440" bIns="45720" rtlCol="0" anchor="ctr">
            <a:normAutofit/>
          </a:bodyPr>
          <a:lstStyle/>
          <a:p>
            <a:pPr algn="ctr" defTabSz="896112">
              <a:lnSpc>
                <a:spcPct val="90000"/>
              </a:lnSpc>
              <a:spcAft>
                <a:spcPts val="588"/>
              </a:spcAft>
            </a:pPr>
            <a:r>
              <a:rPr lang="en-US" sz="1960" kern="1200" dirty="0">
                <a:solidFill>
                  <a:schemeClr val="accent1"/>
                </a:solidFill>
                <a:latin typeface="+mn-lt"/>
                <a:ea typeface="+mn-ea"/>
                <a:cs typeface="+mn-cs"/>
              </a:rPr>
              <a:t>However, there is the need to use professional judgement  </a:t>
            </a:r>
            <a:br>
              <a:rPr lang="en-US" sz="1960" kern="1200" dirty="0">
                <a:solidFill>
                  <a:schemeClr val="accent1"/>
                </a:solidFill>
                <a:latin typeface="+mn-lt"/>
                <a:ea typeface="+mn-ea"/>
                <a:cs typeface="+mn-cs"/>
              </a:rPr>
            </a:br>
            <a:r>
              <a:rPr lang="en-US" sz="1960" kern="1200" dirty="0">
                <a:solidFill>
                  <a:schemeClr val="accent1"/>
                </a:solidFill>
                <a:latin typeface="+mn-lt"/>
                <a:ea typeface="+mn-ea"/>
                <a:cs typeface="+mn-cs"/>
              </a:rPr>
              <a:t>- a person who engages in an activity with competence and skill and being able to make an informed decision based on a balanced viewpoint.</a:t>
            </a:r>
          </a:p>
          <a:p>
            <a:pPr indent="-228600">
              <a:lnSpc>
                <a:spcPct val="90000"/>
              </a:lnSpc>
              <a:spcAft>
                <a:spcPts val="600"/>
              </a:spcAft>
              <a:buFont typeface="Arial" panose="020B0604020202020204" pitchFamily="34" charset="0"/>
              <a:buChar char="•"/>
            </a:pPr>
            <a:endParaRPr lang="en-US" sz="2000" baseline="0" dirty="0">
              <a:solidFill>
                <a:schemeClr val="bg1"/>
              </a:solidFill>
            </a:endParaRPr>
          </a:p>
        </p:txBody>
      </p:sp>
    </p:spTree>
    <p:extLst>
      <p:ext uri="{BB962C8B-B14F-4D97-AF65-F5344CB8AC3E}">
        <p14:creationId xmlns:p14="http://schemas.microsoft.com/office/powerpoint/2010/main" val="1238530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841248" y="334644"/>
            <a:ext cx="10509504" cy="107691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chemeClr val="tx1"/>
                </a:solidFill>
                <a:latin typeface="+mj-lt"/>
                <a:ea typeface="+mj-ea"/>
                <a:cs typeface="+mj-cs"/>
              </a:rPr>
              <a:t>Definition: Road Traffic Collisions</a:t>
            </a:r>
          </a:p>
        </p:txBody>
      </p:sp>
      <p:sp>
        <p:nvSpPr>
          <p:cNvPr id="5" name="TextBox 2"/>
          <p:cNvSpPr txBox="1">
            <a:spLocks noChangeArrowheads="1"/>
          </p:cNvSpPr>
          <p:nvPr/>
        </p:nvSpPr>
        <p:spPr bwMode="auto">
          <a:xfrm>
            <a:off x="292851" y="1548942"/>
            <a:ext cx="8190750" cy="4652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defTabSz="813816">
              <a:spcBef>
                <a:spcPct val="0"/>
              </a:spcBef>
              <a:spcAft>
                <a:spcPts val="600"/>
              </a:spcAft>
              <a:buNone/>
            </a:pPr>
            <a:r>
              <a:rPr lang="en-GB" altLang="en-US" sz="2136" kern="1200" dirty="0">
                <a:solidFill>
                  <a:srgbClr val="FF0000"/>
                </a:solidFill>
                <a:latin typeface="+mn-lt"/>
                <a:ea typeface="Segoe UI Black" panose="020B0A02040204020203" pitchFamily="34" charset="0"/>
                <a:cs typeface="+mn-cs"/>
              </a:rPr>
              <a:t>Owing to the presence </a:t>
            </a:r>
            <a:r>
              <a:rPr lang="en-GB" altLang="en-US" sz="2136" kern="1200" dirty="0">
                <a:solidFill>
                  <a:schemeClr val="tx1"/>
                </a:solidFill>
                <a:latin typeface="+mn-lt"/>
                <a:ea typeface="Segoe UI Black" panose="020B0A02040204020203" pitchFamily="34" charset="0"/>
                <a:cs typeface="+mn-cs"/>
              </a:rPr>
              <a:t>of a </a:t>
            </a:r>
            <a:r>
              <a:rPr lang="en-GB" altLang="en-US" sz="2136" kern="1200" dirty="0">
                <a:solidFill>
                  <a:srgbClr val="FF0000"/>
                </a:solidFill>
                <a:latin typeface="+mn-lt"/>
                <a:ea typeface="Segoe UI Black" panose="020B0A02040204020203" pitchFamily="34" charset="0"/>
                <a:cs typeface="+mn-cs"/>
              </a:rPr>
              <a:t>mechanically propelled vehicle (MPV) </a:t>
            </a:r>
            <a:r>
              <a:rPr lang="en-GB" altLang="en-US" sz="2136" kern="1200" dirty="0">
                <a:solidFill>
                  <a:schemeClr val="tx1"/>
                </a:solidFill>
                <a:latin typeface="+mn-lt"/>
                <a:ea typeface="Segoe UI Black" panose="020B0A02040204020203" pitchFamily="34" charset="0"/>
                <a:cs typeface="+mn-cs"/>
              </a:rPr>
              <a:t>on a</a:t>
            </a:r>
            <a:r>
              <a:rPr lang="en-GB" altLang="en-US" sz="2136" kern="1200" dirty="0">
                <a:solidFill>
                  <a:srgbClr val="FF0000"/>
                </a:solidFill>
                <a:latin typeface="+mn-lt"/>
                <a:ea typeface="Segoe UI Black" panose="020B0A02040204020203" pitchFamily="34" charset="0"/>
                <a:cs typeface="+mn-cs"/>
              </a:rPr>
              <a:t> road </a:t>
            </a:r>
            <a:r>
              <a:rPr lang="en-GB" altLang="en-US" sz="2136" kern="1200" dirty="0">
                <a:solidFill>
                  <a:schemeClr val="tx1"/>
                </a:solidFill>
                <a:latin typeface="+mn-lt"/>
                <a:ea typeface="Segoe UI Black" panose="020B0A02040204020203" pitchFamily="34" charset="0"/>
                <a:cs typeface="+mn-cs"/>
              </a:rPr>
              <a:t>or </a:t>
            </a:r>
            <a:r>
              <a:rPr lang="en-GB" altLang="en-US" sz="2136" kern="1200" dirty="0">
                <a:solidFill>
                  <a:srgbClr val="FF0000"/>
                </a:solidFill>
                <a:latin typeface="+mn-lt"/>
                <a:ea typeface="Segoe UI Black" panose="020B0A02040204020203" pitchFamily="34" charset="0"/>
                <a:cs typeface="+mn-cs"/>
              </a:rPr>
              <a:t>other public place, </a:t>
            </a:r>
            <a:r>
              <a:rPr lang="en-GB" altLang="en-US" sz="2136" kern="1200" dirty="0">
                <a:solidFill>
                  <a:schemeClr val="tx1"/>
                </a:solidFill>
                <a:latin typeface="+mn-lt"/>
                <a:ea typeface="Segoe UI Black" panose="020B0A02040204020203" pitchFamily="34" charset="0"/>
                <a:cs typeface="+mn-cs"/>
              </a:rPr>
              <a:t>an accident occurs whereby;</a:t>
            </a:r>
          </a:p>
          <a:p>
            <a:pPr algn="ctr" defTabSz="813816">
              <a:spcBef>
                <a:spcPct val="0"/>
              </a:spcBef>
              <a:spcAft>
                <a:spcPts val="600"/>
              </a:spcAft>
              <a:buNone/>
            </a:pPr>
            <a:r>
              <a:rPr lang="en-GB" altLang="en-US" sz="2136" kern="1200" dirty="0">
                <a:solidFill>
                  <a:srgbClr val="FF0000"/>
                </a:solidFill>
                <a:latin typeface="+mn-lt"/>
                <a:ea typeface="Segoe UI Black" panose="020B0A02040204020203" pitchFamily="34" charset="0"/>
                <a:cs typeface="+mn-cs"/>
              </a:rPr>
              <a:t>personal injury </a:t>
            </a:r>
            <a:r>
              <a:rPr lang="en-GB" altLang="en-US" sz="2136" kern="1200" dirty="0">
                <a:solidFill>
                  <a:schemeClr val="tx1"/>
                </a:solidFill>
                <a:latin typeface="+mn-lt"/>
                <a:ea typeface="Segoe UI Black" panose="020B0A02040204020203" pitchFamily="34" charset="0"/>
                <a:cs typeface="+mn-cs"/>
              </a:rPr>
              <a:t>is caused to a person (other than the driver of that MPV)             </a:t>
            </a:r>
          </a:p>
          <a:p>
            <a:pPr algn="ctr" defTabSz="813816">
              <a:spcBef>
                <a:spcPct val="0"/>
              </a:spcBef>
              <a:spcAft>
                <a:spcPts val="600"/>
              </a:spcAft>
              <a:buNone/>
            </a:pPr>
            <a:r>
              <a:rPr lang="en-GB" altLang="en-US" sz="2136" b="1" kern="1200" dirty="0">
                <a:solidFill>
                  <a:srgbClr val="FF0000"/>
                </a:solidFill>
                <a:latin typeface="+mn-lt"/>
                <a:ea typeface="Segoe UI Black" panose="020B0A02040204020203" pitchFamily="34" charset="0"/>
                <a:cs typeface="+mn-cs"/>
              </a:rPr>
              <a:t>OR</a:t>
            </a:r>
          </a:p>
          <a:p>
            <a:pPr algn="ctr" defTabSz="813816">
              <a:spcBef>
                <a:spcPct val="0"/>
              </a:spcBef>
              <a:spcAft>
                <a:spcPts val="600"/>
              </a:spcAft>
              <a:buNone/>
            </a:pPr>
            <a:r>
              <a:rPr lang="en-GB" altLang="en-US" sz="2136" kern="1200" dirty="0">
                <a:solidFill>
                  <a:srgbClr val="FF0000"/>
                </a:solidFill>
                <a:latin typeface="+mn-lt"/>
                <a:ea typeface="Segoe UI Black" panose="020B0A02040204020203" pitchFamily="34" charset="0"/>
                <a:cs typeface="+mn-cs"/>
              </a:rPr>
              <a:t>damage</a:t>
            </a:r>
            <a:r>
              <a:rPr lang="en-GB" altLang="en-US" sz="2136" kern="1200" dirty="0">
                <a:solidFill>
                  <a:schemeClr val="tx1"/>
                </a:solidFill>
                <a:latin typeface="+mn-lt"/>
                <a:ea typeface="Segoe UI Black" panose="020B0A02040204020203" pitchFamily="34" charset="0"/>
                <a:cs typeface="+mn-cs"/>
              </a:rPr>
              <a:t> is caused to:</a:t>
            </a:r>
          </a:p>
          <a:p>
            <a:pPr algn="ctr" defTabSz="813816">
              <a:spcBef>
                <a:spcPct val="0"/>
              </a:spcBef>
              <a:spcAft>
                <a:spcPts val="600"/>
              </a:spcAft>
              <a:buNone/>
            </a:pPr>
            <a:r>
              <a:rPr lang="en-GB" altLang="en-US" sz="2136" kern="1200" dirty="0">
                <a:solidFill>
                  <a:srgbClr val="0033CC"/>
                </a:solidFill>
                <a:latin typeface="+mn-lt"/>
                <a:ea typeface="Segoe UI Black" panose="020B0A02040204020203" pitchFamily="34" charset="0"/>
                <a:cs typeface="+mn-cs"/>
              </a:rPr>
              <a:t> </a:t>
            </a:r>
            <a:r>
              <a:rPr lang="en-GB" altLang="en-US" sz="2136" kern="1200" dirty="0">
                <a:solidFill>
                  <a:schemeClr val="tx1"/>
                </a:solidFill>
                <a:latin typeface="+mn-lt"/>
                <a:ea typeface="Segoe UI Black" panose="020B0A02040204020203" pitchFamily="34" charset="0"/>
                <a:cs typeface="+mn-cs"/>
              </a:rPr>
              <a:t>a </a:t>
            </a:r>
            <a:r>
              <a:rPr lang="en-GB" altLang="en-US" sz="2136" kern="1200" dirty="0">
                <a:solidFill>
                  <a:srgbClr val="FF0000"/>
                </a:solidFill>
                <a:latin typeface="+mn-lt"/>
                <a:ea typeface="Segoe UI Black" panose="020B0A02040204020203" pitchFamily="34" charset="0"/>
                <a:cs typeface="+mn-cs"/>
              </a:rPr>
              <a:t>vehicle</a:t>
            </a:r>
            <a:r>
              <a:rPr lang="en-GB" altLang="en-US" sz="2136" kern="1200" dirty="0">
                <a:solidFill>
                  <a:schemeClr val="tx1"/>
                </a:solidFill>
                <a:latin typeface="+mn-lt"/>
                <a:ea typeface="Segoe UI Black" panose="020B0A02040204020203" pitchFamily="34" charset="0"/>
                <a:cs typeface="+mn-cs"/>
              </a:rPr>
              <a:t> (other than the MPV or any trailer drawn by it)</a:t>
            </a:r>
          </a:p>
          <a:p>
            <a:pPr algn="ctr" defTabSz="813816">
              <a:spcBef>
                <a:spcPct val="0"/>
              </a:spcBef>
              <a:spcAft>
                <a:spcPts val="600"/>
              </a:spcAft>
              <a:buNone/>
            </a:pPr>
            <a:r>
              <a:rPr lang="en-GB" altLang="en-US" sz="2136" kern="1200" dirty="0">
                <a:solidFill>
                  <a:srgbClr val="FF0000"/>
                </a:solidFill>
                <a:latin typeface="+mn-lt"/>
                <a:ea typeface="Segoe UI Black" panose="020B0A02040204020203" pitchFamily="34" charset="0"/>
                <a:cs typeface="+mn-cs"/>
              </a:rPr>
              <a:t>   </a:t>
            </a:r>
            <a:r>
              <a:rPr lang="en-GB" altLang="en-US" sz="2136" b="1" kern="1200" dirty="0">
                <a:solidFill>
                  <a:srgbClr val="FF0000"/>
                </a:solidFill>
                <a:latin typeface="+mn-lt"/>
                <a:ea typeface="Segoe UI Black" panose="020B0A02040204020203" pitchFamily="34" charset="0"/>
                <a:cs typeface="+mn-cs"/>
              </a:rPr>
              <a:t>OR</a:t>
            </a:r>
          </a:p>
          <a:p>
            <a:pPr algn="ctr" defTabSz="813816">
              <a:spcBef>
                <a:spcPct val="0"/>
              </a:spcBef>
              <a:spcAft>
                <a:spcPts val="600"/>
              </a:spcAft>
              <a:buNone/>
            </a:pPr>
            <a:r>
              <a:rPr lang="en-GB" altLang="en-US" sz="2136" kern="1200" dirty="0">
                <a:solidFill>
                  <a:srgbClr val="0033CC"/>
                </a:solidFill>
                <a:latin typeface="+mn-lt"/>
                <a:ea typeface="Segoe UI Black" panose="020B0A02040204020203" pitchFamily="34" charset="0"/>
                <a:cs typeface="+mn-cs"/>
              </a:rPr>
              <a:t> </a:t>
            </a:r>
            <a:r>
              <a:rPr lang="en-GB" altLang="en-US" sz="2136" kern="1200" dirty="0">
                <a:solidFill>
                  <a:schemeClr val="tx1"/>
                </a:solidFill>
                <a:latin typeface="+mn-lt"/>
                <a:ea typeface="Segoe UI Black" panose="020B0A02040204020203" pitchFamily="34" charset="0"/>
                <a:cs typeface="+mn-cs"/>
              </a:rPr>
              <a:t>an </a:t>
            </a:r>
            <a:r>
              <a:rPr lang="en-GB" altLang="en-US" sz="2136" kern="1200" dirty="0">
                <a:solidFill>
                  <a:srgbClr val="FF0000"/>
                </a:solidFill>
                <a:latin typeface="+mn-lt"/>
                <a:ea typeface="Segoe UI Black" panose="020B0A02040204020203" pitchFamily="34" charset="0"/>
                <a:cs typeface="+mn-cs"/>
              </a:rPr>
              <a:t>animal</a:t>
            </a:r>
            <a:r>
              <a:rPr lang="en-GB" altLang="en-US" sz="2136" kern="1200" dirty="0">
                <a:solidFill>
                  <a:schemeClr val="tx1"/>
                </a:solidFill>
                <a:latin typeface="+mn-lt"/>
                <a:ea typeface="Segoe UI Black" panose="020B0A02040204020203" pitchFamily="34" charset="0"/>
                <a:cs typeface="+mn-cs"/>
              </a:rPr>
              <a:t> (other than one in or on that MPV or any trailer drawn by it)</a:t>
            </a:r>
          </a:p>
          <a:p>
            <a:pPr algn="ctr" defTabSz="813816">
              <a:spcBef>
                <a:spcPct val="0"/>
              </a:spcBef>
              <a:spcAft>
                <a:spcPts val="600"/>
              </a:spcAft>
              <a:buNone/>
            </a:pPr>
            <a:r>
              <a:rPr lang="en-GB" altLang="en-US" sz="2136" b="1" kern="1200" dirty="0">
                <a:solidFill>
                  <a:srgbClr val="FF0000"/>
                </a:solidFill>
                <a:latin typeface="+mn-lt"/>
                <a:ea typeface="Segoe UI Black" panose="020B0A02040204020203" pitchFamily="34" charset="0"/>
                <a:cs typeface="+mn-cs"/>
              </a:rPr>
              <a:t>   OR</a:t>
            </a:r>
          </a:p>
          <a:p>
            <a:pPr algn="ctr" defTabSz="813816">
              <a:spcBef>
                <a:spcPct val="0"/>
              </a:spcBef>
              <a:spcAft>
                <a:spcPts val="600"/>
              </a:spcAft>
              <a:buNone/>
            </a:pPr>
            <a:r>
              <a:rPr lang="en-GB" altLang="en-US" sz="2136" kern="1200" dirty="0">
                <a:solidFill>
                  <a:schemeClr val="tx1"/>
                </a:solidFill>
                <a:latin typeface="+mn-lt"/>
                <a:ea typeface="Segoe UI Black" panose="020B0A02040204020203" pitchFamily="34" charset="0"/>
                <a:cs typeface="+mn-cs"/>
              </a:rPr>
              <a:t>any other </a:t>
            </a:r>
            <a:r>
              <a:rPr lang="en-GB" altLang="en-US" sz="2136" kern="1200" dirty="0">
                <a:solidFill>
                  <a:srgbClr val="FF0000"/>
                </a:solidFill>
                <a:latin typeface="+mn-lt"/>
                <a:ea typeface="Segoe UI Black" panose="020B0A02040204020203" pitchFamily="34" charset="0"/>
                <a:cs typeface="+mn-cs"/>
              </a:rPr>
              <a:t>property, constructed on, fixed to, growing in </a:t>
            </a:r>
            <a:r>
              <a:rPr lang="en-GB" altLang="en-US" sz="2136" kern="1200" dirty="0">
                <a:solidFill>
                  <a:schemeClr val="tx1"/>
                </a:solidFill>
                <a:latin typeface="+mn-lt"/>
                <a:ea typeface="Segoe UI Black" panose="020B0A02040204020203" pitchFamily="34" charset="0"/>
                <a:cs typeface="+mn-cs"/>
              </a:rPr>
              <a:t>or</a:t>
            </a:r>
            <a:r>
              <a:rPr lang="en-GB" altLang="en-US" sz="2136" kern="1200" dirty="0">
                <a:solidFill>
                  <a:srgbClr val="0033CC"/>
                </a:solidFill>
                <a:latin typeface="+mn-lt"/>
                <a:ea typeface="Segoe UI Black" panose="020B0A02040204020203" pitchFamily="34" charset="0"/>
                <a:cs typeface="+mn-cs"/>
              </a:rPr>
              <a:t> </a:t>
            </a:r>
            <a:r>
              <a:rPr lang="en-GB" altLang="en-US" sz="2136" kern="1200" dirty="0">
                <a:solidFill>
                  <a:srgbClr val="FF0000"/>
                </a:solidFill>
                <a:latin typeface="+mn-lt"/>
                <a:ea typeface="Segoe UI Black" panose="020B0A02040204020203" pitchFamily="34" charset="0"/>
                <a:cs typeface="+mn-cs"/>
              </a:rPr>
              <a:t>otherwise forming part of the land</a:t>
            </a:r>
            <a:r>
              <a:rPr lang="en-GB" altLang="en-US" sz="2136" kern="1200" dirty="0">
                <a:solidFill>
                  <a:srgbClr val="0070C0"/>
                </a:solidFill>
                <a:latin typeface="+mn-lt"/>
                <a:ea typeface="Segoe UI Black" panose="020B0A02040204020203" pitchFamily="34" charset="0"/>
                <a:cs typeface="+mn-cs"/>
              </a:rPr>
              <a:t> </a:t>
            </a:r>
            <a:r>
              <a:rPr lang="en-GB" altLang="en-US" sz="2136" kern="1200" dirty="0">
                <a:solidFill>
                  <a:schemeClr val="tx1"/>
                </a:solidFill>
                <a:latin typeface="+mn-lt"/>
                <a:ea typeface="Segoe UI Black" panose="020B0A02040204020203" pitchFamily="34" charset="0"/>
                <a:cs typeface="+mn-cs"/>
              </a:rPr>
              <a:t>on which the road or other place in question is situated or land adjacent to such land. </a:t>
            </a:r>
            <a:endParaRPr lang="en-GB" altLang="en-US" b="0" dirty="0">
              <a:solidFill>
                <a:schemeClr val="tx1"/>
              </a:solidFill>
              <a:latin typeface="+mn-lt"/>
              <a:ea typeface="Segoe UI Black" panose="020B0A02040204020203" pitchFamily="34" charset="0"/>
              <a:cs typeface="Segoe UI Black" panose="020B0A02040204020203" pitchFamily="34" charset="0"/>
            </a:endParaRPr>
          </a:p>
        </p:txBody>
      </p:sp>
      <p:sp>
        <p:nvSpPr>
          <p:cNvPr id="2" name="Rectangle 1"/>
          <p:cNvSpPr/>
          <p:nvPr/>
        </p:nvSpPr>
        <p:spPr>
          <a:xfrm>
            <a:off x="407509" y="6277199"/>
            <a:ext cx="4281236" cy="421013"/>
          </a:xfrm>
          <a:prstGeom prst="rect">
            <a:avLst/>
          </a:prstGeom>
          <a:solidFill>
            <a:schemeClr val="accent1">
              <a:lumMod val="20000"/>
              <a:lumOff val="80000"/>
            </a:schemeClr>
          </a:solidFill>
        </p:spPr>
        <p:txBody>
          <a:bodyPr wrap="none">
            <a:spAutoFit/>
          </a:bodyPr>
          <a:lstStyle/>
          <a:p>
            <a:pPr algn="ctr" defTabSz="813816">
              <a:spcBef>
                <a:spcPct val="0"/>
              </a:spcBef>
              <a:spcAft>
                <a:spcPts val="600"/>
              </a:spcAft>
            </a:pPr>
            <a:r>
              <a:rPr lang="en-GB" altLang="en-US" sz="2136" b="1" kern="1200" dirty="0">
                <a:solidFill>
                  <a:srgbClr val="002060"/>
                </a:solidFill>
                <a:latin typeface="+mn-lt"/>
                <a:ea typeface="Segoe UI Black" panose="020B0A02040204020203" pitchFamily="34" charset="0"/>
                <a:cs typeface="+mn-cs"/>
              </a:rPr>
              <a:t>Section 170(1) Road Traffic Act 1988</a:t>
            </a:r>
            <a:endParaRPr lang="en-GB" altLang="en-US" sz="2400" b="1" dirty="0">
              <a:solidFill>
                <a:srgbClr val="002060"/>
              </a:solidFill>
              <a:ea typeface="Segoe UI Black" panose="020B0A02040204020203" pitchFamily="34" charset="0"/>
              <a:cs typeface="Segoe UI Black" panose="020B0A02040204020203" pitchFamily="34" charset="0"/>
            </a:endParaRPr>
          </a:p>
        </p:txBody>
      </p:sp>
      <p:pic>
        <p:nvPicPr>
          <p:cNvPr id="1026" name="Picture 2">
            <a:extLst>
              <a:ext uri="{FF2B5EF4-FFF2-40B4-BE49-F238E27FC236}">
                <a16:creationId xmlns:a16="http://schemas.microsoft.com/office/drawing/2014/main" id="{99B920F0-D202-7E18-6900-B7124A4A65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6800" y="4504056"/>
            <a:ext cx="33020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74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3">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4">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5">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6">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7">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8">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Traffic\Vehicles on a road.jpg"/>
          <p:cNvPicPr>
            <a:picLocks noChangeAspect="1" noChangeArrowheads="1"/>
          </p:cNvPicPr>
          <p:nvPr>
            <p:custDataLst>
              <p:tags r:id="rId1"/>
            </p:custDataLst>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761018" y="2551872"/>
            <a:ext cx="4025412" cy="2490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082025" y="823538"/>
            <a:ext cx="864096" cy="5078313"/>
          </a:xfrm>
          <a:prstGeom prst="rect">
            <a:avLst/>
          </a:prstGeom>
          <a:noFill/>
        </p:spPr>
        <p:txBody>
          <a:bodyPr wrap="square" rtlCol="0">
            <a:spAutoFit/>
          </a:bodyPr>
          <a:lstStyle/>
          <a:p>
            <a:r>
              <a:rPr lang="en-GB" sz="3600" b="1" dirty="0">
                <a:solidFill>
                  <a:srgbClr val="FF0000"/>
                </a:solidFill>
              </a:rPr>
              <a:t>C -</a:t>
            </a:r>
          </a:p>
          <a:p>
            <a:endParaRPr lang="en-GB" sz="3600" b="1" dirty="0">
              <a:solidFill>
                <a:srgbClr val="FF0000"/>
              </a:solidFill>
            </a:endParaRPr>
          </a:p>
          <a:p>
            <a:r>
              <a:rPr lang="en-GB" sz="3600" b="1" dirty="0">
                <a:solidFill>
                  <a:srgbClr val="FF0000"/>
                </a:solidFill>
              </a:rPr>
              <a:t>L -</a:t>
            </a:r>
          </a:p>
          <a:p>
            <a:endParaRPr lang="en-GB" sz="3600" b="1" dirty="0">
              <a:solidFill>
                <a:srgbClr val="FF0000"/>
              </a:solidFill>
            </a:endParaRPr>
          </a:p>
          <a:p>
            <a:r>
              <a:rPr lang="en-GB" sz="3600" b="1" dirty="0">
                <a:solidFill>
                  <a:srgbClr val="FF0000"/>
                </a:solidFill>
              </a:rPr>
              <a:t>E -</a:t>
            </a:r>
          </a:p>
          <a:p>
            <a:endParaRPr lang="en-GB" sz="3600" b="1" dirty="0">
              <a:solidFill>
                <a:srgbClr val="FF0000"/>
              </a:solidFill>
            </a:endParaRPr>
          </a:p>
          <a:p>
            <a:r>
              <a:rPr lang="en-GB" sz="3600" b="1" dirty="0">
                <a:solidFill>
                  <a:srgbClr val="FF0000"/>
                </a:solidFill>
              </a:rPr>
              <a:t>A -</a:t>
            </a:r>
          </a:p>
          <a:p>
            <a:endParaRPr lang="en-GB" sz="3600" b="1" dirty="0">
              <a:solidFill>
                <a:srgbClr val="FF0000"/>
              </a:solidFill>
            </a:endParaRPr>
          </a:p>
          <a:p>
            <a:r>
              <a:rPr lang="en-GB" sz="3600" b="1" dirty="0">
                <a:solidFill>
                  <a:srgbClr val="FF0000"/>
                </a:solidFill>
              </a:rPr>
              <a:t>R -</a:t>
            </a:r>
          </a:p>
        </p:txBody>
      </p:sp>
      <p:sp>
        <p:nvSpPr>
          <p:cNvPr id="5" name="TextBox 4"/>
          <p:cNvSpPr txBox="1"/>
          <p:nvPr/>
        </p:nvSpPr>
        <p:spPr>
          <a:xfrm>
            <a:off x="2946121" y="823538"/>
            <a:ext cx="2146647" cy="646331"/>
          </a:xfrm>
          <a:prstGeom prst="rect">
            <a:avLst/>
          </a:prstGeom>
          <a:noFill/>
        </p:spPr>
        <p:txBody>
          <a:bodyPr wrap="square" rtlCol="0">
            <a:spAutoFit/>
          </a:bodyPr>
          <a:lstStyle/>
          <a:p>
            <a:r>
              <a:rPr lang="en-GB" sz="3600" b="0" dirty="0">
                <a:solidFill>
                  <a:srgbClr val="0000FF"/>
                </a:solidFill>
              </a:rPr>
              <a:t>Collision</a:t>
            </a:r>
          </a:p>
        </p:txBody>
      </p:sp>
      <p:sp>
        <p:nvSpPr>
          <p:cNvPr id="6" name="TextBox 5"/>
          <p:cNvSpPr txBox="1"/>
          <p:nvPr/>
        </p:nvSpPr>
        <p:spPr>
          <a:xfrm>
            <a:off x="2918745" y="1905541"/>
            <a:ext cx="2748799" cy="646331"/>
          </a:xfrm>
          <a:prstGeom prst="rect">
            <a:avLst/>
          </a:prstGeom>
          <a:noFill/>
        </p:spPr>
        <p:txBody>
          <a:bodyPr wrap="square" rtlCol="0">
            <a:spAutoFit/>
          </a:bodyPr>
          <a:lstStyle/>
          <a:p>
            <a:r>
              <a:rPr lang="en-GB" sz="3600" b="0" dirty="0">
                <a:solidFill>
                  <a:srgbClr val="0000FF"/>
                </a:solidFill>
              </a:rPr>
              <a:t>Lead</a:t>
            </a:r>
          </a:p>
        </p:txBody>
      </p:sp>
      <p:sp>
        <p:nvSpPr>
          <p:cNvPr id="7" name="TextBox 6"/>
          <p:cNvSpPr txBox="1"/>
          <p:nvPr/>
        </p:nvSpPr>
        <p:spPr>
          <a:xfrm>
            <a:off x="2930970" y="3015526"/>
            <a:ext cx="2076578" cy="646331"/>
          </a:xfrm>
          <a:prstGeom prst="rect">
            <a:avLst/>
          </a:prstGeom>
          <a:noFill/>
        </p:spPr>
        <p:txBody>
          <a:bodyPr wrap="square" rtlCol="0">
            <a:spAutoFit/>
          </a:bodyPr>
          <a:lstStyle/>
          <a:p>
            <a:r>
              <a:rPr lang="en-GB" sz="3600" b="0" dirty="0">
                <a:solidFill>
                  <a:srgbClr val="0000FF"/>
                </a:solidFill>
              </a:rPr>
              <a:t>Evaluate</a:t>
            </a:r>
          </a:p>
        </p:txBody>
      </p:sp>
      <p:sp>
        <p:nvSpPr>
          <p:cNvPr id="8" name="TextBox 7"/>
          <p:cNvSpPr txBox="1"/>
          <p:nvPr/>
        </p:nvSpPr>
        <p:spPr>
          <a:xfrm>
            <a:off x="2930970" y="4097529"/>
            <a:ext cx="2133856" cy="646331"/>
          </a:xfrm>
          <a:prstGeom prst="rect">
            <a:avLst/>
          </a:prstGeom>
          <a:noFill/>
        </p:spPr>
        <p:txBody>
          <a:bodyPr wrap="square" rtlCol="0">
            <a:spAutoFit/>
          </a:bodyPr>
          <a:lstStyle/>
          <a:p>
            <a:r>
              <a:rPr lang="en-GB" sz="3600" b="0" dirty="0">
                <a:solidFill>
                  <a:srgbClr val="0000FF"/>
                </a:solidFill>
              </a:rPr>
              <a:t>Act</a:t>
            </a:r>
          </a:p>
        </p:txBody>
      </p:sp>
      <p:sp>
        <p:nvSpPr>
          <p:cNvPr id="9" name="TextBox 8"/>
          <p:cNvSpPr txBox="1"/>
          <p:nvPr/>
        </p:nvSpPr>
        <p:spPr>
          <a:xfrm>
            <a:off x="2930970" y="5207514"/>
            <a:ext cx="2540279" cy="646331"/>
          </a:xfrm>
          <a:prstGeom prst="rect">
            <a:avLst/>
          </a:prstGeom>
          <a:noFill/>
        </p:spPr>
        <p:txBody>
          <a:bodyPr wrap="square" rtlCol="0">
            <a:spAutoFit/>
          </a:bodyPr>
          <a:lstStyle/>
          <a:p>
            <a:r>
              <a:rPr lang="en-GB" sz="3600" b="0" dirty="0">
                <a:solidFill>
                  <a:srgbClr val="0000FF"/>
                </a:solidFill>
              </a:rPr>
              <a:t>Re-open</a:t>
            </a:r>
          </a:p>
        </p:txBody>
      </p:sp>
      <p:sp>
        <p:nvSpPr>
          <p:cNvPr id="10" name="TextBox 9"/>
          <p:cNvSpPr txBox="1"/>
          <p:nvPr/>
        </p:nvSpPr>
        <p:spPr>
          <a:xfrm>
            <a:off x="2273271" y="88604"/>
            <a:ext cx="8280920" cy="584775"/>
          </a:xfrm>
          <a:prstGeom prst="rect">
            <a:avLst/>
          </a:prstGeom>
          <a:solidFill>
            <a:schemeClr val="accent2"/>
          </a:solidFill>
          <a:ln>
            <a:noFill/>
          </a:ln>
        </p:spPr>
        <p:txBody>
          <a:bodyPr wrap="square" rtlCol="0">
            <a:spAutoFit/>
          </a:bodyPr>
          <a:lstStyle/>
          <a:p>
            <a:pPr algn="ctr"/>
            <a:r>
              <a:rPr lang="en-GB" sz="3200" b="1" dirty="0">
                <a:solidFill>
                  <a:schemeClr val="bg1"/>
                </a:solidFill>
              </a:rPr>
              <a:t>The ‘CLEAR’ Initiative</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3"/>
          <p:cNvSpPr txBox="1">
            <a:spLocks noChangeArrowheads="1"/>
          </p:cNvSpPr>
          <p:nvPr/>
        </p:nvSpPr>
        <p:spPr bwMode="auto">
          <a:xfrm>
            <a:off x="838200" y="556995"/>
            <a:ext cx="10515600" cy="1133693"/>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5200" b="1" kern="1200">
                <a:solidFill>
                  <a:schemeClr val="tx1"/>
                </a:solidFill>
                <a:latin typeface="+mj-lt"/>
                <a:ea typeface="+mj-ea"/>
                <a:cs typeface="+mj-cs"/>
              </a:rPr>
              <a:t>Disqualified Driving</a:t>
            </a:r>
          </a:p>
        </p:txBody>
      </p:sp>
      <p:sp>
        <p:nvSpPr>
          <p:cNvPr id="7" name="Rectangle 6"/>
          <p:cNvSpPr/>
          <p:nvPr/>
        </p:nvSpPr>
        <p:spPr>
          <a:xfrm>
            <a:off x="437842" y="1783740"/>
            <a:ext cx="10272869" cy="3446831"/>
          </a:xfrm>
          <a:prstGeom prst="rect">
            <a:avLst/>
          </a:prstGeom>
        </p:spPr>
        <p:txBody>
          <a:bodyPr wrap="square">
            <a:spAutoFit/>
          </a:bodyPr>
          <a:lstStyle/>
          <a:p>
            <a:pPr marL="536616" indent="-536616" defTabSz="1073231">
              <a:spcAft>
                <a:spcPts val="582"/>
              </a:spcAft>
              <a:buFont typeface="Arial" panose="020B0604020202020204" pitchFamily="34" charset="0"/>
              <a:buChar char="•"/>
            </a:pPr>
            <a:r>
              <a:rPr lang="en-GB" sz="3286" kern="1200">
                <a:solidFill>
                  <a:schemeClr val="tx1"/>
                </a:solidFill>
                <a:latin typeface="+mn-lt"/>
                <a:ea typeface="+mn-ea"/>
                <a:cs typeface="+mn-cs"/>
              </a:rPr>
              <a:t>A person is guilty of an offence if, while disqualified from holding or obtaining a licence, he -</a:t>
            </a:r>
          </a:p>
          <a:p>
            <a:pPr marL="536616" indent="-536616" defTabSz="1073231">
              <a:spcAft>
                <a:spcPts val="582"/>
              </a:spcAft>
              <a:buFont typeface="Arial" panose="020B0604020202020204" pitchFamily="34" charset="0"/>
              <a:buChar char="•"/>
            </a:pPr>
            <a:endParaRPr lang="en-GB" sz="3286" kern="1200">
              <a:solidFill>
                <a:schemeClr val="tx1"/>
              </a:solidFill>
              <a:latin typeface="+mn-lt"/>
              <a:ea typeface="+mn-ea"/>
              <a:cs typeface="+mn-cs"/>
            </a:endParaRPr>
          </a:p>
          <a:p>
            <a:pPr marL="603693" indent="-603693" defTabSz="1073231">
              <a:spcAft>
                <a:spcPts val="582"/>
              </a:spcAft>
              <a:buFont typeface="Arial" panose="020B0604020202020204" pitchFamily="34" charset="0"/>
              <a:buChar char="•"/>
            </a:pPr>
            <a:r>
              <a:rPr lang="en-GB" sz="3286" kern="1200">
                <a:solidFill>
                  <a:schemeClr val="tx1"/>
                </a:solidFill>
                <a:latin typeface="+mn-lt"/>
                <a:ea typeface="+mn-ea"/>
                <a:cs typeface="+mn-cs"/>
              </a:rPr>
              <a:t> obtains a licence, or</a:t>
            </a:r>
          </a:p>
          <a:p>
            <a:pPr defTabSz="1073231">
              <a:spcAft>
                <a:spcPts val="582"/>
              </a:spcAft>
            </a:pPr>
            <a:endParaRPr lang="en-GB" sz="3286" kern="1200">
              <a:solidFill>
                <a:schemeClr val="tx1"/>
              </a:solidFill>
              <a:latin typeface="+mn-lt"/>
              <a:ea typeface="+mn-ea"/>
              <a:cs typeface="+mn-cs"/>
            </a:endParaRPr>
          </a:p>
          <a:p>
            <a:pPr marL="603693" indent="-603693" defTabSz="1073231">
              <a:spcAft>
                <a:spcPts val="582"/>
              </a:spcAft>
              <a:buFont typeface="Arial" panose="020B0604020202020204" pitchFamily="34" charset="0"/>
              <a:buChar char="•"/>
            </a:pPr>
            <a:r>
              <a:rPr lang="en-GB" sz="3286" kern="1200">
                <a:solidFill>
                  <a:schemeClr val="tx1"/>
                </a:solidFill>
                <a:latin typeface="+mn-lt"/>
                <a:ea typeface="+mn-ea"/>
                <a:cs typeface="+mn-cs"/>
              </a:rPr>
              <a:t> drives a motor vehicle on a road</a:t>
            </a:r>
            <a:endParaRPr lang="en-GB" sz="2800"/>
          </a:p>
        </p:txBody>
      </p:sp>
      <p:sp>
        <p:nvSpPr>
          <p:cNvPr id="8" name="TextBox 7"/>
          <p:cNvSpPr txBox="1"/>
          <p:nvPr/>
        </p:nvSpPr>
        <p:spPr>
          <a:xfrm>
            <a:off x="2114869" y="5555426"/>
            <a:ext cx="6918816" cy="621537"/>
          </a:xfrm>
          <a:prstGeom prst="rect">
            <a:avLst/>
          </a:prstGeom>
          <a:solidFill>
            <a:schemeClr val="accent1">
              <a:lumMod val="20000"/>
              <a:lumOff val="80000"/>
            </a:schemeClr>
          </a:solidFill>
        </p:spPr>
        <p:txBody>
          <a:bodyPr wrap="square" rtlCol="0">
            <a:spAutoFit/>
          </a:bodyPr>
          <a:lstStyle/>
          <a:p>
            <a:pPr algn="ctr" defTabSz="1073231">
              <a:spcAft>
                <a:spcPts val="582"/>
              </a:spcAft>
            </a:pPr>
            <a:r>
              <a:rPr lang="en-GB" sz="3286" b="1" kern="1200">
                <a:solidFill>
                  <a:schemeClr val="tx1"/>
                </a:solidFill>
                <a:latin typeface="+mn-lt"/>
                <a:ea typeface="+mn-ea"/>
                <a:cs typeface="+mn-cs"/>
              </a:rPr>
              <a:t>Section 103 Road Traffic Act 1988</a:t>
            </a:r>
            <a:endParaRPr lang="en-GB" sz="2800" b="1"/>
          </a:p>
        </p:txBody>
      </p:sp>
      <p:pic>
        <p:nvPicPr>
          <p:cNvPr id="6" name="Picture 5"/>
          <p:cNvPicPr>
            <a:picLocks noChangeAspect="1"/>
          </p:cNvPicPr>
          <p:nvPr/>
        </p:nvPicPr>
        <p:blipFill>
          <a:blip r:embed="rId3"/>
          <a:stretch>
            <a:fillRect/>
          </a:stretch>
        </p:blipFill>
        <p:spPr>
          <a:xfrm>
            <a:off x="8479881" y="2458721"/>
            <a:ext cx="3464288" cy="2446996"/>
          </a:xfrm>
          <a:prstGeom prst="rect">
            <a:avLst/>
          </a:prstGeom>
        </p:spPr>
      </p:pic>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640080" y="325369"/>
            <a:ext cx="4368602" cy="1956841"/>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5400" b="1">
                <a:latin typeface="+mj-lt"/>
                <a:ea typeface="+mj-ea"/>
                <a:cs typeface="+mj-cs"/>
              </a:rPr>
              <a:t>Disqualified Driving</a:t>
            </a:r>
          </a:p>
        </p:txBody>
      </p:sp>
      <p:sp>
        <p:nvSpPr>
          <p:cNvPr id="5" name="Rectangle 3"/>
          <p:cNvSpPr txBox="1">
            <a:spLocks noChangeArrowheads="1"/>
          </p:cNvSpPr>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marL="114300" indent="-228600" eaLnBrk="1" hangingPunct="1">
              <a:lnSpc>
                <a:spcPct val="90000"/>
              </a:lnSpc>
              <a:buFont typeface="Arial" panose="020B0604020202020204" pitchFamily="34" charset="0"/>
              <a:buChar char="•"/>
              <a:defRPr/>
            </a:pPr>
            <a:r>
              <a:rPr lang="en-US" altLang="en-US" sz="1400" b="0">
                <a:solidFill>
                  <a:schemeClr val="tx1"/>
                </a:solidFill>
              </a:rPr>
              <a:t>A person must be first ‘disqualified’ from holding a driving licence before they can commit the offence of ‘obtaining’ a driving licence whilst disqualified.</a:t>
            </a:r>
          </a:p>
          <a:p>
            <a:pPr indent="-228600" eaLnBrk="1" hangingPunct="1">
              <a:lnSpc>
                <a:spcPct val="90000"/>
              </a:lnSpc>
              <a:buFont typeface="Arial" panose="020B0604020202020204" pitchFamily="34" charset="0"/>
              <a:buChar char="•"/>
              <a:defRPr/>
            </a:pPr>
            <a:endParaRPr lang="en-US" altLang="en-US" sz="1400" b="0">
              <a:solidFill>
                <a:schemeClr val="tx1"/>
              </a:solidFill>
            </a:endParaRPr>
          </a:p>
          <a:p>
            <a:pPr marL="114300" indent="-228600" eaLnBrk="1" hangingPunct="1">
              <a:lnSpc>
                <a:spcPct val="90000"/>
              </a:lnSpc>
              <a:buFont typeface="Arial" panose="020B0604020202020204" pitchFamily="34" charset="0"/>
              <a:buChar char="•"/>
              <a:defRPr/>
            </a:pPr>
            <a:r>
              <a:rPr lang="en-US" altLang="en-US" sz="1400">
                <a:solidFill>
                  <a:schemeClr val="tx1"/>
                </a:solidFill>
              </a:rPr>
              <a:t>The offence can be committed in a number of ways, e.g.</a:t>
            </a:r>
          </a:p>
          <a:p>
            <a:pPr marL="0" indent="-228600" eaLnBrk="1" hangingPunct="1">
              <a:lnSpc>
                <a:spcPct val="90000"/>
              </a:lnSpc>
              <a:buFont typeface="Arial" panose="020B0604020202020204" pitchFamily="34" charset="0"/>
              <a:buChar char="•"/>
              <a:defRPr/>
            </a:pPr>
            <a:endParaRPr lang="en-US" altLang="en-US" sz="1400" b="0">
              <a:solidFill>
                <a:schemeClr val="tx1"/>
              </a:solidFill>
            </a:endParaRPr>
          </a:p>
          <a:p>
            <a:pPr indent="-228600" eaLnBrk="1" hangingPunct="1">
              <a:lnSpc>
                <a:spcPct val="90000"/>
              </a:lnSpc>
              <a:buFont typeface="Arial" panose="020B0604020202020204" pitchFamily="34" charset="0"/>
              <a:buChar char="•"/>
              <a:defRPr/>
            </a:pPr>
            <a:r>
              <a:rPr lang="en-US" altLang="en-US" sz="1400" b="0">
                <a:solidFill>
                  <a:schemeClr val="tx1"/>
                </a:solidFill>
              </a:rPr>
              <a:t>Where the disqualified person re-applies using false details.</a:t>
            </a:r>
          </a:p>
          <a:p>
            <a:pPr marL="0" indent="-228600" eaLnBrk="1" hangingPunct="1">
              <a:lnSpc>
                <a:spcPct val="90000"/>
              </a:lnSpc>
              <a:buFont typeface="Arial" panose="020B0604020202020204" pitchFamily="34" charset="0"/>
              <a:buChar char="•"/>
              <a:defRPr/>
            </a:pPr>
            <a:endParaRPr lang="en-US" altLang="en-US" sz="1400" b="0">
              <a:solidFill>
                <a:schemeClr val="tx1"/>
              </a:solidFill>
            </a:endParaRPr>
          </a:p>
          <a:p>
            <a:pPr indent="-228600" eaLnBrk="1" hangingPunct="1">
              <a:lnSpc>
                <a:spcPct val="90000"/>
              </a:lnSpc>
              <a:buFont typeface="Arial" panose="020B0604020202020204" pitchFamily="34" charset="0"/>
              <a:buChar char="•"/>
              <a:defRPr/>
            </a:pPr>
            <a:r>
              <a:rPr lang="en-US" altLang="en-US" sz="1400" b="0">
                <a:solidFill>
                  <a:schemeClr val="tx1"/>
                </a:solidFill>
              </a:rPr>
              <a:t>Uses forged or altered licenses.</a:t>
            </a:r>
          </a:p>
          <a:p>
            <a:pPr marL="0" indent="-228600" eaLnBrk="1" hangingPunct="1">
              <a:lnSpc>
                <a:spcPct val="90000"/>
              </a:lnSpc>
              <a:buFont typeface="Arial" panose="020B0604020202020204" pitchFamily="34" charset="0"/>
              <a:buChar char="•"/>
              <a:defRPr/>
            </a:pPr>
            <a:endParaRPr lang="en-US" altLang="en-US" sz="1400" b="0">
              <a:solidFill>
                <a:schemeClr val="tx1"/>
              </a:solidFill>
            </a:endParaRPr>
          </a:p>
          <a:p>
            <a:pPr indent="-228600" eaLnBrk="1" hangingPunct="1">
              <a:lnSpc>
                <a:spcPct val="90000"/>
              </a:lnSpc>
              <a:buFont typeface="Arial" panose="020B0604020202020204" pitchFamily="34" charset="0"/>
              <a:buChar char="•"/>
              <a:defRPr/>
            </a:pPr>
            <a:r>
              <a:rPr lang="en-US" altLang="en-US" sz="1400" b="0">
                <a:solidFill>
                  <a:schemeClr val="tx1"/>
                </a:solidFill>
              </a:rPr>
              <a:t>Borrows a license to use as their own.</a:t>
            </a:r>
          </a:p>
          <a:p>
            <a:pPr indent="-228600" eaLnBrk="1" hangingPunct="1">
              <a:lnSpc>
                <a:spcPct val="90000"/>
              </a:lnSpc>
              <a:buFont typeface="Arial" panose="020B0604020202020204" pitchFamily="34" charset="0"/>
              <a:buChar char="•"/>
              <a:defRPr/>
            </a:pPr>
            <a:endParaRPr lang="en-US" altLang="en-US" sz="1400" b="0">
              <a:solidFill>
                <a:schemeClr val="tx1"/>
              </a:solidFill>
            </a:endParaRPr>
          </a:p>
        </p:txBody>
      </p:sp>
      <p:pic>
        <p:nvPicPr>
          <p:cNvPr id="2" name="Picture 1"/>
          <p:cNvPicPr>
            <a:picLocks noChangeAspect="1"/>
          </p:cNvPicPr>
          <p:nvPr/>
        </p:nvPicPr>
        <p:blipFill rotWithShape="1">
          <a:blip r:embed="rId3"/>
          <a:srcRect l="10599" r="1843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0337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 calcmode="lin" valueType="num">
                                      <p:cBhvr>
                                        <p:cTn id="14"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 calcmode="lin" valueType="num">
                                      <p:cBhvr>
                                        <p:cTn id="21"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5">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grpId="0"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 calcmode="lin" valueType="num">
                                      <p:cBhvr>
                                        <p:cTn id="28"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5">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5">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anim calcmode="lin" valueType="num">
                                      <p:cBhvr>
                                        <p:cTn id="35" dur="500" fill="hold"/>
                                        <p:tgtEl>
                                          <p:spTgt spid="5">
                                            <p:txEl>
                                              <p:pRg st="8" end="8"/>
                                            </p:txEl>
                                          </p:spTgt>
                                        </p:tgtEl>
                                        <p:attrNameLst>
                                          <p:attrName>ppt_w</p:attrName>
                                        </p:attrNameLst>
                                      </p:cBhvr>
                                      <p:tavLst>
                                        <p:tav tm="0">
                                          <p:val>
                                            <p:fltVal val="0"/>
                                          </p:val>
                                        </p:tav>
                                        <p:tav tm="100000">
                                          <p:val>
                                            <p:strVal val="#ppt_w"/>
                                          </p:val>
                                        </p:tav>
                                      </p:tavLst>
                                    </p:anim>
                                    <p:anim calcmode="lin" valueType="num">
                                      <p:cBhvr>
                                        <p:cTn id="36" dur="500" fill="hold"/>
                                        <p:tgtEl>
                                          <p:spTgt spid="5">
                                            <p:txEl>
                                              <p:pRg st="8" end="8"/>
                                            </p:txEl>
                                          </p:spTgt>
                                        </p:tgtEl>
                                        <p:attrNameLst>
                                          <p:attrName>ppt_h</p:attrName>
                                        </p:attrNameLst>
                                      </p:cBhvr>
                                      <p:tavLst>
                                        <p:tav tm="0">
                                          <p:val>
                                            <p:fltVal val="0"/>
                                          </p:val>
                                        </p:tav>
                                        <p:tav tm="100000">
                                          <p:val>
                                            <p:strVal val="#ppt_h"/>
                                          </p:val>
                                        </p:tav>
                                      </p:tavLst>
                                    </p:anim>
                                    <p:animEffect transition="in" filter="fade">
                                      <p:cBhvr>
                                        <p:cTn id="3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3"/>
          <p:cNvSpPr txBox="1">
            <a:spLocks noChangeArrowheads="1"/>
          </p:cNvSpPr>
          <p:nvPr/>
        </p:nvSpPr>
        <p:spPr bwMode="auto">
          <a:xfrm>
            <a:off x="1704864" y="738051"/>
            <a:ext cx="3796306" cy="2690949"/>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800" b="1" u="sng" kern="1200" dirty="0">
                <a:solidFill>
                  <a:schemeClr val="tx1"/>
                </a:solidFill>
                <a:latin typeface="+mj-lt"/>
                <a:ea typeface="+mj-ea"/>
                <a:cs typeface="+mj-cs"/>
              </a:rPr>
              <a:t>Police Powers</a:t>
            </a:r>
          </a:p>
        </p:txBody>
      </p:sp>
      <p:sp>
        <p:nvSpPr>
          <p:cNvPr id="6" name="Rectangle 5"/>
          <p:cNvSpPr/>
          <p:nvPr/>
        </p:nvSpPr>
        <p:spPr>
          <a:xfrm>
            <a:off x="668700" y="2083525"/>
            <a:ext cx="5833700" cy="3970318"/>
          </a:xfrm>
          <a:prstGeom prst="rect">
            <a:avLst/>
          </a:prstGeom>
        </p:spPr>
        <p:txBody>
          <a:bodyPr wrap="square">
            <a:spAutoFit/>
          </a:bodyPr>
          <a:lstStyle/>
          <a:p>
            <a:pPr algn="ctr" defTabSz="512064">
              <a:spcAft>
                <a:spcPts val="600"/>
              </a:spcAft>
              <a:defRPr/>
            </a:pPr>
            <a:r>
              <a:rPr lang="en-GB" altLang="en-US" sz="3600" kern="0" dirty="0">
                <a:solidFill>
                  <a:schemeClr val="tx1"/>
                </a:solidFill>
                <a:cs typeface="Arial" panose="020B0604020202020204" pitchFamily="34" charset="0"/>
              </a:rPr>
              <a:t>A constable may arrest without warrant any person driving / having driven a motor vehicle on a road whom he/she has reasonable cause to suspect of being disqualified.</a:t>
            </a:r>
            <a:endParaRPr lang="en-GB" altLang="en-US" sz="3600" kern="0" dirty="0">
              <a:cs typeface="Arial" panose="020B0604020202020204" pitchFamily="34" charset="0"/>
            </a:endParaRPr>
          </a:p>
        </p:txBody>
      </p:sp>
      <p:sp>
        <p:nvSpPr>
          <p:cNvPr id="7" name="TextBox 6"/>
          <p:cNvSpPr txBox="1"/>
          <p:nvPr/>
        </p:nvSpPr>
        <p:spPr>
          <a:xfrm>
            <a:off x="7478013" y="5904251"/>
            <a:ext cx="4045287" cy="299184"/>
          </a:xfrm>
          <a:prstGeom prst="rect">
            <a:avLst/>
          </a:prstGeom>
          <a:solidFill>
            <a:schemeClr val="accent1">
              <a:lumMod val="20000"/>
              <a:lumOff val="80000"/>
            </a:schemeClr>
          </a:solidFill>
        </p:spPr>
        <p:txBody>
          <a:bodyPr wrap="square" rtlCol="0">
            <a:spAutoFit/>
          </a:bodyPr>
          <a:lstStyle/>
          <a:p>
            <a:pPr algn="ctr" defTabSz="512064">
              <a:spcAft>
                <a:spcPts val="600"/>
              </a:spcAft>
            </a:pPr>
            <a:r>
              <a:rPr lang="en-GB" sz="1344" b="1" kern="1200">
                <a:solidFill>
                  <a:schemeClr val="tx1"/>
                </a:solidFill>
                <a:latin typeface="+mn-lt"/>
                <a:ea typeface="+mn-ea"/>
                <a:cs typeface="+mn-cs"/>
              </a:rPr>
              <a:t>Section 24(2) Police and Criminal Evidence Act 1984</a:t>
            </a:r>
            <a:endParaRPr lang="en-GB" sz="2400" b="1"/>
          </a:p>
        </p:txBody>
      </p:sp>
      <p:pic>
        <p:nvPicPr>
          <p:cNvPr id="2" name="Picture 1"/>
          <p:cNvPicPr>
            <a:picLocks noChangeAspect="1"/>
          </p:cNvPicPr>
          <p:nvPr/>
        </p:nvPicPr>
        <p:blipFill>
          <a:blip r:embed="rId3"/>
          <a:stretch>
            <a:fillRect/>
          </a:stretch>
        </p:blipFill>
        <p:spPr>
          <a:xfrm>
            <a:off x="7726996" y="969557"/>
            <a:ext cx="2775065" cy="4145468"/>
          </a:xfrm>
          <a:prstGeom prst="rect">
            <a:avLst/>
          </a:prstGeom>
        </p:spPr>
      </p:pic>
    </p:spTree>
    <p:extLst>
      <p:ext uri="{BB962C8B-B14F-4D97-AF65-F5344CB8AC3E}">
        <p14:creationId xmlns:p14="http://schemas.microsoft.com/office/powerpoint/2010/main" val="590963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p:cNvSpPr txBox="1"/>
          <p:nvPr/>
        </p:nvSpPr>
        <p:spPr>
          <a:xfrm>
            <a:off x="808638" y="386930"/>
            <a:ext cx="9236700" cy="11889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rPr>
              <a:t>Death By Dangerous Driving</a:t>
            </a:r>
          </a:p>
        </p:txBody>
      </p:sp>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465350" y="2389218"/>
            <a:ext cx="5041370" cy="29594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845000" y="2389218"/>
            <a:ext cx="6091299" cy="2554545"/>
          </a:xfrm>
          <a:prstGeom prst="rect">
            <a:avLst/>
          </a:prstGeom>
        </p:spPr>
        <p:txBody>
          <a:bodyPr wrap="square">
            <a:spAutoFit/>
          </a:bodyPr>
          <a:lstStyle/>
          <a:p>
            <a:pPr algn="ctr" defTabSz="676656">
              <a:spcAft>
                <a:spcPts val="600"/>
              </a:spcAft>
            </a:pPr>
            <a:r>
              <a:rPr lang="en-GB" sz="3200" kern="1200" dirty="0">
                <a:solidFill>
                  <a:srgbClr val="002060"/>
                </a:solidFill>
                <a:latin typeface="+mn-lt"/>
                <a:ea typeface="+mn-ea"/>
                <a:cs typeface="+mn-cs"/>
              </a:rPr>
              <a:t>A person who </a:t>
            </a:r>
            <a:r>
              <a:rPr lang="en-GB" sz="3200" kern="1200" dirty="0">
                <a:solidFill>
                  <a:srgbClr val="FF0000"/>
                </a:solidFill>
                <a:latin typeface="+mn-lt"/>
                <a:ea typeface="+mn-ea"/>
                <a:cs typeface="+mn-cs"/>
              </a:rPr>
              <a:t>causes the death </a:t>
            </a:r>
            <a:r>
              <a:rPr lang="en-GB" sz="3200" kern="1200" dirty="0">
                <a:solidFill>
                  <a:srgbClr val="002060"/>
                </a:solidFill>
                <a:latin typeface="+mn-lt"/>
                <a:ea typeface="+mn-ea"/>
                <a:cs typeface="+mn-cs"/>
              </a:rPr>
              <a:t>of another person by </a:t>
            </a:r>
            <a:r>
              <a:rPr lang="en-GB" sz="3200" kern="1200" dirty="0">
                <a:solidFill>
                  <a:srgbClr val="FF0000"/>
                </a:solidFill>
                <a:latin typeface="+mn-lt"/>
                <a:ea typeface="+mn-ea"/>
                <a:cs typeface="+mn-cs"/>
              </a:rPr>
              <a:t>driving</a:t>
            </a:r>
            <a:r>
              <a:rPr lang="en-GB" sz="3200" kern="1200" dirty="0">
                <a:solidFill>
                  <a:srgbClr val="0070C0"/>
                </a:solidFill>
                <a:latin typeface="+mn-lt"/>
                <a:ea typeface="+mn-ea"/>
                <a:cs typeface="+mn-cs"/>
              </a:rPr>
              <a:t> </a:t>
            </a:r>
            <a:r>
              <a:rPr lang="en-GB" sz="3200" kern="1200" dirty="0">
                <a:solidFill>
                  <a:srgbClr val="002060"/>
                </a:solidFill>
                <a:latin typeface="+mn-lt"/>
                <a:ea typeface="+mn-ea"/>
                <a:cs typeface="+mn-cs"/>
              </a:rPr>
              <a:t>a</a:t>
            </a:r>
            <a:r>
              <a:rPr lang="en-GB" sz="3200" kern="1200" dirty="0">
                <a:solidFill>
                  <a:schemeClr val="tx1"/>
                </a:solidFill>
                <a:latin typeface="+mn-lt"/>
                <a:ea typeface="+mn-ea"/>
                <a:cs typeface="+mn-cs"/>
              </a:rPr>
              <a:t> </a:t>
            </a:r>
            <a:r>
              <a:rPr lang="en-GB" sz="3200" kern="1200" dirty="0">
                <a:solidFill>
                  <a:srgbClr val="FF0000"/>
                </a:solidFill>
                <a:latin typeface="+mn-lt"/>
                <a:ea typeface="+mn-ea"/>
                <a:cs typeface="+mn-cs"/>
              </a:rPr>
              <a:t>mechanically propelled vehicle dangerously on a road or other public place</a:t>
            </a:r>
            <a:r>
              <a:rPr lang="en-GB" sz="3200" kern="1200" dirty="0">
                <a:solidFill>
                  <a:srgbClr val="0070C0"/>
                </a:solidFill>
                <a:latin typeface="+mn-lt"/>
                <a:ea typeface="+mn-ea"/>
                <a:cs typeface="+mn-cs"/>
              </a:rPr>
              <a:t> </a:t>
            </a:r>
            <a:r>
              <a:rPr lang="en-GB" sz="3200" kern="1200" dirty="0">
                <a:solidFill>
                  <a:srgbClr val="002060"/>
                </a:solidFill>
                <a:latin typeface="+mn-lt"/>
                <a:ea typeface="+mn-ea"/>
                <a:cs typeface="+mn-cs"/>
              </a:rPr>
              <a:t>is guilty of an offence.</a:t>
            </a:r>
            <a:endParaRPr lang="en-GB" sz="4400" dirty="0">
              <a:solidFill>
                <a:srgbClr val="002060"/>
              </a:solidFill>
            </a:endParaRPr>
          </a:p>
        </p:txBody>
      </p:sp>
      <p:sp>
        <p:nvSpPr>
          <p:cNvPr id="5" name="TextBox 4"/>
          <p:cNvSpPr txBox="1"/>
          <p:nvPr/>
        </p:nvSpPr>
        <p:spPr>
          <a:xfrm>
            <a:off x="3933575" y="5956448"/>
            <a:ext cx="4757570" cy="411203"/>
          </a:xfrm>
          <a:prstGeom prst="rect">
            <a:avLst/>
          </a:prstGeom>
          <a:solidFill>
            <a:schemeClr val="accent1">
              <a:lumMod val="20000"/>
              <a:lumOff val="80000"/>
            </a:schemeClr>
          </a:solidFill>
        </p:spPr>
        <p:txBody>
          <a:bodyPr wrap="square" rtlCol="0">
            <a:spAutoFit/>
          </a:bodyPr>
          <a:lstStyle/>
          <a:p>
            <a:pPr algn="ctr" defTabSz="676656">
              <a:spcAft>
                <a:spcPts val="600"/>
              </a:spcAft>
            </a:pPr>
            <a:r>
              <a:rPr lang="en-GB" sz="2072" b="1" kern="1200">
                <a:solidFill>
                  <a:srgbClr val="002060"/>
                </a:solidFill>
                <a:latin typeface="+mn-lt"/>
                <a:ea typeface="+mn-ea"/>
                <a:cs typeface="+mn-cs"/>
              </a:rPr>
              <a:t>Section 1 Road Traffic Act 1988</a:t>
            </a:r>
            <a:endParaRPr lang="en-GB" sz="2800" b="1">
              <a:solidFill>
                <a:srgbClr val="002060"/>
              </a:solidFill>
            </a:endParaRPr>
          </a:p>
        </p:txBody>
      </p:sp>
    </p:spTree>
    <p:extLst>
      <p:ext uri="{BB962C8B-B14F-4D97-AF65-F5344CB8AC3E}">
        <p14:creationId xmlns:p14="http://schemas.microsoft.com/office/powerpoint/2010/main" val="381862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p:cNvSpPr txBox="1"/>
          <p:nvPr/>
        </p:nvSpPr>
        <p:spPr>
          <a:xfrm>
            <a:off x="452120" y="-1275450"/>
            <a:ext cx="4282440" cy="545758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chemeClr val="tx1"/>
                </a:solidFill>
                <a:latin typeface="+mj-lt"/>
                <a:ea typeface="+mj-ea"/>
                <a:cs typeface="+mj-cs"/>
              </a:rPr>
              <a:t>Dangerous Driving</a:t>
            </a:r>
          </a:p>
        </p:txBody>
      </p:sp>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452120" y="2180716"/>
            <a:ext cx="5074920" cy="31302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419088" y="1602233"/>
            <a:ext cx="5074920" cy="2283638"/>
          </a:xfrm>
          <a:prstGeom prst="rect">
            <a:avLst/>
          </a:prstGeom>
        </p:spPr>
        <p:txBody>
          <a:bodyPr wrap="square">
            <a:spAutoFit/>
          </a:bodyPr>
          <a:lstStyle/>
          <a:p>
            <a:pPr algn="ctr" defTabSz="813816">
              <a:spcAft>
                <a:spcPts val="600"/>
              </a:spcAft>
              <a:defRPr/>
            </a:pPr>
            <a:r>
              <a:rPr lang="en-GB" sz="2848" kern="1200" dirty="0">
                <a:solidFill>
                  <a:srgbClr val="002060"/>
                </a:solidFill>
                <a:latin typeface="Calibri" panose="020F0502020204030204"/>
                <a:ea typeface="+mn-ea"/>
                <a:cs typeface="+mn-cs"/>
              </a:rPr>
              <a:t>A person who </a:t>
            </a:r>
            <a:r>
              <a:rPr lang="en-GB" sz="2848" kern="1200" dirty="0">
                <a:solidFill>
                  <a:srgbClr val="FF0000"/>
                </a:solidFill>
                <a:latin typeface="Calibri" panose="020F0502020204030204"/>
                <a:ea typeface="+mn-ea"/>
                <a:cs typeface="+mn-cs"/>
              </a:rPr>
              <a:t>drives</a:t>
            </a:r>
            <a:r>
              <a:rPr lang="en-GB" sz="2848" kern="1200" dirty="0">
                <a:solidFill>
                  <a:prstClr val="black"/>
                </a:solidFill>
                <a:latin typeface="Calibri" panose="020F0502020204030204"/>
                <a:ea typeface="+mn-ea"/>
                <a:cs typeface="+mn-cs"/>
              </a:rPr>
              <a:t> </a:t>
            </a:r>
            <a:r>
              <a:rPr lang="en-GB" sz="2848" kern="1200" dirty="0">
                <a:solidFill>
                  <a:srgbClr val="002060"/>
                </a:solidFill>
                <a:latin typeface="Calibri" panose="020F0502020204030204"/>
                <a:ea typeface="+mn-ea"/>
                <a:cs typeface="+mn-cs"/>
              </a:rPr>
              <a:t>a</a:t>
            </a:r>
            <a:r>
              <a:rPr lang="en-GB" sz="2848" kern="1200" dirty="0">
                <a:solidFill>
                  <a:prstClr val="black"/>
                </a:solidFill>
                <a:latin typeface="Calibri" panose="020F0502020204030204"/>
                <a:ea typeface="+mn-ea"/>
                <a:cs typeface="+mn-cs"/>
              </a:rPr>
              <a:t> </a:t>
            </a:r>
            <a:r>
              <a:rPr lang="en-GB" sz="2848" kern="1200" dirty="0">
                <a:solidFill>
                  <a:srgbClr val="FF0000"/>
                </a:solidFill>
                <a:latin typeface="Calibri" panose="020F0502020204030204"/>
                <a:ea typeface="+mn-ea"/>
                <a:cs typeface="+mn-cs"/>
              </a:rPr>
              <a:t>mechanically propelled vehicle dangerously </a:t>
            </a:r>
            <a:r>
              <a:rPr lang="en-GB" sz="2848" kern="1200" dirty="0">
                <a:solidFill>
                  <a:schemeClr val="tx1"/>
                </a:solidFill>
                <a:latin typeface="Calibri" panose="020F0502020204030204"/>
                <a:ea typeface="+mn-ea"/>
                <a:cs typeface="+mn-cs"/>
              </a:rPr>
              <a:t>on a </a:t>
            </a:r>
            <a:r>
              <a:rPr lang="en-GB" sz="2848" kern="1200" dirty="0">
                <a:solidFill>
                  <a:srgbClr val="FF0000"/>
                </a:solidFill>
                <a:latin typeface="Calibri" panose="020F0502020204030204"/>
                <a:ea typeface="+mn-ea"/>
                <a:cs typeface="+mn-cs"/>
              </a:rPr>
              <a:t>road or other public place</a:t>
            </a:r>
            <a:r>
              <a:rPr lang="en-GB" sz="2848" kern="1200" dirty="0">
                <a:solidFill>
                  <a:srgbClr val="0070C0"/>
                </a:solidFill>
                <a:latin typeface="Calibri" panose="020F0502020204030204"/>
                <a:ea typeface="+mn-ea"/>
                <a:cs typeface="+mn-cs"/>
              </a:rPr>
              <a:t> </a:t>
            </a:r>
            <a:r>
              <a:rPr lang="en-GB" sz="2848" kern="1200" dirty="0">
                <a:solidFill>
                  <a:srgbClr val="002060"/>
                </a:solidFill>
                <a:latin typeface="Calibri" panose="020F0502020204030204"/>
                <a:ea typeface="+mn-ea"/>
                <a:cs typeface="+mn-cs"/>
              </a:rPr>
              <a:t>is guilty of an offence</a:t>
            </a:r>
            <a:endParaRPr kumimoji="0" lang="en-GB" sz="3200"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
        <p:nvSpPr>
          <p:cNvPr id="5" name="TextBox 4"/>
          <p:cNvSpPr txBox="1"/>
          <p:nvPr/>
        </p:nvSpPr>
        <p:spPr>
          <a:xfrm>
            <a:off x="6216622" y="4449301"/>
            <a:ext cx="5274338" cy="475836"/>
          </a:xfrm>
          <a:prstGeom prst="rect">
            <a:avLst/>
          </a:prstGeom>
          <a:solidFill>
            <a:schemeClr val="accent1">
              <a:lumMod val="20000"/>
              <a:lumOff val="80000"/>
            </a:schemeClr>
          </a:solidFill>
        </p:spPr>
        <p:txBody>
          <a:bodyPr wrap="square" rtlCol="0">
            <a:spAutoFit/>
          </a:bodyPr>
          <a:lstStyle/>
          <a:p>
            <a:pPr algn="ctr" defTabSz="813816">
              <a:spcAft>
                <a:spcPts val="600"/>
              </a:spcAft>
              <a:defRPr/>
            </a:pPr>
            <a:r>
              <a:rPr lang="en-GB" sz="2492" b="1" kern="1200">
                <a:solidFill>
                  <a:srgbClr val="002060"/>
                </a:solidFill>
                <a:latin typeface="Calibri" panose="020F0502020204030204"/>
                <a:ea typeface="+mn-ea"/>
                <a:cs typeface="+mn-cs"/>
              </a:rPr>
              <a:t>Section 2 Road Traffic Act 1988</a:t>
            </a:r>
            <a:endParaRPr kumimoji="0" lang="en-GB" sz="2800" b="1" i="0" u="none" strike="noStrike" kern="1200" cap="none" spc="0" normalizeH="0" baseline="0" noProof="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445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p:cNvSpPr txBox="1"/>
          <p:nvPr/>
        </p:nvSpPr>
        <p:spPr>
          <a:xfrm>
            <a:off x="437597" y="262501"/>
            <a:ext cx="4646792" cy="419971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b="1" kern="1200" dirty="0">
                <a:solidFill>
                  <a:schemeClr val="tx1"/>
                </a:solidFill>
                <a:latin typeface="+mj-lt"/>
                <a:ea typeface="+mj-ea"/>
                <a:cs typeface="+mj-cs"/>
              </a:rPr>
              <a:t>Death by Careless or Inconsiderate Driving</a:t>
            </a:r>
          </a:p>
        </p:txBody>
      </p:sp>
      <p:pic>
        <p:nvPicPr>
          <p:cNvPr id="4" name="Picture 8"/>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a:stretch>
            <a:fillRect/>
          </a:stretch>
        </p:blipFill>
        <p:spPr bwMode="auto">
          <a:xfrm>
            <a:off x="366825" y="4462846"/>
            <a:ext cx="4743656" cy="2017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155964" y="5903715"/>
            <a:ext cx="3519997" cy="325025"/>
          </a:xfrm>
          <a:prstGeom prst="rect">
            <a:avLst/>
          </a:prstGeom>
          <a:solidFill>
            <a:schemeClr val="accent1">
              <a:lumMod val="20000"/>
              <a:lumOff val="80000"/>
            </a:schemeClr>
          </a:solidFill>
        </p:spPr>
        <p:txBody>
          <a:bodyPr wrap="square" rtlCol="0">
            <a:spAutoFit/>
          </a:bodyPr>
          <a:lstStyle/>
          <a:p>
            <a:pPr algn="ctr" defTabSz="493776">
              <a:spcAft>
                <a:spcPts val="600"/>
              </a:spcAft>
              <a:defRPr/>
            </a:pPr>
            <a:r>
              <a:rPr lang="en-GB" sz="1512" b="1" kern="1200" dirty="0">
                <a:solidFill>
                  <a:srgbClr val="002060"/>
                </a:solidFill>
                <a:latin typeface="Calibri" panose="020F0502020204030204"/>
                <a:ea typeface="+mn-ea"/>
                <a:cs typeface="+mn-cs"/>
              </a:rPr>
              <a:t>Section 2B Road Traffic Act 1988</a:t>
            </a:r>
            <a:endParaRPr kumimoji="0" lang="en-GB" sz="2800" b="1" i="0"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
        <p:nvSpPr>
          <p:cNvPr id="6" name="Rectangle 5"/>
          <p:cNvSpPr/>
          <p:nvPr/>
        </p:nvSpPr>
        <p:spPr>
          <a:xfrm>
            <a:off x="5215059" y="975360"/>
            <a:ext cx="6153232" cy="4031873"/>
          </a:xfrm>
          <a:prstGeom prst="rect">
            <a:avLst/>
          </a:prstGeom>
        </p:spPr>
        <p:txBody>
          <a:bodyPr wrap="square">
            <a:spAutoFit/>
          </a:bodyPr>
          <a:lstStyle/>
          <a:p>
            <a:pPr algn="ctr" defTabSz="493776">
              <a:spcAft>
                <a:spcPts val="600"/>
              </a:spcAft>
            </a:pPr>
            <a:r>
              <a:rPr lang="en-GB" sz="3200" kern="1200" dirty="0">
                <a:solidFill>
                  <a:srgbClr val="002060"/>
                </a:solidFill>
                <a:latin typeface="+mn-lt"/>
                <a:ea typeface="+mn-ea"/>
                <a:cs typeface="+mn-cs"/>
              </a:rPr>
              <a:t>A person who causes the death of another person by </a:t>
            </a:r>
            <a:r>
              <a:rPr lang="en-GB" sz="3200" b="1" kern="1200" dirty="0">
                <a:solidFill>
                  <a:srgbClr val="FF0000"/>
                </a:solidFill>
                <a:latin typeface="+mn-lt"/>
                <a:ea typeface="+mn-ea"/>
                <a:cs typeface="+mn-cs"/>
              </a:rPr>
              <a:t>driving</a:t>
            </a:r>
            <a:r>
              <a:rPr lang="en-GB" sz="3200" kern="1200" dirty="0">
                <a:solidFill>
                  <a:srgbClr val="002060"/>
                </a:solidFill>
                <a:latin typeface="+mn-lt"/>
                <a:ea typeface="+mn-ea"/>
                <a:cs typeface="+mn-cs"/>
              </a:rPr>
              <a:t> a </a:t>
            </a:r>
            <a:r>
              <a:rPr lang="en-GB" sz="3200" b="1" kern="1200" dirty="0">
                <a:solidFill>
                  <a:srgbClr val="FF0000"/>
                </a:solidFill>
                <a:latin typeface="+mn-lt"/>
                <a:ea typeface="+mn-ea"/>
                <a:cs typeface="+mn-cs"/>
              </a:rPr>
              <a:t>mechanically propelled vehicle </a:t>
            </a:r>
            <a:r>
              <a:rPr lang="en-GB" sz="3200" kern="1200" dirty="0">
                <a:solidFill>
                  <a:srgbClr val="002060"/>
                </a:solidFill>
                <a:latin typeface="+mn-lt"/>
                <a:ea typeface="+mn-ea"/>
                <a:cs typeface="+mn-cs"/>
              </a:rPr>
              <a:t>on a </a:t>
            </a:r>
            <a:r>
              <a:rPr lang="en-GB" sz="3200" b="1" kern="1200" dirty="0">
                <a:solidFill>
                  <a:srgbClr val="FF0000"/>
                </a:solidFill>
                <a:latin typeface="+mn-lt"/>
                <a:ea typeface="+mn-ea"/>
                <a:cs typeface="+mn-cs"/>
              </a:rPr>
              <a:t>road</a:t>
            </a:r>
            <a:r>
              <a:rPr lang="en-GB" sz="3200" kern="1200" dirty="0">
                <a:solidFill>
                  <a:srgbClr val="002060"/>
                </a:solidFill>
                <a:latin typeface="+mn-lt"/>
                <a:ea typeface="+mn-ea"/>
                <a:cs typeface="+mn-cs"/>
              </a:rPr>
              <a:t> or other </a:t>
            </a:r>
            <a:r>
              <a:rPr lang="en-GB" sz="3200" b="1" kern="1200" dirty="0">
                <a:solidFill>
                  <a:srgbClr val="FF0000"/>
                </a:solidFill>
                <a:latin typeface="+mn-lt"/>
                <a:ea typeface="+mn-ea"/>
                <a:cs typeface="+mn-cs"/>
              </a:rPr>
              <a:t>public</a:t>
            </a:r>
            <a:r>
              <a:rPr lang="en-GB" sz="3200" kern="1200" dirty="0">
                <a:solidFill>
                  <a:srgbClr val="002060"/>
                </a:solidFill>
                <a:latin typeface="+mn-lt"/>
                <a:ea typeface="+mn-ea"/>
                <a:cs typeface="+mn-cs"/>
              </a:rPr>
              <a:t> </a:t>
            </a:r>
            <a:r>
              <a:rPr lang="en-GB" sz="3200" b="1" kern="1200" dirty="0">
                <a:solidFill>
                  <a:srgbClr val="002060"/>
                </a:solidFill>
                <a:latin typeface="+mn-lt"/>
                <a:ea typeface="+mn-ea"/>
                <a:cs typeface="+mn-cs"/>
              </a:rPr>
              <a:t>place</a:t>
            </a:r>
            <a:r>
              <a:rPr lang="en-GB" sz="3200" kern="1200" dirty="0">
                <a:solidFill>
                  <a:srgbClr val="002060"/>
                </a:solidFill>
                <a:latin typeface="+mn-lt"/>
                <a:ea typeface="+mn-ea"/>
                <a:cs typeface="+mn-cs"/>
              </a:rPr>
              <a:t> without </a:t>
            </a:r>
            <a:r>
              <a:rPr lang="en-GB" sz="3200" b="1" kern="1200" dirty="0">
                <a:solidFill>
                  <a:srgbClr val="FF0000"/>
                </a:solidFill>
                <a:latin typeface="+mn-lt"/>
                <a:ea typeface="+mn-ea"/>
                <a:cs typeface="+mn-cs"/>
              </a:rPr>
              <a:t>due care and attention</a:t>
            </a:r>
            <a:r>
              <a:rPr lang="en-GB" sz="3200" kern="1200" dirty="0">
                <a:solidFill>
                  <a:srgbClr val="002060"/>
                </a:solidFill>
                <a:latin typeface="+mn-lt"/>
                <a:ea typeface="+mn-ea"/>
                <a:cs typeface="+mn-cs"/>
              </a:rPr>
              <a:t>, or </a:t>
            </a:r>
            <a:r>
              <a:rPr lang="en-GB" sz="3200" b="1" kern="1200" dirty="0">
                <a:solidFill>
                  <a:srgbClr val="FF0000"/>
                </a:solidFill>
                <a:latin typeface="+mn-lt"/>
                <a:ea typeface="+mn-ea"/>
                <a:cs typeface="+mn-cs"/>
              </a:rPr>
              <a:t>without reasonable consideration</a:t>
            </a:r>
            <a:r>
              <a:rPr lang="en-GB" sz="3200" kern="1200" dirty="0">
                <a:solidFill>
                  <a:srgbClr val="002060"/>
                </a:solidFill>
                <a:latin typeface="+mn-lt"/>
                <a:ea typeface="+mn-ea"/>
                <a:cs typeface="+mn-cs"/>
              </a:rPr>
              <a:t> for other persons using the </a:t>
            </a:r>
            <a:r>
              <a:rPr lang="en-GB" sz="3200" b="1" kern="1200" dirty="0">
                <a:solidFill>
                  <a:srgbClr val="FF0000"/>
                </a:solidFill>
                <a:latin typeface="+mn-lt"/>
                <a:ea typeface="+mn-ea"/>
                <a:cs typeface="+mn-cs"/>
              </a:rPr>
              <a:t>road</a:t>
            </a:r>
            <a:r>
              <a:rPr lang="en-GB" sz="3200" kern="1200" dirty="0">
                <a:solidFill>
                  <a:srgbClr val="002060"/>
                </a:solidFill>
                <a:latin typeface="+mn-lt"/>
                <a:ea typeface="+mn-ea"/>
                <a:cs typeface="+mn-cs"/>
              </a:rPr>
              <a:t> or place, is guilty of an offence</a:t>
            </a:r>
            <a:endParaRPr lang="en-GB" sz="5400" dirty="0">
              <a:solidFill>
                <a:srgbClr val="002060"/>
              </a:solidFill>
            </a:endParaRPr>
          </a:p>
        </p:txBody>
      </p:sp>
    </p:spTree>
    <p:extLst>
      <p:ext uri="{BB962C8B-B14F-4D97-AF65-F5344CB8AC3E}">
        <p14:creationId xmlns:p14="http://schemas.microsoft.com/office/powerpoint/2010/main" val="238522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314130" y="547910"/>
            <a:ext cx="5781870"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dirty="0">
                <a:latin typeface="+mj-lt"/>
                <a:ea typeface="+mj-ea"/>
                <a:cs typeface="+mj-cs"/>
              </a:rPr>
              <a:t>Dangerous Driving </a:t>
            </a:r>
            <a:r>
              <a:rPr lang="en-GB" sz="3700" b="1" dirty="0">
                <a:latin typeface="+mj-lt"/>
                <a:ea typeface="+mj-ea"/>
                <a:cs typeface="+mj-cs"/>
              </a:rPr>
              <a:t>Defences</a:t>
            </a:r>
          </a:p>
        </p:txBody>
      </p:sp>
      <p:sp>
        <p:nvSpPr>
          <p:cNvPr id="7" name="TextBox 6"/>
          <p:cNvSpPr txBox="1"/>
          <p:nvPr/>
        </p:nvSpPr>
        <p:spPr>
          <a:xfrm>
            <a:off x="314130" y="2079063"/>
            <a:ext cx="5850721" cy="3979585"/>
          </a:xfrm>
          <a:prstGeom prst="rect">
            <a:avLst/>
          </a:prstGeom>
        </p:spPr>
        <p:txBody>
          <a:bodyPr vert="horz" lIns="91440" tIns="45720" rIns="91440" bIns="45720" rtlCol="0" anchor="ctr">
            <a:noAutofit/>
          </a:bodyPr>
          <a:lstStyle/>
          <a:p>
            <a:pPr>
              <a:lnSpc>
                <a:spcPct val="90000"/>
              </a:lnSpc>
              <a:spcAft>
                <a:spcPts val="600"/>
              </a:spcAft>
            </a:pPr>
            <a:r>
              <a:rPr lang="en-US" dirty="0"/>
              <a:t>The Road Traffic Act 1988 provides certain </a:t>
            </a:r>
            <a:r>
              <a:rPr lang="en-US" dirty="0" err="1"/>
              <a:t>defences</a:t>
            </a:r>
            <a:r>
              <a:rPr lang="en-US" dirty="0"/>
              <a:t> to the offences of dangerous driving under Section 2</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Automatism</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Unconsciousness/Sudden Illness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Duress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Sudden mechanical defect</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Assisting in the arrest of offenders</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err="1"/>
              <a:t>Authorised</a:t>
            </a:r>
            <a:r>
              <a:rPr lang="en-US" dirty="0"/>
              <a:t> motoring event</a:t>
            </a:r>
          </a:p>
        </p:txBody>
      </p:sp>
      <p:pic>
        <p:nvPicPr>
          <p:cNvPr id="4" name="Picture 8"/>
          <p:cNvPicPr>
            <a:picLocks noChangeAspect="1" noChangeArrowheads="1"/>
          </p:cNvPicPr>
          <p:nvPr/>
        </p:nvPicPr>
        <p:blipFill rotWithShape="1">
          <a:blip r:embed="rId3">
            <a:extLst>
              <a:ext uri="{28A0092B-C50C-407E-A947-70E740481C1C}">
                <a14:useLocalDpi xmlns:a14="http://schemas.microsoft.com/office/drawing/2010/main" val="0"/>
              </a:ext>
            </a:extLst>
          </a:blip>
          <a:srcRect l="27276" r="15680" b="1"/>
          <a:stretch/>
        </p:blipFill>
        <p:spPr bwMode="auto">
          <a:xfrm>
            <a:off x="6620514" y="1422400"/>
            <a:ext cx="4782683" cy="463624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0250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8" end="8"/>
                                            </p:txEl>
                                          </p:spTgt>
                                        </p:tgtEl>
                                        <p:attrNameLst>
                                          <p:attrName>style.visibility</p:attrName>
                                        </p:attrNameLst>
                                      </p:cBhvr>
                                      <p:to>
                                        <p:strVal val="visible"/>
                                      </p:to>
                                    </p:set>
                                    <p:animEffect transition="in" filter="fade">
                                      <p:cBhvr>
                                        <p:cTn id="27" dur="500"/>
                                        <p:tgtEl>
                                          <p:spTgt spid="7">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10" end="10"/>
                                            </p:txEl>
                                          </p:spTgt>
                                        </p:tgtEl>
                                        <p:attrNameLst>
                                          <p:attrName>style.visibility</p:attrName>
                                        </p:attrNameLst>
                                      </p:cBhvr>
                                      <p:to>
                                        <p:strVal val="visible"/>
                                      </p:to>
                                    </p:set>
                                    <p:animEffect transition="in" filter="fade">
                                      <p:cBhvr>
                                        <p:cTn id="32" dur="500"/>
                                        <p:tgtEl>
                                          <p:spTgt spid="7">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12" end="12"/>
                                            </p:txEl>
                                          </p:spTgt>
                                        </p:tgtEl>
                                        <p:attrNameLst>
                                          <p:attrName>style.visibility</p:attrName>
                                        </p:attrNameLst>
                                      </p:cBhvr>
                                      <p:to>
                                        <p:strVal val="visible"/>
                                      </p:to>
                                    </p:set>
                                    <p:animEffect transition="in" filter="fade">
                                      <p:cBhvr>
                                        <p:cTn id="37" dur="500"/>
                                        <p:tgtEl>
                                          <p:spTgt spid="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A2AE5F41-F007-44AC-8F9A-EA59E778E726}"/>
              </a:ext>
            </a:extLst>
          </p:cNvPr>
          <p:cNvGraphicFramePr/>
          <p:nvPr>
            <p:extLst>
              <p:ext uri="{D42A27DB-BD31-4B8C-83A1-F6EECF244321}">
                <p14:modId xmlns:p14="http://schemas.microsoft.com/office/powerpoint/2010/main" val="2507993555"/>
              </p:ext>
            </p:extLst>
          </p:nvPr>
        </p:nvGraphicFramePr>
        <p:xfrm>
          <a:off x="477520" y="81281"/>
          <a:ext cx="11186160" cy="6471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F3C0ED95-2F4D-584F-AF70-4A705D36C29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8F95013-6362-E84B-9D0F-CDFFA0EA9A6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834EA685-C0E9-B04D-AB79-6D3D3D2E810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B5C80546-B3B5-F046-BE16-F511F24AAE3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extBox 3"/>
          <p:cNvSpPr txBox="1">
            <a:spLocks noChangeArrowheads="1"/>
          </p:cNvSpPr>
          <p:nvPr/>
        </p:nvSpPr>
        <p:spPr bwMode="auto">
          <a:xfrm>
            <a:off x="315836" y="531600"/>
            <a:ext cx="7773987" cy="584775"/>
          </a:xfrm>
          <a:prstGeom prst="rect">
            <a:avLst/>
          </a:prstGeom>
          <a:solidFill>
            <a:schemeClr val="accent1"/>
          </a:solidFill>
          <a:ln>
            <a:solidFill>
              <a:schemeClr val="accent1"/>
            </a:solid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Criminal Intent</a:t>
            </a:r>
          </a:p>
        </p:txBody>
      </p:sp>
      <p:pic>
        <p:nvPicPr>
          <p:cNvPr id="10244" name="Picture 4"/>
          <p:cNvPicPr>
            <a:picLocks noChangeAspect="1"/>
          </p:cNvPicPr>
          <p:nvPr/>
        </p:nvPicPr>
        <p:blipFill>
          <a:blip r:embed="rId3">
            <a:extLst>
              <a:ext uri="{28A0092B-C50C-407E-A947-70E740481C1C}">
                <a14:useLocalDpi xmlns:a14="http://schemas.microsoft.com/office/drawing/2010/main" val="0"/>
              </a:ext>
            </a:extLst>
          </a:blip>
          <a:srcRect l="4248" t="18178" r="4440" b="18823"/>
          <a:stretch>
            <a:fillRect/>
          </a:stretch>
        </p:blipFill>
        <p:spPr bwMode="auto">
          <a:xfrm>
            <a:off x="1450657" y="6936075"/>
            <a:ext cx="3743325"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2FE40F68-3AF2-43A5-B93E-24D8D71F4DC0}"/>
              </a:ext>
            </a:extLst>
          </p:cNvPr>
          <p:cNvGraphicFramePr/>
          <p:nvPr>
            <p:extLst>
              <p:ext uri="{D42A27DB-BD31-4B8C-83A1-F6EECF244321}">
                <p14:modId xmlns:p14="http://schemas.microsoft.com/office/powerpoint/2010/main" val="2569994554"/>
              </p:ext>
            </p:extLst>
          </p:nvPr>
        </p:nvGraphicFramePr>
        <p:xfrm>
          <a:off x="315836" y="-60400"/>
          <a:ext cx="11074400" cy="6386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Homeowners 'disturbed' in attempted burglary in Yeovil - Somerset Live">
            <a:extLst>
              <a:ext uri="{FF2B5EF4-FFF2-40B4-BE49-F238E27FC236}">
                <a16:creationId xmlns:a16="http://schemas.microsoft.com/office/drawing/2014/main" id="{A14FFF53-6DD0-A13A-A5CF-CE0C162566A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648999" y="430713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4C2BDF0-AA1B-4DFA-B31B-2BD17E932DFD}"/>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631AA4DD-2031-424A-9D84-D0280D22CDC4}"/>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FC4EF7BB-D9DD-4DE3-9D3A-309E4BA418AD}"/>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graphicEl>
                                              <a:dgm id="{DE6BEB4D-94E5-4BE8-A762-27C81D60894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3F57798B-251C-455A-82DB-E734D2653B96}"/>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graphicEl>
                                              <a:dgm id="{A9AD5CED-CA6A-4391-9288-A8D66A2798FC}"/>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graphicEl>
                                              <a:dgm id="{5D0A5FF2-985A-4B7C-9E79-72DBBDB17EAB}"/>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graphicEl>
                                              <a:dgm id="{B5EE653A-62FA-4E48-A91C-B68895A25C3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F8D017E0-FFA7-4470-9963-32D62C61A14E}"/>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graphicEl>
                                              <a:dgm id="{8098F0D3-0BCA-49C9-A7F3-4BA885623380}"/>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2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7" name="Rectangle 2664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649" name="Group 2664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6650" name="Rectangle 2664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51" name="Rectangle 2665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52" name="Rectangle 2665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654" name="Rectangle 2665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TextBox 2"/>
          <p:cNvSpPr txBox="1">
            <a:spLocks noChangeArrowheads="1"/>
          </p:cNvSpPr>
          <p:nvPr/>
        </p:nvSpPr>
        <p:spPr bwMode="auto">
          <a:xfrm>
            <a:off x="1043631" y="809898"/>
            <a:ext cx="10173010" cy="1554480"/>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800" b="1" kern="1200">
                <a:solidFill>
                  <a:schemeClr val="tx1"/>
                </a:solidFill>
                <a:latin typeface="+mj-lt"/>
                <a:ea typeface="+mj-ea"/>
                <a:cs typeface="+mj-cs"/>
              </a:rPr>
              <a:t>Scenario 1</a:t>
            </a:r>
          </a:p>
        </p:txBody>
      </p:sp>
      <p:cxnSp>
        <p:nvCxnSpPr>
          <p:cNvPr id="26656" name="Straight Connector 2665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6642" name="Rectangle 2">
            <a:extLst>
              <a:ext uri="{FF2B5EF4-FFF2-40B4-BE49-F238E27FC236}">
                <a16:creationId xmlns:a16="http://schemas.microsoft.com/office/drawing/2014/main" id="{8A29CAE9-F663-6895-EF8B-A7B601F8F956}"/>
              </a:ext>
            </a:extLst>
          </p:cNvPr>
          <p:cNvGraphicFramePr/>
          <p:nvPr>
            <p:extLst>
              <p:ext uri="{D42A27DB-BD31-4B8C-83A1-F6EECF244321}">
                <p14:modId xmlns:p14="http://schemas.microsoft.com/office/powerpoint/2010/main" val="143032823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p:cNvSpPr txBox="1"/>
          <p:nvPr/>
        </p:nvSpPr>
        <p:spPr>
          <a:xfrm>
            <a:off x="0" y="155086"/>
            <a:ext cx="10506456" cy="1014984"/>
          </a:xfrm>
          <a:prstGeom prst="rect">
            <a:avLst/>
          </a:prstGeom>
          <a:solidFill>
            <a:schemeClr val="accent4">
              <a:lumMod val="40000"/>
              <a:lumOff val="60000"/>
            </a:schemeClr>
          </a:solidFill>
        </p:spPr>
        <p:txBody>
          <a:bodyPr vert="horz" lIns="91440" tIns="45720" rIns="91440" bIns="45720" rtlCol="0" anchor="b">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Taking a Conveyance (TWOC)</a:t>
            </a:r>
          </a:p>
        </p:txBody>
      </p:sp>
      <p:sp>
        <p:nvSpPr>
          <p:cNvPr id="2" name="Rectangle 1"/>
          <p:cNvSpPr/>
          <p:nvPr/>
        </p:nvSpPr>
        <p:spPr>
          <a:xfrm>
            <a:off x="7600482" y="4205981"/>
            <a:ext cx="3738577" cy="490352"/>
          </a:xfrm>
          <a:prstGeom prst="rect">
            <a:avLst/>
          </a:prstGeom>
          <a:solidFill>
            <a:schemeClr val="accent4">
              <a:lumMod val="40000"/>
              <a:lumOff val="60000"/>
            </a:schemeClr>
          </a:solidFill>
          <a:ln>
            <a:solidFill>
              <a:schemeClr val="tx1"/>
            </a:solidFill>
          </a:ln>
        </p:spPr>
        <p:txBody>
          <a:bodyPr wrap="none">
            <a:spAutoFit/>
          </a:bodyPr>
          <a:lstStyle/>
          <a:p>
            <a:pPr algn="ctr" defTabSz="850392">
              <a:spcAft>
                <a:spcPts val="600"/>
              </a:spcAft>
            </a:pPr>
            <a:r>
              <a:rPr lang="en-GB" sz="2604" b="1" kern="1200">
                <a:solidFill>
                  <a:schemeClr val="tx1"/>
                </a:solidFill>
                <a:latin typeface="+mn-lt"/>
                <a:ea typeface="+mn-ea"/>
                <a:cs typeface="+mn-cs"/>
              </a:rPr>
              <a:t>Section 12 Theft Act 1968</a:t>
            </a:r>
            <a:endParaRPr lang="en-GB" sz="2800"/>
          </a:p>
        </p:txBody>
      </p:sp>
      <p:pic>
        <p:nvPicPr>
          <p:cNvPr id="4098" name="Picture 2" descr="How to deter car thieves on a budget | The Car Expert">
            <a:extLst>
              <a:ext uri="{FF2B5EF4-FFF2-40B4-BE49-F238E27FC236}">
                <a16:creationId xmlns:a16="http://schemas.microsoft.com/office/drawing/2014/main" id="{0F16E72F-5A0A-F5EC-6868-D4E90D0C88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2356" y="1746451"/>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562651E-72B3-2368-98BB-C3D8129B65B8}"/>
              </a:ext>
            </a:extLst>
          </p:cNvPr>
          <p:cNvSpPr txBox="1"/>
          <p:nvPr/>
        </p:nvSpPr>
        <p:spPr>
          <a:xfrm>
            <a:off x="653181" y="1779476"/>
            <a:ext cx="6150539" cy="4201150"/>
          </a:xfrm>
          <a:prstGeom prst="rect">
            <a:avLst/>
          </a:prstGeom>
          <a:noFill/>
        </p:spPr>
        <p:txBody>
          <a:bodyPr wrap="square">
            <a:spAutoFit/>
          </a:bodyPr>
          <a:lstStyle/>
          <a:p>
            <a:pPr algn="ctr" defTabSz="850392">
              <a:spcAft>
                <a:spcPts val="600"/>
              </a:spcAft>
            </a:pPr>
            <a:r>
              <a:rPr lang="en-GB" sz="2800" kern="1200" dirty="0">
                <a:solidFill>
                  <a:schemeClr val="tx1"/>
                </a:solidFill>
                <a:latin typeface="+mn-lt"/>
                <a:ea typeface="+mn-ea"/>
                <a:cs typeface="+mn-cs"/>
              </a:rPr>
              <a:t>Person shall be guilty of the offence if without the </a:t>
            </a:r>
            <a:r>
              <a:rPr lang="en-GB" sz="2800" b="1" u="sng" kern="1200" dirty="0">
                <a:solidFill>
                  <a:schemeClr val="tx1"/>
                </a:solidFill>
                <a:latin typeface="+mn-lt"/>
                <a:ea typeface="+mn-ea"/>
                <a:cs typeface="+mn-cs"/>
              </a:rPr>
              <a:t>consent</a:t>
            </a:r>
            <a:r>
              <a:rPr lang="en-GB" sz="2800" kern="1200" dirty="0">
                <a:solidFill>
                  <a:schemeClr val="tx1"/>
                </a:solidFill>
                <a:latin typeface="+mn-lt"/>
                <a:ea typeface="+mn-ea"/>
                <a:cs typeface="+mn-cs"/>
              </a:rPr>
              <a:t> of the owner or other </a:t>
            </a:r>
            <a:r>
              <a:rPr lang="en-GB" sz="2800" b="1" u="sng" kern="1200" dirty="0">
                <a:solidFill>
                  <a:schemeClr val="tx1"/>
                </a:solidFill>
                <a:latin typeface="+mn-lt"/>
                <a:ea typeface="+mn-ea"/>
                <a:cs typeface="+mn-cs"/>
              </a:rPr>
              <a:t>lawful authority </a:t>
            </a:r>
            <a:r>
              <a:rPr lang="en-GB" sz="2800" kern="1200" dirty="0">
                <a:solidFill>
                  <a:schemeClr val="tx1"/>
                </a:solidFill>
                <a:latin typeface="+mn-lt"/>
                <a:ea typeface="+mn-ea"/>
                <a:cs typeface="+mn-cs"/>
              </a:rPr>
              <a:t>he </a:t>
            </a:r>
          </a:p>
          <a:p>
            <a:pPr algn="ctr" defTabSz="850392">
              <a:spcAft>
                <a:spcPts val="600"/>
              </a:spcAft>
            </a:pPr>
            <a:r>
              <a:rPr lang="en-GB" sz="2800" b="1" u="sng" kern="1200" dirty="0">
                <a:solidFill>
                  <a:schemeClr val="tx1"/>
                </a:solidFill>
                <a:latin typeface="+mn-lt"/>
                <a:ea typeface="+mn-ea"/>
                <a:cs typeface="+mn-cs"/>
              </a:rPr>
              <a:t>takes</a:t>
            </a:r>
            <a:r>
              <a:rPr lang="en-GB" sz="2800" kern="1200" dirty="0">
                <a:solidFill>
                  <a:schemeClr val="tx1"/>
                </a:solidFill>
                <a:latin typeface="+mn-lt"/>
                <a:ea typeface="+mn-ea"/>
                <a:cs typeface="+mn-cs"/>
              </a:rPr>
              <a:t> any </a:t>
            </a:r>
            <a:r>
              <a:rPr lang="en-GB" sz="2800" b="1" u="sng" kern="1200" dirty="0">
                <a:solidFill>
                  <a:schemeClr val="tx1"/>
                </a:solidFill>
                <a:latin typeface="+mn-lt"/>
                <a:ea typeface="+mn-ea"/>
                <a:cs typeface="+mn-cs"/>
              </a:rPr>
              <a:t>conveyance</a:t>
            </a:r>
            <a:r>
              <a:rPr lang="en-GB" sz="2800" kern="1200" dirty="0">
                <a:solidFill>
                  <a:schemeClr val="tx1"/>
                </a:solidFill>
                <a:latin typeface="+mn-lt"/>
                <a:ea typeface="+mn-ea"/>
                <a:cs typeface="+mn-cs"/>
              </a:rPr>
              <a:t> for </a:t>
            </a:r>
            <a:r>
              <a:rPr lang="en-GB" sz="2800" b="1" u="sng" kern="1200" dirty="0">
                <a:solidFill>
                  <a:schemeClr val="tx1"/>
                </a:solidFill>
                <a:latin typeface="+mn-lt"/>
                <a:ea typeface="+mn-ea"/>
                <a:cs typeface="+mn-cs"/>
              </a:rPr>
              <a:t>his own or another’s use</a:t>
            </a:r>
          </a:p>
          <a:p>
            <a:pPr algn="ctr" defTabSz="850392">
              <a:spcAft>
                <a:spcPts val="600"/>
              </a:spcAft>
            </a:pPr>
            <a:r>
              <a:rPr lang="en-GB" sz="2800" kern="1200" dirty="0">
                <a:solidFill>
                  <a:schemeClr val="tx1"/>
                </a:solidFill>
                <a:latin typeface="+mn-lt"/>
                <a:ea typeface="+mn-ea"/>
                <a:cs typeface="+mn-cs"/>
              </a:rPr>
              <a:t>or knowing that any conveyance has been taken without such authority he</a:t>
            </a:r>
          </a:p>
          <a:p>
            <a:pPr algn="ctr" defTabSz="850392">
              <a:spcAft>
                <a:spcPts val="600"/>
              </a:spcAft>
            </a:pPr>
            <a:r>
              <a:rPr lang="en-GB" sz="2800" b="1" u="sng" kern="1200" dirty="0">
                <a:solidFill>
                  <a:schemeClr val="tx1"/>
                </a:solidFill>
                <a:latin typeface="+mn-lt"/>
                <a:ea typeface="+mn-ea"/>
                <a:cs typeface="+mn-cs"/>
              </a:rPr>
              <a:t>drives it or allows himself to be carried in or on it </a:t>
            </a:r>
            <a:endParaRPr lang="en-GB" sz="2800" b="1" u="sng" dirty="0">
              <a:solidFill>
                <a:schemeClr val="tx1"/>
              </a:solidFill>
            </a:endParaRPr>
          </a:p>
        </p:txBody>
      </p:sp>
    </p:spTree>
    <p:extLst>
      <p:ext uri="{BB962C8B-B14F-4D97-AF65-F5344CB8AC3E}">
        <p14:creationId xmlns:p14="http://schemas.microsoft.com/office/powerpoint/2010/main" val="2207672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8" name="Rectangle 2869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5" name="TextBox 3"/>
          <p:cNvSpPr txBox="1">
            <a:spLocks noChangeArrowheads="1"/>
          </p:cNvSpPr>
          <p:nvPr/>
        </p:nvSpPr>
        <p:spPr bwMode="auto">
          <a:xfrm>
            <a:off x="572493" y="238539"/>
            <a:ext cx="11018520" cy="1434415"/>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5400" b="1">
                <a:latin typeface="+mj-lt"/>
                <a:ea typeface="+mj-ea"/>
                <a:cs typeface="+mj-cs"/>
              </a:rPr>
              <a:t>Scenario 2</a:t>
            </a:r>
          </a:p>
        </p:txBody>
      </p:sp>
      <p:sp>
        <p:nvSpPr>
          <p:cNvPr id="2870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bwMode="auto">
          <a:xfrm>
            <a:off x="572493" y="2071316"/>
            <a:ext cx="6713552"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indent="-228600" algn="l" eaLnBrk="1" hangingPunct="1">
              <a:lnSpc>
                <a:spcPct val="90000"/>
              </a:lnSpc>
              <a:spcAft>
                <a:spcPts val="600"/>
              </a:spcAft>
              <a:buFont typeface="Arial" panose="020B0604020202020204" pitchFamily="34" charset="0"/>
              <a:buChar char="•"/>
              <a:defRPr/>
            </a:pPr>
            <a:r>
              <a:rPr lang="en-US" altLang="en-US" sz="2000">
                <a:solidFill>
                  <a:schemeClr val="tx1"/>
                </a:solidFill>
                <a:latin typeface="+mn-lt"/>
                <a:ea typeface="+mn-ea"/>
                <a:cs typeface="+mn-cs"/>
              </a:rPr>
              <a:t>JENKINS has missed his last bus home and is looking for</a:t>
            </a:r>
            <a:br>
              <a:rPr lang="en-US" altLang="en-US" sz="2000">
                <a:solidFill>
                  <a:schemeClr val="tx1"/>
                </a:solidFill>
                <a:latin typeface="+mn-lt"/>
                <a:ea typeface="+mn-ea"/>
                <a:cs typeface="+mn-cs"/>
              </a:rPr>
            </a:br>
            <a:r>
              <a:rPr lang="en-US" altLang="en-US" sz="2000">
                <a:solidFill>
                  <a:schemeClr val="tx1"/>
                </a:solidFill>
                <a:latin typeface="+mn-lt"/>
                <a:ea typeface="+mn-ea"/>
                <a:cs typeface="+mn-cs"/>
              </a:rPr>
              <a:t> a car to take him home. He finds a Ford Fiesta parked and </a:t>
            </a:r>
            <a:br>
              <a:rPr lang="en-US" altLang="en-US" sz="2000">
                <a:solidFill>
                  <a:schemeClr val="tx1"/>
                </a:solidFill>
                <a:latin typeface="+mn-lt"/>
                <a:ea typeface="+mn-ea"/>
                <a:cs typeface="+mn-cs"/>
              </a:rPr>
            </a:br>
            <a:r>
              <a:rPr lang="en-US" altLang="en-US" sz="2000">
                <a:solidFill>
                  <a:schemeClr val="tx1"/>
                </a:solidFill>
                <a:latin typeface="+mn-lt"/>
                <a:ea typeface="+mn-ea"/>
                <a:cs typeface="+mn-cs"/>
              </a:rPr>
              <a:t>insecure close by and he gets into the driver’s seat.</a:t>
            </a:r>
            <a:br>
              <a:rPr lang="en-US" altLang="en-US" sz="2000">
                <a:solidFill>
                  <a:schemeClr val="tx1"/>
                </a:solidFill>
                <a:latin typeface="+mn-lt"/>
                <a:ea typeface="+mn-ea"/>
                <a:cs typeface="+mn-cs"/>
              </a:rPr>
            </a:br>
            <a:r>
              <a:rPr lang="en-US" altLang="en-US" sz="2000">
                <a:solidFill>
                  <a:schemeClr val="tx1"/>
                </a:solidFill>
                <a:latin typeface="+mn-lt"/>
                <a:ea typeface="+mn-ea"/>
                <a:cs typeface="+mn-cs"/>
              </a:rPr>
              <a:t> At this time a police officer finds him.</a:t>
            </a:r>
            <a:br>
              <a:rPr lang="en-US" altLang="en-US" sz="2000">
                <a:solidFill>
                  <a:schemeClr val="tx1"/>
                </a:solidFill>
                <a:latin typeface="+mn-lt"/>
                <a:ea typeface="+mn-ea"/>
                <a:cs typeface="+mn-cs"/>
              </a:rPr>
            </a:br>
            <a:r>
              <a:rPr lang="en-US" altLang="en-US" sz="2000">
                <a:solidFill>
                  <a:schemeClr val="tx1"/>
                </a:solidFill>
                <a:latin typeface="+mn-lt"/>
                <a:ea typeface="+mn-ea"/>
                <a:cs typeface="+mn-cs"/>
              </a:rPr>
              <a:t> </a:t>
            </a:r>
            <a:br>
              <a:rPr lang="en-US" altLang="en-US" sz="2000">
                <a:solidFill>
                  <a:schemeClr val="tx1"/>
                </a:solidFill>
                <a:latin typeface="+mn-lt"/>
                <a:ea typeface="+mn-ea"/>
                <a:cs typeface="+mn-cs"/>
              </a:rPr>
            </a:br>
            <a:r>
              <a:rPr lang="en-US" altLang="en-US" sz="2000">
                <a:solidFill>
                  <a:schemeClr val="tx1"/>
                </a:solidFill>
                <a:latin typeface="+mn-lt"/>
                <a:ea typeface="+mn-ea"/>
                <a:cs typeface="+mn-cs"/>
              </a:rPr>
              <a:t> </a:t>
            </a:r>
            <a:br>
              <a:rPr lang="en-US" altLang="en-US" sz="2000">
                <a:solidFill>
                  <a:schemeClr val="tx1"/>
                </a:solidFill>
                <a:latin typeface="+mn-lt"/>
                <a:ea typeface="+mn-ea"/>
                <a:cs typeface="+mn-cs"/>
              </a:rPr>
            </a:br>
            <a:r>
              <a:rPr lang="en-US" altLang="en-US" sz="2000" b="1">
                <a:solidFill>
                  <a:schemeClr val="tx1"/>
                </a:solidFill>
                <a:latin typeface="+mn-lt"/>
                <a:ea typeface="+mn-ea"/>
                <a:cs typeface="+mn-cs"/>
              </a:rPr>
              <a:t>Q. Has JENKINS committed the offence of attempt taking a vehicle without the owner’s consent?</a:t>
            </a:r>
          </a:p>
          <a:p>
            <a:pPr indent="-228600" algn="l" eaLnBrk="1" hangingPunct="1">
              <a:lnSpc>
                <a:spcPct val="90000"/>
              </a:lnSpc>
              <a:spcAft>
                <a:spcPts val="600"/>
              </a:spcAft>
              <a:buFont typeface="Arial" panose="020B0604020202020204" pitchFamily="34" charset="0"/>
              <a:buChar char="•"/>
              <a:defRPr/>
            </a:pPr>
            <a:br>
              <a:rPr lang="en-US" altLang="en-US" sz="2000">
                <a:solidFill>
                  <a:schemeClr val="tx1"/>
                </a:solidFill>
                <a:latin typeface="+mn-lt"/>
                <a:ea typeface="+mn-ea"/>
                <a:cs typeface="+mn-cs"/>
              </a:rPr>
            </a:br>
            <a:br>
              <a:rPr lang="en-US" altLang="en-US" sz="2000">
                <a:solidFill>
                  <a:schemeClr val="tx1"/>
                </a:solidFill>
                <a:latin typeface="+mn-lt"/>
                <a:ea typeface="+mn-ea"/>
                <a:cs typeface="+mn-cs"/>
              </a:rPr>
            </a:br>
            <a:r>
              <a:rPr lang="en-US" altLang="en-US" sz="2000">
                <a:solidFill>
                  <a:schemeClr val="tx1"/>
                </a:solidFill>
                <a:latin typeface="+mn-lt"/>
                <a:ea typeface="+mn-ea"/>
                <a:cs typeface="+mn-cs"/>
              </a:rPr>
              <a:t> (TWOC is a summary offence)</a:t>
            </a:r>
            <a:br>
              <a:rPr lang="en-US" altLang="en-US" sz="2000">
                <a:solidFill>
                  <a:schemeClr val="tx1"/>
                </a:solidFill>
                <a:latin typeface="+mn-lt"/>
                <a:ea typeface="+mn-ea"/>
                <a:cs typeface="+mn-cs"/>
              </a:rPr>
            </a:br>
            <a:br>
              <a:rPr lang="en-US" altLang="en-US" sz="2000">
                <a:solidFill>
                  <a:schemeClr val="tx1"/>
                </a:solidFill>
                <a:latin typeface="+mn-lt"/>
                <a:ea typeface="+mn-ea"/>
                <a:cs typeface="+mn-cs"/>
              </a:rPr>
            </a:br>
            <a:r>
              <a:rPr lang="en-US" altLang="en-US" sz="2000">
                <a:solidFill>
                  <a:schemeClr val="tx1"/>
                </a:solidFill>
                <a:latin typeface="+mn-lt"/>
                <a:ea typeface="+mn-ea"/>
                <a:cs typeface="+mn-cs"/>
              </a:rPr>
              <a:t> </a:t>
            </a:r>
            <a:br>
              <a:rPr lang="en-US" altLang="en-US" sz="2000">
                <a:solidFill>
                  <a:schemeClr val="tx1"/>
                </a:solidFill>
                <a:latin typeface="+mn-lt"/>
                <a:ea typeface="+mn-ea"/>
                <a:cs typeface="+mn-cs"/>
              </a:rPr>
            </a:br>
            <a:endParaRPr lang="en-US" altLang="en-US" sz="2000" b="1">
              <a:solidFill>
                <a:schemeClr val="tx1"/>
              </a:solidFill>
              <a:latin typeface="+mn-lt"/>
              <a:ea typeface="+mn-ea"/>
              <a:cs typeface="+mn-cs"/>
            </a:endParaRPr>
          </a:p>
        </p:txBody>
      </p:sp>
      <p:pic>
        <p:nvPicPr>
          <p:cNvPr id="3074" name="Picture 2" descr="Car security tips: how to keep your car safe from theft">
            <a:extLst>
              <a:ext uri="{FF2B5EF4-FFF2-40B4-BE49-F238E27FC236}">
                <a16:creationId xmlns:a16="http://schemas.microsoft.com/office/drawing/2014/main" id="{2948E0B4-CC36-475F-3980-7520E31AED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01" r="12677"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8778" y="244566"/>
            <a:ext cx="11054443" cy="664307"/>
          </a:xfrm>
          <a:prstGeom prst="rect">
            <a:avLst/>
          </a:prstGeom>
          <a:solidFill>
            <a:schemeClr val="accent6">
              <a:lumMod val="40000"/>
              <a:lumOff val="60000"/>
            </a:schemeClr>
          </a:solidFill>
          <a:ln>
            <a:solidFill>
              <a:schemeClr val="accent6"/>
            </a:solidFill>
          </a:ln>
        </p:spPr>
        <p:txBody>
          <a:bodyPr wrap="square" rtlCol="0">
            <a:spAutoFit/>
          </a:bodyPr>
          <a:lstStyle/>
          <a:p>
            <a:pPr algn="ctr"/>
            <a:r>
              <a:rPr lang="en-GB" sz="3600" b="1" dirty="0">
                <a:solidFill>
                  <a:schemeClr val="bg1"/>
                </a:solidFill>
              </a:rPr>
              <a:t>Criminal Damage Act 1971</a:t>
            </a:r>
          </a:p>
        </p:txBody>
      </p:sp>
      <p:graphicFrame>
        <p:nvGraphicFramePr>
          <p:cNvPr id="4" name="Diagram 3">
            <a:extLst>
              <a:ext uri="{FF2B5EF4-FFF2-40B4-BE49-F238E27FC236}">
                <a16:creationId xmlns:a16="http://schemas.microsoft.com/office/drawing/2014/main" id="{DBBADF12-84E3-4C65-9B9F-6F74E1AC31D2}"/>
              </a:ext>
            </a:extLst>
          </p:cNvPr>
          <p:cNvGraphicFramePr/>
          <p:nvPr>
            <p:extLst>
              <p:ext uri="{D42A27DB-BD31-4B8C-83A1-F6EECF244321}">
                <p14:modId xmlns:p14="http://schemas.microsoft.com/office/powerpoint/2010/main" val="2275663869"/>
              </p:ext>
            </p:extLst>
          </p:nvPr>
        </p:nvGraphicFramePr>
        <p:xfrm>
          <a:off x="825499" y="244566"/>
          <a:ext cx="10541000" cy="4990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Criminal Damage Definition and Penalties - LocalSolicitors.com">
            <a:extLst>
              <a:ext uri="{FF2B5EF4-FFF2-40B4-BE49-F238E27FC236}">
                <a16:creationId xmlns:a16="http://schemas.microsoft.com/office/drawing/2014/main" id="{18B5AD8C-E15B-2392-D42F-48AE4A90A0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8777" y="4505234"/>
            <a:ext cx="3419929" cy="21082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Graffiti - Vandalism or a Legitimate Art Form? | Artsy">
            <a:extLst>
              <a:ext uri="{FF2B5EF4-FFF2-40B4-BE49-F238E27FC236}">
                <a16:creationId xmlns:a16="http://schemas.microsoft.com/office/drawing/2014/main" id="{96F36A9A-1AF9-24FE-A16D-7EFA2596DF6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03295" y="4533900"/>
            <a:ext cx="3520621" cy="2079534"/>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Waterford Greenway sculpture destroyed by fire in act of criminal damage |  WLRFM.com : r/ireland">
            <a:extLst>
              <a:ext uri="{FF2B5EF4-FFF2-40B4-BE49-F238E27FC236}">
                <a16:creationId xmlns:a16="http://schemas.microsoft.com/office/drawing/2014/main" id="{B6996181-3E25-1B4C-1DCA-D6EB029B3D9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121150" y="4505234"/>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0899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FBFAA41-00EA-C54D-B28C-9180F182FD90}"/>
                                            </p:graphicEl>
                                          </p:spTgt>
                                        </p:tgtEl>
                                        <p:attrNameLst>
                                          <p:attrName>style.visibility</p:attrName>
                                        </p:attrNameLst>
                                      </p:cBhvr>
                                      <p:to>
                                        <p:strVal val="visible"/>
                                      </p:to>
                                    </p:set>
                                    <p:animEffect transition="in" filter="fade">
                                      <p:cBhvr>
                                        <p:cTn id="7" dur="500"/>
                                        <p:tgtEl>
                                          <p:spTgt spid="4">
                                            <p:graphicEl>
                                              <a:dgm id="{9FBFAA41-00EA-C54D-B28C-9180F182FD9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0EE12B1D-EDD3-D549-816B-7DEFA1B5B68D}"/>
                                            </p:graphicEl>
                                          </p:spTgt>
                                        </p:tgtEl>
                                        <p:attrNameLst>
                                          <p:attrName>style.visibility</p:attrName>
                                        </p:attrNameLst>
                                      </p:cBhvr>
                                      <p:to>
                                        <p:strVal val="visible"/>
                                      </p:to>
                                    </p:set>
                                    <p:animEffect transition="in" filter="fade">
                                      <p:cBhvr>
                                        <p:cTn id="12" dur="500"/>
                                        <p:tgtEl>
                                          <p:spTgt spid="4">
                                            <p:graphicEl>
                                              <a:dgm id="{0EE12B1D-EDD3-D549-816B-7DEFA1B5B68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8560943-B4D0-CA4A-8541-37161AB8DB87}"/>
                                            </p:graphicEl>
                                          </p:spTgt>
                                        </p:tgtEl>
                                        <p:attrNameLst>
                                          <p:attrName>style.visibility</p:attrName>
                                        </p:attrNameLst>
                                      </p:cBhvr>
                                      <p:to>
                                        <p:strVal val="visible"/>
                                      </p:to>
                                    </p:set>
                                    <p:animEffect transition="in" filter="fade">
                                      <p:cBhvr>
                                        <p:cTn id="15" dur="500"/>
                                        <p:tgtEl>
                                          <p:spTgt spid="4">
                                            <p:graphicEl>
                                              <a:dgm id="{88560943-B4D0-CA4A-8541-37161AB8DB8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C77FD8E5-412E-584C-BB30-C058BAE791C0}"/>
                                            </p:graphicEl>
                                          </p:spTgt>
                                        </p:tgtEl>
                                        <p:attrNameLst>
                                          <p:attrName>style.visibility</p:attrName>
                                        </p:attrNameLst>
                                      </p:cBhvr>
                                      <p:to>
                                        <p:strVal val="visible"/>
                                      </p:to>
                                    </p:set>
                                    <p:animEffect transition="in" filter="fade">
                                      <p:cBhvr>
                                        <p:cTn id="20" dur="500"/>
                                        <p:tgtEl>
                                          <p:spTgt spid="4">
                                            <p:graphicEl>
                                              <a:dgm id="{C77FD8E5-412E-584C-BB30-C058BAE791C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1D060918-1E39-5F4B-B76D-2424110D35A5}"/>
                                            </p:graphicEl>
                                          </p:spTgt>
                                        </p:tgtEl>
                                        <p:attrNameLst>
                                          <p:attrName>style.visibility</p:attrName>
                                        </p:attrNameLst>
                                      </p:cBhvr>
                                      <p:to>
                                        <p:strVal val="visible"/>
                                      </p:to>
                                    </p:set>
                                    <p:animEffect transition="in" filter="fade">
                                      <p:cBhvr>
                                        <p:cTn id="23" dur="500"/>
                                        <p:tgtEl>
                                          <p:spTgt spid="4">
                                            <p:graphicEl>
                                              <a:dgm id="{1D060918-1E39-5F4B-B76D-2424110D35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210216" y="97945"/>
            <a:ext cx="10506456" cy="10149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What is Criminal Damage?</a:t>
            </a:r>
          </a:p>
        </p:txBody>
      </p:sp>
      <p:sp>
        <p:nvSpPr>
          <p:cNvPr id="13" name="Rectangle 1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p:cNvSpPr/>
          <p:nvPr/>
        </p:nvSpPr>
        <p:spPr>
          <a:xfrm>
            <a:off x="261493" y="1297355"/>
            <a:ext cx="8750159" cy="481641"/>
          </a:xfrm>
          <a:prstGeom prst="rect">
            <a:avLst/>
          </a:prstGeom>
          <a:solidFill>
            <a:schemeClr val="accent6">
              <a:lumMod val="40000"/>
              <a:lumOff val="60000"/>
            </a:schemeClr>
          </a:solidFill>
          <a:ln>
            <a:solidFill>
              <a:schemeClr val="accent6"/>
            </a:solidFill>
          </a:ln>
        </p:spPr>
        <p:txBody>
          <a:bodyPr wrap="square">
            <a:spAutoFit/>
          </a:bodyPr>
          <a:lstStyle/>
          <a:p>
            <a:pPr algn="ctr" defTabSz="950976">
              <a:spcBef>
                <a:spcPct val="20000"/>
              </a:spcBef>
            </a:pPr>
            <a:r>
              <a:rPr lang="en-GB" sz="2496" b="1" kern="1200" dirty="0">
                <a:solidFill>
                  <a:prstClr val="black"/>
                </a:solidFill>
                <a:latin typeface="+mn-lt"/>
                <a:ea typeface="+mn-ea"/>
                <a:cs typeface="Arial" panose="020B0604020202020204" pitchFamily="34" charset="0"/>
              </a:rPr>
              <a:t>Section 1(1) Criminal Damage Act 1971</a:t>
            </a:r>
            <a:endParaRPr lang="en-GB" sz="2400" b="1" dirty="0">
              <a:solidFill>
                <a:prstClr val="black"/>
              </a:solidFill>
              <a:cs typeface="Arial" panose="020B0604020202020204" pitchFamily="34" charset="0"/>
            </a:endParaRPr>
          </a:p>
        </p:txBody>
      </p:sp>
      <p:sp>
        <p:nvSpPr>
          <p:cNvPr id="6" name="TextBox 5">
            <a:extLst>
              <a:ext uri="{FF2B5EF4-FFF2-40B4-BE49-F238E27FC236}">
                <a16:creationId xmlns:a16="http://schemas.microsoft.com/office/drawing/2014/main" id="{59DBF78C-78EC-949B-1F3F-9F43973C3DE4}"/>
              </a:ext>
            </a:extLst>
          </p:cNvPr>
          <p:cNvSpPr txBox="1"/>
          <p:nvPr/>
        </p:nvSpPr>
        <p:spPr>
          <a:xfrm>
            <a:off x="1362857" y="3313876"/>
            <a:ext cx="9457784" cy="2246769"/>
          </a:xfrm>
          <a:prstGeom prst="rect">
            <a:avLst/>
          </a:prstGeom>
          <a:noFill/>
        </p:spPr>
        <p:txBody>
          <a:bodyPr wrap="square">
            <a:spAutoFit/>
          </a:bodyPr>
          <a:lstStyle/>
          <a:p>
            <a:pPr algn="ctr" defTabSz="950976">
              <a:spcAft>
                <a:spcPts val="600"/>
              </a:spcAft>
            </a:pPr>
            <a:r>
              <a:rPr lang="en-GB" sz="2800" kern="1200" dirty="0">
                <a:solidFill>
                  <a:schemeClr val="tx1"/>
                </a:solidFill>
                <a:latin typeface="+mn-lt"/>
                <a:ea typeface="+mn-ea"/>
                <a:cs typeface="+mn-cs"/>
              </a:rPr>
              <a:t>“A person who without </a:t>
            </a:r>
            <a:r>
              <a:rPr lang="en-GB" sz="2800" b="1" i="1" u="sng" kern="1200" dirty="0">
                <a:solidFill>
                  <a:schemeClr val="tx1"/>
                </a:solidFill>
                <a:latin typeface="+mn-lt"/>
                <a:ea typeface="+mn-ea"/>
                <a:cs typeface="+mn-cs"/>
              </a:rPr>
              <a:t>lawful excuse </a:t>
            </a:r>
            <a:r>
              <a:rPr lang="en-GB" sz="2800" kern="1200" dirty="0">
                <a:solidFill>
                  <a:schemeClr val="tx1"/>
                </a:solidFill>
                <a:latin typeface="+mn-lt"/>
                <a:ea typeface="+mn-ea"/>
                <a:cs typeface="+mn-cs"/>
              </a:rPr>
              <a:t>destroys or damages any </a:t>
            </a:r>
            <a:r>
              <a:rPr lang="en-GB" sz="2800" b="1" i="1" u="sng" kern="1200" dirty="0">
                <a:solidFill>
                  <a:schemeClr val="tx1"/>
                </a:solidFill>
                <a:latin typeface="+mn-lt"/>
                <a:ea typeface="+mn-ea"/>
                <a:cs typeface="+mn-cs"/>
              </a:rPr>
              <a:t>property belonging to another intending </a:t>
            </a:r>
            <a:r>
              <a:rPr lang="en-GB" sz="2800" kern="1200" dirty="0">
                <a:solidFill>
                  <a:schemeClr val="tx1"/>
                </a:solidFill>
                <a:latin typeface="+mn-lt"/>
                <a:ea typeface="+mn-ea"/>
                <a:cs typeface="+mn-cs"/>
              </a:rPr>
              <a:t>to destroy or damage any such property or being </a:t>
            </a:r>
            <a:r>
              <a:rPr lang="en-GB" sz="2800" b="1" i="1" u="sng" kern="1200" dirty="0">
                <a:solidFill>
                  <a:schemeClr val="tx1"/>
                </a:solidFill>
                <a:latin typeface="+mn-lt"/>
                <a:ea typeface="+mn-ea"/>
                <a:cs typeface="+mn-cs"/>
              </a:rPr>
              <a:t>reckless</a:t>
            </a:r>
            <a:r>
              <a:rPr lang="en-GB" sz="2800" kern="1200" dirty="0">
                <a:solidFill>
                  <a:schemeClr val="tx1"/>
                </a:solidFill>
                <a:latin typeface="+mn-lt"/>
                <a:ea typeface="+mn-ea"/>
                <a:cs typeface="+mn-cs"/>
              </a:rPr>
              <a:t> as to whether any such property would be destroyed or damaged shall be guilty of an offence”</a:t>
            </a:r>
            <a:endParaRPr lang="en-GB" sz="2800" dirty="0">
              <a:solidFill>
                <a:schemeClr val="tx1"/>
              </a:solidFill>
            </a:endParaRPr>
          </a:p>
        </p:txBody>
      </p:sp>
      <p:pic>
        <p:nvPicPr>
          <p:cNvPr id="6146" name="Picture 2" descr="Damage - Crime Stoppers Western Australia">
            <a:extLst>
              <a:ext uri="{FF2B5EF4-FFF2-40B4-BE49-F238E27FC236}">
                <a16:creationId xmlns:a16="http://schemas.microsoft.com/office/drawing/2014/main" id="{B082A66E-BA18-E8D2-8353-DCBD10825F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6392" y="324989"/>
            <a:ext cx="3358817" cy="1944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102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77" name="Rectangle 7176">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Rectangle 7178">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16EBB6C5-FF27-4639-8518-59A3B2902E7D}"/>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b="1" kern="1200">
                <a:solidFill>
                  <a:schemeClr val="tx1"/>
                </a:solidFill>
                <a:latin typeface="+mj-lt"/>
                <a:ea typeface="+mj-ea"/>
                <a:cs typeface="+mj-cs"/>
              </a:rPr>
              <a:t>Arson</a:t>
            </a:r>
          </a:p>
        </p:txBody>
      </p:sp>
      <p:sp>
        <p:nvSpPr>
          <p:cNvPr id="7181" name="Rectangle 7180">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p:cNvSpPr txBox="1"/>
          <p:nvPr/>
        </p:nvSpPr>
        <p:spPr>
          <a:xfrm>
            <a:off x="498834" y="1602837"/>
            <a:ext cx="7018141" cy="526535"/>
          </a:xfrm>
          <a:prstGeom prst="rect">
            <a:avLst/>
          </a:prstGeom>
          <a:solidFill>
            <a:schemeClr val="accent2"/>
          </a:solidFill>
          <a:ln>
            <a:noFill/>
          </a:ln>
        </p:spPr>
        <p:txBody>
          <a:bodyPr wrap="square" rtlCol="0">
            <a:spAutoFit/>
          </a:bodyPr>
          <a:lstStyle/>
          <a:p>
            <a:pPr algn="ctr" defTabSz="1042416">
              <a:spcAft>
                <a:spcPts val="600"/>
              </a:spcAft>
            </a:pPr>
            <a:r>
              <a:rPr lang="en-GB" sz="2736" b="1" kern="1200">
                <a:solidFill>
                  <a:schemeClr val="tx1"/>
                </a:solidFill>
                <a:latin typeface="+mn-lt"/>
                <a:ea typeface="+mn-ea"/>
                <a:cs typeface="Arial" panose="020B0604020202020204" pitchFamily="34" charset="0"/>
              </a:rPr>
              <a:t>Section 1(3) Criminal Damage Act 1971</a:t>
            </a:r>
            <a:endParaRPr lang="en-GB" sz="2400" b="1">
              <a:cs typeface="Arial" panose="020B0604020202020204" pitchFamily="34" charset="0"/>
            </a:endParaRPr>
          </a:p>
        </p:txBody>
      </p:sp>
      <p:sp>
        <p:nvSpPr>
          <p:cNvPr id="4" name="TextBox 3">
            <a:extLst>
              <a:ext uri="{FF2B5EF4-FFF2-40B4-BE49-F238E27FC236}">
                <a16:creationId xmlns:a16="http://schemas.microsoft.com/office/drawing/2014/main" id="{CA404353-DD5A-35F4-F9D3-A16EB8047A0C}"/>
              </a:ext>
            </a:extLst>
          </p:cNvPr>
          <p:cNvSpPr txBox="1"/>
          <p:nvPr/>
        </p:nvSpPr>
        <p:spPr>
          <a:xfrm>
            <a:off x="284648" y="2679176"/>
            <a:ext cx="6820477" cy="3242234"/>
          </a:xfrm>
          <a:prstGeom prst="rect">
            <a:avLst/>
          </a:prstGeom>
          <a:noFill/>
        </p:spPr>
        <p:txBody>
          <a:bodyPr wrap="square">
            <a:spAutoFit/>
          </a:bodyPr>
          <a:lstStyle/>
          <a:p>
            <a:pPr algn="ctr" defTabSz="1042416">
              <a:spcAft>
                <a:spcPts val="600"/>
              </a:spcAft>
              <a:buSzPct val="80000"/>
            </a:pPr>
            <a:r>
              <a:rPr lang="en-GB" sz="2052" kern="1200" dirty="0">
                <a:solidFill>
                  <a:schemeClr val="tx1"/>
                </a:solidFill>
                <a:latin typeface="Arial" panose="020B0604020202020204" pitchFamily="34" charset="0"/>
                <a:ea typeface="+mn-ea"/>
                <a:cs typeface="Arial" panose="020B0604020202020204" pitchFamily="34" charset="0"/>
              </a:rPr>
              <a:t>If the damage or destruction is caused by fire, then the offence of </a:t>
            </a:r>
            <a:r>
              <a:rPr lang="en-GB" sz="2052" b="1" kern="1200" dirty="0">
                <a:solidFill>
                  <a:schemeClr val="tx1"/>
                </a:solidFill>
                <a:latin typeface="Arial" panose="020B0604020202020204" pitchFamily="34" charset="0"/>
                <a:ea typeface="+mn-ea"/>
                <a:cs typeface="Arial" panose="020B0604020202020204" pitchFamily="34" charset="0"/>
              </a:rPr>
              <a:t>Arson</a:t>
            </a:r>
            <a:r>
              <a:rPr lang="en-GB" sz="2052" kern="1200" dirty="0">
                <a:solidFill>
                  <a:schemeClr val="tx1"/>
                </a:solidFill>
                <a:latin typeface="Arial" panose="020B0604020202020204" pitchFamily="34" charset="0"/>
                <a:ea typeface="+mn-ea"/>
                <a:cs typeface="Arial" panose="020B0604020202020204" pitchFamily="34" charset="0"/>
              </a:rPr>
              <a:t> (under section 1(3)) should be charged.</a:t>
            </a:r>
          </a:p>
          <a:p>
            <a:pPr algn="ctr" defTabSz="1042416">
              <a:spcAft>
                <a:spcPts val="600"/>
              </a:spcAft>
              <a:buSzPct val="80000"/>
            </a:pPr>
            <a:endParaRPr lang="en-GB" altLang="en-US" sz="2052" kern="1200" dirty="0">
              <a:solidFill>
                <a:schemeClr val="tx1"/>
              </a:solidFill>
              <a:latin typeface="Arial" panose="020B0604020202020204" pitchFamily="34" charset="0"/>
              <a:ea typeface="+mn-ea"/>
              <a:cs typeface="Arial" panose="020B0604020202020204" pitchFamily="34" charset="0"/>
            </a:endParaRPr>
          </a:p>
          <a:p>
            <a:pPr algn="ctr" defTabSz="1042416">
              <a:spcAft>
                <a:spcPts val="600"/>
              </a:spcAft>
              <a:buSzPct val="80000"/>
            </a:pPr>
            <a:r>
              <a:rPr lang="en-GB" altLang="en-US" sz="2052" kern="1200" dirty="0">
                <a:solidFill>
                  <a:schemeClr val="tx1"/>
                </a:solidFill>
                <a:latin typeface="Arial" panose="020B0604020202020204" pitchFamily="34" charset="0"/>
                <a:ea typeface="+mn-ea"/>
                <a:cs typeface="Arial" panose="020B0604020202020204" pitchFamily="34" charset="0"/>
              </a:rPr>
              <a:t>For a person to be found guilty of this offence at least some of the damage must have been caused by fire (excluding smoke damage) </a:t>
            </a:r>
          </a:p>
          <a:p>
            <a:pPr algn="ctr" defTabSz="1042416">
              <a:spcAft>
                <a:spcPts val="600"/>
              </a:spcAft>
              <a:buSzPct val="80000"/>
            </a:pPr>
            <a:endParaRPr lang="en-GB" altLang="en-US" sz="2052" kern="1200" dirty="0">
              <a:solidFill>
                <a:schemeClr val="tx1"/>
              </a:solidFill>
              <a:latin typeface="Arial" panose="020B0604020202020204" pitchFamily="34" charset="0"/>
              <a:ea typeface="+mn-ea"/>
              <a:cs typeface="Arial" panose="020B0604020202020204" pitchFamily="34" charset="0"/>
            </a:endParaRPr>
          </a:p>
          <a:p>
            <a:pPr algn="ctr" defTabSz="1042416">
              <a:spcAft>
                <a:spcPts val="600"/>
              </a:spcAft>
              <a:buSzPct val="80000"/>
            </a:pPr>
            <a:r>
              <a:rPr lang="en-GB" altLang="en-US" sz="2052" kern="1200" dirty="0">
                <a:solidFill>
                  <a:schemeClr val="tx1"/>
                </a:solidFill>
                <a:latin typeface="Arial" panose="020B0604020202020204" pitchFamily="34" charset="0"/>
                <a:ea typeface="+mn-ea"/>
                <a:cs typeface="Arial" panose="020B0604020202020204" pitchFamily="34" charset="0"/>
              </a:rPr>
              <a:t>For this offence to be proved there must be an intent or an element of recklessness in relation to the use of fire. </a:t>
            </a:r>
            <a:endParaRPr lang="en-GB" altLang="en-US" sz="1800" dirty="0">
              <a:latin typeface="Arial" panose="020B0604020202020204" pitchFamily="34" charset="0"/>
              <a:cs typeface="Arial" panose="020B0604020202020204" pitchFamily="34" charset="0"/>
            </a:endParaRPr>
          </a:p>
        </p:txBody>
      </p:sp>
      <p:pic>
        <p:nvPicPr>
          <p:cNvPr id="7170" name="Picture 2" descr="What Are the Penalties for Arson?">
            <a:extLst>
              <a:ext uri="{FF2B5EF4-FFF2-40B4-BE49-F238E27FC236}">
                <a16:creationId xmlns:a16="http://schemas.microsoft.com/office/drawing/2014/main" id="{ABCB263E-D085-659B-56BD-BEC04E1463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6350" y="548640"/>
            <a:ext cx="3983241" cy="265066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Arson Attacks Sweep Across Russia">
            <a:extLst>
              <a:ext uri="{FF2B5EF4-FFF2-40B4-BE49-F238E27FC236}">
                <a16:creationId xmlns:a16="http://schemas.microsoft.com/office/drawing/2014/main" id="{7F459EBA-EF03-B7B5-ECA8-C3BDB4F45D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6349" y="3513582"/>
            <a:ext cx="3983241" cy="2650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7826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3135"/>
            <a:ext cx="11038113" cy="646331"/>
          </a:xfrm>
          <a:prstGeom prst="rect">
            <a:avLst/>
          </a:prstGeom>
          <a:solidFill>
            <a:schemeClr val="accent2"/>
          </a:solidFill>
          <a:ln>
            <a:noFill/>
          </a:ln>
        </p:spPr>
        <p:txBody>
          <a:bodyPr wrap="square" rtlCol="0">
            <a:spAutoFit/>
          </a:bodyPr>
          <a:lstStyle/>
          <a:p>
            <a:pPr algn="ctr"/>
            <a:r>
              <a:rPr lang="en-GB" sz="3600" b="1" dirty="0">
                <a:solidFill>
                  <a:schemeClr val="bg1"/>
                </a:solidFill>
              </a:rPr>
              <a:t>Threats to Destroy or Damage Property S2 CDA 1971</a:t>
            </a:r>
          </a:p>
        </p:txBody>
      </p:sp>
      <p:graphicFrame>
        <p:nvGraphicFramePr>
          <p:cNvPr id="3" name="Diagram 2">
            <a:extLst>
              <a:ext uri="{FF2B5EF4-FFF2-40B4-BE49-F238E27FC236}">
                <a16:creationId xmlns:a16="http://schemas.microsoft.com/office/drawing/2014/main" id="{C4DF4958-DB23-4D7C-A83A-4C4E519FA8DD}"/>
              </a:ext>
            </a:extLst>
          </p:cNvPr>
          <p:cNvGraphicFramePr/>
          <p:nvPr>
            <p:extLst>
              <p:ext uri="{D42A27DB-BD31-4B8C-83A1-F6EECF244321}">
                <p14:modId xmlns:p14="http://schemas.microsoft.com/office/powerpoint/2010/main" val="749419340"/>
              </p:ext>
            </p:extLst>
          </p:nvPr>
        </p:nvGraphicFramePr>
        <p:xfrm>
          <a:off x="250837" y="1395662"/>
          <a:ext cx="7577709" cy="4881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Threaten to Destroy or Damage Property - Adam Law Solicitors">
            <a:extLst>
              <a:ext uri="{FF2B5EF4-FFF2-40B4-BE49-F238E27FC236}">
                <a16:creationId xmlns:a16="http://schemas.microsoft.com/office/drawing/2014/main" id="{AF5361A6-9B5F-A2A7-D92F-D063EFA482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04163" y="2393949"/>
            <a:ext cx="3937000" cy="3288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0279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76C234E-F2FC-CB41-BD10-B3B472E3FD5A}"/>
                                            </p:graphicEl>
                                          </p:spTgt>
                                        </p:tgtEl>
                                        <p:attrNameLst>
                                          <p:attrName>style.visibility</p:attrName>
                                        </p:attrNameLst>
                                      </p:cBhvr>
                                      <p:to>
                                        <p:strVal val="visible"/>
                                      </p:to>
                                    </p:set>
                                    <p:animEffect transition="in" filter="fade">
                                      <p:cBhvr>
                                        <p:cTn id="7" dur="500"/>
                                        <p:tgtEl>
                                          <p:spTgt spid="3">
                                            <p:graphicEl>
                                              <a:dgm id="{576C234E-F2FC-CB41-BD10-B3B472E3FD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F5E7FEC-AF18-2945-B8EE-CDFC985AC798}"/>
                                            </p:graphicEl>
                                          </p:spTgt>
                                        </p:tgtEl>
                                        <p:attrNameLst>
                                          <p:attrName>style.visibility</p:attrName>
                                        </p:attrNameLst>
                                      </p:cBhvr>
                                      <p:to>
                                        <p:strVal val="visible"/>
                                      </p:to>
                                    </p:set>
                                    <p:animEffect transition="in" filter="fade">
                                      <p:cBhvr>
                                        <p:cTn id="12" dur="500"/>
                                        <p:tgtEl>
                                          <p:spTgt spid="3">
                                            <p:graphicEl>
                                              <a:dgm id="{8F5E7FEC-AF18-2945-B8EE-CDFC985AC79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57D76A5-B829-6A44-96C2-EACE2A24F622}"/>
                                            </p:graphicEl>
                                          </p:spTgt>
                                        </p:tgtEl>
                                        <p:attrNameLst>
                                          <p:attrName>style.visibility</p:attrName>
                                        </p:attrNameLst>
                                      </p:cBhvr>
                                      <p:to>
                                        <p:strVal val="visible"/>
                                      </p:to>
                                    </p:set>
                                    <p:animEffect transition="in" filter="fade">
                                      <p:cBhvr>
                                        <p:cTn id="17" dur="500"/>
                                        <p:tgtEl>
                                          <p:spTgt spid="3">
                                            <p:graphicEl>
                                              <a:dgm id="{557D76A5-B829-6A44-96C2-EACE2A24F62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42338"/>
            <a:ext cx="11582400" cy="1200329"/>
          </a:xfrm>
          <a:prstGeom prst="rect">
            <a:avLst/>
          </a:prstGeom>
          <a:solidFill>
            <a:schemeClr val="accent2">
              <a:lumMod val="50000"/>
            </a:schemeClr>
          </a:solidFill>
          <a:ln>
            <a:solidFill>
              <a:schemeClr val="accent6"/>
            </a:solidFill>
          </a:ln>
        </p:spPr>
        <p:txBody>
          <a:bodyPr wrap="square" rtlCol="0">
            <a:spAutoFit/>
          </a:bodyPr>
          <a:lstStyle/>
          <a:p>
            <a:pPr algn="ctr"/>
            <a:r>
              <a:rPr lang="en-GB" sz="3600" b="1" dirty="0">
                <a:solidFill>
                  <a:schemeClr val="bg1"/>
                </a:solidFill>
              </a:rPr>
              <a:t>Possessing anything with intent to destroy or damage property or endanger life S3 CDA 1971</a:t>
            </a:r>
          </a:p>
        </p:txBody>
      </p:sp>
      <p:graphicFrame>
        <p:nvGraphicFramePr>
          <p:cNvPr id="5" name="Diagram 4">
            <a:extLst>
              <a:ext uri="{FF2B5EF4-FFF2-40B4-BE49-F238E27FC236}">
                <a16:creationId xmlns:a16="http://schemas.microsoft.com/office/drawing/2014/main" id="{7F49F73A-72D8-4C20-AF79-227BA2E27688}"/>
              </a:ext>
            </a:extLst>
          </p:cNvPr>
          <p:cNvGraphicFramePr/>
          <p:nvPr>
            <p:extLst>
              <p:ext uri="{D42A27DB-BD31-4B8C-83A1-F6EECF244321}">
                <p14:modId xmlns:p14="http://schemas.microsoft.com/office/powerpoint/2010/main" val="1553869332"/>
              </p:ext>
            </p:extLst>
          </p:nvPr>
        </p:nvGraphicFramePr>
        <p:xfrm>
          <a:off x="506187" y="1551214"/>
          <a:ext cx="8557602" cy="4991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Police hunt for masked men with sledge hammers in north Belfast - The Irish  News">
            <a:extLst>
              <a:ext uri="{FF2B5EF4-FFF2-40B4-BE49-F238E27FC236}">
                <a16:creationId xmlns:a16="http://schemas.microsoft.com/office/drawing/2014/main" id="{9F3933FF-9B9E-821F-FCE2-4431BF0D89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3402" y="3308931"/>
            <a:ext cx="2338998" cy="1476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17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D00F120-C1CB-4E9E-8E7E-387DA1B14189}"/>
                                            </p:graphicEl>
                                          </p:spTgt>
                                        </p:tgtEl>
                                        <p:attrNameLst>
                                          <p:attrName>style.visibility</p:attrName>
                                        </p:attrNameLst>
                                      </p:cBhvr>
                                      <p:to>
                                        <p:strVal val="visible"/>
                                      </p:to>
                                    </p:set>
                                    <p:animEffect transition="in" filter="fade">
                                      <p:cBhvr>
                                        <p:cTn id="7" dur="500"/>
                                        <p:tgtEl>
                                          <p:spTgt spid="5">
                                            <p:graphicEl>
                                              <a:dgm id="{0D00F120-C1CB-4E9E-8E7E-387DA1B1418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237F812-D1DA-447B-9560-D23562BA04EB}"/>
                                            </p:graphicEl>
                                          </p:spTgt>
                                        </p:tgtEl>
                                        <p:attrNameLst>
                                          <p:attrName>style.visibility</p:attrName>
                                        </p:attrNameLst>
                                      </p:cBhvr>
                                      <p:to>
                                        <p:strVal val="visible"/>
                                      </p:to>
                                    </p:set>
                                    <p:animEffect transition="in" filter="fade">
                                      <p:cBhvr>
                                        <p:cTn id="12" dur="500"/>
                                        <p:tgtEl>
                                          <p:spTgt spid="5">
                                            <p:graphicEl>
                                              <a:dgm id="{E237F812-D1DA-447B-9560-D23562BA04E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445D4318-1B5A-42A0-B5E8-7C0D7E91FFD4}"/>
                                            </p:graphicEl>
                                          </p:spTgt>
                                        </p:tgtEl>
                                        <p:attrNameLst>
                                          <p:attrName>style.visibility</p:attrName>
                                        </p:attrNameLst>
                                      </p:cBhvr>
                                      <p:to>
                                        <p:strVal val="visible"/>
                                      </p:to>
                                    </p:set>
                                    <p:animEffect transition="in" filter="fade">
                                      <p:cBhvr>
                                        <p:cTn id="15" dur="500"/>
                                        <p:tgtEl>
                                          <p:spTgt spid="5">
                                            <p:graphicEl>
                                              <a:dgm id="{445D4318-1B5A-42A0-B5E8-7C0D7E91FFD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11477BA-1C0B-4814-B4BC-BA577AFBB0DA}"/>
                                            </p:graphicEl>
                                          </p:spTgt>
                                        </p:tgtEl>
                                        <p:attrNameLst>
                                          <p:attrName>style.visibility</p:attrName>
                                        </p:attrNameLst>
                                      </p:cBhvr>
                                      <p:to>
                                        <p:strVal val="visible"/>
                                      </p:to>
                                    </p:set>
                                    <p:animEffect transition="in" filter="fade">
                                      <p:cBhvr>
                                        <p:cTn id="20" dur="500"/>
                                        <p:tgtEl>
                                          <p:spTgt spid="5">
                                            <p:graphicEl>
                                              <a:dgm id="{D11477BA-1C0B-4814-B4BC-BA577AFBB0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5B3CACE-4D73-4E8E-84C7-9AF1E9607229}"/>
                                            </p:graphicEl>
                                          </p:spTgt>
                                        </p:tgtEl>
                                        <p:attrNameLst>
                                          <p:attrName>style.visibility</p:attrName>
                                        </p:attrNameLst>
                                      </p:cBhvr>
                                      <p:to>
                                        <p:strVal val="visible"/>
                                      </p:to>
                                    </p:set>
                                    <p:animEffect transition="in" filter="fade">
                                      <p:cBhvr>
                                        <p:cTn id="23" dur="500"/>
                                        <p:tgtEl>
                                          <p:spTgt spid="5">
                                            <p:graphicEl>
                                              <a:dgm id="{D5B3CACE-4D73-4E8E-84C7-9AF1E960722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723901" y="1071836"/>
            <a:ext cx="10521615" cy="4879785"/>
          </a:xfrm>
          <a:prstGeom prst="rect">
            <a:avLst/>
          </a:prstGeom>
          <a:solidFill>
            <a:schemeClr val="accent6">
              <a:lumMod val="40000"/>
              <a:lumOff val="60000"/>
            </a:schemeClr>
          </a:solidFill>
          <a:ln>
            <a:solidFill>
              <a:schemeClr val="accent6"/>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PURCELL is out for the day to visit her elderly mother. Her friend JERMYN arrives at PURCELL’S house and cannot get a reply. JERMYN knows that PURCELL is diabetic and that on more than one occasion she has become unconscious. JERMYN is unable to gain entry, and so stops a passer by to help. JERMYN explains the problem to POTTER who smashes a window in order to get inside.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ysClr val="windowText" lastClr="000000"/>
                </a:solidFill>
                <a:effectLst/>
                <a:uLnTx/>
                <a:uFillTx/>
                <a:latin typeface="Calibri"/>
                <a:ea typeface="+mn-ea"/>
                <a:cs typeface="+mn-cs"/>
              </a:rPr>
              <a:t>Q: What offence, if any, has been committed</a:t>
            </a:r>
            <a:r>
              <a:rPr kumimoji="0" lang="en-GB" sz="2400" b="1" i="0" u="none" strike="noStrike" kern="1200" cap="none" spc="0" normalizeH="0" noProof="0" dirty="0">
                <a:ln>
                  <a:noFill/>
                </a:ln>
                <a:solidFill>
                  <a:sysClr val="windowText" lastClr="000000"/>
                </a:solidFill>
                <a:effectLst/>
                <a:uLnTx/>
                <a:uFillTx/>
                <a:latin typeface="Calibri"/>
                <a:ea typeface="+mn-ea"/>
                <a:cs typeface="+mn-cs"/>
              </a:rPr>
              <a:t> </a:t>
            </a:r>
            <a:r>
              <a:rPr kumimoji="0" lang="en-GB" sz="2400" b="1" i="0" u="none" strike="noStrike" kern="1200" cap="none" spc="0" normalizeH="0" baseline="0" noProof="0" dirty="0">
                <a:ln>
                  <a:noFill/>
                </a:ln>
                <a:solidFill>
                  <a:sysClr val="windowText" lastClr="000000"/>
                </a:solidFill>
                <a:effectLst/>
                <a:uLnTx/>
                <a:uFillTx/>
                <a:latin typeface="Calibri"/>
                <a:ea typeface="+mn-ea"/>
                <a:cs typeface="+mn-cs"/>
              </a:rPr>
              <a:t>and by whom?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sysClr val="windowText" lastClr="000000"/>
              </a:solidFill>
              <a:effectLst/>
              <a:uLnTx/>
              <a:uFillTx/>
              <a:latin typeface="Calibri"/>
              <a:ea typeface="+mn-ea"/>
              <a:cs typeface="+mn-cs"/>
            </a:endParaRP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and JERMYN both commit criminal damage.</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JERMYN commits damage but POTTER does not.</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commits criminal damage but JERMYN does not.</a:t>
            </a:r>
          </a:p>
          <a:p>
            <a:pPr lvl="1" indent="-342900">
              <a:buFont typeface="+mj-lt"/>
              <a:buAutoNum type="alphaUcPeriod"/>
              <a:defRPr/>
            </a:pPr>
            <a:r>
              <a:rPr kumimoji="0" lang="en-GB" sz="2400" b="0" i="0" u="none" strike="noStrike" kern="1200" cap="none" spc="0" normalizeH="0" baseline="0" noProof="0" dirty="0">
                <a:ln>
                  <a:noFill/>
                </a:ln>
                <a:solidFill>
                  <a:sysClr val="windowText" lastClr="000000"/>
                </a:solidFill>
                <a:effectLst/>
                <a:uLnTx/>
                <a:uFillTx/>
                <a:latin typeface="Calibri"/>
                <a:ea typeface="+mn-ea"/>
                <a:cs typeface="+mn-cs"/>
              </a:rPr>
              <a:t>POTTER and JERMYN have a lawful excuse.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555171" y="207531"/>
            <a:ext cx="10912929" cy="641556"/>
          </a:xfrm>
          <a:prstGeom prst="rect">
            <a:avLst/>
          </a:prstGeom>
          <a:solidFill>
            <a:schemeClr val="accent6">
              <a:lumMod val="40000"/>
              <a:lumOff val="60000"/>
            </a:schemeClr>
          </a:solidFill>
        </p:spPr>
        <p:txBody>
          <a:bodyPr wrap="square" rtlCol="0">
            <a:spAutoFit/>
          </a:bodyPr>
          <a:lstStyle/>
          <a:p>
            <a:pPr algn="ctr"/>
            <a:r>
              <a:rPr lang="en-GB" sz="3600" b="1" dirty="0">
                <a:solidFill>
                  <a:schemeClr val="bg1"/>
                </a:solidFill>
              </a:rPr>
              <a:t>Scenario 1</a:t>
            </a:r>
          </a:p>
        </p:txBody>
      </p:sp>
    </p:spTree>
    <p:extLst>
      <p:ext uri="{BB962C8B-B14F-4D97-AF65-F5344CB8AC3E}">
        <p14:creationId xmlns:p14="http://schemas.microsoft.com/office/powerpoint/2010/main" val="2022710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475592" y="1016420"/>
            <a:ext cx="11240814" cy="5289451"/>
          </a:xfrm>
          <a:prstGeom prst="rect">
            <a:avLst/>
          </a:prstGeom>
          <a:solidFill>
            <a:schemeClr val="accent6">
              <a:lumMod val="40000"/>
              <a:lumOff val="60000"/>
            </a:schemeClr>
          </a:solidFill>
          <a:ln>
            <a:solidFill>
              <a:schemeClr val="accent6"/>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is fed up with school, he longs for the school holiday which does not start for another 4 weeks. He decides that if he burns the school down he can begin his holiday immediately. He sets off from home at 3am with a can of petrol and a box of matches, however before he gets to the school he is stopped by police.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ysClr val="windowText" lastClr="000000"/>
                </a:solidFill>
                <a:effectLst/>
                <a:uLnTx/>
                <a:uFillTx/>
                <a:latin typeface="Calibri"/>
                <a:ea typeface="+mn-ea"/>
                <a:cs typeface="+mn-cs"/>
              </a:rPr>
              <a:t>Q: What offence has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commits no offences in respect of the Criminal Damage Act because he has not carried out the offence.</a:t>
            </a:r>
          </a:p>
          <a:p>
            <a:pPr marL="400050" lvl="1" indent="0">
              <a:buNone/>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commits an offence of having something with him intending to use them to destroy or damage property.</a:t>
            </a:r>
          </a:p>
          <a:p>
            <a:pPr marL="400050" lvl="1" indent="0">
              <a:buNone/>
              <a:defRPr/>
            </a:pPr>
            <a:endParaRPr kumimoji="0" lang="en-GB" sz="2200" b="0" i="0" u="none" strike="noStrike" kern="1200" cap="none" spc="0" normalizeH="0" baseline="0" noProof="0" dirty="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200" b="0" i="0" u="none" strike="noStrike" kern="1200" cap="none" spc="0" normalizeH="0" baseline="0" noProof="0" dirty="0">
                <a:ln>
                  <a:noFill/>
                </a:ln>
                <a:solidFill>
                  <a:sysClr val="windowText" lastClr="000000"/>
                </a:solidFill>
                <a:effectLst/>
                <a:uLnTx/>
                <a:uFillTx/>
                <a:latin typeface="Calibri"/>
                <a:ea typeface="+mn-ea"/>
                <a:cs typeface="+mn-cs"/>
              </a:rPr>
              <a:t>BENNETT has not reached the school property and it is not until then that any offence is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583325" y="207529"/>
            <a:ext cx="11025349" cy="646331"/>
          </a:xfrm>
          <a:prstGeom prst="rect">
            <a:avLst/>
          </a:prstGeom>
          <a:solidFill>
            <a:schemeClr val="accent6">
              <a:lumMod val="40000"/>
              <a:lumOff val="60000"/>
            </a:schemeClr>
          </a:solidFill>
        </p:spPr>
        <p:txBody>
          <a:bodyPr wrap="square" rtlCol="0">
            <a:spAutoFit/>
          </a:bodyPr>
          <a:lstStyle/>
          <a:p>
            <a:pPr algn="ctr"/>
            <a:r>
              <a:rPr lang="en-GB" sz="3600" b="1" dirty="0">
                <a:solidFill>
                  <a:schemeClr val="bg1"/>
                </a:solidFill>
              </a:rPr>
              <a:t>Scenario 4</a:t>
            </a:r>
          </a:p>
        </p:txBody>
      </p:sp>
    </p:spTree>
    <p:extLst>
      <p:ext uri="{BB962C8B-B14F-4D97-AF65-F5344CB8AC3E}">
        <p14:creationId xmlns:p14="http://schemas.microsoft.com/office/powerpoint/2010/main" val="383999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93917" y="847827"/>
            <a:ext cx="4709345" cy="116958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700" dirty="0">
                <a:latin typeface="+mj-lt"/>
                <a:ea typeface="+mj-ea"/>
                <a:cs typeface="+mj-cs"/>
              </a:rPr>
              <a:t>Four things that YOU must prove ..</a:t>
            </a:r>
          </a:p>
        </p:txBody>
      </p:sp>
      <p:pic>
        <p:nvPicPr>
          <p:cNvPr id="6146" name="Picture 2" descr="It's Time to Decriminalize Personal Drug Use and Possession. Basic Rights  and Public Health Demand It. | News &amp; Commentary | American Civil Liberties  Union">
            <a:extLst>
              <a:ext uri="{FF2B5EF4-FFF2-40B4-BE49-F238E27FC236}">
                <a16:creationId xmlns:a16="http://schemas.microsoft.com/office/drawing/2014/main" id="{FE2DCA5D-6B2E-9F06-3973-3D13F8CBA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20" r="33699"/>
          <a:stretch/>
        </p:blipFill>
        <p:spPr bwMode="auto">
          <a:xfrm>
            <a:off x="914401" y="847827"/>
            <a:ext cx="4929098" cy="528998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6595228" y="2508105"/>
            <a:ext cx="4709345" cy="363249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fontAlgn="auto">
              <a:spcAft>
                <a:spcPts val="0"/>
              </a:spcAft>
              <a:buSzPct val="80000"/>
              <a:defRPr/>
            </a:pPr>
            <a:r>
              <a:rPr lang="en-US" sz="1700" dirty="0"/>
              <a:t>1. Possession</a:t>
            </a:r>
          </a:p>
          <a:p>
            <a:pPr marL="0" indent="0" defTabSz="914400" fontAlgn="auto">
              <a:spcAft>
                <a:spcPts val="0"/>
              </a:spcAft>
              <a:buSzPct val="80000"/>
              <a:buNone/>
              <a:defRPr/>
            </a:pPr>
            <a:r>
              <a:rPr lang="en-US" sz="1700" b="0" dirty="0"/>
              <a:t>The accused had the substance in his/her </a:t>
            </a:r>
            <a:r>
              <a:rPr lang="en-US" sz="1700" dirty="0"/>
              <a:t>possession </a:t>
            </a:r>
            <a:r>
              <a:rPr lang="en-US" sz="1700" b="0" dirty="0"/>
              <a:t>(physical custody)</a:t>
            </a:r>
          </a:p>
          <a:p>
            <a:pPr marL="0" indent="-228600" defTabSz="914400" fontAlgn="auto">
              <a:spcAft>
                <a:spcPts val="0"/>
              </a:spcAft>
              <a:buSzPct val="80000"/>
              <a:defRPr/>
            </a:pPr>
            <a:r>
              <a:rPr lang="en-US" sz="1700" dirty="0"/>
              <a:t>2. Knowledge </a:t>
            </a:r>
          </a:p>
          <a:p>
            <a:pPr marL="0" indent="0" defTabSz="914400" fontAlgn="auto">
              <a:spcAft>
                <a:spcPts val="0"/>
              </a:spcAft>
              <a:buSzPct val="80000"/>
              <a:buNone/>
              <a:defRPr/>
            </a:pPr>
            <a:r>
              <a:rPr lang="en-US" sz="1700" b="0" dirty="0"/>
              <a:t>The accused knew they had</a:t>
            </a:r>
            <a:r>
              <a:rPr lang="en-US" sz="1700" dirty="0"/>
              <a:t> something </a:t>
            </a:r>
            <a:r>
              <a:rPr lang="en-US" sz="1700" b="0" dirty="0"/>
              <a:t>in their possession and that something contained an item</a:t>
            </a:r>
          </a:p>
          <a:p>
            <a:pPr marL="0" indent="-228600" defTabSz="914400" fontAlgn="auto">
              <a:spcAft>
                <a:spcPts val="0"/>
              </a:spcAft>
              <a:buSzPct val="80000"/>
              <a:defRPr/>
            </a:pPr>
            <a:r>
              <a:rPr lang="en-US" sz="1700" dirty="0"/>
              <a:t>3. Controlled Drug</a:t>
            </a:r>
          </a:p>
          <a:p>
            <a:pPr marL="0" indent="0" defTabSz="914400" fontAlgn="auto">
              <a:spcAft>
                <a:spcPts val="0"/>
              </a:spcAft>
              <a:buSzPct val="80000"/>
              <a:buNone/>
              <a:defRPr/>
            </a:pPr>
            <a:r>
              <a:rPr lang="en-US" sz="1700" b="0" dirty="0"/>
              <a:t>The substance was a controlled </a:t>
            </a:r>
            <a:r>
              <a:rPr lang="en-US" sz="1700" dirty="0"/>
              <a:t>drug</a:t>
            </a:r>
          </a:p>
          <a:p>
            <a:pPr marL="0" indent="-228600" defTabSz="914400" fontAlgn="auto">
              <a:spcAft>
                <a:spcPts val="0"/>
              </a:spcAft>
              <a:buSzPct val="80000"/>
              <a:defRPr/>
            </a:pPr>
            <a:r>
              <a:rPr lang="en-US" sz="1700" dirty="0"/>
              <a:t>4. Lawful Authority</a:t>
            </a:r>
          </a:p>
          <a:p>
            <a:pPr marL="0" indent="0" defTabSz="914400" fontAlgn="auto">
              <a:spcAft>
                <a:spcPts val="0"/>
              </a:spcAft>
              <a:buSzPct val="80000"/>
              <a:buNone/>
              <a:defRPr/>
            </a:pPr>
            <a:r>
              <a:rPr lang="en-US" sz="1700" b="0" dirty="0" err="1"/>
              <a:t>He/She</a:t>
            </a:r>
            <a:r>
              <a:rPr lang="en-US" sz="1700" b="0" dirty="0"/>
              <a:t> had </a:t>
            </a:r>
            <a:r>
              <a:rPr lang="en-US" sz="1700" dirty="0"/>
              <a:t>no authority </a:t>
            </a:r>
            <a:r>
              <a:rPr lang="en-US" sz="1700" b="0" dirty="0"/>
              <a:t>such as a Doctor’s prescription to possess</a:t>
            </a:r>
          </a:p>
          <a:p>
            <a:pPr marL="609600" indent="-228600" defTabSz="914400" fontAlgn="auto">
              <a:spcAft>
                <a:spcPts val="0"/>
              </a:spcAft>
              <a:buSzPct val="80000"/>
              <a:defRPr/>
            </a:pPr>
            <a:endParaRPr lang="en-US" sz="1700" b="0" dirty="0"/>
          </a:p>
        </p:txBody>
      </p:sp>
      <p:pic>
        <p:nvPicPr>
          <p:cNvPr id="6148" name="Picture 4" descr="IMPORTANT INFO REQUIRED ASAP - Douglas Valley Nursery">
            <a:extLst>
              <a:ext uri="{FF2B5EF4-FFF2-40B4-BE49-F238E27FC236}">
                <a16:creationId xmlns:a16="http://schemas.microsoft.com/office/drawing/2014/main" id="{07D0A4D2-634A-A1A1-1575-A67391B35C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080" y="4950363"/>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54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Warning Images - Free Download on Freepik">
            <a:extLst>
              <a:ext uri="{FF2B5EF4-FFF2-40B4-BE49-F238E27FC236}">
                <a16:creationId xmlns:a16="http://schemas.microsoft.com/office/drawing/2014/main" id="{16BD48B8-6ECD-B222-104F-892EE6C5B7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5491" y="413024"/>
            <a:ext cx="7210879" cy="479851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7170F88-3E59-9C24-AD8F-799C98957CA2}"/>
              </a:ext>
            </a:extLst>
          </p:cNvPr>
          <p:cNvSpPr txBox="1"/>
          <p:nvPr/>
        </p:nvSpPr>
        <p:spPr>
          <a:xfrm>
            <a:off x="4026568" y="5614737"/>
            <a:ext cx="7555832" cy="646331"/>
          </a:xfrm>
          <a:prstGeom prst="rect">
            <a:avLst/>
          </a:prstGeom>
          <a:noFill/>
        </p:spPr>
        <p:txBody>
          <a:bodyPr wrap="square" rtlCol="0">
            <a:spAutoFit/>
          </a:bodyPr>
          <a:lstStyle/>
          <a:p>
            <a:r>
              <a:rPr lang="en-GB" sz="3600" dirty="0"/>
              <a:t>Upsetting Discussions Next</a:t>
            </a:r>
          </a:p>
        </p:txBody>
      </p:sp>
    </p:spTree>
    <p:extLst>
      <p:ext uri="{BB962C8B-B14F-4D97-AF65-F5344CB8AC3E}">
        <p14:creationId xmlns:p14="http://schemas.microsoft.com/office/powerpoint/2010/main" val="27929129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45064" y="525982"/>
            <a:ext cx="618497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500" b="1" kern="1200" dirty="0">
                <a:solidFill>
                  <a:srgbClr val="FF0000"/>
                </a:solidFill>
                <a:latin typeface="+mj-lt"/>
                <a:ea typeface="+mj-ea"/>
                <a:cs typeface="+mj-cs"/>
              </a:rPr>
              <a:t>Child Cruelty-                                                                                S1 Children &amp; Young Persons Act 1933</a:t>
            </a:r>
          </a:p>
        </p:txBody>
      </p:sp>
      <p:sp>
        <p:nvSpPr>
          <p:cNvPr id="11273" name="Rectangle 1127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DF20975-50E2-D568-C5D1-6198D6269773}"/>
              </a:ext>
            </a:extLst>
          </p:cNvPr>
          <p:cNvSpPr txBox="1"/>
          <p:nvPr/>
        </p:nvSpPr>
        <p:spPr>
          <a:xfrm>
            <a:off x="645065" y="2031101"/>
            <a:ext cx="4785717" cy="3511943"/>
          </a:xfrm>
          <a:prstGeom prst="rect">
            <a:avLst/>
          </a:prstGeom>
        </p:spPr>
        <p:txBody>
          <a:bodyPr vert="horz" lIns="91440" tIns="45720" rIns="91440" bIns="45720" rtlCol="0" anchor="ctr">
            <a:normAutofit/>
          </a:bodyPr>
          <a:lstStyle/>
          <a:p>
            <a:pPr algn="ctr">
              <a:lnSpc>
                <a:spcPct val="90000"/>
              </a:lnSpc>
              <a:spcAft>
                <a:spcPts val="600"/>
              </a:spcAft>
            </a:pPr>
            <a:r>
              <a:rPr lang="en-US" sz="2400" dirty="0"/>
              <a:t>It is an offence for a person 16 years or over who, having </a:t>
            </a:r>
            <a:r>
              <a:rPr lang="en-US" sz="2400" b="1" dirty="0"/>
              <a:t>responsibility</a:t>
            </a:r>
            <a:r>
              <a:rPr lang="en-US" sz="2400" dirty="0"/>
              <a:t> for a child under 16, </a:t>
            </a:r>
            <a:r>
              <a:rPr lang="en-US" sz="2400" b="1" dirty="0"/>
              <a:t>willfully </a:t>
            </a:r>
            <a:r>
              <a:rPr lang="en-US" sz="2400" dirty="0"/>
              <a:t>assaults, ill treats, neglects, abandons, or exposes the child </a:t>
            </a:r>
            <a:r>
              <a:rPr lang="en-US" sz="2400" b="1" dirty="0"/>
              <a:t>in a manner that is likely to cause</a:t>
            </a:r>
            <a:r>
              <a:rPr lang="en-US" sz="2400" dirty="0"/>
              <a:t> unnecessary suffering or injury to health</a:t>
            </a:r>
          </a:p>
        </p:txBody>
      </p:sp>
      <p:sp>
        <p:nvSpPr>
          <p:cNvPr id="11275" name="Rectangle 1127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1127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Rectangle 1127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NSPCC: Bates verdict should send out message to other child abusers – The  Voice">
            <a:extLst>
              <a:ext uri="{FF2B5EF4-FFF2-40B4-BE49-F238E27FC236}">
                <a16:creationId xmlns:a16="http://schemas.microsoft.com/office/drawing/2014/main" id="{90573BF9-3A8F-3DC5-B029-B62B5B416E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439970"/>
            <a:ext cx="5628018" cy="37451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9344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366348"/>
            <a:ext cx="1037122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Rape -  Section 1 SOA 2003</a:t>
            </a:r>
          </a:p>
        </p:txBody>
      </p:sp>
      <p:graphicFrame>
        <p:nvGraphicFramePr>
          <p:cNvPr id="3" name="Diagram 2"/>
          <p:cNvGraphicFramePr/>
          <p:nvPr/>
        </p:nvGraphicFramePr>
        <p:xfrm>
          <a:off x="1251285" y="1275346"/>
          <a:ext cx="9697452" cy="394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857E0DF-C74F-45EA-BBE4-890F8D627DDA}"/>
                                            </p:graphicEl>
                                          </p:spTgt>
                                        </p:tgtEl>
                                        <p:attrNameLst>
                                          <p:attrName>style.visibility</p:attrName>
                                        </p:attrNameLst>
                                      </p:cBhvr>
                                      <p:to>
                                        <p:strVal val="visible"/>
                                      </p:to>
                                    </p:set>
                                    <p:animEffect transition="in" filter="fade">
                                      <p:cBhvr>
                                        <p:cTn id="7" dur="500"/>
                                        <p:tgtEl>
                                          <p:spTgt spid="3">
                                            <p:graphicEl>
                                              <a:dgm id="{9857E0DF-C74F-45EA-BBE4-890F8D627D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61066B7A-49C7-4B6E-8994-C3DC3394F478}"/>
                                            </p:graphicEl>
                                          </p:spTgt>
                                        </p:tgtEl>
                                        <p:attrNameLst>
                                          <p:attrName>style.visibility</p:attrName>
                                        </p:attrNameLst>
                                      </p:cBhvr>
                                      <p:to>
                                        <p:strVal val="visible"/>
                                      </p:to>
                                    </p:set>
                                    <p:animEffect transition="in" filter="fade">
                                      <p:cBhvr>
                                        <p:cTn id="12" dur="500"/>
                                        <p:tgtEl>
                                          <p:spTgt spid="3">
                                            <p:graphicEl>
                                              <a:dgm id="{61066B7A-49C7-4B6E-8994-C3DC3394F4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9B58E4FA-0C9D-4DF6-92BA-6B248E10CA4C}"/>
                                            </p:graphicEl>
                                          </p:spTgt>
                                        </p:tgtEl>
                                        <p:attrNameLst>
                                          <p:attrName>style.visibility</p:attrName>
                                        </p:attrNameLst>
                                      </p:cBhvr>
                                      <p:to>
                                        <p:strVal val="visible"/>
                                      </p:to>
                                    </p:set>
                                    <p:animEffect transition="in" filter="fade">
                                      <p:cBhvr>
                                        <p:cTn id="15" dur="500"/>
                                        <p:tgtEl>
                                          <p:spTgt spid="3">
                                            <p:graphicEl>
                                              <a:dgm id="{9B58E4FA-0C9D-4DF6-92BA-6B248E10CA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66274" y="294314"/>
            <a:ext cx="109728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Consent – S74 SOA 2003</a:t>
            </a:r>
          </a:p>
        </p:txBody>
      </p:sp>
      <p:sp>
        <p:nvSpPr>
          <p:cNvPr id="5" name="Horizontal Scroll 4"/>
          <p:cNvSpPr/>
          <p:nvPr/>
        </p:nvSpPr>
        <p:spPr>
          <a:xfrm>
            <a:off x="2406316" y="1588169"/>
            <a:ext cx="8229600" cy="3753852"/>
          </a:xfrm>
          <a:custGeom>
            <a:avLst/>
            <a:gdLst>
              <a:gd name="connsiteX0" fmla="*/ 8229600 w 8229600"/>
              <a:gd name="connsiteY0" fmla="*/ 234616 h 3753852"/>
              <a:gd name="connsiteX1" fmla="*/ 7994984 w 8229600"/>
              <a:gd name="connsiteY1" fmla="*/ 469232 h 3753852"/>
              <a:gd name="connsiteX2" fmla="*/ 7994984 w 8229600"/>
              <a:gd name="connsiteY2" fmla="*/ 234616 h 3753852"/>
              <a:gd name="connsiteX3" fmla="*/ 7877676 w 8229600"/>
              <a:gd name="connsiteY3" fmla="*/ 351924 h 3753852"/>
              <a:gd name="connsiteX4" fmla="*/ 7760368 w 8229600"/>
              <a:gd name="connsiteY4" fmla="*/ 234616 h 3753852"/>
              <a:gd name="connsiteX5" fmla="*/ 7760369 w 8229600"/>
              <a:gd name="connsiteY5" fmla="*/ 469232 h 3753852"/>
              <a:gd name="connsiteX6" fmla="*/ 7256722 w 8229600"/>
              <a:gd name="connsiteY6" fmla="*/ 469232 h 3753852"/>
              <a:gd name="connsiteX7" fmla="*/ 6602561 w 8229600"/>
              <a:gd name="connsiteY7" fmla="*/ 469232 h 3753852"/>
              <a:gd name="connsiteX8" fmla="*/ 6174172 w 8229600"/>
              <a:gd name="connsiteY8" fmla="*/ 469232 h 3753852"/>
              <a:gd name="connsiteX9" fmla="*/ 5670525 w 8229600"/>
              <a:gd name="connsiteY9" fmla="*/ 469232 h 3753852"/>
              <a:gd name="connsiteX10" fmla="*/ 5091621 w 8229600"/>
              <a:gd name="connsiteY10" fmla="*/ 469232 h 3753852"/>
              <a:gd name="connsiteX11" fmla="*/ 4512717 w 8229600"/>
              <a:gd name="connsiteY11" fmla="*/ 469232 h 3753852"/>
              <a:gd name="connsiteX12" fmla="*/ 4009071 w 8229600"/>
              <a:gd name="connsiteY12" fmla="*/ 469232 h 3753852"/>
              <a:gd name="connsiteX13" fmla="*/ 3279651 w 8229600"/>
              <a:gd name="connsiteY13" fmla="*/ 469232 h 3753852"/>
              <a:gd name="connsiteX14" fmla="*/ 2700747 w 8229600"/>
              <a:gd name="connsiteY14" fmla="*/ 469232 h 3753852"/>
              <a:gd name="connsiteX15" fmla="*/ 2121843 w 8229600"/>
              <a:gd name="connsiteY15" fmla="*/ 469232 h 3753852"/>
              <a:gd name="connsiteX16" fmla="*/ 1542939 w 8229600"/>
              <a:gd name="connsiteY16" fmla="*/ 469232 h 3753852"/>
              <a:gd name="connsiteX17" fmla="*/ 964035 w 8229600"/>
              <a:gd name="connsiteY17" fmla="*/ 469232 h 3753852"/>
              <a:gd name="connsiteX18" fmla="*/ 234616 w 8229600"/>
              <a:gd name="connsiteY18" fmla="*/ 469232 h 3753852"/>
              <a:gd name="connsiteX19" fmla="*/ 0 w 8229600"/>
              <a:gd name="connsiteY19" fmla="*/ 703848 h 3753852"/>
              <a:gd name="connsiteX20" fmla="*/ 0 w 8229600"/>
              <a:gd name="connsiteY20" fmla="*/ 1295079 h 3753852"/>
              <a:gd name="connsiteX21" fmla="*/ 0 w 8229600"/>
              <a:gd name="connsiteY21" fmla="*/ 1801849 h 3753852"/>
              <a:gd name="connsiteX22" fmla="*/ 0 w 8229600"/>
              <a:gd name="connsiteY22" fmla="*/ 2336773 h 3753852"/>
              <a:gd name="connsiteX23" fmla="*/ 0 w 8229600"/>
              <a:gd name="connsiteY23" fmla="*/ 2928005 h 3753852"/>
              <a:gd name="connsiteX24" fmla="*/ 0 w 8229600"/>
              <a:gd name="connsiteY24" fmla="*/ 3519236 h 3753852"/>
              <a:gd name="connsiteX25" fmla="*/ 234616 w 8229600"/>
              <a:gd name="connsiteY25" fmla="*/ 3753852 h 3753852"/>
              <a:gd name="connsiteX26" fmla="*/ 469232 w 8229600"/>
              <a:gd name="connsiteY26" fmla="*/ 3519236 h 3753852"/>
              <a:gd name="connsiteX27" fmla="*/ 469232 w 8229600"/>
              <a:gd name="connsiteY27" fmla="*/ 3284621 h 3753852"/>
              <a:gd name="connsiteX28" fmla="*/ 972878 w 8229600"/>
              <a:gd name="connsiteY28" fmla="*/ 3284621 h 3753852"/>
              <a:gd name="connsiteX29" fmla="*/ 1702298 w 8229600"/>
              <a:gd name="connsiteY29" fmla="*/ 3284621 h 3753852"/>
              <a:gd name="connsiteX30" fmla="*/ 2055429 w 8229600"/>
              <a:gd name="connsiteY30" fmla="*/ 3284621 h 3753852"/>
              <a:gd name="connsiteX31" fmla="*/ 2709590 w 8229600"/>
              <a:gd name="connsiteY31" fmla="*/ 3284621 h 3753852"/>
              <a:gd name="connsiteX32" fmla="*/ 3062722 w 8229600"/>
              <a:gd name="connsiteY32" fmla="*/ 3284621 h 3753852"/>
              <a:gd name="connsiteX33" fmla="*/ 3491111 w 8229600"/>
              <a:gd name="connsiteY33" fmla="*/ 3284621 h 3753852"/>
              <a:gd name="connsiteX34" fmla="*/ 3919500 w 8229600"/>
              <a:gd name="connsiteY34" fmla="*/ 3284621 h 3753852"/>
              <a:gd name="connsiteX35" fmla="*/ 4498404 w 8229600"/>
              <a:gd name="connsiteY35" fmla="*/ 3284621 h 3753852"/>
              <a:gd name="connsiteX36" fmla="*/ 4851535 w 8229600"/>
              <a:gd name="connsiteY36" fmla="*/ 3284621 h 3753852"/>
              <a:gd name="connsiteX37" fmla="*/ 5279924 w 8229600"/>
              <a:gd name="connsiteY37" fmla="*/ 3284621 h 3753852"/>
              <a:gd name="connsiteX38" fmla="*/ 5708313 w 8229600"/>
              <a:gd name="connsiteY38" fmla="*/ 3284621 h 3753852"/>
              <a:gd name="connsiteX39" fmla="*/ 6211960 w 8229600"/>
              <a:gd name="connsiteY39" fmla="*/ 3284621 h 3753852"/>
              <a:gd name="connsiteX40" fmla="*/ 6941379 w 8229600"/>
              <a:gd name="connsiteY40" fmla="*/ 3284621 h 3753852"/>
              <a:gd name="connsiteX41" fmla="*/ 7445025 w 8229600"/>
              <a:gd name="connsiteY41" fmla="*/ 3284621 h 3753852"/>
              <a:gd name="connsiteX42" fmla="*/ 7994984 w 8229600"/>
              <a:gd name="connsiteY42" fmla="*/ 3284621 h 3753852"/>
              <a:gd name="connsiteX43" fmla="*/ 8229600 w 8229600"/>
              <a:gd name="connsiteY43" fmla="*/ 3050005 h 3753852"/>
              <a:gd name="connsiteX44" fmla="*/ 8229600 w 8229600"/>
              <a:gd name="connsiteY44" fmla="*/ 2458773 h 3753852"/>
              <a:gd name="connsiteX45" fmla="*/ 8229600 w 8229600"/>
              <a:gd name="connsiteY45" fmla="*/ 1980157 h 3753852"/>
              <a:gd name="connsiteX46" fmla="*/ 8229600 w 8229600"/>
              <a:gd name="connsiteY46" fmla="*/ 1360772 h 3753852"/>
              <a:gd name="connsiteX47" fmla="*/ 8229600 w 8229600"/>
              <a:gd name="connsiteY47" fmla="*/ 741386 h 3753852"/>
              <a:gd name="connsiteX48" fmla="*/ 8229600 w 8229600"/>
              <a:gd name="connsiteY48" fmla="*/ 234616 h 3753852"/>
              <a:gd name="connsiteX49" fmla="*/ 234616 w 8229600"/>
              <a:gd name="connsiteY49" fmla="*/ 938463 h 3753852"/>
              <a:gd name="connsiteX50" fmla="*/ 469232 w 8229600"/>
              <a:gd name="connsiteY50" fmla="*/ 703847 h 3753852"/>
              <a:gd name="connsiteX51" fmla="*/ 351924 w 8229600"/>
              <a:gd name="connsiteY51" fmla="*/ 586539 h 3753852"/>
              <a:gd name="connsiteX52" fmla="*/ 234616 w 8229600"/>
              <a:gd name="connsiteY52" fmla="*/ 703847 h 3753852"/>
              <a:gd name="connsiteX53" fmla="*/ 234616 w 8229600"/>
              <a:gd name="connsiteY53" fmla="*/ 938463 h 3753852"/>
              <a:gd name="connsiteX0" fmla="*/ 234616 w 8229600"/>
              <a:gd name="connsiteY0" fmla="*/ 938463 h 3753852"/>
              <a:gd name="connsiteX1" fmla="*/ 469232 w 8229600"/>
              <a:gd name="connsiteY1" fmla="*/ 703847 h 3753852"/>
              <a:gd name="connsiteX2" fmla="*/ 351924 w 8229600"/>
              <a:gd name="connsiteY2" fmla="*/ 586539 h 3753852"/>
              <a:gd name="connsiteX3" fmla="*/ 234616 w 8229600"/>
              <a:gd name="connsiteY3" fmla="*/ 703847 h 3753852"/>
              <a:gd name="connsiteX4" fmla="*/ 234616 w 8229600"/>
              <a:gd name="connsiteY4" fmla="*/ 938463 h 3753852"/>
              <a:gd name="connsiteX5" fmla="*/ 7994984 w 8229600"/>
              <a:gd name="connsiteY5" fmla="*/ 469232 h 3753852"/>
              <a:gd name="connsiteX6" fmla="*/ 8229600 w 8229600"/>
              <a:gd name="connsiteY6" fmla="*/ 234616 h 3753852"/>
              <a:gd name="connsiteX7" fmla="*/ 7994984 w 8229600"/>
              <a:gd name="connsiteY7" fmla="*/ 0 h 3753852"/>
              <a:gd name="connsiteX8" fmla="*/ 7760368 w 8229600"/>
              <a:gd name="connsiteY8" fmla="*/ 234616 h 3753852"/>
              <a:gd name="connsiteX9" fmla="*/ 7877676 w 8229600"/>
              <a:gd name="connsiteY9" fmla="*/ 351924 h 3753852"/>
              <a:gd name="connsiteX10" fmla="*/ 7994984 w 8229600"/>
              <a:gd name="connsiteY10" fmla="*/ 234616 h 3753852"/>
              <a:gd name="connsiteX11" fmla="*/ 7994984 w 8229600"/>
              <a:gd name="connsiteY11" fmla="*/ 469232 h 3753852"/>
              <a:gd name="connsiteX0" fmla="*/ 0 w 8229600"/>
              <a:gd name="connsiteY0" fmla="*/ 703847 h 3753852"/>
              <a:gd name="connsiteX1" fmla="*/ 234616 w 8229600"/>
              <a:gd name="connsiteY1" fmla="*/ 469231 h 3753852"/>
              <a:gd name="connsiteX2" fmla="*/ 587747 w 8229600"/>
              <a:gd name="connsiteY2" fmla="*/ 469231 h 3753852"/>
              <a:gd name="connsiteX3" fmla="*/ 1016137 w 8229600"/>
              <a:gd name="connsiteY3" fmla="*/ 469231 h 3753852"/>
              <a:gd name="connsiteX4" fmla="*/ 1595041 w 8229600"/>
              <a:gd name="connsiteY4" fmla="*/ 469231 h 3753852"/>
              <a:gd name="connsiteX5" fmla="*/ 2023430 w 8229600"/>
              <a:gd name="connsiteY5" fmla="*/ 469231 h 3753852"/>
              <a:gd name="connsiteX6" fmla="*/ 2376561 w 8229600"/>
              <a:gd name="connsiteY6" fmla="*/ 469231 h 3753852"/>
              <a:gd name="connsiteX7" fmla="*/ 3030723 w 8229600"/>
              <a:gd name="connsiteY7" fmla="*/ 469231 h 3753852"/>
              <a:gd name="connsiteX8" fmla="*/ 3383854 w 8229600"/>
              <a:gd name="connsiteY8" fmla="*/ 469231 h 3753852"/>
              <a:gd name="connsiteX9" fmla="*/ 4038016 w 8229600"/>
              <a:gd name="connsiteY9" fmla="*/ 469232 h 3753852"/>
              <a:gd name="connsiteX10" fmla="*/ 4541662 w 8229600"/>
              <a:gd name="connsiteY10" fmla="*/ 469232 h 3753852"/>
              <a:gd name="connsiteX11" fmla="*/ 5195824 w 8229600"/>
              <a:gd name="connsiteY11" fmla="*/ 469232 h 3753852"/>
              <a:gd name="connsiteX12" fmla="*/ 5624213 w 8229600"/>
              <a:gd name="connsiteY12" fmla="*/ 469232 h 3753852"/>
              <a:gd name="connsiteX13" fmla="*/ 6353632 w 8229600"/>
              <a:gd name="connsiteY13" fmla="*/ 469232 h 3753852"/>
              <a:gd name="connsiteX14" fmla="*/ 6857279 w 8229600"/>
              <a:gd name="connsiteY14" fmla="*/ 469232 h 3753852"/>
              <a:gd name="connsiteX15" fmla="*/ 7760369 w 8229600"/>
              <a:gd name="connsiteY15" fmla="*/ 469232 h 3753852"/>
              <a:gd name="connsiteX16" fmla="*/ 7760369 w 8229600"/>
              <a:gd name="connsiteY16" fmla="*/ 234616 h 3753852"/>
              <a:gd name="connsiteX17" fmla="*/ 7994985 w 8229600"/>
              <a:gd name="connsiteY17" fmla="*/ 0 h 3753852"/>
              <a:gd name="connsiteX18" fmla="*/ 8229601 w 8229600"/>
              <a:gd name="connsiteY18" fmla="*/ 234616 h 3753852"/>
              <a:gd name="connsiteX19" fmla="*/ 8229600 w 8229600"/>
              <a:gd name="connsiteY19" fmla="*/ 3050005 h 3753852"/>
              <a:gd name="connsiteX20" fmla="*/ 7994984 w 8229600"/>
              <a:gd name="connsiteY20" fmla="*/ 3284621 h 3753852"/>
              <a:gd name="connsiteX21" fmla="*/ 7566595 w 8229600"/>
              <a:gd name="connsiteY21" fmla="*/ 3284621 h 3753852"/>
              <a:gd name="connsiteX22" fmla="*/ 7062949 w 8229600"/>
              <a:gd name="connsiteY22" fmla="*/ 3284621 h 3753852"/>
              <a:gd name="connsiteX23" fmla="*/ 6333530 w 8229600"/>
              <a:gd name="connsiteY23" fmla="*/ 3284621 h 3753852"/>
              <a:gd name="connsiteX24" fmla="*/ 5754626 w 8229600"/>
              <a:gd name="connsiteY24" fmla="*/ 3284621 h 3753852"/>
              <a:gd name="connsiteX25" fmla="*/ 5025206 w 8229600"/>
              <a:gd name="connsiteY25" fmla="*/ 3284621 h 3753852"/>
              <a:gd name="connsiteX26" fmla="*/ 4596818 w 8229600"/>
              <a:gd name="connsiteY26" fmla="*/ 3284621 h 3753852"/>
              <a:gd name="connsiteX27" fmla="*/ 3942656 w 8229600"/>
              <a:gd name="connsiteY27" fmla="*/ 3284621 h 3753852"/>
              <a:gd name="connsiteX28" fmla="*/ 3439010 w 8229600"/>
              <a:gd name="connsiteY28" fmla="*/ 3284621 h 3753852"/>
              <a:gd name="connsiteX29" fmla="*/ 2935363 w 8229600"/>
              <a:gd name="connsiteY29" fmla="*/ 3284621 h 3753852"/>
              <a:gd name="connsiteX30" fmla="*/ 2356459 w 8229600"/>
              <a:gd name="connsiteY30" fmla="*/ 3284621 h 3753852"/>
              <a:gd name="connsiteX31" fmla="*/ 1777555 w 8229600"/>
              <a:gd name="connsiteY31" fmla="*/ 3284621 h 3753852"/>
              <a:gd name="connsiteX32" fmla="*/ 1273909 w 8229600"/>
              <a:gd name="connsiteY32" fmla="*/ 3284621 h 3753852"/>
              <a:gd name="connsiteX33" fmla="*/ 469232 w 8229600"/>
              <a:gd name="connsiteY33" fmla="*/ 3284621 h 3753852"/>
              <a:gd name="connsiteX34" fmla="*/ 469232 w 8229600"/>
              <a:gd name="connsiteY34" fmla="*/ 3519236 h 3753852"/>
              <a:gd name="connsiteX35" fmla="*/ 234616 w 8229600"/>
              <a:gd name="connsiteY35" fmla="*/ 3753852 h 3753852"/>
              <a:gd name="connsiteX36" fmla="*/ 0 w 8229600"/>
              <a:gd name="connsiteY36" fmla="*/ 3519236 h 3753852"/>
              <a:gd name="connsiteX37" fmla="*/ 0 w 8229600"/>
              <a:gd name="connsiteY37" fmla="*/ 3040620 h 3753852"/>
              <a:gd name="connsiteX38" fmla="*/ 0 w 8229600"/>
              <a:gd name="connsiteY38" fmla="*/ 2505696 h 3753852"/>
              <a:gd name="connsiteX39" fmla="*/ 0 w 8229600"/>
              <a:gd name="connsiteY39" fmla="*/ 1886310 h 3753852"/>
              <a:gd name="connsiteX40" fmla="*/ 0 w 8229600"/>
              <a:gd name="connsiteY40" fmla="*/ 1323233 h 3753852"/>
              <a:gd name="connsiteX41" fmla="*/ 0 w 8229600"/>
              <a:gd name="connsiteY41" fmla="*/ 703847 h 3753852"/>
              <a:gd name="connsiteX42" fmla="*/ 7760369 w 8229600"/>
              <a:gd name="connsiteY42" fmla="*/ 469232 h 3753852"/>
              <a:gd name="connsiteX43" fmla="*/ 7994984 w 8229600"/>
              <a:gd name="connsiteY43" fmla="*/ 469232 h 3753852"/>
              <a:gd name="connsiteX44" fmla="*/ 8229600 w 8229600"/>
              <a:gd name="connsiteY44" fmla="*/ 234616 h 3753852"/>
              <a:gd name="connsiteX45" fmla="*/ 7994984 w 8229600"/>
              <a:gd name="connsiteY45" fmla="*/ 469232 h 3753852"/>
              <a:gd name="connsiteX46" fmla="*/ 7994984 w 8229600"/>
              <a:gd name="connsiteY46" fmla="*/ 234616 h 3753852"/>
              <a:gd name="connsiteX47" fmla="*/ 7877676 w 8229600"/>
              <a:gd name="connsiteY47" fmla="*/ 351924 h 3753852"/>
              <a:gd name="connsiteX48" fmla="*/ 7760368 w 8229600"/>
              <a:gd name="connsiteY48" fmla="*/ 234616 h 3753852"/>
              <a:gd name="connsiteX49" fmla="*/ 234616 w 8229600"/>
              <a:gd name="connsiteY49" fmla="*/ 938463 h 3753852"/>
              <a:gd name="connsiteX50" fmla="*/ 234616 w 8229600"/>
              <a:gd name="connsiteY50" fmla="*/ 703847 h 3753852"/>
              <a:gd name="connsiteX51" fmla="*/ 351924 w 8229600"/>
              <a:gd name="connsiteY51" fmla="*/ 586539 h 3753852"/>
              <a:gd name="connsiteX52" fmla="*/ 469232 w 8229600"/>
              <a:gd name="connsiteY52" fmla="*/ 703847 h 3753852"/>
              <a:gd name="connsiteX53" fmla="*/ 234616 w 8229600"/>
              <a:gd name="connsiteY53" fmla="*/ 938463 h 3753852"/>
              <a:gd name="connsiteX54" fmla="*/ 0 w 8229600"/>
              <a:gd name="connsiteY54" fmla="*/ 703847 h 3753852"/>
              <a:gd name="connsiteX55" fmla="*/ 469232 w 8229600"/>
              <a:gd name="connsiteY55" fmla="*/ 703847 h 3753852"/>
              <a:gd name="connsiteX56" fmla="*/ 469232 w 8229600"/>
              <a:gd name="connsiteY56" fmla="*/ 1194194 h 3753852"/>
              <a:gd name="connsiteX57" fmla="*/ 469232 w 8229600"/>
              <a:gd name="connsiteY57" fmla="*/ 1736157 h 3753852"/>
              <a:gd name="connsiteX58" fmla="*/ 469232 w 8229600"/>
              <a:gd name="connsiteY58" fmla="*/ 2226504 h 3753852"/>
              <a:gd name="connsiteX59" fmla="*/ 469232 w 8229600"/>
              <a:gd name="connsiteY59" fmla="*/ 2716851 h 3753852"/>
              <a:gd name="connsiteX60" fmla="*/ 469232 w 8229600"/>
              <a:gd name="connsiteY60" fmla="*/ 3284621 h 3753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8229600" h="3753852" stroke="0" extrusionOk="0">
                <a:moveTo>
                  <a:pt x="8229600" y="234616"/>
                </a:moveTo>
                <a:cubicBezTo>
                  <a:pt x="8226862" y="395368"/>
                  <a:pt x="8088842" y="479452"/>
                  <a:pt x="7994984" y="469232"/>
                </a:cubicBezTo>
                <a:cubicBezTo>
                  <a:pt x="7986569" y="398532"/>
                  <a:pt x="8010797" y="317729"/>
                  <a:pt x="7994984" y="234616"/>
                </a:cubicBezTo>
                <a:cubicBezTo>
                  <a:pt x="8003894" y="315869"/>
                  <a:pt x="7952302" y="359052"/>
                  <a:pt x="7877676" y="351924"/>
                </a:cubicBezTo>
                <a:cubicBezTo>
                  <a:pt x="7806750" y="352581"/>
                  <a:pt x="7772497" y="303622"/>
                  <a:pt x="7760368" y="234616"/>
                </a:cubicBezTo>
                <a:cubicBezTo>
                  <a:pt x="7756732" y="307468"/>
                  <a:pt x="7761917" y="410788"/>
                  <a:pt x="7760369" y="469232"/>
                </a:cubicBezTo>
                <a:cubicBezTo>
                  <a:pt x="7578423" y="488862"/>
                  <a:pt x="7369632" y="449075"/>
                  <a:pt x="7256722" y="469232"/>
                </a:cubicBezTo>
                <a:cubicBezTo>
                  <a:pt x="7143812" y="489389"/>
                  <a:pt x="6792544" y="438744"/>
                  <a:pt x="6602561" y="469232"/>
                </a:cubicBezTo>
                <a:cubicBezTo>
                  <a:pt x="6412578" y="499720"/>
                  <a:pt x="6274651" y="464470"/>
                  <a:pt x="6174172" y="469232"/>
                </a:cubicBezTo>
                <a:cubicBezTo>
                  <a:pt x="6073693" y="473994"/>
                  <a:pt x="5779373" y="417747"/>
                  <a:pt x="5670525" y="469232"/>
                </a:cubicBezTo>
                <a:cubicBezTo>
                  <a:pt x="5561677" y="520717"/>
                  <a:pt x="5220362" y="403647"/>
                  <a:pt x="5091621" y="469232"/>
                </a:cubicBezTo>
                <a:cubicBezTo>
                  <a:pt x="4962880" y="534817"/>
                  <a:pt x="4701227" y="458581"/>
                  <a:pt x="4512717" y="469232"/>
                </a:cubicBezTo>
                <a:cubicBezTo>
                  <a:pt x="4324207" y="479883"/>
                  <a:pt x="4144519" y="444302"/>
                  <a:pt x="4009071" y="469232"/>
                </a:cubicBezTo>
                <a:cubicBezTo>
                  <a:pt x="3873623" y="494162"/>
                  <a:pt x="3559502" y="450043"/>
                  <a:pt x="3279651" y="469232"/>
                </a:cubicBezTo>
                <a:cubicBezTo>
                  <a:pt x="2999800" y="488421"/>
                  <a:pt x="2938995" y="399875"/>
                  <a:pt x="2700747" y="469232"/>
                </a:cubicBezTo>
                <a:cubicBezTo>
                  <a:pt x="2462499" y="538589"/>
                  <a:pt x="2324218" y="452395"/>
                  <a:pt x="2121843" y="469232"/>
                </a:cubicBezTo>
                <a:cubicBezTo>
                  <a:pt x="1919468" y="486069"/>
                  <a:pt x="1718001" y="426206"/>
                  <a:pt x="1542939" y="469232"/>
                </a:cubicBezTo>
                <a:cubicBezTo>
                  <a:pt x="1367877" y="512258"/>
                  <a:pt x="1181308" y="453949"/>
                  <a:pt x="964035" y="469232"/>
                </a:cubicBezTo>
                <a:cubicBezTo>
                  <a:pt x="746762" y="484515"/>
                  <a:pt x="482332" y="382701"/>
                  <a:pt x="234616" y="469232"/>
                </a:cubicBezTo>
                <a:cubicBezTo>
                  <a:pt x="107614" y="466697"/>
                  <a:pt x="-25091" y="593880"/>
                  <a:pt x="0" y="703848"/>
                </a:cubicBezTo>
                <a:cubicBezTo>
                  <a:pt x="35041" y="859791"/>
                  <a:pt x="-52663" y="1168028"/>
                  <a:pt x="0" y="1295079"/>
                </a:cubicBezTo>
                <a:cubicBezTo>
                  <a:pt x="52663" y="1422130"/>
                  <a:pt x="-50471" y="1628612"/>
                  <a:pt x="0" y="1801849"/>
                </a:cubicBezTo>
                <a:cubicBezTo>
                  <a:pt x="50471" y="1975086"/>
                  <a:pt x="-9476" y="2190112"/>
                  <a:pt x="0" y="2336773"/>
                </a:cubicBezTo>
                <a:cubicBezTo>
                  <a:pt x="9476" y="2483434"/>
                  <a:pt x="-6032" y="2674483"/>
                  <a:pt x="0" y="2928005"/>
                </a:cubicBezTo>
                <a:cubicBezTo>
                  <a:pt x="6032" y="3181527"/>
                  <a:pt x="-9079" y="3361905"/>
                  <a:pt x="0" y="3519236"/>
                </a:cubicBezTo>
                <a:cubicBezTo>
                  <a:pt x="-25448" y="3666192"/>
                  <a:pt x="105524" y="3750362"/>
                  <a:pt x="234616" y="3753852"/>
                </a:cubicBezTo>
                <a:cubicBezTo>
                  <a:pt x="385064" y="3737832"/>
                  <a:pt x="457928" y="3649779"/>
                  <a:pt x="469232" y="3519236"/>
                </a:cubicBezTo>
                <a:cubicBezTo>
                  <a:pt x="451234" y="3437372"/>
                  <a:pt x="473116" y="3376651"/>
                  <a:pt x="469232" y="3284621"/>
                </a:cubicBezTo>
                <a:cubicBezTo>
                  <a:pt x="699725" y="3269283"/>
                  <a:pt x="769380" y="3296574"/>
                  <a:pt x="972878" y="3284621"/>
                </a:cubicBezTo>
                <a:cubicBezTo>
                  <a:pt x="1176376" y="3272668"/>
                  <a:pt x="1338123" y="3294292"/>
                  <a:pt x="1702298" y="3284621"/>
                </a:cubicBezTo>
                <a:cubicBezTo>
                  <a:pt x="2066473" y="3274950"/>
                  <a:pt x="1887814" y="3307935"/>
                  <a:pt x="2055429" y="3284621"/>
                </a:cubicBezTo>
                <a:cubicBezTo>
                  <a:pt x="2223044" y="3261307"/>
                  <a:pt x="2503334" y="3313140"/>
                  <a:pt x="2709590" y="3284621"/>
                </a:cubicBezTo>
                <a:cubicBezTo>
                  <a:pt x="2915846" y="3256102"/>
                  <a:pt x="2892308" y="3286181"/>
                  <a:pt x="3062722" y="3284621"/>
                </a:cubicBezTo>
                <a:cubicBezTo>
                  <a:pt x="3233136" y="3283061"/>
                  <a:pt x="3293134" y="3290358"/>
                  <a:pt x="3491111" y="3284621"/>
                </a:cubicBezTo>
                <a:cubicBezTo>
                  <a:pt x="3689088" y="3278884"/>
                  <a:pt x="3755262" y="3301668"/>
                  <a:pt x="3919500" y="3284621"/>
                </a:cubicBezTo>
                <a:cubicBezTo>
                  <a:pt x="4083738" y="3267574"/>
                  <a:pt x="4373595" y="3323468"/>
                  <a:pt x="4498404" y="3284621"/>
                </a:cubicBezTo>
                <a:cubicBezTo>
                  <a:pt x="4623213" y="3245774"/>
                  <a:pt x="4734162" y="3299055"/>
                  <a:pt x="4851535" y="3284621"/>
                </a:cubicBezTo>
                <a:cubicBezTo>
                  <a:pt x="4968908" y="3270187"/>
                  <a:pt x="5189665" y="3284658"/>
                  <a:pt x="5279924" y="3284621"/>
                </a:cubicBezTo>
                <a:cubicBezTo>
                  <a:pt x="5370183" y="3284584"/>
                  <a:pt x="5616707" y="3314895"/>
                  <a:pt x="5708313" y="3284621"/>
                </a:cubicBezTo>
                <a:cubicBezTo>
                  <a:pt x="5799919" y="3254347"/>
                  <a:pt x="6019887" y="3301601"/>
                  <a:pt x="6211960" y="3284621"/>
                </a:cubicBezTo>
                <a:cubicBezTo>
                  <a:pt x="6404033" y="3267641"/>
                  <a:pt x="6753582" y="3369291"/>
                  <a:pt x="6941379" y="3284621"/>
                </a:cubicBezTo>
                <a:cubicBezTo>
                  <a:pt x="7129176" y="3199951"/>
                  <a:pt x="7205573" y="3333182"/>
                  <a:pt x="7445025" y="3284621"/>
                </a:cubicBezTo>
                <a:cubicBezTo>
                  <a:pt x="7684477" y="3236060"/>
                  <a:pt x="7873403" y="3341154"/>
                  <a:pt x="7994984" y="3284621"/>
                </a:cubicBezTo>
                <a:cubicBezTo>
                  <a:pt x="8125749" y="3275737"/>
                  <a:pt x="8215920" y="3181648"/>
                  <a:pt x="8229600" y="3050005"/>
                </a:cubicBezTo>
                <a:cubicBezTo>
                  <a:pt x="8164829" y="2819239"/>
                  <a:pt x="8247739" y="2739880"/>
                  <a:pt x="8229600" y="2458773"/>
                </a:cubicBezTo>
                <a:cubicBezTo>
                  <a:pt x="8211461" y="2177666"/>
                  <a:pt x="8253757" y="2161668"/>
                  <a:pt x="8229600" y="1980157"/>
                </a:cubicBezTo>
                <a:cubicBezTo>
                  <a:pt x="8205443" y="1798646"/>
                  <a:pt x="8282617" y="1508111"/>
                  <a:pt x="8229600" y="1360772"/>
                </a:cubicBezTo>
                <a:cubicBezTo>
                  <a:pt x="8176583" y="1213433"/>
                  <a:pt x="8235858" y="931065"/>
                  <a:pt x="8229600" y="741386"/>
                </a:cubicBezTo>
                <a:cubicBezTo>
                  <a:pt x="8223342" y="551707"/>
                  <a:pt x="8268277" y="422896"/>
                  <a:pt x="8229600" y="234616"/>
                </a:cubicBezTo>
                <a:close/>
                <a:moveTo>
                  <a:pt x="234616" y="938463"/>
                </a:moveTo>
                <a:cubicBezTo>
                  <a:pt x="366798" y="944710"/>
                  <a:pt x="474439" y="795789"/>
                  <a:pt x="469232" y="703847"/>
                </a:cubicBezTo>
                <a:cubicBezTo>
                  <a:pt x="473013" y="632778"/>
                  <a:pt x="403032" y="572841"/>
                  <a:pt x="351924" y="586539"/>
                </a:cubicBezTo>
                <a:cubicBezTo>
                  <a:pt x="289475" y="585203"/>
                  <a:pt x="241738" y="650164"/>
                  <a:pt x="234616" y="703847"/>
                </a:cubicBezTo>
                <a:cubicBezTo>
                  <a:pt x="252251" y="820458"/>
                  <a:pt x="210656" y="871393"/>
                  <a:pt x="234616" y="938463"/>
                </a:cubicBezTo>
                <a:close/>
              </a:path>
              <a:path w="8229600" h="3753852" fill="darkenLess" stroke="0" extrusionOk="0">
                <a:moveTo>
                  <a:pt x="234616" y="938463"/>
                </a:moveTo>
                <a:cubicBezTo>
                  <a:pt x="374041" y="946243"/>
                  <a:pt x="468265" y="857309"/>
                  <a:pt x="469232" y="703847"/>
                </a:cubicBezTo>
                <a:cubicBezTo>
                  <a:pt x="465875" y="638000"/>
                  <a:pt x="421910" y="585799"/>
                  <a:pt x="351924" y="586539"/>
                </a:cubicBezTo>
                <a:cubicBezTo>
                  <a:pt x="295923" y="596474"/>
                  <a:pt x="231842" y="635995"/>
                  <a:pt x="234616" y="703847"/>
                </a:cubicBezTo>
                <a:cubicBezTo>
                  <a:pt x="253939" y="758404"/>
                  <a:pt x="213874" y="879651"/>
                  <a:pt x="234616" y="938463"/>
                </a:cubicBezTo>
                <a:close/>
                <a:moveTo>
                  <a:pt x="7994984" y="469232"/>
                </a:moveTo>
                <a:cubicBezTo>
                  <a:pt x="8148513" y="451713"/>
                  <a:pt x="8230509" y="361539"/>
                  <a:pt x="8229600" y="234616"/>
                </a:cubicBezTo>
                <a:cubicBezTo>
                  <a:pt x="8192307" y="100649"/>
                  <a:pt x="8153264" y="23653"/>
                  <a:pt x="7994984" y="0"/>
                </a:cubicBezTo>
                <a:cubicBezTo>
                  <a:pt x="7866872" y="-38610"/>
                  <a:pt x="7738416" y="106964"/>
                  <a:pt x="7760368" y="234616"/>
                </a:cubicBezTo>
                <a:cubicBezTo>
                  <a:pt x="7761033" y="287894"/>
                  <a:pt x="7809939" y="349315"/>
                  <a:pt x="7877676" y="351924"/>
                </a:cubicBezTo>
                <a:cubicBezTo>
                  <a:pt x="7949056" y="347373"/>
                  <a:pt x="8005933" y="310752"/>
                  <a:pt x="7994984" y="234616"/>
                </a:cubicBezTo>
                <a:cubicBezTo>
                  <a:pt x="8006544" y="350323"/>
                  <a:pt x="7984598" y="363346"/>
                  <a:pt x="7994984" y="469232"/>
                </a:cubicBezTo>
                <a:close/>
              </a:path>
              <a:path w="8229600" h="3753852" fill="none" extrusionOk="0">
                <a:moveTo>
                  <a:pt x="0" y="703847"/>
                </a:moveTo>
                <a:cubicBezTo>
                  <a:pt x="7577" y="607761"/>
                  <a:pt x="121525" y="463116"/>
                  <a:pt x="234616" y="469231"/>
                </a:cubicBezTo>
                <a:cubicBezTo>
                  <a:pt x="340760" y="462951"/>
                  <a:pt x="430771" y="504136"/>
                  <a:pt x="587747" y="469231"/>
                </a:cubicBezTo>
                <a:cubicBezTo>
                  <a:pt x="744723" y="434326"/>
                  <a:pt x="827466" y="499498"/>
                  <a:pt x="1016137" y="469231"/>
                </a:cubicBezTo>
                <a:cubicBezTo>
                  <a:pt x="1204808" y="438964"/>
                  <a:pt x="1312168" y="506821"/>
                  <a:pt x="1595041" y="469231"/>
                </a:cubicBezTo>
                <a:cubicBezTo>
                  <a:pt x="1877914" y="431641"/>
                  <a:pt x="1934285" y="515123"/>
                  <a:pt x="2023430" y="469231"/>
                </a:cubicBezTo>
                <a:cubicBezTo>
                  <a:pt x="2112575" y="423339"/>
                  <a:pt x="2251703" y="499164"/>
                  <a:pt x="2376561" y="469231"/>
                </a:cubicBezTo>
                <a:cubicBezTo>
                  <a:pt x="2501419" y="439298"/>
                  <a:pt x="2750394" y="536582"/>
                  <a:pt x="3030723" y="469231"/>
                </a:cubicBezTo>
                <a:cubicBezTo>
                  <a:pt x="3311052" y="401880"/>
                  <a:pt x="3303862" y="485216"/>
                  <a:pt x="3383854" y="469231"/>
                </a:cubicBezTo>
                <a:cubicBezTo>
                  <a:pt x="3463846" y="453246"/>
                  <a:pt x="3884900" y="483112"/>
                  <a:pt x="4038016" y="469232"/>
                </a:cubicBezTo>
                <a:cubicBezTo>
                  <a:pt x="4191132" y="455352"/>
                  <a:pt x="4339635" y="497030"/>
                  <a:pt x="4541662" y="469232"/>
                </a:cubicBezTo>
                <a:cubicBezTo>
                  <a:pt x="4743689" y="441434"/>
                  <a:pt x="4951895" y="486098"/>
                  <a:pt x="5195824" y="469232"/>
                </a:cubicBezTo>
                <a:cubicBezTo>
                  <a:pt x="5439753" y="452366"/>
                  <a:pt x="5454304" y="477353"/>
                  <a:pt x="5624213" y="469232"/>
                </a:cubicBezTo>
                <a:cubicBezTo>
                  <a:pt x="5794122" y="461111"/>
                  <a:pt x="6133626" y="519275"/>
                  <a:pt x="6353632" y="469232"/>
                </a:cubicBezTo>
                <a:cubicBezTo>
                  <a:pt x="6573638" y="419189"/>
                  <a:pt x="6658413" y="470680"/>
                  <a:pt x="6857279" y="469232"/>
                </a:cubicBezTo>
                <a:cubicBezTo>
                  <a:pt x="7056145" y="467784"/>
                  <a:pt x="7419899" y="549328"/>
                  <a:pt x="7760369" y="469232"/>
                </a:cubicBezTo>
                <a:cubicBezTo>
                  <a:pt x="7756791" y="376723"/>
                  <a:pt x="7787692" y="338955"/>
                  <a:pt x="7760369" y="234616"/>
                </a:cubicBezTo>
                <a:cubicBezTo>
                  <a:pt x="7740355" y="86089"/>
                  <a:pt x="7852453" y="-1578"/>
                  <a:pt x="7994985" y="0"/>
                </a:cubicBezTo>
                <a:cubicBezTo>
                  <a:pt x="8107141" y="28063"/>
                  <a:pt x="8231185" y="94019"/>
                  <a:pt x="8229601" y="234616"/>
                </a:cubicBezTo>
                <a:cubicBezTo>
                  <a:pt x="8264879" y="1314763"/>
                  <a:pt x="8189633" y="2180269"/>
                  <a:pt x="8229600" y="3050005"/>
                </a:cubicBezTo>
                <a:cubicBezTo>
                  <a:pt x="8231813" y="3182292"/>
                  <a:pt x="8127640" y="3259158"/>
                  <a:pt x="7994984" y="3284621"/>
                </a:cubicBezTo>
                <a:cubicBezTo>
                  <a:pt x="7824814" y="3333732"/>
                  <a:pt x="7671061" y="3267952"/>
                  <a:pt x="7566595" y="3284621"/>
                </a:cubicBezTo>
                <a:cubicBezTo>
                  <a:pt x="7462129" y="3301290"/>
                  <a:pt x="7177260" y="3262994"/>
                  <a:pt x="7062949" y="3284621"/>
                </a:cubicBezTo>
                <a:cubicBezTo>
                  <a:pt x="6948638" y="3306248"/>
                  <a:pt x="6488825" y="3210819"/>
                  <a:pt x="6333530" y="3284621"/>
                </a:cubicBezTo>
                <a:cubicBezTo>
                  <a:pt x="6178235" y="3358423"/>
                  <a:pt x="5959846" y="3271783"/>
                  <a:pt x="5754626" y="3284621"/>
                </a:cubicBezTo>
                <a:cubicBezTo>
                  <a:pt x="5549406" y="3297459"/>
                  <a:pt x="5308735" y="3215315"/>
                  <a:pt x="5025206" y="3284621"/>
                </a:cubicBezTo>
                <a:cubicBezTo>
                  <a:pt x="4741677" y="3353927"/>
                  <a:pt x="4725225" y="3263302"/>
                  <a:pt x="4596818" y="3284621"/>
                </a:cubicBezTo>
                <a:cubicBezTo>
                  <a:pt x="4468411" y="3305940"/>
                  <a:pt x="4179100" y="3268759"/>
                  <a:pt x="3942656" y="3284621"/>
                </a:cubicBezTo>
                <a:cubicBezTo>
                  <a:pt x="3706212" y="3300483"/>
                  <a:pt x="3682615" y="3225294"/>
                  <a:pt x="3439010" y="3284621"/>
                </a:cubicBezTo>
                <a:cubicBezTo>
                  <a:pt x="3195405" y="3343948"/>
                  <a:pt x="3157385" y="3269653"/>
                  <a:pt x="2935363" y="3284621"/>
                </a:cubicBezTo>
                <a:cubicBezTo>
                  <a:pt x="2713341" y="3299589"/>
                  <a:pt x="2520074" y="3277682"/>
                  <a:pt x="2356459" y="3284621"/>
                </a:cubicBezTo>
                <a:cubicBezTo>
                  <a:pt x="2192844" y="3291560"/>
                  <a:pt x="2043142" y="3233090"/>
                  <a:pt x="1777555" y="3284621"/>
                </a:cubicBezTo>
                <a:cubicBezTo>
                  <a:pt x="1511968" y="3336152"/>
                  <a:pt x="1458832" y="3240974"/>
                  <a:pt x="1273909" y="3284621"/>
                </a:cubicBezTo>
                <a:cubicBezTo>
                  <a:pt x="1088986" y="3328268"/>
                  <a:pt x="804956" y="3196015"/>
                  <a:pt x="469232" y="3284621"/>
                </a:cubicBezTo>
                <a:cubicBezTo>
                  <a:pt x="485202" y="3334527"/>
                  <a:pt x="445328" y="3459291"/>
                  <a:pt x="469232" y="3519236"/>
                </a:cubicBezTo>
                <a:cubicBezTo>
                  <a:pt x="441172" y="3651144"/>
                  <a:pt x="377868" y="3772383"/>
                  <a:pt x="234616" y="3753852"/>
                </a:cubicBezTo>
                <a:cubicBezTo>
                  <a:pt x="76664" y="3756357"/>
                  <a:pt x="4161" y="3670501"/>
                  <a:pt x="0" y="3519236"/>
                </a:cubicBezTo>
                <a:cubicBezTo>
                  <a:pt x="-5957" y="3419728"/>
                  <a:pt x="14920" y="3167247"/>
                  <a:pt x="0" y="3040620"/>
                </a:cubicBezTo>
                <a:cubicBezTo>
                  <a:pt x="-14920" y="2913993"/>
                  <a:pt x="11111" y="2672414"/>
                  <a:pt x="0" y="2505696"/>
                </a:cubicBezTo>
                <a:cubicBezTo>
                  <a:pt x="-11111" y="2338978"/>
                  <a:pt x="18607" y="2076343"/>
                  <a:pt x="0" y="1886310"/>
                </a:cubicBezTo>
                <a:cubicBezTo>
                  <a:pt x="-18607" y="1696277"/>
                  <a:pt x="47453" y="1561899"/>
                  <a:pt x="0" y="1323233"/>
                </a:cubicBezTo>
                <a:cubicBezTo>
                  <a:pt x="-47453" y="1084567"/>
                  <a:pt x="33338" y="962019"/>
                  <a:pt x="0" y="703847"/>
                </a:cubicBezTo>
                <a:close/>
                <a:moveTo>
                  <a:pt x="7760369" y="469232"/>
                </a:moveTo>
                <a:cubicBezTo>
                  <a:pt x="7824626" y="443881"/>
                  <a:pt x="7881814" y="471698"/>
                  <a:pt x="7994984" y="469232"/>
                </a:cubicBezTo>
                <a:cubicBezTo>
                  <a:pt x="8093647" y="455780"/>
                  <a:pt x="8257322" y="368275"/>
                  <a:pt x="8229600" y="234616"/>
                </a:cubicBezTo>
                <a:moveTo>
                  <a:pt x="7994984" y="469232"/>
                </a:moveTo>
                <a:cubicBezTo>
                  <a:pt x="7980516" y="382815"/>
                  <a:pt x="8004934" y="327424"/>
                  <a:pt x="7994984" y="234616"/>
                </a:cubicBezTo>
                <a:cubicBezTo>
                  <a:pt x="7983991" y="293673"/>
                  <a:pt x="7937917" y="360032"/>
                  <a:pt x="7877676" y="351924"/>
                </a:cubicBezTo>
                <a:cubicBezTo>
                  <a:pt x="7818818" y="354021"/>
                  <a:pt x="7744896" y="288856"/>
                  <a:pt x="7760368" y="234616"/>
                </a:cubicBezTo>
                <a:moveTo>
                  <a:pt x="234616" y="938463"/>
                </a:moveTo>
                <a:cubicBezTo>
                  <a:pt x="211897" y="836749"/>
                  <a:pt x="261489" y="803189"/>
                  <a:pt x="234616" y="703847"/>
                </a:cubicBezTo>
                <a:cubicBezTo>
                  <a:pt x="231830" y="644752"/>
                  <a:pt x="273172" y="593785"/>
                  <a:pt x="351924" y="586539"/>
                </a:cubicBezTo>
                <a:cubicBezTo>
                  <a:pt x="409568" y="584505"/>
                  <a:pt x="467379" y="638203"/>
                  <a:pt x="469232" y="703847"/>
                </a:cubicBezTo>
                <a:cubicBezTo>
                  <a:pt x="466143" y="828091"/>
                  <a:pt x="378649" y="972286"/>
                  <a:pt x="234616" y="938463"/>
                </a:cubicBezTo>
                <a:cubicBezTo>
                  <a:pt x="139253" y="944056"/>
                  <a:pt x="-3943" y="833840"/>
                  <a:pt x="0" y="703847"/>
                </a:cubicBezTo>
                <a:moveTo>
                  <a:pt x="469232" y="703847"/>
                </a:moveTo>
                <a:cubicBezTo>
                  <a:pt x="505562" y="831569"/>
                  <a:pt x="461929" y="998612"/>
                  <a:pt x="469232" y="1194194"/>
                </a:cubicBezTo>
                <a:cubicBezTo>
                  <a:pt x="476535" y="1389776"/>
                  <a:pt x="408137" y="1544636"/>
                  <a:pt x="469232" y="1736157"/>
                </a:cubicBezTo>
                <a:cubicBezTo>
                  <a:pt x="530327" y="1927678"/>
                  <a:pt x="426563" y="2039835"/>
                  <a:pt x="469232" y="2226504"/>
                </a:cubicBezTo>
                <a:cubicBezTo>
                  <a:pt x="511901" y="2413173"/>
                  <a:pt x="434741" y="2519845"/>
                  <a:pt x="469232" y="2716851"/>
                </a:cubicBezTo>
                <a:cubicBezTo>
                  <a:pt x="503723" y="2913857"/>
                  <a:pt x="420345" y="3081116"/>
                  <a:pt x="469232" y="3284621"/>
                </a:cubicBezTo>
              </a:path>
              <a:path w="8229600" h="3753852" fill="none" stroke="0" extrusionOk="0">
                <a:moveTo>
                  <a:pt x="0" y="703847"/>
                </a:moveTo>
                <a:cubicBezTo>
                  <a:pt x="-25165" y="557640"/>
                  <a:pt x="111076" y="449214"/>
                  <a:pt x="234616" y="469231"/>
                </a:cubicBezTo>
                <a:cubicBezTo>
                  <a:pt x="425705" y="419005"/>
                  <a:pt x="751892" y="545585"/>
                  <a:pt x="964035" y="469231"/>
                </a:cubicBezTo>
                <a:cubicBezTo>
                  <a:pt x="1176178" y="392877"/>
                  <a:pt x="1326251" y="523554"/>
                  <a:pt x="1618197" y="469231"/>
                </a:cubicBezTo>
                <a:cubicBezTo>
                  <a:pt x="1910143" y="414908"/>
                  <a:pt x="2016504" y="498284"/>
                  <a:pt x="2197101" y="469231"/>
                </a:cubicBezTo>
                <a:cubicBezTo>
                  <a:pt x="2377698" y="440178"/>
                  <a:pt x="2544590" y="497590"/>
                  <a:pt x="2700747" y="469231"/>
                </a:cubicBezTo>
                <a:cubicBezTo>
                  <a:pt x="2856904" y="440872"/>
                  <a:pt x="2929542" y="476730"/>
                  <a:pt x="3129136" y="469231"/>
                </a:cubicBezTo>
                <a:cubicBezTo>
                  <a:pt x="3328730" y="461732"/>
                  <a:pt x="3396680" y="485607"/>
                  <a:pt x="3482268" y="469231"/>
                </a:cubicBezTo>
                <a:cubicBezTo>
                  <a:pt x="3567856" y="452855"/>
                  <a:pt x="3790391" y="513769"/>
                  <a:pt x="3910657" y="469231"/>
                </a:cubicBezTo>
                <a:cubicBezTo>
                  <a:pt x="4030923" y="424693"/>
                  <a:pt x="4482896" y="469360"/>
                  <a:pt x="4640076" y="469232"/>
                </a:cubicBezTo>
                <a:cubicBezTo>
                  <a:pt x="4797256" y="469104"/>
                  <a:pt x="4945277" y="520004"/>
                  <a:pt x="5218980" y="469232"/>
                </a:cubicBezTo>
                <a:cubicBezTo>
                  <a:pt x="5492683" y="418460"/>
                  <a:pt x="5497093" y="476389"/>
                  <a:pt x="5647369" y="469232"/>
                </a:cubicBezTo>
                <a:cubicBezTo>
                  <a:pt x="5797645" y="462075"/>
                  <a:pt x="5984302" y="497069"/>
                  <a:pt x="6075758" y="469232"/>
                </a:cubicBezTo>
                <a:cubicBezTo>
                  <a:pt x="6167214" y="441395"/>
                  <a:pt x="6312429" y="502318"/>
                  <a:pt x="6504147" y="469232"/>
                </a:cubicBezTo>
                <a:cubicBezTo>
                  <a:pt x="6695865" y="436146"/>
                  <a:pt x="6779914" y="508055"/>
                  <a:pt x="6932536" y="469232"/>
                </a:cubicBezTo>
                <a:cubicBezTo>
                  <a:pt x="7085158" y="430409"/>
                  <a:pt x="7433750" y="566477"/>
                  <a:pt x="7760369" y="469232"/>
                </a:cubicBezTo>
                <a:cubicBezTo>
                  <a:pt x="7743486" y="376059"/>
                  <a:pt x="7774526" y="314243"/>
                  <a:pt x="7760369" y="234616"/>
                </a:cubicBezTo>
                <a:cubicBezTo>
                  <a:pt x="7743030" y="123755"/>
                  <a:pt x="7870040" y="14825"/>
                  <a:pt x="7994985" y="0"/>
                </a:cubicBezTo>
                <a:cubicBezTo>
                  <a:pt x="8111870" y="7335"/>
                  <a:pt x="8251517" y="110304"/>
                  <a:pt x="8229601" y="234616"/>
                </a:cubicBezTo>
                <a:cubicBezTo>
                  <a:pt x="7989368" y="1051680"/>
                  <a:pt x="8187520" y="2213909"/>
                  <a:pt x="8229600" y="3050005"/>
                </a:cubicBezTo>
                <a:cubicBezTo>
                  <a:pt x="8220547" y="3201664"/>
                  <a:pt x="8121760" y="3294115"/>
                  <a:pt x="7994984" y="3284621"/>
                </a:cubicBezTo>
                <a:cubicBezTo>
                  <a:pt x="7669787" y="3316586"/>
                  <a:pt x="7476330" y="3278856"/>
                  <a:pt x="7265565" y="3284621"/>
                </a:cubicBezTo>
                <a:cubicBezTo>
                  <a:pt x="7054800" y="3290386"/>
                  <a:pt x="6923855" y="3251380"/>
                  <a:pt x="6761918" y="3284621"/>
                </a:cubicBezTo>
                <a:cubicBezTo>
                  <a:pt x="6599981" y="3317862"/>
                  <a:pt x="6497571" y="3262250"/>
                  <a:pt x="6333530" y="3284621"/>
                </a:cubicBezTo>
                <a:cubicBezTo>
                  <a:pt x="6169489" y="3306992"/>
                  <a:pt x="6006379" y="3260798"/>
                  <a:pt x="5905141" y="3284621"/>
                </a:cubicBezTo>
                <a:cubicBezTo>
                  <a:pt x="5803903" y="3308444"/>
                  <a:pt x="5556691" y="3283937"/>
                  <a:pt x="5326237" y="3284621"/>
                </a:cubicBezTo>
                <a:cubicBezTo>
                  <a:pt x="5095783" y="3285305"/>
                  <a:pt x="5068713" y="3257402"/>
                  <a:pt x="4973105" y="3284621"/>
                </a:cubicBezTo>
                <a:cubicBezTo>
                  <a:pt x="4877497" y="3311840"/>
                  <a:pt x="4650478" y="3264148"/>
                  <a:pt x="4469459" y="3284621"/>
                </a:cubicBezTo>
                <a:cubicBezTo>
                  <a:pt x="4288440" y="3305094"/>
                  <a:pt x="4026354" y="3249587"/>
                  <a:pt x="3815297" y="3284621"/>
                </a:cubicBezTo>
                <a:cubicBezTo>
                  <a:pt x="3604240" y="3319655"/>
                  <a:pt x="3537341" y="3283480"/>
                  <a:pt x="3311651" y="3284621"/>
                </a:cubicBezTo>
                <a:cubicBezTo>
                  <a:pt x="3085961" y="3285762"/>
                  <a:pt x="2887094" y="3282896"/>
                  <a:pt x="2732747" y="3284621"/>
                </a:cubicBezTo>
                <a:cubicBezTo>
                  <a:pt x="2578400" y="3286346"/>
                  <a:pt x="2481486" y="3273323"/>
                  <a:pt x="2379615" y="3284621"/>
                </a:cubicBezTo>
                <a:cubicBezTo>
                  <a:pt x="2277744" y="3295919"/>
                  <a:pt x="2005627" y="3273556"/>
                  <a:pt x="1875969" y="3284621"/>
                </a:cubicBezTo>
                <a:cubicBezTo>
                  <a:pt x="1746311" y="3295686"/>
                  <a:pt x="1443060" y="3225170"/>
                  <a:pt x="1221807" y="3284621"/>
                </a:cubicBezTo>
                <a:cubicBezTo>
                  <a:pt x="1000554" y="3344072"/>
                  <a:pt x="653643" y="3240235"/>
                  <a:pt x="469232" y="3284621"/>
                </a:cubicBezTo>
                <a:cubicBezTo>
                  <a:pt x="472603" y="3397252"/>
                  <a:pt x="455962" y="3427821"/>
                  <a:pt x="469232" y="3519236"/>
                </a:cubicBezTo>
                <a:cubicBezTo>
                  <a:pt x="484190" y="3664122"/>
                  <a:pt x="361471" y="3716252"/>
                  <a:pt x="234616" y="3753852"/>
                </a:cubicBezTo>
                <a:cubicBezTo>
                  <a:pt x="117748" y="3741773"/>
                  <a:pt x="29539" y="3638231"/>
                  <a:pt x="0" y="3519236"/>
                </a:cubicBezTo>
                <a:cubicBezTo>
                  <a:pt x="-11186" y="3290987"/>
                  <a:pt x="57245" y="3260505"/>
                  <a:pt x="0" y="3040620"/>
                </a:cubicBezTo>
                <a:cubicBezTo>
                  <a:pt x="-57245" y="2820735"/>
                  <a:pt x="14698" y="2684301"/>
                  <a:pt x="0" y="2505696"/>
                </a:cubicBezTo>
                <a:cubicBezTo>
                  <a:pt x="-14698" y="2327091"/>
                  <a:pt x="34140" y="2100230"/>
                  <a:pt x="0" y="1886310"/>
                </a:cubicBezTo>
                <a:cubicBezTo>
                  <a:pt x="-34140" y="1672390"/>
                  <a:pt x="8480" y="1547710"/>
                  <a:pt x="0" y="1295079"/>
                </a:cubicBezTo>
                <a:cubicBezTo>
                  <a:pt x="-8480" y="1042448"/>
                  <a:pt x="4870" y="927800"/>
                  <a:pt x="0" y="703847"/>
                </a:cubicBezTo>
                <a:close/>
                <a:moveTo>
                  <a:pt x="7760369" y="469232"/>
                </a:moveTo>
                <a:cubicBezTo>
                  <a:pt x="7836961" y="448843"/>
                  <a:pt x="7927735" y="487440"/>
                  <a:pt x="7994984" y="469232"/>
                </a:cubicBezTo>
                <a:cubicBezTo>
                  <a:pt x="8128508" y="461192"/>
                  <a:pt x="8207160" y="383109"/>
                  <a:pt x="8229600" y="234616"/>
                </a:cubicBezTo>
                <a:moveTo>
                  <a:pt x="7994984" y="469232"/>
                </a:moveTo>
                <a:cubicBezTo>
                  <a:pt x="7973084" y="354964"/>
                  <a:pt x="8021308" y="313698"/>
                  <a:pt x="7994984" y="234616"/>
                </a:cubicBezTo>
                <a:cubicBezTo>
                  <a:pt x="7999861" y="295376"/>
                  <a:pt x="7957493" y="342950"/>
                  <a:pt x="7877676" y="351924"/>
                </a:cubicBezTo>
                <a:cubicBezTo>
                  <a:pt x="7808382" y="355952"/>
                  <a:pt x="7758501" y="298067"/>
                  <a:pt x="7760368" y="234616"/>
                </a:cubicBezTo>
                <a:moveTo>
                  <a:pt x="234616" y="938463"/>
                </a:moveTo>
                <a:cubicBezTo>
                  <a:pt x="228744" y="838210"/>
                  <a:pt x="241704" y="756196"/>
                  <a:pt x="234616" y="703847"/>
                </a:cubicBezTo>
                <a:cubicBezTo>
                  <a:pt x="227717" y="647035"/>
                  <a:pt x="284278" y="583439"/>
                  <a:pt x="351924" y="586539"/>
                </a:cubicBezTo>
                <a:cubicBezTo>
                  <a:pt x="417925" y="588493"/>
                  <a:pt x="468450" y="640305"/>
                  <a:pt x="469232" y="703847"/>
                </a:cubicBezTo>
                <a:cubicBezTo>
                  <a:pt x="461239" y="859729"/>
                  <a:pt x="374493" y="946283"/>
                  <a:pt x="234616" y="938463"/>
                </a:cubicBezTo>
                <a:cubicBezTo>
                  <a:pt x="103379" y="968014"/>
                  <a:pt x="3618" y="824119"/>
                  <a:pt x="0" y="703847"/>
                </a:cubicBezTo>
                <a:moveTo>
                  <a:pt x="469232" y="703847"/>
                </a:moveTo>
                <a:cubicBezTo>
                  <a:pt x="512423" y="848902"/>
                  <a:pt x="452032" y="1049631"/>
                  <a:pt x="469232" y="1142579"/>
                </a:cubicBezTo>
                <a:cubicBezTo>
                  <a:pt x="486432" y="1235527"/>
                  <a:pt x="462965" y="1432716"/>
                  <a:pt x="469232" y="1607118"/>
                </a:cubicBezTo>
                <a:cubicBezTo>
                  <a:pt x="475499" y="1781520"/>
                  <a:pt x="468466" y="1930983"/>
                  <a:pt x="469232" y="2045849"/>
                </a:cubicBezTo>
                <a:cubicBezTo>
                  <a:pt x="469998" y="2160715"/>
                  <a:pt x="455193" y="2457630"/>
                  <a:pt x="469232" y="2587812"/>
                </a:cubicBezTo>
                <a:cubicBezTo>
                  <a:pt x="483271" y="2717994"/>
                  <a:pt x="456160" y="3065549"/>
                  <a:pt x="469232" y="3284621"/>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764442254">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 …a person consents if he/she agrees by choice, and has the freedom and capacity to make that choice”</a:t>
            </a:r>
          </a:p>
        </p:txBody>
      </p:sp>
    </p:spTree>
    <p:extLst>
      <p:ext uri="{BB962C8B-B14F-4D97-AF65-F5344CB8AC3E}">
        <p14:creationId xmlns:p14="http://schemas.microsoft.com/office/powerpoint/2010/main" val="3317479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0787" y="143714"/>
            <a:ext cx="10876546"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mn-lt"/>
                <a:ea typeface="+mn-ea"/>
                <a:cs typeface="+mn-cs"/>
              </a:rPr>
              <a:t>Establishing the Absence of Consent</a:t>
            </a:r>
          </a:p>
        </p:txBody>
      </p:sp>
      <p:sp>
        <p:nvSpPr>
          <p:cNvPr id="2" name="Down Arrow Callout 1"/>
          <p:cNvSpPr/>
          <p:nvPr/>
        </p:nvSpPr>
        <p:spPr>
          <a:xfrm>
            <a:off x="2738185" y="852450"/>
            <a:ext cx="6761748" cy="866274"/>
          </a:xfrm>
          <a:custGeom>
            <a:avLst/>
            <a:gdLst>
              <a:gd name="connsiteX0" fmla="*/ 0 w 6761748"/>
              <a:gd name="connsiteY0" fmla="*/ 0 h 866274"/>
              <a:gd name="connsiteX1" fmla="*/ 495862 w 6761748"/>
              <a:gd name="connsiteY1" fmla="*/ 0 h 866274"/>
              <a:gd name="connsiteX2" fmla="*/ 991723 w 6761748"/>
              <a:gd name="connsiteY2" fmla="*/ 0 h 866274"/>
              <a:gd name="connsiteX3" fmla="*/ 1622820 w 6761748"/>
              <a:gd name="connsiteY3" fmla="*/ 0 h 866274"/>
              <a:gd name="connsiteX4" fmla="*/ 2118681 w 6761748"/>
              <a:gd name="connsiteY4" fmla="*/ 0 h 866274"/>
              <a:gd name="connsiteX5" fmla="*/ 2546925 w 6761748"/>
              <a:gd name="connsiteY5" fmla="*/ 0 h 866274"/>
              <a:gd name="connsiteX6" fmla="*/ 2975169 w 6761748"/>
              <a:gd name="connsiteY6" fmla="*/ 0 h 866274"/>
              <a:gd name="connsiteX7" fmla="*/ 3471031 w 6761748"/>
              <a:gd name="connsiteY7" fmla="*/ 0 h 866274"/>
              <a:gd name="connsiteX8" fmla="*/ 4102127 w 6761748"/>
              <a:gd name="connsiteY8" fmla="*/ 0 h 866274"/>
              <a:gd name="connsiteX9" fmla="*/ 4665606 w 6761748"/>
              <a:gd name="connsiteY9" fmla="*/ 0 h 866274"/>
              <a:gd name="connsiteX10" fmla="*/ 5026233 w 6761748"/>
              <a:gd name="connsiteY10" fmla="*/ 0 h 866274"/>
              <a:gd name="connsiteX11" fmla="*/ 5454477 w 6761748"/>
              <a:gd name="connsiteY11" fmla="*/ 0 h 866274"/>
              <a:gd name="connsiteX12" fmla="*/ 6153191 w 6761748"/>
              <a:gd name="connsiteY12" fmla="*/ 0 h 866274"/>
              <a:gd name="connsiteX13" fmla="*/ 6761748 w 6761748"/>
              <a:gd name="connsiteY13" fmla="*/ 0 h 866274"/>
              <a:gd name="connsiteX14" fmla="*/ 6761748 w 6761748"/>
              <a:gd name="connsiteY14" fmla="*/ 562879 h 866274"/>
              <a:gd name="connsiteX15" fmla="*/ 6183590 w 6761748"/>
              <a:gd name="connsiteY15" fmla="*/ 562879 h 866274"/>
              <a:gd name="connsiteX16" fmla="*/ 5670885 w 6761748"/>
              <a:gd name="connsiteY16" fmla="*/ 562879 h 866274"/>
              <a:gd name="connsiteX17" fmla="*/ 5092727 w 6761748"/>
              <a:gd name="connsiteY17" fmla="*/ 562879 h 866274"/>
              <a:gd name="connsiteX18" fmla="*/ 4580021 w 6761748"/>
              <a:gd name="connsiteY18" fmla="*/ 562879 h 866274"/>
              <a:gd name="connsiteX19" fmla="*/ 4132767 w 6761748"/>
              <a:gd name="connsiteY19" fmla="*/ 562879 h 866274"/>
              <a:gd name="connsiteX20" fmla="*/ 3489158 w 6761748"/>
              <a:gd name="connsiteY20" fmla="*/ 562879 h 866274"/>
              <a:gd name="connsiteX21" fmla="*/ 3489158 w 6761748"/>
              <a:gd name="connsiteY21" fmla="*/ 649706 h 866274"/>
              <a:gd name="connsiteX22" fmla="*/ 3597443 w 6761748"/>
              <a:gd name="connsiteY22" fmla="*/ 649706 h 866274"/>
              <a:gd name="connsiteX23" fmla="*/ 3380874 w 6761748"/>
              <a:gd name="connsiteY23" fmla="*/ 866274 h 866274"/>
              <a:gd name="connsiteX24" fmla="*/ 3164306 w 6761748"/>
              <a:gd name="connsiteY24" fmla="*/ 649706 h 866274"/>
              <a:gd name="connsiteX25" fmla="*/ 3272590 w 6761748"/>
              <a:gd name="connsiteY25" fmla="*/ 649706 h 866274"/>
              <a:gd name="connsiteX26" fmla="*/ 3272590 w 6761748"/>
              <a:gd name="connsiteY26" fmla="*/ 562879 h 866274"/>
              <a:gd name="connsiteX27" fmla="*/ 2694432 w 6761748"/>
              <a:gd name="connsiteY27" fmla="*/ 562879 h 866274"/>
              <a:gd name="connsiteX28" fmla="*/ 2247178 w 6761748"/>
              <a:gd name="connsiteY28" fmla="*/ 562879 h 866274"/>
              <a:gd name="connsiteX29" fmla="*/ 1636295 w 6761748"/>
              <a:gd name="connsiteY29" fmla="*/ 562879 h 866274"/>
              <a:gd name="connsiteX30" fmla="*/ 1090863 w 6761748"/>
              <a:gd name="connsiteY30" fmla="*/ 562879 h 866274"/>
              <a:gd name="connsiteX31" fmla="*/ 610883 w 6761748"/>
              <a:gd name="connsiteY31" fmla="*/ 562879 h 866274"/>
              <a:gd name="connsiteX32" fmla="*/ 0 w 6761748"/>
              <a:gd name="connsiteY32" fmla="*/ 562879 h 866274"/>
              <a:gd name="connsiteX33" fmla="*/ 0 w 6761748"/>
              <a:gd name="connsiteY33" fmla="*/ 0 h 866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761748" h="866274" fill="none" extrusionOk="0">
                <a:moveTo>
                  <a:pt x="0" y="0"/>
                </a:moveTo>
                <a:cubicBezTo>
                  <a:pt x="197759" y="-48743"/>
                  <a:pt x="272733" y="51714"/>
                  <a:pt x="495862" y="0"/>
                </a:cubicBezTo>
                <a:cubicBezTo>
                  <a:pt x="718991" y="-51714"/>
                  <a:pt x="860590" y="52816"/>
                  <a:pt x="991723" y="0"/>
                </a:cubicBezTo>
                <a:cubicBezTo>
                  <a:pt x="1122856" y="-52816"/>
                  <a:pt x="1364841" y="23182"/>
                  <a:pt x="1622820" y="0"/>
                </a:cubicBezTo>
                <a:cubicBezTo>
                  <a:pt x="1880799" y="-23182"/>
                  <a:pt x="1918163" y="36590"/>
                  <a:pt x="2118681" y="0"/>
                </a:cubicBezTo>
                <a:cubicBezTo>
                  <a:pt x="2319199" y="-36590"/>
                  <a:pt x="2377819" y="2674"/>
                  <a:pt x="2546925" y="0"/>
                </a:cubicBezTo>
                <a:cubicBezTo>
                  <a:pt x="2716031" y="-2674"/>
                  <a:pt x="2796596" y="18427"/>
                  <a:pt x="2975169" y="0"/>
                </a:cubicBezTo>
                <a:cubicBezTo>
                  <a:pt x="3153742" y="-18427"/>
                  <a:pt x="3319176" y="6005"/>
                  <a:pt x="3471031" y="0"/>
                </a:cubicBezTo>
                <a:cubicBezTo>
                  <a:pt x="3622886" y="-6005"/>
                  <a:pt x="3964191" y="50505"/>
                  <a:pt x="4102127" y="0"/>
                </a:cubicBezTo>
                <a:cubicBezTo>
                  <a:pt x="4240063" y="-50505"/>
                  <a:pt x="4444935" y="5015"/>
                  <a:pt x="4665606" y="0"/>
                </a:cubicBezTo>
                <a:cubicBezTo>
                  <a:pt x="4886277" y="-5015"/>
                  <a:pt x="4952314" y="35110"/>
                  <a:pt x="5026233" y="0"/>
                </a:cubicBezTo>
                <a:cubicBezTo>
                  <a:pt x="5100152" y="-35110"/>
                  <a:pt x="5362961" y="51089"/>
                  <a:pt x="5454477" y="0"/>
                </a:cubicBezTo>
                <a:cubicBezTo>
                  <a:pt x="5545993" y="-51089"/>
                  <a:pt x="5966441" y="40465"/>
                  <a:pt x="6153191" y="0"/>
                </a:cubicBezTo>
                <a:cubicBezTo>
                  <a:pt x="6339941" y="-40465"/>
                  <a:pt x="6530676" y="7758"/>
                  <a:pt x="6761748" y="0"/>
                </a:cubicBezTo>
                <a:cubicBezTo>
                  <a:pt x="6773137" y="271347"/>
                  <a:pt x="6728236" y="304609"/>
                  <a:pt x="6761748" y="562879"/>
                </a:cubicBezTo>
                <a:cubicBezTo>
                  <a:pt x="6587293" y="568872"/>
                  <a:pt x="6454771" y="552399"/>
                  <a:pt x="6183590" y="562879"/>
                </a:cubicBezTo>
                <a:cubicBezTo>
                  <a:pt x="5912409" y="573359"/>
                  <a:pt x="5773494" y="540936"/>
                  <a:pt x="5670885" y="562879"/>
                </a:cubicBezTo>
                <a:cubicBezTo>
                  <a:pt x="5568276" y="584822"/>
                  <a:pt x="5261971" y="549038"/>
                  <a:pt x="5092727" y="562879"/>
                </a:cubicBezTo>
                <a:cubicBezTo>
                  <a:pt x="4923483" y="576720"/>
                  <a:pt x="4827680" y="539459"/>
                  <a:pt x="4580021" y="562879"/>
                </a:cubicBezTo>
                <a:cubicBezTo>
                  <a:pt x="4332362" y="586299"/>
                  <a:pt x="4257043" y="544285"/>
                  <a:pt x="4132767" y="562879"/>
                </a:cubicBezTo>
                <a:cubicBezTo>
                  <a:pt x="4008491" y="581473"/>
                  <a:pt x="3766146" y="545117"/>
                  <a:pt x="3489158" y="562879"/>
                </a:cubicBezTo>
                <a:cubicBezTo>
                  <a:pt x="3494291" y="596879"/>
                  <a:pt x="3488461" y="629641"/>
                  <a:pt x="3489158" y="649706"/>
                </a:cubicBezTo>
                <a:cubicBezTo>
                  <a:pt x="3539988" y="646036"/>
                  <a:pt x="3545759" y="655164"/>
                  <a:pt x="3597443" y="649706"/>
                </a:cubicBezTo>
                <a:cubicBezTo>
                  <a:pt x="3547403" y="731712"/>
                  <a:pt x="3440744" y="795909"/>
                  <a:pt x="3380874" y="866274"/>
                </a:cubicBezTo>
                <a:cubicBezTo>
                  <a:pt x="3272106" y="785429"/>
                  <a:pt x="3272263" y="739858"/>
                  <a:pt x="3164306" y="649706"/>
                </a:cubicBezTo>
                <a:cubicBezTo>
                  <a:pt x="3215725" y="638087"/>
                  <a:pt x="3242793" y="662187"/>
                  <a:pt x="3272590" y="649706"/>
                </a:cubicBezTo>
                <a:cubicBezTo>
                  <a:pt x="3271427" y="622015"/>
                  <a:pt x="3280901" y="590802"/>
                  <a:pt x="3272590" y="562879"/>
                </a:cubicBezTo>
                <a:cubicBezTo>
                  <a:pt x="3154619" y="623279"/>
                  <a:pt x="2973588" y="499999"/>
                  <a:pt x="2694432" y="562879"/>
                </a:cubicBezTo>
                <a:cubicBezTo>
                  <a:pt x="2415276" y="625759"/>
                  <a:pt x="2356397" y="557618"/>
                  <a:pt x="2247178" y="562879"/>
                </a:cubicBezTo>
                <a:cubicBezTo>
                  <a:pt x="2137959" y="568140"/>
                  <a:pt x="1830517" y="508625"/>
                  <a:pt x="1636295" y="562879"/>
                </a:cubicBezTo>
                <a:cubicBezTo>
                  <a:pt x="1442073" y="617133"/>
                  <a:pt x="1335692" y="537177"/>
                  <a:pt x="1090863" y="562879"/>
                </a:cubicBezTo>
                <a:cubicBezTo>
                  <a:pt x="846034" y="588581"/>
                  <a:pt x="850025" y="557838"/>
                  <a:pt x="610883" y="562879"/>
                </a:cubicBezTo>
                <a:cubicBezTo>
                  <a:pt x="371741" y="567920"/>
                  <a:pt x="304187" y="520681"/>
                  <a:pt x="0" y="562879"/>
                </a:cubicBezTo>
                <a:cubicBezTo>
                  <a:pt x="-64143" y="437102"/>
                  <a:pt x="6243" y="170802"/>
                  <a:pt x="0" y="0"/>
                </a:cubicBezTo>
                <a:close/>
              </a:path>
              <a:path w="6761748" h="866274" stroke="0" extrusionOk="0">
                <a:moveTo>
                  <a:pt x="0" y="0"/>
                </a:moveTo>
                <a:cubicBezTo>
                  <a:pt x="92889" y="-37599"/>
                  <a:pt x="207273" y="3479"/>
                  <a:pt x="360627" y="0"/>
                </a:cubicBezTo>
                <a:cubicBezTo>
                  <a:pt x="513981" y="-3479"/>
                  <a:pt x="599057" y="4920"/>
                  <a:pt x="788871" y="0"/>
                </a:cubicBezTo>
                <a:cubicBezTo>
                  <a:pt x="978685" y="-4920"/>
                  <a:pt x="1110479" y="28690"/>
                  <a:pt x="1284732" y="0"/>
                </a:cubicBezTo>
                <a:cubicBezTo>
                  <a:pt x="1458985" y="-28690"/>
                  <a:pt x="1742900" y="70349"/>
                  <a:pt x="1915829" y="0"/>
                </a:cubicBezTo>
                <a:cubicBezTo>
                  <a:pt x="2088758" y="-70349"/>
                  <a:pt x="2195640" y="16188"/>
                  <a:pt x="2411690" y="0"/>
                </a:cubicBezTo>
                <a:cubicBezTo>
                  <a:pt x="2627740" y="-16188"/>
                  <a:pt x="2909682" y="28128"/>
                  <a:pt x="3110404" y="0"/>
                </a:cubicBezTo>
                <a:cubicBezTo>
                  <a:pt x="3311126" y="-28128"/>
                  <a:pt x="3440434" y="666"/>
                  <a:pt x="3538648" y="0"/>
                </a:cubicBezTo>
                <a:cubicBezTo>
                  <a:pt x="3636862" y="-666"/>
                  <a:pt x="3807766" y="684"/>
                  <a:pt x="3899275" y="0"/>
                </a:cubicBezTo>
                <a:cubicBezTo>
                  <a:pt x="3990784" y="-684"/>
                  <a:pt x="4278455" y="31060"/>
                  <a:pt x="4462754" y="0"/>
                </a:cubicBezTo>
                <a:cubicBezTo>
                  <a:pt x="4647053" y="-31060"/>
                  <a:pt x="4744964" y="5855"/>
                  <a:pt x="4958615" y="0"/>
                </a:cubicBezTo>
                <a:cubicBezTo>
                  <a:pt x="5172266" y="-5855"/>
                  <a:pt x="5275400" y="55403"/>
                  <a:pt x="5522094" y="0"/>
                </a:cubicBezTo>
                <a:cubicBezTo>
                  <a:pt x="5768788" y="-55403"/>
                  <a:pt x="5882179" y="67782"/>
                  <a:pt x="6153191" y="0"/>
                </a:cubicBezTo>
                <a:cubicBezTo>
                  <a:pt x="6424203" y="-67782"/>
                  <a:pt x="6476627" y="69793"/>
                  <a:pt x="6761748" y="0"/>
                </a:cubicBezTo>
                <a:cubicBezTo>
                  <a:pt x="6809275" y="258217"/>
                  <a:pt x="6727726" y="373495"/>
                  <a:pt x="6761748" y="562879"/>
                </a:cubicBezTo>
                <a:cubicBezTo>
                  <a:pt x="6628256" y="564617"/>
                  <a:pt x="6516175" y="553498"/>
                  <a:pt x="6314494" y="562879"/>
                </a:cubicBezTo>
                <a:cubicBezTo>
                  <a:pt x="6112813" y="572260"/>
                  <a:pt x="5998144" y="557377"/>
                  <a:pt x="5801788" y="562879"/>
                </a:cubicBezTo>
                <a:cubicBezTo>
                  <a:pt x="5605432" y="568381"/>
                  <a:pt x="5506594" y="536789"/>
                  <a:pt x="5354534" y="562879"/>
                </a:cubicBezTo>
                <a:cubicBezTo>
                  <a:pt x="5202474" y="588969"/>
                  <a:pt x="4985526" y="506077"/>
                  <a:pt x="4809103" y="562879"/>
                </a:cubicBezTo>
                <a:cubicBezTo>
                  <a:pt x="4632680" y="619681"/>
                  <a:pt x="4529154" y="515285"/>
                  <a:pt x="4263671" y="562879"/>
                </a:cubicBezTo>
                <a:cubicBezTo>
                  <a:pt x="3998188" y="610473"/>
                  <a:pt x="3772013" y="538376"/>
                  <a:pt x="3489158" y="562879"/>
                </a:cubicBezTo>
                <a:cubicBezTo>
                  <a:pt x="3497224" y="606214"/>
                  <a:pt x="3480067" y="630071"/>
                  <a:pt x="3489158" y="649706"/>
                </a:cubicBezTo>
                <a:cubicBezTo>
                  <a:pt x="3532783" y="648721"/>
                  <a:pt x="3573763" y="651192"/>
                  <a:pt x="3597443" y="649706"/>
                </a:cubicBezTo>
                <a:cubicBezTo>
                  <a:pt x="3567541" y="719446"/>
                  <a:pt x="3440959" y="781622"/>
                  <a:pt x="3380874" y="866274"/>
                </a:cubicBezTo>
                <a:cubicBezTo>
                  <a:pt x="3254177" y="783026"/>
                  <a:pt x="3277473" y="738303"/>
                  <a:pt x="3164306" y="649706"/>
                </a:cubicBezTo>
                <a:cubicBezTo>
                  <a:pt x="3200383" y="637911"/>
                  <a:pt x="3224791" y="660540"/>
                  <a:pt x="3272590" y="649706"/>
                </a:cubicBezTo>
                <a:cubicBezTo>
                  <a:pt x="3266700" y="609786"/>
                  <a:pt x="3279513" y="581470"/>
                  <a:pt x="3272590" y="562879"/>
                </a:cubicBezTo>
                <a:cubicBezTo>
                  <a:pt x="3040519" y="591770"/>
                  <a:pt x="2923199" y="559073"/>
                  <a:pt x="2792610" y="562879"/>
                </a:cubicBezTo>
                <a:cubicBezTo>
                  <a:pt x="2662021" y="566685"/>
                  <a:pt x="2546260" y="524359"/>
                  <a:pt x="2312630" y="562879"/>
                </a:cubicBezTo>
                <a:cubicBezTo>
                  <a:pt x="2079000" y="601399"/>
                  <a:pt x="1992742" y="531477"/>
                  <a:pt x="1767199" y="562879"/>
                </a:cubicBezTo>
                <a:cubicBezTo>
                  <a:pt x="1541656" y="594281"/>
                  <a:pt x="1426244" y="516921"/>
                  <a:pt x="1319945" y="562879"/>
                </a:cubicBezTo>
                <a:cubicBezTo>
                  <a:pt x="1213646" y="608837"/>
                  <a:pt x="1003434" y="489894"/>
                  <a:pt x="709061" y="562879"/>
                </a:cubicBezTo>
                <a:cubicBezTo>
                  <a:pt x="414688" y="635864"/>
                  <a:pt x="242447" y="514498"/>
                  <a:pt x="0" y="562879"/>
                </a:cubicBezTo>
                <a:cubicBezTo>
                  <a:pt x="-27734" y="448175"/>
                  <a:pt x="60304" y="27276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07607931">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Dealing with offences of:-</a:t>
            </a:r>
          </a:p>
        </p:txBody>
      </p:sp>
      <p:graphicFrame>
        <p:nvGraphicFramePr>
          <p:cNvPr id="5" name="Diagram 4"/>
          <p:cNvGraphicFramePr/>
          <p:nvPr/>
        </p:nvGraphicFramePr>
        <p:xfrm>
          <a:off x="726908" y="132516"/>
          <a:ext cx="10830425" cy="5038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nvGraphicFramePr>
        <p:xfrm>
          <a:off x="1902410" y="3755065"/>
          <a:ext cx="8999621" cy="19754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01190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7CFAC90-F091-4A7A-94A4-7867B3E31659}"/>
                                            </p:graphicEl>
                                          </p:spTgt>
                                        </p:tgtEl>
                                        <p:attrNameLst>
                                          <p:attrName>style.visibility</p:attrName>
                                        </p:attrNameLst>
                                      </p:cBhvr>
                                      <p:to>
                                        <p:strVal val="visible"/>
                                      </p:to>
                                    </p:set>
                                    <p:animEffect transition="in" filter="fade">
                                      <p:cBhvr>
                                        <p:cTn id="12" dur="500"/>
                                        <p:tgtEl>
                                          <p:spTgt spid="5">
                                            <p:graphicEl>
                                              <a:dgm id="{77CFAC90-F091-4A7A-94A4-7867B3E3165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04005E6-2312-411E-83E3-6383FADE8C9A}"/>
                                            </p:graphicEl>
                                          </p:spTgt>
                                        </p:tgtEl>
                                        <p:attrNameLst>
                                          <p:attrName>style.visibility</p:attrName>
                                        </p:attrNameLst>
                                      </p:cBhvr>
                                      <p:to>
                                        <p:strVal val="visible"/>
                                      </p:to>
                                    </p:set>
                                    <p:animEffect transition="in" filter="fade">
                                      <p:cBhvr>
                                        <p:cTn id="17" dur="500"/>
                                        <p:tgtEl>
                                          <p:spTgt spid="5">
                                            <p:graphicEl>
                                              <a:dgm id="{F04005E6-2312-411E-83E3-6383FADE8C9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15326435-4140-4424-8BAE-525D78D86042}"/>
                                            </p:graphicEl>
                                          </p:spTgt>
                                        </p:tgtEl>
                                        <p:attrNameLst>
                                          <p:attrName>style.visibility</p:attrName>
                                        </p:attrNameLst>
                                      </p:cBhvr>
                                      <p:to>
                                        <p:strVal val="visible"/>
                                      </p:to>
                                    </p:set>
                                    <p:animEffect transition="in" filter="fade">
                                      <p:cBhvr>
                                        <p:cTn id="20" dur="500"/>
                                        <p:tgtEl>
                                          <p:spTgt spid="5">
                                            <p:graphicEl>
                                              <a:dgm id="{15326435-4140-4424-8BAE-525D78D8604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FAD7937-C406-43D3-BE96-233317C779AB}"/>
                                            </p:graphicEl>
                                          </p:spTgt>
                                        </p:tgtEl>
                                        <p:attrNameLst>
                                          <p:attrName>style.visibility</p:attrName>
                                        </p:attrNameLst>
                                      </p:cBhvr>
                                      <p:to>
                                        <p:strVal val="visible"/>
                                      </p:to>
                                    </p:set>
                                    <p:animEffect transition="in" filter="fade">
                                      <p:cBhvr>
                                        <p:cTn id="25" dur="500"/>
                                        <p:tgtEl>
                                          <p:spTgt spid="5">
                                            <p:graphicEl>
                                              <a:dgm id="{BFAD7937-C406-43D3-BE96-233317C779A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DD2B66E7-FA58-4D40-B305-505614BDDAA9}"/>
                                            </p:graphicEl>
                                          </p:spTgt>
                                        </p:tgtEl>
                                        <p:attrNameLst>
                                          <p:attrName>style.visibility</p:attrName>
                                        </p:attrNameLst>
                                      </p:cBhvr>
                                      <p:to>
                                        <p:strVal val="visible"/>
                                      </p:to>
                                    </p:set>
                                    <p:animEffect transition="in" filter="fade">
                                      <p:cBhvr>
                                        <p:cTn id="28" dur="500"/>
                                        <p:tgtEl>
                                          <p:spTgt spid="5">
                                            <p:graphicEl>
                                              <a:dgm id="{DD2B66E7-FA58-4D40-B305-505614BDDAA9}"/>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4459FFB5-195B-432A-8A36-C6C6F35A6E1B}"/>
                                            </p:graphicEl>
                                          </p:spTgt>
                                        </p:tgtEl>
                                        <p:attrNameLst>
                                          <p:attrName>style.visibility</p:attrName>
                                        </p:attrNameLst>
                                      </p:cBhvr>
                                      <p:to>
                                        <p:strVal val="visible"/>
                                      </p:to>
                                    </p:set>
                                    <p:animEffect transition="in" filter="fade">
                                      <p:cBhvr>
                                        <p:cTn id="33" dur="500"/>
                                        <p:tgtEl>
                                          <p:spTgt spid="5">
                                            <p:graphicEl>
                                              <a:dgm id="{4459FFB5-195B-432A-8A36-C6C6F35A6E1B}"/>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8DA87B9D-6B36-4F23-8720-AFFAA720F5F4}"/>
                                            </p:graphicEl>
                                          </p:spTgt>
                                        </p:tgtEl>
                                        <p:attrNameLst>
                                          <p:attrName>style.visibility</p:attrName>
                                        </p:attrNameLst>
                                      </p:cBhvr>
                                      <p:to>
                                        <p:strVal val="visible"/>
                                      </p:to>
                                    </p:set>
                                    <p:animEffect transition="in" filter="fade">
                                      <p:cBhvr>
                                        <p:cTn id="36" dur="500"/>
                                        <p:tgtEl>
                                          <p:spTgt spid="5">
                                            <p:graphicEl>
                                              <a:dgm id="{8DA87B9D-6B36-4F23-8720-AFFAA720F5F4}"/>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7">
                                            <p:graphicEl>
                                              <a:dgm id="{646504C9-46B1-4994-9C54-C89678BBA696}"/>
                                            </p:graphicEl>
                                          </p:spTgt>
                                        </p:tgtEl>
                                        <p:attrNameLst>
                                          <p:attrName>style.visibility</p:attrName>
                                        </p:attrNameLst>
                                      </p:cBhvr>
                                      <p:to>
                                        <p:strVal val="visible"/>
                                      </p:to>
                                    </p:set>
                                    <p:animEffect transition="in" filter="fade">
                                      <p:cBhvr>
                                        <p:cTn id="41" dur="500"/>
                                        <p:tgtEl>
                                          <p:spTgt spid="7">
                                            <p:graphicEl>
                                              <a:dgm id="{646504C9-46B1-4994-9C54-C89678BBA696}"/>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7">
                                            <p:graphicEl>
                                              <a:dgm id="{FAC474C2-2172-44A2-B338-8099AB959D05}"/>
                                            </p:graphicEl>
                                          </p:spTgt>
                                        </p:tgtEl>
                                        <p:attrNameLst>
                                          <p:attrName>style.visibility</p:attrName>
                                        </p:attrNameLst>
                                      </p:cBhvr>
                                      <p:to>
                                        <p:strVal val="visible"/>
                                      </p:to>
                                    </p:set>
                                    <p:animEffect transition="in" filter="fade">
                                      <p:cBhvr>
                                        <p:cTn id="46" dur="500"/>
                                        <p:tgtEl>
                                          <p:spTgt spid="7">
                                            <p:graphicEl>
                                              <a:dgm id="{FAC474C2-2172-44A2-B338-8099AB959D05}"/>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7">
                                            <p:graphicEl>
                                              <a:dgm id="{9890B63A-FBFB-4379-BB60-20BA75C60383}"/>
                                            </p:graphicEl>
                                          </p:spTgt>
                                        </p:tgtEl>
                                        <p:attrNameLst>
                                          <p:attrName>style.visibility</p:attrName>
                                        </p:attrNameLst>
                                      </p:cBhvr>
                                      <p:to>
                                        <p:strVal val="visible"/>
                                      </p:to>
                                    </p:set>
                                    <p:animEffect transition="in" filter="fade">
                                      <p:cBhvr>
                                        <p:cTn id="51" dur="500"/>
                                        <p:tgtEl>
                                          <p:spTgt spid="7">
                                            <p:graphicEl>
                                              <a:dgm id="{9890B63A-FBFB-4379-BB60-20BA75C6038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Graphic spid="7"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189</TotalTime>
  <Words>6276</Words>
  <Application>Microsoft Macintosh PowerPoint</Application>
  <PresentationFormat>Widescreen</PresentationFormat>
  <Paragraphs>706</Paragraphs>
  <Slides>75</Slides>
  <Notes>70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75</vt:i4>
      </vt:variant>
    </vt:vector>
  </HeadingPairs>
  <TitlesOfParts>
    <vt:vector size="80" baseType="lpstr">
      <vt:lpstr>Arial</vt:lpstr>
      <vt:lpstr>Calibri</vt:lpstr>
      <vt:lpstr>Calibri Light</vt:lpstr>
      <vt:lpstr>Verdana</vt:lpstr>
      <vt:lpstr>Office Theme</vt:lpstr>
      <vt:lpstr>BMP6  Digital and Operational Policing </vt:lpstr>
      <vt:lpstr>EXAM DETAILS </vt:lpstr>
      <vt:lpstr>Revision Session   Tuesday 2nd May 2023 @ 10:00hrs</vt:lpstr>
      <vt:lpstr>PowerPoint Presentation</vt:lpstr>
      <vt:lpstr>PowerPoint Presentation</vt:lpstr>
      <vt:lpstr>PowerPoint Presentation</vt:lpstr>
      <vt:lpstr>PowerPoint Presentation</vt:lpstr>
      <vt:lpstr>PowerPoint Presentation</vt:lpstr>
      <vt:lpstr>PowerPoint Presentation</vt:lpstr>
      <vt:lpstr>Theft Act 1968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Learning Outcomes : Public Order Act 1986</vt:lpstr>
      <vt:lpstr>The Scale of Assaults</vt:lpstr>
      <vt:lpstr>PowerPoint Presentation</vt:lpstr>
      <vt:lpstr>PowerPoint Presentation</vt:lpstr>
      <vt:lpstr>The DASH model seeks to……</vt:lpstr>
      <vt:lpstr>Risk Levels of DA</vt:lpstr>
      <vt:lpstr>PowerPoint Presentation</vt:lpstr>
      <vt:lpstr>PPN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BMP6  Digital and Operational Policing </dc:title>
  <dc:creator>Rhiannon Lloyd</dc:creator>
  <cp:lastModifiedBy>Rhiannon Lloyd</cp:lastModifiedBy>
  <cp:revision>6</cp:revision>
  <dcterms:created xsi:type="dcterms:W3CDTF">2023-03-27T20:59:05Z</dcterms:created>
  <dcterms:modified xsi:type="dcterms:W3CDTF">2023-04-10T18:22:41Z</dcterms:modified>
</cp:coreProperties>
</file>