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7"/>
  </p:notesMasterIdLst>
  <p:sldIdLst>
    <p:sldId id="256" r:id="rId2"/>
    <p:sldId id="257" r:id="rId3"/>
    <p:sldId id="262" r:id="rId4"/>
    <p:sldId id="263" r:id="rId5"/>
    <p:sldId id="265" r:id="rId6"/>
    <p:sldId id="260" r:id="rId7"/>
    <p:sldId id="264" r:id="rId8"/>
    <p:sldId id="261" r:id="rId9"/>
    <p:sldId id="259" r:id="rId10"/>
    <p:sldId id="258" r:id="rId11"/>
    <p:sldId id="266" r:id="rId12"/>
    <p:sldId id="268" r:id="rId13"/>
    <p:sldId id="269" r:id="rId14"/>
    <p:sldId id="27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1EC54D-6056-4190-B149-02F5C47E1E5B}" v="197" dt="2021-01-12T16:41:58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3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yr lloyd" userId="334deda65aff8ef4" providerId="LiveId" clId="{2D1EC54D-6056-4190-B149-02F5C47E1E5B}"/>
    <pc:docChg chg="undo custSel mod addSld delSld modSld sldOrd">
      <pc:chgData name="llyr lloyd" userId="334deda65aff8ef4" providerId="LiveId" clId="{2D1EC54D-6056-4190-B149-02F5C47E1E5B}" dt="2021-01-12T16:42:04.617" v="1779" actId="1076"/>
      <pc:docMkLst>
        <pc:docMk/>
      </pc:docMkLst>
      <pc:sldChg chg="delSp modSp mod delAnim">
        <pc:chgData name="llyr lloyd" userId="334deda65aff8ef4" providerId="LiveId" clId="{2D1EC54D-6056-4190-B149-02F5C47E1E5B}" dt="2021-01-12T11:43:20.309" v="1503" actId="1076"/>
        <pc:sldMkLst>
          <pc:docMk/>
          <pc:sldMk cId="3908286553" sldId="256"/>
        </pc:sldMkLst>
        <pc:spChg chg="mod">
          <ac:chgData name="llyr lloyd" userId="334deda65aff8ef4" providerId="LiveId" clId="{2D1EC54D-6056-4190-B149-02F5C47E1E5B}" dt="2021-01-06T14:58:23.929" v="1212" actId="20577"/>
          <ac:spMkLst>
            <pc:docMk/>
            <pc:sldMk cId="3908286553" sldId="256"/>
            <ac:spMk id="4" creationId="{2F6B9785-F614-4C26-9580-E4BE714376A0}"/>
          </ac:spMkLst>
        </pc:spChg>
        <pc:picChg chg="del">
          <ac:chgData name="llyr lloyd" userId="334deda65aff8ef4" providerId="LiveId" clId="{2D1EC54D-6056-4190-B149-02F5C47E1E5B}" dt="2021-01-12T11:39:45.416" v="1501" actId="21"/>
          <ac:picMkLst>
            <pc:docMk/>
            <pc:sldMk cId="3908286553" sldId="256"/>
            <ac:picMk id="2" creationId="{03DF7895-0B3F-4C74-917D-C97364B28371}"/>
          </ac:picMkLst>
        </pc:picChg>
        <pc:picChg chg="del">
          <ac:chgData name="llyr lloyd" userId="334deda65aff8ef4" providerId="LiveId" clId="{2D1EC54D-6056-4190-B149-02F5C47E1E5B}" dt="2021-01-12T11:40:19.789" v="1502" actId="21"/>
          <ac:picMkLst>
            <pc:docMk/>
            <pc:sldMk cId="3908286553" sldId="256"/>
            <ac:picMk id="3" creationId="{21526DBF-60C0-4FC1-91A6-E8CB5E042EC1}"/>
          </ac:picMkLst>
        </pc:picChg>
        <pc:picChg chg="mod">
          <ac:chgData name="llyr lloyd" userId="334deda65aff8ef4" providerId="LiveId" clId="{2D1EC54D-6056-4190-B149-02F5C47E1E5B}" dt="2021-01-12T11:43:20.309" v="1503" actId="1076"/>
          <ac:picMkLst>
            <pc:docMk/>
            <pc:sldMk cId="3908286553" sldId="256"/>
            <ac:picMk id="5" creationId="{F105A29C-E6B5-4FB9-970D-76F915BE1D13}"/>
          </ac:picMkLst>
        </pc:picChg>
      </pc:sldChg>
      <pc:sldChg chg="addSp delSp modSp mod delAnim modAnim">
        <pc:chgData name="llyr lloyd" userId="334deda65aff8ef4" providerId="LiveId" clId="{2D1EC54D-6056-4190-B149-02F5C47E1E5B}" dt="2021-01-12T11:51:29.046" v="1511" actId="1076"/>
        <pc:sldMkLst>
          <pc:docMk/>
          <pc:sldMk cId="2400719878" sldId="257"/>
        </pc:sldMkLst>
        <pc:spChg chg="mod">
          <ac:chgData name="llyr lloyd" userId="334deda65aff8ef4" providerId="LiveId" clId="{2D1EC54D-6056-4190-B149-02F5C47E1E5B}" dt="2021-01-04T14:50:58.946" v="1037" actId="20577"/>
          <ac:spMkLst>
            <pc:docMk/>
            <pc:sldMk cId="2400719878" sldId="257"/>
            <ac:spMk id="4" creationId="{E41A84B2-E623-44F1-A87E-DB316B38E73B}"/>
          </ac:spMkLst>
        </pc:spChg>
        <pc:picChg chg="add del mod">
          <ac:chgData name="llyr lloyd" userId="334deda65aff8ef4" providerId="LiveId" clId="{2D1EC54D-6056-4190-B149-02F5C47E1E5B}" dt="2021-01-12T11:48:58.670" v="1510" actId="21"/>
          <ac:picMkLst>
            <pc:docMk/>
            <pc:sldMk cId="2400719878" sldId="257"/>
            <ac:picMk id="3" creationId="{E8CE7324-FC6B-4621-A553-C6AF5C7C8C41}"/>
          </ac:picMkLst>
        </pc:picChg>
        <pc:picChg chg="mod">
          <ac:chgData name="llyr lloyd" userId="334deda65aff8ef4" providerId="LiveId" clId="{2D1EC54D-6056-4190-B149-02F5C47E1E5B}" dt="2021-01-12T11:51:29.046" v="1511" actId="1076"/>
          <ac:picMkLst>
            <pc:docMk/>
            <pc:sldMk cId="2400719878" sldId="257"/>
            <ac:picMk id="7" creationId="{81CCE664-09FD-4D43-AC1C-1872A4A99E81}"/>
          </ac:picMkLst>
        </pc:picChg>
      </pc:sldChg>
      <pc:sldChg chg="addSp delSp modSp mod setBg modAnim">
        <pc:chgData name="llyr lloyd" userId="334deda65aff8ef4" providerId="LiveId" clId="{2D1EC54D-6056-4190-B149-02F5C47E1E5B}" dt="2021-01-12T15:21:15.653" v="1622" actId="1076"/>
        <pc:sldMkLst>
          <pc:docMk/>
          <pc:sldMk cId="1468465399" sldId="258"/>
        </pc:sldMkLst>
        <pc:spChg chg="mod">
          <ac:chgData name="llyr lloyd" userId="334deda65aff8ef4" providerId="LiveId" clId="{2D1EC54D-6056-4190-B149-02F5C47E1E5B}" dt="2021-01-11T13:39:53.175" v="1493" actId="14100"/>
          <ac:spMkLst>
            <pc:docMk/>
            <pc:sldMk cId="1468465399" sldId="258"/>
            <ac:spMk id="2" creationId="{B73833BB-2CB1-4914-AF2B-F764C53AF597}"/>
          </ac:spMkLst>
        </pc:spChg>
        <pc:spChg chg="mod">
          <ac:chgData name="llyr lloyd" userId="334deda65aff8ef4" providerId="LiveId" clId="{2D1EC54D-6056-4190-B149-02F5C47E1E5B}" dt="2021-01-12T11:47:08.532" v="1508" actId="1076"/>
          <ac:spMkLst>
            <pc:docMk/>
            <pc:sldMk cId="1468465399" sldId="258"/>
            <ac:spMk id="3" creationId="{CAF9A1A5-7239-4DA8-BD54-A6FB13A41BA9}"/>
          </ac:spMkLst>
        </pc:spChg>
        <pc:spChg chg="add mod">
          <ac:chgData name="llyr lloyd" userId="334deda65aff8ef4" providerId="LiveId" clId="{2D1EC54D-6056-4190-B149-02F5C47E1E5B}" dt="2021-01-12T11:46:58.431" v="1506" actId="1076"/>
          <ac:spMkLst>
            <pc:docMk/>
            <pc:sldMk cId="1468465399" sldId="258"/>
            <ac:spMk id="4" creationId="{7D96DB7A-7F7D-4E19-987C-F3A5F817DF60}"/>
          </ac:spMkLst>
        </pc:spChg>
        <pc:spChg chg="add del">
          <ac:chgData name="llyr lloyd" userId="334deda65aff8ef4" providerId="LiveId" clId="{2D1EC54D-6056-4190-B149-02F5C47E1E5B}" dt="2021-01-11T13:39:42.342" v="1492" actId="26606"/>
          <ac:spMkLst>
            <pc:docMk/>
            <pc:sldMk cId="1468465399" sldId="258"/>
            <ac:spMk id="75" creationId="{989BE678-777B-482A-A616-FEDC47B162E5}"/>
          </ac:spMkLst>
        </pc:spChg>
        <pc:spChg chg="add del">
          <ac:chgData name="llyr lloyd" userId="334deda65aff8ef4" providerId="LiveId" clId="{2D1EC54D-6056-4190-B149-02F5C47E1E5B}" dt="2021-01-11T13:39:42.342" v="1492" actId="26606"/>
          <ac:spMkLst>
            <pc:docMk/>
            <pc:sldMk cId="1468465399" sldId="258"/>
            <ac:spMk id="81" creationId="{D28BE0C3-2102-4820-B88B-A448B1840D14}"/>
          </ac:spMkLst>
        </pc:spChg>
        <pc:spChg chg="add del">
          <ac:chgData name="llyr lloyd" userId="334deda65aff8ef4" providerId="LiveId" clId="{2D1EC54D-6056-4190-B149-02F5C47E1E5B}" dt="2021-01-11T13:39:42.342" v="1492" actId="26606"/>
          <ac:spMkLst>
            <pc:docMk/>
            <pc:sldMk cId="1468465399" sldId="258"/>
            <ac:spMk id="83" creationId="{A4322390-8B58-46BE-88EB-D9FD30C08743}"/>
          </ac:spMkLst>
        </pc:spChg>
        <pc:spChg chg="add">
          <ac:chgData name="llyr lloyd" userId="334deda65aff8ef4" providerId="LiveId" clId="{2D1EC54D-6056-4190-B149-02F5C47E1E5B}" dt="2021-01-11T13:39:42.342" v="1492" actId="26606"/>
          <ac:spMkLst>
            <pc:docMk/>
            <pc:sldMk cId="1468465399" sldId="258"/>
            <ac:spMk id="139" creationId="{989BE678-777B-482A-A616-FEDC47B162E5}"/>
          </ac:spMkLst>
        </pc:spChg>
        <pc:spChg chg="add">
          <ac:chgData name="llyr lloyd" userId="334deda65aff8ef4" providerId="LiveId" clId="{2D1EC54D-6056-4190-B149-02F5C47E1E5B}" dt="2021-01-11T13:39:42.342" v="1492" actId="26606"/>
          <ac:spMkLst>
            <pc:docMk/>
            <pc:sldMk cId="1468465399" sldId="258"/>
            <ac:spMk id="145" creationId="{D28BE0C3-2102-4820-B88B-A448B1840D14}"/>
          </ac:spMkLst>
        </pc:spChg>
        <pc:picChg chg="mod">
          <ac:chgData name="llyr lloyd" userId="334deda65aff8ef4" providerId="LiveId" clId="{2D1EC54D-6056-4190-B149-02F5C47E1E5B}" dt="2021-01-12T15:21:15.653" v="1622" actId="1076"/>
          <ac:picMkLst>
            <pc:docMk/>
            <pc:sldMk cId="1468465399" sldId="258"/>
            <ac:picMk id="5" creationId="{8E4D5856-843A-48CB-A70E-7BF337439829}"/>
          </ac:picMkLst>
        </pc:picChg>
        <pc:picChg chg="add del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71" creationId="{DF19BAF3-7E20-4B9D-B544-BABAEEA1FA75}"/>
          </ac:picMkLst>
        </pc:picChg>
        <pc:picChg chg="add del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73" creationId="{950648F4-ABCD-4DF0-8641-76CFB2354721}"/>
          </ac:picMkLst>
        </pc:picChg>
        <pc:picChg chg="add del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77" creationId="{CF1EB4BD-9C7E-4AA3-9681-C7EB0DA6250B}"/>
          </ac:picMkLst>
        </pc:picChg>
        <pc:picChg chg="add del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79" creationId="{94AAE3AA-3759-4D28-B0EF-575F25A5146C}"/>
          </ac:picMkLst>
        </pc:picChg>
        <pc:picChg chg="add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135" creationId="{DF19BAF3-7E20-4B9D-B544-BABAEEA1FA75}"/>
          </ac:picMkLst>
        </pc:picChg>
        <pc:picChg chg="add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137" creationId="{950648F4-ABCD-4DF0-8641-76CFB2354721}"/>
          </ac:picMkLst>
        </pc:picChg>
        <pc:picChg chg="add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141" creationId="{CF1EB4BD-9C7E-4AA3-9681-C7EB0DA6250B}"/>
          </ac:picMkLst>
        </pc:picChg>
        <pc:picChg chg="add">
          <ac:chgData name="llyr lloyd" userId="334deda65aff8ef4" providerId="LiveId" clId="{2D1EC54D-6056-4190-B149-02F5C47E1E5B}" dt="2021-01-11T13:39:42.342" v="1492" actId="26606"/>
          <ac:picMkLst>
            <pc:docMk/>
            <pc:sldMk cId="1468465399" sldId="258"/>
            <ac:picMk id="143" creationId="{94AAE3AA-3759-4D28-B0EF-575F25A5146C}"/>
          </ac:picMkLst>
        </pc:picChg>
        <pc:picChg chg="mod ord">
          <ac:chgData name="llyr lloyd" userId="334deda65aff8ef4" providerId="LiveId" clId="{2D1EC54D-6056-4190-B149-02F5C47E1E5B}" dt="2021-01-12T15:21:14.561" v="1621" actId="1076"/>
          <ac:picMkLst>
            <pc:docMk/>
            <pc:sldMk cId="1468465399" sldId="258"/>
            <ac:picMk id="4098" creationId="{337C00A4-1711-4F64-B632-EC99697B0E07}"/>
          </ac:picMkLst>
        </pc:picChg>
      </pc:sldChg>
      <pc:sldChg chg="addSp modSp mod ord modAnim">
        <pc:chgData name="llyr lloyd" userId="334deda65aff8ef4" providerId="LiveId" clId="{2D1EC54D-6056-4190-B149-02F5C47E1E5B}" dt="2021-01-07T12:26:21.769" v="1357"/>
        <pc:sldMkLst>
          <pc:docMk/>
          <pc:sldMk cId="76213160" sldId="259"/>
        </pc:sldMkLst>
        <pc:spChg chg="add mod">
          <ac:chgData name="llyr lloyd" userId="334deda65aff8ef4" providerId="LiveId" clId="{2D1EC54D-6056-4190-B149-02F5C47E1E5B}" dt="2021-01-06T13:33:58.083" v="1086" actId="113"/>
          <ac:spMkLst>
            <pc:docMk/>
            <pc:sldMk cId="76213160" sldId="259"/>
            <ac:spMk id="3" creationId="{C4F4A494-7902-4ABF-AE9B-6358B0991DE3}"/>
          </ac:spMkLst>
        </pc:spChg>
        <pc:spChg chg="add mod">
          <ac:chgData name="llyr lloyd" userId="334deda65aff8ef4" providerId="LiveId" clId="{2D1EC54D-6056-4190-B149-02F5C47E1E5B}" dt="2021-01-06T13:33:54.923" v="1085" actId="113"/>
          <ac:spMkLst>
            <pc:docMk/>
            <pc:sldMk cId="76213160" sldId="259"/>
            <ac:spMk id="4" creationId="{6611056A-1967-447A-8410-E8D5FAFF79CF}"/>
          </ac:spMkLst>
        </pc:spChg>
        <pc:picChg chg="add mod">
          <ac:chgData name="llyr lloyd" userId="334deda65aff8ef4" providerId="LiveId" clId="{2D1EC54D-6056-4190-B149-02F5C47E1E5B}" dt="2021-01-03T18:57:19.175" v="965" actId="1076"/>
          <ac:picMkLst>
            <pc:docMk/>
            <pc:sldMk cId="76213160" sldId="259"/>
            <ac:picMk id="5122" creationId="{EB48895E-0748-4383-BD0A-595C3430C99F}"/>
          </ac:picMkLst>
        </pc:picChg>
      </pc:sldChg>
      <pc:sldChg chg="addSp delSp modSp mod modAnim">
        <pc:chgData name="llyr lloyd" userId="334deda65aff8ef4" providerId="LiveId" clId="{2D1EC54D-6056-4190-B149-02F5C47E1E5B}" dt="2021-01-12T14:33:29.316" v="1516" actId="1076"/>
        <pc:sldMkLst>
          <pc:docMk/>
          <pc:sldMk cId="3472273996" sldId="260"/>
        </pc:sldMkLst>
        <pc:spChg chg="mod">
          <ac:chgData name="llyr lloyd" userId="334deda65aff8ef4" providerId="LiveId" clId="{2D1EC54D-6056-4190-B149-02F5C47E1E5B}" dt="2021-01-02T13:37:53.224" v="192" actId="1076"/>
          <ac:spMkLst>
            <pc:docMk/>
            <pc:sldMk cId="3472273996" sldId="260"/>
            <ac:spMk id="2" creationId="{B3A8409A-A894-470A-AC18-D70D204FC35E}"/>
          </ac:spMkLst>
        </pc:spChg>
        <pc:spChg chg="add del mod">
          <ac:chgData name="llyr lloyd" userId="334deda65aff8ef4" providerId="LiveId" clId="{2D1EC54D-6056-4190-B149-02F5C47E1E5B}" dt="2021-01-02T13:32:01.573" v="5"/>
          <ac:spMkLst>
            <pc:docMk/>
            <pc:sldMk cId="3472273996" sldId="260"/>
            <ac:spMk id="3" creationId="{702FC904-CE33-40E3-AA2A-0093F48B1927}"/>
          </ac:spMkLst>
        </pc:spChg>
        <pc:spChg chg="add del mod">
          <ac:chgData name="llyr lloyd" userId="334deda65aff8ef4" providerId="LiveId" clId="{2D1EC54D-6056-4190-B149-02F5C47E1E5B}" dt="2021-01-05T15:48:17.337" v="1076" actId="21"/>
          <ac:spMkLst>
            <pc:docMk/>
            <pc:sldMk cId="3472273996" sldId="260"/>
            <ac:spMk id="3" creationId="{9AF4169D-9089-47C8-BDF9-0202DD4C080D}"/>
          </ac:spMkLst>
        </pc:spChg>
        <pc:spChg chg="add mod">
          <ac:chgData name="llyr lloyd" userId="334deda65aff8ef4" providerId="LiveId" clId="{2D1EC54D-6056-4190-B149-02F5C47E1E5B}" dt="2021-01-06T13:33:33.635" v="1079" actId="113"/>
          <ac:spMkLst>
            <pc:docMk/>
            <pc:sldMk cId="3472273996" sldId="260"/>
            <ac:spMk id="4" creationId="{4DA32563-4749-40E9-ACB3-36C2A9DEEA75}"/>
          </ac:spMkLst>
        </pc:spChg>
        <pc:spChg chg="add mod">
          <ac:chgData name="llyr lloyd" userId="334deda65aff8ef4" providerId="LiveId" clId="{2D1EC54D-6056-4190-B149-02F5C47E1E5B}" dt="2021-01-06T13:33:30.539" v="1078" actId="113"/>
          <ac:spMkLst>
            <pc:docMk/>
            <pc:sldMk cId="3472273996" sldId="260"/>
            <ac:spMk id="5" creationId="{BE220F03-F62F-4CA0-8ED2-39768A1C8E8F}"/>
          </ac:spMkLst>
        </pc:spChg>
        <pc:spChg chg="add mod">
          <ac:chgData name="llyr lloyd" userId="334deda65aff8ef4" providerId="LiveId" clId="{2D1EC54D-6056-4190-B149-02F5C47E1E5B}" dt="2021-01-06T13:33:27.505" v="1077" actId="113"/>
          <ac:spMkLst>
            <pc:docMk/>
            <pc:sldMk cId="3472273996" sldId="260"/>
            <ac:spMk id="6" creationId="{7851776C-CFD1-4D93-BF09-817BB7E014D6}"/>
          </ac:spMkLst>
        </pc:spChg>
        <pc:spChg chg="add del mod">
          <ac:chgData name="llyr lloyd" userId="334deda65aff8ef4" providerId="LiveId" clId="{2D1EC54D-6056-4190-B149-02F5C47E1E5B}" dt="2021-01-03T17:12:23.615" v="763" actId="21"/>
          <ac:spMkLst>
            <pc:docMk/>
            <pc:sldMk cId="3472273996" sldId="260"/>
            <ac:spMk id="7" creationId="{A638EB24-0799-47B6-A096-EFB07A989CC4}"/>
          </ac:spMkLst>
        </pc:spChg>
        <pc:picChg chg="mod">
          <ac:chgData name="llyr lloyd" userId="334deda65aff8ef4" providerId="LiveId" clId="{2D1EC54D-6056-4190-B149-02F5C47E1E5B}" dt="2021-01-12T14:33:29.316" v="1516" actId="1076"/>
          <ac:picMkLst>
            <pc:docMk/>
            <pc:sldMk cId="3472273996" sldId="260"/>
            <ac:picMk id="3" creationId="{97D046FA-23BE-4B33-AD1D-721CBD5072CA}"/>
          </ac:picMkLst>
        </pc:picChg>
        <pc:picChg chg="add mod">
          <ac:chgData name="llyr lloyd" userId="334deda65aff8ef4" providerId="LiveId" clId="{2D1EC54D-6056-4190-B149-02F5C47E1E5B}" dt="2021-01-03T14:47:00.775" v="635" actId="14100"/>
          <ac:picMkLst>
            <pc:docMk/>
            <pc:sldMk cId="3472273996" sldId="260"/>
            <ac:picMk id="4098" creationId="{DB17D78A-7D63-4B41-B6B6-61BC5613887F}"/>
          </ac:picMkLst>
        </pc:picChg>
      </pc:sldChg>
      <pc:sldChg chg="addSp modSp mod setBg modAnim">
        <pc:chgData name="llyr lloyd" userId="334deda65aff8ef4" providerId="LiveId" clId="{2D1EC54D-6056-4190-B149-02F5C47E1E5B}" dt="2021-01-12T14:42:04.331" v="1517" actId="1076"/>
        <pc:sldMkLst>
          <pc:docMk/>
          <pc:sldMk cId="3506156995" sldId="261"/>
        </pc:sldMkLst>
        <pc:spChg chg="mod">
          <ac:chgData name="llyr lloyd" userId="334deda65aff8ef4" providerId="LiveId" clId="{2D1EC54D-6056-4190-B149-02F5C47E1E5B}" dt="2021-01-06T16:39:25.928" v="1246" actId="255"/>
          <ac:spMkLst>
            <pc:docMk/>
            <pc:sldMk cId="3506156995" sldId="261"/>
            <ac:spMk id="2" creationId="{653A4CC8-70CD-409F-9CE3-D6CB3E7AAF11}"/>
          </ac:spMkLst>
        </pc:spChg>
        <pc:spChg chg="add mod">
          <ac:chgData name="llyr lloyd" userId="334deda65aff8ef4" providerId="LiveId" clId="{2D1EC54D-6056-4190-B149-02F5C47E1E5B}" dt="2021-01-06T16:38:23.997" v="1240" actId="1076"/>
          <ac:spMkLst>
            <pc:docMk/>
            <pc:sldMk cId="3506156995" sldId="261"/>
            <ac:spMk id="3" creationId="{2B0FDCE6-324A-43EC-9132-41D6F94D5E5B}"/>
          </ac:spMkLst>
        </pc:spChg>
        <pc:spChg chg="add mod">
          <ac:chgData name="llyr lloyd" userId="334deda65aff8ef4" providerId="LiveId" clId="{2D1EC54D-6056-4190-B149-02F5C47E1E5B}" dt="2021-01-06T16:38:35.783" v="1242" actId="1076"/>
          <ac:spMkLst>
            <pc:docMk/>
            <pc:sldMk cId="3506156995" sldId="261"/>
            <ac:spMk id="4" creationId="{B866C624-58DF-4D77-9D87-49EB1AB802FB}"/>
          </ac:spMkLst>
        </pc:spChg>
        <pc:spChg chg="add mod">
          <ac:chgData name="llyr lloyd" userId="334deda65aff8ef4" providerId="LiveId" clId="{2D1EC54D-6056-4190-B149-02F5C47E1E5B}" dt="2021-01-06T16:38:43.903" v="1244" actId="1076"/>
          <ac:spMkLst>
            <pc:docMk/>
            <pc:sldMk cId="3506156995" sldId="261"/>
            <ac:spMk id="5" creationId="{F1AA2792-8DB7-46EA-8D21-35B3E2A6E7AF}"/>
          </ac:spMkLst>
        </pc:spChg>
        <pc:spChg chg="add mod">
          <ac:chgData name="llyr lloyd" userId="334deda65aff8ef4" providerId="LiveId" clId="{2D1EC54D-6056-4190-B149-02F5C47E1E5B}" dt="2021-01-06T16:38:48.176" v="1245" actId="1076"/>
          <ac:spMkLst>
            <pc:docMk/>
            <pc:sldMk cId="3506156995" sldId="261"/>
            <ac:spMk id="6" creationId="{D742A2B6-E9EE-449D-A33F-D40F88207D28}"/>
          </ac:spMkLst>
        </pc:spChg>
        <pc:spChg chg="add mod">
          <ac:chgData name="llyr lloyd" userId="334deda65aff8ef4" providerId="LiveId" clId="{2D1EC54D-6056-4190-B149-02F5C47E1E5B}" dt="2021-01-06T16:39:33.895" v="1247" actId="1076"/>
          <ac:spMkLst>
            <pc:docMk/>
            <pc:sldMk cId="3506156995" sldId="261"/>
            <ac:spMk id="7" creationId="{A79C84AD-F2D1-4772-B641-82ACB2F8C548}"/>
          </ac:spMkLst>
        </pc:spChg>
        <pc:spChg chg="add">
          <ac:chgData name="llyr lloyd" userId="334deda65aff8ef4" providerId="LiveId" clId="{2D1EC54D-6056-4190-B149-02F5C47E1E5B}" dt="2021-01-06T16:37:46.424" v="1236" actId="26606"/>
          <ac:spMkLst>
            <pc:docMk/>
            <pc:sldMk cId="3506156995" sldId="261"/>
            <ac:spMk id="75" creationId="{989BE678-777B-482A-A616-FEDC47B162E5}"/>
          </ac:spMkLst>
        </pc:spChg>
        <pc:spChg chg="add">
          <ac:chgData name="llyr lloyd" userId="334deda65aff8ef4" providerId="LiveId" clId="{2D1EC54D-6056-4190-B149-02F5C47E1E5B}" dt="2021-01-06T16:37:46.424" v="1236" actId="26606"/>
          <ac:spMkLst>
            <pc:docMk/>
            <pc:sldMk cId="3506156995" sldId="261"/>
            <ac:spMk id="81" creationId="{D28BE0C3-2102-4820-B88B-A448B1840D14}"/>
          </ac:spMkLst>
        </pc:spChg>
        <pc:spChg chg="add">
          <ac:chgData name="llyr lloyd" userId="334deda65aff8ef4" providerId="LiveId" clId="{2D1EC54D-6056-4190-B149-02F5C47E1E5B}" dt="2021-01-06T16:37:46.424" v="1236" actId="26606"/>
          <ac:spMkLst>
            <pc:docMk/>
            <pc:sldMk cId="3506156995" sldId="261"/>
            <ac:spMk id="83" creationId="{F3F4807A-5068-4492-8025-D75F320E908D}"/>
          </ac:spMkLst>
        </pc:spChg>
        <pc:spChg chg="add">
          <ac:chgData name="llyr lloyd" userId="334deda65aff8ef4" providerId="LiveId" clId="{2D1EC54D-6056-4190-B149-02F5C47E1E5B}" dt="2021-01-06T16:37:46.424" v="1236" actId="26606"/>
          <ac:spMkLst>
            <pc:docMk/>
            <pc:sldMk cId="3506156995" sldId="261"/>
            <ac:spMk id="85" creationId="{B24996F8-180C-4DCB-8A26-DFA336CDEFBC}"/>
          </ac:spMkLst>
        </pc:spChg>
        <pc:spChg chg="add">
          <ac:chgData name="llyr lloyd" userId="334deda65aff8ef4" providerId="LiveId" clId="{2D1EC54D-6056-4190-B149-02F5C47E1E5B}" dt="2021-01-06T16:37:46.424" v="1236" actId="26606"/>
          <ac:spMkLst>
            <pc:docMk/>
            <pc:sldMk cId="3506156995" sldId="261"/>
            <ac:spMk id="87" creationId="{630182B0-3559-41D5-9EBC-0BD86BEDAD09}"/>
          </ac:spMkLst>
        </pc:spChg>
        <pc:picChg chg="mod">
          <ac:chgData name="llyr lloyd" userId="334deda65aff8ef4" providerId="LiveId" clId="{2D1EC54D-6056-4190-B149-02F5C47E1E5B}" dt="2021-01-12T14:42:04.331" v="1517" actId="1076"/>
          <ac:picMkLst>
            <pc:docMk/>
            <pc:sldMk cId="3506156995" sldId="261"/>
            <ac:picMk id="8" creationId="{060E853C-7502-4DCC-9341-6ACB3FB0A7DA}"/>
          </ac:picMkLst>
        </pc:picChg>
        <pc:picChg chg="add">
          <ac:chgData name="llyr lloyd" userId="334deda65aff8ef4" providerId="LiveId" clId="{2D1EC54D-6056-4190-B149-02F5C47E1E5B}" dt="2021-01-06T16:37:46.424" v="1236" actId="26606"/>
          <ac:picMkLst>
            <pc:docMk/>
            <pc:sldMk cId="3506156995" sldId="261"/>
            <ac:picMk id="71" creationId="{DF19BAF3-7E20-4B9D-B544-BABAEEA1FA75}"/>
          </ac:picMkLst>
        </pc:picChg>
        <pc:picChg chg="add">
          <ac:chgData name="llyr lloyd" userId="334deda65aff8ef4" providerId="LiveId" clId="{2D1EC54D-6056-4190-B149-02F5C47E1E5B}" dt="2021-01-06T16:37:46.424" v="1236" actId="26606"/>
          <ac:picMkLst>
            <pc:docMk/>
            <pc:sldMk cId="3506156995" sldId="261"/>
            <ac:picMk id="73" creationId="{950648F4-ABCD-4DF0-8641-76CFB2354721}"/>
          </ac:picMkLst>
        </pc:picChg>
        <pc:picChg chg="add">
          <ac:chgData name="llyr lloyd" userId="334deda65aff8ef4" providerId="LiveId" clId="{2D1EC54D-6056-4190-B149-02F5C47E1E5B}" dt="2021-01-06T16:37:46.424" v="1236" actId="26606"/>
          <ac:picMkLst>
            <pc:docMk/>
            <pc:sldMk cId="3506156995" sldId="261"/>
            <ac:picMk id="77" creationId="{CF1EB4BD-9C7E-4AA3-9681-C7EB0DA6250B}"/>
          </ac:picMkLst>
        </pc:picChg>
        <pc:picChg chg="add">
          <ac:chgData name="llyr lloyd" userId="334deda65aff8ef4" providerId="LiveId" clId="{2D1EC54D-6056-4190-B149-02F5C47E1E5B}" dt="2021-01-06T16:37:46.424" v="1236" actId="26606"/>
          <ac:picMkLst>
            <pc:docMk/>
            <pc:sldMk cId="3506156995" sldId="261"/>
            <ac:picMk id="79" creationId="{94AAE3AA-3759-4D28-B0EF-575F25A5146C}"/>
          </ac:picMkLst>
        </pc:picChg>
        <pc:picChg chg="add mod ord">
          <ac:chgData name="llyr lloyd" userId="334deda65aff8ef4" providerId="LiveId" clId="{2D1EC54D-6056-4190-B149-02F5C47E1E5B}" dt="2021-01-06T16:38:30.470" v="1241" actId="1076"/>
          <ac:picMkLst>
            <pc:docMk/>
            <pc:sldMk cId="3506156995" sldId="261"/>
            <ac:picMk id="2050" creationId="{A657617A-9AF4-4067-BD4A-0FA445078B48}"/>
          </ac:picMkLst>
        </pc:picChg>
      </pc:sldChg>
      <pc:sldChg chg="addSp modSp mod setBg modAnim">
        <pc:chgData name="llyr lloyd" userId="334deda65aff8ef4" providerId="LiveId" clId="{2D1EC54D-6056-4190-B149-02F5C47E1E5B}" dt="2021-01-12T12:08:43.367" v="1513" actId="1076"/>
        <pc:sldMkLst>
          <pc:docMk/>
          <pc:sldMk cId="3274496660" sldId="262"/>
        </pc:sldMkLst>
        <pc:spChg chg="mod">
          <ac:chgData name="llyr lloyd" userId="334deda65aff8ef4" providerId="LiveId" clId="{2D1EC54D-6056-4190-B149-02F5C47E1E5B}" dt="2021-01-06T16:40:50.596" v="1255" actId="20577"/>
          <ac:spMkLst>
            <pc:docMk/>
            <pc:sldMk cId="3274496660" sldId="262"/>
            <ac:spMk id="2" creationId="{E2F928E3-0DC9-4E32-8128-211FBF86CEC7}"/>
          </ac:spMkLst>
        </pc:spChg>
        <pc:spChg chg="mod">
          <ac:chgData name="llyr lloyd" userId="334deda65aff8ef4" providerId="LiveId" clId="{2D1EC54D-6056-4190-B149-02F5C47E1E5B}" dt="2021-01-06T16:40:42.748" v="1251" actId="5793"/>
          <ac:spMkLst>
            <pc:docMk/>
            <pc:sldMk cId="3274496660" sldId="262"/>
            <ac:spMk id="3" creationId="{5E712D50-52C9-4BC7-8330-7C65E45578C9}"/>
          </ac:spMkLst>
        </pc:spChg>
        <pc:spChg chg="add">
          <ac:chgData name="llyr lloyd" userId="334deda65aff8ef4" providerId="LiveId" clId="{2D1EC54D-6056-4190-B149-02F5C47E1E5B}" dt="2021-01-06T16:40:29.715" v="1249" actId="26606"/>
          <ac:spMkLst>
            <pc:docMk/>
            <pc:sldMk cId="3274496660" sldId="262"/>
            <ac:spMk id="75" creationId="{989BE678-777B-482A-A616-FEDC47B162E5}"/>
          </ac:spMkLst>
        </pc:spChg>
        <pc:spChg chg="add">
          <ac:chgData name="llyr lloyd" userId="334deda65aff8ef4" providerId="LiveId" clId="{2D1EC54D-6056-4190-B149-02F5C47E1E5B}" dt="2021-01-06T16:40:29.715" v="1249" actId="26606"/>
          <ac:spMkLst>
            <pc:docMk/>
            <pc:sldMk cId="3274496660" sldId="262"/>
            <ac:spMk id="81" creationId="{D28BE0C3-2102-4820-B88B-A448B1840D14}"/>
          </ac:spMkLst>
        </pc:spChg>
        <pc:picChg chg="mod">
          <ac:chgData name="llyr lloyd" userId="334deda65aff8ef4" providerId="LiveId" clId="{2D1EC54D-6056-4190-B149-02F5C47E1E5B}" dt="2021-01-12T12:08:43.367" v="1513" actId="1076"/>
          <ac:picMkLst>
            <pc:docMk/>
            <pc:sldMk cId="3274496660" sldId="262"/>
            <ac:picMk id="4" creationId="{E8F56556-8A32-45F3-8FFC-F5EB93898B99}"/>
          </ac:picMkLst>
        </pc:picChg>
        <pc:picChg chg="add">
          <ac:chgData name="llyr lloyd" userId="334deda65aff8ef4" providerId="LiveId" clId="{2D1EC54D-6056-4190-B149-02F5C47E1E5B}" dt="2021-01-06T16:40:29.715" v="1249" actId="26606"/>
          <ac:picMkLst>
            <pc:docMk/>
            <pc:sldMk cId="3274496660" sldId="262"/>
            <ac:picMk id="71" creationId="{DF19BAF3-7E20-4B9D-B544-BABAEEA1FA75}"/>
          </ac:picMkLst>
        </pc:picChg>
        <pc:picChg chg="add">
          <ac:chgData name="llyr lloyd" userId="334deda65aff8ef4" providerId="LiveId" clId="{2D1EC54D-6056-4190-B149-02F5C47E1E5B}" dt="2021-01-06T16:40:29.715" v="1249" actId="26606"/>
          <ac:picMkLst>
            <pc:docMk/>
            <pc:sldMk cId="3274496660" sldId="262"/>
            <ac:picMk id="73" creationId="{950648F4-ABCD-4DF0-8641-76CFB2354721}"/>
          </ac:picMkLst>
        </pc:picChg>
        <pc:picChg chg="add">
          <ac:chgData name="llyr lloyd" userId="334deda65aff8ef4" providerId="LiveId" clId="{2D1EC54D-6056-4190-B149-02F5C47E1E5B}" dt="2021-01-06T16:40:29.715" v="1249" actId="26606"/>
          <ac:picMkLst>
            <pc:docMk/>
            <pc:sldMk cId="3274496660" sldId="262"/>
            <ac:picMk id="77" creationId="{CF1EB4BD-9C7E-4AA3-9681-C7EB0DA6250B}"/>
          </ac:picMkLst>
        </pc:picChg>
        <pc:picChg chg="add">
          <ac:chgData name="llyr lloyd" userId="334deda65aff8ef4" providerId="LiveId" clId="{2D1EC54D-6056-4190-B149-02F5C47E1E5B}" dt="2021-01-06T16:40:29.715" v="1249" actId="26606"/>
          <ac:picMkLst>
            <pc:docMk/>
            <pc:sldMk cId="3274496660" sldId="262"/>
            <ac:picMk id="79" creationId="{94AAE3AA-3759-4D28-B0EF-575F25A5146C}"/>
          </ac:picMkLst>
        </pc:picChg>
        <pc:picChg chg="mod ord">
          <ac:chgData name="llyr lloyd" userId="334deda65aff8ef4" providerId="LiveId" clId="{2D1EC54D-6056-4190-B149-02F5C47E1E5B}" dt="2021-01-06T16:40:29.715" v="1249" actId="26606"/>
          <ac:picMkLst>
            <pc:docMk/>
            <pc:sldMk cId="3274496660" sldId="262"/>
            <ac:picMk id="3074" creationId="{1A4127D1-28FC-4867-A6F2-7DECC3A61483}"/>
          </ac:picMkLst>
        </pc:picChg>
      </pc:sldChg>
      <pc:sldChg chg="addSp delSp modSp mod setBg delAnim modAnim">
        <pc:chgData name="llyr lloyd" userId="334deda65aff8ef4" providerId="LiveId" clId="{2D1EC54D-6056-4190-B149-02F5C47E1E5B}" dt="2021-01-12T12:14:22.383" v="1514" actId="1076"/>
        <pc:sldMkLst>
          <pc:docMk/>
          <pc:sldMk cId="978756779" sldId="263"/>
        </pc:sldMkLst>
        <pc:spChg chg="mod">
          <ac:chgData name="llyr lloyd" userId="334deda65aff8ef4" providerId="LiveId" clId="{2D1EC54D-6056-4190-B149-02F5C47E1E5B}" dt="2021-01-06T16:40:21.299" v="1248" actId="26606"/>
          <ac:spMkLst>
            <pc:docMk/>
            <pc:sldMk cId="978756779" sldId="263"/>
            <ac:spMk id="3" creationId="{6886A037-9594-44A1-961F-A2C5FBA0C180}"/>
          </ac:spMkLst>
        </pc:spChg>
        <pc:spChg chg="mod ord">
          <ac:chgData name="llyr lloyd" userId="334deda65aff8ef4" providerId="LiveId" clId="{2D1EC54D-6056-4190-B149-02F5C47E1E5B}" dt="2021-01-06T16:40:21.299" v="1248" actId="26606"/>
          <ac:spMkLst>
            <pc:docMk/>
            <pc:sldMk cId="978756779" sldId="263"/>
            <ac:spMk id="5" creationId="{369EC9F0-E239-47F9-9962-27281318FB4F}"/>
          </ac:spMkLst>
        </pc:spChg>
        <pc:spChg chg="add">
          <ac:chgData name="llyr lloyd" userId="334deda65aff8ef4" providerId="LiveId" clId="{2D1EC54D-6056-4190-B149-02F5C47E1E5B}" dt="2021-01-06T16:40:21.299" v="1248" actId="26606"/>
          <ac:spMkLst>
            <pc:docMk/>
            <pc:sldMk cId="978756779" sldId="263"/>
            <ac:spMk id="75" creationId="{989BE678-777B-482A-A616-FEDC47B162E5}"/>
          </ac:spMkLst>
        </pc:spChg>
        <pc:spChg chg="add">
          <ac:chgData name="llyr lloyd" userId="334deda65aff8ef4" providerId="LiveId" clId="{2D1EC54D-6056-4190-B149-02F5C47E1E5B}" dt="2021-01-06T16:40:21.299" v="1248" actId="26606"/>
          <ac:spMkLst>
            <pc:docMk/>
            <pc:sldMk cId="978756779" sldId="263"/>
            <ac:spMk id="81" creationId="{D28BE0C3-2102-4820-B88B-A448B1840D14}"/>
          </ac:spMkLst>
        </pc:spChg>
        <pc:spChg chg="add">
          <ac:chgData name="llyr lloyd" userId="334deda65aff8ef4" providerId="LiveId" clId="{2D1EC54D-6056-4190-B149-02F5C47E1E5B}" dt="2021-01-06T16:40:21.299" v="1248" actId="26606"/>
          <ac:spMkLst>
            <pc:docMk/>
            <pc:sldMk cId="978756779" sldId="263"/>
            <ac:spMk id="83" creationId="{A93A089E-0A16-452C-B341-0F769780D262}"/>
          </ac:spMkLst>
        </pc:spChg>
        <pc:picChg chg="add del mod">
          <ac:chgData name="llyr lloyd" userId="334deda65aff8ef4" providerId="LiveId" clId="{2D1EC54D-6056-4190-B149-02F5C47E1E5B}" dt="2021-01-11T19:37:54.745" v="1495" actId="21"/>
          <ac:picMkLst>
            <pc:docMk/>
            <pc:sldMk cId="978756779" sldId="263"/>
            <ac:picMk id="2" creationId="{20CE7854-7C34-4922-A054-5F5BDF0DFEC4}"/>
          </ac:picMkLst>
        </pc:picChg>
        <pc:picChg chg="add del mod">
          <ac:chgData name="llyr lloyd" userId="334deda65aff8ef4" providerId="LiveId" clId="{2D1EC54D-6056-4190-B149-02F5C47E1E5B}" dt="2021-01-11T19:39:21.093" v="1497" actId="21"/>
          <ac:picMkLst>
            <pc:docMk/>
            <pc:sldMk cId="978756779" sldId="263"/>
            <ac:picMk id="4" creationId="{79387522-5D50-4F41-B9E0-312F90A93688}"/>
          </ac:picMkLst>
        </pc:picChg>
        <pc:picChg chg="del">
          <ac:chgData name="llyr lloyd" userId="334deda65aff8ef4" providerId="LiveId" clId="{2D1EC54D-6056-4190-B149-02F5C47E1E5B}" dt="2021-01-11T19:40:40.694" v="1498" actId="21"/>
          <ac:picMkLst>
            <pc:docMk/>
            <pc:sldMk cId="978756779" sldId="263"/>
            <ac:picMk id="6" creationId="{6E224F3B-B7A6-4437-8907-E8CC651A0DE0}"/>
          </ac:picMkLst>
        </pc:picChg>
        <pc:picChg chg="del mod">
          <ac:chgData name="llyr lloyd" userId="334deda65aff8ef4" providerId="LiveId" clId="{2D1EC54D-6056-4190-B149-02F5C47E1E5B}" dt="2021-01-11T19:41:08.957" v="1500" actId="21"/>
          <ac:picMkLst>
            <pc:docMk/>
            <pc:sldMk cId="978756779" sldId="263"/>
            <ac:picMk id="7" creationId="{ED6127AA-C075-48C6-AD2F-23AA678818D1}"/>
          </ac:picMkLst>
        </pc:picChg>
        <pc:picChg chg="mod">
          <ac:chgData name="llyr lloyd" userId="334deda65aff8ef4" providerId="LiveId" clId="{2D1EC54D-6056-4190-B149-02F5C47E1E5B}" dt="2021-01-12T12:14:22.383" v="1514" actId="1076"/>
          <ac:picMkLst>
            <pc:docMk/>
            <pc:sldMk cId="978756779" sldId="263"/>
            <ac:picMk id="8" creationId="{E2784FC7-AFC5-474E-9A85-561079C2E0E9}"/>
          </ac:picMkLst>
        </pc:picChg>
        <pc:picChg chg="add">
          <ac:chgData name="llyr lloyd" userId="334deda65aff8ef4" providerId="LiveId" clId="{2D1EC54D-6056-4190-B149-02F5C47E1E5B}" dt="2021-01-06T16:40:21.299" v="1248" actId="26606"/>
          <ac:picMkLst>
            <pc:docMk/>
            <pc:sldMk cId="978756779" sldId="263"/>
            <ac:picMk id="71" creationId="{DF19BAF3-7E20-4B9D-B544-BABAEEA1FA75}"/>
          </ac:picMkLst>
        </pc:picChg>
        <pc:picChg chg="add">
          <ac:chgData name="llyr lloyd" userId="334deda65aff8ef4" providerId="LiveId" clId="{2D1EC54D-6056-4190-B149-02F5C47E1E5B}" dt="2021-01-06T16:40:21.299" v="1248" actId="26606"/>
          <ac:picMkLst>
            <pc:docMk/>
            <pc:sldMk cId="978756779" sldId="263"/>
            <ac:picMk id="73" creationId="{950648F4-ABCD-4DF0-8641-76CFB2354721}"/>
          </ac:picMkLst>
        </pc:picChg>
        <pc:picChg chg="add">
          <ac:chgData name="llyr lloyd" userId="334deda65aff8ef4" providerId="LiveId" clId="{2D1EC54D-6056-4190-B149-02F5C47E1E5B}" dt="2021-01-06T16:40:21.299" v="1248" actId="26606"/>
          <ac:picMkLst>
            <pc:docMk/>
            <pc:sldMk cId="978756779" sldId="263"/>
            <ac:picMk id="77" creationId="{CF1EB4BD-9C7E-4AA3-9681-C7EB0DA6250B}"/>
          </ac:picMkLst>
        </pc:picChg>
        <pc:picChg chg="add">
          <ac:chgData name="llyr lloyd" userId="334deda65aff8ef4" providerId="LiveId" clId="{2D1EC54D-6056-4190-B149-02F5C47E1E5B}" dt="2021-01-06T16:40:21.299" v="1248" actId="26606"/>
          <ac:picMkLst>
            <pc:docMk/>
            <pc:sldMk cId="978756779" sldId="263"/>
            <ac:picMk id="79" creationId="{94AAE3AA-3759-4D28-B0EF-575F25A5146C}"/>
          </ac:picMkLst>
        </pc:picChg>
        <pc:picChg chg="add mod">
          <ac:chgData name="llyr lloyd" userId="334deda65aff8ef4" providerId="LiveId" clId="{2D1EC54D-6056-4190-B149-02F5C47E1E5B}" dt="2021-01-06T16:40:21.299" v="1248" actId="26606"/>
          <ac:picMkLst>
            <pc:docMk/>
            <pc:sldMk cId="978756779" sldId="263"/>
            <ac:picMk id="1026" creationId="{978DC714-39D7-4F0A-9A2A-04D3128794D1}"/>
          </ac:picMkLst>
        </pc:picChg>
      </pc:sldChg>
      <pc:sldChg chg="addSp delSp modSp mod modAnim">
        <pc:chgData name="llyr lloyd" userId="334deda65aff8ef4" providerId="LiveId" clId="{2D1EC54D-6056-4190-B149-02F5C47E1E5B}" dt="2021-01-12T15:12:21.067" v="1620" actId="1076"/>
        <pc:sldMkLst>
          <pc:docMk/>
          <pc:sldMk cId="3209324561" sldId="264"/>
        </pc:sldMkLst>
        <pc:spChg chg="add mod">
          <ac:chgData name="llyr lloyd" userId="334deda65aff8ef4" providerId="LiveId" clId="{2D1EC54D-6056-4190-B149-02F5C47E1E5B}" dt="2021-01-06T13:34:19.131" v="1092" actId="113"/>
          <ac:spMkLst>
            <pc:docMk/>
            <pc:sldMk cId="3209324561" sldId="264"/>
            <ac:spMk id="3" creationId="{0E2EE98D-1B31-475B-958C-FA2AF83587DE}"/>
          </ac:spMkLst>
        </pc:spChg>
        <pc:spChg chg="add mod">
          <ac:chgData name="llyr lloyd" userId="334deda65aff8ef4" providerId="LiveId" clId="{2D1EC54D-6056-4190-B149-02F5C47E1E5B}" dt="2021-01-06T13:34:16.699" v="1091" actId="113"/>
          <ac:spMkLst>
            <pc:docMk/>
            <pc:sldMk cId="3209324561" sldId="264"/>
            <ac:spMk id="4" creationId="{228B196A-A342-4BFC-A0C2-742BBB6FC2CA}"/>
          </ac:spMkLst>
        </pc:spChg>
        <pc:spChg chg="add mod">
          <ac:chgData name="llyr lloyd" userId="334deda65aff8ef4" providerId="LiveId" clId="{2D1EC54D-6056-4190-B149-02F5C47E1E5B}" dt="2021-01-06T13:34:13.859" v="1090" actId="113"/>
          <ac:spMkLst>
            <pc:docMk/>
            <pc:sldMk cId="3209324561" sldId="264"/>
            <ac:spMk id="5" creationId="{22A33BFB-BA35-4484-B420-CB3B4EC5E8C5}"/>
          </ac:spMkLst>
        </pc:spChg>
        <pc:picChg chg="mod">
          <ac:chgData name="llyr lloyd" userId="334deda65aff8ef4" providerId="LiveId" clId="{2D1EC54D-6056-4190-B149-02F5C47E1E5B}" dt="2021-01-12T15:12:21.067" v="1620" actId="1076"/>
          <ac:picMkLst>
            <pc:docMk/>
            <pc:sldMk cId="3209324561" sldId="264"/>
            <ac:picMk id="6" creationId="{1EB30F5C-A382-41EE-82B6-34C0AFFCD989}"/>
          </ac:picMkLst>
        </pc:picChg>
        <pc:picChg chg="add del mod">
          <ac:chgData name="llyr lloyd" userId="334deda65aff8ef4" providerId="LiveId" clId="{2D1EC54D-6056-4190-B149-02F5C47E1E5B}" dt="2021-01-03T14:44:47.726" v="628" actId="21"/>
          <ac:picMkLst>
            <pc:docMk/>
            <pc:sldMk cId="3209324561" sldId="264"/>
            <ac:picMk id="3074" creationId="{6D92CCF1-ECAC-4ACA-B75F-2EE2F81D81DD}"/>
          </ac:picMkLst>
        </pc:picChg>
        <pc:picChg chg="add mod">
          <ac:chgData name="llyr lloyd" userId="334deda65aff8ef4" providerId="LiveId" clId="{2D1EC54D-6056-4190-B149-02F5C47E1E5B}" dt="2021-01-03T14:45:23.125" v="631" actId="1076"/>
          <ac:picMkLst>
            <pc:docMk/>
            <pc:sldMk cId="3209324561" sldId="264"/>
            <ac:picMk id="3076" creationId="{62E8835F-CE78-4107-8868-7C2FCD478AB0}"/>
          </ac:picMkLst>
        </pc:picChg>
      </pc:sldChg>
      <pc:sldChg chg="modSp mod ord">
        <pc:chgData name="llyr lloyd" userId="334deda65aff8ef4" providerId="LiveId" clId="{2D1EC54D-6056-4190-B149-02F5C47E1E5B}" dt="2021-01-12T12:01:21.229" v="1512" actId="1076"/>
        <pc:sldMkLst>
          <pc:docMk/>
          <pc:sldMk cId="1588974895" sldId="265"/>
        </pc:sldMkLst>
        <pc:spChg chg="mod">
          <ac:chgData name="llyr lloyd" userId="334deda65aff8ef4" providerId="LiveId" clId="{2D1EC54D-6056-4190-B149-02F5C47E1E5B}" dt="2021-01-03T16:07:38.960" v="676" actId="20577"/>
          <ac:spMkLst>
            <pc:docMk/>
            <pc:sldMk cId="1588974895" sldId="265"/>
            <ac:spMk id="6" creationId="{50C4AA9F-FD28-4A4E-B583-F1BBEC5AF6BE}"/>
          </ac:spMkLst>
        </pc:spChg>
        <pc:spChg chg="mod">
          <ac:chgData name="llyr lloyd" userId="334deda65aff8ef4" providerId="LiveId" clId="{2D1EC54D-6056-4190-B149-02F5C47E1E5B}" dt="2021-01-03T16:08:17.358" v="694" actId="20577"/>
          <ac:spMkLst>
            <pc:docMk/>
            <pc:sldMk cId="1588974895" sldId="265"/>
            <ac:spMk id="10" creationId="{34948BE1-81A1-4EF3-88E2-0F9B8C39043B}"/>
          </ac:spMkLst>
        </pc:spChg>
        <pc:spChg chg="mod">
          <ac:chgData name="llyr lloyd" userId="334deda65aff8ef4" providerId="LiveId" clId="{2D1EC54D-6056-4190-B149-02F5C47E1E5B}" dt="2021-01-03T16:08:03.521" v="688" actId="20577"/>
          <ac:spMkLst>
            <pc:docMk/>
            <pc:sldMk cId="1588974895" sldId="265"/>
            <ac:spMk id="17" creationId="{8923A90E-EC9D-41A7-9210-0D5471CCF370}"/>
          </ac:spMkLst>
        </pc:spChg>
        <pc:spChg chg="mod">
          <ac:chgData name="llyr lloyd" userId="334deda65aff8ef4" providerId="LiveId" clId="{2D1EC54D-6056-4190-B149-02F5C47E1E5B}" dt="2021-01-03T16:08:29.252" v="699" actId="20577"/>
          <ac:spMkLst>
            <pc:docMk/>
            <pc:sldMk cId="1588974895" sldId="265"/>
            <ac:spMk id="30" creationId="{A1014D67-759B-4AD4-871F-299EBA533FBC}"/>
          </ac:spMkLst>
        </pc:spChg>
        <pc:spChg chg="mod">
          <ac:chgData name="llyr lloyd" userId="334deda65aff8ef4" providerId="LiveId" clId="{2D1EC54D-6056-4190-B149-02F5C47E1E5B}" dt="2021-01-03T16:07:45.698" v="681" actId="20577"/>
          <ac:spMkLst>
            <pc:docMk/>
            <pc:sldMk cId="1588974895" sldId="265"/>
            <ac:spMk id="2049" creationId="{7BD8EF3B-5778-4B88-AACD-17E94D75F495}"/>
          </ac:spMkLst>
        </pc:spChg>
        <pc:picChg chg="mod">
          <ac:chgData name="llyr lloyd" userId="334deda65aff8ef4" providerId="LiveId" clId="{2D1EC54D-6056-4190-B149-02F5C47E1E5B}" dt="2021-01-12T12:01:21.229" v="1512" actId="1076"/>
          <ac:picMkLst>
            <pc:docMk/>
            <pc:sldMk cId="1588974895" sldId="265"/>
            <ac:picMk id="2" creationId="{8027154C-F363-492F-80F2-EC6CBA71D5D9}"/>
          </ac:picMkLst>
        </pc:picChg>
      </pc:sldChg>
      <pc:sldChg chg="addSp delSp modSp new del mod ord addAnim delAnim modAnim">
        <pc:chgData name="llyr lloyd" userId="334deda65aff8ef4" providerId="LiveId" clId="{2D1EC54D-6056-4190-B149-02F5C47E1E5B}" dt="2021-01-03T17:53:52.304" v="774" actId="680"/>
        <pc:sldMkLst>
          <pc:docMk/>
          <pc:sldMk cId="425548998" sldId="266"/>
        </pc:sldMkLst>
        <pc:picChg chg="add del mod">
          <ac:chgData name="llyr lloyd" userId="334deda65aff8ef4" providerId="LiveId" clId="{2D1EC54D-6056-4190-B149-02F5C47E1E5B}" dt="2021-01-03T17:53:39.226" v="772"/>
          <ac:picMkLst>
            <pc:docMk/>
            <pc:sldMk cId="425548998" sldId="266"/>
            <ac:picMk id="2" creationId="{F1CDE911-C83C-4513-9D02-0C44A7560D99}"/>
          </ac:picMkLst>
        </pc:picChg>
        <pc:picChg chg="add mod">
          <ac:chgData name="llyr lloyd" userId="334deda65aff8ef4" providerId="LiveId" clId="{2D1EC54D-6056-4190-B149-02F5C47E1E5B}" dt="2021-01-03T17:53:32.996" v="770"/>
          <ac:picMkLst>
            <pc:docMk/>
            <pc:sldMk cId="425548998" sldId="266"/>
            <ac:picMk id="3" creationId="{B26FC66D-3C38-4719-A8F8-741B4230CFC4}"/>
          </ac:picMkLst>
        </pc:picChg>
      </pc:sldChg>
      <pc:sldChg chg="addSp delSp modSp new mod ord delAnim modAnim">
        <pc:chgData name="llyr lloyd" userId="334deda65aff8ef4" providerId="LiveId" clId="{2D1EC54D-6056-4190-B149-02F5C47E1E5B}" dt="2021-01-12T14:58:05.990" v="1619" actId="21"/>
        <pc:sldMkLst>
          <pc:docMk/>
          <pc:sldMk cId="4151357938" sldId="266"/>
        </pc:sldMkLst>
        <pc:spChg chg="add mod">
          <ac:chgData name="llyr lloyd" userId="334deda65aff8ef4" providerId="LiveId" clId="{2D1EC54D-6056-4190-B149-02F5C47E1E5B}" dt="2021-01-06T13:34:44.321" v="1110" actId="122"/>
          <ac:spMkLst>
            <pc:docMk/>
            <pc:sldMk cId="4151357938" sldId="266"/>
            <ac:spMk id="2" creationId="{17923B0E-C13E-41C3-A0B6-0D9E6DA275BF}"/>
          </ac:spMkLst>
        </pc:spChg>
        <pc:spChg chg="add mod">
          <ac:chgData name="llyr lloyd" userId="334deda65aff8ef4" providerId="LiveId" clId="{2D1EC54D-6056-4190-B149-02F5C47E1E5B}" dt="2021-01-07T12:36:08.612" v="1358" actId="113"/>
          <ac:spMkLst>
            <pc:docMk/>
            <pc:sldMk cId="4151357938" sldId="266"/>
            <ac:spMk id="3" creationId="{EB67F5B0-3D17-47E8-B833-4F87896AAD42}"/>
          </ac:spMkLst>
        </pc:spChg>
        <pc:spChg chg="add mod">
          <ac:chgData name="llyr lloyd" userId="334deda65aff8ef4" providerId="LiveId" clId="{2D1EC54D-6056-4190-B149-02F5C47E1E5B}" dt="2021-01-07T12:39:45.611" v="1415" actId="113"/>
          <ac:spMkLst>
            <pc:docMk/>
            <pc:sldMk cId="4151357938" sldId="266"/>
            <ac:spMk id="4" creationId="{6D20452A-11AE-4794-8338-67CC5E14B72B}"/>
          </ac:spMkLst>
        </pc:spChg>
        <pc:spChg chg="add mod">
          <ac:chgData name="llyr lloyd" userId="334deda65aff8ef4" providerId="LiveId" clId="{2D1EC54D-6056-4190-B149-02F5C47E1E5B}" dt="2021-01-12T14:47:45.078" v="1618" actId="1076"/>
          <ac:spMkLst>
            <pc:docMk/>
            <pc:sldMk cId="4151357938" sldId="266"/>
            <ac:spMk id="5" creationId="{66223888-DDBF-414B-A0E3-C3D448BA170E}"/>
          </ac:spMkLst>
        </pc:spChg>
        <pc:picChg chg="del">
          <ac:chgData name="llyr lloyd" userId="334deda65aff8ef4" providerId="LiveId" clId="{2D1EC54D-6056-4190-B149-02F5C47E1E5B}" dt="2021-01-12T14:58:05.990" v="1619" actId="21"/>
          <ac:picMkLst>
            <pc:docMk/>
            <pc:sldMk cId="4151357938" sldId="266"/>
            <ac:picMk id="6" creationId="{F6C01E56-45DD-4694-A412-856AF78E8147}"/>
          </ac:picMkLst>
        </pc:picChg>
        <pc:picChg chg="add mod">
          <ac:chgData name="llyr lloyd" userId="334deda65aff8ef4" providerId="LiveId" clId="{2D1EC54D-6056-4190-B149-02F5C47E1E5B}" dt="2021-01-06T16:35:31.222" v="1219" actId="1076"/>
          <ac:picMkLst>
            <pc:docMk/>
            <pc:sldMk cId="4151357938" sldId="266"/>
            <ac:picMk id="2050" creationId="{BEE4E225-584E-413E-8612-85DD5037CFD4}"/>
          </ac:picMkLst>
        </pc:picChg>
      </pc:sldChg>
      <pc:sldChg chg="addSp delSp modSp new mod ord">
        <pc:chgData name="llyr lloyd" userId="334deda65aff8ef4" providerId="LiveId" clId="{2D1EC54D-6056-4190-B149-02F5C47E1E5B}" dt="2021-01-06T14:54:46.119" v="1182" actId="313"/>
        <pc:sldMkLst>
          <pc:docMk/>
          <pc:sldMk cId="4285542526" sldId="267"/>
        </pc:sldMkLst>
        <pc:spChg chg="add mod">
          <ac:chgData name="llyr lloyd" userId="334deda65aff8ef4" providerId="LiveId" clId="{2D1EC54D-6056-4190-B149-02F5C47E1E5B}" dt="2021-01-06T14:50:43.151" v="1160" actId="1076"/>
          <ac:spMkLst>
            <pc:docMk/>
            <pc:sldMk cId="4285542526" sldId="267"/>
            <ac:spMk id="2" creationId="{A1217FE2-0F85-4B6D-AD86-E3FD196F9DC3}"/>
          </ac:spMkLst>
        </pc:spChg>
        <pc:spChg chg="add del">
          <ac:chgData name="llyr lloyd" userId="334deda65aff8ef4" providerId="LiveId" clId="{2D1EC54D-6056-4190-B149-02F5C47E1E5B}" dt="2021-01-06T14:49:26.234" v="1112"/>
          <ac:spMkLst>
            <pc:docMk/>
            <pc:sldMk cId="4285542526" sldId="267"/>
            <ac:spMk id="3" creationId="{1F7F0ED0-AAD4-4439-AD54-5E7CC6CA714A}"/>
          </ac:spMkLst>
        </pc:spChg>
        <pc:spChg chg="add mod">
          <ac:chgData name="llyr lloyd" userId="334deda65aff8ef4" providerId="LiveId" clId="{2D1EC54D-6056-4190-B149-02F5C47E1E5B}" dt="2021-01-06T14:54:46.119" v="1182" actId="313"/>
          <ac:spMkLst>
            <pc:docMk/>
            <pc:sldMk cId="4285542526" sldId="267"/>
            <ac:spMk id="4" creationId="{FBC7485D-3427-4F89-AC4B-CE017409563E}"/>
          </ac:spMkLst>
        </pc:spChg>
      </pc:sldChg>
      <pc:sldChg chg="addSp modSp new mod ord setBg">
        <pc:chgData name="llyr lloyd" userId="334deda65aff8ef4" providerId="LiveId" clId="{2D1EC54D-6056-4190-B149-02F5C47E1E5B}" dt="2021-01-12T14:33:18.571" v="1515" actId="1076"/>
        <pc:sldMkLst>
          <pc:docMk/>
          <pc:sldMk cId="2427012712" sldId="268"/>
        </pc:sldMkLst>
        <pc:spChg chg="add mod">
          <ac:chgData name="llyr lloyd" userId="334deda65aff8ef4" providerId="LiveId" clId="{2D1EC54D-6056-4190-B149-02F5C47E1E5B}" dt="2021-01-07T13:41:57.104" v="1425" actId="207"/>
          <ac:spMkLst>
            <pc:docMk/>
            <pc:sldMk cId="2427012712" sldId="268"/>
            <ac:spMk id="2" creationId="{EC3991B8-FD99-4514-803E-BCC1A86A8BB6}"/>
          </ac:spMkLst>
        </pc:spChg>
        <pc:spChg chg="add">
          <ac:chgData name="llyr lloyd" userId="334deda65aff8ef4" providerId="LiveId" clId="{2D1EC54D-6056-4190-B149-02F5C47E1E5B}" dt="2021-01-07T13:41:11.165" v="1420" actId="26606"/>
          <ac:spMkLst>
            <pc:docMk/>
            <pc:sldMk cId="2427012712" sldId="268"/>
            <ac:spMk id="71" creationId="{6F086AA8-2728-4D8C-8FAA-F0321BB9CAF3}"/>
          </ac:spMkLst>
        </pc:spChg>
        <pc:picChg chg="mod">
          <ac:chgData name="llyr lloyd" userId="334deda65aff8ef4" providerId="LiveId" clId="{2D1EC54D-6056-4190-B149-02F5C47E1E5B}" dt="2021-01-12T14:33:18.571" v="1515" actId="1076"/>
          <ac:picMkLst>
            <pc:docMk/>
            <pc:sldMk cId="2427012712" sldId="268"/>
            <ac:picMk id="3" creationId="{7B96A0A7-F1A8-408B-82B9-F512B89DA452}"/>
          </ac:picMkLst>
        </pc:picChg>
        <pc:picChg chg="add mod">
          <ac:chgData name="llyr lloyd" userId="334deda65aff8ef4" providerId="LiveId" clId="{2D1EC54D-6056-4190-B149-02F5C47E1E5B}" dt="2021-01-07T13:41:11.165" v="1420" actId="26606"/>
          <ac:picMkLst>
            <pc:docMk/>
            <pc:sldMk cId="2427012712" sldId="268"/>
            <ac:picMk id="1026" creationId="{91B4BCF2-140D-4008-8F34-5C25CAD993E7}"/>
          </ac:picMkLst>
        </pc:picChg>
      </pc:sldChg>
      <pc:sldChg chg="addSp delSp modSp new mod setBg delAnim">
        <pc:chgData name="llyr lloyd" userId="334deda65aff8ef4" providerId="LiveId" clId="{2D1EC54D-6056-4190-B149-02F5C47E1E5B}" dt="2021-01-12T16:42:04.617" v="1779" actId="1076"/>
        <pc:sldMkLst>
          <pc:docMk/>
          <pc:sldMk cId="4001057336" sldId="269"/>
        </pc:sldMkLst>
        <pc:spChg chg="add mod ord">
          <ac:chgData name="llyr lloyd" userId="334deda65aff8ef4" providerId="LiveId" clId="{2D1EC54D-6056-4190-B149-02F5C47E1E5B}" dt="2021-01-12T15:55:55.963" v="1693" actId="1076"/>
          <ac:spMkLst>
            <pc:docMk/>
            <pc:sldMk cId="4001057336" sldId="269"/>
            <ac:spMk id="2" creationId="{D250E217-6385-43EB-9603-737AB855ADE4}"/>
          </ac:spMkLst>
        </pc:spChg>
        <pc:spChg chg="add mod">
          <ac:chgData name="llyr lloyd" userId="334deda65aff8ef4" providerId="LiveId" clId="{2D1EC54D-6056-4190-B149-02F5C47E1E5B}" dt="2021-01-12T15:54:15.805" v="1670" actId="1076"/>
          <ac:spMkLst>
            <pc:docMk/>
            <pc:sldMk cId="4001057336" sldId="269"/>
            <ac:spMk id="5" creationId="{1547D620-D264-4446-92D6-B88A39FF28C3}"/>
          </ac:spMkLst>
        </pc:spChg>
        <pc:spChg chg="add mod">
          <ac:chgData name="llyr lloyd" userId="334deda65aff8ef4" providerId="LiveId" clId="{2D1EC54D-6056-4190-B149-02F5C47E1E5B}" dt="2021-01-12T15:55:01.015" v="1686" actId="1076"/>
          <ac:spMkLst>
            <pc:docMk/>
            <pc:sldMk cId="4001057336" sldId="269"/>
            <ac:spMk id="8" creationId="{657F76D5-7222-4246-A63A-613F066F52E4}"/>
          </ac:spMkLst>
        </pc:spChg>
        <pc:spChg chg="add mod">
          <ac:chgData name="llyr lloyd" userId="334deda65aff8ef4" providerId="LiveId" clId="{2D1EC54D-6056-4190-B149-02F5C47E1E5B}" dt="2021-01-12T15:56:15.430" v="1731" actId="20577"/>
          <ac:spMkLst>
            <pc:docMk/>
            <pc:sldMk cId="4001057336" sldId="269"/>
            <ac:spMk id="12" creationId="{996F35DC-C692-4508-B271-4885B2C32BDC}"/>
          </ac:spMkLst>
        </pc:spChg>
        <pc:spChg chg="add mod">
          <ac:chgData name="llyr lloyd" userId="334deda65aff8ef4" providerId="LiveId" clId="{2D1EC54D-6056-4190-B149-02F5C47E1E5B}" dt="2021-01-12T16:38:30.008" v="1777" actId="1076"/>
          <ac:spMkLst>
            <pc:docMk/>
            <pc:sldMk cId="4001057336" sldId="269"/>
            <ac:spMk id="16" creationId="{7F3257AA-4602-40A3-82D8-9CA111DF52EF}"/>
          </ac:spMkLst>
        </pc:spChg>
        <pc:spChg chg="add">
          <ac:chgData name="llyr lloyd" userId="334deda65aff8ef4" providerId="LiveId" clId="{2D1EC54D-6056-4190-B149-02F5C47E1E5B}" dt="2021-01-12T15:25:07.689" v="1624" actId="26606"/>
          <ac:spMkLst>
            <pc:docMk/>
            <pc:sldMk cId="4001057336" sldId="269"/>
            <ac:spMk id="75" creationId="{989BE678-777B-482A-A616-FEDC47B162E5}"/>
          </ac:spMkLst>
        </pc:spChg>
        <pc:spChg chg="add">
          <ac:chgData name="llyr lloyd" userId="334deda65aff8ef4" providerId="LiveId" clId="{2D1EC54D-6056-4190-B149-02F5C47E1E5B}" dt="2021-01-12T15:25:07.689" v="1624" actId="26606"/>
          <ac:spMkLst>
            <pc:docMk/>
            <pc:sldMk cId="4001057336" sldId="269"/>
            <ac:spMk id="81" creationId="{D28BE0C3-2102-4820-B88B-A448B1840D14}"/>
          </ac:spMkLst>
        </pc:spChg>
        <pc:spChg chg="add">
          <ac:chgData name="llyr lloyd" userId="334deda65aff8ef4" providerId="LiveId" clId="{2D1EC54D-6056-4190-B149-02F5C47E1E5B}" dt="2021-01-12T15:25:07.689" v="1624" actId="26606"/>
          <ac:spMkLst>
            <pc:docMk/>
            <pc:sldMk cId="4001057336" sldId="269"/>
            <ac:spMk id="83" creationId="{A4322390-8B58-46BE-88EB-D9FD30C08743}"/>
          </ac:spMkLst>
        </pc:spChg>
        <pc:picChg chg="del">
          <ac:chgData name="llyr lloyd" userId="334deda65aff8ef4" providerId="LiveId" clId="{2D1EC54D-6056-4190-B149-02F5C47E1E5B}" dt="2021-01-12T16:28:55.958" v="1750" actId="21"/>
          <ac:picMkLst>
            <pc:docMk/>
            <pc:sldMk cId="4001057336" sldId="269"/>
            <ac:picMk id="13" creationId="{AAB48E54-E67B-470B-AFE6-CDB208085AD6}"/>
          </ac:picMkLst>
        </pc:picChg>
        <pc:picChg chg="mod">
          <ac:chgData name="llyr lloyd" userId="334deda65aff8ef4" providerId="LiveId" clId="{2D1EC54D-6056-4190-B149-02F5C47E1E5B}" dt="2021-01-12T16:42:04.617" v="1779" actId="1076"/>
          <ac:picMkLst>
            <pc:docMk/>
            <pc:sldMk cId="4001057336" sldId="269"/>
            <ac:picMk id="17" creationId="{256936F6-1E6E-49DF-AAB4-DAE1C40D88DD}"/>
          </ac:picMkLst>
        </pc:picChg>
        <pc:picChg chg="add">
          <ac:chgData name="llyr lloyd" userId="334deda65aff8ef4" providerId="LiveId" clId="{2D1EC54D-6056-4190-B149-02F5C47E1E5B}" dt="2021-01-12T15:25:07.689" v="1624" actId="26606"/>
          <ac:picMkLst>
            <pc:docMk/>
            <pc:sldMk cId="4001057336" sldId="269"/>
            <ac:picMk id="71" creationId="{DF19BAF3-7E20-4B9D-B544-BABAEEA1FA75}"/>
          </ac:picMkLst>
        </pc:picChg>
        <pc:picChg chg="add">
          <ac:chgData name="llyr lloyd" userId="334deda65aff8ef4" providerId="LiveId" clId="{2D1EC54D-6056-4190-B149-02F5C47E1E5B}" dt="2021-01-12T15:25:07.689" v="1624" actId="26606"/>
          <ac:picMkLst>
            <pc:docMk/>
            <pc:sldMk cId="4001057336" sldId="269"/>
            <ac:picMk id="73" creationId="{950648F4-ABCD-4DF0-8641-76CFB2354721}"/>
          </ac:picMkLst>
        </pc:picChg>
        <pc:picChg chg="add">
          <ac:chgData name="llyr lloyd" userId="334deda65aff8ef4" providerId="LiveId" clId="{2D1EC54D-6056-4190-B149-02F5C47E1E5B}" dt="2021-01-12T15:25:07.689" v="1624" actId="26606"/>
          <ac:picMkLst>
            <pc:docMk/>
            <pc:sldMk cId="4001057336" sldId="269"/>
            <ac:picMk id="77" creationId="{CF1EB4BD-9C7E-4AA3-9681-C7EB0DA6250B}"/>
          </ac:picMkLst>
        </pc:picChg>
        <pc:picChg chg="add">
          <ac:chgData name="llyr lloyd" userId="334deda65aff8ef4" providerId="LiveId" clId="{2D1EC54D-6056-4190-B149-02F5C47E1E5B}" dt="2021-01-12T15:25:07.689" v="1624" actId="26606"/>
          <ac:picMkLst>
            <pc:docMk/>
            <pc:sldMk cId="4001057336" sldId="269"/>
            <ac:picMk id="79" creationId="{94AAE3AA-3759-4D28-B0EF-575F25A5146C}"/>
          </ac:picMkLst>
        </pc:picChg>
        <pc:picChg chg="add mod">
          <ac:chgData name="llyr lloyd" userId="334deda65aff8ef4" providerId="LiveId" clId="{2D1EC54D-6056-4190-B149-02F5C47E1E5B}" dt="2021-01-12T15:55:52.586" v="1692" actId="1076"/>
          <ac:picMkLst>
            <pc:docMk/>
            <pc:sldMk cId="4001057336" sldId="269"/>
            <ac:picMk id="1026" creationId="{B4C1C03D-A7B6-4835-9311-EF46BD0BC77B}"/>
          </ac:picMkLst>
        </pc:picChg>
        <pc:cxnChg chg="add mod">
          <ac:chgData name="llyr lloyd" userId="334deda65aff8ef4" providerId="LiveId" clId="{2D1EC54D-6056-4190-B149-02F5C47E1E5B}" dt="2021-01-12T15:53:46.657" v="1634" actId="11529"/>
          <ac:cxnSpMkLst>
            <pc:docMk/>
            <pc:sldMk cId="4001057336" sldId="269"/>
            <ac:cxnSpMk id="4" creationId="{1E12001A-BF46-4FF7-A3FF-7BD5B4DCAB93}"/>
          </ac:cxnSpMkLst>
        </pc:cxnChg>
        <pc:cxnChg chg="add mod">
          <ac:chgData name="llyr lloyd" userId="334deda65aff8ef4" providerId="LiveId" clId="{2D1EC54D-6056-4190-B149-02F5C47E1E5B}" dt="2021-01-12T15:54:25.172" v="1671" actId="11529"/>
          <ac:cxnSpMkLst>
            <pc:docMk/>
            <pc:sldMk cId="4001057336" sldId="269"/>
            <ac:cxnSpMk id="7" creationId="{16273BBE-7232-4956-B35A-3FE023A714E1}"/>
          </ac:cxnSpMkLst>
        </pc:cxnChg>
        <pc:cxnChg chg="add mod">
          <ac:chgData name="llyr lloyd" userId="334deda65aff8ef4" providerId="LiveId" clId="{2D1EC54D-6056-4190-B149-02F5C47E1E5B}" dt="2021-01-12T15:56:02.546" v="1695" actId="14100"/>
          <ac:cxnSpMkLst>
            <pc:docMk/>
            <pc:sldMk cId="4001057336" sldId="269"/>
            <ac:cxnSpMk id="10" creationId="{3FDC555A-8DE8-4D50-9A07-8055B951B703}"/>
          </ac:cxnSpMkLst>
        </pc:cxnChg>
        <pc:cxnChg chg="add mod">
          <ac:chgData name="llyr lloyd" userId="334deda65aff8ef4" providerId="LiveId" clId="{2D1EC54D-6056-4190-B149-02F5C47E1E5B}" dt="2021-01-12T16:38:14.727" v="1752" actId="1076"/>
          <ac:cxnSpMkLst>
            <pc:docMk/>
            <pc:sldMk cId="4001057336" sldId="269"/>
            <ac:cxnSpMk id="15" creationId="{82840157-7134-470F-AE9C-57F04F408F94}"/>
          </ac:cxnSpMkLst>
        </pc:cxnChg>
      </pc:sldChg>
      <pc:sldChg chg="addSp delSp modSp new mod setBg">
        <pc:chgData name="llyr lloyd" userId="334deda65aff8ef4" providerId="LiveId" clId="{2D1EC54D-6056-4190-B149-02F5C47E1E5B}" dt="2021-01-12T16:25:44.348" v="1749" actId="26606"/>
        <pc:sldMkLst>
          <pc:docMk/>
          <pc:sldMk cId="860797550" sldId="270"/>
        </pc:sldMkLst>
        <pc:spChg chg="del">
          <ac:chgData name="llyr lloyd" userId="334deda65aff8ef4" providerId="LiveId" clId="{2D1EC54D-6056-4190-B149-02F5C47E1E5B}" dt="2021-01-12T16:24:50.822" v="1733" actId="21"/>
          <ac:spMkLst>
            <pc:docMk/>
            <pc:sldMk cId="860797550" sldId="270"/>
            <ac:spMk id="2" creationId="{80D3F049-D96E-4922-ACFE-BE3B56732AA7}"/>
          </ac:spMkLst>
        </pc:spChg>
        <pc:spChg chg="del">
          <ac:chgData name="llyr lloyd" userId="334deda65aff8ef4" providerId="LiveId" clId="{2D1EC54D-6056-4190-B149-02F5C47E1E5B}" dt="2021-01-12T16:24:53.395" v="1734" actId="21"/>
          <ac:spMkLst>
            <pc:docMk/>
            <pc:sldMk cId="860797550" sldId="270"/>
            <ac:spMk id="3" creationId="{D631B9FE-6A29-4829-B432-C59BFB21E43F}"/>
          </ac:spMkLst>
        </pc:spChg>
        <pc:spChg chg="add mod ord">
          <ac:chgData name="llyr lloyd" userId="334deda65aff8ef4" providerId="LiveId" clId="{2D1EC54D-6056-4190-B149-02F5C47E1E5B}" dt="2021-01-12T16:25:44.348" v="1749" actId="26606"/>
          <ac:spMkLst>
            <pc:docMk/>
            <pc:sldMk cId="860797550" sldId="270"/>
            <ac:spMk id="4" creationId="{21A7C595-2AAC-46E1-9958-C7F1122295CA}"/>
          </ac:spMkLst>
        </pc:spChg>
        <pc:spChg chg="add">
          <ac:chgData name="llyr lloyd" userId="334deda65aff8ef4" providerId="LiveId" clId="{2D1EC54D-6056-4190-B149-02F5C47E1E5B}" dt="2021-01-12T16:25:44.348" v="1749" actId="26606"/>
          <ac:spMkLst>
            <pc:docMk/>
            <pc:sldMk cId="860797550" sldId="270"/>
            <ac:spMk id="71" creationId="{A4322390-8B58-46BE-88EB-D9FD30C08743}"/>
          </ac:spMkLst>
        </pc:spChg>
        <pc:spChg chg="add">
          <ac:chgData name="llyr lloyd" userId="334deda65aff8ef4" providerId="LiveId" clId="{2D1EC54D-6056-4190-B149-02F5C47E1E5B}" dt="2021-01-12T16:25:44.348" v="1749" actId="26606"/>
          <ac:spMkLst>
            <pc:docMk/>
            <pc:sldMk cId="860797550" sldId="270"/>
            <ac:spMk id="73" creationId="{C885E190-58DD-42DD-A4A8-401E15C92A52}"/>
          </ac:spMkLst>
        </pc:spChg>
        <pc:picChg chg="add mod">
          <ac:chgData name="llyr lloyd" userId="334deda65aff8ef4" providerId="LiveId" clId="{2D1EC54D-6056-4190-B149-02F5C47E1E5B}" dt="2021-01-12T16:25:44.348" v="1749" actId="26606"/>
          <ac:picMkLst>
            <pc:docMk/>
            <pc:sldMk cId="860797550" sldId="270"/>
            <ac:picMk id="2050" creationId="{D7DE5CCA-2776-4574-B0CE-A5496A07CB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4FB8C-9668-4C32-B35C-9A4D64EA0FB6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6E0C9D-F9F0-4B4E-9639-C2C00FB45BC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500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89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037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24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634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83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132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594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794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093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344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156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5726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5009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607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8621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220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501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A4E16BF-ECD8-49B1-A8D6-9C24180996B7}" type="datetimeFigureOut">
              <a:rPr lang="en-GB" smtClean="0"/>
              <a:t>11/01/2021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043F0-3B57-4AEA-A0B9-E18E28ADBD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38066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7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7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7.png"/><Relationship Id="rId5" Type="http://schemas.openxmlformats.org/officeDocument/2006/relationships/image" Target="../media/image17.jpeg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7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6B9785-F614-4C26-9580-E4BE714376A0}"/>
              </a:ext>
            </a:extLst>
          </p:cNvPr>
          <p:cNvSpPr txBox="1"/>
          <p:nvPr/>
        </p:nvSpPr>
        <p:spPr>
          <a:xfrm>
            <a:off x="2173356" y="307450"/>
            <a:ext cx="7845287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Evaluate the main factors influencing the development of circular economy to support sustainability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University of Wales Trinity Saint David 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School Of Engineering 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Motorsports Management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07/12/2020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Sustainable Logistics Operations</a:t>
            </a:r>
          </a:p>
          <a:p>
            <a:pPr algn="ctr"/>
            <a:endParaRPr lang="en-GB" sz="2400" b="1" u="sng" dirty="0"/>
          </a:p>
          <a:p>
            <a:pPr algn="ctr"/>
            <a:r>
              <a:rPr lang="en-GB" sz="2400" b="1" u="sng" dirty="0"/>
              <a:t>M5X01284</a:t>
            </a:r>
          </a:p>
          <a:p>
            <a:pPr algn="ctr"/>
            <a:endParaRPr lang="en-GB" sz="2400" b="1" u="sng" dirty="0"/>
          </a:p>
          <a:p>
            <a:pPr algn="ctr"/>
            <a:endParaRPr lang="en-GB" sz="2400" b="1" u="sng" dirty="0"/>
          </a:p>
        </p:txBody>
      </p:sp>
      <p:pic>
        <p:nvPicPr>
          <p:cNvPr id="1026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15EDED9B-7EF6-4C6F-826D-1DF709D9B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1" y="31017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Slide 1 ">
            <a:hlinkClick r:id="" action="ppaction://media"/>
            <a:extLst>
              <a:ext uri="{FF2B5EF4-FFF2-40B4-BE49-F238E27FC236}">
                <a16:creationId xmlns:a16="http://schemas.microsoft.com/office/drawing/2014/main" id="{F105A29C-E6B5-4FB9-970D-76F915BE1D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18643" y="20772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28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D4AF4-72A1-49B3-8F4A-3525C5EA4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320" y="73584"/>
            <a:ext cx="9404723" cy="1400530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/>
            </a:br>
            <a:r>
              <a:rPr lang="en-GB" b="1" u="sng" dirty="0"/>
              <a:t>Introduction </a:t>
            </a:r>
            <a:br>
              <a:rPr lang="en-GB" b="1" u="sng" dirty="0"/>
            </a:br>
            <a:br>
              <a:rPr lang="en-GB" b="1" u="sng" dirty="0"/>
            </a:br>
            <a:r>
              <a:rPr lang="en-GB" b="1" u="sng" dirty="0"/>
              <a:t>Formula 1’s Countdown to Zero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1A84B2-E623-44F1-A87E-DB316B38E73B}"/>
              </a:ext>
            </a:extLst>
          </p:cNvPr>
          <p:cNvSpPr txBox="1"/>
          <p:nvPr/>
        </p:nvSpPr>
        <p:spPr>
          <a:xfrm>
            <a:off x="2332380" y="1611381"/>
            <a:ext cx="7527235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Formula 1 Sustainability Strategy</a:t>
            </a:r>
          </a:p>
          <a:p>
            <a:pPr algn="ctr"/>
            <a:r>
              <a:rPr lang="en-GB" sz="2000" b="1" dirty="0"/>
              <a:t>(What needs to be done by 2025 &amp; 2030)</a:t>
            </a:r>
          </a:p>
          <a:p>
            <a:pPr algn="ctr"/>
            <a:r>
              <a:rPr lang="en-GB" sz="2000" b="1" dirty="0"/>
              <a:t> 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Environmental Objectives</a:t>
            </a:r>
          </a:p>
          <a:p>
            <a:pPr algn="ctr"/>
            <a:r>
              <a:rPr lang="en-GB" sz="2000" b="1" dirty="0"/>
              <a:t>(reducing Co2 Emissions)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Current Sustainability Progress </a:t>
            </a:r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C0FCB4B1-1B66-4FE2-AD47-706CF86589E0}"/>
              </a:ext>
            </a:extLst>
          </p:cNvPr>
          <p:cNvSpPr/>
          <p:nvPr/>
        </p:nvSpPr>
        <p:spPr>
          <a:xfrm>
            <a:off x="5853683" y="3286446"/>
            <a:ext cx="484632" cy="888612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EB68FA1-7EB5-4BE4-BA84-9CC7B94F2E27}"/>
              </a:ext>
            </a:extLst>
          </p:cNvPr>
          <p:cNvSpPr/>
          <p:nvPr/>
        </p:nvSpPr>
        <p:spPr>
          <a:xfrm>
            <a:off x="5853682" y="4873813"/>
            <a:ext cx="484632" cy="97840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Slide 2 ">
            <a:hlinkClick r:id="" action="ppaction://media"/>
            <a:extLst>
              <a:ext uri="{FF2B5EF4-FFF2-40B4-BE49-F238E27FC236}">
                <a16:creationId xmlns:a16="http://schemas.microsoft.com/office/drawing/2014/main" id="{81CCE664-09FD-4D43-AC1C-1872A4A99E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51243" y="28160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1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0762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F928E3-0DC9-4E32-8128-211FBF86CEC7}"/>
              </a:ext>
            </a:extLst>
          </p:cNvPr>
          <p:cNvSpPr txBox="1"/>
          <p:nvPr/>
        </p:nvSpPr>
        <p:spPr>
          <a:xfrm>
            <a:off x="648930" y="629266"/>
            <a:ext cx="9252154" cy="12239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Formula 1 Sustainability Strategy     (by 2025)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712D50-52C9-4BC7-8330-7C65E45578C9}"/>
              </a:ext>
            </a:extLst>
          </p:cNvPr>
          <p:cNvSpPr txBox="1"/>
          <p:nvPr/>
        </p:nvSpPr>
        <p:spPr>
          <a:xfrm>
            <a:off x="1103311" y="2052214"/>
            <a:ext cx="4338409" cy="419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latin typeface="+mj-lt"/>
                <a:ea typeface="+mj-ea"/>
                <a:cs typeface="+mj-cs"/>
              </a:rPr>
              <a:t>All Events sustainable by 2025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latin typeface="+mj-lt"/>
                <a:ea typeface="+mj-ea"/>
                <a:cs typeface="+mj-cs"/>
              </a:rPr>
              <a:t>Sustainable materials with all waste re-used, recycled or composted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latin typeface="+mj-lt"/>
                <a:ea typeface="+mj-ea"/>
                <a:cs typeface="+mj-cs"/>
              </a:rPr>
              <a:t>Incentives and tools on offer to every Formula 1 fan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latin typeface="+mj-lt"/>
                <a:ea typeface="+mj-ea"/>
                <a:cs typeface="+mj-cs"/>
              </a:rPr>
              <a:t>Making Circuits and facilities better for fan and nature wellbeing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400" dirty="0">
                <a:latin typeface="+mj-lt"/>
                <a:ea typeface="+mj-ea"/>
                <a:cs typeface="+mj-cs"/>
              </a:rPr>
              <a:t>Opportunities to get involved in the action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1400" dirty="0"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SUSTAINABILITY STRATEGY">
            <a:extLst>
              <a:ext uri="{FF2B5EF4-FFF2-40B4-BE49-F238E27FC236}">
                <a16:creationId xmlns:a16="http://schemas.microsoft.com/office/drawing/2014/main" id="{1A4127D1-28FC-4867-A6F2-7DECC3A614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88" r="15957" b="-1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lide 3 ">
            <a:hlinkClick r:id="" action="ppaction://media"/>
            <a:extLst>
              <a:ext uri="{FF2B5EF4-FFF2-40B4-BE49-F238E27FC236}">
                <a16:creationId xmlns:a16="http://schemas.microsoft.com/office/drawing/2014/main" id="{E8F56556-8A32-45F3-8FFC-F5EB93898B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797945" y="25875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49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84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86A037-9594-44A1-961F-A2C5FBA0C180}"/>
              </a:ext>
            </a:extLst>
          </p:cNvPr>
          <p:cNvSpPr txBox="1"/>
          <p:nvPr/>
        </p:nvSpPr>
        <p:spPr>
          <a:xfrm>
            <a:off x="648930" y="629266"/>
            <a:ext cx="3322912" cy="16419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Formula 1 sustainability Strategy (by 2030)</a:t>
            </a:r>
          </a:p>
        </p:txBody>
      </p:sp>
      <p:pic>
        <p:nvPicPr>
          <p:cNvPr id="1026" name="Picture 2" descr="F1 aims to set benchmark for sporting world with pledge to go carbon  neutral | Formula One | The Guardian">
            <a:extLst>
              <a:ext uri="{FF2B5EF4-FFF2-40B4-BE49-F238E27FC236}">
                <a16:creationId xmlns:a16="http://schemas.microsoft.com/office/drawing/2014/main" id="{978DC714-39D7-4F0A-9A2A-04D3128794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6"/>
          <a:stretch/>
        </p:blipFill>
        <p:spPr bwMode="auto">
          <a:xfrm>
            <a:off x="4619544" y="609601"/>
            <a:ext cx="6924756" cy="563879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9EC9F0-E239-47F9-9962-27281318FB4F}"/>
              </a:ext>
            </a:extLst>
          </p:cNvPr>
          <p:cNvSpPr txBox="1"/>
          <p:nvPr/>
        </p:nvSpPr>
        <p:spPr>
          <a:xfrm>
            <a:off x="647701" y="2438401"/>
            <a:ext cx="3324141" cy="3809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100% Carbon Neutral by 2030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Net zero Carbon powered race cars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Ultra efficient and low/zero carbon logistics and travel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100% renewably powered offices, facilities and factories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500">
                <a:latin typeface="+mj-lt"/>
                <a:ea typeface="+mj-ea"/>
                <a:cs typeface="+mj-cs"/>
              </a:rPr>
              <a:t>Credible offsets and breakthrough Co2 programs </a:t>
            </a:r>
          </a:p>
        </p:txBody>
      </p:sp>
      <p:pic>
        <p:nvPicPr>
          <p:cNvPr id="8" name="slide 4 ">
            <a:hlinkClick r:id="" action="ppaction://media"/>
            <a:extLst>
              <a:ext uri="{FF2B5EF4-FFF2-40B4-BE49-F238E27FC236}">
                <a16:creationId xmlns:a16="http://schemas.microsoft.com/office/drawing/2014/main" id="{E2784FC7-AFC5-474E-9A85-561079C2E0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018712" y="28492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75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711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ormula 1 Announces Plans to Be Carbon Neutral by 2030 - Autoversed">
            <a:extLst>
              <a:ext uri="{FF2B5EF4-FFF2-40B4-BE49-F238E27FC236}">
                <a16:creationId xmlns:a16="http://schemas.microsoft.com/office/drawing/2014/main" id="{1B7762E5-4F39-4166-A665-F57F2A9BF8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87" t="20807" r="23155" b="24161"/>
          <a:stretch/>
        </p:blipFill>
        <p:spPr bwMode="auto">
          <a:xfrm>
            <a:off x="4397612" y="1687286"/>
            <a:ext cx="3396775" cy="348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D4F4F34-73E9-4574-BFD3-DDD3479814F4}"/>
              </a:ext>
            </a:extLst>
          </p:cNvPr>
          <p:cNvCxnSpPr>
            <a:cxnSpLocks/>
          </p:cNvCxnSpPr>
          <p:nvPr/>
        </p:nvCxnSpPr>
        <p:spPr>
          <a:xfrm flipH="1">
            <a:off x="3392557" y="4572000"/>
            <a:ext cx="1517372" cy="1245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0C4AA9F-FD28-4A4E-B583-F1BBEC5AF6BE}"/>
              </a:ext>
            </a:extLst>
          </p:cNvPr>
          <p:cNvSpPr txBox="1"/>
          <p:nvPr/>
        </p:nvSpPr>
        <p:spPr>
          <a:xfrm>
            <a:off x="2073965" y="5817704"/>
            <a:ext cx="19215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Logistics 45%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948BE1-81A1-4EF3-88E2-0F9B8C39043B}"/>
              </a:ext>
            </a:extLst>
          </p:cNvPr>
          <p:cNvSpPr txBox="1"/>
          <p:nvPr/>
        </p:nvSpPr>
        <p:spPr>
          <a:xfrm>
            <a:off x="9978886" y="4117634"/>
            <a:ext cx="2040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Business Travel 27.7%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AD3AE94-4E84-49C2-A08B-D76667A22BFA}"/>
              </a:ext>
            </a:extLst>
          </p:cNvPr>
          <p:cNvCxnSpPr>
            <a:cxnSpLocks/>
          </p:cNvCxnSpPr>
          <p:nvPr/>
        </p:nvCxnSpPr>
        <p:spPr>
          <a:xfrm>
            <a:off x="7156174" y="4749008"/>
            <a:ext cx="265043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923A90E-EC9D-41A7-9210-0D5471CCF370}"/>
              </a:ext>
            </a:extLst>
          </p:cNvPr>
          <p:cNvSpPr txBox="1"/>
          <p:nvPr/>
        </p:nvSpPr>
        <p:spPr>
          <a:xfrm>
            <a:off x="9329530" y="437323"/>
            <a:ext cx="2292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</a:rPr>
              <a:t>Facilities &amp; Factories 19.3 %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55465E0-B486-46AF-8462-D8008D3A5E94}"/>
              </a:ext>
            </a:extLst>
          </p:cNvPr>
          <p:cNvCxnSpPr>
            <a:cxnSpLocks/>
          </p:cNvCxnSpPr>
          <p:nvPr/>
        </p:nvCxnSpPr>
        <p:spPr>
          <a:xfrm flipV="1">
            <a:off x="7513983" y="1514541"/>
            <a:ext cx="1815547" cy="10563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A1014D67-759B-4AD4-871F-299EBA533FBC}"/>
              </a:ext>
            </a:extLst>
          </p:cNvPr>
          <p:cNvSpPr txBox="1"/>
          <p:nvPr/>
        </p:nvSpPr>
        <p:spPr>
          <a:xfrm>
            <a:off x="463827" y="1347185"/>
            <a:ext cx="2882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Events Operations 7.3% </a:t>
            </a:r>
          </a:p>
        </p:txBody>
      </p:sp>
      <p:cxnSp>
        <p:nvCxnSpPr>
          <p:cNvPr id="2048" name="Straight Arrow Connector 2047">
            <a:extLst>
              <a:ext uri="{FF2B5EF4-FFF2-40B4-BE49-F238E27FC236}">
                <a16:creationId xmlns:a16="http://schemas.microsoft.com/office/drawing/2014/main" id="{9B4A8767-B415-4A93-AE73-51327EB7F848}"/>
              </a:ext>
            </a:extLst>
          </p:cNvPr>
          <p:cNvCxnSpPr/>
          <p:nvPr/>
        </p:nvCxnSpPr>
        <p:spPr>
          <a:xfrm flipH="1">
            <a:off x="3094382" y="1852881"/>
            <a:ext cx="238539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Box 2048">
            <a:extLst>
              <a:ext uri="{FF2B5EF4-FFF2-40B4-BE49-F238E27FC236}">
                <a16:creationId xmlns:a16="http://schemas.microsoft.com/office/drawing/2014/main" id="{7BD8EF3B-5778-4B88-AACD-17E94D75F495}"/>
              </a:ext>
            </a:extLst>
          </p:cNvPr>
          <p:cNvSpPr txBox="1"/>
          <p:nvPr/>
        </p:nvSpPr>
        <p:spPr>
          <a:xfrm>
            <a:off x="5084616" y="59635"/>
            <a:ext cx="33967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5"/>
                </a:solidFill>
              </a:rPr>
              <a:t>Power Unit Emissions 0.7%</a:t>
            </a:r>
          </a:p>
        </p:txBody>
      </p:sp>
      <p:cxnSp>
        <p:nvCxnSpPr>
          <p:cNvPr id="2053" name="Straight Arrow Connector 2052">
            <a:extLst>
              <a:ext uri="{FF2B5EF4-FFF2-40B4-BE49-F238E27FC236}">
                <a16:creationId xmlns:a16="http://schemas.microsoft.com/office/drawing/2014/main" id="{3704E03C-9C07-4F7A-BE46-DC06910D5348}"/>
              </a:ext>
            </a:extLst>
          </p:cNvPr>
          <p:cNvCxnSpPr>
            <a:cxnSpLocks/>
          </p:cNvCxnSpPr>
          <p:nvPr/>
        </p:nvCxnSpPr>
        <p:spPr>
          <a:xfrm flipH="1" flipV="1">
            <a:off x="6082745" y="1115765"/>
            <a:ext cx="1" cy="571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slide 5 ">
            <a:hlinkClick r:id="" action="ppaction://media"/>
            <a:extLst>
              <a:ext uri="{FF2B5EF4-FFF2-40B4-BE49-F238E27FC236}">
                <a16:creationId xmlns:a16="http://schemas.microsoft.com/office/drawing/2014/main" id="{8027154C-F363-492F-80F2-EC6CBA71D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71043" y="27370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97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744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" grpId="0"/>
      <p:bldP spid="10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8409A-A894-470A-AC18-D70D204FC35E}"/>
              </a:ext>
            </a:extLst>
          </p:cNvPr>
          <p:cNvSpPr txBox="1"/>
          <p:nvPr/>
        </p:nvSpPr>
        <p:spPr>
          <a:xfrm>
            <a:off x="3922643" y="632790"/>
            <a:ext cx="4346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Objectives - Logistics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A32563-4749-40E9-ACB3-36C2A9DEEA75}"/>
              </a:ext>
            </a:extLst>
          </p:cNvPr>
          <p:cNvSpPr txBox="1"/>
          <p:nvPr/>
        </p:nvSpPr>
        <p:spPr>
          <a:xfrm>
            <a:off x="940904" y="1463787"/>
            <a:ext cx="29817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More use of Electric/Hybrid Transports through European Events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220F03-F62F-4CA0-8ED2-39768A1C8E8F}"/>
              </a:ext>
            </a:extLst>
          </p:cNvPr>
          <p:cNvSpPr txBox="1"/>
          <p:nvPr/>
        </p:nvSpPr>
        <p:spPr>
          <a:xfrm>
            <a:off x="940904" y="2501455"/>
            <a:ext cx="26106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Keep Track on the Amount of Emissions Created through Grand Prix Season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1776C-CFD1-4D93-BF09-817BB7E014D6}"/>
              </a:ext>
            </a:extLst>
          </p:cNvPr>
          <p:cNvSpPr txBox="1"/>
          <p:nvPr/>
        </p:nvSpPr>
        <p:spPr>
          <a:xfrm>
            <a:off x="940904" y="3976154"/>
            <a:ext cx="22926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Strengthen employees Environmental knowledge </a:t>
            </a:r>
          </a:p>
        </p:txBody>
      </p:sp>
      <p:pic>
        <p:nvPicPr>
          <p:cNvPr id="4098" name="Picture 2" descr="DHL Formula 1 Logistics | Logistics">
            <a:extLst>
              <a:ext uri="{FF2B5EF4-FFF2-40B4-BE49-F238E27FC236}">
                <a16:creationId xmlns:a16="http://schemas.microsoft.com/office/drawing/2014/main" id="{DB17D78A-7D63-4B41-B6B6-61BC56138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670" y="1762125"/>
            <a:ext cx="6238728" cy="3414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slide 6 ">
            <a:hlinkClick r:id="" action="ppaction://media"/>
            <a:extLst>
              <a:ext uri="{FF2B5EF4-FFF2-40B4-BE49-F238E27FC236}">
                <a16:creationId xmlns:a16="http://schemas.microsoft.com/office/drawing/2014/main" id="{97D046FA-23BE-4B33-AD1D-721CBD5072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21426" y="54300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27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370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365924-1A32-4EC8-8F41-F5560A3FB9F6}"/>
              </a:ext>
            </a:extLst>
          </p:cNvPr>
          <p:cNvSpPr txBox="1"/>
          <p:nvPr/>
        </p:nvSpPr>
        <p:spPr>
          <a:xfrm>
            <a:off x="4280452" y="566026"/>
            <a:ext cx="3538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Objectives – Business Travel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2EE98D-1B31-475B-958C-FA2AF83587DE}"/>
              </a:ext>
            </a:extLst>
          </p:cNvPr>
          <p:cNvSpPr txBox="1"/>
          <p:nvPr/>
        </p:nvSpPr>
        <p:spPr>
          <a:xfrm>
            <a:off x="877701" y="1397023"/>
            <a:ext cx="3256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Make more use of modern technology in order to reduce any unnecessary  journey’s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8B196A-A342-4BFC-A0C2-742BBB6FC2CA}"/>
              </a:ext>
            </a:extLst>
          </p:cNvPr>
          <p:cNvSpPr txBox="1"/>
          <p:nvPr/>
        </p:nvSpPr>
        <p:spPr>
          <a:xfrm>
            <a:off x="877701" y="3010442"/>
            <a:ext cx="22396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More use of low emissions providers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A33BFB-BA35-4484-B420-CB3B4EC5E8C5}"/>
              </a:ext>
            </a:extLst>
          </p:cNvPr>
          <p:cNvSpPr txBox="1"/>
          <p:nvPr/>
        </p:nvSpPr>
        <p:spPr>
          <a:xfrm>
            <a:off x="742122" y="4346862"/>
            <a:ext cx="3975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Consider nearby Accommodation </a:t>
            </a:r>
          </a:p>
        </p:txBody>
      </p:sp>
      <p:pic>
        <p:nvPicPr>
          <p:cNvPr id="3076" name="Picture 4" descr="Bombardier delivers a Global 6000 aircraft to Niki Lauda">
            <a:extLst>
              <a:ext uri="{FF2B5EF4-FFF2-40B4-BE49-F238E27FC236}">
                <a16:creationId xmlns:a16="http://schemas.microsoft.com/office/drawing/2014/main" id="{62E8835F-CE78-4107-8868-7C2FCD478A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645" y="1997187"/>
            <a:ext cx="5221357" cy="391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slide 7 ">
            <a:hlinkClick r:id="" action="ppaction://media"/>
            <a:extLst>
              <a:ext uri="{FF2B5EF4-FFF2-40B4-BE49-F238E27FC236}">
                <a16:creationId xmlns:a16="http://schemas.microsoft.com/office/drawing/2014/main" id="{1EB30F5C-A382-41EE-82B6-34C0AFFCD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23513" y="9815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32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3748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3A4CC8-70CD-409F-9CE3-D6CB3E7AAF11}"/>
              </a:ext>
            </a:extLst>
          </p:cNvPr>
          <p:cNvSpPr txBox="1"/>
          <p:nvPr/>
        </p:nvSpPr>
        <p:spPr>
          <a:xfrm>
            <a:off x="8000837" y="1325880"/>
            <a:ext cx="3543464" cy="30665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Environmental Objects – Facilities And factories </a:t>
            </a:r>
          </a:p>
        </p:txBody>
      </p:sp>
      <p:sp>
        <p:nvSpPr>
          <p:cNvPr id="85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secret world where F1 cars are made - CNN">
            <a:extLst>
              <a:ext uri="{FF2B5EF4-FFF2-40B4-BE49-F238E27FC236}">
                <a16:creationId xmlns:a16="http://schemas.microsoft.com/office/drawing/2014/main" id="{A657617A-9AF4-4067-BD4A-0FA445078B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18" r="13934"/>
          <a:stretch/>
        </p:blipFill>
        <p:spPr bwMode="auto">
          <a:xfrm>
            <a:off x="28769" y="9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0FDCE6-324A-43EC-9132-41D6F94D5E5B}"/>
              </a:ext>
            </a:extLst>
          </p:cNvPr>
          <p:cNvSpPr txBox="1"/>
          <p:nvPr/>
        </p:nvSpPr>
        <p:spPr>
          <a:xfrm>
            <a:off x="576468" y="442625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Consider the use of more  materials to reduce waste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66C624-58DF-4D77-9D87-49EB1AB802FB}"/>
              </a:ext>
            </a:extLst>
          </p:cNvPr>
          <p:cNvSpPr txBox="1"/>
          <p:nvPr/>
        </p:nvSpPr>
        <p:spPr>
          <a:xfrm>
            <a:off x="647699" y="1416467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Update equipment/Machinery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AA2792-8DB7-46EA-8D21-35B3E2A6E7AF}"/>
              </a:ext>
            </a:extLst>
          </p:cNvPr>
          <p:cNvSpPr txBox="1"/>
          <p:nvPr/>
        </p:nvSpPr>
        <p:spPr>
          <a:xfrm>
            <a:off x="647699" y="2453138"/>
            <a:ext cx="2080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Utilize renewable energy sources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42A2B6-E9EE-449D-A33F-D40F88207D28}"/>
              </a:ext>
            </a:extLst>
          </p:cNvPr>
          <p:cNvSpPr txBox="1"/>
          <p:nvPr/>
        </p:nvSpPr>
        <p:spPr>
          <a:xfrm>
            <a:off x="640602" y="3532303"/>
            <a:ext cx="1948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Analysing energy flows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9C84AD-F2D1-4772-B641-82ACB2F8C548}"/>
              </a:ext>
            </a:extLst>
          </p:cNvPr>
          <p:cNvSpPr txBox="1"/>
          <p:nvPr/>
        </p:nvSpPr>
        <p:spPr>
          <a:xfrm>
            <a:off x="7999412" y="5307568"/>
            <a:ext cx="5473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McLaren Technology Centre</a:t>
            </a:r>
          </a:p>
        </p:txBody>
      </p:sp>
      <p:pic>
        <p:nvPicPr>
          <p:cNvPr id="8" name="Slide 8 ">
            <a:hlinkClick r:id="" action="ppaction://media"/>
            <a:extLst>
              <a:ext uri="{FF2B5EF4-FFF2-40B4-BE49-F238E27FC236}">
                <a16:creationId xmlns:a16="http://schemas.microsoft.com/office/drawing/2014/main" id="{060E853C-7502-4DCC-9341-6ACB3FB0A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716226" y="1371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15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23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F99F65-5D0E-46EE-ACA0-E928763B9FAD}"/>
              </a:ext>
            </a:extLst>
          </p:cNvPr>
          <p:cNvSpPr txBox="1"/>
          <p:nvPr/>
        </p:nvSpPr>
        <p:spPr>
          <a:xfrm>
            <a:off x="4048539" y="927652"/>
            <a:ext cx="40949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Objectives – Event Operations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F4A494-7902-4ABF-AE9B-6358B0991DE3}"/>
              </a:ext>
            </a:extLst>
          </p:cNvPr>
          <p:cNvSpPr txBox="1"/>
          <p:nvPr/>
        </p:nvSpPr>
        <p:spPr>
          <a:xfrm>
            <a:off x="941123" y="1885699"/>
            <a:ext cx="29486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Use the power of Broadcasting to promote sustainability and green Emissions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11056A-1967-447A-8410-E8D5FAFF79CF}"/>
              </a:ext>
            </a:extLst>
          </p:cNvPr>
          <p:cNvSpPr txBox="1"/>
          <p:nvPr/>
        </p:nvSpPr>
        <p:spPr>
          <a:xfrm>
            <a:off x="1099930" y="3882887"/>
            <a:ext cx="21203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Give out more awareness of the effects of Emissions involved in Formula 1 and in day to day life </a:t>
            </a:r>
          </a:p>
        </p:txBody>
      </p:sp>
      <p:pic>
        <p:nvPicPr>
          <p:cNvPr id="5122" name="Picture 2" descr="F1 steers future sustainable broadcasting with innovative Remote Operations  | Formula One World Championship Limited">
            <a:extLst>
              <a:ext uri="{FF2B5EF4-FFF2-40B4-BE49-F238E27FC236}">
                <a16:creationId xmlns:a16="http://schemas.microsoft.com/office/drawing/2014/main" id="{EB48895E-0748-4383-BD0A-595C3430C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045" y="1885699"/>
            <a:ext cx="6214832" cy="414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slide 9 ">
            <a:hlinkClick r:id="" action="ppaction://media"/>
            <a:extLst>
              <a:ext uri="{FF2B5EF4-FFF2-40B4-BE49-F238E27FC236}">
                <a16:creationId xmlns:a16="http://schemas.microsoft.com/office/drawing/2014/main" id="{862E65E5-F287-4615-88CE-83CDAD9046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1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11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icture 13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9" name="Oval 13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1" name="Picture 14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3" name="Picture 14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5" name="Rectangle 14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3833BB-2CB1-4914-AF2B-F764C53AF597}"/>
              </a:ext>
            </a:extLst>
          </p:cNvPr>
          <p:cNvSpPr txBox="1"/>
          <p:nvPr/>
        </p:nvSpPr>
        <p:spPr>
          <a:xfrm>
            <a:off x="8201839" y="1454964"/>
            <a:ext cx="3616088" cy="33088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Environmental Objectives – Power unit Emissions (Race Cars) 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Formula 1 - F1 logistics and travel accounts for 73% of its carbon footprint">
            <a:extLst>
              <a:ext uri="{FF2B5EF4-FFF2-40B4-BE49-F238E27FC236}">
                <a16:creationId xmlns:a16="http://schemas.microsoft.com/office/drawing/2014/main" id="{337C00A4-1711-4F64-B632-EC99697B0E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1" r="15710"/>
          <a:stretch/>
        </p:blipFill>
        <p:spPr bwMode="auto">
          <a:xfrm>
            <a:off x="55757" y="0"/>
            <a:ext cx="755414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F9A1A5-7239-4DA8-BD54-A6FB13A41BA9}"/>
              </a:ext>
            </a:extLst>
          </p:cNvPr>
          <p:cNvSpPr txBox="1"/>
          <p:nvPr/>
        </p:nvSpPr>
        <p:spPr>
          <a:xfrm>
            <a:off x="761206" y="1745918"/>
            <a:ext cx="2844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Mandatory that all teams use 10% Biofuel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96DB7A-7F7D-4E19-987C-F3A5F817DF60}"/>
              </a:ext>
            </a:extLst>
          </p:cNvPr>
          <p:cNvSpPr txBox="1"/>
          <p:nvPr/>
        </p:nvSpPr>
        <p:spPr>
          <a:xfrm>
            <a:off x="685826" y="4423138"/>
            <a:ext cx="2642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New and more advanced engines </a:t>
            </a:r>
          </a:p>
        </p:txBody>
      </p:sp>
      <p:pic>
        <p:nvPicPr>
          <p:cNvPr id="5" name="slide 10 ">
            <a:hlinkClick r:id="" action="ppaction://media"/>
            <a:extLst>
              <a:ext uri="{FF2B5EF4-FFF2-40B4-BE49-F238E27FC236}">
                <a16:creationId xmlns:a16="http://schemas.microsoft.com/office/drawing/2014/main" id="{8E4D5856-843A-48CB-A70E-7BF3374398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294812" y="44124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46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41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923B0E-C13E-41C3-A0B6-0D9E6DA275BF}"/>
              </a:ext>
            </a:extLst>
          </p:cNvPr>
          <p:cNvSpPr txBox="1"/>
          <p:nvPr/>
        </p:nvSpPr>
        <p:spPr>
          <a:xfrm>
            <a:off x="3226904" y="503583"/>
            <a:ext cx="573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Current Sustainability Progress (2020/2021) </a:t>
            </a:r>
          </a:p>
        </p:txBody>
      </p:sp>
      <p:pic>
        <p:nvPicPr>
          <p:cNvPr id="2050" name="Picture 2" descr="Formula 1 killing the planet? They just might save it... | F1 News by  PlanetF1">
            <a:extLst>
              <a:ext uri="{FF2B5EF4-FFF2-40B4-BE49-F238E27FC236}">
                <a16:creationId xmlns:a16="http://schemas.microsoft.com/office/drawing/2014/main" id="{BEE4E225-584E-413E-8612-85DD5037C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555" y="2198914"/>
            <a:ext cx="4243081" cy="318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67F5B0-3D17-47E8-B833-4F87896AAD42}"/>
              </a:ext>
            </a:extLst>
          </p:cNvPr>
          <p:cNvSpPr txBox="1"/>
          <p:nvPr/>
        </p:nvSpPr>
        <p:spPr>
          <a:xfrm>
            <a:off x="290944" y="1339124"/>
            <a:ext cx="33043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Investigating in a future engine formula powered by only sustainable fuels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20452A-11AE-4794-8338-67CC5E14B72B}"/>
              </a:ext>
            </a:extLst>
          </p:cNvPr>
          <p:cNvSpPr txBox="1"/>
          <p:nvPr/>
        </p:nvSpPr>
        <p:spPr>
          <a:xfrm>
            <a:off x="290944" y="2569091"/>
            <a:ext cx="29724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Being rewarded 3*  Environmental accreditation in 2020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223888-DDBF-414B-A0E3-C3D448BA170E}"/>
              </a:ext>
            </a:extLst>
          </p:cNvPr>
          <p:cNvSpPr txBox="1"/>
          <p:nvPr/>
        </p:nvSpPr>
        <p:spPr>
          <a:xfrm>
            <a:off x="290944" y="3988973"/>
            <a:ext cx="4108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Support other in the COVID – 19 Crisis</a:t>
            </a:r>
          </a:p>
        </p:txBody>
      </p:sp>
      <p:pic>
        <p:nvPicPr>
          <p:cNvPr id="7" name="slide 11">
            <a:hlinkClick r:id="" action="ppaction://media"/>
            <a:extLst>
              <a:ext uri="{FF2B5EF4-FFF2-40B4-BE49-F238E27FC236}">
                <a16:creationId xmlns:a16="http://schemas.microsoft.com/office/drawing/2014/main" id="{164F00FD-AF44-4275-B23C-D71C76C994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5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179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ormula 1 Returning to Netflix in 2020 with 'Drive to Survive' Season 2 -  What's on Netflix">
            <a:extLst>
              <a:ext uri="{FF2B5EF4-FFF2-40B4-BE49-F238E27FC236}">
                <a16:creationId xmlns:a16="http://schemas.microsoft.com/office/drawing/2014/main" id="{91B4BCF2-140D-4008-8F34-5C25CAD99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6F086AA8-2728-4D8C-8FAA-F0321BB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3991B8-FD99-4514-803E-BCC1A86A8BB6}"/>
              </a:ext>
            </a:extLst>
          </p:cNvPr>
          <p:cNvSpPr/>
          <p:nvPr/>
        </p:nvSpPr>
        <p:spPr>
          <a:xfrm>
            <a:off x="543113" y="6080299"/>
            <a:ext cx="111812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https://www.youtube.com/watch?v=wtJPe1ksS6E</a:t>
            </a:r>
          </a:p>
        </p:txBody>
      </p:sp>
      <p:pic>
        <p:nvPicPr>
          <p:cNvPr id="3" name="slide 12">
            <a:hlinkClick r:id="" action="ppaction://media"/>
            <a:extLst>
              <a:ext uri="{FF2B5EF4-FFF2-40B4-BE49-F238E27FC236}">
                <a16:creationId xmlns:a16="http://schemas.microsoft.com/office/drawing/2014/main" id="{7B96A0A7-F1A8-408B-82B9-F512B89DA4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316279" y="22893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01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rmula 1 provides update on sustainability, as Red Bull announce 'NO BULL'  sustainability drive | Formula 1®">
            <a:extLst>
              <a:ext uri="{FF2B5EF4-FFF2-40B4-BE49-F238E27FC236}">
                <a16:creationId xmlns:a16="http://schemas.microsoft.com/office/drawing/2014/main" id="{B4C1C03D-A7B6-4835-9311-EF46BD0BC7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66" b="8065"/>
          <a:stretch/>
        </p:blipFill>
        <p:spPr bwMode="auto">
          <a:xfrm>
            <a:off x="20" y="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250E217-6385-43EB-9603-737AB855ADE4}"/>
              </a:ext>
            </a:extLst>
          </p:cNvPr>
          <p:cNvSpPr txBox="1"/>
          <p:nvPr/>
        </p:nvSpPr>
        <p:spPr>
          <a:xfrm>
            <a:off x="3727202" y="2106309"/>
            <a:ext cx="5371105" cy="20998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Red Bull’s NO BULL approach to sustainability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E12001A-BF46-4FF7-A3FF-7BD5B4DCAB93}"/>
              </a:ext>
            </a:extLst>
          </p:cNvPr>
          <p:cNvCxnSpPr/>
          <p:nvPr/>
        </p:nvCxnSpPr>
        <p:spPr>
          <a:xfrm flipV="1">
            <a:off x="8295861" y="1470991"/>
            <a:ext cx="848139" cy="6361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547D620-D264-4446-92D6-B88A39FF28C3}"/>
              </a:ext>
            </a:extLst>
          </p:cNvPr>
          <p:cNvSpPr txBox="1"/>
          <p:nvPr/>
        </p:nvSpPr>
        <p:spPr>
          <a:xfrm>
            <a:off x="8816008" y="912948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BULL Project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6273BBE-7232-4956-B35A-3FE023A714E1}"/>
              </a:ext>
            </a:extLst>
          </p:cNvPr>
          <p:cNvCxnSpPr/>
          <p:nvPr/>
        </p:nvCxnSpPr>
        <p:spPr>
          <a:xfrm>
            <a:off x="7606748" y="4075073"/>
            <a:ext cx="1113182" cy="8812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57F76D5-7222-4246-A63A-613F066F52E4}"/>
              </a:ext>
            </a:extLst>
          </p:cNvPr>
          <p:cNvSpPr txBox="1"/>
          <p:nvPr/>
        </p:nvSpPr>
        <p:spPr>
          <a:xfrm>
            <a:off x="8880687" y="5111234"/>
            <a:ext cx="1851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Experts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FDC555A-8DE8-4D50-9A07-8055B951B703}"/>
              </a:ext>
            </a:extLst>
          </p:cNvPr>
          <p:cNvCxnSpPr>
            <a:cxnSpLocks/>
          </p:cNvCxnSpPr>
          <p:nvPr/>
        </p:nvCxnSpPr>
        <p:spPr>
          <a:xfrm flipH="1" flipV="1">
            <a:off x="2524676" y="2291121"/>
            <a:ext cx="1045951" cy="833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96F35DC-C692-4508-B271-4885B2C32BDC}"/>
              </a:ext>
            </a:extLst>
          </p:cNvPr>
          <p:cNvSpPr txBox="1"/>
          <p:nvPr/>
        </p:nvSpPr>
        <p:spPr>
          <a:xfrm>
            <a:off x="384313" y="1097614"/>
            <a:ext cx="2991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Changes towards reducing emissions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2840157-7134-470F-AE9C-57F04F408F94}"/>
              </a:ext>
            </a:extLst>
          </p:cNvPr>
          <p:cNvCxnSpPr/>
          <p:nvPr/>
        </p:nvCxnSpPr>
        <p:spPr>
          <a:xfrm flipH="1">
            <a:off x="2668657" y="4268311"/>
            <a:ext cx="1414671" cy="6327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F3257AA-4602-40A3-82D8-9CA111DF52EF}"/>
              </a:ext>
            </a:extLst>
          </p:cNvPr>
          <p:cNvSpPr txBox="1"/>
          <p:nvPr/>
        </p:nvSpPr>
        <p:spPr>
          <a:xfrm>
            <a:off x="761206" y="5063825"/>
            <a:ext cx="1816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standard</a:t>
            </a:r>
          </a:p>
        </p:txBody>
      </p:sp>
      <p:pic>
        <p:nvPicPr>
          <p:cNvPr id="17" name="slide 13">
            <a:hlinkClick r:id="" action="ppaction://media"/>
            <a:extLst>
              <a:ext uri="{FF2B5EF4-FFF2-40B4-BE49-F238E27FC236}">
                <a16:creationId xmlns:a16="http://schemas.microsoft.com/office/drawing/2014/main" id="{256936F6-1E6E-49DF-AAB4-DAE1C40D8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990012" y="31738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05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98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ormula 1 announces plan to be Net Zero Carbon by 2030 | Formula 1®">
            <a:extLst>
              <a:ext uri="{FF2B5EF4-FFF2-40B4-BE49-F238E27FC236}">
                <a16:creationId xmlns:a16="http://schemas.microsoft.com/office/drawing/2014/main" id="{D7DE5CCA-2776-4574-B0CE-A5496A07CB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9091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1A7C595-2AAC-46E1-9958-C7F1122295CA}"/>
              </a:ext>
            </a:extLst>
          </p:cNvPr>
          <p:cNvSpPr/>
          <p:nvPr/>
        </p:nvSpPr>
        <p:spPr>
          <a:xfrm>
            <a:off x="1154955" y="1447800"/>
            <a:ext cx="8825658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 cap="none" spc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slide 14">
            <a:hlinkClick r:id="" action="ppaction://media"/>
            <a:extLst>
              <a:ext uri="{FF2B5EF4-FFF2-40B4-BE49-F238E27FC236}">
                <a16:creationId xmlns:a16="http://schemas.microsoft.com/office/drawing/2014/main" id="{67FB2D23-93EC-4DB4-B281-1390975DB2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79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217FE2-0F85-4B6D-AD86-E3FD196F9DC3}"/>
              </a:ext>
            </a:extLst>
          </p:cNvPr>
          <p:cNvSpPr txBox="1"/>
          <p:nvPr/>
        </p:nvSpPr>
        <p:spPr>
          <a:xfrm>
            <a:off x="3760794" y="181957"/>
            <a:ext cx="43202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Bibliography</a:t>
            </a:r>
            <a:r>
              <a:rPr lang="en-GB" dirty="0"/>
              <a:t>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BC7485D-3427-4F89-AC4B-CE0174095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09" y="1084784"/>
            <a:ext cx="11163978" cy="53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Strategy.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https://corp.formula1.com/wp-content/uploads/2019/11/Environmental-sustainability-Corp-website-vFINAL.pdf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2020.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DHL GOGREEN SOLUTIONS.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https://www.dhl.com/content/dam/dhl/global/dhl-global-forwarding/documents/pdf/dhl-glo-dgf-gogreen-portfolio-flyer-sep18.pdf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2020.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Formula 1 Provides update on sustainability, as Red Bull announce 'NO BULL' sustainability drive.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https://www.formula1.com/en/latest/article.formula-1-provides-update-on-sustainability-as-red-bull-announce-no-bull.1vg65PmpOqqa2ilgMdHrts.html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Benson, A., 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Formula 1 launches a plan to become carbon neutral by 2030.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https://www.bbc.co.uk/sport/formula1/50382898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Carey, C., 2020.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corp.formula1.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https://corp.formula1.com/wp-content/uploads/2020/10/F1-Environmental-Policy_SIGNED.pdf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3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Dingle, G., 2009. Sustaining the race: a review of literature operating to the environmental sustainability of motorsports.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sports marketing and sponsorship 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l(1), pp. 6-9.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Etter, M., 2014. Broadcasting, reacting, engaging - three strategies for CSR communication in Twitter.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communication Management 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18(4).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Hall, T., 2019.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 sustainability.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https://www.bbc.com/aboutthebbc/reports/policies/sustainability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4 December 2020].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Karlsen, O. A., 2011. Racing Towards Sustainability?.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Formula 1 and Corporate Social Responsibility,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l(1), pp. 31-38.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55425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748</Words>
  <Application>Microsoft Office PowerPoint</Application>
  <PresentationFormat>Widescreen</PresentationFormat>
  <Paragraphs>98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Ion</vt:lpstr>
      <vt:lpstr>PowerPoint Presentation</vt:lpstr>
      <vt:lpstr> Introduction   Formula 1’s Countdown to Zero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Llyr Lloyd (1803229)</dc:creator>
  <cp:lastModifiedBy>Llyr Lloyd (1803229)</cp:lastModifiedBy>
  <cp:revision>1</cp:revision>
  <dcterms:created xsi:type="dcterms:W3CDTF">2021-01-12T16:25:44Z</dcterms:created>
  <dcterms:modified xsi:type="dcterms:W3CDTF">2021-01-12T16:42:09Z</dcterms:modified>
</cp:coreProperties>
</file>