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46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  <p:sldId id="267" r:id="rId11"/>
    <p:sldId id="265" r:id="rId12"/>
    <p:sldId id="268" r:id="rId13"/>
    <p:sldId id="270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B582CF-2DA9-4351-AD9F-8CE32B5D45D3}" v="7792" dt="2019-03-14T21:42:17.513"/>
  </p1510:revLst>
</p1510:revInfo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62" autoAdjust="0"/>
    <p:restoredTop sz="93969" autoAdjust="0"/>
  </p:normalViewPr>
  <p:slideViewPr>
    <p:cSldViewPr snapToGrid="0">
      <p:cViewPr>
        <p:scale>
          <a:sx n="75" d="100"/>
          <a:sy n="75" d="100"/>
        </p:scale>
        <p:origin x="1332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davies" userId="5a9fa8f0365338e7" providerId="LiveId" clId="{F1B582CF-2DA9-4351-AD9F-8CE32B5D45D3}"/>
    <pc:docChg chg="undo custSel mod addSld delSld modSld sldOrd modMainMaster">
      <pc:chgData name="laura davies" userId="5a9fa8f0365338e7" providerId="LiveId" clId="{F1B582CF-2DA9-4351-AD9F-8CE32B5D45D3}" dt="2019-03-14T21:42:17.513" v="7765" actId="20577"/>
      <pc:docMkLst>
        <pc:docMk/>
      </pc:docMkLst>
      <pc:sldChg chg="addSp delSp modSp mod setBg setClrOvrMap delDesignElem">
        <pc:chgData name="laura davies" userId="5a9fa8f0365338e7" providerId="LiveId" clId="{F1B582CF-2DA9-4351-AD9F-8CE32B5D45D3}" dt="2019-03-14T20:37:31.898" v="6761"/>
        <pc:sldMkLst>
          <pc:docMk/>
          <pc:sldMk cId="1708234043" sldId="256"/>
        </pc:sldMkLst>
        <pc:spChg chg="mod">
          <ac:chgData name="laura davies" userId="5a9fa8f0365338e7" providerId="LiveId" clId="{F1B582CF-2DA9-4351-AD9F-8CE32B5D45D3}" dt="2019-03-14T20:37:09.681" v="6759" actId="26606"/>
          <ac:spMkLst>
            <pc:docMk/>
            <pc:sldMk cId="1708234043" sldId="256"/>
            <ac:spMk id="2" creationId="{9C026590-FDF1-4129-94F8-1E45273EF6A1}"/>
          </ac:spMkLst>
        </pc:spChg>
        <pc:spChg chg="mod">
          <ac:chgData name="laura davies" userId="5a9fa8f0365338e7" providerId="LiveId" clId="{F1B582CF-2DA9-4351-AD9F-8CE32B5D45D3}" dt="2019-03-14T20:37:09.681" v="6759" actId="26606"/>
          <ac:spMkLst>
            <pc:docMk/>
            <pc:sldMk cId="1708234043" sldId="256"/>
            <ac:spMk id="3" creationId="{CBFE9E1F-B406-423F-AED9-DF3A35DD22FD}"/>
          </ac:spMkLst>
        </pc:spChg>
        <pc:spChg chg="add del">
          <ac:chgData name="laura davies" userId="5a9fa8f0365338e7" providerId="LiveId" clId="{F1B582CF-2DA9-4351-AD9F-8CE32B5D45D3}" dt="2019-03-14T18:08:23.459" v="4477" actId="26606"/>
          <ac:spMkLst>
            <pc:docMk/>
            <pc:sldMk cId="1708234043" sldId="256"/>
            <ac:spMk id="5" creationId="{35555856-9970-4BC3-9AA9-6A917F53AFBD}"/>
          </ac:spMkLst>
        </pc:spChg>
        <pc:spChg chg="add del">
          <ac:chgData name="laura davies" userId="5a9fa8f0365338e7" providerId="LiveId" clId="{F1B582CF-2DA9-4351-AD9F-8CE32B5D45D3}" dt="2019-03-14T14:48:30.496" v="1241" actId="26606"/>
          <ac:spMkLst>
            <pc:docMk/>
            <pc:sldMk cId="1708234043" sldId="256"/>
            <ac:spMk id="8" creationId="{C28D0172-F2E0-4763-9C35-F022664959D8}"/>
          </ac:spMkLst>
        </pc:spChg>
        <pc:spChg chg="add del">
          <ac:chgData name="laura davies" userId="5a9fa8f0365338e7" providerId="LiveId" clId="{F1B582CF-2DA9-4351-AD9F-8CE32B5D45D3}" dt="2019-03-14T18:08:23.459" v="4477" actId="26606"/>
          <ac:spMkLst>
            <pc:docMk/>
            <pc:sldMk cId="1708234043" sldId="256"/>
            <ac:spMk id="9" creationId="{13722DD7-BA73-4776-93A3-94491FEF7260}"/>
          </ac:spMkLst>
        </pc:spChg>
        <pc:spChg chg="add del">
          <ac:chgData name="laura davies" userId="5a9fa8f0365338e7" providerId="LiveId" clId="{F1B582CF-2DA9-4351-AD9F-8CE32B5D45D3}" dt="2019-03-14T14:48:30.496" v="1241" actId="26606"/>
          <ac:spMkLst>
            <pc:docMk/>
            <pc:sldMk cId="1708234043" sldId="256"/>
            <ac:spMk id="10" creationId="{DF6FB2B2-CE21-407F-B22E-302DADC2C3D3}"/>
          </ac:spMkLst>
        </pc:spChg>
        <pc:spChg chg="add del">
          <ac:chgData name="laura davies" userId="5a9fa8f0365338e7" providerId="LiveId" clId="{F1B582CF-2DA9-4351-AD9F-8CE32B5D45D3}" dt="2019-03-14T18:08:25.172" v="4479" actId="26606"/>
          <ac:spMkLst>
            <pc:docMk/>
            <pc:sldMk cId="1708234043" sldId="256"/>
            <ac:spMk id="11" creationId="{23962611-DFD5-4092-AAFD-559E3DFCE2C9}"/>
          </ac:spMkLst>
        </pc:spChg>
        <pc:spChg chg="add del">
          <ac:chgData name="laura davies" userId="5a9fa8f0365338e7" providerId="LiveId" clId="{F1B582CF-2DA9-4351-AD9F-8CE32B5D45D3}" dt="2019-03-14T14:48:30.496" v="1241" actId="26606"/>
          <ac:spMkLst>
            <pc:docMk/>
            <pc:sldMk cId="1708234043" sldId="256"/>
            <ac:spMk id="12" creationId="{9F2851FB-E841-4509-8A6D-A416376EA380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708234043" sldId="256"/>
            <ac:spMk id="14" creationId="{C28D0172-F2E0-4763-9C35-F022664959D8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708234043" sldId="256"/>
            <ac:spMk id="15" creationId="{9F2851FB-E841-4509-8A6D-A416376EA380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708234043" sldId="256"/>
            <ac:spMk id="16" creationId="{DF6FB2B2-CE21-407F-B22E-302DADC2C3D3}"/>
          </ac:spMkLst>
        </pc:spChg>
        <pc:spChg chg="add del">
          <ac:chgData name="laura davies" userId="5a9fa8f0365338e7" providerId="LiveId" clId="{F1B582CF-2DA9-4351-AD9F-8CE32B5D45D3}" dt="2019-03-14T18:08:35.425" v="4481" actId="26606"/>
          <ac:spMkLst>
            <pc:docMk/>
            <pc:sldMk cId="1708234043" sldId="256"/>
            <ac:spMk id="17" creationId="{35555856-9970-4BC3-9AA9-6A917F53AFBD}"/>
          </ac:spMkLst>
        </pc:spChg>
        <pc:spChg chg="add del">
          <ac:chgData name="laura davies" userId="5a9fa8f0365338e7" providerId="LiveId" clId="{F1B582CF-2DA9-4351-AD9F-8CE32B5D45D3}" dt="2019-03-14T18:08:35.425" v="4481" actId="26606"/>
          <ac:spMkLst>
            <pc:docMk/>
            <pc:sldMk cId="1708234043" sldId="256"/>
            <ac:spMk id="19" creationId="{13722DD7-BA73-4776-93A3-94491FEF7260}"/>
          </ac:spMkLst>
        </pc:spChg>
        <pc:spChg chg="add del">
          <ac:chgData name="laura davies" userId="5a9fa8f0365338e7" providerId="LiveId" clId="{F1B582CF-2DA9-4351-AD9F-8CE32B5D45D3}" dt="2019-03-14T18:11:41.892" v="4485"/>
          <ac:spMkLst>
            <pc:docMk/>
            <pc:sldMk cId="1708234043" sldId="256"/>
            <ac:spMk id="22" creationId="{C0B27210-D0CA-4654-B3E3-9ABB4F178EA1}"/>
          </ac:spMkLst>
        </pc:spChg>
        <pc:spChg chg="add del">
          <ac:chgData name="laura davies" userId="5a9fa8f0365338e7" providerId="LiveId" clId="{F1B582CF-2DA9-4351-AD9F-8CE32B5D45D3}" dt="2019-03-14T18:11:41.892" v="4485"/>
          <ac:spMkLst>
            <pc:docMk/>
            <pc:sldMk cId="1708234043" sldId="256"/>
            <ac:spMk id="23" creationId="{1DB7C82F-AB7E-4F0C-B829-FA1B9C415180}"/>
          </ac:spMkLst>
        </pc:spChg>
        <pc:spChg chg="add del">
          <ac:chgData name="laura davies" userId="5a9fa8f0365338e7" providerId="LiveId" clId="{F1B582CF-2DA9-4351-AD9F-8CE32B5D45D3}" dt="2019-03-14T18:11:41.892" v="4485"/>
          <ac:spMkLst>
            <pc:docMk/>
            <pc:sldMk cId="1708234043" sldId="256"/>
            <ac:spMk id="24" creationId="{70B66945-4967-4040-926D-DCA44313CDAB}"/>
          </ac:spMkLst>
        </pc:spChg>
        <pc:spChg chg="add del">
          <ac:chgData name="laura davies" userId="5a9fa8f0365338e7" providerId="LiveId" clId="{F1B582CF-2DA9-4351-AD9F-8CE32B5D45D3}" dt="2019-03-14T20:37:31.898" v="6761"/>
          <ac:spMkLst>
            <pc:docMk/>
            <pc:sldMk cId="1708234043" sldId="256"/>
            <ac:spMk id="30" creationId="{F825E479-B436-452E-A9F6-E40384F941C9}"/>
          </ac:spMkLst>
        </pc:spChg>
        <pc:picChg chg="add del">
          <ac:chgData name="laura davies" userId="5a9fa8f0365338e7" providerId="LiveId" clId="{F1B582CF-2DA9-4351-AD9F-8CE32B5D45D3}" dt="2019-03-14T18:08:23.459" v="4477" actId="26606"/>
          <ac:picMkLst>
            <pc:docMk/>
            <pc:sldMk cId="1708234043" sldId="256"/>
            <ac:picMk id="6" creationId="{7F487851-BFAF-46D8-A1ED-50CAD6E46F59}"/>
          </ac:picMkLst>
        </pc:picChg>
        <pc:picChg chg="add del">
          <ac:chgData name="laura davies" userId="5a9fa8f0365338e7" providerId="LiveId" clId="{F1B582CF-2DA9-4351-AD9F-8CE32B5D45D3}" dt="2019-03-14T18:08:23.459" v="4477" actId="26606"/>
          <ac:picMkLst>
            <pc:docMk/>
            <pc:sldMk cId="1708234043" sldId="256"/>
            <ac:picMk id="7" creationId="{5AD5AF8C-2DD5-451D-9DFC-5F016FD1665C}"/>
          </ac:picMkLst>
        </pc:picChg>
        <pc:picChg chg="add del">
          <ac:chgData name="laura davies" userId="5a9fa8f0365338e7" providerId="LiveId" clId="{F1B582CF-2DA9-4351-AD9F-8CE32B5D45D3}" dt="2019-03-14T18:08:25.172" v="4479" actId="26606"/>
          <ac:picMkLst>
            <pc:docMk/>
            <pc:sldMk cId="1708234043" sldId="256"/>
            <ac:picMk id="13" creationId="{2270F1FA-0425-408F-9861-80BF5AFB276D}"/>
          </ac:picMkLst>
        </pc:picChg>
        <pc:picChg chg="add del">
          <ac:chgData name="laura davies" userId="5a9fa8f0365338e7" providerId="LiveId" clId="{F1B582CF-2DA9-4351-AD9F-8CE32B5D45D3}" dt="2019-03-14T18:08:35.425" v="4481" actId="26606"/>
          <ac:picMkLst>
            <pc:docMk/>
            <pc:sldMk cId="1708234043" sldId="256"/>
            <ac:picMk id="18" creationId="{7F487851-BFAF-46D8-A1ED-50CAD6E46F59}"/>
          </ac:picMkLst>
        </pc:picChg>
        <pc:picChg chg="add del">
          <ac:chgData name="laura davies" userId="5a9fa8f0365338e7" providerId="LiveId" clId="{F1B582CF-2DA9-4351-AD9F-8CE32B5D45D3}" dt="2019-03-14T18:08:35.425" v="4481" actId="26606"/>
          <ac:picMkLst>
            <pc:docMk/>
            <pc:sldMk cId="1708234043" sldId="256"/>
            <ac:picMk id="20" creationId="{5AD5AF8C-2DD5-451D-9DFC-5F016FD1665C}"/>
          </ac:picMkLst>
        </pc:picChg>
        <pc:picChg chg="add mod">
          <ac:chgData name="laura davies" userId="5a9fa8f0365338e7" providerId="LiveId" clId="{F1B582CF-2DA9-4351-AD9F-8CE32B5D45D3}" dt="2019-03-14T20:37:09.681" v="6759" actId="26606"/>
          <ac:picMkLst>
            <pc:docMk/>
            <pc:sldMk cId="1708234043" sldId="256"/>
            <ac:picMk id="25" creationId="{4D1F0D47-C7E9-4A3B-AA66-DDA6CFE817F7}"/>
          </ac:picMkLst>
        </pc:picChg>
      </pc:sldChg>
      <pc:sldChg chg="addSp delSp modSp mod setBg setClrOvrMap delDesignElem">
        <pc:chgData name="laura davies" userId="5a9fa8f0365338e7" providerId="LiveId" clId="{F1B582CF-2DA9-4351-AD9F-8CE32B5D45D3}" dt="2019-03-14T20:37:35.968" v="6762" actId="26606"/>
        <pc:sldMkLst>
          <pc:docMk/>
          <pc:sldMk cId="1916370470" sldId="257"/>
        </pc:sldMkLst>
        <pc:spChg chg="mod">
          <ac:chgData name="laura davies" userId="5a9fa8f0365338e7" providerId="LiveId" clId="{F1B582CF-2DA9-4351-AD9F-8CE32B5D45D3}" dt="2019-03-14T20:37:35.968" v="6762" actId="26606"/>
          <ac:spMkLst>
            <pc:docMk/>
            <pc:sldMk cId="1916370470" sldId="257"/>
            <ac:spMk id="2" creationId="{300DEFCE-70D0-4563-BB46-0953580C05DE}"/>
          </ac:spMkLst>
        </pc:spChg>
        <pc:spChg chg="mod ord">
          <ac:chgData name="laura davies" userId="5a9fa8f0365338e7" providerId="LiveId" clId="{F1B582CF-2DA9-4351-AD9F-8CE32B5D45D3}" dt="2019-03-14T20:37:35.968" v="6762" actId="26606"/>
          <ac:spMkLst>
            <pc:docMk/>
            <pc:sldMk cId="1916370470" sldId="257"/>
            <ac:spMk id="3" creationId="{347F5A15-6105-4633-98D6-4CE00C181D56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916370470" sldId="257"/>
            <ac:spMk id="8" creationId="{74CD14DB-BB81-479F-A1FC-1C75640E9F84}"/>
          </ac:spMkLst>
        </pc:spChg>
        <pc:spChg chg="add">
          <ac:chgData name="laura davies" userId="5a9fa8f0365338e7" providerId="LiveId" clId="{F1B582CF-2DA9-4351-AD9F-8CE32B5D45D3}" dt="2019-03-14T20:37:35.968" v="6762" actId="26606"/>
          <ac:spMkLst>
            <pc:docMk/>
            <pc:sldMk cId="1916370470" sldId="257"/>
            <ac:spMk id="9" creationId="{1722D4CF-3103-401A-A2A5-38A028A5E4BD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916370470" sldId="257"/>
            <ac:spMk id="10" creationId="{C943A91B-7CA7-4592-A975-73B1BF8C4C74}"/>
          </ac:spMkLst>
        </pc:spChg>
        <pc:spChg chg="add">
          <ac:chgData name="laura davies" userId="5a9fa8f0365338e7" providerId="LiveId" clId="{F1B582CF-2DA9-4351-AD9F-8CE32B5D45D3}" dt="2019-03-14T20:37:35.968" v="6762" actId="26606"/>
          <ac:spMkLst>
            <pc:docMk/>
            <pc:sldMk cId="1916370470" sldId="257"/>
            <ac:spMk id="11" creationId="{363E7767-027E-40C4-8117-FB4A7FC9495B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916370470" sldId="257"/>
            <ac:spMk id="12" creationId="{EC471314-E46A-414B-8D91-74880E84F187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916370470" sldId="257"/>
            <ac:spMk id="14" creationId="{6A681326-1C9D-44A3-A627-3871BDAE4127}"/>
          </ac:spMkLst>
        </pc:spChg>
        <pc:spChg chg="add">
          <ac:chgData name="laura davies" userId="5a9fa8f0365338e7" providerId="LiveId" clId="{F1B582CF-2DA9-4351-AD9F-8CE32B5D45D3}" dt="2019-03-14T20:37:35.968" v="6762" actId="26606"/>
          <ac:spMkLst>
            <pc:docMk/>
            <pc:sldMk cId="1916370470" sldId="257"/>
            <ac:spMk id="16" creationId="{E576DD09-A1E9-4DCA-9B2C-D12D2C8098DC}"/>
          </ac:spMkLst>
        </pc:spChg>
        <pc:picChg chg="add mod">
          <ac:chgData name="laura davies" userId="5a9fa8f0365338e7" providerId="LiveId" clId="{F1B582CF-2DA9-4351-AD9F-8CE32B5D45D3}" dt="2019-03-14T20:37:35.968" v="6762" actId="26606"/>
          <ac:picMkLst>
            <pc:docMk/>
            <pc:sldMk cId="1916370470" sldId="257"/>
            <ac:picMk id="7" creationId="{059DCDD2-D4D6-491C-9B69-8966092AC956}"/>
          </ac:picMkLst>
        </pc:picChg>
      </pc:sldChg>
      <pc:sldChg chg="addSp delSp modSp mod setBg delDesignElem">
        <pc:chgData name="laura davies" userId="5a9fa8f0365338e7" providerId="LiveId" clId="{F1B582CF-2DA9-4351-AD9F-8CE32B5D45D3}" dt="2019-03-14T20:37:41.193" v="6763" actId="26606"/>
        <pc:sldMkLst>
          <pc:docMk/>
          <pc:sldMk cId="1460451921" sldId="258"/>
        </pc:sldMkLst>
        <pc:spChg chg="mod">
          <ac:chgData name="laura davies" userId="5a9fa8f0365338e7" providerId="LiveId" clId="{F1B582CF-2DA9-4351-AD9F-8CE32B5D45D3}" dt="2019-03-14T20:37:41.193" v="6763" actId="26606"/>
          <ac:spMkLst>
            <pc:docMk/>
            <pc:sldMk cId="1460451921" sldId="258"/>
            <ac:spMk id="2" creationId="{0BDCB173-F862-4DF5-9B4A-FEEE268826D6}"/>
          </ac:spMkLst>
        </pc:spChg>
        <pc:spChg chg="mod ord">
          <ac:chgData name="laura davies" userId="5a9fa8f0365338e7" providerId="LiveId" clId="{F1B582CF-2DA9-4351-AD9F-8CE32B5D45D3}" dt="2019-03-14T20:37:41.193" v="6763" actId="26606"/>
          <ac:spMkLst>
            <pc:docMk/>
            <pc:sldMk cId="1460451921" sldId="258"/>
            <ac:spMk id="3" creationId="{DA2365AA-75CD-43C4-951A-A1AF302E044F}"/>
          </ac:spMkLst>
        </pc:spChg>
        <pc:spChg chg="add">
          <ac:chgData name="laura davies" userId="5a9fa8f0365338e7" providerId="LiveId" clId="{F1B582CF-2DA9-4351-AD9F-8CE32B5D45D3}" dt="2019-03-14T20:37:41.193" v="6763" actId="26606"/>
          <ac:spMkLst>
            <pc:docMk/>
            <pc:sldMk cId="1460451921" sldId="258"/>
            <ac:spMk id="8" creationId="{E7504247-9483-41AE-9B01-B52DDABF2EA0}"/>
          </ac:spMkLst>
        </pc:spChg>
        <pc:spChg chg="add">
          <ac:chgData name="laura davies" userId="5a9fa8f0365338e7" providerId="LiveId" clId="{F1B582CF-2DA9-4351-AD9F-8CE32B5D45D3}" dt="2019-03-14T20:37:41.193" v="6763" actId="26606"/>
          <ac:spMkLst>
            <pc:docMk/>
            <pc:sldMk cId="1460451921" sldId="258"/>
            <ac:spMk id="9" creationId="{546B6683-A4E0-4407-A813-3EC9566D04B7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460451921" sldId="258"/>
            <ac:spMk id="10" creationId="{76323F7F-FC7C-41A8-BDF7-A965A979DCE4}"/>
          </ac:spMkLst>
        </pc:spChg>
        <pc:spChg chg="add">
          <ac:chgData name="laura davies" userId="5a9fa8f0365338e7" providerId="LiveId" clId="{F1B582CF-2DA9-4351-AD9F-8CE32B5D45D3}" dt="2019-03-14T20:37:41.193" v="6763" actId="26606"/>
          <ac:spMkLst>
            <pc:docMk/>
            <pc:sldMk cId="1460451921" sldId="258"/>
            <ac:spMk id="11" creationId="{7F483435-E587-4D6F-84AF-780EDA15349A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460451921" sldId="258"/>
            <ac:spMk id="12" creationId="{7DC29FF4-A115-427C-9832-C65C94DA2D49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460451921" sldId="258"/>
            <ac:spMk id="14" creationId="{4B29F939-D4B2-4185-A8DB-F390F6DBE987}"/>
          </ac:spMkLst>
        </pc:spChg>
        <pc:spChg chg="add del">
          <ac:chgData name="laura davies" userId="5a9fa8f0365338e7" providerId="LiveId" clId="{F1B582CF-2DA9-4351-AD9F-8CE32B5D45D3}" dt="2019-03-14T16:52:05.193" v="2673" actId="26606"/>
          <ac:spMkLst>
            <pc:docMk/>
            <pc:sldMk cId="1460451921" sldId="258"/>
            <ac:spMk id="23" creationId="{BFD3DF8A-480D-4BB4-B603-B70596CFD6A4}"/>
          </ac:spMkLst>
        </pc:spChg>
        <pc:grpChg chg="add del">
          <ac:chgData name="laura davies" userId="5a9fa8f0365338e7" providerId="LiveId" clId="{F1B582CF-2DA9-4351-AD9F-8CE32B5D45D3}" dt="2019-03-14T16:52:05.193" v="2673" actId="26606"/>
          <ac:grpSpMkLst>
            <pc:docMk/>
            <pc:sldMk cId="1460451921" sldId="258"/>
            <ac:grpSpMk id="7" creationId="{3E239521-4E27-466E-9087-5C3D9CD1C9A3}"/>
          </ac:grpSpMkLst>
        </pc:grpChg>
        <pc:picChg chg="add mod">
          <ac:chgData name="laura davies" userId="5a9fa8f0365338e7" providerId="LiveId" clId="{F1B582CF-2DA9-4351-AD9F-8CE32B5D45D3}" dt="2019-03-14T20:37:41.193" v="6763" actId="26606"/>
          <ac:picMkLst>
            <pc:docMk/>
            <pc:sldMk cId="1460451921" sldId="258"/>
            <ac:picMk id="5" creationId="{739241DD-A768-409B-A337-6DAA58263486}"/>
          </ac:picMkLst>
        </pc:picChg>
      </pc:sldChg>
      <pc:sldChg chg="addSp delSp modSp mod setBg delDesignElem">
        <pc:chgData name="laura davies" userId="5a9fa8f0365338e7" providerId="LiveId" clId="{F1B582CF-2DA9-4351-AD9F-8CE32B5D45D3}" dt="2019-03-14T20:37:45.219" v="6764" actId="26606"/>
        <pc:sldMkLst>
          <pc:docMk/>
          <pc:sldMk cId="1348480726" sldId="259"/>
        </pc:sldMkLst>
        <pc:spChg chg="mod">
          <ac:chgData name="laura davies" userId="5a9fa8f0365338e7" providerId="LiveId" clId="{F1B582CF-2DA9-4351-AD9F-8CE32B5D45D3}" dt="2019-03-14T20:37:45.219" v="6764" actId="26606"/>
          <ac:spMkLst>
            <pc:docMk/>
            <pc:sldMk cId="1348480726" sldId="259"/>
            <ac:spMk id="2" creationId="{1F08C33B-854C-477D-875A-A5733A895DB0}"/>
          </ac:spMkLst>
        </pc:spChg>
        <pc:spChg chg="mod ord">
          <ac:chgData name="laura davies" userId="5a9fa8f0365338e7" providerId="LiveId" clId="{F1B582CF-2DA9-4351-AD9F-8CE32B5D45D3}" dt="2019-03-14T20:37:45.219" v="6764" actId="26606"/>
          <ac:spMkLst>
            <pc:docMk/>
            <pc:sldMk cId="1348480726" sldId="259"/>
            <ac:spMk id="3" creationId="{35FF564F-D9CD-4B22-865E-A01CA0C30C14}"/>
          </ac:spMkLst>
        </pc:spChg>
        <pc:spChg chg="add del">
          <ac:chgData name="laura davies" userId="5a9fa8f0365338e7" providerId="LiveId" clId="{F1B582CF-2DA9-4351-AD9F-8CE32B5D45D3}" dt="2019-03-14T14:47:46.795" v="1231" actId="26606"/>
          <ac:spMkLst>
            <pc:docMk/>
            <pc:sldMk cId="1348480726" sldId="259"/>
            <ac:spMk id="8" creationId="{74171A0C-99A8-498E-9F1F-86C734DB8FD8}"/>
          </ac:spMkLst>
        </pc:spChg>
        <pc:spChg chg="add del">
          <ac:chgData name="laura davies" userId="5a9fa8f0365338e7" providerId="LiveId" clId="{F1B582CF-2DA9-4351-AD9F-8CE32B5D45D3}" dt="2019-03-14T14:47:46.795" v="1231" actId="26606"/>
          <ac:spMkLst>
            <pc:docMk/>
            <pc:sldMk cId="1348480726" sldId="259"/>
            <ac:spMk id="10" creationId="{270BDA80-627C-422A-AFFD-B7F1DC0F7734}"/>
          </ac:spMkLst>
        </pc:spChg>
        <pc:spChg chg="add">
          <ac:chgData name="laura davies" userId="5a9fa8f0365338e7" providerId="LiveId" clId="{F1B582CF-2DA9-4351-AD9F-8CE32B5D45D3}" dt="2019-03-14T20:37:45.219" v="6764" actId="26606"/>
          <ac:spMkLst>
            <pc:docMk/>
            <pc:sldMk cId="1348480726" sldId="259"/>
            <ac:spMk id="11" creationId="{E7504247-9483-41AE-9B01-B52DDABF2EA0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348480726" sldId="259"/>
            <ac:spMk id="12" creationId="{0E6FAA9E-989B-4A11-9EF3-1D6E0664BC0C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348480726" sldId="259"/>
            <ac:spMk id="13" creationId="{D4895BFE-F64B-41CE-869C-71C4A06BD2E9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348480726" sldId="259"/>
            <ac:spMk id="14" creationId="{EBFDE49C-243A-4B0B-AA88-FCB35F42C26B}"/>
          </ac:spMkLst>
        </pc:spChg>
        <pc:spChg chg="add">
          <ac:chgData name="laura davies" userId="5a9fa8f0365338e7" providerId="LiveId" clId="{F1B582CF-2DA9-4351-AD9F-8CE32B5D45D3}" dt="2019-03-14T20:37:45.219" v="6764" actId="26606"/>
          <ac:spMkLst>
            <pc:docMk/>
            <pc:sldMk cId="1348480726" sldId="259"/>
            <ac:spMk id="15" creationId="{546B6683-A4E0-4407-A813-3EC9566D04B7}"/>
          </ac:spMkLst>
        </pc:spChg>
        <pc:spChg chg="add">
          <ac:chgData name="laura davies" userId="5a9fa8f0365338e7" providerId="LiveId" clId="{F1B582CF-2DA9-4351-AD9F-8CE32B5D45D3}" dt="2019-03-14T20:37:45.219" v="6764" actId="26606"/>
          <ac:spMkLst>
            <pc:docMk/>
            <pc:sldMk cId="1348480726" sldId="259"/>
            <ac:spMk id="16" creationId="{7F483435-E587-4D6F-84AF-780EDA15349A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1348480726" sldId="259"/>
            <ac:spMk id="22" creationId="{C2389038-1ADC-4D42-8C96-7433ADCAE1C9}"/>
          </ac:spMkLst>
        </pc:spChg>
        <pc:grpChg chg="add del">
          <ac:chgData name="laura davies" userId="5a9fa8f0365338e7" providerId="LiveId" clId="{F1B582CF-2DA9-4351-AD9F-8CE32B5D45D3}" dt="2019-03-14T18:05:52.173" v="4473"/>
          <ac:grpSpMkLst>
            <pc:docMk/>
            <pc:sldMk cId="1348480726" sldId="259"/>
            <ac:grpSpMk id="9" creationId="{4E7DB7BD-DE1A-4B9B-ABED-713D20FC7486}"/>
          </ac:grpSpMkLst>
        </pc:grpChg>
        <pc:picChg chg="add mod">
          <ac:chgData name="laura davies" userId="5a9fa8f0365338e7" providerId="LiveId" clId="{F1B582CF-2DA9-4351-AD9F-8CE32B5D45D3}" dt="2019-03-14T20:37:45.219" v="6764" actId="26606"/>
          <ac:picMkLst>
            <pc:docMk/>
            <pc:sldMk cId="1348480726" sldId="259"/>
            <ac:picMk id="7" creationId="{193EEED4-CED8-4735-BFBC-912F28FEC380}"/>
          </ac:picMkLst>
        </pc:picChg>
      </pc:sldChg>
      <pc:sldChg chg="addSp delSp modSp mod setBg setClrOvrMap delDesignElem">
        <pc:chgData name="laura davies" userId="5a9fa8f0365338e7" providerId="LiveId" clId="{F1B582CF-2DA9-4351-AD9F-8CE32B5D45D3}" dt="2019-03-14T20:37:58.976" v="6765" actId="26606"/>
        <pc:sldMkLst>
          <pc:docMk/>
          <pc:sldMk cId="3895277674" sldId="260"/>
        </pc:sldMkLst>
        <pc:spChg chg="mod">
          <ac:chgData name="laura davies" userId="5a9fa8f0365338e7" providerId="LiveId" clId="{F1B582CF-2DA9-4351-AD9F-8CE32B5D45D3}" dt="2019-03-14T20:37:58.976" v="6765" actId="26606"/>
          <ac:spMkLst>
            <pc:docMk/>
            <pc:sldMk cId="3895277674" sldId="260"/>
            <ac:spMk id="2" creationId="{F9D40AF5-011D-4672-BC4F-09B107CC0720}"/>
          </ac:spMkLst>
        </pc:spChg>
        <pc:spChg chg="add del">
          <ac:chgData name="laura davies" userId="5a9fa8f0365338e7" providerId="LiveId" clId="{F1B582CF-2DA9-4351-AD9F-8CE32B5D45D3}" dt="2019-03-14T14:48:19.014" v="1239" actId="26606"/>
          <ac:spMkLst>
            <pc:docMk/>
            <pc:sldMk cId="3895277674" sldId="260"/>
            <ac:spMk id="3" creationId="{B83494C8-71FB-4CB5-B2D9-0FDDA655A006}"/>
          </ac:spMkLst>
        </pc:spChg>
        <pc:spChg chg="add del">
          <ac:chgData name="laura davies" userId="5a9fa8f0365338e7" providerId="LiveId" clId="{F1B582CF-2DA9-4351-AD9F-8CE32B5D45D3}" dt="2019-03-14T14:48:06.635" v="1234" actId="26606"/>
          <ac:spMkLst>
            <pc:docMk/>
            <pc:sldMk cId="3895277674" sldId="260"/>
            <ac:spMk id="10" creationId="{FE4EC82A-4C8C-4C89-84E5-F167F921BB24}"/>
          </ac:spMkLst>
        </pc:spChg>
        <pc:spChg chg="add del">
          <ac:chgData name="laura davies" userId="5a9fa8f0365338e7" providerId="LiveId" clId="{F1B582CF-2DA9-4351-AD9F-8CE32B5D45D3}" dt="2019-03-14T14:48:06.635" v="1234" actId="26606"/>
          <ac:spMkLst>
            <pc:docMk/>
            <pc:sldMk cId="3895277674" sldId="260"/>
            <ac:spMk id="12" creationId="{20274AE2-B8C3-42B7-A71C-2E111FA46057}"/>
          </ac:spMkLst>
        </pc:spChg>
        <pc:spChg chg="add del">
          <ac:chgData name="laura davies" userId="5a9fa8f0365338e7" providerId="LiveId" clId="{F1B582CF-2DA9-4351-AD9F-8CE32B5D45D3}" dt="2019-03-14T14:48:06.635" v="1234" actId="26606"/>
          <ac:spMkLst>
            <pc:docMk/>
            <pc:sldMk cId="3895277674" sldId="260"/>
            <ac:spMk id="14" creationId="{B1C4F06D-9A48-4DB4-BB8C-E7FD6E58D748}"/>
          </ac:spMkLst>
        </pc:spChg>
        <pc:spChg chg="add del">
          <ac:chgData name="laura davies" userId="5a9fa8f0365338e7" providerId="LiveId" clId="{F1B582CF-2DA9-4351-AD9F-8CE32B5D45D3}" dt="2019-03-14T14:48:06.635" v="1234" actId="26606"/>
          <ac:spMkLst>
            <pc:docMk/>
            <pc:sldMk cId="3895277674" sldId="260"/>
            <ac:spMk id="16" creationId="{998CBEAC-6AB1-4AD1-AD3D-FF124A71AF2F}"/>
          </ac:spMkLst>
        </pc:spChg>
        <pc:spChg chg="add del">
          <ac:chgData name="laura davies" userId="5a9fa8f0365338e7" providerId="LiveId" clId="{F1B582CF-2DA9-4351-AD9F-8CE32B5D45D3}" dt="2019-03-14T14:48:15.812" v="1236" actId="26606"/>
          <ac:spMkLst>
            <pc:docMk/>
            <pc:sldMk cId="3895277674" sldId="260"/>
            <ac:spMk id="18" creationId="{D29121B6-CC83-4529-87ED-89AE1AD34EE4}"/>
          </ac:spMkLst>
        </pc:spChg>
        <pc:spChg chg="add del">
          <ac:chgData name="laura davies" userId="5a9fa8f0365338e7" providerId="LiveId" clId="{F1B582CF-2DA9-4351-AD9F-8CE32B5D45D3}" dt="2019-03-14T14:48:15.812" v="1236" actId="26606"/>
          <ac:spMkLst>
            <pc:docMk/>
            <pc:sldMk cId="3895277674" sldId="260"/>
            <ac:spMk id="19" creationId="{F48C3783-EF6E-445F-A78D-9DE1771B04FF}"/>
          </ac:spMkLst>
        </pc:spChg>
        <pc:spChg chg="add del">
          <ac:chgData name="laura davies" userId="5a9fa8f0365338e7" providerId="LiveId" clId="{F1B582CF-2DA9-4351-AD9F-8CE32B5D45D3}" dt="2019-03-14T14:48:15.812" v="1236" actId="26606"/>
          <ac:spMkLst>
            <pc:docMk/>
            <pc:sldMk cId="3895277674" sldId="260"/>
            <ac:spMk id="20" creationId="{CCB7DCDB-78ED-480D-8CA0-9930E8F29DBB}"/>
          </ac:spMkLst>
        </pc:spChg>
        <pc:spChg chg="add del">
          <ac:chgData name="laura davies" userId="5a9fa8f0365338e7" providerId="LiveId" clId="{F1B582CF-2DA9-4351-AD9F-8CE32B5D45D3}" dt="2019-03-14T14:48:15.812" v="1236" actId="26606"/>
          <ac:spMkLst>
            <pc:docMk/>
            <pc:sldMk cId="3895277674" sldId="260"/>
            <ac:spMk id="21" creationId="{11F48B6A-C55F-4FD5-9034-DC9867D02B44}"/>
          </ac:spMkLst>
        </pc:spChg>
        <pc:spChg chg="add del">
          <ac:chgData name="laura davies" userId="5a9fa8f0365338e7" providerId="LiveId" clId="{F1B582CF-2DA9-4351-AD9F-8CE32B5D45D3}" dt="2019-03-14T14:48:18.890" v="1238" actId="26606"/>
          <ac:spMkLst>
            <pc:docMk/>
            <pc:sldMk cId="3895277674" sldId="260"/>
            <ac:spMk id="24" creationId="{FE4EC82A-4C8C-4C89-84E5-F167F921BB24}"/>
          </ac:spMkLst>
        </pc:spChg>
        <pc:spChg chg="add del">
          <ac:chgData name="laura davies" userId="5a9fa8f0365338e7" providerId="LiveId" clId="{F1B582CF-2DA9-4351-AD9F-8CE32B5D45D3}" dt="2019-03-14T14:48:18.890" v="1238" actId="26606"/>
          <ac:spMkLst>
            <pc:docMk/>
            <pc:sldMk cId="3895277674" sldId="260"/>
            <ac:spMk id="25" creationId="{20274AE2-B8C3-42B7-A71C-2E111FA46057}"/>
          </ac:spMkLst>
        </pc:spChg>
        <pc:spChg chg="add del">
          <ac:chgData name="laura davies" userId="5a9fa8f0365338e7" providerId="LiveId" clId="{F1B582CF-2DA9-4351-AD9F-8CE32B5D45D3}" dt="2019-03-14T14:48:18.890" v="1238" actId="26606"/>
          <ac:spMkLst>
            <pc:docMk/>
            <pc:sldMk cId="3895277674" sldId="260"/>
            <ac:spMk id="26" creationId="{B1C4F06D-9A48-4DB4-BB8C-E7FD6E58D748}"/>
          </ac:spMkLst>
        </pc:spChg>
        <pc:spChg chg="add del">
          <ac:chgData name="laura davies" userId="5a9fa8f0365338e7" providerId="LiveId" clId="{F1B582CF-2DA9-4351-AD9F-8CE32B5D45D3}" dt="2019-03-14T14:48:18.890" v="1238" actId="26606"/>
          <ac:spMkLst>
            <pc:docMk/>
            <pc:sldMk cId="3895277674" sldId="260"/>
            <ac:spMk id="27" creationId="{998CBEAC-6AB1-4AD1-AD3D-FF124A71AF2F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3895277674" sldId="260"/>
            <ac:spMk id="30" creationId="{FE4EC82A-4C8C-4C89-84E5-F167F921BB24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3895277674" sldId="260"/>
            <ac:spMk id="31" creationId="{20274AE2-B8C3-42B7-A71C-2E111FA46057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3895277674" sldId="260"/>
            <ac:spMk id="32" creationId="{B1C4F06D-9A48-4DB4-BB8C-E7FD6E58D748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3895277674" sldId="260"/>
            <ac:spMk id="33" creationId="{998CBEAC-6AB1-4AD1-AD3D-FF124A71AF2F}"/>
          </ac:spMkLst>
        </pc:spChg>
        <pc:spChg chg="add del">
          <ac:chgData name="laura davies" userId="5a9fa8f0365338e7" providerId="LiveId" clId="{F1B582CF-2DA9-4351-AD9F-8CE32B5D45D3}" dt="2019-03-14T16:51:14.847" v="2663" actId="26606"/>
          <ac:spMkLst>
            <pc:docMk/>
            <pc:sldMk cId="3895277674" sldId="260"/>
            <ac:spMk id="36" creationId="{0D4C852A-CDF4-42CB-A8E1-E8B8655B6B7E}"/>
          </ac:spMkLst>
        </pc:spChg>
        <pc:spChg chg="add del">
          <ac:chgData name="laura davies" userId="5a9fa8f0365338e7" providerId="LiveId" clId="{F1B582CF-2DA9-4351-AD9F-8CE32B5D45D3}" dt="2019-03-14T16:51:14.847" v="2663" actId="26606"/>
          <ac:spMkLst>
            <pc:docMk/>
            <pc:sldMk cId="3895277674" sldId="260"/>
            <ac:spMk id="37" creationId="{19DE0A3A-706B-4AA1-BCB2-839AD15DAAE8}"/>
          </ac:spMkLst>
        </pc:spChg>
        <pc:spChg chg="add del">
          <ac:chgData name="laura davies" userId="5a9fa8f0365338e7" providerId="LiveId" clId="{F1B582CF-2DA9-4351-AD9F-8CE32B5D45D3}" dt="2019-03-14T16:51:14.847" v="2663" actId="26606"/>
          <ac:spMkLst>
            <pc:docMk/>
            <pc:sldMk cId="3895277674" sldId="260"/>
            <ac:spMk id="38" creationId="{FE1D3F1A-ACDE-4DAB-9A2C-79A4F06CC54F}"/>
          </ac:spMkLst>
        </pc:spChg>
        <pc:spChg chg="add del">
          <ac:chgData name="laura davies" userId="5a9fa8f0365338e7" providerId="LiveId" clId="{F1B582CF-2DA9-4351-AD9F-8CE32B5D45D3}" dt="2019-03-14T16:50:31.570" v="2657"/>
          <ac:spMkLst>
            <pc:docMk/>
            <pc:sldMk cId="3895277674" sldId="260"/>
            <ac:spMk id="39" creationId="{0D4C852A-CDF4-42CB-A8E1-E8B8655B6B7E}"/>
          </ac:spMkLst>
        </pc:spChg>
        <pc:spChg chg="add del">
          <ac:chgData name="laura davies" userId="5a9fa8f0365338e7" providerId="LiveId" clId="{F1B582CF-2DA9-4351-AD9F-8CE32B5D45D3}" dt="2019-03-14T16:51:21.049" v="2665" actId="26606"/>
          <ac:spMkLst>
            <pc:docMk/>
            <pc:sldMk cId="3895277674" sldId="260"/>
            <ac:spMk id="40" creationId="{0D4C852A-CDF4-42CB-A8E1-E8B8655B6B7E}"/>
          </ac:spMkLst>
        </pc:spChg>
        <pc:spChg chg="add del">
          <ac:chgData name="laura davies" userId="5a9fa8f0365338e7" providerId="LiveId" clId="{F1B582CF-2DA9-4351-AD9F-8CE32B5D45D3}" dt="2019-03-14T16:50:31.570" v="2657"/>
          <ac:spMkLst>
            <pc:docMk/>
            <pc:sldMk cId="3895277674" sldId="260"/>
            <ac:spMk id="41" creationId="{19DE0A3A-706B-4AA1-BCB2-839AD15DAAE8}"/>
          </ac:spMkLst>
        </pc:spChg>
        <pc:spChg chg="add del">
          <ac:chgData name="laura davies" userId="5a9fa8f0365338e7" providerId="LiveId" clId="{F1B582CF-2DA9-4351-AD9F-8CE32B5D45D3}" dt="2019-03-14T16:51:21.049" v="2665" actId="26606"/>
          <ac:spMkLst>
            <pc:docMk/>
            <pc:sldMk cId="3895277674" sldId="260"/>
            <ac:spMk id="42" creationId="{19DE0A3A-706B-4AA1-BCB2-839AD15DAAE8}"/>
          </ac:spMkLst>
        </pc:spChg>
        <pc:spChg chg="add del">
          <ac:chgData name="laura davies" userId="5a9fa8f0365338e7" providerId="LiveId" clId="{F1B582CF-2DA9-4351-AD9F-8CE32B5D45D3}" dt="2019-03-14T16:50:31.570" v="2657"/>
          <ac:spMkLst>
            <pc:docMk/>
            <pc:sldMk cId="3895277674" sldId="260"/>
            <ac:spMk id="43" creationId="{FE1D3F1A-ACDE-4DAB-9A2C-79A4F06CC54F}"/>
          </ac:spMkLst>
        </pc:spChg>
        <pc:spChg chg="add del">
          <ac:chgData name="laura davies" userId="5a9fa8f0365338e7" providerId="LiveId" clId="{F1B582CF-2DA9-4351-AD9F-8CE32B5D45D3}" dt="2019-03-14T16:51:21.049" v="2665" actId="26606"/>
          <ac:spMkLst>
            <pc:docMk/>
            <pc:sldMk cId="3895277674" sldId="260"/>
            <ac:spMk id="44" creationId="{FE1D3F1A-ACDE-4DAB-9A2C-79A4F06CC54F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3895277674" sldId="260"/>
            <ac:spMk id="45" creationId="{45F3D31F-26BB-46A1-A3D3-A758FF02AFE1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3895277674" sldId="260"/>
            <ac:spMk id="46" creationId="{CA844043-2B05-4A69-98C6-CF0F269466C2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3895277674" sldId="260"/>
            <ac:spMk id="47" creationId="{45B15905-1588-4FAB-9558-04F1B218697C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3895277674" sldId="260"/>
            <ac:spMk id="48" creationId="{6C2AD7F1-D41F-4DC2-8C0D-28429DF70325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3895277674" sldId="260"/>
            <ac:spMk id="49" creationId="{C72FA550-997B-4EFC-9E96-6937BDAE2C54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3895277674" sldId="260"/>
            <ac:spMk id="50" creationId="{5D1E228D-CA9E-41E4-87C8-21C841EAD552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3895277674" sldId="260"/>
            <ac:spMk id="51" creationId="{A41FDE27-F763-46C3-B111-19C1535BF43C}"/>
          </ac:spMkLst>
        </pc:spChg>
        <pc:spChg chg="add del">
          <ac:chgData name="laura davies" userId="5a9fa8f0365338e7" providerId="LiveId" clId="{F1B582CF-2DA9-4351-AD9F-8CE32B5D45D3}" dt="2019-03-14T18:16:02.649" v="4538"/>
          <ac:spMkLst>
            <pc:docMk/>
            <pc:sldMk cId="3895277674" sldId="260"/>
            <ac:spMk id="52" creationId="{0D4C852A-CDF4-42CB-A8E1-E8B8655B6B7E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3895277674" sldId="260"/>
            <ac:spMk id="53" creationId="{F417D79A-45EF-4C57-ABEB-04910F333ABB}"/>
          </ac:spMkLst>
        </pc:spChg>
        <pc:spChg chg="add del">
          <ac:chgData name="laura davies" userId="5a9fa8f0365338e7" providerId="LiveId" clId="{F1B582CF-2DA9-4351-AD9F-8CE32B5D45D3}" dt="2019-03-14T18:16:02.649" v="4538"/>
          <ac:spMkLst>
            <pc:docMk/>
            <pc:sldMk cId="3895277674" sldId="260"/>
            <ac:spMk id="54" creationId="{19DE0A3A-706B-4AA1-BCB2-839AD15DAAE8}"/>
          </ac:spMkLst>
        </pc:spChg>
        <pc:spChg chg="add del">
          <ac:chgData name="laura davies" userId="5a9fa8f0365338e7" providerId="LiveId" clId="{F1B582CF-2DA9-4351-AD9F-8CE32B5D45D3}" dt="2019-03-14T18:16:02.649" v="4538"/>
          <ac:spMkLst>
            <pc:docMk/>
            <pc:sldMk cId="3895277674" sldId="260"/>
            <ac:spMk id="55" creationId="{FE1D3F1A-ACDE-4DAB-9A2C-79A4F06CC54F}"/>
          </ac:spMkLst>
        </pc:spChg>
        <pc:spChg chg="add">
          <ac:chgData name="laura davies" userId="5a9fa8f0365338e7" providerId="LiveId" clId="{F1B582CF-2DA9-4351-AD9F-8CE32B5D45D3}" dt="2019-03-14T20:37:58.976" v="6765" actId="26606"/>
          <ac:spMkLst>
            <pc:docMk/>
            <pc:sldMk cId="3895277674" sldId="260"/>
            <ac:spMk id="56" creationId="{D29121B6-CC83-4529-87ED-89AE1AD34EE4}"/>
          </ac:spMkLst>
        </pc:spChg>
        <pc:spChg chg="add">
          <ac:chgData name="laura davies" userId="5a9fa8f0365338e7" providerId="LiveId" clId="{F1B582CF-2DA9-4351-AD9F-8CE32B5D45D3}" dt="2019-03-14T20:37:58.976" v="6765" actId="26606"/>
          <ac:spMkLst>
            <pc:docMk/>
            <pc:sldMk cId="3895277674" sldId="260"/>
            <ac:spMk id="57" creationId="{F48C3783-EF6E-445F-A78D-9DE1771B04FF}"/>
          </ac:spMkLst>
        </pc:spChg>
        <pc:spChg chg="add">
          <ac:chgData name="laura davies" userId="5a9fa8f0365338e7" providerId="LiveId" clId="{F1B582CF-2DA9-4351-AD9F-8CE32B5D45D3}" dt="2019-03-14T20:37:58.976" v="6765" actId="26606"/>
          <ac:spMkLst>
            <pc:docMk/>
            <pc:sldMk cId="3895277674" sldId="260"/>
            <ac:spMk id="58" creationId="{CCB7DCDB-78ED-480D-8CA0-9930E8F29DBB}"/>
          </ac:spMkLst>
        </pc:spChg>
        <pc:spChg chg="add">
          <ac:chgData name="laura davies" userId="5a9fa8f0365338e7" providerId="LiveId" clId="{F1B582CF-2DA9-4351-AD9F-8CE32B5D45D3}" dt="2019-03-14T20:37:58.976" v="6765" actId="26606"/>
          <ac:spMkLst>
            <pc:docMk/>
            <pc:sldMk cId="3895277674" sldId="260"/>
            <ac:spMk id="59" creationId="{11F48B6A-C55F-4FD5-9034-DC9867D02B44}"/>
          </ac:spMkLst>
        </pc:spChg>
        <pc:graphicFrameChg chg="add del">
          <ac:chgData name="laura davies" userId="5a9fa8f0365338e7" providerId="LiveId" clId="{F1B582CF-2DA9-4351-AD9F-8CE32B5D45D3}" dt="2019-03-14T14:48:06.635" v="1234" actId="26606"/>
          <ac:graphicFrameMkLst>
            <pc:docMk/>
            <pc:sldMk cId="3895277674" sldId="260"/>
            <ac:graphicFrameMk id="5" creationId="{7C74280E-8984-4929-ACCA-842F7D04A97A}"/>
          </ac:graphicFrameMkLst>
        </pc:graphicFrameChg>
        <pc:graphicFrameChg chg="add del">
          <ac:chgData name="laura davies" userId="5a9fa8f0365338e7" providerId="LiveId" clId="{F1B582CF-2DA9-4351-AD9F-8CE32B5D45D3}" dt="2019-03-14T14:48:15.812" v="1236" actId="26606"/>
          <ac:graphicFrameMkLst>
            <pc:docMk/>
            <pc:sldMk cId="3895277674" sldId="260"/>
            <ac:graphicFrameMk id="22" creationId="{4C076AC5-1CD6-4350-855D-DFF5918658A2}"/>
          </ac:graphicFrameMkLst>
        </pc:graphicFrameChg>
        <pc:graphicFrameChg chg="add del">
          <ac:chgData name="laura davies" userId="5a9fa8f0365338e7" providerId="LiveId" clId="{F1B582CF-2DA9-4351-AD9F-8CE32B5D45D3}" dt="2019-03-14T14:48:18.890" v="1238" actId="26606"/>
          <ac:graphicFrameMkLst>
            <pc:docMk/>
            <pc:sldMk cId="3895277674" sldId="260"/>
            <ac:graphicFrameMk id="28" creationId="{7C74280E-8984-4929-ACCA-842F7D04A97A}"/>
          </ac:graphicFrameMkLst>
        </pc:graphicFrameChg>
        <pc:graphicFrameChg chg="add mod modGraphic">
          <ac:chgData name="laura davies" userId="5a9fa8f0365338e7" providerId="LiveId" clId="{F1B582CF-2DA9-4351-AD9F-8CE32B5D45D3}" dt="2019-03-14T20:37:58.976" v="6765" actId="26606"/>
          <ac:graphicFrameMkLst>
            <pc:docMk/>
            <pc:sldMk cId="3895277674" sldId="260"/>
            <ac:graphicFrameMk id="34" creationId="{9497BD21-2574-4D95-90A4-735A298E96FA}"/>
          </ac:graphicFrameMkLst>
        </pc:graphicFrameChg>
      </pc:sldChg>
      <pc:sldChg chg="addSp delSp modSp mod setBg setClrOvrMap delDesignElem">
        <pc:chgData name="laura davies" userId="5a9fa8f0365338e7" providerId="LiveId" clId="{F1B582CF-2DA9-4351-AD9F-8CE32B5D45D3}" dt="2019-03-14T20:37:04.276" v="6754" actId="27636"/>
        <pc:sldMkLst>
          <pc:docMk/>
          <pc:sldMk cId="65816108" sldId="261"/>
        </pc:sldMkLst>
        <pc:spChg chg="mod">
          <ac:chgData name="laura davies" userId="5a9fa8f0365338e7" providerId="LiveId" clId="{F1B582CF-2DA9-4351-AD9F-8CE32B5D45D3}" dt="2019-03-14T20:37:04.276" v="6754" actId="27636"/>
          <ac:spMkLst>
            <pc:docMk/>
            <pc:sldMk cId="65816108" sldId="261"/>
            <ac:spMk id="2" creationId="{357B1AEC-074F-43C0-B1EA-A4DC841C4FBF}"/>
          </ac:spMkLst>
        </pc:spChg>
        <pc:spChg chg="del mod">
          <ac:chgData name="laura davies" userId="5a9fa8f0365338e7" providerId="LiveId" clId="{F1B582CF-2DA9-4351-AD9F-8CE32B5D45D3}" dt="2019-03-14T15:03:13.182" v="1252" actId="26606"/>
          <ac:spMkLst>
            <pc:docMk/>
            <pc:sldMk cId="65816108" sldId="261"/>
            <ac:spMk id="3" creationId="{C9ECF316-F26E-4CCF-8930-0D7897DDBDFB}"/>
          </ac:spMkLst>
        </pc:spChg>
        <pc:spChg chg="add del">
          <ac:chgData name="laura davies" userId="5a9fa8f0365338e7" providerId="LiveId" clId="{F1B582CF-2DA9-4351-AD9F-8CE32B5D45D3}" dt="2019-03-14T18:30:38.634" v="4577" actId="26606"/>
          <ac:spMkLst>
            <pc:docMk/>
            <pc:sldMk cId="65816108" sldId="261"/>
            <ac:spMk id="7" creationId="{0D4C852A-CDF4-42CB-A8E1-E8B8655B6B7E}"/>
          </ac:spMkLst>
        </pc:spChg>
        <pc:spChg chg="add del">
          <ac:chgData name="laura davies" userId="5a9fa8f0365338e7" providerId="LiveId" clId="{F1B582CF-2DA9-4351-AD9F-8CE32B5D45D3}" dt="2019-03-14T18:30:38.634" v="4577" actId="26606"/>
          <ac:spMkLst>
            <pc:docMk/>
            <pc:sldMk cId="65816108" sldId="261"/>
            <ac:spMk id="8" creationId="{19DE0A3A-706B-4AA1-BCB2-839AD15DAAE8}"/>
          </ac:spMkLst>
        </pc:spChg>
        <pc:spChg chg="add del">
          <ac:chgData name="laura davies" userId="5a9fa8f0365338e7" providerId="LiveId" clId="{F1B582CF-2DA9-4351-AD9F-8CE32B5D45D3}" dt="2019-03-14T18:30:38.634" v="4577" actId="26606"/>
          <ac:spMkLst>
            <pc:docMk/>
            <pc:sldMk cId="65816108" sldId="261"/>
            <ac:spMk id="9" creationId="{FE1D3F1A-ACDE-4DAB-9A2C-79A4F06CC54F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65816108" sldId="261"/>
            <ac:spMk id="10" creationId="{D29121B6-CC83-4529-87ED-89AE1AD34EE4}"/>
          </ac:spMkLst>
        </pc:spChg>
        <pc:spChg chg="add del">
          <ac:chgData name="laura davies" userId="5a9fa8f0365338e7" providerId="LiveId" clId="{F1B582CF-2DA9-4351-AD9F-8CE32B5D45D3}" dt="2019-03-14T18:39:18.077" v="4623"/>
          <ac:spMkLst>
            <pc:docMk/>
            <pc:sldMk cId="65816108" sldId="261"/>
            <ac:spMk id="11" creationId="{CA844043-2B05-4A69-98C6-CF0F269466C2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65816108" sldId="261"/>
            <ac:spMk id="12" creationId="{F48C3783-EF6E-445F-A78D-9DE1771B04FF}"/>
          </ac:spMkLst>
        </pc:spChg>
        <pc:spChg chg="add del">
          <ac:chgData name="laura davies" userId="5a9fa8f0365338e7" providerId="LiveId" clId="{F1B582CF-2DA9-4351-AD9F-8CE32B5D45D3}" dt="2019-03-14T18:39:18.077" v="4623"/>
          <ac:spMkLst>
            <pc:docMk/>
            <pc:sldMk cId="65816108" sldId="261"/>
            <ac:spMk id="13" creationId="{6C2AD7F1-D41F-4DC2-8C0D-28429DF70325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65816108" sldId="261"/>
            <ac:spMk id="14" creationId="{CCB7DCDB-78ED-480D-8CA0-9930E8F29DBB}"/>
          </ac:spMkLst>
        </pc:spChg>
        <pc:spChg chg="add del">
          <ac:chgData name="laura davies" userId="5a9fa8f0365338e7" providerId="LiveId" clId="{F1B582CF-2DA9-4351-AD9F-8CE32B5D45D3}" dt="2019-03-14T18:39:18.077" v="4623"/>
          <ac:spMkLst>
            <pc:docMk/>
            <pc:sldMk cId="65816108" sldId="261"/>
            <ac:spMk id="15" creationId="{5D1E228D-CA9E-41E4-87C8-21C841EAD552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65816108" sldId="261"/>
            <ac:spMk id="16" creationId="{11F48B6A-C55F-4FD5-9034-DC9867D02B44}"/>
          </ac:spMkLst>
        </pc:spChg>
        <pc:spChg chg="add del">
          <ac:chgData name="laura davies" userId="5a9fa8f0365338e7" providerId="LiveId" clId="{F1B582CF-2DA9-4351-AD9F-8CE32B5D45D3}" dt="2019-03-14T18:39:18.077" v="4623"/>
          <ac:spMkLst>
            <pc:docMk/>
            <pc:sldMk cId="65816108" sldId="261"/>
            <ac:spMk id="17" creationId="{45F3D31F-26BB-46A1-A3D3-A758FF02AFE1}"/>
          </ac:spMkLst>
        </pc:spChg>
        <pc:spChg chg="add del">
          <ac:chgData name="laura davies" userId="5a9fa8f0365338e7" providerId="LiveId" clId="{F1B582CF-2DA9-4351-AD9F-8CE32B5D45D3}" dt="2019-03-14T18:39:18.077" v="4623"/>
          <ac:spMkLst>
            <pc:docMk/>
            <pc:sldMk cId="65816108" sldId="261"/>
            <ac:spMk id="18" creationId="{45B15905-1588-4FAB-9558-04F1B218697C}"/>
          </ac:spMkLst>
        </pc:spChg>
        <pc:spChg chg="add del">
          <ac:chgData name="laura davies" userId="5a9fa8f0365338e7" providerId="LiveId" clId="{F1B582CF-2DA9-4351-AD9F-8CE32B5D45D3}" dt="2019-03-14T18:46:29.572" v="4691"/>
          <ac:spMkLst>
            <pc:docMk/>
            <pc:sldMk cId="65816108" sldId="261"/>
            <ac:spMk id="19" creationId="{0D4C852A-CDF4-42CB-A8E1-E8B8655B6B7E}"/>
          </ac:spMkLst>
        </pc:spChg>
        <pc:spChg chg="add del">
          <ac:chgData name="laura davies" userId="5a9fa8f0365338e7" providerId="LiveId" clId="{F1B582CF-2DA9-4351-AD9F-8CE32B5D45D3}" dt="2019-03-14T18:39:18.077" v="4623"/>
          <ac:spMkLst>
            <pc:docMk/>
            <pc:sldMk cId="65816108" sldId="261"/>
            <ac:spMk id="20" creationId="{C72FA550-997B-4EFC-9E96-6937BDAE2C54}"/>
          </ac:spMkLst>
        </pc:spChg>
        <pc:spChg chg="add del">
          <ac:chgData name="laura davies" userId="5a9fa8f0365338e7" providerId="LiveId" clId="{F1B582CF-2DA9-4351-AD9F-8CE32B5D45D3}" dt="2019-03-14T18:46:29.572" v="4691"/>
          <ac:spMkLst>
            <pc:docMk/>
            <pc:sldMk cId="65816108" sldId="261"/>
            <ac:spMk id="21" creationId="{19DE0A3A-706B-4AA1-BCB2-839AD15DAAE8}"/>
          </ac:spMkLst>
        </pc:spChg>
        <pc:spChg chg="add del">
          <ac:chgData name="laura davies" userId="5a9fa8f0365338e7" providerId="LiveId" clId="{F1B582CF-2DA9-4351-AD9F-8CE32B5D45D3}" dt="2019-03-14T18:39:18.077" v="4623"/>
          <ac:spMkLst>
            <pc:docMk/>
            <pc:sldMk cId="65816108" sldId="261"/>
            <ac:spMk id="22" creationId="{A41FDE27-F763-46C3-B111-19C1535BF43C}"/>
          </ac:spMkLst>
        </pc:spChg>
        <pc:spChg chg="add del">
          <ac:chgData name="laura davies" userId="5a9fa8f0365338e7" providerId="LiveId" clId="{F1B582CF-2DA9-4351-AD9F-8CE32B5D45D3}" dt="2019-03-14T18:46:29.572" v="4691"/>
          <ac:spMkLst>
            <pc:docMk/>
            <pc:sldMk cId="65816108" sldId="261"/>
            <ac:spMk id="23" creationId="{FE1D3F1A-ACDE-4DAB-9A2C-79A4F06CC54F}"/>
          </ac:spMkLst>
        </pc:spChg>
        <pc:spChg chg="add del">
          <ac:chgData name="laura davies" userId="5a9fa8f0365338e7" providerId="LiveId" clId="{F1B582CF-2DA9-4351-AD9F-8CE32B5D45D3}" dt="2019-03-14T18:39:18.077" v="4623"/>
          <ac:spMkLst>
            <pc:docMk/>
            <pc:sldMk cId="65816108" sldId="261"/>
            <ac:spMk id="24" creationId="{F417D79A-45EF-4C57-ABEB-04910F333ABB}"/>
          </ac:spMkLst>
        </pc:spChg>
        <pc:graphicFrameChg chg="add mod modGraphic">
          <ac:chgData name="laura davies" userId="5a9fa8f0365338e7" providerId="LiveId" clId="{F1B582CF-2DA9-4351-AD9F-8CE32B5D45D3}" dt="2019-03-14T18:42:49.488" v="4635" actId="26606"/>
          <ac:graphicFrameMkLst>
            <pc:docMk/>
            <pc:sldMk cId="65816108" sldId="261"/>
            <ac:graphicFrameMk id="5" creationId="{03C01E89-D0D0-42EF-B2A0-2C301EE98AF9}"/>
          </ac:graphicFrameMkLst>
        </pc:graphicFrameChg>
      </pc:sldChg>
      <pc:sldChg chg="addSp delSp modSp add mod setBg setClrOvrMap delDesignElem">
        <pc:chgData name="laura davies" userId="5a9fa8f0365338e7" providerId="LiveId" clId="{F1B582CF-2DA9-4351-AD9F-8CE32B5D45D3}" dt="2019-03-14T21:24:49.200" v="7343" actId="27636"/>
        <pc:sldMkLst>
          <pc:docMk/>
          <pc:sldMk cId="1923536001" sldId="262"/>
        </pc:sldMkLst>
        <pc:spChg chg="mod">
          <ac:chgData name="laura davies" userId="5a9fa8f0365338e7" providerId="LiveId" clId="{F1B582CF-2DA9-4351-AD9F-8CE32B5D45D3}" dt="2019-03-14T21:23:36.956" v="7330" actId="26606"/>
          <ac:spMkLst>
            <pc:docMk/>
            <pc:sldMk cId="1923536001" sldId="262"/>
            <ac:spMk id="2" creationId="{B5A4291C-87C3-4A9C-BBCB-FDB6B134784F}"/>
          </ac:spMkLst>
        </pc:spChg>
        <pc:spChg chg="mod ord">
          <ac:chgData name="laura davies" userId="5a9fa8f0365338e7" providerId="LiveId" clId="{F1B582CF-2DA9-4351-AD9F-8CE32B5D45D3}" dt="2019-03-14T21:24:49.200" v="7343" actId="27636"/>
          <ac:spMkLst>
            <pc:docMk/>
            <pc:sldMk cId="1923536001" sldId="262"/>
            <ac:spMk id="3" creationId="{BA42FF3B-A83A-426B-A997-13CB001A651D}"/>
          </ac:spMkLst>
        </pc:spChg>
        <pc:spChg chg="add del">
          <ac:chgData name="laura davies" userId="5a9fa8f0365338e7" providerId="LiveId" clId="{F1B582CF-2DA9-4351-AD9F-8CE32B5D45D3}" dt="2019-03-14T15:02:53.428" v="1248" actId="26606"/>
          <ac:spMkLst>
            <pc:docMk/>
            <pc:sldMk cId="1923536001" sldId="262"/>
            <ac:spMk id="8" creationId="{DDBA86CC-34C3-43C1-B328-62490FE69046}"/>
          </ac:spMkLst>
        </pc:spChg>
        <pc:spChg chg="add del">
          <ac:chgData name="laura davies" userId="5a9fa8f0365338e7" providerId="LiveId" clId="{F1B582CF-2DA9-4351-AD9F-8CE32B5D45D3}" dt="2019-03-14T15:02:53.428" v="1248" actId="26606"/>
          <ac:spMkLst>
            <pc:docMk/>
            <pc:sldMk cId="1923536001" sldId="262"/>
            <ac:spMk id="10" creationId="{9CF4C9D6-90BC-48A0-91E8-0F0373CA11B5}"/>
          </ac:spMkLst>
        </pc:spChg>
        <pc:spChg chg="add del">
          <ac:chgData name="laura davies" userId="5a9fa8f0365338e7" providerId="LiveId" clId="{F1B582CF-2DA9-4351-AD9F-8CE32B5D45D3}" dt="2019-03-14T15:03:00.829" v="1250" actId="26606"/>
          <ac:spMkLst>
            <pc:docMk/>
            <pc:sldMk cId="1923536001" sldId="262"/>
            <ac:spMk id="12" creationId="{EC471314-E46A-414B-8D91-74880E84F187}"/>
          </ac:spMkLst>
        </pc:spChg>
        <pc:spChg chg="add del">
          <ac:chgData name="laura davies" userId="5a9fa8f0365338e7" providerId="LiveId" clId="{F1B582CF-2DA9-4351-AD9F-8CE32B5D45D3}" dt="2019-03-14T15:03:00.829" v="1250" actId="26606"/>
          <ac:spMkLst>
            <pc:docMk/>
            <pc:sldMk cId="1923536001" sldId="262"/>
            <ac:spMk id="13" creationId="{74CD14DB-BB81-479F-A1FC-1C75640E9F84}"/>
          </ac:spMkLst>
        </pc:spChg>
        <pc:spChg chg="add del">
          <ac:chgData name="laura davies" userId="5a9fa8f0365338e7" providerId="LiveId" clId="{F1B582CF-2DA9-4351-AD9F-8CE32B5D45D3}" dt="2019-03-14T15:03:00.829" v="1250" actId="26606"/>
          <ac:spMkLst>
            <pc:docMk/>
            <pc:sldMk cId="1923536001" sldId="262"/>
            <ac:spMk id="14" creationId="{6A681326-1C9D-44A3-A627-3871BDAE4127}"/>
          </ac:spMkLst>
        </pc:spChg>
        <pc:spChg chg="add del">
          <ac:chgData name="laura davies" userId="5a9fa8f0365338e7" providerId="LiveId" clId="{F1B582CF-2DA9-4351-AD9F-8CE32B5D45D3}" dt="2019-03-14T15:03:00.829" v="1250" actId="26606"/>
          <ac:spMkLst>
            <pc:docMk/>
            <pc:sldMk cId="1923536001" sldId="262"/>
            <ac:spMk id="15" creationId="{C943A91B-7CA7-4592-A975-73B1BF8C4C74}"/>
          </ac:spMkLst>
        </pc:spChg>
        <pc:spChg chg="add del">
          <ac:chgData name="laura davies" userId="5a9fa8f0365338e7" providerId="LiveId" clId="{F1B582CF-2DA9-4351-AD9F-8CE32B5D45D3}" dt="2019-03-14T16:50:31.570" v="2657"/>
          <ac:spMkLst>
            <pc:docMk/>
            <pc:sldMk cId="1923536001" sldId="262"/>
            <ac:spMk id="16" creationId="{3B7C9F22-65E0-4FC5-9FBB-AE7DDE26D744}"/>
          </ac:spMkLst>
        </pc:spChg>
        <pc:spChg chg="add del">
          <ac:chgData name="laura davies" userId="5a9fa8f0365338e7" providerId="LiveId" clId="{F1B582CF-2DA9-4351-AD9F-8CE32B5D45D3}" dt="2019-03-14T16:00:24.538" v="2316" actId="26606"/>
          <ac:spMkLst>
            <pc:docMk/>
            <pc:sldMk cId="1923536001" sldId="262"/>
            <ac:spMk id="17" creationId="{DDBA86CC-34C3-43C1-B328-62490FE69046}"/>
          </ac:spMkLst>
        </pc:spChg>
        <pc:spChg chg="add del">
          <ac:chgData name="laura davies" userId="5a9fa8f0365338e7" providerId="LiveId" clId="{F1B582CF-2DA9-4351-AD9F-8CE32B5D45D3}" dt="2019-03-14T16:00:24.538" v="2316" actId="26606"/>
          <ac:spMkLst>
            <pc:docMk/>
            <pc:sldMk cId="1923536001" sldId="262"/>
            <ac:spMk id="18" creationId="{9CF4C9D6-90BC-48A0-91E8-0F0373CA11B5}"/>
          </ac:spMkLst>
        </pc:spChg>
        <pc:spChg chg="add del">
          <ac:chgData name="laura davies" userId="5a9fa8f0365338e7" providerId="LiveId" clId="{F1B582CF-2DA9-4351-AD9F-8CE32B5D45D3}" dt="2019-03-14T21:23:36.956" v="7330" actId="26606"/>
          <ac:spMkLst>
            <pc:docMk/>
            <pc:sldMk cId="1923536001" sldId="262"/>
            <ac:spMk id="19" creationId="{F39D3E2F-9AB0-4CB6-9F0C-2645BE7D709D}"/>
          </ac:spMkLst>
        </pc:spChg>
        <pc:spChg chg="add del">
          <ac:chgData name="laura davies" userId="5a9fa8f0365338e7" providerId="LiveId" clId="{F1B582CF-2DA9-4351-AD9F-8CE32B5D45D3}" dt="2019-03-14T16:01:11.940" v="2320" actId="26606"/>
          <ac:spMkLst>
            <pc:docMk/>
            <pc:sldMk cId="1923536001" sldId="262"/>
            <ac:spMk id="23" creationId="{D7B67C8B-C015-4C06-B886-6316A0BB3D86}"/>
          </ac:spMkLst>
        </pc:spChg>
        <pc:spChg chg="add">
          <ac:chgData name="laura davies" userId="5a9fa8f0365338e7" providerId="LiveId" clId="{F1B582CF-2DA9-4351-AD9F-8CE32B5D45D3}" dt="2019-03-14T21:23:36.956" v="7330" actId="26606"/>
          <ac:spMkLst>
            <pc:docMk/>
            <pc:sldMk cId="1923536001" sldId="262"/>
            <ac:spMk id="24" creationId="{F51500BE-E3D9-4F2D-861F-E8D42A71A86A}"/>
          </ac:spMkLst>
        </pc:spChg>
        <pc:spChg chg="add del">
          <ac:chgData name="laura davies" userId="5a9fa8f0365338e7" providerId="LiveId" clId="{F1B582CF-2DA9-4351-AD9F-8CE32B5D45D3}" dt="2019-03-14T16:01:11.940" v="2320" actId="26606"/>
          <ac:spMkLst>
            <pc:docMk/>
            <pc:sldMk cId="1923536001" sldId="262"/>
            <ac:spMk id="25" creationId="{6273E6A2-6B02-4AE4-8309-CB2004F21B85}"/>
          </ac:spMkLst>
        </pc:spChg>
        <pc:spChg chg="add del">
          <ac:chgData name="laura davies" userId="5a9fa8f0365338e7" providerId="LiveId" clId="{F1B582CF-2DA9-4351-AD9F-8CE32B5D45D3}" dt="2019-03-14T16:50:31.570" v="2657"/>
          <ac:spMkLst>
            <pc:docMk/>
            <pc:sldMk cId="1923536001" sldId="262"/>
            <ac:spMk id="26" creationId="{4BDA019C-D26E-475E-A77E-3C4AF18F7918}"/>
          </ac:spMkLst>
        </pc:spChg>
        <pc:spChg chg="add del">
          <ac:chgData name="laura davies" userId="5a9fa8f0365338e7" providerId="LiveId" clId="{F1B582CF-2DA9-4351-AD9F-8CE32B5D45D3}" dt="2019-03-14T16:01:11.940" v="2320" actId="26606"/>
          <ac:spMkLst>
            <pc:docMk/>
            <pc:sldMk cId="1923536001" sldId="262"/>
            <ac:spMk id="27" creationId="{53E12C6B-97EC-4BE9-A226-D81D570E6D9A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1923536001" sldId="262"/>
            <ac:spMk id="29" creationId="{989D94C7-954A-41D0-90EA-DA55E98D8D4B}"/>
          </ac:spMkLst>
        </pc:spChg>
        <pc:spChg chg="add del">
          <ac:chgData name="laura davies" userId="5a9fa8f0365338e7" providerId="LiveId" clId="{F1B582CF-2DA9-4351-AD9F-8CE32B5D45D3}" dt="2019-03-14T18:16:02.649" v="4538"/>
          <ac:spMkLst>
            <pc:docMk/>
            <pc:sldMk cId="1923536001" sldId="262"/>
            <ac:spMk id="31" creationId="{989D94C7-954A-41D0-90EA-DA55E98D8D4B}"/>
          </ac:spMkLst>
        </pc:spChg>
        <pc:spChg chg="add del">
          <ac:chgData name="laura davies" userId="5a9fa8f0365338e7" providerId="LiveId" clId="{F1B582CF-2DA9-4351-AD9F-8CE32B5D45D3}" dt="2019-03-14T16:02:49.681" v="2326" actId="26606"/>
          <ac:spMkLst>
            <pc:docMk/>
            <pc:sldMk cId="1923536001" sldId="262"/>
            <ac:spMk id="32" creationId="{4E3F94C2-B8C0-4F59-A3D2-7F7F3AE7BE88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1923536001" sldId="262"/>
            <ac:spMk id="33" creationId="{0A723092-BE01-4D85-BD31-01F968405ECF}"/>
          </ac:spMkLst>
        </pc:spChg>
        <pc:spChg chg="add del">
          <ac:chgData name="laura davies" userId="5a9fa8f0365338e7" providerId="LiveId" clId="{F1B582CF-2DA9-4351-AD9F-8CE32B5D45D3}" dt="2019-03-14T16:02:49.681" v="2326" actId="26606"/>
          <ac:spMkLst>
            <pc:docMk/>
            <pc:sldMk cId="1923536001" sldId="262"/>
            <ac:spMk id="34" creationId="{A065ED22-C4EC-47CB-B5B9-53ED68A79E92}"/>
          </ac:spMkLst>
        </pc:spChg>
        <pc:spChg chg="add del">
          <ac:chgData name="laura davies" userId="5a9fa8f0365338e7" providerId="LiveId" clId="{F1B582CF-2DA9-4351-AD9F-8CE32B5D45D3}" dt="2019-03-14T16:02:49.681" v="2326" actId="26606"/>
          <ac:spMkLst>
            <pc:docMk/>
            <pc:sldMk cId="1923536001" sldId="262"/>
            <ac:spMk id="36" creationId="{B99D1A06-268F-48C0-B440-B42A2D21BDE8}"/>
          </ac:spMkLst>
        </pc:spChg>
        <pc:spChg chg="add del">
          <ac:chgData name="laura davies" userId="5a9fa8f0365338e7" providerId="LiveId" clId="{F1B582CF-2DA9-4351-AD9F-8CE32B5D45D3}" dt="2019-03-14T18:31:15.007" v="4583" actId="26606"/>
          <ac:spMkLst>
            <pc:docMk/>
            <pc:sldMk cId="1923536001" sldId="262"/>
            <ac:spMk id="37" creationId="{75470EA5-2C05-48AF-A34D-F5A833ECB03F}"/>
          </ac:spMkLst>
        </pc:spChg>
        <pc:spChg chg="add del">
          <ac:chgData name="laura davies" userId="5a9fa8f0365338e7" providerId="LiveId" clId="{F1B582CF-2DA9-4351-AD9F-8CE32B5D45D3}" dt="2019-03-14T18:16:02.649" v="4538"/>
          <ac:spMkLst>
            <pc:docMk/>
            <pc:sldMk cId="1923536001" sldId="262"/>
            <ac:spMk id="38" creationId="{0A723092-BE01-4D85-BD31-01F968405ECF}"/>
          </ac:spMkLst>
        </pc:spChg>
        <pc:spChg chg="add">
          <ac:chgData name="laura davies" userId="5a9fa8f0365338e7" providerId="LiveId" clId="{F1B582CF-2DA9-4351-AD9F-8CE32B5D45D3}" dt="2019-03-14T21:23:36.956" v="7330" actId="26606"/>
          <ac:spMkLst>
            <pc:docMk/>
            <pc:sldMk cId="1923536001" sldId="262"/>
            <ac:spMk id="40" creationId="{3B3DA2D0-817B-4064-80A5-8997AF20FF17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923536001" sldId="262"/>
            <ac:spMk id="41" creationId="{22A37700-1791-4F08-8D97-79CDD325FEC1}"/>
          </ac:spMkLst>
        </pc:spChg>
        <pc:spChg chg="add del">
          <ac:chgData name="laura davies" userId="5a9fa8f0365338e7" providerId="LiveId" clId="{F1B582CF-2DA9-4351-AD9F-8CE32B5D45D3}" dt="2019-03-14T18:31:15.007" v="4583" actId="26606"/>
          <ac:spMkLst>
            <pc:docMk/>
            <pc:sldMk cId="1923536001" sldId="262"/>
            <ac:spMk id="42" creationId="{8A726B8C-DEC0-44C1-BD32-82B70EF3B538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923536001" sldId="262"/>
            <ac:spMk id="43" creationId="{DC43A747-904B-497D-BEE6-32A5040CDFBC}"/>
          </ac:spMkLst>
        </pc:spChg>
        <pc:spChg chg="add">
          <ac:chgData name="laura davies" userId="5a9fa8f0365338e7" providerId="LiveId" clId="{F1B582CF-2DA9-4351-AD9F-8CE32B5D45D3}" dt="2019-03-14T21:23:36.956" v="7330" actId="26606"/>
          <ac:spMkLst>
            <pc:docMk/>
            <pc:sldMk cId="1923536001" sldId="262"/>
            <ac:spMk id="44" creationId="{D4F61B10-297F-4C48-A7ED-E196728D2411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1923536001" sldId="262"/>
            <ac:spMk id="45" creationId="{9CD09AE0-3923-46B3-AB43-39D8B0A0A58B}"/>
          </ac:spMkLst>
        </pc:spChg>
        <pc:spChg chg="add">
          <ac:chgData name="laura davies" userId="5a9fa8f0365338e7" providerId="LiveId" clId="{F1B582CF-2DA9-4351-AD9F-8CE32B5D45D3}" dt="2019-03-14T21:23:36.956" v="7330" actId="26606"/>
          <ac:spMkLst>
            <pc:docMk/>
            <pc:sldMk cId="1923536001" sldId="262"/>
            <ac:spMk id="46" creationId="{E01A2A12-94FE-4EF0-AB07-0ACBEEDB23F9}"/>
          </ac:spMkLst>
        </pc:spChg>
        <pc:grpChg chg="add del">
          <ac:chgData name="laura davies" userId="5a9fa8f0365338e7" providerId="LiveId" clId="{F1B582CF-2DA9-4351-AD9F-8CE32B5D45D3}" dt="2019-03-14T16:50:31.570" v="2657"/>
          <ac:grpSpMkLst>
            <pc:docMk/>
            <pc:sldMk cId="1923536001" sldId="262"/>
            <ac:grpSpMk id="28" creationId="{5933EA7B-729F-45E9-A357-55EF6CB05CC4}"/>
          </ac:grpSpMkLst>
        </pc:grpChg>
        <pc:grpChg chg="add del">
          <ac:chgData name="laura davies" userId="5a9fa8f0365338e7" providerId="LiveId" clId="{F1B582CF-2DA9-4351-AD9F-8CE32B5D45D3}" dt="2019-03-14T18:05:52.173" v="4473"/>
          <ac:grpSpMkLst>
            <pc:docMk/>
            <pc:sldMk cId="1923536001" sldId="262"/>
            <ac:grpSpMk id="30" creationId="{83973CA2-16B1-4493-A4A0-8171D5662144}"/>
          </ac:grpSpMkLst>
        </pc:grpChg>
        <pc:grpChg chg="add del">
          <ac:chgData name="laura davies" userId="5a9fa8f0365338e7" providerId="LiveId" clId="{F1B582CF-2DA9-4351-AD9F-8CE32B5D45D3}" dt="2019-03-14T18:16:02.649" v="4538"/>
          <ac:grpSpMkLst>
            <pc:docMk/>
            <pc:sldMk cId="1923536001" sldId="262"/>
            <ac:grpSpMk id="35" creationId="{83973CA2-16B1-4493-A4A0-8171D5662144}"/>
          </ac:grpSpMkLst>
        </pc:grpChg>
        <pc:grpChg chg="add del">
          <ac:chgData name="laura davies" userId="5a9fa8f0365338e7" providerId="LiveId" clId="{F1B582CF-2DA9-4351-AD9F-8CE32B5D45D3}" dt="2019-03-14T18:31:15.007" v="4583" actId="26606"/>
          <ac:grpSpMkLst>
            <pc:docMk/>
            <pc:sldMk cId="1923536001" sldId="262"/>
            <ac:grpSpMk id="39" creationId="{3E1662CF-4265-42B8-9164-9A3399A2B44B}"/>
          </ac:grpSpMkLst>
        </pc:grpChg>
        <pc:picChg chg="add mod ord">
          <ac:chgData name="laura davies" userId="5a9fa8f0365338e7" providerId="LiveId" clId="{F1B582CF-2DA9-4351-AD9F-8CE32B5D45D3}" dt="2019-03-14T21:23:36.956" v="7330" actId="26606"/>
          <ac:picMkLst>
            <pc:docMk/>
            <pc:sldMk cId="1923536001" sldId="262"/>
            <ac:picMk id="5" creationId="{7C9AE85B-6868-4181-9592-3B6448909F57}"/>
          </ac:picMkLst>
        </pc:picChg>
        <pc:picChg chg="add mod ord">
          <ac:chgData name="laura davies" userId="5a9fa8f0365338e7" providerId="LiveId" clId="{F1B582CF-2DA9-4351-AD9F-8CE32B5D45D3}" dt="2019-03-14T21:23:36.956" v="7330" actId="26606"/>
          <ac:picMkLst>
            <pc:docMk/>
            <pc:sldMk cId="1923536001" sldId="262"/>
            <ac:picMk id="7" creationId="{300C04A7-9D21-4936-8B6D-4D7884D7F0B4}"/>
          </ac:picMkLst>
        </pc:picChg>
        <pc:picChg chg="add mod ord">
          <ac:chgData name="laura davies" userId="5a9fa8f0365338e7" providerId="LiveId" clId="{F1B582CF-2DA9-4351-AD9F-8CE32B5D45D3}" dt="2019-03-14T21:23:36.956" v="7330" actId="26606"/>
          <ac:picMkLst>
            <pc:docMk/>
            <pc:sldMk cId="1923536001" sldId="262"/>
            <ac:picMk id="11" creationId="{5AD4DCC3-E07E-4272-A11F-8AC61653584F}"/>
          </ac:picMkLst>
        </pc:picChg>
        <pc:cxnChg chg="add del">
          <ac:chgData name="laura davies" userId="5a9fa8f0365338e7" providerId="LiveId" clId="{F1B582CF-2DA9-4351-AD9F-8CE32B5D45D3}" dt="2019-03-14T21:23:36.956" v="7330" actId="26606"/>
          <ac:cxnSpMkLst>
            <pc:docMk/>
            <pc:sldMk cId="1923536001" sldId="262"/>
            <ac:cxnSpMk id="20" creationId="{2345B159-B1C1-44FE-9671-A618F09D68EC}"/>
          </ac:cxnSpMkLst>
        </pc:cxnChg>
        <pc:cxnChg chg="add del">
          <ac:chgData name="laura davies" userId="5a9fa8f0365338e7" providerId="LiveId" clId="{F1B582CF-2DA9-4351-AD9F-8CE32B5D45D3}" dt="2019-03-14T21:23:36.956" v="7330" actId="26606"/>
          <ac:cxnSpMkLst>
            <pc:docMk/>
            <pc:sldMk cId="1923536001" sldId="262"/>
            <ac:cxnSpMk id="21" creationId="{169C63AC-F81B-4A83-929A-8350AA47146E}"/>
          </ac:cxnSpMkLst>
        </pc:cxnChg>
      </pc:sldChg>
      <pc:sldChg chg="addSp delSp modSp add mod setBg setClrOvrMap delDesignElem">
        <pc:chgData name="laura davies" userId="5a9fa8f0365338e7" providerId="LiveId" clId="{F1B582CF-2DA9-4351-AD9F-8CE32B5D45D3}" dt="2019-03-14T20:38:13.427" v="6767" actId="26606"/>
        <pc:sldMkLst>
          <pc:docMk/>
          <pc:sldMk cId="2668179955" sldId="263"/>
        </pc:sldMkLst>
        <pc:spChg chg="del mod">
          <ac:chgData name="laura davies" userId="5a9fa8f0365338e7" providerId="LiveId" clId="{F1B582CF-2DA9-4351-AD9F-8CE32B5D45D3}" dt="2019-03-14T14:43:29.024" v="1226" actId="26606"/>
          <ac:spMkLst>
            <pc:docMk/>
            <pc:sldMk cId="2668179955" sldId="263"/>
            <ac:spMk id="2" creationId="{3F3F2AF1-703A-42F9-8AE9-AF214E3EF4D3}"/>
          </ac:spMkLst>
        </pc:spChg>
        <pc:spChg chg="del">
          <ac:chgData name="laura davies" userId="5a9fa8f0365338e7" providerId="LiveId" clId="{F1B582CF-2DA9-4351-AD9F-8CE32B5D45D3}" dt="2019-03-14T14:43:09.442" v="1223"/>
          <ac:spMkLst>
            <pc:docMk/>
            <pc:sldMk cId="2668179955" sldId="263"/>
            <ac:spMk id="3" creationId="{E4463E50-3B2E-43D6-93ED-8470C03283F4}"/>
          </ac:spMkLst>
        </pc:spChg>
        <pc:spChg chg="add del">
          <ac:chgData name="laura davies" userId="5a9fa8f0365338e7" providerId="LiveId" clId="{F1B582CF-2DA9-4351-AD9F-8CE32B5D45D3}" dt="2019-03-14T14:43:28.850" v="1225" actId="26606"/>
          <ac:spMkLst>
            <pc:docMk/>
            <pc:sldMk cId="2668179955" sldId="263"/>
            <ac:spMk id="10" creationId="{FCC6A5DD-4544-449A-9B6C-565D9D6F20F6}"/>
          </ac:spMkLst>
        </pc:spChg>
        <pc:spChg chg="add del">
          <ac:chgData name="laura davies" userId="5a9fa8f0365338e7" providerId="LiveId" clId="{F1B582CF-2DA9-4351-AD9F-8CE32B5D45D3}" dt="2019-03-14T14:43:28.850" v="1225" actId="26606"/>
          <ac:spMkLst>
            <pc:docMk/>
            <pc:sldMk cId="2668179955" sldId="263"/>
            <ac:spMk id="13" creationId="{B4AAD3FD-83A5-4B89-9F8F-01B8870865BE}"/>
          </ac:spMkLst>
        </pc:spChg>
        <pc:spChg chg="add del">
          <ac:chgData name="laura davies" userId="5a9fa8f0365338e7" providerId="LiveId" clId="{F1B582CF-2DA9-4351-AD9F-8CE32B5D45D3}" dt="2019-03-14T14:47:31.573" v="1229"/>
          <ac:spMkLst>
            <pc:docMk/>
            <pc:sldMk cId="2668179955" sldId="263"/>
            <ac:spMk id="14" creationId="{AEBE9F1A-B38D-446E-83AE-14B17CE77FF2}"/>
          </ac:spMkLst>
        </pc:spChg>
        <pc:spChg chg="add del">
          <ac:chgData name="laura davies" userId="5a9fa8f0365338e7" providerId="LiveId" clId="{F1B582CF-2DA9-4351-AD9F-8CE32B5D45D3}" dt="2019-03-14T14:43:28.850" v="1225" actId="26606"/>
          <ac:spMkLst>
            <pc:docMk/>
            <pc:sldMk cId="2668179955" sldId="263"/>
            <ac:spMk id="15" creationId="{61752F1D-FC0F-4103-9584-630E643CCDA6}"/>
          </ac:spMkLst>
        </pc:spChg>
        <pc:spChg chg="add del">
          <ac:chgData name="laura davies" userId="5a9fa8f0365338e7" providerId="LiveId" clId="{F1B582CF-2DA9-4351-AD9F-8CE32B5D45D3}" dt="2019-03-14T14:43:28.850" v="1225" actId="26606"/>
          <ac:spMkLst>
            <pc:docMk/>
            <pc:sldMk cId="2668179955" sldId="263"/>
            <ac:spMk id="17" creationId="{126C04EF-6428-472D-B316-74A19385B08F}"/>
          </ac:spMkLst>
        </pc:spChg>
        <pc:spChg chg="add del">
          <ac:chgData name="laura davies" userId="5a9fa8f0365338e7" providerId="LiveId" clId="{F1B582CF-2DA9-4351-AD9F-8CE32B5D45D3}" dt="2019-03-14T14:43:28.850" v="1225" actId="26606"/>
          <ac:spMkLst>
            <pc:docMk/>
            <pc:sldMk cId="2668179955" sldId="263"/>
            <ac:spMk id="19" creationId="{AE50896D-AACB-4C0A-855D-ECEFB4A0DA9A}"/>
          </ac:spMkLst>
        </pc:spChg>
        <pc:spChg chg="add del">
          <ac:chgData name="laura davies" userId="5a9fa8f0365338e7" providerId="LiveId" clId="{F1B582CF-2DA9-4351-AD9F-8CE32B5D45D3}" dt="2019-03-14T14:47:31.573" v="1229"/>
          <ac:spMkLst>
            <pc:docMk/>
            <pc:sldMk cId="2668179955" sldId="263"/>
            <ac:spMk id="20" creationId="{5E3EB826-A471-488F-9E8A-D65528A3C0CA}"/>
          </ac:spMkLst>
        </pc:spChg>
        <pc:spChg chg="add del">
          <ac:chgData name="laura davies" userId="5a9fa8f0365338e7" providerId="LiveId" clId="{F1B582CF-2DA9-4351-AD9F-8CE32B5D45D3}" dt="2019-03-14T14:43:28.850" v="1225" actId="26606"/>
          <ac:spMkLst>
            <pc:docMk/>
            <pc:sldMk cId="2668179955" sldId="263"/>
            <ac:spMk id="21" creationId="{A92A1116-1C84-41DF-B803-1F7B0883EC82}"/>
          </ac:spMkLst>
        </pc:spChg>
        <pc:spChg chg="add del">
          <ac:chgData name="laura davies" userId="5a9fa8f0365338e7" providerId="LiveId" clId="{F1B582CF-2DA9-4351-AD9F-8CE32B5D45D3}" dt="2019-03-14T14:47:31.573" v="1229"/>
          <ac:spMkLst>
            <pc:docMk/>
            <pc:sldMk cId="2668179955" sldId="263"/>
            <ac:spMk id="22" creationId="{DFB3CEA1-88D9-42FB-88ED-1E9807FE6596}"/>
          </ac:spMkLst>
        </pc:spChg>
        <pc:spChg chg="add del">
          <ac:chgData name="laura davies" userId="5a9fa8f0365338e7" providerId="LiveId" clId="{F1B582CF-2DA9-4351-AD9F-8CE32B5D45D3}" dt="2019-03-14T14:47:31.573" v="1229"/>
          <ac:spMkLst>
            <pc:docMk/>
            <pc:sldMk cId="2668179955" sldId="263"/>
            <ac:spMk id="24" creationId="{9A6C928E-4252-4F33-8C34-E50A12A3170B}"/>
          </ac:spMkLst>
        </pc:spChg>
        <pc:spChg chg="add mod">
          <ac:chgData name="laura davies" userId="5a9fa8f0365338e7" providerId="LiveId" clId="{F1B582CF-2DA9-4351-AD9F-8CE32B5D45D3}" dt="2019-03-14T20:38:13.427" v="6767" actId="26606"/>
          <ac:spMkLst>
            <pc:docMk/>
            <pc:sldMk cId="2668179955" sldId="263"/>
            <ac:spMk id="30" creationId="{9161635C-A890-4A26-B6F5-4624F7339B34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2668179955" sldId="263"/>
            <ac:spMk id="33" creationId="{8DB9BC10-DABC-48C4-BF24-E621264B0A19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2668179955" sldId="263"/>
            <ac:spMk id="35" creationId="{38348FA2-1392-4EC3-AF8B-6A64B797C7A9}"/>
          </ac:spMkLst>
        </pc:spChg>
        <pc:spChg chg="add">
          <ac:chgData name="laura davies" userId="5a9fa8f0365338e7" providerId="LiveId" clId="{F1B582CF-2DA9-4351-AD9F-8CE32B5D45D3}" dt="2019-03-14T20:38:13.427" v="6767" actId="26606"/>
          <ac:spMkLst>
            <pc:docMk/>
            <pc:sldMk cId="2668179955" sldId="263"/>
            <ac:spMk id="36" creationId="{8DB9BC10-DABC-48C4-BF24-E621264B0A19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2668179955" sldId="263"/>
            <ac:spMk id="37" creationId="{93CB2C36-347C-4705-BC75-94EAB8FF83B9}"/>
          </ac:spMkLst>
        </pc:spChg>
        <pc:spChg chg="add">
          <ac:chgData name="laura davies" userId="5a9fa8f0365338e7" providerId="LiveId" clId="{F1B582CF-2DA9-4351-AD9F-8CE32B5D45D3}" dt="2019-03-14T20:38:13.427" v="6767" actId="26606"/>
          <ac:spMkLst>
            <pc:docMk/>
            <pc:sldMk cId="2668179955" sldId="263"/>
            <ac:spMk id="38" creationId="{38348FA2-1392-4EC3-AF8B-6A64B797C7A9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2668179955" sldId="263"/>
            <ac:spMk id="39" creationId="{4437D23E-7DA0-4020-B991-9734AB977433}"/>
          </ac:spMkLst>
        </pc:spChg>
        <pc:spChg chg="add">
          <ac:chgData name="laura davies" userId="5a9fa8f0365338e7" providerId="LiveId" clId="{F1B582CF-2DA9-4351-AD9F-8CE32B5D45D3}" dt="2019-03-14T20:38:13.427" v="6767" actId="26606"/>
          <ac:spMkLst>
            <pc:docMk/>
            <pc:sldMk cId="2668179955" sldId="263"/>
            <ac:spMk id="40" creationId="{93CB2C36-347C-4705-BC75-94EAB8FF83B9}"/>
          </ac:spMkLst>
        </pc:spChg>
        <pc:spChg chg="add">
          <ac:chgData name="laura davies" userId="5a9fa8f0365338e7" providerId="LiveId" clId="{F1B582CF-2DA9-4351-AD9F-8CE32B5D45D3}" dt="2019-03-14T20:38:13.427" v="6767" actId="26606"/>
          <ac:spMkLst>
            <pc:docMk/>
            <pc:sldMk cId="2668179955" sldId="263"/>
            <ac:spMk id="41" creationId="{4437D23E-7DA0-4020-B991-9734AB977433}"/>
          </ac:spMkLst>
        </pc:spChg>
        <pc:spChg chg="add del">
          <ac:chgData name="laura davies" userId="5a9fa8f0365338e7" providerId="LiveId" clId="{F1B582CF-2DA9-4351-AD9F-8CE32B5D45D3}" dt="2019-03-14T16:50:31.570" v="2657"/>
          <ac:spMkLst>
            <pc:docMk/>
            <pc:sldMk cId="2668179955" sldId="263"/>
            <ac:spMk id="48" creationId="{1EDC29B9-9A1E-484D-9BE4-A6BC330C6D15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2668179955" sldId="263"/>
            <ac:spMk id="50" creationId="{1EDC29B9-9A1E-484D-9BE4-A6BC330C6D15}"/>
          </ac:spMkLst>
        </pc:spChg>
        <pc:spChg chg="add del">
          <ac:chgData name="laura davies" userId="5a9fa8f0365338e7" providerId="LiveId" clId="{F1B582CF-2DA9-4351-AD9F-8CE32B5D45D3}" dt="2019-03-14T18:16:02.649" v="4538"/>
          <ac:spMkLst>
            <pc:docMk/>
            <pc:sldMk cId="2668179955" sldId="263"/>
            <ac:spMk id="52" creationId="{1EDC29B9-9A1E-484D-9BE4-A6BC330C6D15}"/>
          </ac:spMkLst>
        </pc:spChg>
        <pc:spChg chg="add del mod">
          <ac:chgData name="laura davies" userId="5a9fa8f0365338e7" providerId="LiveId" clId="{F1B582CF-2DA9-4351-AD9F-8CE32B5D45D3}" dt="2019-03-14T18:27:59.965" v="4564"/>
          <ac:spMkLst>
            <pc:docMk/>
            <pc:sldMk cId="2668179955" sldId="263"/>
            <ac:spMk id="54" creationId="{1EDC29B9-9A1E-484D-9BE4-A6BC330C6D15}"/>
          </ac:spMkLst>
        </pc:spChg>
        <pc:spChg chg="add del">
          <ac:chgData name="laura davies" userId="5a9fa8f0365338e7" providerId="LiveId" clId="{F1B582CF-2DA9-4351-AD9F-8CE32B5D45D3}" dt="2019-03-14T18:39:18.077" v="4623"/>
          <ac:spMkLst>
            <pc:docMk/>
            <pc:sldMk cId="2668179955" sldId="263"/>
            <ac:spMk id="56" creationId="{1EDC29B9-9A1E-484D-9BE4-A6BC330C6D15}"/>
          </ac:spMkLst>
        </pc:spChg>
        <pc:spChg chg="add del">
          <ac:chgData name="laura davies" userId="5a9fa8f0365338e7" providerId="LiveId" clId="{F1B582CF-2DA9-4351-AD9F-8CE32B5D45D3}" dt="2019-03-14T18:46:29.572" v="4691"/>
          <ac:spMkLst>
            <pc:docMk/>
            <pc:sldMk cId="2668179955" sldId="263"/>
            <ac:spMk id="69" creationId="{BFD3DF8A-480D-4BB4-B603-B70596CFD6A4}"/>
          </ac:spMkLst>
        </pc:spChg>
        <pc:spChg chg="add del">
          <ac:chgData name="laura davies" userId="5a9fa8f0365338e7" providerId="LiveId" clId="{F1B582CF-2DA9-4351-AD9F-8CE32B5D45D3}" dt="2019-03-14T20:31:08.826" v="6636"/>
          <ac:spMkLst>
            <pc:docMk/>
            <pc:sldMk cId="2668179955" sldId="263"/>
            <ac:spMk id="71" creationId="{1EDC29B9-9A1E-484D-9BE4-A6BC330C6D15}"/>
          </ac:spMkLst>
        </pc:spChg>
        <pc:grpChg chg="add del">
          <ac:chgData name="laura davies" userId="5a9fa8f0365338e7" providerId="LiveId" clId="{F1B582CF-2DA9-4351-AD9F-8CE32B5D45D3}" dt="2019-03-14T16:50:31.570" v="2657"/>
          <ac:grpSpMkLst>
            <pc:docMk/>
            <pc:sldMk cId="2668179955" sldId="263"/>
            <ac:grpSpMk id="32" creationId="{57E8AB56-819A-49B9-B5F6-C1096F6933B2}"/>
          </ac:grpSpMkLst>
        </pc:grpChg>
        <pc:grpChg chg="add del">
          <ac:chgData name="laura davies" userId="5a9fa8f0365338e7" providerId="LiveId" clId="{F1B582CF-2DA9-4351-AD9F-8CE32B5D45D3}" dt="2019-03-14T18:05:52.173" v="4473"/>
          <ac:grpSpMkLst>
            <pc:docMk/>
            <pc:sldMk cId="2668179955" sldId="263"/>
            <ac:grpSpMk id="34" creationId="{57E8AB56-819A-49B9-B5F6-C1096F6933B2}"/>
          </ac:grpSpMkLst>
        </pc:grpChg>
        <pc:grpChg chg="add del">
          <ac:chgData name="laura davies" userId="5a9fa8f0365338e7" providerId="LiveId" clId="{F1B582CF-2DA9-4351-AD9F-8CE32B5D45D3}" dt="2019-03-14T18:16:02.649" v="4538"/>
          <ac:grpSpMkLst>
            <pc:docMk/>
            <pc:sldMk cId="2668179955" sldId="263"/>
            <ac:grpSpMk id="47" creationId="{57E8AB56-819A-49B9-B5F6-C1096F6933B2}"/>
          </ac:grpSpMkLst>
        </pc:grpChg>
        <pc:grpChg chg="add del mod">
          <ac:chgData name="laura davies" userId="5a9fa8f0365338e7" providerId="LiveId" clId="{F1B582CF-2DA9-4351-AD9F-8CE32B5D45D3}" dt="2019-03-14T18:27:59.965" v="4564"/>
          <ac:grpSpMkLst>
            <pc:docMk/>
            <pc:sldMk cId="2668179955" sldId="263"/>
            <ac:grpSpMk id="49" creationId="{57E8AB56-819A-49B9-B5F6-C1096F6933B2}"/>
          </ac:grpSpMkLst>
        </pc:grpChg>
        <pc:grpChg chg="add del">
          <ac:chgData name="laura davies" userId="5a9fa8f0365338e7" providerId="LiveId" clId="{F1B582CF-2DA9-4351-AD9F-8CE32B5D45D3}" dt="2019-03-14T18:39:18.077" v="4623"/>
          <ac:grpSpMkLst>
            <pc:docMk/>
            <pc:sldMk cId="2668179955" sldId="263"/>
            <ac:grpSpMk id="51" creationId="{57E8AB56-819A-49B9-B5F6-C1096F6933B2}"/>
          </ac:grpSpMkLst>
        </pc:grpChg>
        <pc:grpChg chg="add del">
          <ac:chgData name="laura davies" userId="5a9fa8f0365338e7" providerId="LiveId" clId="{F1B582CF-2DA9-4351-AD9F-8CE32B5D45D3}" dt="2019-03-14T20:31:08.826" v="6636"/>
          <ac:grpSpMkLst>
            <pc:docMk/>
            <pc:sldMk cId="2668179955" sldId="263"/>
            <ac:grpSpMk id="53" creationId="{57E8AB56-819A-49B9-B5F6-C1096F6933B2}"/>
          </ac:grpSpMkLst>
        </pc:grpChg>
        <pc:grpChg chg="add del">
          <ac:chgData name="laura davies" userId="5a9fa8f0365338e7" providerId="LiveId" clId="{F1B582CF-2DA9-4351-AD9F-8CE32B5D45D3}" dt="2019-03-14T18:46:29.572" v="4691"/>
          <ac:grpSpMkLst>
            <pc:docMk/>
            <pc:sldMk cId="2668179955" sldId="263"/>
            <ac:grpSpMk id="57" creationId="{3E239521-4E27-466E-9087-5C3D9CD1C9A3}"/>
          </ac:grpSpMkLst>
        </pc:grpChg>
        <pc:picChg chg="add del mod">
          <ac:chgData name="laura davies" userId="5a9fa8f0365338e7" providerId="LiveId" clId="{F1B582CF-2DA9-4351-AD9F-8CE32B5D45D3}" dt="2019-03-14T14:43:29.024" v="1226" actId="26606"/>
          <ac:picMkLst>
            <pc:docMk/>
            <pc:sldMk cId="2668179955" sldId="263"/>
            <ac:picMk id="5" creationId="{1B6D9213-2A32-42A0-B28D-C1262F031238}"/>
          </ac:picMkLst>
        </pc:picChg>
        <pc:picChg chg="add del">
          <ac:chgData name="laura davies" userId="5a9fa8f0365338e7" providerId="LiveId" clId="{F1B582CF-2DA9-4351-AD9F-8CE32B5D45D3}" dt="2019-03-14T14:43:28.850" v="1225" actId="26606"/>
          <ac:picMkLst>
            <pc:docMk/>
            <pc:sldMk cId="2668179955" sldId="263"/>
            <ac:picMk id="8" creationId="{1B6D9213-2A32-42A0-B28D-C1262F031238}"/>
          </ac:picMkLst>
        </pc:picChg>
        <pc:picChg chg="add del">
          <ac:chgData name="laura davies" userId="5a9fa8f0365338e7" providerId="LiveId" clId="{F1B582CF-2DA9-4351-AD9F-8CE32B5D45D3}" dt="2019-03-14T14:47:31.573" v="1229"/>
          <ac:picMkLst>
            <pc:docMk/>
            <pc:sldMk cId="2668179955" sldId="263"/>
            <ac:picMk id="12" creationId="{7F5C92A3-369B-43F3-BDCE-E560B1B0EC89}"/>
          </ac:picMkLst>
        </pc:picChg>
        <pc:picChg chg="add del">
          <ac:chgData name="laura davies" userId="5a9fa8f0365338e7" providerId="LiveId" clId="{F1B582CF-2DA9-4351-AD9F-8CE32B5D45D3}" dt="2019-03-14T14:47:31.573" v="1229"/>
          <ac:picMkLst>
            <pc:docMk/>
            <pc:sldMk cId="2668179955" sldId="263"/>
            <ac:picMk id="16" creationId="{915B5014-A7EC-4BA6-9C83-8840CF81DB28}"/>
          </ac:picMkLst>
        </pc:picChg>
        <pc:picChg chg="add del">
          <ac:chgData name="laura davies" userId="5a9fa8f0365338e7" providerId="LiveId" clId="{F1B582CF-2DA9-4351-AD9F-8CE32B5D45D3}" dt="2019-03-14T14:47:31.573" v="1229"/>
          <ac:picMkLst>
            <pc:docMk/>
            <pc:sldMk cId="2668179955" sldId="263"/>
            <ac:picMk id="18" creationId="{022C43AB-86D7-420D-8AD7-DC0A15FDD0AF}"/>
          </ac:picMkLst>
        </pc:picChg>
        <pc:picChg chg="add del">
          <ac:chgData name="laura davies" userId="5a9fa8f0365338e7" providerId="LiveId" clId="{F1B582CF-2DA9-4351-AD9F-8CE32B5D45D3}" dt="2019-03-14T14:47:31.573" v="1229"/>
          <ac:picMkLst>
            <pc:docMk/>
            <pc:sldMk cId="2668179955" sldId="263"/>
            <ac:picMk id="23" creationId="{C9ECDD5C-152A-4CC7-8333-0F367B3A62EA}"/>
          </ac:picMkLst>
        </pc:picChg>
        <pc:picChg chg="add del">
          <ac:chgData name="laura davies" userId="5a9fa8f0365338e7" providerId="LiveId" clId="{F1B582CF-2DA9-4351-AD9F-8CE32B5D45D3}" dt="2019-03-14T15:02:24.166" v="1246" actId="26606"/>
          <ac:picMkLst>
            <pc:docMk/>
            <pc:sldMk cId="2668179955" sldId="263"/>
            <ac:picMk id="25" creationId="{1B6D9213-2A32-42A0-B28D-C1262F031238}"/>
          </ac:picMkLst>
        </pc:picChg>
        <pc:picChg chg="add mod">
          <ac:chgData name="laura davies" userId="5a9fa8f0365338e7" providerId="LiveId" clId="{F1B582CF-2DA9-4351-AD9F-8CE32B5D45D3}" dt="2019-03-14T20:38:13.427" v="6767" actId="26606"/>
          <ac:picMkLst>
            <pc:docMk/>
            <pc:sldMk cId="2668179955" sldId="263"/>
            <ac:picMk id="28" creationId="{1B6D9213-2A32-42A0-B28D-C1262F031238}"/>
          </ac:picMkLst>
        </pc:picChg>
      </pc:sldChg>
      <pc:sldChg chg="addSp delSp modSp add mod ord setBg delDesignElem">
        <pc:chgData name="laura davies" userId="5a9fa8f0365338e7" providerId="LiveId" clId="{F1B582CF-2DA9-4351-AD9F-8CE32B5D45D3}" dt="2019-03-14T21:41:38.584" v="7764" actId="14100"/>
        <pc:sldMkLst>
          <pc:docMk/>
          <pc:sldMk cId="2381017665" sldId="264"/>
        </pc:sldMkLst>
        <pc:spChg chg="mod ord">
          <ac:chgData name="laura davies" userId="5a9fa8f0365338e7" providerId="LiveId" clId="{F1B582CF-2DA9-4351-AD9F-8CE32B5D45D3}" dt="2019-03-14T21:41:27.543" v="7761" actId="255"/>
          <ac:spMkLst>
            <pc:docMk/>
            <pc:sldMk cId="2381017665" sldId="264"/>
            <ac:spMk id="2" creationId="{F4A4C039-FFC8-47DD-BAD3-82DC31A1A7CB}"/>
          </ac:spMkLst>
        </pc:spChg>
        <pc:spChg chg="del">
          <ac:chgData name="laura davies" userId="5a9fa8f0365338e7" providerId="LiveId" clId="{F1B582CF-2DA9-4351-AD9F-8CE32B5D45D3}" dt="2019-03-14T15:02:09.355" v="1244"/>
          <ac:spMkLst>
            <pc:docMk/>
            <pc:sldMk cId="2381017665" sldId="264"/>
            <ac:spMk id="3" creationId="{B33593C1-1952-4EBB-9A2D-1EB972B4A5BB}"/>
          </ac:spMkLst>
        </pc:spChg>
        <pc:spChg chg="add del">
          <ac:chgData name="laura davies" userId="5a9fa8f0365338e7" providerId="LiveId" clId="{F1B582CF-2DA9-4351-AD9F-8CE32B5D45D3}" dt="2019-03-14T15:04:52.019" v="1255" actId="26606"/>
          <ac:spMkLst>
            <pc:docMk/>
            <pc:sldMk cId="2381017665" sldId="264"/>
            <ac:spMk id="14" creationId="{845D3C1D-A85C-44EE-A21E-2DAAEC79F14E}"/>
          </ac:spMkLst>
        </pc:spChg>
        <pc:spChg chg="add del">
          <ac:chgData name="laura davies" userId="5a9fa8f0365338e7" providerId="LiveId" clId="{F1B582CF-2DA9-4351-AD9F-8CE32B5D45D3}" dt="2019-03-14T15:04:52.019" v="1255" actId="26606"/>
          <ac:spMkLst>
            <pc:docMk/>
            <pc:sldMk cId="2381017665" sldId="264"/>
            <ac:spMk id="20" creationId="{D987E165-75F1-443C-9A05-ADC511C3375C}"/>
          </ac:spMkLst>
        </pc:spChg>
        <pc:spChg chg="add del">
          <ac:chgData name="laura davies" userId="5a9fa8f0365338e7" providerId="LiveId" clId="{F1B582CF-2DA9-4351-AD9F-8CE32B5D45D3}" dt="2019-03-14T15:04:51.935" v="1254" actId="26606"/>
          <ac:spMkLst>
            <pc:docMk/>
            <pc:sldMk cId="2381017665" sldId="264"/>
            <ac:spMk id="25" creationId="{85AEE101-DE85-44C4-8FF7-329AA57B5C17}"/>
          </ac:spMkLst>
        </pc:spChg>
        <pc:spChg chg="add del">
          <ac:chgData name="laura davies" userId="5a9fa8f0365338e7" providerId="LiveId" clId="{F1B582CF-2DA9-4351-AD9F-8CE32B5D45D3}" dt="2019-03-14T15:04:51.935" v="1254" actId="26606"/>
          <ac:spMkLst>
            <pc:docMk/>
            <pc:sldMk cId="2381017665" sldId="264"/>
            <ac:spMk id="28" creationId="{1BB654B3-F3F3-4563-AD63-D784299DA671}"/>
          </ac:spMkLst>
        </pc:spChg>
        <pc:spChg chg="add del">
          <ac:chgData name="laura davies" userId="5a9fa8f0365338e7" providerId="LiveId" clId="{F1B582CF-2DA9-4351-AD9F-8CE32B5D45D3}" dt="2019-03-14T15:22:16.666" v="1294" actId="26606"/>
          <ac:spMkLst>
            <pc:docMk/>
            <pc:sldMk cId="2381017665" sldId="264"/>
            <ac:spMk id="29" creationId="{4C6C9A81-EBD8-4A7D-BE1B-7520E2A46FCD}"/>
          </ac:spMkLst>
        </pc:spChg>
        <pc:spChg chg="add del">
          <ac:chgData name="laura davies" userId="5a9fa8f0365338e7" providerId="LiveId" clId="{F1B582CF-2DA9-4351-AD9F-8CE32B5D45D3}" dt="2019-03-14T15:22:16.666" v="1294" actId="26606"/>
          <ac:spMkLst>
            <pc:docMk/>
            <pc:sldMk cId="2381017665" sldId="264"/>
            <ac:spMk id="35" creationId="{1CFBC036-F1E2-42B1-B205-11560583B5BB}"/>
          </ac:spMkLst>
        </pc:spChg>
        <pc:spChg chg="add del">
          <ac:chgData name="laura davies" userId="5a9fa8f0365338e7" providerId="LiveId" clId="{F1B582CF-2DA9-4351-AD9F-8CE32B5D45D3}" dt="2019-03-14T15:22:16.666" v="1294" actId="26606"/>
          <ac:spMkLst>
            <pc:docMk/>
            <pc:sldMk cId="2381017665" sldId="264"/>
            <ac:spMk id="37" creationId="{5A69682F-8555-4107-9D5C-F5B4AED4CD54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2381017665" sldId="264"/>
            <ac:spMk id="46" creationId="{4C6C9A81-EBD8-4A7D-BE1B-7520E2A46FCD}"/>
          </ac:spMkLst>
        </pc:spChg>
        <pc:spChg chg="add del">
          <ac:chgData name="laura davies" userId="5a9fa8f0365338e7" providerId="LiveId" clId="{F1B582CF-2DA9-4351-AD9F-8CE32B5D45D3}" dt="2019-03-14T16:50:31.570" v="2657"/>
          <ac:spMkLst>
            <pc:docMk/>
            <pc:sldMk cId="2381017665" sldId="264"/>
            <ac:spMk id="47" creationId="{3F4860A4-6A75-4E92-905D-FA03EEDB86A2}"/>
          </ac:spMkLst>
        </pc:spChg>
        <pc:spChg chg="add del">
          <ac:chgData name="laura davies" userId="5a9fa8f0365338e7" providerId="LiveId" clId="{F1B582CF-2DA9-4351-AD9F-8CE32B5D45D3}" dt="2019-03-14T16:52:20.745" v="2677" actId="26606"/>
          <ac:spMkLst>
            <pc:docMk/>
            <pc:sldMk cId="2381017665" sldId="264"/>
            <ac:spMk id="49" creationId="{2668F1A4-6DBB-4F0B-A679-6EE5483638F8}"/>
          </ac:spMkLst>
        </pc:spChg>
        <pc:spChg chg="add del">
          <ac:chgData name="laura davies" userId="5a9fa8f0365338e7" providerId="LiveId" clId="{F1B582CF-2DA9-4351-AD9F-8CE32B5D45D3}" dt="2019-03-14T16:52:20.745" v="2677" actId="26606"/>
          <ac:spMkLst>
            <pc:docMk/>
            <pc:sldMk cId="2381017665" sldId="264"/>
            <ac:spMk id="51" creationId="{B8DBF1C0-B8F1-4AAC-8704-256BA0E9D63B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2381017665" sldId="264"/>
            <ac:spMk id="52" creationId="{1CFBC036-F1E2-42B1-B205-11560583B5BB}"/>
          </ac:spMkLst>
        </pc:spChg>
        <pc:spChg chg="add del">
          <ac:chgData name="laura davies" userId="5a9fa8f0365338e7" providerId="LiveId" clId="{F1B582CF-2DA9-4351-AD9F-8CE32B5D45D3}" dt="2019-03-14T16:52:20.745" v="2677" actId="26606"/>
          <ac:spMkLst>
            <pc:docMk/>
            <pc:sldMk cId="2381017665" sldId="264"/>
            <ac:spMk id="53" creationId="{B70F7E59-C971-4F55-8E3A-1E583B65FCB9}"/>
          </ac:spMkLst>
        </pc:spChg>
        <pc:spChg chg="add del">
          <ac:chgData name="laura davies" userId="5a9fa8f0365338e7" providerId="LiveId" clId="{F1B582CF-2DA9-4351-AD9F-8CE32B5D45D3}" dt="2019-03-14T16:40:51.748" v="2615"/>
          <ac:spMkLst>
            <pc:docMk/>
            <pc:sldMk cId="2381017665" sldId="264"/>
            <ac:spMk id="54" creationId="{5A69682F-8555-4107-9D5C-F5B4AED4CD54}"/>
          </ac:spMkLst>
        </pc:spChg>
        <pc:spChg chg="add del">
          <ac:chgData name="laura davies" userId="5a9fa8f0365338e7" providerId="LiveId" clId="{F1B582CF-2DA9-4351-AD9F-8CE32B5D45D3}" dt="2019-03-14T16:52:20.745" v="2677" actId="26606"/>
          <ac:spMkLst>
            <pc:docMk/>
            <pc:sldMk cId="2381017665" sldId="264"/>
            <ac:spMk id="57" creationId="{F96B73AD-F051-4885-A6FF-2E33DAF9C2C2}"/>
          </ac:spMkLst>
        </pc:spChg>
        <pc:spChg chg="add del">
          <ac:chgData name="laura davies" userId="5a9fa8f0365338e7" providerId="LiveId" clId="{F1B582CF-2DA9-4351-AD9F-8CE32B5D45D3}" dt="2019-03-14T16:52:20.605" v="2676" actId="26606"/>
          <ac:spMkLst>
            <pc:docMk/>
            <pc:sldMk cId="2381017665" sldId="264"/>
            <ac:spMk id="62" creationId="{32E53002-9786-4FEE-9B0E-5DAF78E9B381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2381017665" sldId="264"/>
            <ac:spMk id="72" creationId="{3F4860A4-6A75-4E92-905D-FA03EEDB86A2}"/>
          </ac:spMkLst>
        </pc:spChg>
        <pc:spChg chg="add del">
          <ac:chgData name="laura davies" userId="5a9fa8f0365338e7" providerId="LiveId" clId="{F1B582CF-2DA9-4351-AD9F-8CE32B5D45D3}" dt="2019-03-14T16:52:20.605" v="2676" actId="26606"/>
          <ac:spMkLst>
            <pc:docMk/>
            <pc:sldMk cId="2381017665" sldId="264"/>
            <ac:spMk id="78" creationId="{1EDC29B9-9A1E-484D-9BE4-A6BC330C6D15}"/>
          </ac:spMkLst>
        </pc:spChg>
        <pc:spChg chg="add del">
          <ac:chgData name="laura davies" userId="5a9fa8f0365338e7" providerId="LiveId" clId="{F1B582CF-2DA9-4351-AD9F-8CE32B5D45D3}" dt="2019-03-14T18:29:39.783" v="4571" actId="26606"/>
          <ac:spMkLst>
            <pc:docMk/>
            <pc:sldMk cId="2381017665" sldId="264"/>
            <ac:spMk id="84" creationId="{44E9665F-24C5-4438-9A33-08D515285892}"/>
          </ac:spMkLst>
        </pc:spChg>
        <pc:spChg chg="add del">
          <ac:chgData name="laura davies" userId="5a9fa8f0365338e7" providerId="LiveId" clId="{F1B582CF-2DA9-4351-AD9F-8CE32B5D45D3}" dt="2019-03-14T18:16:02.649" v="4538"/>
          <ac:spMkLst>
            <pc:docMk/>
            <pc:sldMk cId="2381017665" sldId="264"/>
            <ac:spMk id="97" creationId="{3F4860A4-6A75-4E92-905D-FA03EEDB86A2}"/>
          </ac:spMkLst>
        </pc:spChg>
        <pc:spChg chg="add del">
          <ac:chgData name="laura davies" userId="5a9fa8f0365338e7" providerId="LiveId" clId="{F1B582CF-2DA9-4351-AD9F-8CE32B5D45D3}" dt="2019-03-14T18:29:53.944" v="4573" actId="26606"/>
          <ac:spMkLst>
            <pc:docMk/>
            <pc:sldMk cId="2381017665" sldId="264"/>
            <ac:spMk id="98" creationId="{F96B73AD-F051-4885-A6FF-2E33DAF9C2C2}"/>
          </ac:spMkLst>
        </pc:spChg>
        <pc:spChg chg="add del">
          <ac:chgData name="laura davies" userId="5a9fa8f0365338e7" providerId="LiveId" clId="{F1B582CF-2DA9-4351-AD9F-8CE32B5D45D3}" dt="2019-03-14T18:29:53.944" v="4573" actId="26606"/>
          <ac:spMkLst>
            <pc:docMk/>
            <pc:sldMk cId="2381017665" sldId="264"/>
            <ac:spMk id="100" creationId="{C8DE2DFB-9785-400F-B3E7-1CB7236F2C64}"/>
          </ac:spMkLst>
        </pc:spChg>
        <pc:spChg chg="add del">
          <ac:chgData name="laura davies" userId="5a9fa8f0365338e7" providerId="LiveId" clId="{F1B582CF-2DA9-4351-AD9F-8CE32B5D45D3}" dt="2019-03-14T18:29:53.944" v="4573" actId="26606"/>
          <ac:spMkLst>
            <pc:docMk/>
            <pc:sldMk cId="2381017665" sldId="264"/>
            <ac:spMk id="101" creationId="{20B7E175-A6E0-454B-BB5F-33FE3814DD71}"/>
          </ac:spMkLst>
        </pc:spChg>
        <pc:spChg chg="add del">
          <ac:chgData name="laura davies" userId="5a9fa8f0365338e7" providerId="LiveId" clId="{F1B582CF-2DA9-4351-AD9F-8CE32B5D45D3}" dt="2019-03-14T18:42:21.891" v="4632" actId="26606"/>
          <ac:spMkLst>
            <pc:docMk/>
            <pc:sldMk cId="2381017665" sldId="264"/>
            <ac:spMk id="105" creationId="{44E9665F-24C5-4438-9A33-08D515285892}"/>
          </ac:spMkLst>
        </pc:spChg>
        <pc:spChg chg="add del">
          <ac:chgData name="laura davies" userId="5a9fa8f0365338e7" providerId="LiveId" clId="{F1B582CF-2DA9-4351-AD9F-8CE32B5D45D3}" dt="2019-03-14T18:46:29.572" v="4691"/>
          <ac:spMkLst>
            <pc:docMk/>
            <pc:sldMk cId="2381017665" sldId="264"/>
            <ac:spMk id="121" creationId="{3F4860A4-6A75-4E92-905D-FA03EEDB86A2}"/>
          </ac:spMkLst>
        </pc:spChg>
        <pc:spChg chg="add del">
          <ac:chgData name="laura davies" userId="5a9fa8f0365338e7" providerId="LiveId" clId="{F1B582CF-2DA9-4351-AD9F-8CE32B5D45D3}" dt="2019-03-14T20:31:08.826" v="6636"/>
          <ac:spMkLst>
            <pc:docMk/>
            <pc:sldMk cId="2381017665" sldId="264"/>
            <ac:spMk id="123" creationId="{3F4860A4-6A75-4E92-905D-FA03EEDB86A2}"/>
          </ac:spMkLst>
        </pc:spChg>
        <pc:grpChg chg="add del">
          <ac:chgData name="laura davies" userId="5a9fa8f0365338e7" providerId="LiveId" clId="{F1B582CF-2DA9-4351-AD9F-8CE32B5D45D3}" dt="2019-03-14T16:50:31.570" v="2657"/>
          <ac:grpSpMkLst>
            <pc:docMk/>
            <pc:sldMk cId="2381017665" sldId="264"/>
            <ac:grpSpMk id="34" creationId="{8DCF6162-C90D-43BF-B7E4-A7B29A16196B}"/>
          </ac:grpSpMkLst>
        </pc:grpChg>
        <pc:grpChg chg="add del">
          <ac:chgData name="laura davies" userId="5a9fa8f0365338e7" providerId="LiveId" clId="{F1B582CF-2DA9-4351-AD9F-8CE32B5D45D3}" dt="2019-03-14T16:52:20.745" v="2677" actId="26606"/>
          <ac:grpSpMkLst>
            <pc:docMk/>
            <pc:sldMk cId="2381017665" sldId="264"/>
            <ac:grpSpMk id="36" creationId="{6DF43FA8-38C4-45AB-9900-9EC53B168748}"/>
          </ac:grpSpMkLst>
        </pc:grpChg>
        <pc:grpChg chg="add del">
          <ac:chgData name="laura davies" userId="5a9fa8f0365338e7" providerId="LiveId" clId="{F1B582CF-2DA9-4351-AD9F-8CE32B5D45D3}" dt="2019-03-14T16:52:20.605" v="2676" actId="26606"/>
          <ac:grpSpMkLst>
            <pc:docMk/>
            <pc:sldMk cId="2381017665" sldId="264"/>
            <ac:grpSpMk id="65" creationId="{57E8AB56-819A-49B9-B5F6-C1096F6933B2}"/>
          </ac:grpSpMkLst>
        </pc:grpChg>
        <pc:grpChg chg="add del">
          <ac:chgData name="laura davies" userId="5a9fa8f0365338e7" providerId="LiveId" clId="{F1B582CF-2DA9-4351-AD9F-8CE32B5D45D3}" dt="2019-03-14T18:05:52.173" v="4473"/>
          <ac:grpSpMkLst>
            <pc:docMk/>
            <pc:sldMk cId="2381017665" sldId="264"/>
            <ac:grpSpMk id="80" creationId="{8DCF6162-C90D-43BF-B7E4-A7B29A16196B}"/>
          </ac:grpSpMkLst>
        </pc:grpChg>
        <pc:grpChg chg="add del">
          <ac:chgData name="laura davies" userId="5a9fa8f0365338e7" providerId="LiveId" clId="{F1B582CF-2DA9-4351-AD9F-8CE32B5D45D3}" dt="2019-03-14T18:16:02.649" v="4538"/>
          <ac:grpSpMkLst>
            <pc:docMk/>
            <pc:sldMk cId="2381017665" sldId="264"/>
            <ac:grpSpMk id="87" creationId="{8DCF6162-C90D-43BF-B7E4-A7B29A16196B}"/>
          </ac:grpSpMkLst>
        </pc:grpChg>
        <pc:grpChg chg="add del">
          <ac:chgData name="laura davies" userId="5a9fa8f0365338e7" providerId="LiveId" clId="{F1B582CF-2DA9-4351-AD9F-8CE32B5D45D3}" dt="2019-03-14T18:29:53.944" v="4573" actId="26606"/>
          <ac:grpSpMkLst>
            <pc:docMk/>
            <pc:sldMk cId="2381017665" sldId="264"/>
            <ac:grpSpMk id="96" creationId="{6DF43FA8-38C4-45AB-9900-9EC53B168748}"/>
          </ac:grpSpMkLst>
        </pc:grpChg>
        <pc:grpChg chg="add del">
          <ac:chgData name="laura davies" userId="5a9fa8f0365338e7" providerId="LiveId" clId="{F1B582CF-2DA9-4351-AD9F-8CE32B5D45D3}" dt="2019-03-14T18:16:02.649" v="4538"/>
          <ac:grpSpMkLst>
            <pc:docMk/>
            <pc:sldMk cId="2381017665" sldId="264"/>
            <ac:grpSpMk id="99" creationId="{1BCDA284-4169-467B-80C1-BBDF26B202FA}"/>
          </ac:grpSpMkLst>
        </pc:grpChg>
        <pc:grpChg chg="add del">
          <ac:chgData name="laura davies" userId="5a9fa8f0365338e7" providerId="LiveId" clId="{F1B582CF-2DA9-4351-AD9F-8CE32B5D45D3}" dt="2019-03-14T18:46:29.572" v="4691"/>
          <ac:grpSpMkLst>
            <pc:docMk/>
            <pc:sldMk cId="2381017665" sldId="264"/>
            <ac:grpSpMk id="111" creationId="{8DCF6162-C90D-43BF-B7E4-A7B29A16196B}"/>
          </ac:grpSpMkLst>
        </pc:grpChg>
        <pc:grpChg chg="add del">
          <ac:chgData name="laura davies" userId="5a9fa8f0365338e7" providerId="LiveId" clId="{F1B582CF-2DA9-4351-AD9F-8CE32B5D45D3}" dt="2019-03-14T20:31:08.826" v="6636"/>
          <ac:grpSpMkLst>
            <pc:docMk/>
            <pc:sldMk cId="2381017665" sldId="264"/>
            <ac:grpSpMk id="113" creationId="{8DCF6162-C90D-43BF-B7E4-A7B29A16196B}"/>
          </ac:grpSpMkLst>
        </pc:grpChg>
        <pc:picChg chg="add del mod">
          <ac:chgData name="laura davies" userId="5a9fa8f0365338e7" providerId="LiveId" clId="{F1B582CF-2DA9-4351-AD9F-8CE32B5D45D3}" dt="2019-03-14T15:04:52.019" v="1255" actId="26606"/>
          <ac:picMkLst>
            <pc:docMk/>
            <pc:sldMk cId="2381017665" sldId="264"/>
            <ac:picMk id="5" creationId="{D4F3540A-6964-40A0-B4E4-DC144E25E7A0}"/>
          </ac:picMkLst>
        </pc:picChg>
        <pc:picChg chg="add del">
          <ac:chgData name="laura davies" userId="5a9fa8f0365338e7" providerId="LiveId" clId="{F1B582CF-2DA9-4351-AD9F-8CE32B5D45D3}" dt="2019-03-14T15:04:52.019" v="1255" actId="26606"/>
          <ac:picMkLst>
            <pc:docMk/>
            <pc:sldMk cId="2381017665" sldId="264"/>
            <ac:picMk id="10" creationId="{C0F4014E-6BAF-4F6C-B8CE-81A4D8F8801E}"/>
          </ac:picMkLst>
        </pc:picChg>
        <pc:picChg chg="add del">
          <ac:chgData name="laura davies" userId="5a9fa8f0365338e7" providerId="LiveId" clId="{F1B582CF-2DA9-4351-AD9F-8CE32B5D45D3}" dt="2019-03-14T15:04:52.019" v="1255" actId="26606"/>
          <ac:picMkLst>
            <pc:docMk/>
            <pc:sldMk cId="2381017665" sldId="264"/>
            <ac:picMk id="12" creationId="{B891C919-1CCE-4DE8-BCB6-6D4A823ABA63}"/>
          </ac:picMkLst>
        </pc:picChg>
        <pc:picChg chg="add del">
          <ac:chgData name="laura davies" userId="5a9fa8f0365338e7" providerId="LiveId" clId="{F1B582CF-2DA9-4351-AD9F-8CE32B5D45D3}" dt="2019-03-14T15:04:52.019" v="1255" actId="26606"/>
          <ac:picMkLst>
            <pc:docMk/>
            <pc:sldMk cId="2381017665" sldId="264"/>
            <ac:picMk id="16" creationId="{1272C03D-FF5F-4787-9923-252D8F950C24}"/>
          </ac:picMkLst>
        </pc:picChg>
        <pc:picChg chg="add del">
          <ac:chgData name="laura davies" userId="5a9fa8f0365338e7" providerId="LiveId" clId="{F1B582CF-2DA9-4351-AD9F-8CE32B5D45D3}" dt="2019-03-14T15:04:52.019" v="1255" actId="26606"/>
          <ac:picMkLst>
            <pc:docMk/>
            <pc:sldMk cId="2381017665" sldId="264"/>
            <ac:picMk id="18" creationId="{809E94B5-14C4-4FFC-A641-4DD9C0733BEC}"/>
          </ac:picMkLst>
        </pc:picChg>
        <pc:picChg chg="add del">
          <ac:chgData name="laura davies" userId="5a9fa8f0365338e7" providerId="LiveId" clId="{F1B582CF-2DA9-4351-AD9F-8CE32B5D45D3}" dt="2019-03-14T15:04:51.935" v="1254" actId="26606"/>
          <ac:picMkLst>
            <pc:docMk/>
            <pc:sldMk cId="2381017665" sldId="264"/>
            <ac:picMk id="23" creationId="{D4F3540A-6964-40A0-B4E4-DC144E25E7A0}"/>
          </ac:picMkLst>
        </pc:picChg>
        <pc:picChg chg="add del">
          <ac:chgData name="laura davies" userId="5a9fa8f0365338e7" providerId="LiveId" clId="{F1B582CF-2DA9-4351-AD9F-8CE32B5D45D3}" dt="2019-03-14T15:22:16.666" v="1294" actId="26606"/>
          <ac:picMkLst>
            <pc:docMk/>
            <pc:sldMk cId="2381017665" sldId="264"/>
            <ac:picMk id="27" creationId="{3F9E3962-D4A6-4AE1-88E9-74BCE5EB88F5}"/>
          </ac:picMkLst>
        </pc:picChg>
        <pc:picChg chg="add del">
          <ac:chgData name="laura davies" userId="5a9fa8f0365338e7" providerId="LiveId" clId="{F1B582CF-2DA9-4351-AD9F-8CE32B5D45D3}" dt="2019-03-14T15:22:16.666" v="1294" actId="26606"/>
          <ac:picMkLst>
            <pc:docMk/>
            <pc:sldMk cId="2381017665" sldId="264"/>
            <ac:picMk id="30" creationId="{BED40652-2041-40A8-BD19-217432266812}"/>
          </ac:picMkLst>
        </pc:picChg>
        <pc:picChg chg="add del">
          <ac:chgData name="laura davies" userId="5a9fa8f0365338e7" providerId="LiveId" clId="{F1B582CF-2DA9-4351-AD9F-8CE32B5D45D3}" dt="2019-03-14T15:22:16.666" v="1294" actId="26606"/>
          <ac:picMkLst>
            <pc:docMk/>
            <pc:sldMk cId="2381017665" sldId="264"/>
            <ac:picMk id="31" creationId="{79C71F41-5AA1-428C-A1E3-0BD5A769116D}"/>
          </ac:picMkLst>
        </pc:picChg>
        <pc:picChg chg="add del mod">
          <ac:chgData name="laura davies" userId="5a9fa8f0365338e7" providerId="LiveId" clId="{F1B582CF-2DA9-4351-AD9F-8CE32B5D45D3}" dt="2019-03-14T16:52:20.745" v="2677" actId="26606"/>
          <ac:picMkLst>
            <pc:docMk/>
            <pc:sldMk cId="2381017665" sldId="264"/>
            <ac:picMk id="32" creationId="{D4F3540A-6964-40A0-B4E4-DC144E25E7A0}"/>
          </ac:picMkLst>
        </pc:picChg>
        <pc:picChg chg="add del">
          <ac:chgData name="laura davies" userId="5a9fa8f0365338e7" providerId="LiveId" clId="{F1B582CF-2DA9-4351-AD9F-8CE32B5D45D3}" dt="2019-03-14T15:22:16.666" v="1294" actId="26606"/>
          <ac:picMkLst>
            <pc:docMk/>
            <pc:sldMk cId="2381017665" sldId="264"/>
            <ac:picMk id="33" creationId="{8AA17048-7FB7-46CB-B99B-8D9D66ECA5B6}"/>
          </ac:picMkLst>
        </pc:picChg>
        <pc:picChg chg="add del">
          <ac:chgData name="laura davies" userId="5a9fa8f0365338e7" providerId="LiveId" clId="{F1B582CF-2DA9-4351-AD9F-8CE32B5D45D3}" dt="2019-03-14T16:40:51.748" v="2615"/>
          <ac:picMkLst>
            <pc:docMk/>
            <pc:sldMk cId="2381017665" sldId="264"/>
            <ac:picMk id="42" creationId="{BED40652-2041-40A8-BD19-217432266812}"/>
          </ac:picMkLst>
        </pc:picChg>
        <pc:picChg chg="add del">
          <ac:chgData name="laura davies" userId="5a9fa8f0365338e7" providerId="LiveId" clId="{F1B582CF-2DA9-4351-AD9F-8CE32B5D45D3}" dt="2019-03-14T16:40:51.748" v="2615"/>
          <ac:picMkLst>
            <pc:docMk/>
            <pc:sldMk cId="2381017665" sldId="264"/>
            <ac:picMk id="44" creationId="{3F9E3962-D4A6-4AE1-88E9-74BCE5EB88F5}"/>
          </ac:picMkLst>
        </pc:picChg>
        <pc:picChg chg="add del">
          <ac:chgData name="laura davies" userId="5a9fa8f0365338e7" providerId="LiveId" clId="{F1B582CF-2DA9-4351-AD9F-8CE32B5D45D3}" dt="2019-03-14T16:40:51.748" v="2615"/>
          <ac:picMkLst>
            <pc:docMk/>
            <pc:sldMk cId="2381017665" sldId="264"/>
            <ac:picMk id="48" creationId="{79C71F41-5AA1-428C-A1E3-0BD5A769116D}"/>
          </ac:picMkLst>
        </pc:picChg>
        <pc:picChg chg="add del">
          <ac:chgData name="laura davies" userId="5a9fa8f0365338e7" providerId="LiveId" clId="{F1B582CF-2DA9-4351-AD9F-8CE32B5D45D3}" dt="2019-03-14T16:40:51.748" v="2615"/>
          <ac:picMkLst>
            <pc:docMk/>
            <pc:sldMk cId="2381017665" sldId="264"/>
            <ac:picMk id="50" creationId="{8AA17048-7FB7-46CB-B99B-8D9D66ECA5B6}"/>
          </ac:picMkLst>
        </pc:picChg>
        <pc:picChg chg="add del">
          <ac:chgData name="laura davies" userId="5a9fa8f0365338e7" providerId="LiveId" clId="{F1B582CF-2DA9-4351-AD9F-8CE32B5D45D3}" dt="2019-03-14T16:52:20.605" v="2676" actId="26606"/>
          <ac:picMkLst>
            <pc:docMk/>
            <pc:sldMk cId="2381017665" sldId="264"/>
            <ac:picMk id="60" creationId="{D4F3540A-6964-40A0-B4E4-DC144E25E7A0}"/>
          </ac:picMkLst>
        </pc:picChg>
        <pc:picChg chg="add del mod">
          <ac:chgData name="laura davies" userId="5a9fa8f0365338e7" providerId="LiveId" clId="{F1B582CF-2DA9-4351-AD9F-8CE32B5D45D3}" dt="2019-03-14T18:29:53.975" v="4574" actId="26606"/>
          <ac:picMkLst>
            <pc:docMk/>
            <pc:sldMk cId="2381017665" sldId="264"/>
            <ac:picMk id="82" creationId="{D4F3540A-6964-40A0-B4E4-DC144E25E7A0}"/>
          </ac:picMkLst>
        </pc:picChg>
        <pc:picChg chg="add del">
          <ac:chgData name="laura davies" userId="5a9fa8f0365338e7" providerId="LiveId" clId="{F1B582CF-2DA9-4351-AD9F-8CE32B5D45D3}" dt="2019-03-14T18:29:39.783" v="4571" actId="26606"/>
          <ac:picMkLst>
            <pc:docMk/>
            <pc:sldMk cId="2381017665" sldId="264"/>
            <ac:picMk id="85" creationId="{D4F3540A-6964-40A0-B4E4-DC144E25E7A0}"/>
          </ac:picMkLst>
        </pc:picChg>
        <pc:picChg chg="add del">
          <ac:chgData name="laura davies" userId="5a9fa8f0365338e7" providerId="LiveId" clId="{F1B582CF-2DA9-4351-AD9F-8CE32B5D45D3}" dt="2019-03-14T18:29:53.944" v="4573" actId="26606"/>
          <ac:picMkLst>
            <pc:docMk/>
            <pc:sldMk cId="2381017665" sldId="264"/>
            <ac:picMk id="102" creationId="{D4F3540A-6964-40A0-B4E4-DC144E25E7A0}"/>
          </ac:picMkLst>
        </pc:picChg>
        <pc:picChg chg="add del">
          <ac:chgData name="laura davies" userId="5a9fa8f0365338e7" providerId="LiveId" clId="{F1B582CF-2DA9-4351-AD9F-8CE32B5D45D3}" dt="2019-03-14T18:42:21.891" v="4632" actId="26606"/>
          <ac:picMkLst>
            <pc:docMk/>
            <pc:sldMk cId="2381017665" sldId="264"/>
            <ac:picMk id="104" creationId="{D4F3540A-6964-40A0-B4E4-DC144E25E7A0}"/>
          </ac:picMkLst>
        </pc:picChg>
        <pc:picChg chg="add mod">
          <ac:chgData name="laura davies" userId="5a9fa8f0365338e7" providerId="LiveId" clId="{F1B582CF-2DA9-4351-AD9F-8CE32B5D45D3}" dt="2019-03-14T21:41:38.584" v="7764" actId="14100"/>
          <ac:picMkLst>
            <pc:docMk/>
            <pc:sldMk cId="2381017665" sldId="264"/>
            <ac:picMk id="108" creationId="{D4F3540A-6964-40A0-B4E4-DC144E25E7A0}"/>
          </ac:picMkLst>
        </pc:picChg>
      </pc:sldChg>
      <pc:sldChg chg="addSp delSp modSp add">
        <pc:chgData name="laura davies" userId="5a9fa8f0365338e7" providerId="LiveId" clId="{F1B582CF-2DA9-4351-AD9F-8CE32B5D45D3}" dt="2019-03-14T20:37:04.422" v="6757" actId="27636"/>
        <pc:sldMkLst>
          <pc:docMk/>
          <pc:sldMk cId="2856421790" sldId="265"/>
        </pc:sldMkLst>
        <pc:spChg chg="mod">
          <ac:chgData name="laura davies" userId="5a9fa8f0365338e7" providerId="LiveId" clId="{F1B582CF-2DA9-4351-AD9F-8CE32B5D45D3}" dt="2019-03-14T15:34:15.632" v="1650" actId="20577"/>
          <ac:spMkLst>
            <pc:docMk/>
            <pc:sldMk cId="2856421790" sldId="265"/>
            <ac:spMk id="2" creationId="{DC88C48A-2745-48AA-93A2-42FA6BEFED48}"/>
          </ac:spMkLst>
        </pc:spChg>
        <pc:spChg chg="mod">
          <ac:chgData name="laura davies" userId="5a9fa8f0365338e7" providerId="LiveId" clId="{F1B582CF-2DA9-4351-AD9F-8CE32B5D45D3}" dt="2019-03-14T20:37:04.422" v="6757" actId="27636"/>
          <ac:spMkLst>
            <pc:docMk/>
            <pc:sldMk cId="2856421790" sldId="265"/>
            <ac:spMk id="3" creationId="{AF739CE9-E4AC-41FE-8BC9-E46C0A978384}"/>
          </ac:spMkLst>
        </pc:spChg>
        <pc:spChg chg="add del mod">
          <ac:chgData name="laura davies" userId="5a9fa8f0365338e7" providerId="LiveId" clId="{F1B582CF-2DA9-4351-AD9F-8CE32B5D45D3}" dt="2019-03-14T15:44:37.177" v="1922"/>
          <ac:spMkLst>
            <pc:docMk/>
            <pc:sldMk cId="2856421790" sldId="265"/>
            <ac:spMk id="10" creationId="{4D4BF689-C7C5-4E68-8F2C-3AF99EA1D361}"/>
          </ac:spMkLst>
        </pc:spChg>
        <pc:spChg chg="add del mod">
          <ac:chgData name="laura davies" userId="5a9fa8f0365338e7" providerId="LiveId" clId="{F1B582CF-2DA9-4351-AD9F-8CE32B5D45D3}" dt="2019-03-14T15:48:58.983" v="2071" actId="478"/>
          <ac:spMkLst>
            <pc:docMk/>
            <pc:sldMk cId="2856421790" sldId="265"/>
            <ac:spMk id="11" creationId="{CCE4D8C2-3C57-4F9E-BB92-2DB410FE5ABB}"/>
          </ac:spMkLst>
        </pc:spChg>
        <pc:spChg chg="add mod">
          <ac:chgData name="laura davies" userId="5a9fa8f0365338e7" providerId="LiveId" clId="{F1B582CF-2DA9-4351-AD9F-8CE32B5D45D3}" dt="2019-03-14T18:44:50.910" v="4681" actId="14100"/>
          <ac:spMkLst>
            <pc:docMk/>
            <pc:sldMk cId="2856421790" sldId="265"/>
            <ac:spMk id="12" creationId="{BE3265E4-FDD3-412B-B1FA-32D3611B0DA6}"/>
          </ac:spMkLst>
        </pc:spChg>
        <pc:spChg chg="add del mod">
          <ac:chgData name="laura davies" userId="5a9fa8f0365338e7" providerId="LiveId" clId="{F1B582CF-2DA9-4351-AD9F-8CE32B5D45D3}" dt="2019-03-14T15:50:04.188" v="2076"/>
          <ac:spMkLst>
            <pc:docMk/>
            <pc:sldMk cId="2856421790" sldId="265"/>
            <ac:spMk id="13" creationId="{92E7D802-CBFD-4BB8-9AF8-E0BF73CBD578}"/>
          </ac:spMkLst>
        </pc:spChg>
        <pc:spChg chg="add del mod">
          <ac:chgData name="laura davies" userId="5a9fa8f0365338e7" providerId="LiveId" clId="{F1B582CF-2DA9-4351-AD9F-8CE32B5D45D3}" dt="2019-03-14T15:51:27.090" v="2090"/>
          <ac:spMkLst>
            <pc:docMk/>
            <pc:sldMk cId="2856421790" sldId="265"/>
            <ac:spMk id="14" creationId="{E69F5467-B66D-4B1E-83BC-2CEDE5431102}"/>
          </ac:spMkLst>
        </pc:spChg>
        <pc:spChg chg="add del mod">
          <ac:chgData name="laura davies" userId="5a9fa8f0365338e7" providerId="LiveId" clId="{F1B582CF-2DA9-4351-AD9F-8CE32B5D45D3}" dt="2019-03-14T15:51:27.093" v="2092"/>
          <ac:spMkLst>
            <pc:docMk/>
            <pc:sldMk cId="2856421790" sldId="265"/>
            <ac:spMk id="15" creationId="{31FA427B-4B95-4B53-8ED4-A02870706547}"/>
          </ac:spMkLst>
        </pc:spChg>
        <pc:spChg chg="add del mod">
          <ac:chgData name="laura davies" userId="5a9fa8f0365338e7" providerId="LiveId" clId="{F1B582CF-2DA9-4351-AD9F-8CE32B5D45D3}" dt="2019-03-14T15:51:27.094" v="2094"/>
          <ac:spMkLst>
            <pc:docMk/>
            <pc:sldMk cId="2856421790" sldId="265"/>
            <ac:spMk id="16" creationId="{4E816134-893E-431F-AD45-04B23ECCF127}"/>
          </ac:spMkLst>
        </pc:spChg>
        <pc:spChg chg="add del mod">
          <ac:chgData name="laura davies" userId="5a9fa8f0365338e7" providerId="LiveId" clId="{F1B582CF-2DA9-4351-AD9F-8CE32B5D45D3}" dt="2019-03-14T15:51:27.096" v="2096"/>
          <ac:spMkLst>
            <pc:docMk/>
            <pc:sldMk cId="2856421790" sldId="265"/>
            <ac:spMk id="17" creationId="{188291C7-064C-440F-BCCC-76ABB6D3B56C}"/>
          </ac:spMkLst>
        </pc:spChg>
        <pc:spChg chg="add del mod">
          <ac:chgData name="laura davies" userId="5a9fa8f0365338e7" providerId="LiveId" clId="{F1B582CF-2DA9-4351-AD9F-8CE32B5D45D3}" dt="2019-03-14T15:51:27.097" v="2098"/>
          <ac:spMkLst>
            <pc:docMk/>
            <pc:sldMk cId="2856421790" sldId="265"/>
            <ac:spMk id="18" creationId="{0B214394-5CAA-491F-92D4-7B637EEE43A5}"/>
          </ac:spMkLst>
        </pc:spChg>
        <pc:spChg chg="add del mod">
          <ac:chgData name="laura davies" userId="5a9fa8f0365338e7" providerId="LiveId" clId="{F1B582CF-2DA9-4351-AD9F-8CE32B5D45D3}" dt="2019-03-14T15:51:39.012" v="2102"/>
          <ac:spMkLst>
            <pc:docMk/>
            <pc:sldMk cId="2856421790" sldId="265"/>
            <ac:spMk id="19" creationId="{C8C7721D-F8F6-4DB5-B6A9-D6B3380ED049}"/>
          </ac:spMkLst>
        </pc:spChg>
        <pc:spChg chg="add mod">
          <ac:chgData name="laura davies" userId="5a9fa8f0365338e7" providerId="LiveId" clId="{F1B582CF-2DA9-4351-AD9F-8CE32B5D45D3}" dt="2019-03-14T18:45:31.955" v="4683" actId="14100"/>
          <ac:spMkLst>
            <pc:docMk/>
            <pc:sldMk cId="2856421790" sldId="265"/>
            <ac:spMk id="20" creationId="{04459204-4FE9-4B6B-A4EC-9C772AD87A92}"/>
          </ac:spMkLst>
        </pc:spChg>
        <pc:picChg chg="add mod">
          <ac:chgData name="laura davies" userId="5a9fa8f0365338e7" providerId="LiveId" clId="{F1B582CF-2DA9-4351-AD9F-8CE32B5D45D3}" dt="2019-03-14T18:45:42.162" v="4685" actId="1038"/>
          <ac:picMkLst>
            <pc:docMk/>
            <pc:sldMk cId="2856421790" sldId="265"/>
            <ac:picMk id="22" creationId="{E0A0BEF4-2C32-4596-AA7F-DBFB317283E1}"/>
          </ac:picMkLst>
        </pc:picChg>
        <pc:cxnChg chg="add del mod">
          <ac:chgData name="laura davies" userId="5a9fa8f0365338e7" providerId="LiveId" clId="{F1B582CF-2DA9-4351-AD9F-8CE32B5D45D3}" dt="2019-03-14T15:44:00.615" v="1913" actId="478"/>
          <ac:cxnSpMkLst>
            <pc:docMk/>
            <pc:sldMk cId="2856421790" sldId="265"/>
            <ac:cxnSpMk id="5" creationId="{5CC3D3E5-65B9-4012-A700-D0384F687787}"/>
          </ac:cxnSpMkLst>
        </pc:cxnChg>
        <pc:cxnChg chg="add del mod">
          <ac:chgData name="laura davies" userId="5a9fa8f0365338e7" providerId="LiveId" clId="{F1B582CF-2DA9-4351-AD9F-8CE32B5D45D3}" dt="2019-03-14T15:43:58.183" v="1912" actId="478"/>
          <ac:cxnSpMkLst>
            <pc:docMk/>
            <pc:sldMk cId="2856421790" sldId="265"/>
            <ac:cxnSpMk id="7" creationId="{93010BA6-126C-4B89-A4F8-33A26F67508B}"/>
          </ac:cxnSpMkLst>
        </pc:cxnChg>
        <pc:cxnChg chg="add del mod">
          <ac:chgData name="laura davies" userId="5a9fa8f0365338e7" providerId="LiveId" clId="{F1B582CF-2DA9-4351-AD9F-8CE32B5D45D3}" dt="2019-03-14T15:44:37.174" v="1920" actId="478"/>
          <ac:cxnSpMkLst>
            <pc:docMk/>
            <pc:sldMk cId="2856421790" sldId="265"/>
            <ac:cxnSpMk id="9" creationId="{4B81BB79-B002-4B07-B982-1A08303C9095}"/>
          </ac:cxnSpMkLst>
        </pc:cxnChg>
      </pc:sldChg>
      <pc:sldChg chg="addSp delSp modSp add del mod setBg setClrOvrMap delDesignElem">
        <pc:chgData name="laura davies" userId="5a9fa8f0365338e7" providerId="LiveId" clId="{F1B582CF-2DA9-4351-AD9F-8CE32B5D45D3}" dt="2019-03-14T21:22:06.289" v="7325" actId="2696"/>
        <pc:sldMkLst>
          <pc:docMk/>
          <pc:sldMk cId="2298244912" sldId="266"/>
        </pc:sldMkLst>
        <pc:spChg chg="mod">
          <ac:chgData name="laura davies" userId="5a9fa8f0365338e7" providerId="LiveId" clId="{F1B582CF-2DA9-4351-AD9F-8CE32B5D45D3}" dt="2019-03-14T21:21:56.447" v="7324" actId="20577"/>
          <ac:spMkLst>
            <pc:docMk/>
            <pc:sldMk cId="2298244912" sldId="266"/>
            <ac:spMk id="2" creationId="{99B112D4-88E2-407E-A7CD-B7CAA69B2A8B}"/>
          </ac:spMkLst>
        </pc:spChg>
        <pc:spChg chg="mod">
          <ac:chgData name="laura davies" userId="5a9fa8f0365338e7" providerId="LiveId" clId="{F1B582CF-2DA9-4351-AD9F-8CE32B5D45D3}" dt="2019-03-14T19:34:42.045" v="5492" actId="1076"/>
          <ac:spMkLst>
            <pc:docMk/>
            <pc:sldMk cId="2298244912" sldId="266"/>
            <ac:spMk id="3" creationId="{55F7A6BE-8F45-4F98-9EDC-3D343A778D28}"/>
          </ac:spMkLst>
        </pc:spChg>
        <pc:spChg chg="add del mod">
          <ac:chgData name="laura davies" userId="5a9fa8f0365338e7" providerId="LiveId" clId="{F1B582CF-2DA9-4351-AD9F-8CE32B5D45D3}" dt="2019-03-14T19:34:50.815" v="5493" actId="478"/>
          <ac:spMkLst>
            <pc:docMk/>
            <pc:sldMk cId="2298244912" sldId="266"/>
            <ac:spMk id="4" creationId="{90934AA4-0B0E-48CA-AD17-94346E9780C5}"/>
          </ac:spMkLst>
        </pc:spChg>
        <pc:spChg chg="add del">
          <ac:chgData name="laura davies" userId="5a9fa8f0365338e7" providerId="LiveId" clId="{F1B582CF-2DA9-4351-AD9F-8CE32B5D45D3}" dt="2019-03-14T16:50:31.570" v="2657"/>
          <ac:spMkLst>
            <pc:docMk/>
            <pc:sldMk cId="2298244912" sldId="266"/>
            <ac:spMk id="6" creationId="{859EBD8D-506A-4653-B301-750C47F4A5E4}"/>
          </ac:spMkLst>
        </pc:spChg>
        <pc:spChg chg="add del">
          <ac:chgData name="laura davies" userId="5a9fa8f0365338e7" providerId="LiveId" clId="{F1B582CF-2DA9-4351-AD9F-8CE32B5D45D3}" dt="2019-03-14T20:31:08.826" v="6636"/>
          <ac:spMkLst>
            <pc:docMk/>
            <pc:sldMk cId="2298244912" sldId="266"/>
            <ac:spMk id="9" creationId="{C314C310-850D-4491-AA52-C75BEA68B68C}"/>
          </ac:spMkLst>
        </pc:spChg>
        <pc:spChg chg="add del">
          <ac:chgData name="laura davies" userId="5a9fa8f0365338e7" providerId="LiveId" clId="{F1B582CF-2DA9-4351-AD9F-8CE32B5D45D3}" dt="2019-03-14T20:31:08.826" v="6636"/>
          <ac:spMkLst>
            <pc:docMk/>
            <pc:sldMk cId="2298244912" sldId="266"/>
            <ac:spMk id="13" creationId="{95B8172D-A4C8-41B4-8991-78BBEC4039D5}"/>
          </ac:spMkLst>
        </pc:spChg>
        <pc:spChg chg="add del">
          <ac:chgData name="laura davies" userId="5a9fa8f0365338e7" providerId="LiveId" clId="{F1B582CF-2DA9-4351-AD9F-8CE32B5D45D3}" dt="2019-03-14T20:31:08.826" v="6636"/>
          <ac:spMkLst>
            <pc:docMk/>
            <pc:sldMk cId="2298244912" sldId="266"/>
            <ac:spMk id="16" creationId="{0308D749-5984-4BB8-A788-A85D24304A0A}"/>
          </ac:spMkLst>
        </pc:spChg>
        <pc:spChg chg="add del">
          <ac:chgData name="laura davies" userId="5a9fa8f0365338e7" providerId="LiveId" clId="{F1B582CF-2DA9-4351-AD9F-8CE32B5D45D3}" dt="2019-03-14T16:47:52.086" v="2638"/>
          <ac:spMkLst>
            <pc:docMk/>
            <pc:sldMk cId="2298244912" sldId="266"/>
            <ac:spMk id="18" creationId="{859EBD8D-506A-4653-B301-750C47F4A5E4}"/>
          </ac:spMkLst>
        </pc:spChg>
        <pc:spChg chg="add del mod">
          <ac:chgData name="laura davies" userId="5a9fa8f0365338e7" providerId="LiveId" clId="{F1B582CF-2DA9-4351-AD9F-8CE32B5D45D3}" dt="2019-03-14T19:35:17.794" v="5501" actId="478"/>
          <ac:spMkLst>
            <pc:docMk/>
            <pc:sldMk cId="2298244912" sldId="266"/>
            <ac:spMk id="40" creationId="{2C7F3950-26C5-4F7D-8EFD-A5C265557C72}"/>
          </ac:spMkLst>
        </pc:spChg>
        <pc:spChg chg="add mod">
          <ac:chgData name="laura davies" userId="5a9fa8f0365338e7" providerId="LiveId" clId="{F1B582CF-2DA9-4351-AD9F-8CE32B5D45D3}" dt="2019-03-14T21:21:48.397" v="7323" actId="20577"/>
          <ac:spMkLst>
            <pc:docMk/>
            <pc:sldMk cId="2298244912" sldId="266"/>
            <ac:spMk id="41" creationId="{514CE75C-E06F-47D8-AB6A-364CCA1D2FD9}"/>
          </ac:spMkLst>
        </pc:spChg>
        <pc:spChg chg="add mod">
          <ac:chgData name="laura davies" userId="5a9fa8f0365338e7" providerId="LiveId" clId="{F1B582CF-2DA9-4351-AD9F-8CE32B5D45D3}" dt="2019-03-14T19:31:11.694" v="5491" actId="14100"/>
          <ac:spMkLst>
            <pc:docMk/>
            <pc:sldMk cId="2298244912" sldId="266"/>
            <ac:spMk id="42" creationId="{6B8B69D6-7518-4E28-8F36-32B172A1846C}"/>
          </ac:spMkLst>
        </pc:spChg>
        <pc:spChg chg="add mod">
          <ac:chgData name="laura davies" userId="5a9fa8f0365338e7" providerId="LiveId" clId="{F1B582CF-2DA9-4351-AD9F-8CE32B5D45D3}" dt="2019-03-14T19:35:35.212" v="5533" actId="20577"/>
          <ac:spMkLst>
            <pc:docMk/>
            <pc:sldMk cId="2298244912" sldId="266"/>
            <ac:spMk id="43" creationId="{4A534E88-CB90-4AF3-8F5A-B5916601FAA6}"/>
          </ac:spMkLst>
        </pc:spChg>
        <pc:spChg chg="add mod">
          <ac:chgData name="laura davies" userId="5a9fa8f0365338e7" providerId="LiveId" clId="{F1B582CF-2DA9-4351-AD9F-8CE32B5D45D3}" dt="2019-03-14T19:35:29.223" v="5523" actId="20577"/>
          <ac:spMkLst>
            <pc:docMk/>
            <pc:sldMk cId="2298244912" sldId="266"/>
            <ac:spMk id="44" creationId="{D1084B62-EBF4-43D3-8E25-B2D9B08CDDCF}"/>
          </ac:spMkLst>
        </pc:spChg>
        <pc:grpChg chg="add del">
          <ac:chgData name="laura davies" userId="5a9fa8f0365338e7" providerId="LiveId" clId="{F1B582CF-2DA9-4351-AD9F-8CE32B5D45D3}" dt="2019-03-14T16:50:31.570" v="2657"/>
          <ac:grpSpMkLst>
            <pc:docMk/>
            <pc:sldMk cId="2298244912" sldId="266"/>
            <ac:grpSpMk id="5" creationId="{89B7F34B-B720-4924-989C-4C86F1673F87}"/>
          </ac:grpSpMkLst>
        </pc:grpChg>
        <pc:grpChg chg="add del">
          <ac:chgData name="laura davies" userId="5a9fa8f0365338e7" providerId="LiveId" clId="{F1B582CF-2DA9-4351-AD9F-8CE32B5D45D3}" dt="2019-03-14T16:50:31.570" v="2657"/>
          <ac:grpSpMkLst>
            <pc:docMk/>
            <pc:sldMk cId="2298244912" sldId="266"/>
            <ac:grpSpMk id="7" creationId="{F1ECA4FE-7D2F-4576-B767-3A5F5ABFE90F}"/>
          </ac:grpSpMkLst>
        </pc:grpChg>
        <pc:grpChg chg="add del">
          <ac:chgData name="laura davies" userId="5a9fa8f0365338e7" providerId="LiveId" clId="{F1B582CF-2DA9-4351-AD9F-8CE32B5D45D3}" dt="2019-03-14T16:47:52.086" v="2638"/>
          <ac:grpSpMkLst>
            <pc:docMk/>
            <pc:sldMk cId="2298244912" sldId="266"/>
            <ac:grpSpMk id="8" creationId="{89B7F34B-B720-4924-989C-4C86F1673F87}"/>
          </ac:grpSpMkLst>
        </pc:grpChg>
        <pc:grpChg chg="add del">
          <ac:chgData name="laura davies" userId="5a9fa8f0365338e7" providerId="LiveId" clId="{F1B582CF-2DA9-4351-AD9F-8CE32B5D45D3}" dt="2019-03-14T20:31:08.826" v="6636"/>
          <ac:grpSpMkLst>
            <pc:docMk/>
            <pc:sldMk cId="2298244912" sldId="266"/>
            <ac:grpSpMk id="10" creationId="{D4EC3799-3F52-48CE-85CC-83AED368EB42}"/>
          </ac:grpSpMkLst>
        </pc:grpChg>
        <pc:grpChg chg="add del">
          <ac:chgData name="laura davies" userId="5a9fa8f0365338e7" providerId="LiveId" clId="{F1B582CF-2DA9-4351-AD9F-8CE32B5D45D3}" dt="2019-03-14T16:47:52.086" v="2638"/>
          <ac:grpSpMkLst>
            <pc:docMk/>
            <pc:sldMk cId="2298244912" sldId="266"/>
            <ac:grpSpMk id="20" creationId="{F1ECA4FE-7D2F-4576-B767-3A5F5ABFE90F}"/>
          </ac:grpSpMkLst>
        </pc:grpChg>
        <pc:cxnChg chg="add del">
          <ac:chgData name="laura davies" userId="5a9fa8f0365338e7" providerId="LiveId" clId="{F1B582CF-2DA9-4351-AD9F-8CE32B5D45D3}" dt="2019-03-14T20:31:08.826" v="6636"/>
          <ac:cxnSpMkLst>
            <pc:docMk/>
            <pc:sldMk cId="2298244912" sldId="266"/>
            <ac:cxnSpMk id="14" creationId="{789E20C7-BB50-4317-93C7-90C8ED80B275}"/>
          </ac:cxnSpMkLst>
        </pc:cxnChg>
        <pc:cxnChg chg="add del">
          <ac:chgData name="laura davies" userId="5a9fa8f0365338e7" providerId="LiveId" clId="{F1B582CF-2DA9-4351-AD9F-8CE32B5D45D3}" dt="2019-03-14T16:50:31.570" v="2657"/>
          <ac:cxnSpMkLst>
            <pc:docMk/>
            <pc:sldMk cId="2298244912" sldId="266"/>
            <ac:cxnSpMk id="17" creationId="{E81F53E2-F556-42FA-8D24-113839EE19F8}"/>
          </ac:cxnSpMkLst>
        </pc:cxnChg>
        <pc:cxnChg chg="add del mod">
          <ac:chgData name="laura davies" userId="5a9fa8f0365338e7" providerId="LiveId" clId="{F1B582CF-2DA9-4351-AD9F-8CE32B5D45D3}" dt="2019-03-14T19:35:03.548" v="5495" actId="478"/>
          <ac:cxnSpMkLst>
            <pc:docMk/>
            <pc:sldMk cId="2298244912" sldId="266"/>
            <ac:cxnSpMk id="23" creationId="{4082CFA9-A463-46BA-8067-63D7330AB277}"/>
          </ac:cxnSpMkLst>
        </pc:cxnChg>
        <pc:cxnChg chg="add del">
          <ac:chgData name="laura davies" userId="5a9fa8f0365338e7" providerId="LiveId" clId="{F1B582CF-2DA9-4351-AD9F-8CE32B5D45D3}" dt="2019-03-14T16:47:52.086" v="2638"/>
          <ac:cxnSpMkLst>
            <pc:docMk/>
            <pc:sldMk cId="2298244912" sldId="266"/>
            <ac:cxnSpMk id="24" creationId="{E81F53E2-F556-42FA-8D24-113839EE19F8}"/>
          </ac:cxnSpMkLst>
        </pc:cxnChg>
        <pc:cxnChg chg="add del mod">
          <ac:chgData name="laura davies" userId="5a9fa8f0365338e7" providerId="LiveId" clId="{F1B582CF-2DA9-4351-AD9F-8CE32B5D45D3}" dt="2019-03-14T19:35:05.344" v="5496" actId="478"/>
          <ac:cxnSpMkLst>
            <pc:docMk/>
            <pc:sldMk cId="2298244912" sldId="266"/>
            <ac:cxnSpMk id="27" creationId="{4E5AED89-B3E1-4F30-BBF4-923451ED3DCF}"/>
          </ac:cxnSpMkLst>
        </pc:cxnChg>
        <pc:cxnChg chg="add del mod">
          <ac:chgData name="laura davies" userId="5a9fa8f0365338e7" providerId="LiveId" clId="{F1B582CF-2DA9-4351-AD9F-8CE32B5D45D3}" dt="2019-03-14T19:35:08.572" v="5497" actId="478"/>
          <ac:cxnSpMkLst>
            <pc:docMk/>
            <pc:sldMk cId="2298244912" sldId="266"/>
            <ac:cxnSpMk id="29" creationId="{786C9F75-465E-4A87-8AF0-AD3C97DAD7A1}"/>
          </ac:cxnSpMkLst>
        </pc:cxnChg>
        <pc:cxnChg chg="add del mod">
          <ac:chgData name="laura davies" userId="5a9fa8f0365338e7" providerId="LiveId" clId="{F1B582CF-2DA9-4351-AD9F-8CE32B5D45D3}" dt="2019-03-14T19:35:10.603" v="5498" actId="478"/>
          <ac:cxnSpMkLst>
            <pc:docMk/>
            <pc:sldMk cId="2298244912" sldId="266"/>
            <ac:cxnSpMk id="31" creationId="{C2011953-9E1F-49F8-91CE-18AE378C0455}"/>
          </ac:cxnSpMkLst>
        </pc:cxnChg>
        <pc:cxnChg chg="add del mod">
          <ac:chgData name="laura davies" userId="5a9fa8f0365338e7" providerId="LiveId" clId="{F1B582CF-2DA9-4351-AD9F-8CE32B5D45D3}" dt="2019-03-14T19:35:13.310" v="5499" actId="478"/>
          <ac:cxnSpMkLst>
            <pc:docMk/>
            <pc:sldMk cId="2298244912" sldId="266"/>
            <ac:cxnSpMk id="33" creationId="{FB18186C-F81E-49F3-95FC-2BC941DFB071}"/>
          </ac:cxnSpMkLst>
        </pc:cxnChg>
        <pc:cxnChg chg="add del mod">
          <ac:chgData name="laura davies" userId="5a9fa8f0365338e7" providerId="LiveId" clId="{F1B582CF-2DA9-4351-AD9F-8CE32B5D45D3}" dt="2019-03-14T19:35:00.971" v="5494" actId="478"/>
          <ac:cxnSpMkLst>
            <pc:docMk/>
            <pc:sldMk cId="2298244912" sldId="266"/>
            <ac:cxnSpMk id="35" creationId="{2385886F-6873-47F8-A8A0-214F34286A8C}"/>
          </ac:cxnSpMkLst>
        </pc:cxnChg>
        <pc:cxnChg chg="add del mod">
          <ac:chgData name="laura davies" userId="5a9fa8f0365338e7" providerId="LiveId" clId="{F1B582CF-2DA9-4351-AD9F-8CE32B5D45D3}" dt="2019-03-14T19:35:15.847" v="5500" actId="478"/>
          <ac:cxnSpMkLst>
            <pc:docMk/>
            <pc:sldMk cId="2298244912" sldId="266"/>
            <ac:cxnSpMk id="37" creationId="{FBDE06AB-1CD7-4AED-BF46-D614FCC8FE74}"/>
          </ac:cxnSpMkLst>
        </pc:cxnChg>
        <pc:cxnChg chg="add mod">
          <ac:chgData name="laura davies" userId="5a9fa8f0365338e7" providerId="LiveId" clId="{F1B582CF-2DA9-4351-AD9F-8CE32B5D45D3}" dt="2019-03-14T19:34:50.815" v="5493" actId="478"/>
          <ac:cxnSpMkLst>
            <pc:docMk/>
            <pc:sldMk cId="2298244912" sldId="266"/>
            <ac:cxnSpMk id="39" creationId="{77C4706E-9A9D-4E20-8858-DDDE144B5D5A}"/>
          </ac:cxnSpMkLst>
        </pc:cxnChg>
      </pc:sldChg>
      <pc:sldChg chg="addSp delSp modSp add mod ord setBg setClrOvrMap delDesignElem">
        <pc:chgData name="laura davies" userId="5a9fa8f0365338e7" providerId="LiveId" clId="{F1B582CF-2DA9-4351-AD9F-8CE32B5D45D3}" dt="2019-03-14T20:38:37.071" v="6772" actId="26606"/>
        <pc:sldMkLst>
          <pc:docMk/>
          <pc:sldMk cId="177043352" sldId="267"/>
        </pc:sldMkLst>
        <pc:spChg chg="del mod">
          <ac:chgData name="laura davies" userId="5a9fa8f0365338e7" providerId="LiveId" clId="{F1B582CF-2DA9-4351-AD9F-8CE32B5D45D3}" dt="2019-03-14T16:54:15" v="2688" actId="478"/>
          <ac:spMkLst>
            <pc:docMk/>
            <pc:sldMk cId="177043352" sldId="267"/>
            <ac:spMk id="2" creationId="{79FB107E-1D87-4C17-96F0-2D9E9B640324}"/>
          </ac:spMkLst>
        </pc:spChg>
        <pc:spChg chg="del">
          <ac:chgData name="laura davies" userId="5a9fa8f0365338e7" providerId="LiveId" clId="{F1B582CF-2DA9-4351-AD9F-8CE32B5D45D3}" dt="2019-03-14T16:39:30.560" v="2602"/>
          <ac:spMkLst>
            <pc:docMk/>
            <pc:sldMk cId="177043352" sldId="267"/>
            <ac:spMk id="3" creationId="{E5981E49-3149-4041-816B-4DCB9DE5CF61}"/>
          </ac:spMkLst>
        </pc:spChg>
        <pc:spChg chg="add mod">
          <ac:chgData name="laura davies" userId="5a9fa8f0365338e7" providerId="LiveId" clId="{F1B582CF-2DA9-4351-AD9F-8CE32B5D45D3}" dt="2019-03-14T18:27:59.965" v="4564"/>
          <ac:spMkLst>
            <pc:docMk/>
            <pc:sldMk cId="177043352" sldId="267"/>
            <ac:spMk id="5" creationId="{A3A7D02C-F926-404D-AFD9-66DF46425773}"/>
          </ac:spMkLst>
        </pc:spChg>
        <pc:spChg chg="add del mod">
          <ac:chgData name="laura davies" userId="5a9fa8f0365338e7" providerId="LiveId" clId="{F1B582CF-2DA9-4351-AD9F-8CE32B5D45D3}" dt="2019-03-14T16:47:16.566" v="2633" actId="26606"/>
          <ac:spMkLst>
            <pc:docMk/>
            <pc:sldMk cId="177043352" sldId="267"/>
            <ac:spMk id="7" creationId="{50EFBB7D-6BB9-4992-8B92-5C6E97680D1C}"/>
          </ac:spMkLst>
        </pc:spChg>
        <pc:spChg chg="add del">
          <ac:chgData name="laura davies" userId="5a9fa8f0365338e7" providerId="LiveId" clId="{F1B582CF-2DA9-4351-AD9F-8CE32B5D45D3}" dt="2019-03-14T16:46:41.249" v="2630" actId="26606"/>
          <ac:spMkLst>
            <pc:docMk/>
            <pc:sldMk cId="177043352" sldId="267"/>
            <ac:spMk id="10" creationId="{CA844043-2B05-4A69-98C6-CF0F269466C2}"/>
          </ac:spMkLst>
        </pc:spChg>
        <pc:spChg chg="add del">
          <ac:chgData name="laura davies" userId="5a9fa8f0365338e7" providerId="LiveId" clId="{F1B582CF-2DA9-4351-AD9F-8CE32B5D45D3}" dt="2019-03-14T16:46:41.249" v="2630" actId="26606"/>
          <ac:spMkLst>
            <pc:docMk/>
            <pc:sldMk cId="177043352" sldId="267"/>
            <ac:spMk id="12" creationId="{6C2AD7F1-D41F-4DC2-8C0D-28429DF70325}"/>
          </ac:spMkLst>
        </pc:spChg>
        <pc:spChg chg="add del">
          <ac:chgData name="laura davies" userId="5a9fa8f0365338e7" providerId="LiveId" clId="{F1B582CF-2DA9-4351-AD9F-8CE32B5D45D3}" dt="2019-03-14T16:46:41.249" v="2630" actId="26606"/>
          <ac:spMkLst>
            <pc:docMk/>
            <pc:sldMk cId="177043352" sldId="267"/>
            <ac:spMk id="14" creationId="{5D1E228D-CA9E-41E4-87C8-21C841EAD552}"/>
          </ac:spMkLst>
        </pc:spChg>
        <pc:spChg chg="add del">
          <ac:chgData name="laura davies" userId="5a9fa8f0365338e7" providerId="LiveId" clId="{F1B582CF-2DA9-4351-AD9F-8CE32B5D45D3}" dt="2019-03-14T16:46:41.249" v="2630" actId="26606"/>
          <ac:spMkLst>
            <pc:docMk/>
            <pc:sldMk cId="177043352" sldId="267"/>
            <ac:spMk id="16" creationId="{45F3D31F-26BB-46A1-A3D3-A758FF02AFE1}"/>
          </ac:spMkLst>
        </pc:spChg>
        <pc:spChg chg="add del">
          <ac:chgData name="laura davies" userId="5a9fa8f0365338e7" providerId="LiveId" clId="{F1B582CF-2DA9-4351-AD9F-8CE32B5D45D3}" dt="2019-03-14T16:46:41.249" v="2630" actId="26606"/>
          <ac:spMkLst>
            <pc:docMk/>
            <pc:sldMk cId="177043352" sldId="267"/>
            <ac:spMk id="18" creationId="{45B15905-1588-4FAB-9558-04F1B218697C}"/>
          </ac:spMkLst>
        </pc:spChg>
        <pc:spChg chg="add del">
          <ac:chgData name="laura davies" userId="5a9fa8f0365338e7" providerId="LiveId" clId="{F1B582CF-2DA9-4351-AD9F-8CE32B5D45D3}" dt="2019-03-14T16:46:41.249" v="2630" actId="26606"/>
          <ac:spMkLst>
            <pc:docMk/>
            <pc:sldMk cId="177043352" sldId="267"/>
            <ac:spMk id="20" creationId="{C72FA550-997B-4EFC-9E96-6937BDAE2C54}"/>
          </ac:spMkLst>
        </pc:spChg>
        <pc:spChg chg="add del">
          <ac:chgData name="laura davies" userId="5a9fa8f0365338e7" providerId="LiveId" clId="{F1B582CF-2DA9-4351-AD9F-8CE32B5D45D3}" dt="2019-03-14T16:46:41.249" v="2630" actId="26606"/>
          <ac:spMkLst>
            <pc:docMk/>
            <pc:sldMk cId="177043352" sldId="267"/>
            <ac:spMk id="22" creationId="{A41FDE27-F763-46C3-B111-19C1535BF43C}"/>
          </ac:spMkLst>
        </pc:spChg>
        <pc:spChg chg="add del">
          <ac:chgData name="laura davies" userId="5a9fa8f0365338e7" providerId="LiveId" clId="{F1B582CF-2DA9-4351-AD9F-8CE32B5D45D3}" dt="2019-03-14T16:46:41.249" v="2630" actId="26606"/>
          <ac:spMkLst>
            <pc:docMk/>
            <pc:sldMk cId="177043352" sldId="267"/>
            <ac:spMk id="24" creationId="{F417D79A-45EF-4C57-ABEB-04910F333ABB}"/>
          </ac:spMkLst>
        </pc:spChg>
        <pc:spChg chg="add del">
          <ac:chgData name="laura davies" userId="5a9fa8f0365338e7" providerId="LiveId" clId="{F1B582CF-2DA9-4351-AD9F-8CE32B5D45D3}" dt="2019-03-14T17:21:29.510" v="3169" actId="26606"/>
          <ac:spMkLst>
            <pc:docMk/>
            <pc:sldMk cId="177043352" sldId="267"/>
            <ac:spMk id="27" creationId="{859EBD8D-506A-4653-B301-750C47F4A5E4}"/>
          </ac:spMkLst>
        </pc:spChg>
        <pc:spChg chg="add del">
          <ac:chgData name="laura davies" userId="5a9fa8f0365338e7" providerId="LiveId" clId="{F1B582CF-2DA9-4351-AD9F-8CE32B5D45D3}" dt="2019-03-14T16:46:37.587" v="2627" actId="26606"/>
          <ac:spMkLst>
            <pc:docMk/>
            <pc:sldMk cId="177043352" sldId="267"/>
            <ac:spMk id="29" creationId="{CA844043-2B05-4A69-98C6-CF0F269466C2}"/>
          </ac:spMkLst>
        </pc:spChg>
        <pc:spChg chg="add del">
          <ac:chgData name="laura davies" userId="5a9fa8f0365338e7" providerId="LiveId" clId="{F1B582CF-2DA9-4351-AD9F-8CE32B5D45D3}" dt="2019-03-14T16:46:37.587" v="2627" actId="26606"/>
          <ac:spMkLst>
            <pc:docMk/>
            <pc:sldMk cId="177043352" sldId="267"/>
            <ac:spMk id="31" creationId="{6C2AD7F1-D41F-4DC2-8C0D-28429DF70325}"/>
          </ac:spMkLst>
        </pc:spChg>
        <pc:spChg chg="add del">
          <ac:chgData name="laura davies" userId="5a9fa8f0365338e7" providerId="LiveId" clId="{F1B582CF-2DA9-4351-AD9F-8CE32B5D45D3}" dt="2019-03-14T16:46:37.587" v="2627" actId="26606"/>
          <ac:spMkLst>
            <pc:docMk/>
            <pc:sldMk cId="177043352" sldId="267"/>
            <ac:spMk id="33" creationId="{5D1E228D-CA9E-41E4-87C8-21C841EAD552}"/>
          </ac:spMkLst>
        </pc:spChg>
        <pc:spChg chg="add del">
          <ac:chgData name="laura davies" userId="5a9fa8f0365338e7" providerId="LiveId" clId="{F1B582CF-2DA9-4351-AD9F-8CE32B5D45D3}" dt="2019-03-14T16:46:37.587" v="2627" actId="26606"/>
          <ac:spMkLst>
            <pc:docMk/>
            <pc:sldMk cId="177043352" sldId="267"/>
            <ac:spMk id="35" creationId="{45F3D31F-26BB-46A1-A3D3-A758FF02AFE1}"/>
          </ac:spMkLst>
        </pc:spChg>
        <pc:spChg chg="add del">
          <ac:chgData name="laura davies" userId="5a9fa8f0365338e7" providerId="LiveId" clId="{F1B582CF-2DA9-4351-AD9F-8CE32B5D45D3}" dt="2019-03-14T16:46:37.587" v="2627" actId="26606"/>
          <ac:spMkLst>
            <pc:docMk/>
            <pc:sldMk cId="177043352" sldId="267"/>
            <ac:spMk id="37" creationId="{45B15905-1588-4FAB-9558-04F1B218697C}"/>
          </ac:spMkLst>
        </pc:spChg>
        <pc:spChg chg="add del">
          <ac:chgData name="laura davies" userId="5a9fa8f0365338e7" providerId="LiveId" clId="{F1B582CF-2DA9-4351-AD9F-8CE32B5D45D3}" dt="2019-03-14T16:46:37.587" v="2627" actId="26606"/>
          <ac:spMkLst>
            <pc:docMk/>
            <pc:sldMk cId="177043352" sldId="267"/>
            <ac:spMk id="39" creationId="{C72FA550-997B-4EFC-9E96-6937BDAE2C54}"/>
          </ac:spMkLst>
        </pc:spChg>
        <pc:spChg chg="add del mod">
          <ac:chgData name="laura davies" userId="5a9fa8f0365338e7" providerId="LiveId" clId="{F1B582CF-2DA9-4351-AD9F-8CE32B5D45D3}" dt="2019-03-14T16:59:45.065" v="2701"/>
          <ac:spMkLst>
            <pc:docMk/>
            <pc:sldMk cId="177043352" sldId="267"/>
            <ac:spMk id="40" creationId="{3D6408CE-8C52-45BE-A3EE-DDCAE29B5A83}"/>
          </ac:spMkLst>
        </pc:spChg>
        <pc:spChg chg="add del">
          <ac:chgData name="laura davies" userId="5a9fa8f0365338e7" providerId="LiveId" clId="{F1B582CF-2DA9-4351-AD9F-8CE32B5D45D3}" dt="2019-03-14T16:46:37.587" v="2627" actId="26606"/>
          <ac:spMkLst>
            <pc:docMk/>
            <pc:sldMk cId="177043352" sldId="267"/>
            <ac:spMk id="41" creationId="{A41FDE27-F763-46C3-B111-19C1535BF43C}"/>
          </ac:spMkLst>
        </pc:spChg>
        <pc:spChg chg="add del">
          <ac:chgData name="laura davies" userId="5a9fa8f0365338e7" providerId="LiveId" clId="{F1B582CF-2DA9-4351-AD9F-8CE32B5D45D3}" dt="2019-03-14T16:46:37.587" v="2627" actId="26606"/>
          <ac:spMkLst>
            <pc:docMk/>
            <pc:sldMk cId="177043352" sldId="267"/>
            <ac:spMk id="43" creationId="{F417D79A-45EF-4C57-ABEB-04910F333ABB}"/>
          </ac:spMkLst>
        </pc:spChg>
        <pc:spChg chg="add del">
          <ac:chgData name="laura davies" userId="5a9fa8f0365338e7" providerId="LiveId" clId="{F1B582CF-2DA9-4351-AD9F-8CE32B5D45D3}" dt="2019-03-14T16:46:41.042" v="2629" actId="26606"/>
          <ac:spMkLst>
            <pc:docMk/>
            <pc:sldMk cId="177043352" sldId="267"/>
            <ac:spMk id="50" creationId="{3F4860A4-6A75-4E92-905D-FA03EEDB86A2}"/>
          </ac:spMkLst>
        </pc:spChg>
        <pc:spChg chg="add del mod">
          <ac:chgData name="laura davies" userId="5a9fa8f0365338e7" providerId="LiveId" clId="{F1B582CF-2DA9-4351-AD9F-8CE32B5D45D3}" dt="2019-03-14T17:11:51.890" v="2759" actId="478"/>
          <ac:spMkLst>
            <pc:docMk/>
            <pc:sldMk cId="177043352" sldId="267"/>
            <ac:spMk id="53" creationId="{D8E623D1-6B1A-4F34-B2F8-81E2B7AD68BF}"/>
          </ac:spMkLst>
        </pc:spChg>
        <pc:spChg chg="add del">
          <ac:chgData name="laura davies" userId="5a9fa8f0365338e7" providerId="LiveId" clId="{F1B582CF-2DA9-4351-AD9F-8CE32B5D45D3}" dt="2019-03-14T16:47:16.566" v="2633" actId="26606"/>
          <ac:spMkLst>
            <pc:docMk/>
            <pc:sldMk cId="177043352" sldId="267"/>
            <ac:spMk id="59" creationId="{3F4860A4-6A75-4E92-905D-FA03EEDB86A2}"/>
          </ac:spMkLst>
        </pc:spChg>
        <pc:spChg chg="add del mod">
          <ac:chgData name="laura davies" userId="5a9fa8f0365338e7" providerId="LiveId" clId="{F1B582CF-2DA9-4351-AD9F-8CE32B5D45D3}" dt="2019-03-14T17:11:39.602" v="2757" actId="478"/>
          <ac:spMkLst>
            <pc:docMk/>
            <pc:sldMk cId="177043352" sldId="267"/>
            <ac:spMk id="62" creationId="{C9631632-F295-4E59-94A2-DF786C28D386}"/>
          </ac:spMkLst>
        </pc:spChg>
        <pc:spChg chg="add del mod">
          <ac:chgData name="laura davies" userId="5a9fa8f0365338e7" providerId="LiveId" clId="{F1B582CF-2DA9-4351-AD9F-8CE32B5D45D3}" dt="2019-03-14T17:18:20.375" v="3163" actId="478"/>
          <ac:spMkLst>
            <pc:docMk/>
            <pc:sldMk cId="177043352" sldId="267"/>
            <ac:spMk id="64" creationId="{67F562E5-360D-4B1D-BE91-515564F65077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177043352" sldId="267"/>
            <ac:spMk id="67" creationId="{CD3DDA28-7B69-422D-9888-25C7BC97BC32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177043352" sldId="267"/>
            <ac:spMk id="70" creationId="{388DD50E-1D2D-48C6-A470-79FB7F337F8A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177043352" sldId="267"/>
            <ac:spMk id="72" creationId="{126CD6DF-E40F-4D39-BA46-5D099AC4C85C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177043352" sldId="267"/>
            <ac:spMk id="74" creationId="{E848A24A-E17D-464F-99FB-EF7B8EC0780B}"/>
          </ac:spMkLst>
        </pc:spChg>
        <pc:spChg chg="add del mod">
          <ac:chgData name="laura davies" userId="5a9fa8f0365338e7" providerId="LiveId" clId="{F1B582CF-2DA9-4351-AD9F-8CE32B5D45D3}" dt="2019-03-14T17:23:46.861" v="3174"/>
          <ac:spMkLst>
            <pc:docMk/>
            <pc:sldMk cId="177043352" sldId="267"/>
            <ac:spMk id="75" creationId="{0E96574A-BB00-4AF4-A250-EB837BDF9251}"/>
          </ac:spMkLst>
        </pc:spChg>
        <pc:spChg chg="add del">
          <ac:chgData name="laura davies" userId="5a9fa8f0365338e7" providerId="LiveId" clId="{F1B582CF-2DA9-4351-AD9F-8CE32B5D45D3}" dt="2019-03-14T16:47:27.834" v="2635"/>
          <ac:spMkLst>
            <pc:docMk/>
            <pc:sldMk cId="177043352" sldId="267"/>
            <ac:spMk id="76" creationId="{859EBD8D-506A-4653-B301-750C47F4A5E4}"/>
          </ac:spMkLst>
        </pc:spChg>
        <pc:spChg chg="add mod ord">
          <ac:chgData name="laura davies" userId="5a9fa8f0365338e7" providerId="LiveId" clId="{F1B582CF-2DA9-4351-AD9F-8CE32B5D45D3}" dt="2019-03-14T20:38:37.071" v="6772" actId="26606"/>
          <ac:spMkLst>
            <pc:docMk/>
            <pc:sldMk cId="177043352" sldId="267"/>
            <ac:spMk id="77" creationId="{061CAB52-C470-4CDE-BAB3-E24F2898694E}"/>
          </ac:spMkLst>
        </pc:spChg>
        <pc:spChg chg="add del">
          <ac:chgData name="laura davies" userId="5a9fa8f0365338e7" providerId="LiveId" clId="{F1B582CF-2DA9-4351-AD9F-8CE32B5D45D3}" dt="2019-03-14T20:38:30.102" v="6769" actId="26606"/>
          <ac:spMkLst>
            <pc:docMk/>
            <pc:sldMk cId="177043352" sldId="267"/>
            <ac:spMk id="79" creationId="{D4895BFE-F64B-41CE-869C-71C4A06BD2E9}"/>
          </ac:spMkLst>
        </pc:spChg>
        <pc:spChg chg="add del">
          <ac:chgData name="laura davies" userId="5a9fa8f0365338e7" providerId="LiveId" clId="{F1B582CF-2DA9-4351-AD9F-8CE32B5D45D3}" dt="2019-03-14T16:47:27.834" v="2635"/>
          <ac:spMkLst>
            <pc:docMk/>
            <pc:sldMk cId="177043352" sldId="267"/>
            <ac:spMk id="82" creationId="{029C0D00-401D-42B7-94D8-008C7DAA8E80}"/>
          </ac:spMkLst>
        </pc:spChg>
        <pc:spChg chg="add del">
          <ac:chgData name="laura davies" userId="5a9fa8f0365338e7" providerId="LiveId" clId="{F1B582CF-2DA9-4351-AD9F-8CE32B5D45D3}" dt="2019-03-14T20:38:30.102" v="6769" actId="26606"/>
          <ac:spMkLst>
            <pc:docMk/>
            <pc:sldMk cId="177043352" sldId="267"/>
            <ac:spMk id="84" creationId="{0E6FAA9E-989B-4A11-9EF3-1D6E0664BC0C}"/>
          </ac:spMkLst>
        </pc:spChg>
        <pc:spChg chg="add del">
          <ac:chgData name="laura davies" userId="5a9fa8f0365338e7" providerId="LiveId" clId="{F1B582CF-2DA9-4351-AD9F-8CE32B5D45D3}" dt="2019-03-14T20:38:30.102" v="6769" actId="26606"/>
          <ac:spMkLst>
            <pc:docMk/>
            <pc:sldMk cId="177043352" sldId="267"/>
            <ac:spMk id="86" creationId="{EBFDE49C-243A-4B0B-AA88-FCB35F42C26B}"/>
          </ac:spMkLst>
        </pc:spChg>
        <pc:spChg chg="add del">
          <ac:chgData name="laura davies" userId="5a9fa8f0365338e7" providerId="LiveId" clId="{F1B582CF-2DA9-4351-AD9F-8CE32B5D45D3}" dt="2019-03-14T20:38:36.929" v="6771" actId="26606"/>
          <ac:spMkLst>
            <pc:docMk/>
            <pc:sldMk cId="177043352" sldId="267"/>
            <ac:spMk id="88" creationId="{D4895BFE-F64B-41CE-869C-71C4A06BD2E9}"/>
          </ac:spMkLst>
        </pc:spChg>
        <pc:spChg chg="add del">
          <ac:chgData name="laura davies" userId="5a9fa8f0365338e7" providerId="LiveId" clId="{F1B582CF-2DA9-4351-AD9F-8CE32B5D45D3}" dt="2019-03-14T20:38:36.929" v="6771" actId="26606"/>
          <ac:spMkLst>
            <pc:docMk/>
            <pc:sldMk cId="177043352" sldId="267"/>
            <ac:spMk id="89" creationId="{0E6FAA9E-989B-4A11-9EF3-1D6E0664BC0C}"/>
          </ac:spMkLst>
        </pc:spChg>
        <pc:spChg chg="add del">
          <ac:chgData name="laura davies" userId="5a9fa8f0365338e7" providerId="LiveId" clId="{F1B582CF-2DA9-4351-AD9F-8CE32B5D45D3}" dt="2019-03-14T20:38:36.929" v="6771" actId="26606"/>
          <ac:spMkLst>
            <pc:docMk/>
            <pc:sldMk cId="177043352" sldId="267"/>
            <ac:spMk id="90" creationId="{EBFDE49C-243A-4B0B-AA88-FCB35F42C26B}"/>
          </ac:spMkLst>
        </pc:spChg>
        <pc:spChg chg="add">
          <ac:chgData name="laura davies" userId="5a9fa8f0365338e7" providerId="LiveId" clId="{F1B582CF-2DA9-4351-AD9F-8CE32B5D45D3}" dt="2019-03-14T20:38:37.071" v="6772" actId="26606"/>
          <ac:spMkLst>
            <pc:docMk/>
            <pc:sldMk cId="177043352" sldId="267"/>
            <ac:spMk id="92" creationId="{637C035B-4F43-4464-9C0C-4714E1FAD4F8}"/>
          </ac:spMkLst>
        </pc:spChg>
        <pc:spChg chg="add">
          <ac:chgData name="laura davies" userId="5a9fa8f0365338e7" providerId="LiveId" clId="{F1B582CF-2DA9-4351-AD9F-8CE32B5D45D3}" dt="2019-03-14T20:38:37.071" v="6772" actId="26606"/>
          <ac:spMkLst>
            <pc:docMk/>
            <pc:sldMk cId="177043352" sldId="267"/>
            <ac:spMk id="93" creationId="{D0B976D2-0CB1-49A9-BAE8-08D80D08C80E}"/>
          </ac:spMkLst>
        </pc:spChg>
        <pc:spChg chg="add">
          <ac:chgData name="laura davies" userId="5a9fa8f0365338e7" providerId="LiveId" clId="{F1B582CF-2DA9-4351-AD9F-8CE32B5D45D3}" dt="2019-03-14T20:38:37.071" v="6772" actId="26606"/>
          <ac:spMkLst>
            <pc:docMk/>
            <pc:sldMk cId="177043352" sldId="267"/>
            <ac:spMk id="94" creationId="{40FB5D5B-FC6D-4835-B789-333DA52ADFB4}"/>
          </ac:spMkLst>
        </pc:spChg>
        <pc:spChg chg="add">
          <ac:chgData name="laura davies" userId="5a9fa8f0365338e7" providerId="LiveId" clId="{F1B582CF-2DA9-4351-AD9F-8CE32B5D45D3}" dt="2019-03-14T20:38:37.071" v="6772" actId="26606"/>
          <ac:spMkLst>
            <pc:docMk/>
            <pc:sldMk cId="177043352" sldId="267"/>
            <ac:spMk id="95" creationId="{DADADB2C-559B-4AE1-B191-800C78A4B459}"/>
          </ac:spMkLst>
        </pc:spChg>
        <pc:grpChg chg="add del">
          <ac:chgData name="laura davies" userId="5a9fa8f0365338e7" providerId="LiveId" clId="{F1B582CF-2DA9-4351-AD9F-8CE32B5D45D3}" dt="2019-03-14T17:21:29.510" v="3169" actId="26606"/>
          <ac:grpSpMkLst>
            <pc:docMk/>
            <pc:sldMk cId="177043352" sldId="267"/>
            <ac:grpSpMk id="8" creationId="{89B7F34B-B720-4924-989C-4C86F1673F87}"/>
          </ac:grpSpMkLst>
        </pc:grpChg>
        <pc:grpChg chg="add del">
          <ac:chgData name="laura davies" userId="5a9fa8f0365338e7" providerId="LiveId" clId="{F1B582CF-2DA9-4351-AD9F-8CE32B5D45D3}" dt="2019-03-14T17:21:29.510" v="3169" actId="26606"/>
          <ac:grpSpMkLst>
            <pc:docMk/>
            <pc:sldMk cId="177043352" sldId="267"/>
            <ac:grpSpMk id="28" creationId="{F1ECA4FE-7D2F-4576-B767-3A5F5ABFE90F}"/>
          </ac:grpSpMkLst>
        </pc:grpChg>
        <pc:grpChg chg="add del">
          <ac:chgData name="laura davies" userId="5a9fa8f0365338e7" providerId="LiveId" clId="{F1B582CF-2DA9-4351-AD9F-8CE32B5D45D3}" dt="2019-03-14T16:46:41.042" v="2629" actId="26606"/>
          <ac:grpSpMkLst>
            <pc:docMk/>
            <pc:sldMk cId="177043352" sldId="267"/>
            <ac:grpSpMk id="45" creationId="{8DCF6162-C90D-43BF-B7E4-A7B29A16196B}"/>
          </ac:grpSpMkLst>
        </pc:grpChg>
        <pc:grpChg chg="add del">
          <ac:chgData name="laura davies" userId="5a9fa8f0365338e7" providerId="LiveId" clId="{F1B582CF-2DA9-4351-AD9F-8CE32B5D45D3}" dt="2019-03-14T16:46:41.042" v="2629" actId="26606"/>
          <ac:grpSpMkLst>
            <pc:docMk/>
            <pc:sldMk cId="177043352" sldId="267"/>
            <ac:grpSpMk id="51" creationId="{75E05F59-B0CE-4202-8535-C784A87D6D45}"/>
          </ac:grpSpMkLst>
        </pc:grpChg>
        <pc:grpChg chg="add del">
          <ac:chgData name="laura davies" userId="5a9fa8f0365338e7" providerId="LiveId" clId="{F1B582CF-2DA9-4351-AD9F-8CE32B5D45D3}" dt="2019-03-14T16:47:16.566" v="2633" actId="26606"/>
          <ac:grpSpMkLst>
            <pc:docMk/>
            <pc:sldMk cId="177043352" sldId="267"/>
            <ac:grpSpMk id="54" creationId="{8DCF6162-C90D-43BF-B7E4-A7B29A16196B}"/>
          </ac:grpSpMkLst>
        </pc:grpChg>
        <pc:grpChg chg="add del">
          <ac:chgData name="laura davies" userId="5a9fa8f0365338e7" providerId="LiveId" clId="{F1B582CF-2DA9-4351-AD9F-8CE32B5D45D3}" dt="2019-03-14T16:47:16.566" v="2633" actId="26606"/>
          <ac:grpSpMkLst>
            <pc:docMk/>
            <pc:sldMk cId="177043352" sldId="267"/>
            <ac:grpSpMk id="60" creationId="{75E05F59-B0CE-4202-8535-C784A87D6D45}"/>
          </ac:grpSpMkLst>
        </pc:grpChg>
        <pc:grpChg chg="add del">
          <ac:chgData name="laura davies" userId="5a9fa8f0365338e7" providerId="LiveId" clId="{F1B582CF-2DA9-4351-AD9F-8CE32B5D45D3}" dt="2019-03-14T16:47:27.834" v="2635"/>
          <ac:grpSpMkLst>
            <pc:docMk/>
            <pc:sldMk cId="177043352" sldId="267"/>
            <ac:grpSpMk id="66" creationId="{89B7F34B-B720-4924-989C-4C86F1673F87}"/>
          </ac:grpSpMkLst>
        </pc:grpChg>
        <pc:grpChg chg="add del">
          <ac:chgData name="laura davies" userId="5a9fa8f0365338e7" providerId="LiveId" clId="{F1B582CF-2DA9-4351-AD9F-8CE32B5D45D3}" dt="2019-03-14T16:47:27.834" v="2635"/>
          <ac:grpSpMkLst>
            <pc:docMk/>
            <pc:sldMk cId="177043352" sldId="267"/>
            <ac:grpSpMk id="78" creationId="{5F72ECA3-2A46-4A5A-8330-12F7E22105BD}"/>
          </ac:grpSpMkLst>
        </pc:grpChg>
        <pc:graphicFrameChg chg="add del mod modGraphic">
          <ac:chgData name="laura davies" userId="5a9fa8f0365338e7" providerId="LiveId" clId="{F1B582CF-2DA9-4351-AD9F-8CE32B5D45D3}" dt="2019-03-14T16:46:56.191" v="2632" actId="478"/>
          <ac:graphicFrameMkLst>
            <pc:docMk/>
            <pc:sldMk cId="177043352" sldId="267"/>
            <ac:graphicFrameMk id="4" creationId="{AC894EC2-8EA2-4ADA-B5B6-F8C6E1570BEE}"/>
          </ac:graphicFrameMkLst>
        </pc:graphicFrameChg>
        <pc:graphicFrameChg chg="add del mod modGraphic">
          <ac:chgData name="laura davies" userId="5a9fa8f0365338e7" providerId="LiveId" clId="{F1B582CF-2DA9-4351-AD9F-8CE32B5D45D3}" dt="2019-03-14T17:04:29.033" v="2754" actId="478"/>
          <ac:graphicFrameMkLst>
            <pc:docMk/>
            <pc:sldMk cId="177043352" sldId="267"/>
            <ac:graphicFrameMk id="63" creationId="{3E05B433-0E2D-485D-9346-52DF41AC8B4F}"/>
          </ac:graphicFrameMkLst>
        </pc:graphicFrameChg>
        <pc:graphicFrameChg chg="add mod modGraphic">
          <ac:chgData name="laura davies" userId="5a9fa8f0365338e7" providerId="LiveId" clId="{F1B582CF-2DA9-4351-AD9F-8CE32B5D45D3}" dt="2019-03-14T20:38:37.071" v="6772" actId="26606"/>
          <ac:graphicFrameMkLst>
            <pc:docMk/>
            <pc:sldMk cId="177043352" sldId="267"/>
            <ac:graphicFrameMk id="65" creationId="{89237B35-9A38-4CB9-A40C-5EC9F92B8CF0}"/>
          </ac:graphicFrameMkLst>
        </pc:graphicFrameChg>
        <pc:cxnChg chg="add del">
          <ac:chgData name="laura davies" userId="5a9fa8f0365338e7" providerId="LiveId" clId="{F1B582CF-2DA9-4351-AD9F-8CE32B5D45D3}" dt="2019-03-14T17:21:29.510" v="3169" actId="26606"/>
          <ac:cxnSpMkLst>
            <pc:docMk/>
            <pc:sldMk cId="177043352" sldId="267"/>
            <ac:cxnSpMk id="26" creationId="{E81F53E2-F556-42FA-8D24-113839EE19F8}"/>
          </ac:cxnSpMkLst>
        </pc:cxnChg>
      </pc:sldChg>
      <pc:sldChg chg="addSp delSp modSp add mod setBg modAnim delDesignElem">
        <pc:chgData name="laura davies" userId="5a9fa8f0365338e7" providerId="LiveId" clId="{F1B582CF-2DA9-4351-AD9F-8CE32B5D45D3}" dt="2019-03-14T21:42:17.513" v="7765" actId="20577"/>
        <pc:sldMkLst>
          <pc:docMk/>
          <pc:sldMk cId="237003044" sldId="268"/>
        </pc:sldMkLst>
        <pc:spChg chg="mod">
          <ac:chgData name="laura davies" userId="5a9fa8f0365338e7" providerId="LiveId" clId="{F1B582CF-2DA9-4351-AD9F-8CE32B5D45D3}" dt="2019-03-14T20:38:51.560" v="6773" actId="26606"/>
          <ac:spMkLst>
            <pc:docMk/>
            <pc:sldMk cId="237003044" sldId="268"/>
            <ac:spMk id="2" creationId="{BBE64FFE-A084-40C4-A431-2A8AB8435DC2}"/>
          </ac:spMkLst>
        </pc:spChg>
        <pc:spChg chg="mod">
          <ac:chgData name="laura davies" userId="5a9fa8f0365338e7" providerId="LiveId" clId="{F1B582CF-2DA9-4351-AD9F-8CE32B5D45D3}" dt="2019-03-14T21:42:17.513" v="7765" actId="20577"/>
          <ac:spMkLst>
            <pc:docMk/>
            <pc:sldMk cId="237003044" sldId="268"/>
            <ac:spMk id="3" creationId="{0C9EE660-500A-46E2-B5A5-5DC016440293}"/>
          </ac:spMkLst>
        </pc:spChg>
        <pc:spChg chg="add">
          <ac:chgData name="laura davies" userId="5a9fa8f0365338e7" providerId="LiveId" clId="{F1B582CF-2DA9-4351-AD9F-8CE32B5D45D3}" dt="2019-03-14T20:38:51.560" v="6773" actId="26606"/>
          <ac:spMkLst>
            <pc:docMk/>
            <pc:sldMk cId="237003044" sldId="268"/>
            <ac:spMk id="5" creationId="{923E8915-D2AA-4327-A45A-972C3CA9574B}"/>
          </ac:spMkLst>
        </pc:spChg>
        <pc:spChg chg="add">
          <ac:chgData name="laura davies" userId="5a9fa8f0365338e7" providerId="LiveId" clId="{F1B582CF-2DA9-4351-AD9F-8CE32B5D45D3}" dt="2019-03-14T20:38:51.560" v="6773" actId="26606"/>
          <ac:spMkLst>
            <pc:docMk/>
            <pc:sldMk cId="237003044" sldId="268"/>
            <ac:spMk id="6" creationId="{8302FC3C-9804-4950-B721-5FD704BA6065}"/>
          </ac:spMkLst>
        </pc:spChg>
        <pc:spChg chg="add del">
          <ac:chgData name="laura davies" userId="5a9fa8f0365338e7" providerId="LiveId" clId="{F1B582CF-2DA9-4351-AD9F-8CE32B5D45D3}" dt="2019-03-14T20:31:08.826" v="6636"/>
          <ac:spMkLst>
            <pc:docMk/>
            <pc:sldMk cId="237003044" sldId="268"/>
            <ac:spMk id="8" creationId="{324E43EB-867C-4B35-9A5C-E435157C7297}"/>
          </ac:spMkLst>
        </pc:spChg>
        <pc:spChg chg="add">
          <ac:chgData name="laura davies" userId="5a9fa8f0365338e7" providerId="LiveId" clId="{F1B582CF-2DA9-4351-AD9F-8CE32B5D45D3}" dt="2019-03-14T20:38:51.560" v="6773" actId="26606"/>
          <ac:spMkLst>
            <pc:docMk/>
            <pc:sldMk cId="237003044" sldId="268"/>
            <ac:spMk id="16" creationId="{F3798573-F27B-47EB-8EA4-7EE34954C2D6}"/>
          </ac:spMkLst>
        </pc:spChg>
        <pc:grpChg chg="add del">
          <ac:chgData name="laura davies" userId="5a9fa8f0365338e7" providerId="LiveId" clId="{F1B582CF-2DA9-4351-AD9F-8CE32B5D45D3}" dt="2019-03-14T20:31:08.826" v="6636"/>
          <ac:grpSpMkLst>
            <pc:docMk/>
            <pc:sldMk cId="237003044" sldId="268"/>
            <ac:grpSpMk id="10" creationId="{F63B918C-605E-4767-B8B8-07EE8E514990}"/>
          </ac:grpSpMkLst>
        </pc:grpChg>
        <pc:picChg chg="add">
          <ac:chgData name="laura davies" userId="5a9fa8f0365338e7" providerId="LiveId" clId="{F1B582CF-2DA9-4351-AD9F-8CE32B5D45D3}" dt="2019-03-14T20:38:51.560" v="6773" actId="26606"/>
          <ac:picMkLst>
            <pc:docMk/>
            <pc:sldMk cId="237003044" sldId="268"/>
            <ac:picMk id="14" creationId="{3BC6EBB2-9BDC-4075-BA6B-43A9FBF9C86C}"/>
          </ac:picMkLst>
        </pc:picChg>
        <pc:cxnChg chg="add">
          <ac:chgData name="laura davies" userId="5a9fa8f0365338e7" providerId="LiveId" clId="{F1B582CF-2DA9-4351-AD9F-8CE32B5D45D3}" dt="2019-03-14T20:38:51.560" v="6773" actId="26606"/>
          <ac:cxnSpMkLst>
            <pc:docMk/>
            <pc:sldMk cId="237003044" sldId="268"/>
            <ac:cxnSpMk id="12" creationId="{6B9695BD-ECF6-49CA-8877-8C493193C65D}"/>
          </ac:cxnSpMkLst>
        </pc:cxnChg>
      </pc:sldChg>
      <pc:sldChg chg="addSp delSp modSp add del mod modTransition setBg modAnim delDesignElem">
        <pc:chgData name="laura davies" userId="5a9fa8f0365338e7" providerId="LiveId" clId="{F1B582CF-2DA9-4351-AD9F-8CE32B5D45D3}" dt="2019-03-14T18:56:39.607" v="4735" actId="2696"/>
        <pc:sldMkLst>
          <pc:docMk/>
          <pc:sldMk cId="666902827" sldId="268"/>
        </pc:sldMkLst>
        <pc:spChg chg="del mod">
          <ac:chgData name="laura davies" userId="5a9fa8f0365338e7" providerId="LiveId" clId="{F1B582CF-2DA9-4351-AD9F-8CE32B5D45D3}" dt="2019-03-14T18:56:31.548" v="4733" actId="478"/>
          <ac:spMkLst>
            <pc:docMk/>
            <pc:sldMk cId="666902827" sldId="268"/>
            <ac:spMk id="2" creationId="{7995CDA7-3AE6-4893-B57A-8B79AB41CED2}"/>
          </ac:spMkLst>
        </pc:spChg>
        <pc:spChg chg="del mod">
          <ac:chgData name="laura davies" userId="5a9fa8f0365338e7" providerId="LiveId" clId="{F1B582CF-2DA9-4351-AD9F-8CE32B5D45D3}" dt="2019-03-14T18:02:18.877" v="4409" actId="26606"/>
          <ac:spMkLst>
            <pc:docMk/>
            <pc:sldMk cId="666902827" sldId="268"/>
            <ac:spMk id="3" creationId="{0B338E90-2B2A-4927-A303-80ADC0662CC6}"/>
          </ac:spMkLst>
        </pc:spChg>
        <pc:spChg chg="add del mod">
          <ac:chgData name="laura davies" userId="5a9fa8f0365338e7" providerId="LiveId" clId="{F1B582CF-2DA9-4351-AD9F-8CE32B5D45D3}" dt="2019-03-14T18:56:34.508" v="4734" actId="478"/>
          <ac:spMkLst>
            <pc:docMk/>
            <pc:sldMk cId="666902827" sldId="268"/>
            <ac:spMk id="6" creationId="{6B1C5226-5A52-4D6D-933D-0B8A29BE4D96}"/>
          </ac:spMkLst>
        </pc:spChg>
        <pc:spChg chg="add del">
          <ac:chgData name="laura davies" userId="5a9fa8f0365338e7" providerId="LiveId" clId="{F1B582CF-2DA9-4351-AD9F-8CE32B5D45D3}" dt="2019-03-14T18:17:10.532" v="4543" actId="26606"/>
          <ac:spMkLst>
            <pc:docMk/>
            <pc:sldMk cId="666902827" sldId="268"/>
            <ac:spMk id="7" creationId="{37F7DB25-E3F5-459E-996B-692A9B94E459}"/>
          </ac:spMkLst>
        </pc:spChg>
        <pc:spChg chg="add del">
          <ac:chgData name="laura davies" userId="5a9fa8f0365338e7" providerId="LiveId" clId="{F1B582CF-2DA9-4351-AD9F-8CE32B5D45D3}" dt="2019-03-14T18:17:10.532" v="4543" actId="26606"/>
          <ac:spMkLst>
            <pc:docMk/>
            <pc:sldMk cId="666902827" sldId="268"/>
            <ac:spMk id="8" creationId="{33D704B3-4912-44B8-92A4-A4E91D27BCB3}"/>
          </ac:spMkLst>
        </pc:spChg>
        <pc:spChg chg="add del">
          <ac:chgData name="laura davies" userId="5a9fa8f0365338e7" providerId="LiveId" clId="{F1B582CF-2DA9-4351-AD9F-8CE32B5D45D3}" dt="2019-03-14T18:40:21.710" v="4627" actId="26606"/>
          <ac:spMkLst>
            <pc:docMk/>
            <pc:sldMk cId="666902827" sldId="268"/>
            <ac:spMk id="9" creationId="{B6CFB340-32E2-4A21-BAA6-3A501B059C3A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666902827" sldId="268"/>
            <ac:spMk id="10" creationId="{CA844043-2B05-4A69-98C6-CF0F269466C2}"/>
          </ac:spMkLst>
        </pc:spChg>
        <pc:spChg chg="add del">
          <ac:chgData name="laura davies" userId="5a9fa8f0365338e7" providerId="LiveId" clId="{F1B582CF-2DA9-4351-AD9F-8CE32B5D45D3}" dt="2019-03-14T18:40:21.710" v="4627" actId="26606"/>
          <ac:spMkLst>
            <pc:docMk/>
            <pc:sldMk cId="666902827" sldId="268"/>
            <ac:spMk id="11" creationId="{139DC09A-7688-4E5B-8200-D0C4D4B1CB00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666902827" sldId="268"/>
            <ac:spMk id="12" creationId="{6C2AD7F1-D41F-4DC2-8C0D-28429DF70325}"/>
          </ac:spMkLst>
        </pc:spChg>
        <pc:spChg chg="add del">
          <ac:chgData name="laura davies" userId="5a9fa8f0365338e7" providerId="LiveId" clId="{F1B582CF-2DA9-4351-AD9F-8CE32B5D45D3}" dt="2019-03-14T18:40:21.710" v="4627" actId="26606"/>
          <ac:spMkLst>
            <pc:docMk/>
            <pc:sldMk cId="666902827" sldId="268"/>
            <ac:spMk id="13" creationId="{F142682D-D684-4083-B0A9-75FA3AD47442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666902827" sldId="268"/>
            <ac:spMk id="14" creationId="{5D1E228D-CA9E-41E4-87C8-21C841EAD552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666902827" sldId="268"/>
            <ac:spMk id="16" creationId="{45F3D31F-26BB-46A1-A3D3-A758FF02AFE1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666902827" sldId="268"/>
            <ac:spMk id="18" creationId="{45B15905-1588-4FAB-9558-04F1B218697C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666902827" sldId="268"/>
            <ac:spMk id="20" creationId="{C72FA550-997B-4EFC-9E96-6937BDAE2C54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666902827" sldId="268"/>
            <ac:spMk id="22" creationId="{A41FDE27-F763-46C3-B111-19C1535BF43C}"/>
          </ac:spMkLst>
        </pc:spChg>
        <pc:spChg chg="add del">
          <ac:chgData name="laura davies" userId="5a9fa8f0365338e7" providerId="LiveId" clId="{F1B582CF-2DA9-4351-AD9F-8CE32B5D45D3}" dt="2019-03-14T18:40:32.315" v="4630"/>
          <ac:spMkLst>
            <pc:docMk/>
            <pc:sldMk cId="666902827" sldId="268"/>
            <ac:spMk id="23" creationId="{BFD3DF8A-480D-4BB4-B603-B70596CFD6A4}"/>
          </ac:spMkLst>
        </pc:spChg>
        <pc:spChg chg="add del">
          <ac:chgData name="laura davies" userId="5a9fa8f0365338e7" providerId="LiveId" clId="{F1B582CF-2DA9-4351-AD9F-8CE32B5D45D3}" dt="2019-03-14T18:05:52.173" v="4473"/>
          <ac:spMkLst>
            <pc:docMk/>
            <pc:sldMk cId="666902827" sldId="268"/>
            <ac:spMk id="24" creationId="{F417D79A-45EF-4C57-ABEB-04910F333ABB}"/>
          </ac:spMkLst>
        </pc:spChg>
        <pc:spChg chg="add del">
          <ac:chgData name="laura davies" userId="5a9fa8f0365338e7" providerId="LiveId" clId="{F1B582CF-2DA9-4351-AD9F-8CE32B5D45D3}" dt="2019-03-14T18:55:17.546" v="4731" actId="26606"/>
          <ac:spMkLst>
            <pc:docMk/>
            <pc:sldMk cId="666902827" sldId="268"/>
            <ac:spMk id="31" creationId="{6C4DAE75-46B9-4826-A589-24DED7F182F7}"/>
          </ac:spMkLst>
        </pc:spChg>
        <pc:spChg chg="add">
          <ac:chgData name="laura davies" userId="5a9fa8f0365338e7" providerId="LiveId" clId="{F1B582CF-2DA9-4351-AD9F-8CE32B5D45D3}" dt="2019-03-14T18:55:17.673" v="4732" actId="26606"/>
          <ac:spMkLst>
            <pc:docMk/>
            <pc:sldMk cId="666902827" sldId="268"/>
            <ac:spMk id="40" creationId="{3F4860A4-6A75-4E92-905D-FA03EEDB86A2}"/>
          </ac:spMkLst>
        </pc:spChg>
        <pc:grpChg chg="add del">
          <ac:chgData name="laura davies" userId="5a9fa8f0365338e7" providerId="LiveId" clId="{F1B582CF-2DA9-4351-AD9F-8CE32B5D45D3}" dt="2019-03-14T18:55:17.546" v="4731" actId="26606"/>
          <ac:grpSpMkLst>
            <pc:docMk/>
            <pc:sldMk cId="666902827" sldId="268"/>
            <ac:grpSpMk id="19" creationId="{6468D082-E3BC-492A-9E7A-9AD1722F928F}"/>
          </ac:grpSpMkLst>
        </pc:grpChg>
        <pc:grpChg chg="add del">
          <ac:chgData name="laura davies" userId="5a9fa8f0365338e7" providerId="LiveId" clId="{F1B582CF-2DA9-4351-AD9F-8CE32B5D45D3}" dt="2019-03-14T18:40:32.315" v="4630"/>
          <ac:grpSpMkLst>
            <pc:docMk/>
            <pc:sldMk cId="666902827" sldId="268"/>
            <ac:grpSpMk id="25" creationId="{3E239521-4E27-466E-9087-5C3D9CD1C9A3}"/>
          </ac:grpSpMkLst>
        </pc:grpChg>
        <pc:grpChg chg="add">
          <ac:chgData name="laura davies" userId="5a9fa8f0365338e7" providerId="LiveId" clId="{F1B582CF-2DA9-4351-AD9F-8CE32B5D45D3}" dt="2019-03-14T18:55:17.673" v="4732" actId="26606"/>
          <ac:grpSpMkLst>
            <pc:docMk/>
            <pc:sldMk cId="666902827" sldId="268"/>
            <ac:grpSpMk id="33" creationId="{8DCF6162-C90D-43BF-B7E4-A7B29A16196B}"/>
          </ac:grpSpMkLst>
        </pc:grpChg>
        <pc:graphicFrameChg chg="add mod modGraphic">
          <ac:chgData name="laura davies" userId="5a9fa8f0365338e7" providerId="LiveId" clId="{F1B582CF-2DA9-4351-AD9F-8CE32B5D45D3}" dt="2019-03-14T18:55:17.546" v="4731" actId="26606"/>
          <ac:graphicFrameMkLst>
            <pc:docMk/>
            <pc:sldMk cId="666902827" sldId="268"/>
            <ac:graphicFrameMk id="5" creationId="{B96AAB19-37C6-4DA7-8540-AB48E7036C4F}"/>
          </ac:graphicFrameMkLst>
        </pc:graphicFrameChg>
      </pc:sldChg>
      <pc:sldChg chg="modSp add ord">
        <pc:chgData name="laura davies" userId="5a9fa8f0365338e7" providerId="LiveId" clId="{F1B582CF-2DA9-4351-AD9F-8CE32B5D45D3}" dt="2019-03-14T21:20:04.973" v="7250" actId="27636"/>
        <pc:sldMkLst>
          <pc:docMk/>
          <pc:sldMk cId="2460294022" sldId="269"/>
        </pc:sldMkLst>
        <pc:spChg chg="mod">
          <ac:chgData name="laura davies" userId="5a9fa8f0365338e7" providerId="LiveId" clId="{F1B582CF-2DA9-4351-AD9F-8CE32B5D45D3}" dt="2019-03-14T19:11:39.542" v="5409" actId="20577"/>
          <ac:spMkLst>
            <pc:docMk/>
            <pc:sldMk cId="2460294022" sldId="269"/>
            <ac:spMk id="2" creationId="{FEC8CA33-2B86-443B-BCA3-ED1FFCE9AC0F}"/>
          </ac:spMkLst>
        </pc:spChg>
        <pc:spChg chg="mod">
          <ac:chgData name="laura davies" userId="5a9fa8f0365338e7" providerId="LiveId" clId="{F1B582CF-2DA9-4351-AD9F-8CE32B5D45D3}" dt="2019-03-14T21:20:04.973" v="7250" actId="27636"/>
          <ac:spMkLst>
            <pc:docMk/>
            <pc:sldMk cId="2460294022" sldId="269"/>
            <ac:spMk id="3" creationId="{3F5EA00C-0477-4230-8040-3C3DA4CC46AA}"/>
          </ac:spMkLst>
        </pc:spChg>
      </pc:sldChg>
      <pc:sldChg chg="modSp add">
        <pc:chgData name="laura davies" userId="5a9fa8f0365338e7" providerId="LiveId" clId="{F1B582CF-2DA9-4351-AD9F-8CE32B5D45D3}" dt="2019-03-14T21:35:44.005" v="7757" actId="20577"/>
        <pc:sldMkLst>
          <pc:docMk/>
          <pc:sldMk cId="2494429437" sldId="270"/>
        </pc:sldMkLst>
        <pc:spChg chg="mod">
          <ac:chgData name="laura davies" userId="5a9fa8f0365338e7" providerId="LiveId" clId="{F1B582CF-2DA9-4351-AD9F-8CE32B5D45D3}" dt="2019-03-14T21:26:17.847" v="7361" actId="20577"/>
          <ac:spMkLst>
            <pc:docMk/>
            <pc:sldMk cId="2494429437" sldId="270"/>
            <ac:spMk id="2" creationId="{A0E98791-013D-433F-89FC-FD599C42A747}"/>
          </ac:spMkLst>
        </pc:spChg>
        <pc:spChg chg="mod">
          <ac:chgData name="laura davies" userId="5a9fa8f0365338e7" providerId="LiveId" clId="{F1B582CF-2DA9-4351-AD9F-8CE32B5D45D3}" dt="2019-03-14T21:35:44.005" v="7757" actId="20577"/>
          <ac:spMkLst>
            <pc:docMk/>
            <pc:sldMk cId="2494429437" sldId="270"/>
            <ac:spMk id="3" creationId="{748950DB-B5C3-4306-8F06-E83C3DE82AEE}"/>
          </ac:spMkLst>
        </pc:spChg>
      </pc:sldChg>
      <pc:sldChg chg="delSp modSp add del">
        <pc:chgData name="laura davies" userId="5a9fa8f0365338e7" providerId="LiveId" clId="{F1B582CF-2DA9-4351-AD9F-8CE32B5D45D3}" dt="2019-03-14T21:20:39.405" v="7252" actId="2696"/>
        <pc:sldMkLst>
          <pc:docMk/>
          <pc:sldMk cId="3448733886" sldId="270"/>
        </pc:sldMkLst>
        <pc:spChg chg="del">
          <ac:chgData name="laura davies" userId="5a9fa8f0365338e7" providerId="LiveId" clId="{F1B582CF-2DA9-4351-AD9F-8CE32B5D45D3}" dt="2019-03-14T20:31:17.630" v="6638" actId="478"/>
          <ac:spMkLst>
            <pc:docMk/>
            <pc:sldMk cId="3448733886" sldId="270"/>
            <ac:spMk id="2" creationId="{A27C6FC9-3920-45C6-9889-C096F3F08958}"/>
          </ac:spMkLst>
        </pc:spChg>
        <pc:spChg chg="mod">
          <ac:chgData name="laura davies" userId="5a9fa8f0365338e7" providerId="LiveId" clId="{F1B582CF-2DA9-4351-AD9F-8CE32B5D45D3}" dt="2019-03-14T21:20:36.964" v="7251" actId="20577"/>
          <ac:spMkLst>
            <pc:docMk/>
            <pc:sldMk cId="3448733886" sldId="270"/>
            <ac:spMk id="3" creationId="{6EC222CF-3D22-43B9-9934-3CB99FF1299B}"/>
          </ac:spMkLst>
        </pc:spChg>
      </pc:sldChg>
      <pc:sldMasterChg chg="setBg">
        <pc:chgData name="laura davies" userId="5a9fa8f0365338e7" providerId="LiveId" clId="{F1B582CF-2DA9-4351-AD9F-8CE32B5D45D3}" dt="2019-03-14T14:47:14.016" v="1227"/>
        <pc:sldMasterMkLst>
          <pc:docMk/>
          <pc:sldMasterMk cId="2370866448" sldId="2147483725"/>
        </pc:sldMasterMkLst>
      </pc:sldMasterChg>
      <pc:sldMasterChg chg="modSp modSldLayout">
        <pc:chgData name="laura davies" userId="5a9fa8f0365338e7" providerId="LiveId" clId="{F1B582CF-2DA9-4351-AD9F-8CE32B5D45D3}" dt="2019-03-14T18:27:59.965" v="4564"/>
        <pc:sldMasterMkLst>
          <pc:docMk/>
          <pc:sldMasterMk cId="2622693241" sldId="2147484090"/>
        </pc:sldMasterMkLst>
        <pc:spChg chg="mod">
          <ac:chgData name="laura davies" userId="5a9fa8f0365338e7" providerId="LiveId" clId="{F1B582CF-2DA9-4351-AD9F-8CE32B5D45D3}" dt="2019-03-14T18:27:59.965" v="4564"/>
          <ac:spMkLst>
            <pc:docMk/>
            <pc:sldMasterMk cId="2622693241" sldId="2147484090"/>
            <ac:spMk id="2" creationId="{00000000-0000-0000-0000-000000000000}"/>
          </ac:spMkLst>
        </pc:spChg>
        <pc:spChg chg="mod">
          <ac:chgData name="laura davies" userId="5a9fa8f0365338e7" providerId="LiveId" clId="{F1B582CF-2DA9-4351-AD9F-8CE32B5D45D3}" dt="2019-03-14T18:27:59.965" v="4564"/>
          <ac:spMkLst>
            <pc:docMk/>
            <pc:sldMasterMk cId="2622693241" sldId="2147484090"/>
            <ac:spMk id="3" creationId="{00000000-0000-0000-0000-000000000000}"/>
          </ac:spMkLst>
        </pc:spChg>
        <pc:spChg chg="mod">
          <ac:chgData name="laura davies" userId="5a9fa8f0365338e7" providerId="LiveId" clId="{F1B582CF-2DA9-4351-AD9F-8CE32B5D45D3}" dt="2019-03-14T18:27:59.965" v="4564"/>
          <ac:spMkLst>
            <pc:docMk/>
            <pc:sldMasterMk cId="2622693241" sldId="2147484090"/>
            <ac:spMk id="4" creationId="{00000000-0000-0000-0000-000000000000}"/>
          </ac:spMkLst>
        </pc:spChg>
        <pc:spChg chg="mod">
          <ac:chgData name="laura davies" userId="5a9fa8f0365338e7" providerId="LiveId" clId="{F1B582CF-2DA9-4351-AD9F-8CE32B5D45D3}" dt="2019-03-14T18:27:59.965" v="4564"/>
          <ac:spMkLst>
            <pc:docMk/>
            <pc:sldMasterMk cId="2622693241" sldId="2147484090"/>
            <ac:spMk id="5" creationId="{00000000-0000-0000-0000-000000000000}"/>
          </ac:spMkLst>
        </pc:spChg>
        <pc:spChg chg="mod">
          <ac:chgData name="laura davies" userId="5a9fa8f0365338e7" providerId="LiveId" clId="{F1B582CF-2DA9-4351-AD9F-8CE32B5D45D3}" dt="2019-03-14T18:27:59.965" v="4564"/>
          <ac:spMkLst>
            <pc:docMk/>
            <pc:sldMasterMk cId="2622693241" sldId="2147484090"/>
            <ac:spMk id="6" creationId="{00000000-0000-0000-0000-000000000000}"/>
          </ac:spMkLst>
        </pc:spChg>
        <pc:spChg chg="mod">
          <ac:chgData name="laura davies" userId="5a9fa8f0365338e7" providerId="LiveId" clId="{F1B582CF-2DA9-4351-AD9F-8CE32B5D45D3}" dt="2019-03-14T18:27:59.965" v="4564"/>
          <ac:spMkLst>
            <pc:docMk/>
            <pc:sldMasterMk cId="2622693241" sldId="2147484090"/>
            <ac:spMk id="20" creationId="{00000000-0000-0000-0000-000000000000}"/>
          </ac:spMkLst>
        </pc:spChg>
        <pc:grpChg chg="mod">
          <ac:chgData name="laura davies" userId="5a9fa8f0365338e7" providerId="LiveId" clId="{F1B582CF-2DA9-4351-AD9F-8CE32B5D45D3}" dt="2019-03-14T18:27:59.965" v="4564"/>
          <ac:grpSpMkLst>
            <pc:docMk/>
            <pc:sldMasterMk cId="2622693241" sldId="2147484090"/>
            <ac:grpSpMk id="8" creationId="{00000000-0000-0000-0000-000000000000}"/>
          </ac:grpSpMkLst>
        </pc:grp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1561881628" sldId="2147484091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61881628" sldId="2147484091"/>
              <ac:spMk id="2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61881628" sldId="2147484091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61881628" sldId="2147484091"/>
              <ac:spMk id="4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61881628" sldId="2147484091"/>
              <ac:spMk id="5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61881628" sldId="2147484091"/>
              <ac:spMk id="6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61881628" sldId="2147484091"/>
              <ac:spMk id="17" creationId="{00000000-0000-0000-0000-000000000000}"/>
            </ac:spMkLst>
          </pc:spChg>
          <pc:grpChg chg="mod">
            <ac:chgData name="laura davies" userId="5a9fa8f0365338e7" providerId="LiveId" clId="{F1B582CF-2DA9-4351-AD9F-8CE32B5D45D3}" dt="2019-03-14T18:27:59.965" v="4564"/>
            <ac:grpSpMkLst>
              <pc:docMk/>
              <pc:sldMasterMk cId="2622693241" sldId="2147484090"/>
              <pc:sldLayoutMk cId="1561881628" sldId="2147484091"/>
              <ac:grpSpMk id="18" creationId="{00000000-0000-0000-0000-000000000000}"/>
            </ac:grpSpMkLst>
          </pc:gr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2961338273" sldId="2147484092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2961338273" sldId="2147484092"/>
              <ac:spMk id="10" creationId="{00000000-0000-0000-0000-000000000000}"/>
            </ac:spMkLst>
          </pc:s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4022370130" sldId="2147484093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4022370130" sldId="2147484093"/>
              <ac:spMk id="2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4022370130" sldId="2147484093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4022370130" sldId="2147484093"/>
              <ac:spMk id="15" creationId="{00000000-0000-0000-0000-000000000000}"/>
            </ac:spMkLst>
          </pc:spChg>
          <pc:grpChg chg="mod">
            <ac:chgData name="laura davies" userId="5a9fa8f0365338e7" providerId="LiveId" clId="{F1B582CF-2DA9-4351-AD9F-8CE32B5D45D3}" dt="2019-03-14T18:27:59.965" v="4564"/>
            <ac:grpSpMkLst>
              <pc:docMk/>
              <pc:sldMasterMk cId="2622693241" sldId="2147484090"/>
              <pc:sldLayoutMk cId="4022370130" sldId="2147484093"/>
              <ac:grpSpMk id="10" creationId="{00000000-0000-0000-0000-000000000000}"/>
            </ac:grpSpMkLst>
          </pc:gr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421867304" sldId="2147484094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421867304" sldId="2147484094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421867304" sldId="2147484094"/>
              <ac:spMk id="4" creationId="{00000000-0000-0000-0000-000000000000}"/>
            </ac:spMkLst>
          </pc:s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2057665989" sldId="2147484095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2057665989" sldId="2147484095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2057665989" sldId="2147484095"/>
              <ac:spMk id="4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2057665989" sldId="2147484095"/>
              <ac:spMk id="5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2057665989" sldId="2147484095"/>
              <ac:spMk id="6" creationId="{00000000-0000-0000-0000-000000000000}"/>
            </ac:spMkLst>
          </pc:s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2348041066" sldId="2147484097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2348041066" sldId="2147484097"/>
              <ac:spMk id="6" creationId="{00000000-0000-0000-0000-000000000000}"/>
            </ac:spMkLst>
          </pc:s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3764682496" sldId="2147484098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764682496" sldId="2147484098"/>
              <ac:spMk id="2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764682496" sldId="2147484098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764682496" sldId="2147484098"/>
              <ac:spMk id="4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764682496" sldId="2147484098"/>
              <ac:spMk id="15" creationId="{00000000-0000-0000-0000-000000000000}"/>
            </ac:spMkLst>
          </pc:spChg>
          <pc:grpChg chg="mod">
            <ac:chgData name="laura davies" userId="5a9fa8f0365338e7" providerId="LiveId" clId="{F1B582CF-2DA9-4351-AD9F-8CE32B5D45D3}" dt="2019-03-14T18:27:59.965" v="4564"/>
            <ac:grpSpMkLst>
              <pc:docMk/>
              <pc:sldMasterMk cId="2622693241" sldId="2147484090"/>
              <pc:sldLayoutMk cId="3764682496" sldId="2147484098"/>
              <ac:grpSpMk id="11" creationId="{00000000-0000-0000-0000-000000000000}"/>
            </ac:grpSpMkLst>
          </pc:gr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2167419525" sldId="2147484099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2167419525" sldId="2147484099"/>
              <ac:spMk id="2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2167419525" sldId="2147484099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2167419525" sldId="2147484099"/>
              <ac:spMk id="4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2167419525" sldId="2147484099"/>
              <ac:spMk id="15" creationId="{00000000-0000-0000-0000-000000000000}"/>
            </ac:spMkLst>
          </pc:spChg>
          <pc:grpChg chg="mod">
            <ac:chgData name="laura davies" userId="5a9fa8f0365338e7" providerId="LiveId" clId="{F1B582CF-2DA9-4351-AD9F-8CE32B5D45D3}" dt="2019-03-14T18:27:59.965" v="4564"/>
            <ac:grpSpMkLst>
              <pc:docMk/>
              <pc:sldMasterMk cId="2622693241" sldId="2147484090"/>
              <pc:sldLayoutMk cId="2167419525" sldId="2147484099"/>
              <ac:grpSpMk id="10" creationId="{00000000-0000-0000-0000-000000000000}"/>
            </ac:grpSpMkLst>
          </pc:gr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3867171541" sldId="2147484100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867171541" sldId="2147484100"/>
              <ac:spMk id="2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867171541" sldId="2147484100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867171541" sldId="2147484100"/>
              <ac:spMk id="4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867171541" sldId="2147484100"/>
              <ac:spMk id="13" creationId="{00000000-0000-0000-0000-000000000000}"/>
            </ac:spMkLst>
          </pc:spChg>
          <pc:grpChg chg="mod">
            <ac:chgData name="laura davies" userId="5a9fa8f0365338e7" providerId="LiveId" clId="{F1B582CF-2DA9-4351-AD9F-8CE32B5D45D3}" dt="2019-03-14T18:27:59.965" v="4564"/>
            <ac:grpSpMkLst>
              <pc:docMk/>
              <pc:sldMasterMk cId="2622693241" sldId="2147484090"/>
              <pc:sldLayoutMk cId="3867171541" sldId="2147484100"/>
              <ac:grpSpMk id="10" creationId="{00000000-0000-0000-0000-000000000000}"/>
            </ac:grpSpMkLst>
          </pc:gr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1055212858" sldId="2147484101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055212858" sldId="2147484101"/>
              <ac:spMk id="2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055212858" sldId="2147484101"/>
              <ac:spMk id="8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055212858" sldId="2147484101"/>
              <ac:spMk id="13" creationId="{00000000-0000-0000-0000-000000000000}"/>
            </ac:spMkLst>
          </pc:spChg>
          <pc:grpChg chg="mod">
            <ac:chgData name="laura davies" userId="5a9fa8f0365338e7" providerId="LiveId" clId="{F1B582CF-2DA9-4351-AD9F-8CE32B5D45D3}" dt="2019-03-14T18:27:59.965" v="4564"/>
            <ac:grpSpMkLst>
              <pc:docMk/>
              <pc:sldMasterMk cId="2622693241" sldId="2147484090"/>
              <pc:sldLayoutMk cId="1055212858" sldId="2147484101"/>
              <ac:grpSpMk id="3" creationId="{00000000-0000-0000-0000-000000000000}"/>
            </ac:grpSpMkLst>
          </pc:gr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1537281414" sldId="2147484102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37281414" sldId="2147484102"/>
              <ac:spMk id="2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37281414" sldId="2147484102"/>
              <ac:spMk id="10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37281414" sldId="2147484102"/>
              <ac:spMk id="11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37281414" sldId="2147484102"/>
              <ac:spMk id="1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37281414" sldId="2147484102"/>
              <ac:spMk id="14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537281414" sldId="2147484102"/>
              <ac:spMk id="24" creationId="{00000000-0000-0000-0000-000000000000}"/>
            </ac:spMkLst>
          </pc:spChg>
          <pc:grpChg chg="mod">
            <ac:chgData name="laura davies" userId="5a9fa8f0365338e7" providerId="LiveId" clId="{F1B582CF-2DA9-4351-AD9F-8CE32B5D45D3}" dt="2019-03-14T18:27:59.965" v="4564"/>
            <ac:grpSpMkLst>
              <pc:docMk/>
              <pc:sldMasterMk cId="2622693241" sldId="2147484090"/>
              <pc:sldLayoutMk cId="1537281414" sldId="2147484102"/>
              <ac:grpSpMk id="3" creationId="{00000000-0000-0000-0000-000000000000}"/>
            </ac:grpSpMkLst>
          </pc:gr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4120287422" sldId="2147484103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4120287422" sldId="2147484103"/>
              <ac:spMk id="2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4120287422" sldId="2147484103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4120287422" sldId="2147484103"/>
              <ac:spMk id="12" creationId="{00000000-0000-0000-0000-000000000000}"/>
            </ac:spMkLst>
          </pc:spChg>
          <pc:grpChg chg="mod">
            <ac:chgData name="laura davies" userId="5a9fa8f0365338e7" providerId="LiveId" clId="{F1B582CF-2DA9-4351-AD9F-8CE32B5D45D3}" dt="2019-03-14T18:27:59.965" v="4564"/>
            <ac:grpSpMkLst>
              <pc:docMk/>
              <pc:sldMasterMk cId="2622693241" sldId="2147484090"/>
              <pc:sldLayoutMk cId="4120287422" sldId="2147484103"/>
              <ac:grpSpMk id="9" creationId="{00000000-0000-0000-0000-000000000000}"/>
            </ac:grpSpMkLst>
          </pc:gr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3037020740" sldId="2147484104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037020740" sldId="2147484104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037020740" sldId="2147484104"/>
              <ac:spMk id="5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037020740" sldId="2147484104"/>
              <ac:spMk id="14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037020740" sldId="2147484104"/>
              <ac:spMk id="16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037020740" sldId="2147484104"/>
              <ac:spMk id="17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037020740" sldId="2147484104"/>
              <ac:spMk id="19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3037020740" sldId="2147484104"/>
              <ac:spMk id="20" creationId="{00000000-0000-0000-0000-000000000000}"/>
            </ac:spMkLst>
          </pc:spChg>
          <pc:cxnChg chg="mod">
            <ac:chgData name="laura davies" userId="5a9fa8f0365338e7" providerId="LiveId" clId="{F1B582CF-2DA9-4351-AD9F-8CE32B5D45D3}" dt="2019-03-14T18:27:59.965" v="4564"/>
            <ac:cxnSpMkLst>
              <pc:docMk/>
              <pc:sldMasterMk cId="2622693241" sldId="2147484090"/>
              <pc:sldLayoutMk cId="3037020740" sldId="2147484104"/>
              <ac:cxnSpMk id="22" creationId="{00000000-0000-0000-0000-000000000000}"/>
            </ac:cxnSpMkLst>
          </pc:cxnChg>
          <pc:cxnChg chg="mod">
            <ac:chgData name="laura davies" userId="5a9fa8f0365338e7" providerId="LiveId" clId="{F1B582CF-2DA9-4351-AD9F-8CE32B5D45D3}" dt="2019-03-14T18:27:59.965" v="4564"/>
            <ac:cxnSpMkLst>
              <pc:docMk/>
              <pc:sldMasterMk cId="2622693241" sldId="2147484090"/>
              <pc:sldLayoutMk cId="3037020740" sldId="2147484104"/>
              <ac:cxnSpMk id="23" creationId="{00000000-0000-0000-0000-000000000000}"/>
            </ac:cxnSpMkLst>
          </pc:cxn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1728171201" sldId="2147484105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728171201" sldId="2147484105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728171201" sldId="2147484105"/>
              <ac:spMk id="5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728171201" sldId="2147484105"/>
              <ac:spMk id="14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728171201" sldId="2147484105"/>
              <ac:spMk id="22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728171201" sldId="2147484105"/>
              <ac:spMk id="2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728171201" sldId="2147484105"/>
              <ac:spMk id="24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728171201" sldId="2147484105"/>
              <ac:spMk id="29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728171201" sldId="2147484105"/>
              <ac:spMk id="30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1728171201" sldId="2147484105"/>
              <ac:spMk id="31" creationId="{00000000-0000-0000-0000-000000000000}"/>
            </ac:spMkLst>
          </pc:spChg>
          <pc:cxnChg chg="mod">
            <ac:chgData name="laura davies" userId="5a9fa8f0365338e7" providerId="LiveId" clId="{F1B582CF-2DA9-4351-AD9F-8CE32B5D45D3}" dt="2019-03-14T18:27:59.965" v="4564"/>
            <ac:cxnSpMkLst>
              <pc:docMk/>
              <pc:sldMasterMk cId="2622693241" sldId="2147484090"/>
              <pc:sldLayoutMk cId="1728171201" sldId="2147484105"/>
              <ac:cxnSpMk id="21" creationId="{00000000-0000-0000-0000-000000000000}"/>
            </ac:cxnSpMkLst>
          </pc:cxnChg>
          <pc:cxnChg chg="mod">
            <ac:chgData name="laura davies" userId="5a9fa8f0365338e7" providerId="LiveId" clId="{F1B582CF-2DA9-4351-AD9F-8CE32B5D45D3}" dt="2019-03-14T18:27:59.965" v="4564"/>
            <ac:cxnSpMkLst>
              <pc:docMk/>
              <pc:sldMasterMk cId="2622693241" sldId="2147484090"/>
              <pc:sldLayoutMk cId="1728171201" sldId="2147484105"/>
              <ac:cxnSpMk id="25" creationId="{00000000-0000-0000-0000-000000000000}"/>
            </ac:cxnSpMkLst>
          </pc:cxn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954785160" sldId="2147484106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954785160" sldId="2147484106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954785160" sldId="2147484106"/>
              <ac:spMk id="10" creationId="{00000000-0000-0000-0000-000000000000}"/>
            </ac:spMkLst>
          </pc:spChg>
        </pc:sldLayoutChg>
        <pc:sldLayoutChg chg="modSp">
          <pc:chgData name="laura davies" userId="5a9fa8f0365338e7" providerId="LiveId" clId="{F1B582CF-2DA9-4351-AD9F-8CE32B5D45D3}" dt="2019-03-14T18:27:59.965" v="4564"/>
          <pc:sldLayoutMkLst>
            <pc:docMk/>
            <pc:sldMasterMk cId="2622693241" sldId="2147484090"/>
            <pc:sldLayoutMk cId="529195979" sldId="2147484107"/>
          </pc:sldLayoutMkLst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529195979" sldId="2147484107"/>
              <ac:spMk id="2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529195979" sldId="2147484107"/>
              <ac:spMk id="3" creationId="{00000000-0000-0000-0000-000000000000}"/>
            </ac:spMkLst>
          </pc:spChg>
          <pc:spChg chg="mod">
            <ac:chgData name="laura davies" userId="5a9fa8f0365338e7" providerId="LiveId" clId="{F1B582CF-2DA9-4351-AD9F-8CE32B5D45D3}" dt="2019-03-14T18:27:59.965" v="4564"/>
            <ac:spMkLst>
              <pc:docMk/>
              <pc:sldMasterMk cId="2622693241" sldId="2147484090"/>
              <pc:sldLayoutMk cId="529195979" sldId="2147484107"/>
              <ac:spMk id="18" creationId="{00000000-0000-0000-0000-000000000000}"/>
            </ac:spMkLst>
          </pc:spChg>
          <pc:grpChg chg="mod">
            <ac:chgData name="laura davies" userId="5a9fa8f0365338e7" providerId="LiveId" clId="{F1B582CF-2DA9-4351-AD9F-8CE32B5D45D3}" dt="2019-03-14T18:27:59.965" v="4564"/>
            <ac:grpSpMkLst>
              <pc:docMk/>
              <pc:sldMasterMk cId="2622693241" sldId="2147484090"/>
              <pc:sldLayoutMk cId="529195979" sldId="2147484107"/>
              <ac:grpSpMk id="7" creationId="{00000000-0000-0000-0000-000000000000}"/>
            </ac:grpSpMkLst>
          </pc:gr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FFD0FB-4097-4726-874A-4F813D936E0F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9FBC056-B3F6-48F4-824B-E814CF08F704}">
      <dgm:prSet/>
      <dgm:spPr/>
      <dgm:t>
        <a:bodyPr/>
        <a:lstStyle/>
        <a:p>
          <a:r>
            <a:rPr lang="en-GB"/>
            <a:t>Early diagnosis of this pathogen and its toxins is critical as this allows earlier treatment that can reduce the morbidity and mortality rate and medical cost</a:t>
          </a:r>
          <a:endParaRPr lang="en-US"/>
        </a:p>
      </dgm:t>
    </dgm:pt>
    <dgm:pt modelId="{A23748B3-6E38-43FF-A1D9-C6D5346924C0}" type="parTrans" cxnId="{AFC13C08-0B5B-47EE-A06D-3FE5EAFDDA38}">
      <dgm:prSet/>
      <dgm:spPr/>
      <dgm:t>
        <a:bodyPr/>
        <a:lstStyle/>
        <a:p>
          <a:endParaRPr lang="en-US"/>
        </a:p>
      </dgm:t>
    </dgm:pt>
    <dgm:pt modelId="{238DFB35-754B-4C24-8BD7-C48DE76C5E00}" type="sibTrans" cxnId="{AFC13C08-0B5B-47EE-A06D-3FE5EAFDDA38}">
      <dgm:prSet/>
      <dgm:spPr/>
      <dgm:t>
        <a:bodyPr/>
        <a:lstStyle/>
        <a:p>
          <a:endParaRPr lang="en-US"/>
        </a:p>
      </dgm:t>
    </dgm:pt>
    <dgm:pt modelId="{2FD8841D-AFB3-4D7F-A77D-DF0CB9EDC63D}">
      <dgm:prSet/>
      <dgm:spPr/>
      <dgm:t>
        <a:bodyPr/>
        <a:lstStyle/>
        <a:p>
          <a:r>
            <a:rPr lang="en-GB"/>
            <a:t>Antibiotic therapy remains the treatment for C Diff (Peng, 2018)</a:t>
          </a:r>
          <a:endParaRPr lang="en-US"/>
        </a:p>
      </dgm:t>
    </dgm:pt>
    <dgm:pt modelId="{344A3CDC-3CD5-45D6-A498-C1EBA0F7F74E}" type="parTrans" cxnId="{D53DC7F4-702D-47CB-BAF6-A784AF660F7F}">
      <dgm:prSet/>
      <dgm:spPr/>
      <dgm:t>
        <a:bodyPr/>
        <a:lstStyle/>
        <a:p>
          <a:endParaRPr lang="en-US"/>
        </a:p>
      </dgm:t>
    </dgm:pt>
    <dgm:pt modelId="{B604E5E4-4BA5-44F8-9219-99015A6F02E8}" type="sibTrans" cxnId="{D53DC7F4-702D-47CB-BAF6-A784AF660F7F}">
      <dgm:prSet/>
      <dgm:spPr/>
      <dgm:t>
        <a:bodyPr/>
        <a:lstStyle/>
        <a:p>
          <a:endParaRPr lang="en-US"/>
        </a:p>
      </dgm:t>
    </dgm:pt>
    <dgm:pt modelId="{4F936C88-46AC-432E-A6CD-844934C92112}">
      <dgm:prSet/>
      <dgm:spPr/>
      <dgm:t>
        <a:bodyPr/>
        <a:lstStyle/>
        <a:p>
          <a:r>
            <a:rPr lang="en-GB"/>
            <a:t>Currently 2 antibiotics available (vancomycin and metronidazole)</a:t>
          </a:r>
          <a:endParaRPr lang="en-US"/>
        </a:p>
      </dgm:t>
    </dgm:pt>
    <dgm:pt modelId="{3B5B9CF0-F38A-4BF6-814B-7CACB51DC1F3}" type="parTrans" cxnId="{DD38AC07-BE75-49B3-93DB-A6C36FF4021C}">
      <dgm:prSet/>
      <dgm:spPr/>
      <dgm:t>
        <a:bodyPr/>
        <a:lstStyle/>
        <a:p>
          <a:endParaRPr lang="en-US"/>
        </a:p>
      </dgm:t>
    </dgm:pt>
    <dgm:pt modelId="{FB5BB976-7C2E-4D9E-91EE-3A6550F33E75}" type="sibTrans" cxnId="{DD38AC07-BE75-49B3-93DB-A6C36FF4021C}">
      <dgm:prSet/>
      <dgm:spPr/>
      <dgm:t>
        <a:bodyPr/>
        <a:lstStyle/>
        <a:p>
          <a:endParaRPr lang="en-US"/>
        </a:p>
      </dgm:t>
    </dgm:pt>
    <dgm:pt modelId="{F698DFCD-7AB7-4EBD-B5C4-FE2EEEE3AC0A}">
      <dgm:prSet/>
      <dgm:spPr/>
      <dgm:t>
        <a:bodyPr/>
        <a:lstStyle/>
        <a:p>
          <a:r>
            <a:rPr lang="en-GB"/>
            <a:t>Probiotic supplements contain healthy colon bacteria</a:t>
          </a:r>
          <a:endParaRPr lang="en-US"/>
        </a:p>
      </dgm:t>
    </dgm:pt>
    <dgm:pt modelId="{7B9F5275-4C8C-41CD-957E-617139775DFE}" type="parTrans" cxnId="{82F723EE-CA71-4A7B-AA91-E1DBCEF59890}">
      <dgm:prSet/>
      <dgm:spPr/>
      <dgm:t>
        <a:bodyPr/>
        <a:lstStyle/>
        <a:p>
          <a:endParaRPr lang="en-US"/>
        </a:p>
      </dgm:t>
    </dgm:pt>
    <dgm:pt modelId="{24285954-A240-4CF6-B8A0-F7DE8BB74765}" type="sibTrans" cxnId="{82F723EE-CA71-4A7B-AA91-E1DBCEF59890}">
      <dgm:prSet/>
      <dgm:spPr/>
      <dgm:t>
        <a:bodyPr/>
        <a:lstStyle/>
        <a:p>
          <a:endParaRPr lang="en-US"/>
        </a:p>
      </dgm:t>
    </dgm:pt>
    <dgm:pt modelId="{94B4CB1A-9AD8-4D13-BD3A-A234B6C2038F}">
      <dgm:prSet/>
      <dgm:spPr/>
      <dgm:t>
        <a:bodyPr/>
        <a:lstStyle/>
        <a:p>
          <a:r>
            <a:rPr lang="en-GB"/>
            <a:t>Remove irritating, pro inflammatory, unhealthy foods</a:t>
          </a:r>
          <a:endParaRPr lang="en-US"/>
        </a:p>
      </dgm:t>
    </dgm:pt>
    <dgm:pt modelId="{B73B6D63-B048-4794-82E2-103E6EB0E45F}" type="parTrans" cxnId="{DA91A199-AE33-43ED-97A6-7F8A2FA767B1}">
      <dgm:prSet/>
      <dgm:spPr/>
      <dgm:t>
        <a:bodyPr/>
        <a:lstStyle/>
        <a:p>
          <a:endParaRPr lang="en-US"/>
        </a:p>
      </dgm:t>
    </dgm:pt>
    <dgm:pt modelId="{C5FD8EB9-732D-4981-80F4-2442813D3916}" type="sibTrans" cxnId="{DA91A199-AE33-43ED-97A6-7F8A2FA767B1}">
      <dgm:prSet/>
      <dgm:spPr/>
      <dgm:t>
        <a:bodyPr/>
        <a:lstStyle/>
        <a:p>
          <a:endParaRPr lang="en-US"/>
        </a:p>
      </dgm:t>
    </dgm:pt>
    <dgm:pt modelId="{8EE8A314-0165-4C40-A451-C296C9997C9B}">
      <dgm:prSet/>
      <dgm:spPr/>
      <dgm:t>
        <a:bodyPr/>
        <a:lstStyle/>
        <a:p>
          <a:r>
            <a:rPr lang="en-GB"/>
            <a:t>Multi-Vitamins and fish oils (Staff, 2018)</a:t>
          </a:r>
          <a:endParaRPr lang="en-US"/>
        </a:p>
      </dgm:t>
    </dgm:pt>
    <dgm:pt modelId="{549ADE19-28F2-4350-A0B8-3F66C2E4CC66}" type="parTrans" cxnId="{097C2E19-8C15-4237-9C85-ED0C408ED3E4}">
      <dgm:prSet/>
      <dgm:spPr/>
      <dgm:t>
        <a:bodyPr/>
        <a:lstStyle/>
        <a:p>
          <a:endParaRPr lang="en-US"/>
        </a:p>
      </dgm:t>
    </dgm:pt>
    <dgm:pt modelId="{EA18C74C-461A-4FAA-8A4F-373CCC41B1BB}" type="sibTrans" cxnId="{097C2E19-8C15-4237-9C85-ED0C408ED3E4}">
      <dgm:prSet/>
      <dgm:spPr/>
      <dgm:t>
        <a:bodyPr/>
        <a:lstStyle/>
        <a:p>
          <a:endParaRPr lang="en-US"/>
        </a:p>
      </dgm:t>
    </dgm:pt>
    <dgm:pt modelId="{0FF70C40-C2C3-4E80-AD5F-26A2F004099D}" type="pres">
      <dgm:prSet presAssocID="{15FFD0FB-4097-4726-874A-4F813D936E0F}" presName="linear" presStyleCnt="0">
        <dgm:presLayoutVars>
          <dgm:animLvl val="lvl"/>
          <dgm:resizeHandles val="exact"/>
        </dgm:presLayoutVars>
      </dgm:prSet>
      <dgm:spPr/>
    </dgm:pt>
    <dgm:pt modelId="{7EFE99D6-B24B-42FA-BE04-C1AEDF65EE0A}" type="pres">
      <dgm:prSet presAssocID="{89FBC056-B3F6-48F4-824B-E814CF08F70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460F941-78B1-4181-AD8E-D77574A15BE5}" type="pres">
      <dgm:prSet presAssocID="{238DFB35-754B-4C24-8BD7-C48DE76C5E00}" presName="spacer" presStyleCnt="0"/>
      <dgm:spPr/>
    </dgm:pt>
    <dgm:pt modelId="{A7E7623C-7557-47BA-B65E-2893D4AC586D}" type="pres">
      <dgm:prSet presAssocID="{2FD8841D-AFB3-4D7F-A77D-DF0CB9EDC63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EC232C7-5802-43AC-B4A5-9D81677B9AE8}" type="pres">
      <dgm:prSet presAssocID="{B604E5E4-4BA5-44F8-9219-99015A6F02E8}" presName="spacer" presStyleCnt="0"/>
      <dgm:spPr/>
    </dgm:pt>
    <dgm:pt modelId="{135A9AD7-E480-4342-991B-69AA4436443B}" type="pres">
      <dgm:prSet presAssocID="{4F936C88-46AC-432E-A6CD-844934C9211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49BD4FF-697D-4809-9080-A66DF77C643E}" type="pres">
      <dgm:prSet presAssocID="{FB5BB976-7C2E-4D9E-91EE-3A6550F33E75}" presName="spacer" presStyleCnt="0"/>
      <dgm:spPr/>
    </dgm:pt>
    <dgm:pt modelId="{68F15A84-74FE-4AD1-9CD8-189B7795B86E}" type="pres">
      <dgm:prSet presAssocID="{F698DFCD-7AB7-4EBD-B5C4-FE2EEEE3AC0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0D9D64E-CE83-464F-9E2F-BC3DF5E2BD46}" type="pres">
      <dgm:prSet presAssocID="{24285954-A240-4CF6-B8A0-F7DE8BB74765}" presName="spacer" presStyleCnt="0"/>
      <dgm:spPr/>
    </dgm:pt>
    <dgm:pt modelId="{8F3DB8EF-B8DC-4980-9919-5BC1312DE507}" type="pres">
      <dgm:prSet presAssocID="{94B4CB1A-9AD8-4D13-BD3A-A234B6C2038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7628132D-BEFE-4A2A-BA9A-350E8B3DF75C}" type="pres">
      <dgm:prSet presAssocID="{C5FD8EB9-732D-4981-80F4-2442813D3916}" presName="spacer" presStyleCnt="0"/>
      <dgm:spPr/>
    </dgm:pt>
    <dgm:pt modelId="{BE4576F1-4945-49FC-94F0-4EC9746CAA57}" type="pres">
      <dgm:prSet presAssocID="{8EE8A314-0165-4C40-A451-C296C9997C9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D38AC07-BE75-49B3-93DB-A6C36FF4021C}" srcId="{15FFD0FB-4097-4726-874A-4F813D936E0F}" destId="{4F936C88-46AC-432E-A6CD-844934C92112}" srcOrd="2" destOrd="0" parTransId="{3B5B9CF0-F38A-4BF6-814B-7CACB51DC1F3}" sibTransId="{FB5BB976-7C2E-4D9E-91EE-3A6550F33E75}"/>
    <dgm:cxn modelId="{AFC13C08-0B5B-47EE-A06D-3FE5EAFDDA38}" srcId="{15FFD0FB-4097-4726-874A-4F813D936E0F}" destId="{89FBC056-B3F6-48F4-824B-E814CF08F704}" srcOrd="0" destOrd="0" parTransId="{A23748B3-6E38-43FF-A1D9-C6D5346924C0}" sibTransId="{238DFB35-754B-4C24-8BD7-C48DE76C5E00}"/>
    <dgm:cxn modelId="{0014F70C-9EC9-4797-9773-F6748196CD2E}" type="presOf" srcId="{2FD8841D-AFB3-4D7F-A77D-DF0CB9EDC63D}" destId="{A7E7623C-7557-47BA-B65E-2893D4AC586D}" srcOrd="0" destOrd="0" presId="urn:microsoft.com/office/officeart/2005/8/layout/vList2"/>
    <dgm:cxn modelId="{097C2E19-8C15-4237-9C85-ED0C408ED3E4}" srcId="{15FFD0FB-4097-4726-874A-4F813D936E0F}" destId="{8EE8A314-0165-4C40-A451-C296C9997C9B}" srcOrd="5" destOrd="0" parTransId="{549ADE19-28F2-4350-A0B8-3F66C2E4CC66}" sibTransId="{EA18C74C-461A-4FAA-8A4F-373CCC41B1BB}"/>
    <dgm:cxn modelId="{6129FA51-28A1-4C97-911E-5A6591357DE8}" type="presOf" srcId="{15FFD0FB-4097-4726-874A-4F813D936E0F}" destId="{0FF70C40-C2C3-4E80-AD5F-26A2F004099D}" srcOrd="0" destOrd="0" presId="urn:microsoft.com/office/officeart/2005/8/layout/vList2"/>
    <dgm:cxn modelId="{AD65957B-EEA1-4D71-81ED-816DA984E020}" type="presOf" srcId="{8EE8A314-0165-4C40-A451-C296C9997C9B}" destId="{BE4576F1-4945-49FC-94F0-4EC9746CAA57}" srcOrd="0" destOrd="0" presId="urn:microsoft.com/office/officeart/2005/8/layout/vList2"/>
    <dgm:cxn modelId="{D793D394-6A9C-4C2A-B25B-DE9B7C2E1BBB}" type="presOf" srcId="{4F936C88-46AC-432E-A6CD-844934C92112}" destId="{135A9AD7-E480-4342-991B-69AA4436443B}" srcOrd="0" destOrd="0" presId="urn:microsoft.com/office/officeart/2005/8/layout/vList2"/>
    <dgm:cxn modelId="{DA91A199-AE33-43ED-97A6-7F8A2FA767B1}" srcId="{15FFD0FB-4097-4726-874A-4F813D936E0F}" destId="{94B4CB1A-9AD8-4D13-BD3A-A234B6C2038F}" srcOrd="4" destOrd="0" parTransId="{B73B6D63-B048-4794-82E2-103E6EB0E45F}" sibTransId="{C5FD8EB9-732D-4981-80F4-2442813D3916}"/>
    <dgm:cxn modelId="{863593AC-E77D-4195-8CF3-DF3B0F9C93B2}" type="presOf" srcId="{89FBC056-B3F6-48F4-824B-E814CF08F704}" destId="{7EFE99D6-B24B-42FA-BE04-C1AEDF65EE0A}" srcOrd="0" destOrd="0" presId="urn:microsoft.com/office/officeart/2005/8/layout/vList2"/>
    <dgm:cxn modelId="{FE11B9CD-3D91-4047-BE74-5910A06CE0C1}" type="presOf" srcId="{94B4CB1A-9AD8-4D13-BD3A-A234B6C2038F}" destId="{8F3DB8EF-B8DC-4980-9919-5BC1312DE507}" srcOrd="0" destOrd="0" presId="urn:microsoft.com/office/officeart/2005/8/layout/vList2"/>
    <dgm:cxn modelId="{E1A74EEB-1BBE-4BAF-A3CC-08EB2FAB6C47}" type="presOf" srcId="{F698DFCD-7AB7-4EBD-B5C4-FE2EEEE3AC0A}" destId="{68F15A84-74FE-4AD1-9CD8-189B7795B86E}" srcOrd="0" destOrd="0" presId="urn:microsoft.com/office/officeart/2005/8/layout/vList2"/>
    <dgm:cxn modelId="{82F723EE-CA71-4A7B-AA91-E1DBCEF59890}" srcId="{15FFD0FB-4097-4726-874A-4F813D936E0F}" destId="{F698DFCD-7AB7-4EBD-B5C4-FE2EEEE3AC0A}" srcOrd="3" destOrd="0" parTransId="{7B9F5275-4C8C-41CD-957E-617139775DFE}" sibTransId="{24285954-A240-4CF6-B8A0-F7DE8BB74765}"/>
    <dgm:cxn modelId="{D53DC7F4-702D-47CB-BAF6-A784AF660F7F}" srcId="{15FFD0FB-4097-4726-874A-4F813D936E0F}" destId="{2FD8841D-AFB3-4D7F-A77D-DF0CB9EDC63D}" srcOrd="1" destOrd="0" parTransId="{344A3CDC-3CD5-45D6-A498-C1EBA0F7F74E}" sibTransId="{B604E5E4-4BA5-44F8-9219-99015A6F02E8}"/>
    <dgm:cxn modelId="{9B701274-BA56-43F3-ABB4-5FD7A230A500}" type="presParOf" srcId="{0FF70C40-C2C3-4E80-AD5F-26A2F004099D}" destId="{7EFE99D6-B24B-42FA-BE04-C1AEDF65EE0A}" srcOrd="0" destOrd="0" presId="urn:microsoft.com/office/officeart/2005/8/layout/vList2"/>
    <dgm:cxn modelId="{9774C3B2-0444-413A-A981-FCA82E867AF6}" type="presParOf" srcId="{0FF70C40-C2C3-4E80-AD5F-26A2F004099D}" destId="{D460F941-78B1-4181-AD8E-D77574A15BE5}" srcOrd="1" destOrd="0" presId="urn:microsoft.com/office/officeart/2005/8/layout/vList2"/>
    <dgm:cxn modelId="{65957391-AF2D-48CF-951D-9BD1680B0F09}" type="presParOf" srcId="{0FF70C40-C2C3-4E80-AD5F-26A2F004099D}" destId="{A7E7623C-7557-47BA-B65E-2893D4AC586D}" srcOrd="2" destOrd="0" presId="urn:microsoft.com/office/officeart/2005/8/layout/vList2"/>
    <dgm:cxn modelId="{F8B1BAC3-7039-451B-83E2-1A87983D7F4D}" type="presParOf" srcId="{0FF70C40-C2C3-4E80-AD5F-26A2F004099D}" destId="{3EC232C7-5802-43AC-B4A5-9D81677B9AE8}" srcOrd="3" destOrd="0" presId="urn:microsoft.com/office/officeart/2005/8/layout/vList2"/>
    <dgm:cxn modelId="{A19E0D8F-2CEC-4071-84AA-C4956A83A85A}" type="presParOf" srcId="{0FF70C40-C2C3-4E80-AD5F-26A2F004099D}" destId="{135A9AD7-E480-4342-991B-69AA4436443B}" srcOrd="4" destOrd="0" presId="urn:microsoft.com/office/officeart/2005/8/layout/vList2"/>
    <dgm:cxn modelId="{00B396B4-1F3A-4148-AB0F-9E19ACE603B8}" type="presParOf" srcId="{0FF70C40-C2C3-4E80-AD5F-26A2F004099D}" destId="{249BD4FF-697D-4809-9080-A66DF77C643E}" srcOrd="5" destOrd="0" presId="urn:microsoft.com/office/officeart/2005/8/layout/vList2"/>
    <dgm:cxn modelId="{473D7D49-BFB0-4737-A0EA-3E7C8C4139AC}" type="presParOf" srcId="{0FF70C40-C2C3-4E80-AD5F-26A2F004099D}" destId="{68F15A84-74FE-4AD1-9CD8-189B7795B86E}" srcOrd="6" destOrd="0" presId="urn:microsoft.com/office/officeart/2005/8/layout/vList2"/>
    <dgm:cxn modelId="{BB50AB9D-EE45-4C9A-9EA7-6F62F811B9CC}" type="presParOf" srcId="{0FF70C40-C2C3-4E80-AD5F-26A2F004099D}" destId="{E0D9D64E-CE83-464F-9E2F-BC3DF5E2BD46}" srcOrd="7" destOrd="0" presId="urn:microsoft.com/office/officeart/2005/8/layout/vList2"/>
    <dgm:cxn modelId="{E7191938-0F09-45C2-891A-F438210E9099}" type="presParOf" srcId="{0FF70C40-C2C3-4E80-AD5F-26A2F004099D}" destId="{8F3DB8EF-B8DC-4980-9919-5BC1312DE507}" srcOrd="8" destOrd="0" presId="urn:microsoft.com/office/officeart/2005/8/layout/vList2"/>
    <dgm:cxn modelId="{D1AC3BD9-C414-4710-B12D-28FBAF3E48A4}" type="presParOf" srcId="{0FF70C40-C2C3-4E80-AD5F-26A2F004099D}" destId="{7628132D-BEFE-4A2A-BA9A-350E8B3DF75C}" srcOrd="9" destOrd="0" presId="urn:microsoft.com/office/officeart/2005/8/layout/vList2"/>
    <dgm:cxn modelId="{A2D2B677-5189-4F40-A10B-28E25497C627}" type="presParOf" srcId="{0FF70C40-C2C3-4E80-AD5F-26A2F004099D}" destId="{BE4576F1-4945-49FC-94F0-4EC9746CAA5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83B79C-376D-43BA-AA22-28D461B57C8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1F1C4EC-D84F-448B-A885-18766A0F8E50}">
      <dgm:prSet/>
      <dgm:spPr/>
      <dgm:t>
        <a:bodyPr/>
        <a:lstStyle/>
        <a:p>
          <a:r>
            <a:rPr lang="en-GB"/>
            <a:t>Investigational vaccine that may help to prevent or reduce the chance of getting Cdiff  </a:t>
          </a:r>
          <a:endParaRPr lang="en-US"/>
        </a:p>
      </dgm:t>
    </dgm:pt>
    <dgm:pt modelId="{6AB50062-B621-4702-BA5C-1CA9EC22F009}" type="parTrans" cxnId="{A7955F52-A070-4995-977E-6D7F31149C10}">
      <dgm:prSet/>
      <dgm:spPr/>
      <dgm:t>
        <a:bodyPr/>
        <a:lstStyle/>
        <a:p>
          <a:endParaRPr lang="en-US"/>
        </a:p>
      </dgm:t>
    </dgm:pt>
    <dgm:pt modelId="{42B238AB-E079-4EE8-AC81-C212E4A747C2}" type="sibTrans" cxnId="{A7955F52-A070-4995-977E-6D7F31149C10}">
      <dgm:prSet/>
      <dgm:spPr/>
      <dgm:t>
        <a:bodyPr/>
        <a:lstStyle/>
        <a:p>
          <a:endParaRPr lang="en-US"/>
        </a:p>
      </dgm:t>
    </dgm:pt>
    <dgm:pt modelId="{E500721A-571F-47C2-AEDA-FD6EF50FCDC9}">
      <dgm:prSet/>
      <dgm:spPr/>
      <dgm:t>
        <a:bodyPr/>
        <a:lstStyle/>
        <a:p>
          <a:r>
            <a:rPr lang="en-GB"/>
            <a:t>Participants of the study are over 50 </a:t>
          </a:r>
          <a:endParaRPr lang="en-US"/>
        </a:p>
      </dgm:t>
    </dgm:pt>
    <dgm:pt modelId="{05213AAD-5E6C-4B32-897B-AEF923C8E43A}" type="parTrans" cxnId="{C2401D33-B36C-4287-99E2-EE7E7984F172}">
      <dgm:prSet/>
      <dgm:spPr/>
      <dgm:t>
        <a:bodyPr/>
        <a:lstStyle/>
        <a:p>
          <a:endParaRPr lang="en-US"/>
        </a:p>
      </dgm:t>
    </dgm:pt>
    <dgm:pt modelId="{9A9860F2-1E07-4AB8-9B14-F73FD9F1DF29}" type="sibTrans" cxnId="{C2401D33-B36C-4287-99E2-EE7E7984F172}">
      <dgm:prSet/>
      <dgm:spPr/>
      <dgm:t>
        <a:bodyPr/>
        <a:lstStyle/>
        <a:p>
          <a:endParaRPr lang="en-US"/>
        </a:p>
      </dgm:t>
    </dgm:pt>
    <dgm:pt modelId="{DDA81D78-2A7A-4C65-A554-64E490F65F0D}">
      <dgm:prSet/>
      <dgm:spPr/>
      <dgm:t>
        <a:bodyPr/>
        <a:lstStyle/>
        <a:p>
          <a:r>
            <a:rPr lang="en-GB"/>
            <a:t>16,000 are going to participate globally</a:t>
          </a:r>
          <a:endParaRPr lang="en-US"/>
        </a:p>
      </dgm:t>
    </dgm:pt>
    <dgm:pt modelId="{8E877FDE-B2A1-4A8B-9C4F-BF130211B08E}" type="parTrans" cxnId="{329FFB00-0E3A-44EF-BDB4-C4598D7F5029}">
      <dgm:prSet/>
      <dgm:spPr/>
      <dgm:t>
        <a:bodyPr/>
        <a:lstStyle/>
        <a:p>
          <a:endParaRPr lang="en-US"/>
        </a:p>
      </dgm:t>
    </dgm:pt>
    <dgm:pt modelId="{73A9F1C3-F6E9-46E8-BB92-82BFACBF11B8}" type="sibTrans" cxnId="{329FFB00-0E3A-44EF-BDB4-C4598D7F5029}">
      <dgm:prSet/>
      <dgm:spPr/>
      <dgm:t>
        <a:bodyPr/>
        <a:lstStyle/>
        <a:p>
          <a:endParaRPr lang="en-US"/>
        </a:p>
      </dgm:t>
    </dgm:pt>
    <dgm:pt modelId="{1BD24F12-E73E-4AD0-B198-B8D8AD7A6BD6}">
      <dgm:prSet/>
      <dgm:spPr/>
      <dgm:t>
        <a:bodyPr/>
        <a:lstStyle/>
        <a:p>
          <a:r>
            <a:rPr lang="en-GB"/>
            <a:t>After having the vaccine if you have diarrhea within 24 hours a stool sample is collected </a:t>
          </a:r>
          <a:endParaRPr lang="en-US"/>
        </a:p>
      </dgm:t>
    </dgm:pt>
    <dgm:pt modelId="{72702727-7E09-4BFA-A0F8-207CE8CD30EF}" type="parTrans" cxnId="{B25D169D-4B9A-4873-9CE0-92B97A6EFB7D}">
      <dgm:prSet/>
      <dgm:spPr/>
      <dgm:t>
        <a:bodyPr/>
        <a:lstStyle/>
        <a:p>
          <a:endParaRPr lang="en-US"/>
        </a:p>
      </dgm:t>
    </dgm:pt>
    <dgm:pt modelId="{E6A309EF-B987-47ED-8B9E-BD0243E41FA9}" type="sibTrans" cxnId="{B25D169D-4B9A-4873-9CE0-92B97A6EFB7D}">
      <dgm:prSet/>
      <dgm:spPr/>
      <dgm:t>
        <a:bodyPr/>
        <a:lstStyle/>
        <a:p>
          <a:endParaRPr lang="en-US"/>
        </a:p>
      </dgm:t>
    </dgm:pt>
    <dgm:pt modelId="{82F1993D-A472-4B41-876B-F5F12A7A3159}">
      <dgm:prSet/>
      <dgm:spPr/>
      <dgm:t>
        <a:bodyPr/>
        <a:lstStyle/>
        <a:p>
          <a:r>
            <a:rPr lang="en-GB"/>
            <a:t>You qualify by having a planned hospitalisation or are on systematic antibiotics for 12 weeks</a:t>
          </a:r>
          <a:endParaRPr lang="en-US"/>
        </a:p>
      </dgm:t>
    </dgm:pt>
    <dgm:pt modelId="{D64D8F3C-05DB-46CB-BD3D-5AFE518E79A7}" type="parTrans" cxnId="{748F633C-96A0-40D6-8948-BD1C5D640803}">
      <dgm:prSet/>
      <dgm:spPr/>
      <dgm:t>
        <a:bodyPr/>
        <a:lstStyle/>
        <a:p>
          <a:endParaRPr lang="en-US"/>
        </a:p>
      </dgm:t>
    </dgm:pt>
    <dgm:pt modelId="{A958510C-4007-49F8-A01E-26F18519A754}" type="sibTrans" cxnId="{748F633C-96A0-40D6-8948-BD1C5D640803}">
      <dgm:prSet/>
      <dgm:spPr/>
      <dgm:t>
        <a:bodyPr/>
        <a:lstStyle/>
        <a:p>
          <a:endParaRPr lang="en-US"/>
        </a:p>
      </dgm:t>
    </dgm:pt>
    <dgm:pt modelId="{96ACF4EF-C551-4322-A184-2E22367FD58E}">
      <dgm:prSet/>
      <dgm:spPr/>
      <dgm:t>
        <a:bodyPr/>
        <a:lstStyle/>
        <a:p>
          <a:r>
            <a:rPr lang="en-GB"/>
            <a:t>The aim of the vaccine is to evaluate the effectiveness of the vaccine against C diff, (Clover. 2017)</a:t>
          </a:r>
          <a:endParaRPr lang="en-US"/>
        </a:p>
      </dgm:t>
    </dgm:pt>
    <dgm:pt modelId="{8643DCA6-E1C8-4E7C-96FC-B2C64F400274}" type="parTrans" cxnId="{3530DC70-F9E7-4F0A-ABED-D53245AC707B}">
      <dgm:prSet/>
      <dgm:spPr/>
      <dgm:t>
        <a:bodyPr/>
        <a:lstStyle/>
        <a:p>
          <a:endParaRPr lang="en-US"/>
        </a:p>
      </dgm:t>
    </dgm:pt>
    <dgm:pt modelId="{11C16EEA-81B4-46B6-B23D-4AE7FEDEE184}" type="sibTrans" cxnId="{3530DC70-F9E7-4F0A-ABED-D53245AC707B}">
      <dgm:prSet/>
      <dgm:spPr/>
      <dgm:t>
        <a:bodyPr/>
        <a:lstStyle/>
        <a:p>
          <a:endParaRPr lang="en-US"/>
        </a:p>
      </dgm:t>
    </dgm:pt>
    <dgm:pt modelId="{51CAF344-F1D8-4218-8799-D95D22A55E0E}">
      <dgm:prSet/>
      <dgm:spPr/>
      <dgm:t>
        <a:bodyPr/>
        <a:lstStyle/>
        <a:p>
          <a:r>
            <a:rPr lang="en-GB"/>
            <a:t>There are no results yet for the trial as it is in its middle stages, we are waiting for endpoints to occur, (Haupt, 2018)</a:t>
          </a:r>
          <a:endParaRPr lang="en-US"/>
        </a:p>
      </dgm:t>
    </dgm:pt>
    <dgm:pt modelId="{9EF96ABD-C656-4DA0-9B01-720468118DA8}" type="parTrans" cxnId="{2FFCA691-0D5A-4530-9368-D55481F7CF43}">
      <dgm:prSet/>
      <dgm:spPr/>
      <dgm:t>
        <a:bodyPr/>
        <a:lstStyle/>
        <a:p>
          <a:endParaRPr lang="en-US"/>
        </a:p>
      </dgm:t>
    </dgm:pt>
    <dgm:pt modelId="{18B4B424-0EE3-44BD-992B-D51E83899589}" type="sibTrans" cxnId="{2FFCA691-0D5A-4530-9368-D55481F7CF43}">
      <dgm:prSet/>
      <dgm:spPr/>
      <dgm:t>
        <a:bodyPr/>
        <a:lstStyle/>
        <a:p>
          <a:endParaRPr lang="en-US"/>
        </a:p>
      </dgm:t>
    </dgm:pt>
    <dgm:pt modelId="{8FCC6D64-2762-4C2C-B49F-58832737970E}" type="pres">
      <dgm:prSet presAssocID="{5483B79C-376D-43BA-AA22-28D461B57C87}" presName="linear" presStyleCnt="0">
        <dgm:presLayoutVars>
          <dgm:animLvl val="lvl"/>
          <dgm:resizeHandles val="exact"/>
        </dgm:presLayoutVars>
      </dgm:prSet>
      <dgm:spPr/>
    </dgm:pt>
    <dgm:pt modelId="{4C8B01F1-17FD-4E3F-AFBC-E89F270D0FB2}" type="pres">
      <dgm:prSet presAssocID="{71F1C4EC-D84F-448B-A885-18766A0F8E5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A1EB01F2-35B8-4072-9405-5BABEE4E7BA4}" type="pres">
      <dgm:prSet presAssocID="{42B238AB-E079-4EE8-AC81-C212E4A747C2}" presName="spacer" presStyleCnt="0"/>
      <dgm:spPr/>
    </dgm:pt>
    <dgm:pt modelId="{C4B5C6AA-FC03-4BE0-8555-3B2F53C993D1}" type="pres">
      <dgm:prSet presAssocID="{E500721A-571F-47C2-AEDA-FD6EF50FCDC9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7435940-4E01-435C-9884-8B922F729735}" type="pres">
      <dgm:prSet presAssocID="{9A9860F2-1E07-4AB8-9B14-F73FD9F1DF29}" presName="spacer" presStyleCnt="0"/>
      <dgm:spPr/>
    </dgm:pt>
    <dgm:pt modelId="{9BC1F8AB-FEE5-4B43-AE46-C04F54AA5C8F}" type="pres">
      <dgm:prSet presAssocID="{DDA81D78-2A7A-4C65-A554-64E490F65F0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901D41AE-9D45-4AB3-9958-C676D355D739}" type="pres">
      <dgm:prSet presAssocID="{73A9F1C3-F6E9-46E8-BB92-82BFACBF11B8}" presName="spacer" presStyleCnt="0"/>
      <dgm:spPr/>
    </dgm:pt>
    <dgm:pt modelId="{93E66560-1D11-444A-AA06-628F2C14EC5D}" type="pres">
      <dgm:prSet presAssocID="{1BD24F12-E73E-4AD0-B198-B8D8AD7A6BD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25C867B-E56B-484A-A47B-810A0E92A95E}" type="pres">
      <dgm:prSet presAssocID="{E6A309EF-B987-47ED-8B9E-BD0243E41FA9}" presName="spacer" presStyleCnt="0"/>
      <dgm:spPr/>
    </dgm:pt>
    <dgm:pt modelId="{595AA6F4-9D8C-4031-B581-3AF17E9EDF44}" type="pres">
      <dgm:prSet presAssocID="{82F1993D-A472-4B41-876B-F5F12A7A3159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D0E895A5-7567-41F2-96E3-7BD124FE7DBF}" type="pres">
      <dgm:prSet presAssocID="{A958510C-4007-49F8-A01E-26F18519A754}" presName="spacer" presStyleCnt="0"/>
      <dgm:spPr/>
    </dgm:pt>
    <dgm:pt modelId="{EBA0D8C2-C034-43EE-A6DB-B3310D1F167A}" type="pres">
      <dgm:prSet presAssocID="{96ACF4EF-C551-4322-A184-2E22367FD58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9E07E7E-56D5-4210-AC1A-FCE6D4CBCF26}" type="pres">
      <dgm:prSet presAssocID="{11C16EEA-81B4-46B6-B23D-4AE7FEDEE184}" presName="spacer" presStyleCnt="0"/>
      <dgm:spPr/>
    </dgm:pt>
    <dgm:pt modelId="{84DD48C4-E80E-4BFC-BB7B-2ECC14848201}" type="pres">
      <dgm:prSet presAssocID="{51CAF344-F1D8-4218-8799-D95D22A55E0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329FFB00-0E3A-44EF-BDB4-C4598D7F5029}" srcId="{5483B79C-376D-43BA-AA22-28D461B57C87}" destId="{DDA81D78-2A7A-4C65-A554-64E490F65F0D}" srcOrd="2" destOrd="0" parTransId="{8E877FDE-B2A1-4A8B-9C4F-BF130211B08E}" sibTransId="{73A9F1C3-F6E9-46E8-BB92-82BFACBF11B8}"/>
    <dgm:cxn modelId="{C2401D33-B36C-4287-99E2-EE7E7984F172}" srcId="{5483B79C-376D-43BA-AA22-28D461B57C87}" destId="{E500721A-571F-47C2-AEDA-FD6EF50FCDC9}" srcOrd="1" destOrd="0" parTransId="{05213AAD-5E6C-4B32-897B-AEF923C8E43A}" sibTransId="{9A9860F2-1E07-4AB8-9B14-F73FD9F1DF29}"/>
    <dgm:cxn modelId="{748F633C-96A0-40D6-8948-BD1C5D640803}" srcId="{5483B79C-376D-43BA-AA22-28D461B57C87}" destId="{82F1993D-A472-4B41-876B-F5F12A7A3159}" srcOrd="4" destOrd="0" parTransId="{D64D8F3C-05DB-46CB-BD3D-5AFE518E79A7}" sibTransId="{A958510C-4007-49F8-A01E-26F18519A754}"/>
    <dgm:cxn modelId="{F3D7C33F-0CC6-4045-845A-C8FE00E6F700}" type="presOf" srcId="{96ACF4EF-C551-4322-A184-2E22367FD58E}" destId="{EBA0D8C2-C034-43EE-A6DB-B3310D1F167A}" srcOrd="0" destOrd="0" presId="urn:microsoft.com/office/officeart/2005/8/layout/vList2"/>
    <dgm:cxn modelId="{B0C24662-6D8B-408B-9A39-7DD6A321AF8D}" type="presOf" srcId="{82F1993D-A472-4B41-876B-F5F12A7A3159}" destId="{595AA6F4-9D8C-4031-B581-3AF17E9EDF44}" srcOrd="0" destOrd="0" presId="urn:microsoft.com/office/officeart/2005/8/layout/vList2"/>
    <dgm:cxn modelId="{855FA14E-49C6-435A-A163-93A05EE0645F}" type="presOf" srcId="{E500721A-571F-47C2-AEDA-FD6EF50FCDC9}" destId="{C4B5C6AA-FC03-4BE0-8555-3B2F53C993D1}" srcOrd="0" destOrd="0" presId="urn:microsoft.com/office/officeart/2005/8/layout/vList2"/>
    <dgm:cxn modelId="{3530DC70-F9E7-4F0A-ABED-D53245AC707B}" srcId="{5483B79C-376D-43BA-AA22-28D461B57C87}" destId="{96ACF4EF-C551-4322-A184-2E22367FD58E}" srcOrd="5" destOrd="0" parTransId="{8643DCA6-E1C8-4E7C-96FC-B2C64F400274}" sibTransId="{11C16EEA-81B4-46B6-B23D-4AE7FEDEE184}"/>
    <dgm:cxn modelId="{A7955F52-A070-4995-977E-6D7F31149C10}" srcId="{5483B79C-376D-43BA-AA22-28D461B57C87}" destId="{71F1C4EC-D84F-448B-A885-18766A0F8E50}" srcOrd="0" destOrd="0" parTransId="{6AB50062-B621-4702-BA5C-1CA9EC22F009}" sibTransId="{42B238AB-E079-4EE8-AC81-C212E4A747C2}"/>
    <dgm:cxn modelId="{3EB7D28A-818E-47BD-A5FE-625F42430487}" type="presOf" srcId="{5483B79C-376D-43BA-AA22-28D461B57C87}" destId="{8FCC6D64-2762-4C2C-B49F-58832737970E}" srcOrd="0" destOrd="0" presId="urn:microsoft.com/office/officeart/2005/8/layout/vList2"/>
    <dgm:cxn modelId="{2FFCA691-0D5A-4530-9368-D55481F7CF43}" srcId="{5483B79C-376D-43BA-AA22-28D461B57C87}" destId="{51CAF344-F1D8-4218-8799-D95D22A55E0E}" srcOrd="6" destOrd="0" parTransId="{9EF96ABD-C656-4DA0-9B01-720468118DA8}" sibTransId="{18B4B424-0EE3-44BD-992B-D51E83899589}"/>
    <dgm:cxn modelId="{B25D169D-4B9A-4873-9CE0-92B97A6EFB7D}" srcId="{5483B79C-376D-43BA-AA22-28D461B57C87}" destId="{1BD24F12-E73E-4AD0-B198-B8D8AD7A6BD6}" srcOrd="3" destOrd="0" parTransId="{72702727-7E09-4BFA-A0F8-207CE8CD30EF}" sibTransId="{E6A309EF-B987-47ED-8B9E-BD0243E41FA9}"/>
    <dgm:cxn modelId="{2BF8E4A4-3561-472D-8311-875D6308A081}" type="presOf" srcId="{1BD24F12-E73E-4AD0-B198-B8D8AD7A6BD6}" destId="{93E66560-1D11-444A-AA06-628F2C14EC5D}" srcOrd="0" destOrd="0" presId="urn:microsoft.com/office/officeart/2005/8/layout/vList2"/>
    <dgm:cxn modelId="{A86EF2D3-13CE-4DF0-88C8-E7D8FF8DAAF6}" type="presOf" srcId="{51CAF344-F1D8-4218-8799-D95D22A55E0E}" destId="{84DD48C4-E80E-4BFC-BB7B-2ECC14848201}" srcOrd="0" destOrd="0" presId="urn:microsoft.com/office/officeart/2005/8/layout/vList2"/>
    <dgm:cxn modelId="{47CCF8D3-34BE-413E-B2E0-D39F24EB947E}" type="presOf" srcId="{71F1C4EC-D84F-448B-A885-18766A0F8E50}" destId="{4C8B01F1-17FD-4E3F-AFBC-E89F270D0FB2}" srcOrd="0" destOrd="0" presId="urn:microsoft.com/office/officeart/2005/8/layout/vList2"/>
    <dgm:cxn modelId="{658042F5-12CE-4750-8A78-BACE704CDD13}" type="presOf" srcId="{DDA81D78-2A7A-4C65-A554-64E490F65F0D}" destId="{9BC1F8AB-FEE5-4B43-AE46-C04F54AA5C8F}" srcOrd="0" destOrd="0" presId="urn:microsoft.com/office/officeart/2005/8/layout/vList2"/>
    <dgm:cxn modelId="{57202597-B5EF-4800-8963-411C4915777B}" type="presParOf" srcId="{8FCC6D64-2762-4C2C-B49F-58832737970E}" destId="{4C8B01F1-17FD-4E3F-AFBC-E89F270D0FB2}" srcOrd="0" destOrd="0" presId="urn:microsoft.com/office/officeart/2005/8/layout/vList2"/>
    <dgm:cxn modelId="{BE20407A-61E3-4FF0-8496-1C2E58825CB1}" type="presParOf" srcId="{8FCC6D64-2762-4C2C-B49F-58832737970E}" destId="{A1EB01F2-35B8-4072-9405-5BABEE4E7BA4}" srcOrd="1" destOrd="0" presId="urn:microsoft.com/office/officeart/2005/8/layout/vList2"/>
    <dgm:cxn modelId="{074E3E9C-A843-444D-80E9-BD76ECC3F9C0}" type="presParOf" srcId="{8FCC6D64-2762-4C2C-B49F-58832737970E}" destId="{C4B5C6AA-FC03-4BE0-8555-3B2F53C993D1}" srcOrd="2" destOrd="0" presId="urn:microsoft.com/office/officeart/2005/8/layout/vList2"/>
    <dgm:cxn modelId="{CC16B097-BA8E-4B4F-B209-4E9B79F901A0}" type="presParOf" srcId="{8FCC6D64-2762-4C2C-B49F-58832737970E}" destId="{77435940-4E01-435C-9884-8B922F729735}" srcOrd="3" destOrd="0" presId="urn:microsoft.com/office/officeart/2005/8/layout/vList2"/>
    <dgm:cxn modelId="{27ED5830-CE0D-4E8E-91D7-AE412FEE9CD8}" type="presParOf" srcId="{8FCC6D64-2762-4C2C-B49F-58832737970E}" destId="{9BC1F8AB-FEE5-4B43-AE46-C04F54AA5C8F}" srcOrd="4" destOrd="0" presId="urn:microsoft.com/office/officeart/2005/8/layout/vList2"/>
    <dgm:cxn modelId="{8563E4FC-055A-4B83-8CE3-737C5E3C5DE9}" type="presParOf" srcId="{8FCC6D64-2762-4C2C-B49F-58832737970E}" destId="{901D41AE-9D45-4AB3-9958-C676D355D739}" srcOrd="5" destOrd="0" presId="urn:microsoft.com/office/officeart/2005/8/layout/vList2"/>
    <dgm:cxn modelId="{02A8A9DE-E8A3-4E6C-8A59-B072D6EA9400}" type="presParOf" srcId="{8FCC6D64-2762-4C2C-B49F-58832737970E}" destId="{93E66560-1D11-444A-AA06-628F2C14EC5D}" srcOrd="6" destOrd="0" presId="urn:microsoft.com/office/officeart/2005/8/layout/vList2"/>
    <dgm:cxn modelId="{2F5154C5-E4CD-44C1-BC2D-D44ED1B73F96}" type="presParOf" srcId="{8FCC6D64-2762-4C2C-B49F-58832737970E}" destId="{025C867B-E56B-484A-A47B-810A0E92A95E}" srcOrd="7" destOrd="0" presId="urn:microsoft.com/office/officeart/2005/8/layout/vList2"/>
    <dgm:cxn modelId="{F98C20E2-326E-4DDA-B523-CFB8B057851A}" type="presParOf" srcId="{8FCC6D64-2762-4C2C-B49F-58832737970E}" destId="{595AA6F4-9D8C-4031-B581-3AF17E9EDF44}" srcOrd="8" destOrd="0" presId="urn:microsoft.com/office/officeart/2005/8/layout/vList2"/>
    <dgm:cxn modelId="{8D1824A2-7A23-4BAD-A1B5-6973183CA90F}" type="presParOf" srcId="{8FCC6D64-2762-4C2C-B49F-58832737970E}" destId="{D0E895A5-7567-41F2-96E3-7BD124FE7DBF}" srcOrd="9" destOrd="0" presId="urn:microsoft.com/office/officeart/2005/8/layout/vList2"/>
    <dgm:cxn modelId="{AD7350A1-10AF-4B03-8F4E-184D1DBEB408}" type="presParOf" srcId="{8FCC6D64-2762-4C2C-B49F-58832737970E}" destId="{EBA0D8C2-C034-43EE-A6DB-B3310D1F167A}" srcOrd="10" destOrd="0" presId="urn:microsoft.com/office/officeart/2005/8/layout/vList2"/>
    <dgm:cxn modelId="{2B5833B7-6059-4363-9782-2073DC1467B7}" type="presParOf" srcId="{8FCC6D64-2762-4C2C-B49F-58832737970E}" destId="{09E07E7E-56D5-4210-AC1A-FCE6D4CBCF26}" srcOrd="11" destOrd="0" presId="urn:microsoft.com/office/officeart/2005/8/layout/vList2"/>
    <dgm:cxn modelId="{C090B53F-58CF-4ACD-8B71-A81942065209}" type="presParOf" srcId="{8FCC6D64-2762-4C2C-B49F-58832737970E}" destId="{84DD48C4-E80E-4BFC-BB7B-2ECC14848201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FE99D6-B24B-42FA-BE04-C1AEDF65EE0A}">
      <dsp:nvSpPr>
        <dsp:cNvPr id="0" name=""/>
        <dsp:cNvSpPr/>
      </dsp:nvSpPr>
      <dsp:spPr>
        <a:xfrm>
          <a:off x="0" y="57118"/>
          <a:ext cx="8171528" cy="5171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Early diagnosis of this pathogen and its toxins is critical as this allows earlier treatment that can reduce the morbidity and mortality rate and medical cost</a:t>
          </a:r>
          <a:endParaRPr lang="en-US" sz="1300" kern="1200"/>
        </a:p>
      </dsp:txBody>
      <dsp:txXfrm>
        <a:off x="25245" y="82363"/>
        <a:ext cx="8121038" cy="466650"/>
      </dsp:txXfrm>
    </dsp:sp>
    <dsp:sp modelId="{A7E7623C-7557-47BA-B65E-2893D4AC586D}">
      <dsp:nvSpPr>
        <dsp:cNvPr id="0" name=""/>
        <dsp:cNvSpPr/>
      </dsp:nvSpPr>
      <dsp:spPr>
        <a:xfrm>
          <a:off x="0" y="611698"/>
          <a:ext cx="8171528" cy="5171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Antibiotic therapy remains the treatment for C Diff (Peng, 2018)</a:t>
          </a:r>
          <a:endParaRPr lang="en-US" sz="1300" kern="1200"/>
        </a:p>
      </dsp:txBody>
      <dsp:txXfrm>
        <a:off x="25245" y="636943"/>
        <a:ext cx="8121038" cy="466650"/>
      </dsp:txXfrm>
    </dsp:sp>
    <dsp:sp modelId="{135A9AD7-E480-4342-991B-69AA4436443B}">
      <dsp:nvSpPr>
        <dsp:cNvPr id="0" name=""/>
        <dsp:cNvSpPr/>
      </dsp:nvSpPr>
      <dsp:spPr>
        <a:xfrm>
          <a:off x="0" y="1166278"/>
          <a:ext cx="8171528" cy="5171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Currently 2 antibiotics available (vancomycin and metronidazole)</a:t>
          </a:r>
          <a:endParaRPr lang="en-US" sz="1300" kern="1200"/>
        </a:p>
      </dsp:txBody>
      <dsp:txXfrm>
        <a:off x="25245" y="1191523"/>
        <a:ext cx="8121038" cy="466650"/>
      </dsp:txXfrm>
    </dsp:sp>
    <dsp:sp modelId="{68F15A84-74FE-4AD1-9CD8-189B7795B86E}">
      <dsp:nvSpPr>
        <dsp:cNvPr id="0" name=""/>
        <dsp:cNvSpPr/>
      </dsp:nvSpPr>
      <dsp:spPr>
        <a:xfrm>
          <a:off x="0" y="1720858"/>
          <a:ext cx="8171528" cy="5171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Probiotic supplements contain healthy colon bacteria</a:t>
          </a:r>
          <a:endParaRPr lang="en-US" sz="1300" kern="1200"/>
        </a:p>
      </dsp:txBody>
      <dsp:txXfrm>
        <a:off x="25245" y="1746103"/>
        <a:ext cx="8121038" cy="466650"/>
      </dsp:txXfrm>
    </dsp:sp>
    <dsp:sp modelId="{8F3DB8EF-B8DC-4980-9919-5BC1312DE507}">
      <dsp:nvSpPr>
        <dsp:cNvPr id="0" name=""/>
        <dsp:cNvSpPr/>
      </dsp:nvSpPr>
      <dsp:spPr>
        <a:xfrm>
          <a:off x="0" y="2275438"/>
          <a:ext cx="8171528" cy="5171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Remove irritating, pro inflammatory, unhealthy foods</a:t>
          </a:r>
          <a:endParaRPr lang="en-US" sz="1300" kern="1200"/>
        </a:p>
      </dsp:txBody>
      <dsp:txXfrm>
        <a:off x="25245" y="2300683"/>
        <a:ext cx="8121038" cy="466650"/>
      </dsp:txXfrm>
    </dsp:sp>
    <dsp:sp modelId="{BE4576F1-4945-49FC-94F0-4EC9746CAA57}">
      <dsp:nvSpPr>
        <dsp:cNvPr id="0" name=""/>
        <dsp:cNvSpPr/>
      </dsp:nvSpPr>
      <dsp:spPr>
        <a:xfrm>
          <a:off x="0" y="2830018"/>
          <a:ext cx="8171528" cy="5171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Multi-Vitamins and fish oils (Staff, 2018)</a:t>
          </a:r>
          <a:endParaRPr lang="en-US" sz="1300" kern="1200"/>
        </a:p>
      </dsp:txBody>
      <dsp:txXfrm>
        <a:off x="25245" y="2855263"/>
        <a:ext cx="8121038" cy="4666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8B01F1-17FD-4E3F-AFBC-E89F270D0FB2}">
      <dsp:nvSpPr>
        <dsp:cNvPr id="0" name=""/>
        <dsp:cNvSpPr/>
      </dsp:nvSpPr>
      <dsp:spPr>
        <a:xfrm>
          <a:off x="0" y="86882"/>
          <a:ext cx="7219037" cy="43697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Investigational vaccine that may help to prevent or reduce the chance of getting Cdiff  </a:t>
          </a:r>
          <a:endParaRPr lang="en-US" sz="1100" kern="1200"/>
        </a:p>
      </dsp:txBody>
      <dsp:txXfrm>
        <a:off x="21331" y="108213"/>
        <a:ext cx="7176375" cy="394314"/>
      </dsp:txXfrm>
    </dsp:sp>
    <dsp:sp modelId="{C4B5C6AA-FC03-4BE0-8555-3B2F53C993D1}">
      <dsp:nvSpPr>
        <dsp:cNvPr id="0" name=""/>
        <dsp:cNvSpPr/>
      </dsp:nvSpPr>
      <dsp:spPr>
        <a:xfrm>
          <a:off x="0" y="555539"/>
          <a:ext cx="7219037" cy="43697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Participants of the study are over 50 </a:t>
          </a:r>
          <a:endParaRPr lang="en-US" sz="1100" kern="1200"/>
        </a:p>
      </dsp:txBody>
      <dsp:txXfrm>
        <a:off x="21331" y="576870"/>
        <a:ext cx="7176375" cy="394314"/>
      </dsp:txXfrm>
    </dsp:sp>
    <dsp:sp modelId="{9BC1F8AB-FEE5-4B43-AE46-C04F54AA5C8F}">
      <dsp:nvSpPr>
        <dsp:cNvPr id="0" name=""/>
        <dsp:cNvSpPr/>
      </dsp:nvSpPr>
      <dsp:spPr>
        <a:xfrm>
          <a:off x="0" y="1024196"/>
          <a:ext cx="7219037" cy="43697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16,000 are going to participate globally</a:t>
          </a:r>
          <a:endParaRPr lang="en-US" sz="1100" kern="1200"/>
        </a:p>
      </dsp:txBody>
      <dsp:txXfrm>
        <a:off x="21331" y="1045527"/>
        <a:ext cx="7176375" cy="394314"/>
      </dsp:txXfrm>
    </dsp:sp>
    <dsp:sp modelId="{93E66560-1D11-444A-AA06-628F2C14EC5D}">
      <dsp:nvSpPr>
        <dsp:cNvPr id="0" name=""/>
        <dsp:cNvSpPr/>
      </dsp:nvSpPr>
      <dsp:spPr>
        <a:xfrm>
          <a:off x="0" y="1492853"/>
          <a:ext cx="7219037" cy="43697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After having the vaccine if you have diarrhea within 24 hours a stool sample is collected </a:t>
          </a:r>
          <a:endParaRPr lang="en-US" sz="1100" kern="1200"/>
        </a:p>
      </dsp:txBody>
      <dsp:txXfrm>
        <a:off x="21331" y="1514184"/>
        <a:ext cx="7176375" cy="394314"/>
      </dsp:txXfrm>
    </dsp:sp>
    <dsp:sp modelId="{595AA6F4-9D8C-4031-B581-3AF17E9EDF44}">
      <dsp:nvSpPr>
        <dsp:cNvPr id="0" name=""/>
        <dsp:cNvSpPr/>
      </dsp:nvSpPr>
      <dsp:spPr>
        <a:xfrm>
          <a:off x="0" y="1961509"/>
          <a:ext cx="7219037" cy="43697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You qualify by having a planned hospitalisation or are on systematic antibiotics for 12 weeks</a:t>
          </a:r>
          <a:endParaRPr lang="en-US" sz="1100" kern="1200"/>
        </a:p>
      </dsp:txBody>
      <dsp:txXfrm>
        <a:off x="21331" y="1982840"/>
        <a:ext cx="7176375" cy="394314"/>
      </dsp:txXfrm>
    </dsp:sp>
    <dsp:sp modelId="{EBA0D8C2-C034-43EE-A6DB-B3310D1F167A}">
      <dsp:nvSpPr>
        <dsp:cNvPr id="0" name=""/>
        <dsp:cNvSpPr/>
      </dsp:nvSpPr>
      <dsp:spPr>
        <a:xfrm>
          <a:off x="0" y="2430166"/>
          <a:ext cx="7219037" cy="43697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aim of the vaccine is to evaluate the effectiveness of the vaccine against C diff, (Clover. 2017)</a:t>
          </a:r>
          <a:endParaRPr lang="en-US" sz="1100" kern="1200"/>
        </a:p>
      </dsp:txBody>
      <dsp:txXfrm>
        <a:off x="21331" y="2451497"/>
        <a:ext cx="7176375" cy="394314"/>
      </dsp:txXfrm>
    </dsp:sp>
    <dsp:sp modelId="{84DD48C4-E80E-4BFC-BB7B-2ECC14848201}">
      <dsp:nvSpPr>
        <dsp:cNvPr id="0" name=""/>
        <dsp:cNvSpPr/>
      </dsp:nvSpPr>
      <dsp:spPr>
        <a:xfrm>
          <a:off x="0" y="2898823"/>
          <a:ext cx="7219037" cy="43697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There are no results yet for the trial as it is in its middle stages, we are waiting for endpoints to occur, (Haupt, 2018)</a:t>
          </a:r>
          <a:endParaRPr lang="en-US" sz="1100" kern="1200"/>
        </a:p>
      </dsp:txBody>
      <dsp:txXfrm>
        <a:off x="21331" y="2920154"/>
        <a:ext cx="7176375" cy="3943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3806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458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053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760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1526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043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668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6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813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610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9594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48177" y="3771174"/>
            <a:ext cx="5540814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2048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3124201"/>
            <a:ext cx="6620968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381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341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9994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1438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511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4000"/>
                </a:schemeClr>
              </a:gs>
              <a:gs pos="73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0000"/>
                </a:schemeClr>
              </a:gs>
              <a:gs pos="66000">
                <a:schemeClr val="accent1">
                  <a:lumMod val="60000"/>
                  <a:lumOff val="40000"/>
                  <a:alpha val="0"/>
                </a:schemeClr>
              </a:gs>
              <a:gs pos="31000">
                <a:schemeClr val="accent1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1000"/>
                </a:schemeClr>
              </a:gs>
              <a:gs pos="75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8000"/>
                </a:schemeClr>
              </a:gs>
              <a:gs pos="72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5BA891B-4185-4AA9-B99E-3428471526AF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6E7345-4B78-4308-9672-E54E0C465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5643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47" r:id="rId1"/>
    <p:sldLayoutId id="2147484248" r:id="rId2"/>
    <p:sldLayoutId id="2147484249" r:id="rId3"/>
    <p:sldLayoutId id="2147484250" r:id="rId4"/>
    <p:sldLayoutId id="2147484251" r:id="rId5"/>
    <p:sldLayoutId id="2147484252" r:id="rId6"/>
    <p:sldLayoutId id="2147484253" r:id="rId7"/>
    <p:sldLayoutId id="2147484254" r:id="rId8"/>
    <p:sldLayoutId id="2147484255" r:id="rId9"/>
    <p:sldLayoutId id="2147484256" r:id="rId10"/>
    <p:sldLayoutId id="2147484257" r:id="rId11"/>
    <p:sldLayoutId id="2147484258" r:id="rId12"/>
    <p:sldLayoutId id="2147484259" r:id="rId13"/>
    <p:sldLayoutId id="2147484260" r:id="rId14"/>
    <p:sldLayoutId id="2147484261" r:id="rId15"/>
    <p:sldLayoutId id="2147484262" r:id="rId16"/>
    <p:sldLayoutId id="214748426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ales.nhs.uk/sites3/page.cfm?orgid=379&amp;pid=67899" TargetMode="External"/><Relationship Id="rId3" Type="http://schemas.openxmlformats.org/officeDocument/2006/relationships/hyperlink" Target="https://www.sciencedirect.com/science/article/pii/S1201971219300359" TargetMode="External"/><Relationship Id="rId7" Type="http://schemas.openxmlformats.org/officeDocument/2006/relationships/hyperlink" Target="https://universityhealthnews.com/daily/digestive-health/c-diff-symptoms-and-treatments/" TargetMode="External"/><Relationship Id="rId2" Type="http://schemas.openxmlformats.org/officeDocument/2006/relationships/hyperlink" Target="https://clovertrial.co.uk/e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%7bAtions/c-difficile/" TargetMode="External"/><Relationship Id="rId5" Type="http://schemas.openxmlformats.org/officeDocument/2006/relationships/hyperlink" Target="http://mrsaactionuk.net/cdiff.html" TargetMode="External"/><Relationship Id="rId4" Type="http://schemas.openxmlformats.org/officeDocument/2006/relationships/hyperlink" Target="https://discover.dc.nihr.ac.uk/content/signal-00589/probiotics-to-prevent-diarrhoea-caused-by-c-diffici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26590-FDF1-4129-94F8-1E45273EF6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04675" y="1325880"/>
            <a:ext cx="4453549" cy="3066507"/>
          </a:xfrm>
        </p:spPr>
        <p:txBody>
          <a:bodyPr>
            <a:normAutofit/>
          </a:bodyPr>
          <a:lstStyle/>
          <a:p>
            <a:r>
              <a:rPr lang="en-GB" sz="4300"/>
              <a:t>Communicable Diseases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FE9E1F-B406-423F-AED9-DF3A35DD22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04675" y="4588329"/>
            <a:ext cx="4453549" cy="1621970"/>
          </a:xfrm>
        </p:spPr>
        <p:txBody>
          <a:bodyPr>
            <a:normAutofit/>
          </a:bodyPr>
          <a:lstStyle/>
          <a:p>
            <a:endParaRPr lang="en-GB" sz="1600"/>
          </a:p>
          <a:p>
            <a:endParaRPr lang="en-GB" sz="1600"/>
          </a:p>
        </p:txBody>
      </p:sp>
      <p:pic>
        <p:nvPicPr>
          <p:cNvPr id="25" name="Graphic 6" descr="Medicine">
            <a:extLst>
              <a:ext uri="{FF2B5EF4-FFF2-40B4-BE49-F238E27FC236}">
                <a16:creationId xmlns:a16="http://schemas.microsoft.com/office/drawing/2014/main" id="{4D1F0D47-C7E9-4A3B-AA66-DDA6CFE817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6544" y="2052448"/>
            <a:ext cx="2758296" cy="275829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08234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7">
            <a:extLst>
              <a:ext uri="{FF2B5EF4-FFF2-40B4-BE49-F238E27FC236}">
                <a16:creationId xmlns:a16="http://schemas.microsoft.com/office/drawing/2014/main" id="{1722D4CF-3103-401A-A2A5-38A028A5E4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0DEFCE-70D0-4563-BB46-0953580C0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/>
              <a:t>What is a Communicable Disease?</a:t>
            </a:r>
          </a:p>
        </p:txBody>
      </p:sp>
      <p:sp>
        <p:nvSpPr>
          <p:cNvPr id="11" name="Rectangle 13">
            <a:extLst>
              <a:ext uri="{FF2B5EF4-FFF2-40B4-BE49-F238E27FC236}">
                <a16:creationId xmlns:a16="http://schemas.microsoft.com/office/drawing/2014/main" id="{363E7767-027E-40C4-8117-FB4A7FC94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24298"/>
            <a:ext cx="9144313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E576DD09-A1E9-4DCA-9B2C-D12D2C809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3772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7" name="Graphic 6" descr="Medical">
            <a:extLst>
              <a:ext uri="{FF2B5EF4-FFF2-40B4-BE49-F238E27FC236}">
                <a16:creationId xmlns:a16="http://schemas.microsoft.com/office/drawing/2014/main" id="{059DCDD2-D4D6-491C-9B69-8966092AC9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0113" y="3099098"/>
            <a:ext cx="2560383" cy="2560383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F5A15-6105-4633-98D6-4CE00C181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2062" y="2548281"/>
            <a:ext cx="5365709" cy="365868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An illness transmitted from Person to Person.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2 types of Communicable Disease 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Endemic – always present in a certain population, Malaria, which is present in the tropics.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Epidemic – which is the introduction of a new infection, such as influenza or measles.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Dependent on poor hygiene and overcrowding and can be associated with poverty.</a:t>
            </a:r>
          </a:p>
          <a:p>
            <a:pPr>
              <a:lnSpc>
                <a:spcPct val="90000"/>
              </a:lnSpc>
            </a:pPr>
            <a:endParaRPr lang="en-GB" sz="1400">
              <a:solidFill>
                <a:schemeClr val="bg1"/>
              </a:solidFill>
            </a:endParaRPr>
          </a:p>
          <a:p>
            <a:pPr lvl="8">
              <a:lnSpc>
                <a:spcPct val="90000"/>
              </a:lnSpc>
            </a:pPr>
            <a:endParaRPr lang="en-GB">
              <a:solidFill>
                <a:schemeClr val="bg1"/>
              </a:solidFill>
            </a:endParaRPr>
          </a:p>
          <a:p>
            <a:pPr lvl="8"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(Hawker, 2018)</a:t>
            </a:r>
          </a:p>
        </p:txBody>
      </p:sp>
    </p:spTree>
    <p:extLst>
      <p:ext uri="{BB962C8B-B14F-4D97-AF65-F5344CB8AC3E}">
        <p14:creationId xmlns:p14="http://schemas.microsoft.com/office/powerpoint/2010/main" val="1916370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E7504247-9483-41AE-9B01-B52DDABF2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DCB173-F862-4DF5-9B4A-FEEE26882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/>
              <a:t>Clostridium Difficile </a:t>
            </a:r>
            <a:endParaRPr lang="en-GB" dirty="0"/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546B6683-A4E0-4407-A813-3EC9566D0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24298"/>
            <a:ext cx="9144313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7F483435-E587-4D6F-84AF-780EDA153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3772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9241DD-A768-409B-A337-6DAA582634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113" y="2886340"/>
            <a:ext cx="2985899" cy="2985899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365AA-75CD-43C4-951A-A1AF302E0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6464" y="2548281"/>
            <a:ext cx="4941307" cy="365868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Commonly known as C-Diff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First recognised in the 1970’s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Serious infection of the colon (Large Bowel)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More and more cases of C-diff are spreading across the globe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Spreads by air travel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Frequent use of antibiotics (Lamont, 2011)</a:t>
            </a:r>
          </a:p>
          <a:p>
            <a:pPr>
              <a:lnSpc>
                <a:spcPct val="90000"/>
              </a:lnSpc>
            </a:pPr>
            <a:endParaRPr lang="en-GB" sz="14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C-Diff infections are unpleasant and can sometimes cause serious bowel problems, (NHS, 2018)</a:t>
            </a:r>
          </a:p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Usually develops when taking antibiotics, (NHS, 2018)</a:t>
            </a:r>
          </a:p>
        </p:txBody>
      </p:sp>
    </p:spTree>
    <p:extLst>
      <p:ext uri="{BB962C8B-B14F-4D97-AF65-F5344CB8AC3E}">
        <p14:creationId xmlns:p14="http://schemas.microsoft.com/office/powerpoint/2010/main" val="1460451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7">
            <a:extLst>
              <a:ext uri="{FF2B5EF4-FFF2-40B4-BE49-F238E27FC236}">
                <a16:creationId xmlns:a16="http://schemas.microsoft.com/office/drawing/2014/main" id="{E7504247-9483-41AE-9B01-B52DDABF2E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08C33B-854C-477D-875A-A5733A895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/>
              <a:t> Signs and Symptoms</a:t>
            </a:r>
            <a:endParaRPr lang="en-GB" dirty="0"/>
          </a:p>
        </p:txBody>
      </p:sp>
      <p:sp>
        <p:nvSpPr>
          <p:cNvPr id="15" name="Rectangle 13">
            <a:extLst>
              <a:ext uri="{FF2B5EF4-FFF2-40B4-BE49-F238E27FC236}">
                <a16:creationId xmlns:a16="http://schemas.microsoft.com/office/drawing/2014/main" id="{546B6683-A4E0-4407-A813-3EC9566D0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924298"/>
            <a:ext cx="9144313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7F483435-E587-4D6F-84AF-780EDA153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3772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193EEED4-CED8-4735-BFBC-912F28FEC3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90113" y="2886340"/>
            <a:ext cx="2985899" cy="2985899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FF564F-D9CD-4B22-865E-A01CA0C30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6464" y="2548281"/>
            <a:ext cx="4941307" cy="365868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Watery, Mucousy or Bloody diarrhea three or more times a day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Lasts a few days or more (O’Neil, 2011)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Diarrhoea several times a day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Fever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Loss of appetite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Feeling sick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Tummy pain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In some cases dehydration (NHS, 2018)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Cramping 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Anorexia</a:t>
            </a:r>
          </a:p>
          <a:p>
            <a:pPr>
              <a:lnSpc>
                <a:spcPct val="90000"/>
              </a:lnSpc>
            </a:pPr>
            <a:r>
              <a:rPr lang="en-GB" sz="1300">
                <a:solidFill>
                  <a:schemeClr val="bg1"/>
                </a:solidFill>
              </a:rPr>
              <a:t>Malaise (Staff, 2018)</a:t>
            </a:r>
          </a:p>
        </p:txBody>
      </p:sp>
    </p:spTree>
    <p:extLst>
      <p:ext uri="{BB962C8B-B14F-4D97-AF65-F5344CB8AC3E}">
        <p14:creationId xmlns:p14="http://schemas.microsoft.com/office/powerpoint/2010/main" val="1348480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4C039-FFC8-47DD-BAD3-82DC31A1A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0579" y="1113062"/>
            <a:ext cx="2536723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 Severe Diahorrea</a:t>
            </a:r>
            <a:br>
              <a:rPr lang="en-US" sz="38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</a:br>
            <a:br>
              <a:rPr lang="en-US" sz="38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</a:br>
            <a:br>
              <a:rPr lang="en-US" sz="38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</a:br>
            <a:r>
              <a:rPr lang="en-US" sz="16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(NHS,2018)</a:t>
            </a:r>
          </a:p>
        </p:txBody>
      </p:sp>
      <p:pic>
        <p:nvPicPr>
          <p:cNvPr id="108" name="Content Placeholder 4">
            <a:extLst>
              <a:ext uri="{FF2B5EF4-FFF2-40B4-BE49-F238E27FC236}">
                <a16:creationId xmlns:a16="http://schemas.microsoft.com/office/drawing/2014/main" id="{D4F3540A-6964-40A0-B4E4-DC144E25E7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60" r="-1" b="14959"/>
          <a:stretch/>
        </p:blipFill>
        <p:spPr>
          <a:xfrm>
            <a:off x="832322" y="863601"/>
            <a:ext cx="4853180" cy="386466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81017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38">
            <a:extLst>
              <a:ext uri="{FF2B5EF4-FFF2-40B4-BE49-F238E27FC236}">
                <a16:creationId xmlns:a16="http://schemas.microsoft.com/office/drawing/2014/main" id="{D29121B6-CC83-4529-87ED-89AE1AD34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Freeform 7">
            <a:extLst>
              <a:ext uri="{FF2B5EF4-FFF2-40B4-BE49-F238E27FC236}">
                <a16:creationId xmlns:a16="http://schemas.microsoft.com/office/drawing/2014/main" id="{F48C3783-EF6E-445F-A78D-9DE1771B0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D40AF5-011D-4672-BC4F-09B107CC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Treatments for C-Diff</a:t>
            </a:r>
          </a:p>
        </p:txBody>
      </p:sp>
      <p:sp>
        <p:nvSpPr>
          <p:cNvPr id="58" name="Rectangle 42">
            <a:extLst>
              <a:ext uri="{FF2B5EF4-FFF2-40B4-BE49-F238E27FC236}">
                <a16:creationId xmlns:a16="http://schemas.microsoft.com/office/drawing/2014/main" id="{CCB7DCDB-78ED-480D-8CA0-9930E8F29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9" name="Freeform: Shape 44">
            <a:extLst>
              <a:ext uri="{FF2B5EF4-FFF2-40B4-BE49-F238E27FC236}">
                <a16:creationId xmlns:a16="http://schemas.microsoft.com/office/drawing/2014/main" id="{11F48B6A-C55F-4FD5-9034-DC9867D02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9497BD21-2574-4D95-90A4-735A298E96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4645724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52776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B1AEC-074F-43C0-B1EA-A4DC841C4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215" y="947920"/>
            <a:ext cx="6571060" cy="728480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rgbClr val="FFFFFF"/>
                </a:solidFill>
              </a:rPr>
              <a:t> The Clover Trial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C01E89-D0D0-42EF-B2A0-2C301EE98A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3116011"/>
              </p:ext>
            </p:extLst>
          </p:nvPr>
        </p:nvGraphicFramePr>
        <p:xfrm>
          <a:off x="965200" y="2324100"/>
          <a:ext cx="7219037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8161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4291C-87C3-4A9C-BBCB-FDB6B1347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84" y="452718"/>
            <a:ext cx="3124185" cy="1400530"/>
          </a:xfrm>
        </p:spPr>
        <p:txBody>
          <a:bodyPr>
            <a:normAutofit/>
          </a:bodyPr>
          <a:lstStyle/>
          <a:p>
            <a:r>
              <a:rPr lang="en-GB"/>
              <a:t>Prevention</a:t>
            </a:r>
          </a:p>
        </p:txBody>
      </p:sp>
      <p:sp>
        <p:nvSpPr>
          <p:cNvPr id="24" name="Freeform 23">
            <a:extLst>
              <a:ext uri="{FF2B5EF4-FFF2-40B4-BE49-F238E27FC236}">
                <a16:creationId xmlns:a16="http://schemas.microsoft.com/office/drawing/2014/main" id="{F51500BE-E3D9-4F2D-861F-E8D42A71A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5515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 5">
            <a:extLst>
              <a:ext uri="{FF2B5EF4-FFF2-40B4-BE49-F238E27FC236}">
                <a16:creationId xmlns:a16="http://schemas.microsoft.com/office/drawing/2014/main" id="{3B3DA2D0-817B-4064-80A5-8997AF20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980683" y="2924731"/>
            <a:ext cx="6858000" cy="1008536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44" name="Rectangle 29">
            <a:extLst>
              <a:ext uri="{FF2B5EF4-FFF2-40B4-BE49-F238E27FC236}">
                <a16:creationId xmlns:a16="http://schemas.microsoft.com/office/drawing/2014/main" id="{D4F61B10-297F-4C48-A7ED-E196728D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0808" y="0"/>
            <a:ext cx="457350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AD4DCC3-E07E-4272-A11F-8AC61653584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63" r="25361" b="2"/>
          <a:stretch/>
        </p:blipFill>
        <p:spPr>
          <a:xfrm>
            <a:off x="5395752" y="647699"/>
            <a:ext cx="2437212" cy="3242202"/>
          </a:xfrm>
          <a:prstGeom prst="rect">
            <a:avLst/>
          </a:prstGeom>
          <a:effectLst/>
        </p:spPr>
      </p:pic>
      <p:sp>
        <p:nvSpPr>
          <p:cNvPr id="46" name="Rectangle 31">
            <a:extLst>
              <a:ext uri="{FF2B5EF4-FFF2-40B4-BE49-F238E27FC236}">
                <a16:creationId xmlns:a16="http://schemas.microsoft.com/office/drawing/2014/main" id="{E01A2A12-94FE-4EF0-AB07-0ACBEEDB2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2FF3B-A83A-426B-A997-13CB001A6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84" y="1498600"/>
            <a:ext cx="3573002" cy="474979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Reducing antibiotics like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Ciproflaxin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 best way of stopping this national epidemic of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Cdiff</a:t>
            </a:r>
            <a:endParaRPr lang="en-GB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hand hygiene to stop the spread of infection.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 sure any Drs and Nurses and any health care professional wash their with soap and clean water, if they don’t ask them to do so.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Only take Antibiotics prescribed by a doctor.</a:t>
            </a:r>
          </a:p>
          <a:p>
            <a:pPr>
              <a:lnSpc>
                <a:spcPct val="90000"/>
              </a:lnSpc>
            </a:pP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Cdiff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only contagious if you are taking antibiotics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Patients with </a:t>
            </a:r>
            <a:r>
              <a:rPr lang="en-GB" sz="15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Cdiff</a:t>
            </a:r>
            <a:r>
              <a:rPr lang="en-GB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are barrier nursed if they stay in hospital. </a:t>
            </a:r>
          </a:p>
          <a:p>
            <a:pPr lvl="2">
              <a:lnSpc>
                <a:spcPct val="90000"/>
              </a:lnSpc>
            </a:pPr>
            <a:r>
              <a:rPr lang="en-GB" sz="600" dirty="0"/>
              <a:t>(NHIR, 2017)</a:t>
            </a:r>
          </a:p>
          <a:p>
            <a:pPr lvl="7">
              <a:lnSpc>
                <a:spcPct val="90000"/>
              </a:lnSpc>
            </a:pPr>
            <a:endParaRPr lang="en-GB" sz="600" dirty="0"/>
          </a:p>
          <a:p>
            <a:pPr lvl="7">
              <a:lnSpc>
                <a:spcPct val="90000"/>
              </a:lnSpc>
            </a:pPr>
            <a:endParaRPr lang="en-GB" sz="600" dirty="0"/>
          </a:p>
          <a:p>
            <a:pPr lvl="7">
              <a:lnSpc>
                <a:spcPct val="90000"/>
              </a:lnSpc>
            </a:pPr>
            <a:r>
              <a:rPr lang="en-GB" sz="600" dirty="0"/>
              <a:t>#</a:t>
            </a:r>
          </a:p>
          <a:p>
            <a:pPr lvl="8">
              <a:lnSpc>
                <a:spcPct val="90000"/>
              </a:lnSpc>
            </a:pPr>
            <a:r>
              <a:rPr lang="en-GB" sz="600" dirty="0"/>
              <a:t>(GOV, 2018)</a:t>
            </a:r>
          </a:p>
          <a:p>
            <a:pPr lvl="8">
              <a:lnSpc>
                <a:spcPct val="90000"/>
              </a:lnSpc>
            </a:pPr>
            <a:r>
              <a:rPr lang="en-GB" sz="600" dirty="0"/>
              <a:t>(NHS, 2018)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0C04A7-9D21-4936-8B6D-4D7884D7F0B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0" r="2" b="2"/>
          <a:stretch/>
        </p:blipFill>
        <p:spPr>
          <a:xfrm>
            <a:off x="4743386" y="4085841"/>
            <a:ext cx="1625654" cy="2162557"/>
          </a:xfrm>
          <a:prstGeom prst="rect">
            <a:avLst/>
          </a:prstGeom>
          <a:effectLst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9AE85B-6868-4181-9592-3B6448909F5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16" r="-3" b="-3"/>
          <a:stretch/>
        </p:blipFill>
        <p:spPr>
          <a:xfrm>
            <a:off x="6687096" y="4511693"/>
            <a:ext cx="1970814" cy="131085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923536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9161635C-A890-4A26-B6F5-4624F7339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8" y="2438400"/>
            <a:ext cx="3124882" cy="3785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/>
              <a:t>In 2007-08 there were 55,498 cases across England.</a:t>
            </a:r>
          </a:p>
          <a:p>
            <a:pPr>
              <a:lnSpc>
                <a:spcPct val="90000"/>
              </a:lnSpc>
            </a:pPr>
            <a:r>
              <a:rPr lang="en-US" sz="1700"/>
              <a:t>From Dec 2014 to Dec 2015 there were 21,449 reported cases.</a:t>
            </a:r>
          </a:p>
          <a:p>
            <a:pPr>
              <a:lnSpc>
                <a:spcPct val="90000"/>
              </a:lnSpc>
            </a:pPr>
            <a:r>
              <a:rPr lang="en-US" sz="1700"/>
              <a:t>Decrease by 61%</a:t>
            </a:r>
          </a:p>
          <a:p>
            <a:pPr>
              <a:lnSpc>
                <a:spcPct val="90000"/>
              </a:lnSpc>
            </a:pPr>
            <a:r>
              <a:rPr lang="en-US" sz="1700"/>
              <a:t>Strict measures were put in place in hospitals to combat C-Diff.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/>
              <a:t>(MRSAaction UK, 2016)</a:t>
            </a:r>
          </a:p>
        </p:txBody>
      </p:sp>
      <p:sp>
        <p:nvSpPr>
          <p:cNvPr id="36" name="Freeform 31">
            <a:extLst>
              <a:ext uri="{FF2B5EF4-FFF2-40B4-BE49-F238E27FC236}">
                <a16:creationId xmlns:a16="http://schemas.microsoft.com/office/drawing/2014/main" id="{8DB9BC10-DABC-48C4-BF24-E621264B0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5515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6">
            <a:extLst>
              <a:ext uri="{FF2B5EF4-FFF2-40B4-BE49-F238E27FC236}">
                <a16:creationId xmlns:a16="http://schemas.microsoft.com/office/drawing/2014/main" id="{38348FA2-1392-4EC3-AF8B-6A64B797C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0494" y="0"/>
            <a:ext cx="457382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Freeform 5">
            <a:extLst>
              <a:ext uri="{FF2B5EF4-FFF2-40B4-BE49-F238E27FC236}">
                <a16:creationId xmlns:a16="http://schemas.microsoft.com/office/drawing/2014/main" id="{93CB2C36-347C-4705-BC75-94EAB8FF8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980683" y="2924731"/>
            <a:ext cx="6858000" cy="1008536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28" name="Content Placeholder 4">
            <a:extLst>
              <a:ext uri="{FF2B5EF4-FFF2-40B4-BE49-F238E27FC236}">
                <a16:creationId xmlns:a16="http://schemas.microsoft.com/office/drawing/2014/main" id="{1B6D9213-2A32-42A0-B28D-C1262F03123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04" r="18387" b="-2"/>
          <a:stretch/>
        </p:blipFill>
        <p:spPr>
          <a:xfrm>
            <a:off x="4570494" y="1190544"/>
            <a:ext cx="4087416" cy="4476909"/>
          </a:xfrm>
          <a:prstGeom prst="rect">
            <a:avLst/>
          </a:prstGeom>
          <a:effectLst/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4437D23E-7DA0-4020-B991-9734AB977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68179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Freeform 11">
            <a:extLst>
              <a:ext uri="{FF2B5EF4-FFF2-40B4-BE49-F238E27FC236}">
                <a16:creationId xmlns:a16="http://schemas.microsoft.com/office/drawing/2014/main" id="{637C035B-4F43-4464-9C0C-4714E1FAD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83">
            <a:extLst>
              <a:ext uri="{FF2B5EF4-FFF2-40B4-BE49-F238E27FC236}">
                <a16:creationId xmlns:a16="http://schemas.microsoft.com/office/drawing/2014/main" id="{D0B976D2-0CB1-49A9-BAE8-08D80D08C8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4" name="Freeform 5">
            <a:extLst>
              <a:ext uri="{FF2B5EF4-FFF2-40B4-BE49-F238E27FC236}">
                <a16:creationId xmlns:a16="http://schemas.microsoft.com/office/drawing/2014/main" id="{40FB5D5B-FC6D-4835-B789-333DA52AD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196250" y="2924731"/>
            <a:ext cx="6858000" cy="1008536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95" name="Rectangle 87">
            <a:extLst>
              <a:ext uri="{FF2B5EF4-FFF2-40B4-BE49-F238E27FC236}">
                <a16:creationId xmlns:a16="http://schemas.microsoft.com/office/drawing/2014/main" id="{DADADB2C-559B-4AE1-B191-800C78A4B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061CAB52-C470-4CDE-BAB3-E24F2898694E}"/>
              </a:ext>
            </a:extLst>
          </p:cNvPr>
          <p:cNvSpPr txBox="1"/>
          <p:nvPr/>
        </p:nvSpPr>
        <p:spPr>
          <a:xfrm>
            <a:off x="482891" y="3072385"/>
            <a:ext cx="2331043" cy="2947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+mj-lt"/>
                <a:ea typeface="+mj-ea"/>
                <a:cs typeface="+mj-cs"/>
              </a:rPr>
              <a:t>In April 2010, the Welsh Government introduced specific expectations for the reduction of C. difficile.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>
                <a:latin typeface="+mj-lt"/>
                <a:ea typeface="+mj-ea"/>
                <a:cs typeface="+mj-cs"/>
              </a:rPr>
              <a:t>Since then there has been large reductions in total numbers and rates of C-difficile in the Heath Boards/NHS in Wales.								(WalesNHS, 2018)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3A7D02C-F926-404D-AFD9-66DF464257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524000" y="-184666"/>
            <a:ext cx="4162293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65" name="Table 64">
            <a:extLst>
              <a:ext uri="{FF2B5EF4-FFF2-40B4-BE49-F238E27FC236}">
                <a16:creationId xmlns:a16="http://schemas.microsoft.com/office/drawing/2014/main" id="{89237B35-9A38-4CB9-A40C-5EC9F92B8C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1309605"/>
              </p:ext>
            </p:extLst>
          </p:nvPr>
        </p:nvGraphicFramePr>
        <p:xfrm>
          <a:off x="3786338" y="1960036"/>
          <a:ext cx="4871886" cy="3737376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1153006">
                  <a:extLst>
                    <a:ext uri="{9D8B030D-6E8A-4147-A177-3AD203B41FA5}">
                      <a16:colId xmlns:a16="http://schemas.microsoft.com/office/drawing/2014/main" val="645592508"/>
                    </a:ext>
                  </a:extLst>
                </a:gridCol>
                <a:gridCol w="1520900">
                  <a:extLst>
                    <a:ext uri="{9D8B030D-6E8A-4147-A177-3AD203B41FA5}">
                      <a16:colId xmlns:a16="http://schemas.microsoft.com/office/drawing/2014/main" val="2645532463"/>
                    </a:ext>
                  </a:extLst>
                </a:gridCol>
                <a:gridCol w="2197980">
                  <a:extLst>
                    <a:ext uri="{9D8B030D-6E8A-4147-A177-3AD203B41FA5}">
                      <a16:colId xmlns:a16="http://schemas.microsoft.com/office/drawing/2014/main" val="1517079078"/>
                    </a:ext>
                  </a:extLst>
                </a:gridCol>
              </a:tblGrid>
              <a:tr h="697030">
                <a:tc>
                  <a:txBody>
                    <a:bodyPr/>
                    <a:lstStyle/>
                    <a:p>
                      <a:pPr algn="l"/>
                      <a:r>
                        <a:rPr lang="en-GB" sz="1500">
                          <a:effectLst/>
                        </a:rPr>
                        <a:t>Financial year</a:t>
                      </a:r>
                      <a:endParaRPr lang="en-GB" sz="15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100539" marT="100539" marB="1005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500" dirty="0">
                          <a:effectLst/>
                        </a:rPr>
                        <a:t>Number of C. difficile</a:t>
                      </a:r>
                      <a:endParaRPr lang="en-GB" sz="15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100539" marT="100539" marB="100539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500">
                          <a:effectLst/>
                        </a:rPr>
                        <a:t>Rate of C. difficile per 100,000 population</a:t>
                      </a:r>
                      <a:endParaRPr lang="en-US" sz="15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100539" marT="100539" marB="100539" anchor="ctr"/>
                </a:tc>
                <a:extLst>
                  <a:ext uri="{0D108BD9-81ED-4DB2-BD59-A6C34878D82A}">
                    <a16:rowId xmlns:a16="http://schemas.microsoft.com/office/drawing/2014/main" val="3864249105"/>
                  </a:ext>
                </a:extLst>
              </a:tr>
              <a:tr h="407214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2010/11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2795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91.64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extLst>
                  <a:ext uri="{0D108BD9-81ED-4DB2-BD59-A6C34878D82A}">
                    <a16:rowId xmlns:a16="http://schemas.microsoft.com/office/drawing/2014/main" val="2878173"/>
                  </a:ext>
                </a:extLst>
              </a:tr>
              <a:tr h="407214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2011/12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2142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69.91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extLst>
                  <a:ext uri="{0D108BD9-81ED-4DB2-BD59-A6C34878D82A}">
                    <a16:rowId xmlns:a16="http://schemas.microsoft.com/office/drawing/2014/main" val="233546322"/>
                  </a:ext>
                </a:extLst>
              </a:tr>
              <a:tr h="407214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2012/13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1934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62.91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extLst>
                  <a:ext uri="{0D108BD9-81ED-4DB2-BD59-A6C34878D82A}">
                    <a16:rowId xmlns:a16="http://schemas.microsoft.com/office/drawing/2014/main" val="1872985454"/>
                  </a:ext>
                </a:extLst>
              </a:tr>
              <a:tr h="407214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2013/14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1577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51.16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extLst>
                  <a:ext uri="{0D108BD9-81ED-4DB2-BD59-A6C34878D82A}">
                    <a16:rowId xmlns:a16="http://schemas.microsoft.com/office/drawing/2014/main" val="869352691"/>
                  </a:ext>
                </a:extLst>
              </a:tr>
              <a:tr h="407214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2014/15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1318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42.63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extLst>
                  <a:ext uri="{0D108BD9-81ED-4DB2-BD59-A6C34878D82A}">
                    <a16:rowId xmlns:a16="http://schemas.microsoft.com/office/drawing/2014/main" val="3483943249"/>
                  </a:ext>
                </a:extLst>
              </a:tr>
              <a:tr h="407214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2015/16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1243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40.11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extLst>
                  <a:ext uri="{0D108BD9-81ED-4DB2-BD59-A6C34878D82A}">
                    <a16:rowId xmlns:a16="http://schemas.microsoft.com/office/drawing/2014/main" val="1858903721"/>
                  </a:ext>
                </a:extLst>
              </a:tr>
              <a:tr h="407214">
                <a:tc>
                  <a:txBody>
                    <a:bodyPr/>
                    <a:lstStyle/>
                    <a:p>
                      <a:pPr algn="l"/>
                      <a:r>
                        <a:rPr lang="en-GB" sz="1200">
                          <a:effectLst/>
                        </a:rPr>
                        <a:t>2016/17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</a:rPr>
                        <a:t>1047</a:t>
                      </a:r>
                      <a:endParaRPr lang="en-GB" sz="12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</a:rPr>
                        <a:t>33.78</a:t>
                      </a:r>
                      <a:endParaRPr lang="en-GB" sz="12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167565" marR="87133" marT="87133" marB="87133" anchor="ctr"/>
                </a:tc>
                <a:extLst>
                  <a:ext uri="{0D108BD9-81ED-4DB2-BD59-A6C34878D82A}">
                    <a16:rowId xmlns:a16="http://schemas.microsoft.com/office/drawing/2014/main" val="6159258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0433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8C48A-2745-48AA-93A2-42FA6BEFE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 on Health Care Professionals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39CE9-E4AC-41FE-8BC9-E46C0A978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2336679"/>
            <a:ext cx="8134350" cy="419548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        128 Health care workers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 77% were female (of mean 43 years)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 Nursing Staff 73%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 HCW 15%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 conclude these findings</a:t>
            </a:r>
          </a:p>
          <a:p>
            <a:pPr marL="0" indent="0">
              <a:buNone/>
            </a:pPr>
            <a:r>
              <a:rPr lang="en-GB" dirty="0"/>
              <a:t>9% had taken antibiotics in the previous 6 weeks</a:t>
            </a:r>
          </a:p>
          <a:p>
            <a:pPr marL="0" indent="0">
              <a:buNone/>
            </a:pPr>
            <a:r>
              <a:rPr lang="en-GB" dirty="0"/>
              <a:t>40% had contact with C-Diff											(Friedman, 2013)</a:t>
            </a:r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BE3265E4-FDD3-412B-B1FA-32D3611B0DA6}"/>
              </a:ext>
            </a:extLst>
          </p:cNvPr>
          <p:cNvSpPr/>
          <p:nvPr/>
        </p:nvSpPr>
        <p:spPr>
          <a:xfrm>
            <a:off x="4978401" y="2733902"/>
            <a:ext cx="1168400" cy="11083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459204-4FE9-4B6B-A4EC-9C772AD87A92}"/>
              </a:ext>
            </a:extLst>
          </p:cNvPr>
          <p:cNvSpPr txBox="1"/>
          <p:nvPr/>
        </p:nvSpPr>
        <p:spPr>
          <a:xfrm>
            <a:off x="6261100" y="3010995"/>
            <a:ext cx="19165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Reported </a:t>
            </a:r>
            <a:r>
              <a:rPr lang="en-GB" dirty="0" err="1"/>
              <a:t>Diahorrea</a:t>
            </a:r>
            <a:r>
              <a:rPr lang="en-GB" dirty="0"/>
              <a:t>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E0A0BEF4-2C32-4596-AA7F-DBFB317283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4345" y="3754582"/>
            <a:ext cx="2286000" cy="1523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64217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1714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1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228080"/>
            <a:ext cx="745301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191" y="0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64FFE-A084-40C4-A431-2A8AB8435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646" y="804672"/>
            <a:ext cx="264101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Impact on Health and Social Care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9EE660-500A-46E2-B5A5-5DC016440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1895" y="804671"/>
            <a:ext cx="4799948" cy="5248657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/>
              <a:t>Bed Pressure.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Ward Closures.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Waiting Time Targets.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Pressures on having to open wards that had been closed due to </a:t>
            </a:r>
            <a:r>
              <a:rPr lang="en-GB" sz="1600" dirty="0" err="1"/>
              <a:t>cdiff</a:t>
            </a:r>
            <a:r>
              <a:rPr lang="en-GB" sz="1600" dirty="0"/>
              <a:t> and then reclosing due to representation.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Shortage of infection control nurses.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Lack of training and education.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Staff not adhering to infection control.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Lack of arrangements in place to identify cases to monitor and manage c-diff.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Communications with patients and public.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Pharmacy monitoring the use </a:t>
            </a:r>
            <a:r>
              <a:rPr lang="en-GB" sz="1600" dirty="0" err="1"/>
              <a:t>antiobiotics</a:t>
            </a:r>
            <a:r>
              <a:rPr lang="en-GB" sz="1600" dirty="0"/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								(</a:t>
            </a:r>
            <a:r>
              <a:rPr lang="en-GB" sz="1600" dirty="0" err="1"/>
              <a:t>Walesnhs</a:t>
            </a:r>
            <a:r>
              <a:rPr lang="en-GB" sz="1600" dirty="0"/>
              <a:t>, 2018)</a:t>
            </a: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70030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98791-013D-433F-89FC-FD599C42A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on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950DB-B5C3-4306-8F06-E83C3DE82A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Bed Blocking in hospitals </a:t>
            </a:r>
          </a:p>
          <a:p>
            <a:r>
              <a:rPr lang="en-GB" dirty="0"/>
              <a:t>Time off Work/Loss of Salary.</a:t>
            </a:r>
          </a:p>
          <a:p>
            <a:r>
              <a:rPr lang="en-GB" dirty="0"/>
              <a:t>Time off School</a:t>
            </a:r>
          </a:p>
          <a:p>
            <a:r>
              <a:rPr lang="en-GB" dirty="0"/>
              <a:t>Contagious </a:t>
            </a:r>
          </a:p>
          <a:p>
            <a:r>
              <a:rPr lang="en-GB" dirty="0"/>
              <a:t>Increased </a:t>
            </a:r>
            <a:r>
              <a:rPr lang="en-GB" dirty="0" err="1"/>
              <a:t>mortaility</a:t>
            </a:r>
            <a:r>
              <a:rPr lang="en-GB" dirty="0"/>
              <a:t> rates</a:t>
            </a:r>
          </a:p>
          <a:p>
            <a:r>
              <a:rPr lang="en-GB" dirty="0"/>
              <a:t>Annual economic costs for supportive antibiotics and for isolated care, and maybe surgery.</a:t>
            </a:r>
          </a:p>
          <a:p>
            <a:r>
              <a:rPr lang="en-GB" dirty="0"/>
              <a:t>On average patients with C-Diff can spend an extra 1-3 weeks in hospital. </a:t>
            </a:r>
          </a:p>
        </p:txBody>
      </p:sp>
    </p:spTree>
    <p:extLst>
      <p:ext uri="{BB962C8B-B14F-4D97-AF65-F5344CB8AC3E}">
        <p14:creationId xmlns:p14="http://schemas.microsoft.com/office/powerpoint/2010/main" val="24944294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8CA33-2B86-443B-BCA3-ED1FFCE9A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EA00C-0477-4230-8040-3C3DA4CC4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01" y="1409700"/>
            <a:ext cx="9042400" cy="46101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Clover, 2018, (Online), </a:t>
            </a:r>
            <a:r>
              <a:rPr lang="en-GB" i="1" u="sng" dirty="0">
                <a:hlinkClick r:id="rId2"/>
              </a:rPr>
              <a:t>https://clovertrial.co.uk/en/</a:t>
            </a:r>
            <a:r>
              <a:rPr lang="en-GB" i="1" u="sng" dirty="0"/>
              <a:t>  </a:t>
            </a:r>
            <a:r>
              <a:rPr lang="en-GB" dirty="0"/>
              <a:t>[Accessed February 2019]</a:t>
            </a:r>
          </a:p>
          <a:p>
            <a:pPr marL="0" indent="0">
              <a:buNone/>
            </a:pPr>
            <a:r>
              <a:rPr lang="en-GB" dirty="0"/>
              <a:t>Friedman, 2013 (Online), </a:t>
            </a:r>
            <a:r>
              <a:rPr lang="en-GB" i="1" u="sng" dirty="0">
                <a:hlinkClick r:id="rId3"/>
              </a:rPr>
              <a:t>https://www.sciencedirect.com/science/article/pii/S1201971219300359</a:t>
            </a:r>
            <a:r>
              <a:rPr lang="en-GB" i="1" u="sng" dirty="0"/>
              <a:t> </a:t>
            </a:r>
            <a:r>
              <a:rPr lang="en-GB" dirty="0"/>
              <a:t>[Accessed, March 2019]</a:t>
            </a:r>
            <a:endParaRPr lang="en-GB" i="1" u="sng" dirty="0"/>
          </a:p>
          <a:p>
            <a:pPr marL="0" indent="0">
              <a:buNone/>
            </a:pPr>
            <a:r>
              <a:rPr lang="en-GB" dirty="0"/>
              <a:t>GOV, 2018, (Online), </a:t>
            </a:r>
            <a:r>
              <a:rPr lang="en-GB" i="1" u="sng" dirty="0">
                <a:hlinkClick r:id="rId4"/>
              </a:rPr>
              <a:t>https://discover.dc.nihr.ac.uk/content/signal-00589/probiotics-to-prevent-diarrhoea-caused-by-c-difficile</a:t>
            </a:r>
            <a:r>
              <a:rPr lang="en-GB" i="1" u="sng" dirty="0"/>
              <a:t>, </a:t>
            </a:r>
            <a:r>
              <a:rPr lang="en-GB" dirty="0"/>
              <a:t>[Accessed, March 2019]</a:t>
            </a:r>
          </a:p>
          <a:p>
            <a:pPr marL="0" indent="0">
              <a:buNone/>
            </a:pPr>
            <a:r>
              <a:rPr lang="en-GB" dirty="0"/>
              <a:t>Haupt, 2018, (Online), </a:t>
            </a:r>
            <a:r>
              <a:rPr lang="en-GB" i="1" u="sng" dirty="0"/>
              <a:t>Contgionlive.com, </a:t>
            </a:r>
            <a:r>
              <a:rPr lang="en-GB" dirty="0"/>
              <a:t>[Accessed, March 2019]</a:t>
            </a:r>
          </a:p>
          <a:p>
            <a:pPr marL="0" indent="0">
              <a:buNone/>
            </a:pPr>
            <a:r>
              <a:rPr lang="en-GB" dirty="0"/>
              <a:t>Hawker et al, 2018, </a:t>
            </a:r>
            <a:r>
              <a:rPr lang="en-GB" i="1" u="sng" dirty="0"/>
              <a:t>Communicable Disease Control and Health Handbook,</a:t>
            </a:r>
            <a:r>
              <a:rPr lang="en-GB" dirty="0"/>
              <a:t> Fourth Edition,  Wiley Blackwell.</a:t>
            </a:r>
          </a:p>
          <a:p>
            <a:pPr marL="0" indent="0">
              <a:buNone/>
            </a:pPr>
            <a:r>
              <a:rPr lang="en-GB" dirty="0"/>
              <a:t>Lamont, 2018, </a:t>
            </a:r>
            <a:r>
              <a:rPr lang="en-GB" i="1" u="sng" dirty="0" err="1"/>
              <a:t>Cdiff</a:t>
            </a:r>
            <a:r>
              <a:rPr lang="en-GB" i="1" u="sng" dirty="0"/>
              <a:t> in 30 minutes, A Guide to Clostridium Difficile for Patients and Families, </a:t>
            </a:r>
            <a:r>
              <a:rPr lang="en-GB" dirty="0"/>
              <a:t>First Edition , Media Cooperation.</a:t>
            </a:r>
          </a:p>
          <a:p>
            <a:pPr marL="0" indent="0">
              <a:buNone/>
            </a:pPr>
            <a:r>
              <a:rPr lang="en-GB" dirty="0"/>
              <a:t>MRSA, 2018, (</a:t>
            </a:r>
            <a:r>
              <a:rPr lang="en-GB" i="1" u="sng" dirty="0"/>
              <a:t>Online</a:t>
            </a:r>
            <a:r>
              <a:rPr lang="en-GB" dirty="0"/>
              <a:t>), </a:t>
            </a:r>
            <a:r>
              <a:rPr lang="en-GB" i="1" u="sng" dirty="0">
                <a:hlinkClick r:id="rId5"/>
              </a:rPr>
              <a:t>http://mrsaactionuk.net/cdiff.html</a:t>
            </a:r>
            <a:r>
              <a:rPr lang="en-GB" i="1" u="sng" dirty="0"/>
              <a:t>, </a:t>
            </a:r>
            <a:r>
              <a:rPr lang="en-GB" dirty="0"/>
              <a:t>[Accessed, March 2019]</a:t>
            </a:r>
          </a:p>
          <a:p>
            <a:pPr marL="0" indent="0">
              <a:buNone/>
            </a:pPr>
            <a:r>
              <a:rPr lang="en-GB" dirty="0"/>
              <a:t>NHS, 2011, (Online), </a:t>
            </a:r>
            <a:r>
              <a:rPr lang="en-GB" i="1" u="sng" dirty="0">
                <a:hlinkClick r:id="rId6"/>
              </a:rPr>
              <a:t>https://www.nhs.uk/</a:t>
            </a:r>
            <a:r>
              <a:rPr lang="en-GB" dirty="0">
                <a:hlinkClick r:id="rId6"/>
              </a:rPr>
              <a:t>condi{Ations</a:t>
            </a:r>
            <a:r>
              <a:rPr lang="en-GB" i="1" u="sng" dirty="0">
                <a:hlinkClick r:id="rId6"/>
              </a:rPr>
              <a:t>/c-difficile/</a:t>
            </a:r>
            <a:r>
              <a:rPr lang="en-GB" i="1" u="sng" dirty="0"/>
              <a:t>  </a:t>
            </a:r>
            <a:r>
              <a:rPr lang="en-GB" dirty="0"/>
              <a:t>[Accessed March, 2019].</a:t>
            </a:r>
          </a:p>
          <a:p>
            <a:pPr marL="0" indent="0">
              <a:buNone/>
            </a:pPr>
            <a:r>
              <a:rPr lang="en-GB" dirty="0"/>
              <a:t>O’Neal et al, 2011, </a:t>
            </a:r>
            <a:r>
              <a:rPr lang="en-GB" i="1" u="sng" dirty="0"/>
              <a:t>Clostridium Difficile A Patients Guide,</a:t>
            </a:r>
            <a:r>
              <a:rPr lang="en-GB" dirty="0"/>
              <a:t> First Edition, Inner Workings Press.</a:t>
            </a:r>
          </a:p>
          <a:p>
            <a:pPr marL="0" indent="0">
              <a:buNone/>
            </a:pPr>
            <a:r>
              <a:rPr lang="en-GB" dirty="0"/>
              <a:t>Peng, 2018, </a:t>
            </a:r>
            <a:r>
              <a:rPr lang="en-GB" i="1" u="sng" dirty="0"/>
              <a:t>Advances in the diagnosis and treatment of Clostridium difficile infections, </a:t>
            </a:r>
            <a:r>
              <a:rPr lang="en-GB" dirty="0"/>
              <a:t>[Accessed, March 2019]</a:t>
            </a:r>
          </a:p>
          <a:p>
            <a:pPr marL="0" indent="0">
              <a:buNone/>
            </a:pPr>
            <a:r>
              <a:rPr lang="en-GB" dirty="0"/>
              <a:t>Staff, 2018 (Online), </a:t>
            </a:r>
            <a:r>
              <a:rPr lang="en-GB" i="1" u="sng" dirty="0">
                <a:hlinkClick r:id="rId7"/>
              </a:rPr>
              <a:t>https://universityhealthnews.com/daily/digestive-health/c-diff-symptoms-and-treatments/</a:t>
            </a:r>
            <a:r>
              <a:rPr lang="en-GB" dirty="0"/>
              <a:t> [Accessed March 2019].</a:t>
            </a:r>
          </a:p>
          <a:p>
            <a:pPr marL="0" indent="0">
              <a:buNone/>
            </a:pPr>
            <a:r>
              <a:rPr lang="en-GB" dirty="0"/>
              <a:t>Wales, NHS, 2018, (Online), </a:t>
            </a:r>
            <a:r>
              <a:rPr lang="en-GB" i="1" u="sng" dirty="0">
                <a:hlinkClick r:id="rId8"/>
              </a:rPr>
              <a:t>http://www.wales.nhs.uk/sites3/page.cfm?orgid=379&amp;pid=67899</a:t>
            </a:r>
            <a:r>
              <a:rPr lang="en-GB" i="1" u="sng" dirty="0"/>
              <a:t> </a:t>
            </a:r>
            <a:r>
              <a:rPr lang="en-GB" dirty="0"/>
              <a:t>[Accessed March 2019]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02940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tint val="100000"/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1049</Words>
  <Application>Microsoft Office PowerPoint</Application>
  <PresentationFormat>On-screen Show (4:3)</PresentationFormat>
  <Paragraphs>139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Century Gothic</vt:lpstr>
      <vt:lpstr>Times New Roman</vt:lpstr>
      <vt:lpstr>Verdana</vt:lpstr>
      <vt:lpstr>Wingdings 3</vt:lpstr>
      <vt:lpstr>Ion</vt:lpstr>
      <vt:lpstr>Communicable Diseases</vt:lpstr>
      <vt:lpstr>What is a Communicable Disease?</vt:lpstr>
      <vt:lpstr>Clostridium Difficile </vt:lpstr>
      <vt:lpstr> Signs and Symptoms</vt:lpstr>
      <vt:lpstr> Severe Diahorrea   (NHS,2018)</vt:lpstr>
      <vt:lpstr>Treatments for C-Diff</vt:lpstr>
      <vt:lpstr> The Clover Trial</vt:lpstr>
      <vt:lpstr>Prevention</vt:lpstr>
      <vt:lpstr>PowerPoint Presentation</vt:lpstr>
      <vt:lpstr>PowerPoint Presentation</vt:lpstr>
      <vt:lpstr>Implications on Health Care Professionals </vt:lpstr>
      <vt:lpstr>Impact on Health and Social Care Services</vt:lpstr>
      <vt:lpstr>Impact on Society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Communicable Diseases</dc:title>
  <dc:creator>laura davies</dc:creator>
  <cp:lastModifiedBy>laura davies</cp:lastModifiedBy>
  <cp:revision>1</cp:revision>
  <dcterms:created xsi:type="dcterms:W3CDTF">2019-03-14T21:23:36Z</dcterms:created>
  <dcterms:modified xsi:type="dcterms:W3CDTF">2019-03-14T21:42:35Z</dcterms:modified>
</cp:coreProperties>
</file>