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1" r:id="rId4"/>
    <p:sldId id="262" r:id="rId5"/>
    <p:sldId id="263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erveillengasedi@gmail.com" initials="M" lastIdx="1" clrIdx="0">
    <p:extLst>
      <p:ext uri="{19B8F6BF-5375-455C-9EA6-DF929625EA0E}">
        <p15:presenceInfo xmlns:p15="http://schemas.microsoft.com/office/powerpoint/2012/main" userId="70bc8e8fb308ad12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commentAuthors" Target="commentAuthor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BE0395-81DE-D0EF-3117-A465A93B40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538A28-AE6D-A48A-23A4-5284CCD7FFE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9C62D3-0CEC-BE24-253C-C27AD9854B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AD3A0-E009-A845-8C0F-B66679C221F3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31341E-251D-33D3-2BCC-731ABA9CE8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E194B1-CDA7-0DCC-E11D-03770EA18A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54681D-1328-2A4D-9060-0C0C12F510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40518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E0DA70-5F53-9CF2-5F6A-32A7999958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82A7EC-A6F8-38D1-23ED-71C9E94C12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90F7E1-7FBD-297E-7348-9150FA120F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AD3A0-E009-A845-8C0F-B66679C221F3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227CC7-B174-1415-FF3A-F82D2D3D44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D96768-A307-DFE5-5B54-6A018D50CC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54681D-1328-2A4D-9060-0C0C12F510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48213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F57709-719D-FD00-3DE2-B71D026BFE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3B02FC-5F6E-D9CB-1356-7DC04E1B43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5EA47B-B6CA-2EF9-560F-E412FE5D54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AD3A0-E009-A845-8C0F-B66679C221F3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1ECBD6-7121-709B-91FC-93C76CBEE4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6F5697-1844-D2C5-8773-6ED69403D1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54681D-1328-2A4D-9060-0C0C12F510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26664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1D7FE7-89E0-12A5-2E4D-7E06098154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20A26-7C1D-FEB8-AE64-B453D22B9AD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03B6C2-AF27-F25E-52B5-D010FAD5FC5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4085BC-4ADE-E52D-077C-F0AEADCD8C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AD3A0-E009-A845-8C0F-B66679C221F3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37ED23-212A-37FC-8CBD-63984C5FD9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70748B-4ABB-4C73-78B6-BE346A3426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54681D-1328-2A4D-9060-0C0C12F510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2896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0DBB4-1F36-E7D8-F090-604127310C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35691C-2E61-5533-59A4-05F9BD4ED7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A64E82-39A4-5738-3479-96025B7914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5E2D781-E61E-C453-B561-8195550268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5C50C86-8692-817F-11E2-6FF1E9FEFAD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E6F4A68-2A15-97A0-CF36-CCD1E9C98D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AD3A0-E009-A845-8C0F-B66679C221F3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4D81906-7B57-AF56-03B3-116933206E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2DF2F0F-7DA0-2233-663A-8B00E8F78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54681D-1328-2A4D-9060-0C0C12F510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08244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7020B3-13A8-500B-817D-CC7C894031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7E00644-842B-61D0-26E2-A878644198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AD3A0-E009-A845-8C0F-B66679C221F3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1687A37-C556-6FF4-C846-0A1BB7510F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9FCB763-30C9-F12D-F9E1-8C786A901E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54681D-1328-2A4D-9060-0C0C12F510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81460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66D2CE7-54DF-F144-CBCE-4A51BDCCB3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AD3A0-E009-A845-8C0F-B66679C221F3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4586064-C7D1-407D-4BB0-A09DD7091A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5BB453-43AD-4656-716F-EA0B515EAC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54681D-1328-2A4D-9060-0C0C12F510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22322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280E15-E4AA-B5E8-71AB-2CAF543D82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CF7C7-311F-C8C3-6C19-50A1D1529D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3112FD-4BE2-4F61-22D8-765EB90224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5ED813-5EEE-C6B0-1829-A8EC3E8AA8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AD3A0-E009-A845-8C0F-B66679C221F3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A4A77A-8A82-31F5-508E-397EEC3B4D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1CEF6E-9F9B-F96C-CA20-5C59A34395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54681D-1328-2A4D-9060-0C0C12F510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71745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D0C411-E50B-347A-8C46-85B45DC5E7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2AB7700-CAB0-9A59-836A-5058A7B54C7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EAC44A0-20E9-675C-8B61-1B0FD105CC8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FDE0F4-FA26-4228-C085-404CD48395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AD3A0-E009-A845-8C0F-B66679C221F3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33D835-F133-51E6-26C0-C787A7CB8B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7BFDFD0-8F04-36D6-83B3-38B82E966F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54681D-1328-2A4D-9060-0C0C12F510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78329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7D6503-E38D-DD1C-7F06-6E2E754C68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BFE677-4481-53B2-37C7-A0AD77E1303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10D5F4-9BB9-10E0-0FCB-470C3390C9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AD3A0-E009-A845-8C0F-B66679C221F3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23C839-8D4B-0E58-5170-FFAE0B15EC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330200-D9E5-D230-EDE4-B38B4BEEC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54681D-1328-2A4D-9060-0C0C12F510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74454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AC77BAD-A4A0-AE73-0663-EC4F88B2CFC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976038-18E7-FABE-D637-9A180995573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9E8039-EDD9-98FF-A4A8-80E2979C3D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AD3A0-E009-A845-8C0F-B66679C221F3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D7FE42-8390-903F-C3CA-1C169237F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D3DF54-C6D0-75AE-B313-734B17723C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54681D-1328-2A4D-9060-0C0C12F510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6372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EE7EB77-F6B4-BDF5-811F-051619FE2E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BBB1D7-D6E8-3F88-652C-E2A43AA75F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3AFA7F-C8AD-428E-024C-2227C898FCD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3AD3A0-E009-A845-8C0F-B66679C221F3}" type="datetimeFigureOut">
              <a:rPr lang="en-US" smtClean="0"/>
              <a:t>11/10/25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1A825B-5631-6203-CD90-5DC1CFC5654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D6D3CB-DFA6-2D4F-3285-7DE8E7405C3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54681D-1328-2A4D-9060-0C0C12F510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72813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30C136-EA34-1AD7-CE12-DDA6A22F78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</a:rPr>
              <a:t>Introduction</a:t>
            </a:r>
            <a:br>
              <a:rPr lang="en-GB" sz="3700">
                <a:solidFill>
                  <a:srgbClr val="FFFFFF"/>
                </a:solidFill>
              </a:rPr>
            </a:br>
            <a:r>
              <a:rPr lang="en-GB" sz="3700">
                <a:solidFill>
                  <a:srgbClr val="FFFFFF"/>
                </a:solidFill>
              </a:rPr>
              <a:t> </a:t>
            </a:r>
            <a:br>
              <a:rPr lang="en-GB" sz="3700">
                <a:solidFill>
                  <a:srgbClr val="FFFFFF"/>
                </a:solidFill>
              </a:rPr>
            </a:br>
            <a:r>
              <a:rPr lang="en-GB" sz="3700">
                <a:solidFill>
                  <a:srgbClr val="FFFFFF"/>
                </a:solidFill>
              </a:rPr>
              <a:t>Digital skill and research methods </a:t>
            </a:r>
            <a:br>
              <a:rPr lang="en-GB" sz="3700">
                <a:solidFill>
                  <a:srgbClr val="FFFFFF"/>
                </a:solidFill>
              </a:rPr>
            </a:br>
            <a:r>
              <a:rPr lang="en-GB" sz="3700">
                <a:solidFill>
                  <a:srgbClr val="FFFFFF"/>
                </a:solidFill>
              </a:rPr>
              <a:t> </a:t>
            </a:r>
            <a:br>
              <a:rPr lang="en-GB" sz="3700">
                <a:solidFill>
                  <a:srgbClr val="FFFFFF"/>
                </a:solidFill>
              </a:rPr>
            </a:br>
            <a:br>
              <a:rPr lang="en-GB" sz="3700">
                <a:solidFill>
                  <a:srgbClr val="FFFFFF"/>
                </a:solidFill>
              </a:rPr>
            </a:br>
            <a:br>
              <a:rPr lang="en-GB" sz="3700">
                <a:solidFill>
                  <a:srgbClr val="FFFFFF"/>
                </a:solidFill>
              </a:rPr>
            </a:br>
            <a:endParaRPr lang="en-US" sz="3700">
              <a:solidFill>
                <a:srgbClr val="FFFFFF"/>
              </a:solidFill>
            </a:endParaRP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B34B21-83D2-13CB-A3F2-8BE28A0CA6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dirty="0"/>
              <a:t>Name : Merveille Baptista </a:t>
            </a:r>
          </a:p>
          <a:p>
            <a:r>
              <a:rPr lang="en-GB" dirty="0"/>
              <a:t>Student ID : 2509566</a:t>
            </a:r>
          </a:p>
          <a:p>
            <a:r>
              <a:rPr lang="en-GB" dirty="0"/>
              <a:t>Module code : LCHS4007</a:t>
            </a:r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46572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F8252C-8E20-9A26-5595-BFDD327C60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Microsoft outlook is enable tasks to be viewed or enable information ,manage that allows you to send and receive email .</a:t>
            </a:r>
          </a:p>
          <a:p>
            <a:r>
              <a:rPr lang="en-GB" dirty="0"/>
              <a:t>It’s also enable to schedule rotas </a:t>
            </a:r>
          </a:p>
          <a:p>
            <a:r>
              <a:rPr lang="en-GB" dirty="0"/>
              <a:t>It’s where you can share calendar </a:t>
            </a:r>
          </a:p>
          <a:p>
            <a:r>
              <a:rPr lang="en-GB" dirty="0"/>
              <a:t>Its shown empathy , welcoming environment to helps everyone to support each others , facilitate carer to be motivate, organised and empathy 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A3F894-E2E1-F68E-3EEB-C9A8E0952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7386" y="-4714875"/>
            <a:ext cx="10515600" cy="1325563"/>
          </a:xfrm>
        </p:spPr>
        <p:txBody>
          <a:bodyPr/>
          <a:lstStyle/>
          <a:p>
            <a:r>
              <a:rPr lang="en-GB" dirty="0"/>
              <a:t>Outlook Microsoft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99032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83C3E59-E8F8-8BDC-DA16-09345543E25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782" r="5049" b="2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2F91A8-E6DE-71CD-41A5-F3F6335D48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Benefits and limitations 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A7569D-377F-DA83-1167-A527D70C08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2000"/>
              <a:t>Microsoft outlook generally used emails and calendar applications </a:t>
            </a:r>
          </a:p>
          <a:p>
            <a:r>
              <a:rPr lang="en-GB" sz="2000"/>
              <a:t>Beside making it easy to manger and users to manage multiple  emails accounts, </a:t>
            </a:r>
          </a:p>
          <a:p>
            <a:r>
              <a:rPr lang="en-GB" sz="2000"/>
              <a:t>calendar event and task or note </a:t>
            </a:r>
          </a:p>
          <a:p>
            <a:endParaRPr lang="en-GB" sz="2000"/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9433620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9FA75B9-B2CB-3FEA-542F-A4C63DA266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624" r="7066" b="2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49AA1B-1C9D-D24B-83AB-5CE03A62C0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Conclusion 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E1C08E-C33A-2BBE-2529-E830E76112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2000"/>
              <a:t>Outlook remains a popular choice for organisations looking to simplify their communication and additionally manage their time.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5011849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2F91A8-E6DE-71CD-41A5-F3F6335D48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>
            <a:normAutofit/>
          </a:bodyPr>
          <a:lstStyle/>
          <a:p>
            <a:r>
              <a:rPr lang="en-GB" dirty="0"/>
              <a:t>References </a:t>
            </a: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2B7C186-4C85-91A6-E635-CD4B69F3BC0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0811"/>
          <a:stretch>
            <a:fillRect/>
          </a:stretch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A7569D-377F-DA83-1167-A527D70C08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3788" y="2333297"/>
            <a:ext cx="4840010" cy="3843666"/>
          </a:xfrm>
        </p:spPr>
        <p:txBody>
          <a:bodyPr>
            <a:normAutofit/>
          </a:bodyPr>
          <a:lstStyle/>
          <a:p>
            <a:r>
              <a:rPr lang="en-GB" sz="1300"/>
              <a:t>Books. google. Com </a:t>
            </a:r>
          </a:p>
          <a:p>
            <a:r>
              <a:rPr lang="en-GB" sz="1300"/>
              <a:t>The cultural context of aging : worldwide perspectives</a:t>
            </a:r>
          </a:p>
          <a:p>
            <a:r>
              <a:rPr lang="en-GB" sz="1300"/>
              <a:t>Jay sokolovsky , Bloomsbury published USA 2020</a:t>
            </a:r>
          </a:p>
          <a:p>
            <a:endParaRPr lang="en-GB" sz="1300"/>
          </a:p>
          <a:p>
            <a:endParaRPr lang="en-GB" sz="1300"/>
          </a:p>
          <a:p>
            <a:r>
              <a:rPr lang="en-GB" sz="1300"/>
              <a:t>Books. Google .com</a:t>
            </a:r>
          </a:p>
          <a:p>
            <a:r>
              <a:rPr lang="en-GB" sz="1300"/>
              <a:t>Robert M  Emerson , university of Chicago press 2024</a:t>
            </a:r>
          </a:p>
          <a:p>
            <a:endParaRPr lang="en-GB" sz="1300"/>
          </a:p>
          <a:p>
            <a:r>
              <a:rPr lang="en-GB" sz="1300"/>
              <a:t>Fragile resonance </a:t>
            </a:r>
          </a:p>
          <a:p>
            <a:r>
              <a:rPr lang="en-GB" sz="1300"/>
              <a:t>Jason danely, Cornell university press , 2022</a:t>
            </a:r>
          </a:p>
          <a:p>
            <a:endParaRPr lang="en-GB" sz="1300"/>
          </a:p>
          <a:p>
            <a:r>
              <a:rPr lang="en-GB" sz="1300"/>
              <a:t>Taylor and Francis online : Medical anthropology 42 (6) , 551 -564, 2023</a:t>
            </a:r>
          </a:p>
          <a:p>
            <a:endParaRPr lang="en-GB" sz="1300"/>
          </a:p>
          <a:p>
            <a:endParaRPr lang="en-GB" sz="1300"/>
          </a:p>
          <a:p>
            <a:endParaRPr lang="en-GB" sz="1300"/>
          </a:p>
          <a:p>
            <a:endParaRPr lang="en-US" sz="1300"/>
          </a:p>
        </p:txBody>
      </p:sp>
    </p:spTree>
    <p:extLst>
      <p:ext uri="{BB962C8B-B14F-4D97-AF65-F5344CB8AC3E}">
        <p14:creationId xmlns:p14="http://schemas.microsoft.com/office/powerpoint/2010/main" val="17891809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Introduction   Digital skill and research methods      </vt:lpstr>
      <vt:lpstr>Outlook Microsoft </vt:lpstr>
      <vt:lpstr>Benefits and limitations </vt:lpstr>
      <vt:lpstr>Conclusion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skill and research methods </dc:title>
  <dc:creator>Merveille Baptista</dc:creator>
  <cp:lastModifiedBy>Merveillengasedi@gmail.com</cp:lastModifiedBy>
  <cp:revision>8</cp:revision>
  <dcterms:created xsi:type="dcterms:W3CDTF">2025-11-09T20:24:43Z</dcterms:created>
  <dcterms:modified xsi:type="dcterms:W3CDTF">2025-11-10T11:58:40Z</dcterms:modified>
</cp:coreProperties>
</file>