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49" r:id="rId1"/>
  </p:sldMasterIdLst>
  <p:notesMasterIdLst>
    <p:notesMasterId r:id="rId15"/>
  </p:notesMasterIdLst>
  <p:handoutMasterIdLst>
    <p:handoutMasterId r:id="rId16"/>
  </p:handoutMasterIdLst>
  <p:sldIdLst>
    <p:sldId id="274" r:id="rId2"/>
    <p:sldId id="310" r:id="rId3"/>
    <p:sldId id="313" r:id="rId4"/>
    <p:sldId id="314" r:id="rId5"/>
    <p:sldId id="331" r:id="rId6"/>
    <p:sldId id="323" r:id="rId7"/>
    <p:sldId id="321" r:id="rId8"/>
    <p:sldId id="308" r:id="rId9"/>
    <p:sldId id="309" r:id="rId10"/>
    <p:sldId id="328" r:id="rId11"/>
    <p:sldId id="299" r:id="rId12"/>
    <p:sldId id="330" r:id="rId13"/>
    <p:sldId id="317" r:id="rId14"/>
  </p:sldIdLst>
  <p:sldSz cx="9144000" cy="6858000" type="screen4x3"/>
  <p:notesSz cx="6669088" cy="9926638"/>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127">
          <p15:clr>
            <a:srgbClr val="A4A3A4"/>
          </p15:clr>
        </p15:guide>
        <p15:guide id="2" pos="210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3366"/>
    <a:srgbClr val="FFFFFF"/>
    <a:srgbClr val="CCCC99"/>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503" autoAdjust="0"/>
    <p:restoredTop sz="94664" autoAdjust="0"/>
  </p:normalViewPr>
  <p:slideViewPr>
    <p:cSldViewPr>
      <p:cViewPr varScale="1">
        <p:scale>
          <a:sx n="75" d="100"/>
          <a:sy n="75" d="100"/>
        </p:scale>
        <p:origin x="1024" y="56"/>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p:scale>
        <a:sx n="66" d="100"/>
        <a:sy n="66" d="100"/>
      </p:scale>
      <p:origin x="0" y="0"/>
    </p:cViewPr>
  </p:sorterViewPr>
  <p:notesViewPr>
    <p:cSldViewPr>
      <p:cViewPr>
        <p:scale>
          <a:sx n="100" d="100"/>
          <a:sy n="100" d="100"/>
        </p:scale>
        <p:origin x="-864" y="2100"/>
      </p:cViewPr>
      <p:guideLst>
        <p:guide orient="horz" pos="3127"/>
        <p:guide pos="2101"/>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handoutMaster" Target="handoutMasters/handoutMaster1.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diagrams/colors1.xml><?xml version="1.0" encoding="utf-8"?>
<dgm:colorsDef xmlns:dgm="http://schemas.openxmlformats.org/drawingml/2006/diagram" xmlns:a="http://schemas.openxmlformats.org/drawingml/2006/main" uniqueId="urn:microsoft.com/office/officeart/2005/8/colors/accent3_2">
  <dgm:title val=""/>
  <dgm:desc val=""/>
  <dgm:catLst>
    <dgm:cat type="accent3" pri="11200"/>
  </dgm:catLst>
  <dgm:styleLbl name="node0">
    <dgm:fillClrLst meth="repeat">
      <a:schemeClr val="accent3"/>
    </dgm:fillClrLst>
    <dgm:linClrLst meth="repeat">
      <a:schemeClr val="lt1"/>
    </dgm:linClrLst>
    <dgm:effectClrLst/>
    <dgm:txLinClrLst/>
    <dgm:txFillClrLst/>
    <dgm:txEffectClrLst/>
  </dgm:styleLbl>
  <dgm:styleLbl name="node1">
    <dgm:fillClrLst meth="repeat">
      <a:schemeClr val="accent3"/>
    </dgm:fillClrLst>
    <dgm:linClrLst meth="repeat">
      <a:schemeClr val="lt1"/>
    </dgm:linClrLst>
    <dgm:effectClrLst/>
    <dgm:txLinClrLst/>
    <dgm:txFillClrLst/>
    <dgm:txEffectClrLst/>
  </dgm:styleLbl>
  <dgm:styleLbl name="alignNode1">
    <dgm:fillClrLst meth="repeat">
      <a:schemeClr val="accent3"/>
    </dgm:fillClrLst>
    <dgm:linClrLst meth="repeat">
      <a:schemeClr val="accent3"/>
    </dgm:linClrLst>
    <dgm:effectClrLst/>
    <dgm:txLinClrLst/>
    <dgm:txFillClrLst/>
    <dgm:txEffectClrLst/>
  </dgm:styleLbl>
  <dgm:styleLbl name="lnNode1">
    <dgm:fillClrLst meth="repeat">
      <a:schemeClr val="accent3"/>
    </dgm:fillClrLst>
    <dgm:linClrLst meth="repeat">
      <a:schemeClr val="lt1"/>
    </dgm:linClrLst>
    <dgm:effectClrLst/>
    <dgm:txLinClrLst/>
    <dgm:txFillClrLst/>
    <dgm:txEffectClrLst/>
  </dgm:styleLbl>
  <dgm:styleLbl name="vennNode1">
    <dgm:fillClrLst meth="repeat">
      <a:schemeClr val="accent3">
        <a:alpha val="50000"/>
      </a:schemeClr>
    </dgm:fillClrLst>
    <dgm:linClrLst meth="repeat">
      <a:schemeClr val="lt1"/>
    </dgm:linClrLst>
    <dgm:effectClrLst/>
    <dgm:txLinClrLst/>
    <dgm:txFillClrLst/>
    <dgm:txEffectClrLst/>
  </dgm:styleLbl>
  <dgm:styleLbl name="node2">
    <dgm:fillClrLst meth="repeat">
      <a:schemeClr val="accent3"/>
    </dgm:fillClrLst>
    <dgm:linClrLst meth="repeat">
      <a:schemeClr val="lt1"/>
    </dgm:linClrLst>
    <dgm:effectClrLst/>
    <dgm:txLinClrLst/>
    <dgm:txFillClrLst/>
    <dgm:txEffectClrLst/>
  </dgm:styleLbl>
  <dgm:styleLbl name="node3">
    <dgm:fillClrLst meth="repeat">
      <a:schemeClr val="accent3"/>
    </dgm:fillClrLst>
    <dgm:linClrLst meth="repeat">
      <a:schemeClr val="lt1"/>
    </dgm:linClrLst>
    <dgm:effectClrLst/>
    <dgm:txLinClrLst/>
    <dgm:txFillClrLst/>
    <dgm:txEffectClrLst/>
  </dgm:styleLbl>
  <dgm:styleLbl name="node4">
    <dgm:fillClrLst meth="repeat">
      <a:schemeClr val="accent3"/>
    </dgm:fillClrLst>
    <dgm:linClrLst meth="repeat">
      <a:schemeClr val="lt1"/>
    </dgm:linClrLst>
    <dgm:effectClrLst/>
    <dgm:txLinClrLst/>
    <dgm:txFillClrLst/>
    <dgm:txEffectClrLst/>
  </dgm:styleLbl>
  <dgm:styleLbl name="f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dgm:linClrLst>
    <dgm:effectClrLst/>
    <dgm:txLinClrLst/>
    <dgm:txFillClrLst/>
    <dgm:txEffectClrLst/>
  </dgm:styleLbl>
  <dgm:styleLbl name="asst1">
    <dgm:fillClrLst meth="repeat">
      <a:schemeClr val="accent3"/>
    </dgm:fillClrLst>
    <dgm:linClrLst meth="repeat">
      <a:schemeClr val="lt1"/>
    </dgm:linClrLst>
    <dgm:effectClrLst/>
    <dgm:txLinClrLst/>
    <dgm:txFillClrLst/>
    <dgm:txEffectClrLst/>
  </dgm:styleLbl>
  <dgm:styleLbl name="asst2">
    <dgm:fillClrLst meth="repeat">
      <a:schemeClr val="accent3"/>
    </dgm:fillClrLst>
    <dgm:linClrLst meth="repeat">
      <a:schemeClr val="lt1"/>
    </dgm:linClrLst>
    <dgm:effectClrLst/>
    <dgm:txLinClrLst/>
    <dgm:txFillClrLst/>
    <dgm:txEffectClrLst/>
  </dgm:styleLbl>
  <dgm:styleLbl name="asst3">
    <dgm:fillClrLst meth="repeat">
      <a:schemeClr val="accent3"/>
    </dgm:fillClrLst>
    <dgm:linClrLst meth="repeat">
      <a:schemeClr val="lt1"/>
    </dgm:linClrLst>
    <dgm:effectClrLst/>
    <dgm:txLinClrLst/>
    <dgm:txFillClrLst/>
    <dgm:txEffectClrLst/>
  </dgm:styleLbl>
  <dgm:styleLbl name="asst4">
    <dgm:fillClrLst meth="repeat">
      <a:schemeClr val="accent3"/>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dgm:fillClrLst>
    <dgm:linClrLst meth="repeat">
      <a:schemeClr val="accent3"/>
    </dgm:linClrLst>
    <dgm:effectClrLst/>
    <dgm:txLinClrLst/>
    <dgm:txFillClrLst meth="repeat">
      <a:schemeClr val="lt1"/>
    </dgm:txFillClrLst>
    <dgm:txEffectClrLst/>
  </dgm:styleLbl>
  <dgm:styleLbl name="parChTrans2D3">
    <dgm:fillClrLst meth="repeat">
      <a:schemeClr val="accent3"/>
    </dgm:fillClrLst>
    <dgm:linClrLst meth="repeat">
      <a:schemeClr val="accent3"/>
    </dgm:linClrLst>
    <dgm:effectClrLst/>
    <dgm:txLinClrLst/>
    <dgm:txFillClrLst meth="repeat">
      <a:schemeClr val="lt1"/>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B5FF7A07-07A2-4FAA-8CCE-8364AF26BAC2}" type="doc">
      <dgm:prSet loTypeId="urn:microsoft.com/office/officeart/2008/layout/LinedList" loCatId="list" qsTypeId="urn:microsoft.com/office/officeart/2005/8/quickstyle/simple1" qsCatId="simple" csTypeId="urn:microsoft.com/office/officeart/2005/8/colors/accent3_2" csCatId="accent3"/>
      <dgm:spPr/>
      <dgm:t>
        <a:bodyPr/>
        <a:lstStyle/>
        <a:p>
          <a:endParaRPr lang="en-US"/>
        </a:p>
      </dgm:t>
    </dgm:pt>
    <dgm:pt modelId="{FB9BC316-4F7D-4356-BA76-BE4BD08FC522}">
      <dgm:prSet/>
      <dgm:spPr/>
      <dgm:t>
        <a:bodyPr/>
        <a:lstStyle/>
        <a:p>
          <a:r>
            <a:rPr lang="en-GB"/>
            <a:t>· Training for head-teachers and school governors to ensure interview panels are aware of importance of safeguarding children</a:t>
          </a:r>
          <a:endParaRPr lang="en-US"/>
        </a:p>
      </dgm:t>
    </dgm:pt>
    <dgm:pt modelId="{2024F97E-1412-4924-A175-79B83CF05A95}" type="parTrans" cxnId="{CB7E0146-EE83-4B53-AEA0-C33342887C01}">
      <dgm:prSet/>
      <dgm:spPr/>
      <dgm:t>
        <a:bodyPr/>
        <a:lstStyle/>
        <a:p>
          <a:endParaRPr lang="en-US"/>
        </a:p>
      </dgm:t>
    </dgm:pt>
    <dgm:pt modelId="{51625A1C-6C98-4ADE-87C0-03683D4A9673}" type="sibTrans" cxnId="{CB7E0146-EE83-4B53-AEA0-C33342887C01}">
      <dgm:prSet/>
      <dgm:spPr/>
      <dgm:t>
        <a:bodyPr/>
        <a:lstStyle/>
        <a:p>
          <a:endParaRPr lang="en-US"/>
        </a:p>
      </dgm:t>
    </dgm:pt>
    <dgm:pt modelId="{DF3E5C80-2E88-473A-AB45-89C39CC80CA8}">
      <dgm:prSet/>
      <dgm:spPr/>
      <dgm:t>
        <a:bodyPr/>
        <a:lstStyle/>
        <a:p>
          <a:r>
            <a:rPr lang="en-GB"/>
            <a:t>· Underage sex between 15-year-olds and older people is not always recognised strongly enough</a:t>
          </a:r>
          <a:endParaRPr lang="en-US"/>
        </a:p>
      </dgm:t>
    </dgm:pt>
    <dgm:pt modelId="{73276027-2C29-4449-BBA8-1D7CB1B7A68E}" type="parTrans" cxnId="{BC186867-730D-426F-8FA8-601B3D7E1AAF}">
      <dgm:prSet/>
      <dgm:spPr/>
      <dgm:t>
        <a:bodyPr/>
        <a:lstStyle/>
        <a:p>
          <a:endParaRPr lang="en-US"/>
        </a:p>
      </dgm:t>
    </dgm:pt>
    <dgm:pt modelId="{BE207986-2A15-4A13-866A-B22A5F2085CF}" type="sibTrans" cxnId="{BC186867-730D-426F-8FA8-601B3D7E1AAF}">
      <dgm:prSet/>
      <dgm:spPr/>
      <dgm:t>
        <a:bodyPr/>
        <a:lstStyle/>
        <a:p>
          <a:endParaRPr lang="en-US"/>
        </a:p>
      </dgm:t>
    </dgm:pt>
    <dgm:pt modelId="{27DA1907-9DF1-4CDE-8081-318A029C117F}">
      <dgm:prSet/>
      <dgm:spPr/>
      <dgm:t>
        <a:bodyPr/>
        <a:lstStyle/>
        <a:p>
          <a:r>
            <a:rPr lang="en-GB"/>
            <a:t>Government should reaffirm its guidance on this</a:t>
          </a:r>
          <a:endParaRPr lang="en-US"/>
        </a:p>
      </dgm:t>
    </dgm:pt>
    <dgm:pt modelId="{E8AFC74A-3A36-49ED-BA49-E4E1B49CDF81}" type="parTrans" cxnId="{AC9825D5-50B6-4166-A906-A10DACD07AE0}">
      <dgm:prSet/>
      <dgm:spPr/>
      <dgm:t>
        <a:bodyPr/>
        <a:lstStyle/>
        <a:p>
          <a:endParaRPr lang="en-US"/>
        </a:p>
      </dgm:t>
    </dgm:pt>
    <dgm:pt modelId="{7C791B6D-79DA-4C38-A246-E90DE8DC748F}" type="sibTrans" cxnId="{AC9825D5-50B6-4166-A906-A10DACD07AE0}">
      <dgm:prSet/>
      <dgm:spPr/>
      <dgm:t>
        <a:bodyPr/>
        <a:lstStyle/>
        <a:p>
          <a:endParaRPr lang="en-US"/>
        </a:p>
      </dgm:t>
    </dgm:pt>
    <dgm:pt modelId="{4992819A-276E-416F-A58F-959225C96A00}">
      <dgm:prSet/>
      <dgm:spPr/>
      <dgm:t>
        <a:bodyPr/>
        <a:lstStyle/>
        <a:p>
          <a:r>
            <a:rPr lang="en-GB"/>
            <a:t>· All decisions </a:t>
          </a:r>
          <a:r>
            <a:rPr lang="en-GB" u="sng"/>
            <a:t>not</a:t>
          </a:r>
          <a:r>
            <a:rPr lang="en-GB"/>
            <a:t> to inform the police of underage sex should be subject to review by the relevant inspectorate</a:t>
          </a:r>
          <a:endParaRPr lang="en-US"/>
        </a:p>
      </dgm:t>
    </dgm:pt>
    <dgm:pt modelId="{95461567-EA1A-4A69-941A-B2A44936E687}" type="parTrans" cxnId="{14F3E0B6-1E67-4D9F-BAFE-228944A66587}">
      <dgm:prSet/>
      <dgm:spPr/>
      <dgm:t>
        <a:bodyPr/>
        <a:lstStyle/>
        <a:p>
          <a:endParaRPr lang="en-US"/>
        </a:p>
      </dgm:t>
    </dgm:pt>
    <dgm:pt modelId="{81535ED6-D315-4A2D-9D05-E9DDB74B3342}" type="sibTrans" cxnId="{14F3E0B6-1E67-4D9F-BAFE-228944A66587}">
      <dgm:prSet/>
      <dgm:spPr/>
      <dgm:t>
        <a:bodyPr/>
        <a:lstStyle/>
        <a:p>
          <a:endParaRPr lang="en-US"/>
        </a:p>
      </dgm:t>
    </dgm:pt>
    <dgm:pt modelId="{1054385F-F568-4F2F-9826-2FFACA2D1808}">
      <dgm:prSet/>
      <dgm:spPr/>
      <dgm:t>
        <a:bodyPr/>
        <a:lstStyle/>
        <a:p>
          <a:r>
            <a:rPr lang="en-GB"/>
            <a:t>Guidance needed as to when referrals to police are warranted and when discretion can be exercised </a:t>
          </a:r>
          <a:endParaRPr lang="en-US"/>
        </a:p>
      </dgm:t>
    </dgm:pt>
    <dgm:pt modelId="{36433C21-7917-48BF-B663-D84068197E1C}" type="parTrans" cxnId="{85902FC2-4ADD-4572-8E19-4C94376411AE}">
      <dgm:prSet/>
      <dgm:spPr/>
      <dgm:t>
        <a:bodyPr/>
        <a:lstStyle/>
        <a:p>
          <a:endParaRPr lang="en-US"/>
        </a:p>
      </dgm:t>
    </dgm:pt>
    <dgm:pt modelId="{CC3F817D-135B-4C3C-A355-E61FF2D2C51A}" type="sibTrans" cxnId="{85902FC2-4ADD-4572-8E19-4C94376411AE}">
      <dgm:prSet/>
      <dgm:spPr/>
      <dgm:t>
        <a:bodyPr/>
        <a:lstStyle/>
        <a:p>
          <a:endParaRPr lang="en-US"/>
        </a:p>
      </dgm:t>
    </dgm:pt>
    <dgm:pt modelId="{19127297-3274-4456-A6E3-EE755CFE2D9C}">
      <dgm:prSet/>
      <dgm:spPr/>
      <dgm:t>
        <a:bodyPr/>
        <a:lstStyle/>
        <a:p>
          <a:r>
            <a:rPr lang="en-GB"/>
            <a:t>The Data Protection Act 1998 does not need to be redrafted because "it was not to blame".</a:t>
          </a:r>
          <a:endParaRPr lang="en-US"/>
        </a:p>
      </dgm:t>
    </dgm:pt>
    <dgm:pt modelId="{D1666EAC-DAA1-4977-AD6A-ABDA6E7AC98D}" type="parTrans" cxnId="{84262AD8-64B8-4EB1-8998-7BA770C6ABA1}">
      <dgm:prSet/>
      <dgm:spPr/>
      <dgm:t>
        <a:bodyPr/>
        <a:lstStyle/>
        <a:p>
          <a:endParaRPr lang="en-US"/>
        </a:p>
      </dgm:t>
    </dgm:pt>
    <dgm:pt modelId="{206F0B81-83CE-40A5-BDEF-F0093B3F8A72}" type="sibTrans" cxnId="{84262AD8-64B8-4EB1-8998-7BA770C6ABA1}">
      <dgm:prSet/>
      <dgm:spPr/>
      <dgm:t>
        <a:bodyPr/>
        <a:lstStyle/>
        <a:p>
          <a:endParaRPr lang="en-US"/>
        </a:p>
      </dgm:t>
    </dgm:pt>
    <dgm:pt modelId="{0F154DB0-D7A0-4375-894B-B2708CE1E925}" type="pres">
      <dgm:prSet presAssocID="{B5FF7A07-07A2-4FAA-8CCE-8364AF26BAC2}" presName="vert0" presStyleCnt="0">
        <dgm:presLayoutVars>
          <dgm:dir/>
          <dgm:animOne val="branch"/>
          <dgm:animLvl val="lvl"/>
        </dgm:presLayoutVars>
      </dgm:prSet>
      <dgm:spPr/>
    </dgm:pt>
    <dgm:pt modelId="{F67775C1-CEEB-47B1-9245-D98D2E830A24}" type="pres">
      <dgm:prSet presAssocID="{FB9BC316-4F7D-4356-BA76-BE4BD08FC522}" presName="thickLine" presStyleLbl="alignNode1" presStyleIdx="0" presStyleCnt="6"/>
      <dgm:spPr/>
    </dgm:pt>
    <dgm:pt modelId="{BEE9124C-D943-4D3F-AC72-E371D21087F2}" type="pres">
      <dgm:prSet presAssocID="{FB9BC316-4F7D-4356-BA76-BE4BD08FC522}" presName="horz1" presStyleCnt="0"/>
      <dgm:spPr/>
    </dgm:pt>
    <dgm:pt modelId="{9C1CB46E-A562-4997-8DEB-C268856ADAF6}" type="pres">
      <dgm:prSet presAssocID="{FB9BC316-4F7D-4356-BA76-BE4BD08FC522}" presName="tx1" presStyleLbl="revTx" presStyleIdx="0" presStyleCnt="6"/>
      <dgm:spPr/>
    </dgm:pt>
    <dgm:pt modelId="{1B56051F-91FC-42AD-BDB6-34AA3CDE6A39}" type="pres">
      <dgm:prSet presAssocID="{FB9BC316-4F7D-4356-BA76-BE4BD08FC522}" presName="vert1" presStyleCnt="0"/>
      <dgm:spPr/>
    </dgm:pt>
    <dgm:pt modelId="{F04FD4C1-AD0E-4304-AF78-2916F8123559}" type="pres">
      <dgm:prSet presAssocID="{DF3E5C80-2E88-473A-AB45-89C39CC80CA8}" presName="thickLine" presStyleLbl="alignNode1" presStyleIdx="1" presStyleCnt="6"/>
      <dgm:spPr/>
    </dgm:pt>
    <dgm:pt modelId="{FFDC2516-99DF-4D24-A0C0-F4DE5FE6E960}" type="pres">
      <dgm:prSet presAssocID="{DF3E5C80-2E88-473A-AB45-89C39CC80CA8}" presName="horz1" presStyleCnt="0"/>
      <dgm:spPr/>
    </dgm:pt>
    <dgm:pt modelId="{4F832051-F537-4342-88EB-19093B7E56D3}" type="pres">
      <dgm:prSet presAssocID="{DF3E5C80-2E88-473A-AB45-89C39CC80CA8}" presName="tx1" presStyleLbl="revTx" presStyleIdx="1" presStyleCnt="6"/>
      <dgm:spPr/>
    </dgm:pt>
    <dgm:pt modelId="{BA20A24B-F2C1-4C2C-BC6F-6B7ED37B3ED2}" type="pres">
      <dgm:prSet presAssocID="{DF3E5C80-2E88-473A-AB45-89C39CC80CA8}" presName="vert1" presStyleCnt="0"/>
      <dgm:spPr/>
    </dgm:pt>
    <dgm:pt modelId="{52FCAAD5-6BDE-4688-97DB-C08A0956F668}" type="pres">
      <dgm:prSet presAssocID="{27DA1907-9DF1-4CDE-8081-318A029C117F}" presName="thickLine" presStyleLbl="alignNode1" presStyleIdx="2" presStyleCnt="6"/>
      <dgm:spPr/>
    </dgm:pt>
    <dgm:pt modelId="{10EB1730-B178-4A05-BBC4-7AB2F65EE018}" type="pres">
      <dgm:prSet presAssocID="{27DA1907-9DF1-4CDE-8081-318A029C117F}" presName="horz1" presStyleCnt="0"/>
      <dgm:spPr/>
    </dgm:pt>
    <dgm:pt modelId="{5525E676-65D3-4B91-BA5E-D46C6F8E8BE5}" type="pres">
      <dgm:prSet presAssocID="{27DA1907-9DF1-4CDE-8081-318A029C117F}" presName="tx1" presStyleLbl="revTx" presStyleIdx="2" presStyleCnt="6"/>
      <dgm:spPr/>
    </dgm:pt>
    <dgm:pt modelId="{462E5CEB-656E-4431-AF42-D1F5E0A2FD57}" type="pres">
      <dgm:prSet presAssocID="{27DA1907-9DF1-4CDE-8081-318A029C117F}" presName="vert1" presStyleCnt="0"/>
      <dgm:spPr/>
    </dgm:pt>
    <dgm:pt modelId="{09FD7EC8-753F-4665-B9B9-A4DBB9D7058C}" type="pres">
      <dgm:prSet presAssocID="{4992819A-276E-416F-A58F-959225C96A00}" presName="thickLine" presStyleLbl="alignNode1" presStyleIdx="3" presStyleCnt="6"/>
      <dgm:spPr/>
    </dgm:pt>
    <dgm:pt modelId="{DA21F1D8-5D45-45BE-8DEC-37714129B75E}" type="pres">
      <dgm:prSet presAssocID="{4992819A-276E-416F-A58F-959225C96A00}" presName="horz1" presStyleCnt="0"/>
      <dgm:spPr/>
    </dgm:pt>
    <dgm:pt modelId="{A74C15B2-AF49-4254-AE89-B7B3BD31A0E4}" type="pres">
      <dgm:prSet presAssocID="{4992819A-276E-416F-A58F-959225C96A00}" presName="tx1" presStyleLbl="revTx" presStyleIdx="3" presStyleCnt="6"/>
      <dgm:spPr/>
    </dgm:pt>
    <dgm:pt modelId="{62B58EAA-4C48-4BB7-A392-F66C31D2E5A0}" type="pres">
      <dgm:prSet presAssocID="{4992819A-276E-416F-A58F-959225C96A00}" presName="vert1" presStyleCnt="0"/>
      <dgm:spPr/>
    </dgm:pt>
    <dgm:pt modelId="{0DCCAC7A-4CFE-4063-A816-A945A3A0686C}" type="pres">
      <dgm:prSet presAssocID="{1054385F-F568-4F2F-9826-2FFACA2D1808}" presName="thickLine" presStyleLbl="alignNode1" presStyleIdx="4" presStyleCnt="6"/>
      <dgm:spPr/>
    </dgm:pt>
    <dgm:pt modelId="{088FAF62-50E6-47DD-B972-470AFDBAB96C}" type="pres">
      <dgm:prSet presAssocID="{1054385F-F568-4F2F-9826-2FFACA2D1808}" presName="horz1" presStyleCnt="0"/>
      <dgm:spPr/>
    </dgm:pt>
    <dgm:pt modelId="{5E97250A-FBD9-45FD-95DE-29F73E8DF940}" type="pres">
      <dgm:prSet presAssocID="{1054385F-F568-4F2F-9826-2FFACA2D1808}" presName="tx1" presStyleLbl="revTx" presStyleIdx="4" presStyleCnt="6"/>
      <dgm:spPr/>
    </dgm:pt>
    <dgm:pt modelId="{0EE4EB78-94D1-4985-A3E1-65A25C855BE6}" type="pres">
      <dgm:prSet presAssocID="{1054385F-F568-4F2F-9826-2FFACA2D1808}" presName="vert1" presStyleCnt="0"/>
      <dgm:spPr/>
    </dgm:pt>
    <dgm:pt modelId="{AD0AB4AB-CD24-492E-A490-D6F21445DE8C}" type="pres">
      <dgm:prSet presAssocID="{19127297-3274-4456-A6E3-EE755CFE2D9C}" presName="thickLine" presStyleLbl="alignNode1" presStyleIdx="5" presStyleCnt="6"/>
      <dgm:spPr/>
    </dgm:pt>
    <dgm:pt modelId="{49C9037C-60A5-4704-AF73-88021729BFAC}" type="pres">
      <dgm:prSet presAssocID="{19127297-3274-4456-A6E3-EE755CFE2D9C}" presName="horz1" presStyleCnt="0"/>
      <dgm:spPr/>
    </dgm:pt>
    <dgm:pt modelId="{42772FD5-0905-4E4B-82ED-78DBA7CF9D3C}" type="pres">
      <dgm:prSet presAssocID="{19127297-3274-4456-A6E3-EE755CFE2D9C}" presName="tx1" presStyleLbl="revTx" presStyleIdx="5" presStyleCnt="6"/>
      <dgm:spPr/>
    </dgm:pt>
    <dgm:pt modelId="{CB83AB18-AE4E-4059-B64A-6CA7736A5AE9}" type="pres">
      <dgm:prSet presAssocID="{19127297-3274-4456-A6E3-EE755CFE2D9C}" presName="vert1" presStyleCnt="0"/>
      <dgm:spPr/>
    </dgm:pt>
  </dgm:ptLst>
  <dgm:cxnLst>
    <dgm:cxn modelId="{D42BFE42-81E5-4FD6-ADFB-D45C6A0B3CBB}" type="presOf" srcId="{1054385F-F568-4F2F-9826-2FFACA2D1808}" destId="{5E97250A-FBD9-45FD-95DE-29F73E8DF940}" srcOrd="0" destOrd="0" presId="urn:microsoft.com/office/officeart/2008/layout/LinedList"/>
    <dgm:cxn modelId="{CB7E0146-EE83-4B53-AEA0-C33342887C01}" srcId="{B5FF7A07-07A2-4FAA-8CCE-8364AF26BAC2}" destId="{FB9BC316-4F7D-4356-BA76-BE4BD08FC522}" srcOrd="0" destOrd="0" parTransId="{2024F97E-1412-4924-A175-79B83CF05A95}" sibTransId="{51625A1C-6C98-4ADE-87C0-03683D4A9673}"/>
    <dgm:cxn modelId="{BC186867-730D-426F-8FA8-601B3D7E1AAF}" srcId="{B5FF7A07-07A2-4FAA-8CCE-8364AF26BAC2}" destId="{DF3E5C80-2E88-473A-AB45-89C39CC80CA8}" srcOrd="1" destOrd="0" parTransId="{73276027-2C29-4449-BBA8-1D7CB1B7A68E}" sibTransId="{BE207986-2A15-4A13-866A-B22A5F2085CF}"/>
    <dgm:cxn modelId="{B5671C7B-C198-4C7A-BE5D-B56D1B706E3C}" type="presOf" srcId="{4992819A-276E-416F-A58F-959225C96A00}" destId="{A74C15B2-AF49-4254-AE89-B7B3BD31A0E4}" srcOrd="0" destOrd="0" presId="urn:microsoft.com/office/officeart/2008/layout/LinedList"/>
    <dgm:cxn modelId="{14F3E0B6-1E67-4D9F-BAFE-228944A66587}" srcId="{B5FF7A07-07A2-4FAA-8CCE-8364AF26BAC2}" destId="{4992819A-276E-416F-A58F-959225C96A00}" srcOrd="3" destOrd="0" parTransId="{95461567-EA1A-4A69-941A-B2A44936E687}" sibTransId="{81535ED6-D315-4A2D-9D05-E9DDB74B3342}"/>
    <dgm:cxn modelId="{85902FC2-4ADD-4572-8E19-4C94376411AE}" srcId="{B5FF7A07-07A2-4FAA-8CCE-8364AF26BAC2}" destId="{1054385F-F568-4F2F-9826-2FFACA2D1808}" srcOrd="4" destOrd="0" parTransId="{36433C21-7917-48BF-B663-D84068197E1C}" sibTransId="{CC3F817D-135B-4C3C-A355-E61FF2D2C51A}"/>
    <dgm:cxn modelId="{D888FBCF-FA48-4178-A72A-F7F446328F61}" type="presOf" srcId="{19127297-3274-4456-A6E3-EE755CFE2D9C}" destId="{42772FD5-0905-4E4B-82ED-78DBA7CF9D3C}" srcOrd="0" destOrd="0" presId="urn:microsoft.com/office/officeart/2008/layout/LinedList"/>
    <dgm:cxn modelId="{E790D6D0-651E-4135-94F5-5B245B61E90F}" type="presOf" srcId="{DF3E5C80-2E88-473A-AB45-89C39CC80CA8}" destId="{4F832051-F537-4342-88EB-19093B7E56D3}" srcOrd="0" destOrd="0" presId="urn:microsoft.com/office/officeart/2008/layout/LinedList"/>
    <dgm:cxn modelId="{51E9A3D3-FC8E-4F3C-91FD-AFC116D1DEB7}" type="presOf" srcId="{FB9BC316-4F7D-4356-BA76-BE4BD08FC522}" destId="{9C1CB46E-A562-4997-8DEB-C268856ADAF6}" srcOrd="0" destOrd="0" presId="urn:microsoft.com/office/officeart/2008/layout/LinedList"/>
    <dgm:cxn modelId="{AC9825D5-50B6-4166-A906-A10DACD07AE0}" srcId="{B5FF7A07-07A2-4FAA-8CCE-8364AF26BAC2}" destId="{27DA1907-9DF1-4CDE-8081-318A029C117F}" srcOrd="2" destOrd="0" parTransId="{E8AFC74A-3A36-49ED-BA49-E4E1B49CDF81}" sibTransId="{7C791B6D-79DA-4C38-A246-E90DE8DC748F}"/>
    <dgm:cxn modelId="{34766ED6-6695-464C-B5C9-69162E4E1D1F}" type="presOf" srcId="{B5FF7A07-07A2-4FAA-8CCE-8364AF26BAC2}" destId="{0F154DB0-D7A0-4375-894B-B2708CE1E925}" srcOrd="0" destOrd="0" presId="urn:microsoft.com/office/officeart/2008/layout/LinedList"/>
    <dgm:cxn modelId="{84262AD8-64B8-4EB1-8998-7BA770C6ABA1}" srcId="{B5FF7A07-07A2-4FAA-8CCE-8364AF26BAC2}" destId="{19127297-3274-4456-A6E3-EE755CFE2D9C}" srcOrd="5" destOrd="0" parTransId="{D1666EAC-DAA1-4977-AD6A-ABDA6E7AC98D}" sibTransId="{206F0B81-83CE-40A5-BDEF-F0093B3F8A72}"/>
    <dgm:cxn modelId="{DD3FEAF0-B279-4DF8-867E-3470EBE8C3AF}" type="presOf" srcId="{27DA1907-9DF1-4CDE-8081-318A029C117F}" destId="{5525E676-65D3-4B91-BA5E-D46C6F8E8BE5}" srcOrd="0" destOrd="0" presId="urn:microsoft.com/office/officeart/2008/layout/LinedList"/>
    <dgm:cxn modelId="{0056D1E4-48D1-4935-8B8C-8B273A2BBD9A}" type="presParOf" srcId="{0F154DB0-D7A0-4375-894B-B2708CE1E925}" destId="{F67775C1-CEEB-47B1-9245-D98D2E830A24}" srcOrd="0" destOrd="0" presId="urn:microsoft.com/office/officeart/2008/layout/LinedList"/>
    <dgm:cxn modelId="{ED7ABBB0-CDB6-4C72-B3D7-8528EE349602}" type="presParOf" srcId="{0F154DB0-D7A0-4375-894B-B2708CE1E925}" destId="{BEE9124C-D943-4D3F-AC72-E371D21087F2}" srcOrd="1" destOrd="0" presId="urn:microsoft.com/office/officeart/2008/layout/LinedList"/>
    <dgm:cxn modelId="{5B32EB98-06D3-4438-A1B6-BC2807395A6B}" type="presParOf" srcId="{BEE9124C-D943-4D3F-AC72-E371D21087F2}" destId="{9C1CB46E-A562-4997-8DEB-C268856ADAF6}" srcOrd="0" destOrd="0" presId="urn:microsoft.com/office/officeart/2008/layout/LinedList"/>
    <dgm:cxn modelId="{0C515BAE-00A4-45B5-A7FB-F818AF16B9DB}" type="presParOf" srcId="{BEE9124C-D943-4D3F-AC72-E371D21087F2}" destId="{1B56051F-91FC-42AD-BDB6-34AA3CDE6A39}" srcOrd="1" destOrd="0" presId="urn:microsoft.com/office/officeart/2008/layout/LinedList"/>
    <dgm:cxn modelId="{64F3D924-81CD-4B95-8F55-04CF62C0849D}" type="presParOf" srcId="{0F154DB0-D7A0-4375-894B-B2708CE1E925}" destId="{F04FD4C1-AD0E-4304-AF78-2916F8123559}" srcOrd="2" destOrd="0" presId="urn:microsoft.com/office/officeart/2008/layout/LinedList"/>
    <dgm:cxn modelId="{2E1BF6FE-2FBC-45B5-B844-FBDE5D8C509A}" type="presParOf" srcId="{0F154DB0-D7A0-4375-894B-B2708CE1E925}" destId="{FFDC2516-99DF-4D24-A0C0-F4DE5FE6E960}" srcOrd="3" destOrd="0" presId="urn:microsoft.com/office/officeart/2008/layout/LinedList"/>
    <dgm:cxn modelId="{8A716790-3DFB-4AB2-9B6C-EDD5950A6E56}" type="presParOf" srcId="{FFDC2516-99DF-4D24-A0C0-F4DE5FE6E960}" destId="{4F832051-F537-4342-88EB-19093B7E56D3}" srcOrd="0" destOrd="0" presId="urn:microsoft.com/office/officeart/2008/layout/LinedList"/>
    <dgm:cxn modelId="{48D61579-2F50-4C66-A375-509D9061A97F}" type="presParOf" srcId="{FFDC2516-99DF-4D24-A0C0-F4DE5FE6E960}" destId="{BA20A24B-F2C1-4C2C-BC6F-6B7ED37B3ED2}" srcOrd="1" destOrd="0" presId="urn:microsoft.com/office/officeart/2008/layout/LinedList"/>
    <dgm:cxn modelId="{27F7AF03-75DB-4415-8B8F-9D66F91C77B1}" type="presParOf" srcId="{0F154DB0-D7A0-4375-894B-B2708CE1E925}" destId="{52FCAAD5-6BDE-4688-97DB-C08A0956F668}" srcOrd="4" destOrd="0" presId="urn:microsoft.com/office/officeart/2008/layout/LinedList"/>
    <dgm:cxn modelId="{1ABD8938-DE75-4297-B24C-02C7CB952038}" type="presParOf" srcId="{0F154DB0-D7A0-4375-894B-B2708CE1E925}" destId="{10EB1730-B178-4A05-BBC4-7AB2F65EE018}" srcOrd="5" destOrd="0" presId="urn:microsoft.com/office/officeart/2008/layout/LinedList"/>
    <dgm:cxn modelId="{092A5F5F-BABE-4951-9AA8-9EDE3EE3B8F3}" type="presParOf" srcId="{10EB1730-B178-4A05-BBC4-7AB2F65EE018}" destId="{5525E676-65D3-4B91-BA5E-D46C6F8E8BE5}" srcOrd="0" destOrd="0" presId="urn:microsoft.com/office/officeart/2008/layout/LinedList"/>
    <dgm:cxn modelId="{DCB92191-436E-4AB1-B58E-09BCA9E5A442}" type="presParOf" srcId="{10EB1730-B178-4A05-BBC4-7AB2F65EE018}" destId="{462E5CEB-656E-4431-AF42-D1F5E0A2FD57}" srcOrd="1" destOrd="0" presId="urn:microsoft.com/office/officeart/2008/layout/LinedList"/>
    <dgm:cxn modelId="{2B3A4F45-9526-44E3-9725-2B8D8A88F79C}" type="presParOf" srcId="{0F154DB0-D7A0-4375-894B-B2708CE1E925}" destId="{09FD7EC8-753F-4665-B9B9-A4DBB9D7058C}" srcOrd="6" destOrd="0" presId="urn:microsoft.com/office/officeart/2008/layout/LinedList"/>
    <dgm:cxn modelId="{EE87681E-1395-4CD3-BB48-7802251EDF1B}" type="presParOf" srcId="{0F154DB0-D7A0-4375-894B-B2708CE1E925}" destId="{DA21F1D8-5D45-45BE-8DEC-37714129B75E}" srcOrd="7" destOrd="0" presId="urn:microsoft.com/office/officeart/2008/layout/LinedList"/>
    <dgm:cxn modelId="{4976F436-4BC2-42FF-9191-E7F1613CA26E}" type="presParOf" srcId="{DA21F1D8-5D45-45BE-8DEC-37714129B75E}" destId="{A74C15B2-AF49-4254-AE89-B7B3BD31A0E4}" srcOrd="0" destOrd="0" presId="urn:microsoft.com/office/officeart/2008/layout/LinedList"/>
    <dgm:cxn modelId="{46223747-BCFF-4A26-BCC3-6C4F91AA9333}" type="presParOf" srcId="{DA21F1D8-5D45-45BE-8DEC-37714129B75E}" destId="{62B58EAA-4C48-4BB7-A392-F66C31D2E5A0}" srcOrd="1" destOrd="0" presId="urn:microsoft.com/office/officeart/2008/layout/LinedList"/>
    <dgm:cxn modelId="{425F1662-994A-4099-A674-516F9B89C32D}" type="presParOf" srcId="{0F154DB0-D7A0-4375-894B-B2708CE1E925}" destId="{0DCCAC7A-4CFE-4063-A816-A945A3A0686C}" srcOrd="8" destOrd="0" presId="urn:microsoft.com/office/officeart/2008/layout/LinedList"/>
    <dgm:cxn modelId="{7B29B47B-6E40-4C30-8FB5-D2B04CAD7B4D}" type="presParOf" srcId="{0F154DB0-D7A0-4375-894B-B2708CE1E925}" destId="{088FAF62-50E6-47DD-B972-470AFDBAB96C}" srcOrd="9" destOrd="0" presId="urn:microsoft.com/office/officeart/2008/layout/LinedList"/>
    <dgm:cxn modelId="{D23FB22B-CA8F-4C83-9134-875BE69875A2}" type="presParOf" srcId="{088FAF62-50E6-47DD-B972-470AFDBAB96C}" destId="{5E97250A-FBD9-45FD-95DE-29F73E8DF940}" srcOrd="0" destOrd="0" presId="urn:microsoft.com/office/officeart/2008/layout/LinedList"/>
    <dgm:cxn modelId="{C298DE9D-D3E5-429B-B56B-8B144D118F74}" type="presParOf" srcId="{088FAF62-50E6-47DD-B972-470AFDBAB96C}" destId="{0EE4EB78-94D1-4985-A3E1-65A25C855BE6}" srcOrd="1" destOrd="0" presId="urn:microsoft.com/office/officeart/2008/layout/LinedList"/>
    <dgm:cxn modelId="{0AB9063D-A8E8-4F32-A9DD-A2D5B7FDBFC1}" type="presParOf" srcId="{0F154DB0-D7A0-4375-894B-B2708CE1E925}" destId="{AD0AB4AB-CD24-492E-A490-D6F21445DE8C}" srcOrd="10" destOrd="0" presId="urn:microsoft.com/office/officeart/2008/layout/LinedList"/>
    <dgm:cxn modelId="{CABAD22A-48CF-4CFB-8E96-4AF36B8AE494}" type="presParOf" srcId="{0F154DB0-D7A0-4375-894B-B2708CE1E925}" destId="{49C9037C-60A5-4704-AF73-88021729BFAC}" srcOrd="11" destOrd="0" presId="urn:microsoft.com/office/officeart/2008/layout/LinedList"/>
    <dgm:cxn modelId="{50B82447-BD68-418D-A982-092C010B17D5}" type="presParOf" srcId="{49C9037C-60A5-4704-AF73-88021729BFAC}" destId="{42772FD5-0905-4E4B-82ED-78DBA7CF9D3C}" srcOrd="0" destOrd="0" presId="urn:microsoft.com/office/officeart/2008/layout/LinedList"/>
    <dgm:cxn modelId="{1D8330F7-271B-40A5-8B85-6EE7144ABB13}" type="presParOf" srcId="{49C9037C-60A5-4704-AF73-88021729BFAC}" destId="{CB83AB18-AE4E-4059-B64A-6CA7736A5AE9}"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87074730-7305-41B5-8236-98D695D5BF43}" type="doc">
      <dgm:prSet loTypeId="urn:microsoft.com/office/officeart/2008/layout/LinedList" loCatId="list" qsTypeId="urn:microsoft.com/office/officeart/2005/8/quickstyle/simple1" qsCatId="simple" csTypeId="urn:microsoft.com/office/officeart/2005/8/colors/colorful5" csCatId="colorful"/>
      <dgm:spPr/>
      <dgm:t>
        <a:bodyPr/>
        <a:lstStyle/>
        <a:p>
          <a:endParaRPr lang="en-US"/>
        </a:p>
      </dgm:t>
    </dgm:pt>
    <dgm:pt modelId="{FD649600-B298-4CA8-B60B-D1D6E495BEB3}">
      <dgm:prSet/>
      <dgm:spPr/>
      <dgm:t>
        <a:bodyPr/>
        <a:lstStyle/>
        <a:p>
          <a:r>
            <a:rPr lang="en-GB"/>
            <a:t>Hosted by the Welsh Local Government Association (WLGA)</a:t>
          </a:r>
          <a:endParaRPr lang="en-US"/>
        </a:p>
      </dgm:t>
    </dgm:pt>
    <dgm:pt modelId="{B43F6349-62EB-48E7-8DAA-89DE959C6429}" type="parTrans" cxnId="{FEA705FC-BBE9-4497-AAB1-8B5871C65D86}">
      <dgm:prSet/>
      <dgm:spPr/>
      <dgm:t>
        <a:bodyPr/>
        <a:lstStyle/>
        <a:p>
          <a:endParaRPr lang="en-US"/>
        </a:p>
      </dgm:t>
    </dgm:pt>
    <dgm:pt modelId="{A0CA5E34-E505-49B5-9E70-EBCF6752433E}" type="sibTrans" cxnId="{FEA705FC-BBE9-4497-AAB1-8B5871C65D86}">
      <dgm:prSet/>
      <dgm:spPr/>
      <dgm:t>
        <a:bodyPr/>
        <a:lstStyle/>
        <a:p>
          <a:endParaRPr lang="en-US"/>
        </a:p>
      </dgm:t>
    </dgm:pt>
    <dgm:pt modelId="{92C272C9-258B-4A05-8A5A-7DD305573DDE}">
      <dgm:prSet/>
      <dgm:spPr/>
      <dgm:t>
        <a:bodyPr/>
        <a:lstStyle/>
        <a:p>
          <a:r>
            <a:rPr lang="en-GB"/>
            <a:t>Partnership enterprise between WLGA, Association of Directors of Social Services (ADSS) Cymru and the Welsh Assembly Government (WAG)</a:t>
          </a:r>
          <a:endParaRPr lang="en-US"/>
        </a:p>
      </dgm:t>
    </dgm:pt>
    <dgm:pt modelId="{175F807E-786C-4695-9398-0F383F38F994}" type="parTrans" cxnId="{205E5ED2-6560-4163-AF02-F6A6A1157598}">
      <dgm:prSet/>
      <dgm:spPr/>
      <dgm:t>
        <a:bodyPr/>
        <a:lstStyle/>
        <a:p>
          <a:endParaRPr lang="en-US"/>
        </a:p>
      </dgm:t>
    </dgm:pt>
    <dgm:pt modelId="{10A3C822-54C7-41EA-B0CD-A2589433F707}" type="sibTrans" cxnId="{205E5ED2-6560-4163-AF02-F6A6A1157598}">
      <dgm:prSet/>
      <dgm:spPr/>
      <dgm:t>
        <a:bodyPr/>
        <a:lstStyle/>
        <a:p>
          <a:endParaRPr lang="en-US"/>
        </a:p>
      </dgm:t>
    </dgm:pt>
    <dgm:pt modelId="{F2C976A8-F7C9-4C43-AAE9-F2EC489EE901}">
      <dgm:prSet/>
      <dgm:spPr/>
      <dgm:t>
        <a:bodyPr/>
        <a:lstStyle/>
        <a:p>
          <a:r>
            <a:rPr lang="en-GB"/>
            <a:t>Central team based in Cardiff</a:t>
          </a:r>
          <a:endParaRPr lang="en-US"/>
        </a:p>
      </dgm:t>
    </dgm:pt>
    <dgm:pt modelId="{018899AB-CB9F-45D7-AC26-6F09F80A4823}" type="parTrans" cxnId="{E53966A7-684C-4C2E-9642-45E7D745DF1C}">
      <dgm:prSet/>
      <dgm:spPr/>
      <dgm:t>
        <a:bodyPr/>
        <a:lstStyle/>
        <a:p>
          <a:endParaRPr lang="en-US"/>
        </a:p>
      </dgm:t>
    </dgm:pt>
    <dgm:pt modelId="{A5E602D6-8041-42BE-A893-47B4807FECBA}" type="sibTrans" cxnId="{E53966A7-684C-4C2E-9642-45E7D745DF1C}">
      <dgm:prSet/>
      <dgm:spPr/>
      <dgm:t>
        <a:bodyPr/>
        <a:lstStyle/>
        <a:p>
          <a:endParaRPr lang="en-US"/>
        </a:p>
      </dgm:t>
    </dgm:pt>
    <dgm:pt modelId="{49E14171-17F1-427F-ADF3-1352DE0E5FEF}">
      <dgm:prSet/>
      <dgm:spPr/>
      <dgm:t>
        <a:bodyPr/>
        <a:lstStyle/>
        <a:p>
          <a:r>
            <a:rPr lang="en-GB"/>
            <a:t>‘Improvement managers’ focused on Social Services improvement across Wales</a:t>
          </a:r>
          <a:endParaRPr lang="en-US"/>
        </a:p>
      </dgm:t>
    </dgm:pt>
    <dgm:pt modelId="{9B7D6938-CDF9-4DDA-A465-AA0C85D45A86}" type="parTrans" cxnId="{C02A7B10-74F5-4935-A46D-F86F869C0DEE}">
      <dgm:prSet/>
      <dgm:spPr/>
      <dgm:t>
        <a:bodyPr/>
        <a:lstStyle/>
        <a:p>
          <a:endParaRPr lang="en-US"/>
        </a:p>
      </dgm:t>
    </dgm:pt>
    <dgm:pt modelId="{45125ABD-3D5A-4EF5-B433-4B9A3C23C218}" type="sibTrans" cxnId="{C02A7B10-74F5-4935-A46D-F86F869C0DEE}">
      <dgm:prSet/>
      <dgm:spPr/>
      <dgm:t>
        <a:bodyPr/>
        <a:lstStyle/>
        <a:p>
          <a:endParaRPr lang="en-US"/>
        </a:p>
      </dgm:t>
    </dgm:pt>
    <dgm:pt modelId="{F9D0B4C1-0F98-4CDC-887D-E7A634713794}">
      <dgm:prSet/>
      <dgm:spPr/>
      <dgm:t>
        <a:bodyPr/>
        <a:lstStyle/>
        <a:p>
          <a:r>
            <a:rPr lang="en-GB"/>
            <a:t>Funded by WAG Improvement Fund</a:t>
          </a:r>
          <a:endParaRPr lang="en-US"/>
        </a:p>
      </dgm:t>
    </dgm:pt>
    <dgm:pt modelId="{699F891A-0F65-4771-9FD1-8BB714A39695}" type="parTrans" cxnId="{B99B60BC-00C9-4A9C-AF86-792291F3ED47}">
      <dgm:prSet/>
      <dgm:spPr/>
      <dgm:t>
        <a:bodyPr/>
        <a:lstStyle/>
        <a:p>
          <a:endParaRPr lang="en-US"/>
        </a:p>
      </dgm:t>
    </dgm:pt>
    <dgm:pt modelId="{223DA816-96BA-4ED8-BF55-D7F9FB9B4573}" type="sibTrans" cxnId="{B99B60BC-00C9-4A9C-AF86-792291F3ED47}">
      <dgm:prSet/>
      <dgm:spPr/>
      <dgm:t>
        <a:bodyPr/>
        <a:lstStyle/>
        <a:p>
          <a:endParaRPr lang="en-US"/>
        </a:p>
      </dgm:t>
    </dgm:pt>
    <dgm:pt modelId="{9B36BFA0-B0AF-4D90-8336-283D72889E0B}">
      <dgm:prSet/>
      <dgm:spPr/>
      <dgm:t>
        <a:bodyPr/>
        <a:lstStyle/>
        <a:p>
          <a:r>
            <a:rPr lang="en-GB"/>
            <a:t>For local authorities in Wales the SSIA provides a 'first port of call' for advice and support on performance improvement</a:t>
          </a:r>
          <a:endParaRPr lang="en-US"/>
        </a:p>
      </dgm:t>
    </dgm:pt>
    <dgm:pt modelId="{FF06268E-9527-483F-9D41-EB7F87BCBE3B}" type="parTrans" cxnId="{5B7A1DF1-B50F-4F76-9785-DE5633F33270}">
      <dgm:prSet/>
      <dgm:spPr/>
      <dgm:t>
        <a:bodyPr/>
        <a:lstStyle/>
        <a:p>
          <a:endParaRPr lang="en-US"/>
        </a:p>
      </dgm:t>
    </dgm:pt>
    <dgm:pt modelId="{21557314-2D9B-44F1-8824-4911B22D4274}" type="sibTrans" cxnId="{5B7A1DF1-B50F-4F76-9785-DE5633F33270}">
      <dgm:prSet/>
      <dgm:spPr/>
      <dgm:t>
        <a:bodyPr/>
        <a:lstStyle/>
        <a:p>
          <a:endParaRPr lang="en-US"/>
        </a:p>
      </dgm:t>
    </dgm:pt>
    <dgm:pt modelId="{E70DA5C4-B3D0-4ED1-81D4-E24D3CC85A95}" type="pres">
      <dgm:prSet presAssocID="{87074730-7305-41B5-8236-98D695D5BF43}" presName="vert0" presStyleCnt="0">
        <dgm:presLayoutVars>
          <dgm:dir/>
          <dgm:animOne val="branch"/>
          <dgm:animLvl val="lvl"/>
        </dgm:presLayoutVars>
      </dgm:prSet>
      <dgm:spPr/>
    </dgm:pt>
    <dgm:pt modelId="{0049C350-C7D5-4059-A788-80B7A6675410}" type="pres">
      <dgm:prSet presAssocID="{FD649600-B298-4CA8-B60B-D1D6E495BEB3}" presName="thickLine" presStyleLbl="alignNode1" presStyleIdx="0" presStyleCnt="6"/>
      <dgm:spPr/>
    </dgm:pt>
    <dgm:pt modelId="{61303869-ABC2-44AA-B326-43FE73FE1F71}" type="pres">
      <dgm:prSet presAssocID="{FD649600-B298-4CA8-B60B-D1D6E495BEB3}" presName="horz1" presStyleCnt="0"/>
      <dgm:spPr/>
    </dgm:pt>
    <dgm:pt modelId="{49879532-883C-4A9B-8710-6228E6DA665E}" type="pres">
      <dgm:prSet presAssocID="{FD649600-B298-4CA8-B60B-D1D6E495BEB3}" presName="tx1" presStyleLbl="revTx" presStyleIdx="0" presStyleCnt="6"/>
      <dgm:spPr/>
    </dgm:pt>
    <dgm:pt modelId="{3D21F0AE-4222-45DE-8496-2D5C7A5BF511}" type="pres">
      <dgm:prSet presAssocID="{FD649600-B298-4CA8-B60B-D1D6E495BEB3}" presName="vert1" presStyleCnt="0"/>
      <dgm:spPr/>
    </dgm:pt>
    <dgm:pt modelId="{59542C9C-0051-4C39-BF60-520277923300}" type="pres">
      <dgm:prSet presAssocID="{92C272C9-258B-4A05-8A5A-7DD305573DDE}" presName="thickLine" presStyleLbl="alignNode1" presStyleIdx="1" presStyleCnt="6"/>
      <dgm:spPr/>
    </dgm:pt>
    <dgm:pt modelId="{B5AA5E49-1E41-49CA-A7E5-5DE548BD502B}" type="pres">
      <dgm:prSet presAssocID="{92C272C9-258B-4A05-8A5A-7DD305573DDE}" presName="horz1" presStyleCnt="0"/>
      <dgm:spPr/>
    </dgm:pt>
    <dgm:pt modelId="{BE3FBFB6-B8F7-49B6-A360-96BA106614F1}" type="pres">
      <dgm:prSet presAssocID="{92C272C9-258B-4A05-8A5A-7DD305573DDE}" presName="tx1" presStyleLbl="revTx" presStyleIdx="1" presStyleCnt="6"/>
      <dgm:spPr/>
    </dgm:pt>
    <dgm:pt modelId="{13EC8A66-97A9-43D8-9874-C924E50FAC28}" type="pres">
      <dgm:prSet presAssocID="{92C272C9-258B-4A05-8A5A-7DD305573DDE}" presName="vert1" presStyleCnt="0"/>
      <dgm:spPr/>
    </dgm:pt>
    <dgm:pt modelId="{7FC630D9-982A-477B-8375-E13A0E8AB6A6}" type="pres">
      <dgm:prSet presAssocID="{F2C976A8-F7C9-4C43-AAE9-F2EC489EE901}" presName="thickLine" presStyleLbl="alignNode1" presStyleIdx="2" presStyleCnt="6"/>
      <dgm:spPr/>
    </dgm:pt>
    <dgm:pt modelId="{49897BAE-C9B0-4068-8E2C-B20CD6BE9EB9}" type="pres">
      <dgm:prSet presAssocID="{F2C976A8-F7C9-4C43-AAE9-F2EC489EE901}" presName="horz1" presStyleCnt="0"/>
      <dgm:spPr/>
    </dgm:pt>
    <dgm:pt modelId="{BC6E12D0-2C33-4C5B-A6E0-1C6703365C76}" type="pres">
      <dgm:prSet presAssocID="{F2C976A8-F7C9-4C43-AAE9-F2EC489EE901}" presName="tx1" presStyleLbl="revTx" presStyleIdx="2" presStyleCnt="6"/>
      <dgm:spPr/>
    </dgm:pt>
    <dgm:pt modelId="{783DFB9E-5FF9-45E2-BE52-874DB82812EC}" type="pres">
      <dgm:prSet presAssocID="{F2C976A8-F7C9-4C43-AAE9-F2EC489EE901}" presName="vert1" presStyleCnt="0"/>
      <dgm:spPr/>
    </dgm:pt>
    <dgm:pt modelId="{E3A97B4B-5402-4F64-AFF0-310FBCAE55D2}" type="pres">
      <dgm:prSet presAssocID="{49E14171-17F1-427F-ADF3-1352DE0E5FEF}" presName="thickLine" presStyleLbl="alignNode1" presStyleIdx="3" presStyleCnt="6"/>
      <dgm:spPr/>
    </dgm:pt>
    <dgm:pt modelId="{18FD4F36-5D11-45EE-AE1C-CB74415BB8CB}" type="pres">
      <dgm:prSet presAssocID="{49E14171-17F1-427F-ADF3-1352DE0E5FEF}" presName="horz1" presStyleCnt="0"/>
      <dgm:spPr/>
    </dgm:pt>
    <dgm:pt modelId="{EA2E5E44-74D4-4EB3-BBD5-66E0F83A2D15}" type="pres">
      <dgm:prSet presAssocID="{49E14171-17F1-427F-ADF3-1352DE0E5FEF}" presName="tx1" presStyleLbl="revTx" presStyleIdx="3" presStyleCnt="6"/>
      <dgm:spPr/>
    </dgm:pt>
    <dgm:pt modelId="{B3478DC3-BE45-42DC-907F-E557392A0F51}" type="pres">
      <dgm:prSet presAssocID="{49E14171-17F1-427F-ADF3-1352DE0E5FEF}" presName="vert1" presStyleCnt="0"/>
      <dgm:spPr/>
    </dgm:pt>
    <dgm:pt modelId="{537D2C89-BFCF-4A70-AE33-2A4311CFCF4B}" type="pres">
      <dgm:prSet presAssocID="{F9D0B4C1-0F98-4CDC-887D-E7A634713794}" presName="thickLine" presStyleLbl="alignNode1" presStyleIdx="4" presStyleCnt="6"/>
      <dgm:spPr/>
    </dgm:pt>
    <dgm:pt modelId="{13EA9BC4-9986-4AD9-9D62-DC0B49E378E8}" type="pres">
      <dgm:prSet presAssocID="{F9D0B4C1-0F98-4CDC-887D-E7A634713794}" presName="horz1" presStyleCnt="0"/>
      <dgm:spPr/>
    </dgm:pt>
    <dgm:pt modelId="{5BEC080C-5944-4254-B942-71A83E3ED6A7}" type="pres">
      <dgm:prSet presAssocID="{F9D0B4C1-0F98-4CDC-887D-E7A634713794}" presName="tx1" presStyleLbl="revTx" presStyleIdx="4" presStyleCnt="6"/>
      <dgm:spPr/>
    </dgm:pt>
    <dgm:pt modelId="{012960F3-EB39-4A6C-82EA-4BA37994552F}" type="pres">
      <dgm:prSet presAssocID="{F9D0B4C1-0F98-4CDC-887D-E7A634713794}" presName="vert1" presStyleCnt="0"/>
      <dgm:spPr/>
    </dgm:pt>
    <dgm:pt modelId="{C2282740-3BE0-4838-AE9B-8A77DBB5420C}" type="pres">
      <dgm:prSet presAssocID="{9B36BFA0-B0AF-4D90-8336-283D72889E0B}" presName="thickLine" presStyleLbl="alignNode1" presStyleIdx="5" presStyleCnt="6"/>
      <dgm:spPr/>
    </dgm:pt>
    <dgm:pt modelId="{7A98B011-BBCE-447B-ACF7-3CE7A3F6F878}" type="pres">
      <dgm:prSet presAssocID="{9B36BFA0-B0AF-4D90-8336-283D72889E0B}" presName="horz1" presStyleCnt="0"/>
      <dgm:spPr/>
    </dgm:pt>
    <dgm:pt modelId="{FE314E2F-2691-4416-AC03-626A50EB7786}" type="pres">
      <dgm:prSet presAssocID="{9B36BFA0-B0AF-4D90-8336-283D72889E0B}" presName="tx1" presStyleLbl="revTx" presStyleIdx="5" presStyleCnt="6"/>
      <dgm:spPr/>
    </dgm:pt>
    <dgm:pt modelId="{56121D9E-14EC-473D-844A-5C24E335ED62}" type="pres">
      <dgm:prSet presAssocID="{9B36BFA0-B0AF-4D90-8336-283D72889E0B}" presName="vert1" presStyleCnt="0"/>
      <dgm:spPr/>
    </dgm:pt>
  </dgm:ptLst>
  <dgm:cxnLst>
    <dgm:cxn modelId="{C02A7B10-74F5-4935-A46D-F86F869C0DEE}" srcId="{87074730-7305-41B5-8236-98D695D5BF43}" destId="{49E14171-17F1-427F-ADF3-1352DE0E5FEF}" srcOrd="3" destOrd="0" parTransId="{9B7D6938-CDF9-4DDA-A465-AA0C85D45A86}" sibTransId="{45125ABD-3D5A-4EF5-B433-4B9A3C23C218}"/>
    <dgm:cxn modelId="{D077ED1A-A836-4D04-8815-DC0954A524B3}" type="presOf" srcId="{92C272C9-258B-4A05-8A5A-7DD305573DDE}" destId="{BE3FBFB6-B8F7-49B6-A360-96BA106614F1}" srcOrd="0" destOrd="0" presId="urn:microsoft.com/office/officeart/2008/layout/LinedList"/>
    <dgm:cxn modelId="{BD18942B-33B3-4866-900A-D39479173F58}" type="presOf" srcId="{9B36BFA0-B0AF-4D90-8336-283D72889E0B}" destId="{FE314E2F-2691-4416-AC03-626A50EB7786}" srcOrd="0" destOrd="0" presId="urn:microsoft.com/office/officeart/2008/layout/LinedList"/>
    <dgm:cxn modelId="{EA2B4684-5D32-40F1-9B73-77C1FC63794C}" type="presOf" srcId="{49E14171-17F1-427F-ADF3-1352DE0E5FEF}" destId="{EA2E5E44-74D4-4EB3-BBD5-66E0F83A2D15}" srcOrd="0" destOrd="0" presId="urn:microsoft.com/office/officeart/2008/layout/LinedList"/>
    <dgm:cxn modelId="{EE08B1A4-9982-4220-BB06-349BE3DAB772}" type="presOf" srcId="{FD649600-B298-4CA8-B60B-D1D6E495BEB3}" destId="{49879532-883C-4A9B-8710-6228E6DA665E}" srcOrd="0" destOrd="0" presId="urn:microsoft.com/office/officeart/2008/layout/LinedList"/>
    <dgm:cxn modelId="{E53966A7-684C-4C2E-9642-45E7D745DF1C}" srcId="{87074730-7305-41B5-8236-98D695D5BF43}" destId="{F2C976A8-F7C9-4C43-AAE9-F2EC489EE901}" srcOrd="2" destOrd="0" parTransId="{018899AB-CB9F-45D7-AC26-6F09F80A4823}" sibTransId="{A5E602D6-8041-42BE-A893-47B4807FECBA}"/>
    <dgm:cxn modelId="{A121F2AE-6954-469B-8D7F-AB2BD2D00A90}" type="presOf" srcId="{F9D0B4C1-0F98-4CDC-887D-E7A634713794}" destId="{5BEC080C-5944-4254-B942-71A83E3ED6A7}" srcOrd="0" destOrd="0" presId="urn:microsoft.com/office/officeart/2008/layout/LinedList"/>
    <dgm:cxn modelId="{B99B60BC-00C9-4A9C-AF86-792291F3ED47}" srcId="{87074730-7305-41B5-8236-98D695D5BF43}" destId="{F9D0B4C1-0F98-4CDC-887D-E7A634713794}" srcOrd="4" destOrd="0" parTransId="{699F891A-0F65-4771-9FD1-8BB714A39695}" sibTransId="{223DA816-96BA-4ED8-BF55-D7F9FB9B4573}"/>
    <dgm:cxn modelId="{205E5ED2-6560-4163-AF02-F6A6A1157598}" srcId="{87074730-7305-41B5-8236-98D695D5BF43}" destId="{92C272C9-258B-4A05-8A5A-7DD305573DDE}" srcOrd="1" destOrd="0" parTransId="{175F807E-786C-4695-9398-0F383F38F994}" sibTransId="{10A3C822-54C7-41EA-B0CD-A2589433F707}"/>
    <dgm:cxn modelId="{29365FD4-161B-4121-853C-830BD55F05AE}" type="presOf" srcId="{F2C976A8-F7C9-4C43-AAE9-F2EC489EE901}" destId="{BC6E12D0-2C33-4C5B-A6E0-1C6703365C76}" srcOrd="0" destOrd="0" presId="urn:microsoft.com/office/officeart/2008/layout/LinedList"/>
    <dgm:cxn modelId="{FCC4FDE7-0643-4B26-A2F2-D8DDE6CAF20A}" type="presOf" srcId="{87074730-7305-41B5-8236-98D695D5BF43}" destId="{E70DA5C4-B3D0-4ED1-81D4-E24D3CC85A95}" srcOrd="0" destOrd="0" presId="urn:microsoft.com/office/officeart/2008/layout/LinedList"/>
    <dgm:cxn modelId="{5B7A1DF1-B50F-4F76-9785-DE5633F33270}" srcId="{87074730-7305-41B5-8236-98D695D5BF43}" destId="{9B36BFA0-B0AF-4D90-8336-283D72889E0B}" srcOrd="5" destOrd="0" parTransId="{FF06268E-9527-483F-9D41-EB7F87BCBE3B}" sibTransId="{21557314-2D9B-44F1-8824-4911B22D4274}"/>
    <dgm:cxn modelId="{FEA705FC-BBE9-4497-AAB1-8B5871C65D86}" srcId="{87074730-7305-41B5-8236-98D695D5BF43}" destId="{FD649600-B298-4CA8-B60B-D1D6E495BEB3}" srcOrd="0" destOrd="0" parTransId="{B43F6349-62EB-48E7-8DAA-89DE959C6429}" sibTransId="{A0CA5E34-E505-49B5-9E70-EBCF6752433E}"/>
    <dgm:cxn modelId="{EE8E6842-E7EE-47EC-8D82-4770C8D541CE}" type="presParOf" srcId="{E70DA5C4-B3D0-4ED1-81D4-E24D3CC85A95}" destId="{0049C350-C7D5-4059-A788-80B7A6675410}" srcOrd="0" destOrd="0" presId="urn:microsoft.com/office/officeart/2008/layout/LinedList"/>
    <dgm:cxn modelId="{E19D9194-5C81-4D7D-82DB-8A1095203A97}" type="presParOf" srcId="{E70DA5C4-B3D0-4ED1-81D4-E24D3CC85A95}" destId="{61303869-ABC2-44AA-B326-43FE73FE1F71}" srcOrd="1" destOrd="0" presId="urn:microsoft.com/office/officeart/2008/layout/LinedList"/>
    <dgm:cxn modelId="{88554EC4-BD8C-4BA4-BC36-6B7F52E5A2EB}" type="presParOf" srcId="{61303869-ABC2-44AA-B326-43FE73FE1F71}" destId="{49879532-883C-4A9B-8710-6228E6DA665E}" srcOrd="0" destOrd="0" presId="urn:microsoft.com/office/officeart/2008/layout/LinedList"/>
    <dgm:cxn modelId="{F42618D2-BE67-46D2-AC36-3182DBA0D26D}" type="presParOf" srcId="{61303869-ABC2-44AA-B326-43FE73FE1F71}" destId="{3D21F0AE-4222-45DE-8496-2D5C7A5BF511}" srcOrd="1" destOrd="0" presId="urn:microsoft.com/office/officeart/2008/layout/LinedList"/>
    <dgm:cxn modelId="{0BC15DA8-8B34-456B-83AA-A08B5CD2CC64}" type="presParOf" srcId="{E70DA5C4-B3D0-4ED1-81D4-E24D3CC85A95}" destId="{59542C9C-0051-4C39-BF60-520277923300}" srcOrd="2" destOrd="0" presId="urn:microsoft.com/office/officeart/2008/layout/LinedList"/>
    <dgm:cxn modelId="{6629F0BD-B0EB-4594-9997-16EB0904DE62}" type="presParOf" srcId="{E70DA5C4-B3D0-4ED1-81D4-E24D3CC85A95}" destId="{B5AA5E49-1E41-49CA-A7E5-5DE548BD502B}" srcOrd="3" destOrd="0" presId="urn:microsoft.com/office/officeart/2008/layout/LinedList"/>
    <dgm:cxn modelId="{8769D4E9-0E34-47D1-9387-182B0F2A6018}" type="presParOf" srcId="{B5AA5E49-1E41-49CA-A7E5-5DE548BD502B}" destId="{BE3FBFB6-B8F7-49B6-A360-96BA106614F1}" srcOrd="0" destOrd="0" presId="urn:microsoft.com/office/officeart/2008/layout/LinedList"/>
    <dgm:cxn modelId="{ECF31552-01A5-42CC-A9D5-8FF36AA986FF}" type="presParOf" srcId="{B5AA5E49-1E41-49CA-A7E5-5DE548BD502B}" destId="{13EC8A66-97A9-43D8-9874-C924E50FAC28}" srcOrd="1" destOrd="0" presId="urn:microsoft.com/office/officeart/2008/layout/LinedList"/>
    <dgm:cxn modelId="{0BE49DD0-F95A-4F0E-BE2E-FA025BFDC898}" type="presParOf" srcId="{E70DA5C4-B3D0-4ED1-81D4-E24D3CC85A95}" destId="{7FC630D9-982A-477B-8375-E13A0E8AB6A6}" srcOrd="4" destOrd="0" presId="urn:microsoft.com/office/officeart/2008/layout/LinedList"/>
    <dgm:cxn modelId="{8FFBC6F9-41CF-4D2B-9C55-5333A63D39E2}" type="presParOf" srcId="{E70DA5C4-B3D0-4ED1-81D4-E24D3CC85A95}" destId="{49897BAE-C9B0-4068-8E2C-B20CD6BE9EB9}" srcOrd="5" destOrd="0" presId="urn:microsoft.com/office/officeart/2008/layout/LinedList"/>
    <dgm:cxn modelId="{807451DB-2835-4E64-B21F-433F71FA6DB7}" type="presParOf" srcId="{49897BAE-C9B0-4068-8E2C-B20CD6BE9EB9}" destId="{BC6E12D0-2C33-4C5B-A6E0-1C6703365C76}" srcOrd="0" destOrd="0" presId="urn:microsoft.com/office/officeart/2008/layout/LinedList"/>
    <dgm:cxn modelId="{3AA5D640-95E4-4A0B-877D-41E38E3A04BD}" type="presParOf" srcId="{49897BAE-C9B0-4068-8E2C-B20CD6BE9EB9}" destId="{783DFB9E-5FF9-45E2-BE52-874DB82812EC}" srcOrd="1" destOrd="0" presId="urn:microsoft.com/office/officeart/2008/layout/LinedList"/>
    <dgm:cxn modelId="{C33562F3-91D6-49EE-BC27-3F7C8F7ECE3E}" type="presParOf" srcId="{E70DA5C4-B3D0-4ED1-81D4-E24D3CC85A95}" destId="{E3A97B4B-5402-4F64-AFF0-310FBCAE55D2}" srcOrd="6" destOrd="0" presId="urn:microsoft.com/office/officeart/2008/layout/LinedList"/>
    <dgm:cxn modelId="{69A89071-8B28-4C85-87C4-315724975709}" type="presParOf" srcId="{E70DA5C4-B3D0-4ED1-81D4-E24D3CC85A95}" destId="{18FD4F36-5D11-45EE-AE1C-CB74415BB8CB}" srcOrd="7" destOrd="0" presId="urn:microsoft.com/office/officeart/2008/layout/LinedList"/>
    <dgm:cxn modelId="{1ED65115-239D-4B46-B893-CB1F31173F57}" type="presParOf" srcId="{18FD4F36-5D11-45EE-AE1C-CB74415BB8CB}" destId="{EA2E5E44-74D4-4EB3-BBD5-66E0F83A2D15}" srcOrd="0" destOrd="0" presId="urn:microsoft.com/office/officeart/2008/layout/LinedList"/>
    <dgm:cxn modelId="{32956F4B-C640-4A86-AA11-DD316B92027F}" type="presParOf" srcId="{18FD4F36-5D11-45EE-AE1C-CB74415BB8CB}" destId="{B3478DC3-BE45-42DC-907F-E557392A0F51}" srcOrd="1" destOrd="0" presId="urn:microsoft.com/office/officeart/2008/layout/LinedList"/>
    <dgm:cxn modelId="{93266485-6E7A-4308-A0F1-D65025E67B30}" type="presParOf" srcId="{E70DA5C4-B3D0-4ED1-81D4-E24D3CC85A95}" destId="{537D2C89-BFCF-4A70-AE33-2A4311CFCF4B}" srcOrd="8" destOrd="0" presId="urn:microsoft.com/office/officeart/2008/layout/LinedList"/>
    <dgm:cxn modelId="{C08794AB-78BE-4860-8287-D663E06FDFC1}" type="presParOf" srcId="{E70DA5C4-B3D0-4ED1-81D4-E24D3CC85A95}" destId="{13EA9BC4-9986-4AD9-9D62-DC0B49E378E8}" srcOrd="9" destOrd="0" presId="urn:microsoft.com/office/officeart/2008/layout/LinedList"/>
    <dgm:cxn modelId="{FEC49197-CE2F-4DB6-AFE4-907C180778AA}" type="presParOf" srcId="{13EA9BC4-9986-4AD9-9D62-DC0B49E378E8}" destId="{5BEC080C-5944-4254-B942-71A83E3ED6A7}" srcOrd="0" destOrd="0" presId="urn:microsoft.com/office/officeart/2008/layout/LinedList"/>
    <dgm:cxn modelId="{2D297AE0-DED4-4085-A9B4-10657546754D}" type="presParOf" srcId="{13EA9BC4-9986-4AD9-9D62-DC0B49E378E8}" destId="{012960F3-EB39-4A6C-82EA-4BA37994552F}" srcOrd="1" destOrd="0" presId="urn:microsoft.com/office/officeart/2008/layout/LinedList"/>
    <dgm:cxn modelId="{2133DA23-3966-4799-A339-4969B6CD071F}" type="presParOf" srcId="{E70DA5C4-B3D0-4ED1-81D4-E24D3CC85A95}" destId="{C2282740-3BE0-4838-AE9B-8A77DBB5420C}" srcOrd="10" destOrd="0" presId="urn:microsoft.com/office/officeart/2008/layout/LinedList"/>
    <dgm:cxn modelId="{D7C581C5-C46D-4263-B065-73AEF9512987}" type="presParOf" srcId="{E70DA5C4-B3D0-4ED1-81D4-E24D3CC85A95}" destId="{7A98B011-BBCE-447B-ACF7-3CE7A3F6F878}" srcOrd="11" destOrd="0" presId="urn:microsoft.com/office/officeart/2008/layout/LinedList"/>
    <dgm:cxn modelId="{09A39F67-7BA7-4976-A5D7-1DCF96621880}" type="presParOf" srcId="{7A98B011-BBCE-447B-ACF7-3CE7A3F6F878}" destId="{FE314E2F-2691-4416-AC03-626A50EB7786}" srcOrd="0" destOrd="0" presId="urn:microsoft.com/office/officeart/2008/layout/LinedList"/>
    <dgm:cxn modelId="{148A2566-54E0-4DB9-B520-6EC0B5C3C833}" type="presParOf" srcId="{7A98B011-BBCE-447B-ACF7-3CE7A3F6F878}" destId="{56121D9E-14EC-473D-844A-5C24E335ED62}"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61A7F07E-35D7-4967-AC7A-1B2A4D550D50}" type="doc">
      <dgm:prSet loTypeId="urn:microsoft.com/office/officeart/2008/layout/LinedList" loCatId="list" qsTypeId="urn:microsoft.com/office/officeart/2005/8/quickstyle/simple1" qsCatId="simple" csTypeId="urn:microsoft.com/office/officeart/2005/8/colors/accent0_3" csCatId="mainScheme"/>
      <dgm:spPr/>
      <dgm:t>
        <a:bodyPr/>
        <a:lstStyle/>
        <a:p>
          <a:endParaRPr lang="en-US"/>
        </a:p>
      </dgm:t>
    </dgm:pt>
    <dgm:pt modelId="{3595BA48-3323-45E7-9F3D-946F6AD023A2}">
      <dgm:prSet/>
      <dgm:spPr/>
      <dgm:t>
        <a:bodyPr/>
        <a:lstStyle/>
        <a:p>
          <a:r>
            <a:rPr lang="en-GB" dirty="0"/>
            <a:t>Improving service delivery</a:t>
          </a:r>
          <a:endParaRPr lang="en-US" dirty="0"/>
        </a:p>
      </dgm:t>
    </dgm:pt>
    <dgm:pt modelId="{44F9FC55-B47C-4F28-A8FB-3E5217D50D9B}" type="parTrans" cxnId="{76DCF60F-76D0-4DEE-A31B-2634ED62E079}">
      <dgm:prSet/>
      <dgm:spPr/>
      <dgm:t>
        <a:bodyPr/>
        <a:lstStyle/>
        <a:p>
          <a:endParaRPr lang="en-US"/>
        </a:p>
      </dgm:t>
    </dgm:pt>
    <dgm:pt modelId="{72CDE3F6-77ED-4CCE-9BF4-14008C21088E}" type="sibTrans" cxnId="{76DCF60F-76D0-4DEE-A31B-2634ED62E079}">
      <dgm:prSet/>
      <dgm:spPr/>
      <dgm:t>
        <a:bodyPr/>
        <a:lstStyle/>
        <a:p>
          <a:endParaRPr lang="en-US"/>
        </a:p>
      </dgm:t>
    </dgm:pt>
    <dgm:pt modelId="{D39CBF58-1905-4A9E-9DCD-C20DD7B13CB6}">
      <dgm:prSet/>
      <dgm:spPr/>
      <dgm:t>
        <a:bodyPr/>
        <a:lstStyle/>
        <a:p>
          <a:r>
            <a:rPr lang="en-GB"/>
            <a:t>Enabling officers and members to better understand performance</a:t>
          </a:r>
          <a:endParaRPr lang="en-US"/>
        </a:p>
      </dgm:t>
    </dgm:pt>
    <dgm:pt modelId="{919FEE36-02C9-47DE-88E0-A84A957EDDAB}" type="parTrans" cxnId="{4888CF26-61FF-420F-827A-80CD49D44705}">
      <dgm:prSet/>
      <dgm:spPr/>
      <dgm:t>
        <a:bodyPr/>
        <a:lstStyle/>
        <a:p>
          <a:endParaRPr lang="en-US"/>
        </a:p>
      </dgm:t>
    </dgm:pt>
    <dgm:pt modelId="{BA710514-FA01-4D8F-B406-DE9AA140A369}" type="sibTrans" cxnId="{4888CF26-61FF-420F-827A-80CD49D44705}">
      <dgm:prSet/>
      <dgm:spPr/>
      <dgm:t>
        <a:bodyPr/>
        <a:lstStyle/>
        <a:p>
          <a:endParaRPr lang="en-US"/>
        </a:p>
      </dgm:t>
    </dgm:pt>
    <dgm:pt modelId="{853B6216-839B-48B8-93B3-5335664B325C}">
      <dgm:prSet/>
      <dgm:spPr/>
      <dgm:t>
        <a:bodyPr/>
        <a:lstStyle/>
        <a:p>
          <a:r>
            <a:rPr lang="en-GB"/>
            <a:t>Enabling councils to improve decisions and make changes to services based </a:t>
          </a:r>
          <a:endParaRPr lang="en-US"/>
        </a:p>
      </dgm:t>
    </dgm:pt>
    <dgm:pt modelId="{D029E3ED-4295-4C3B-A23D-585438571512}" type="parTrans" cxnId="{889BF1F0-F089-4FA9-BB02-67E3EEC017B7}">
      <dgm:prSet/>
      <dgm:spPr/>
      <dgm:t>
        <a:bodyPr/>
        <a:lstStyle/>
        <a:p>
          <a:endParaRPr lang="en-US"/>
        </a:p>
      </dgm:t>
    </dgm:pt>
    <dgm:pt modelId="{E4DAA7CF-13FB-4388-B302-CBCFED0F385A}" type="sibTrans" cxnId="{889BF1F0-F089-4FA9-BB02-67E3EEC017B7}">
      <dgm:prSet/>
      <dgm:spPr/>
      <dgm:t>
        <a:bodyPr/>
        <a:lstStyle/>
        <a:p>
          <a:endParaRPr lang="en-US"/>
        </a:p>
      </dgm:t>
    </dgm:pt>
    <dgm:pt modelId="{FA7A2750-CFB2-48EA-9C3F-68701021455B}">
      <dgm:prSet/>
      <dgm:spPr/>
      <dgm:t>
        <a:bodyPr/>
        <a:lstStyle/>
        <a:p>
          <a:r>
            <a:rPr lang="en-GB"/>
            <a:t>Increasing council's knowledge of their own performance through self assessment</a:t>
          </a:r>
          <a:endParaRPr lang="en-US"/>
        </a:p>
      </dgm:t>
    </dgm:pt>
    <dgm:pt modelId="{CDED4B97-86DD-407B-AB3A-D661C86E1D7A}" type="parTrans" cxnId="{2D0E3A4E-ABAE-46F2-914E-77B912729B92}">
      <dgm:prSet/>
      <dgm:spPr/>
      <dgm:t>
        <a:bodyPr/>
        <a:lstStyle/>
        <a:p>
          <a:endParaRPr lang="en-US"/>
        </a:p>
      </dgm:t>
    </dgm:pt>
    <dgm:pt modelId="{736BF7E3-3735-4149-9D2C-D92005266922}" type="sibTrans" cxnId="{2D0E3A4E-ABAE-46F2-914E-77B912729B92}">
      <dgm:prSet/>
      <dgm:spPr/>
      <dgm:t>
        <a:bodyPr/>
        <a:lstStyle/>
        <a:p>
          <a:endParaRPr lang="en-US"/>
        </a:p>
      </dgm:t>
    </dgm:pt>
    <dgm:pt modelId="{F2EEDA77-1E98-454A-8E4B-FEB280BF8942}">
      <dgm:prSet/>
      <dgm:spPr/>
      <dgm:t>
        <a:bodyPr/>
        <a:lstStyle/>
        <a:p>
          <a:r>
            <a:rPr lang="en-GB"/>
            <a:t>Implementation of workable local solutions for improvement</a:t>
          </a:r>
          <a:endParaRPr lang="en-US"/>
        </a:p>
      </dgm:t>
    </dgm:pt>
    <dgm:pt modelId="{4B76AC95-13CC-4549-BAA2-B988626FADDC}" type="parTrans" cxnId="{93DDEDD4-6079-4930-9FD8-BC053751EA8F}">
      <dgm:prSet/>
      <dgm:spPr/>
      <dgm:t>
        <a:bodyPr/>
        <a:lstStyle/>
        <a:p>
          <a:endParaRPr lang="en-US"/>
        </a:p>
      </dgm:t>
    </dgm:pt>
    <dgm:pt modelId="{CDE84D33-430E-4242-AB48-51A3D3F5E630}" type="sibTrans" cxnId="{93DDEDD4-6079-4930-9FD8-BC053751EA8F}">
      <dgm:prSet/>
      <dgm:spPr/>
      <dgm:t>
        <a:bodyPr/>
        <a:lstStyle/>
        <a:p>
          <a:endParaRPr lang="en-US"/>
        </a:p>
      </dgm:t>
    </dgm:pt>
    <dgm:pt modelId="{AD306902-6857-403C-92C7-F719E41D131F}">
      <dgm:prSet/>
      <dgm:spPr/>
      <dgm:t>
        <a:bodyPr/>
        <a:lstStyle/>
        <a:p>
          <a:r>
            <a:rPr lang="en-GB"/>
            <a:t>Councils working collectively to enhance sharing of good practice to ensure that vulnerable groups within their communities receive first class services</a:t>
          </a:r>
          <a:endParaRPr lang="en-US"/>
        </a:p>
      </dgm:t>
    </dgm:pt>
    <dgm:pt modelId="{E648B609-F2D4-4152-BCAE-387FEA17968E}" type="parTrans" cxnId="{13BF05F5-BD23-4C17-9C6C-FC852AA5A3C8}">
      <dgm:prSet/>
      <dgm:spPr/>
      <dgm:t>
        <a:bodyPr/>
        <a:lstStyle/>
        <a:p>
          <a:endParaRPr lang="en-US"/>
        </a:p>
      </dgm:t>
    </dgm:pt>
    <dgm:pt modelId="{B0CEC45F-66F1-4D80-B5BE-07022350CFA5}" type="sibTrans" cxnId="{13BF05F5-BD23-4C17-9C6C-FC852AA5A3C8}">
      <dgm:prSet/>
      <dgm:spPr/>
      <dgm:t>
        <a:bodyPr/>
        <a:lstStyle/>
        <a:p>
          <a:endParaRPr lang="en-US"/>
        </a:p>
      </dgm:t>
    </dgm:pt>
    <dgm:pt modelId="{580C24EE-4B9C-47BF-A2C5-9424C77E720C}" type="pres">
      <dgm:prSet presAssocID="{61A7F07E-35D7-4967-AC7A-1B2A4D550D50}" presName="vert0" presStyleCnt="0">
        <dgm:presLayoutVars>
          <dgm:dir/>
          <dgm:animOne val="branch"/>
          <dgm:animLvl val="lvl"/>
        </dgm:presLayoutVars>
      </dgm:prSet>
      <dgm:spPr/>
    </dgm:pt>
    <dgm:pt modelId="{A033FBF4-14C7-4F79-B26B-6CC35A31496E}" type="pres">
      <dgm:prSet presAssocID="{3595BA48-3323-45E7-9F3D-946F6AD023A2}" presName="thickLine" presStyleLbl="alignNode1" presStyleIdx="0" presStyleCnt="6"/>
      <dgm:spPr/>
    </dgm:pt>
    <dgm:pt modelId="{0A95F321-66B5-41FF-9F21-983A1385FA5A}" type="pres">
      <dgm:prSet presAssocID="{3595BA48-3323-45E7-9F3D-946F6AD023A2}" presName="horz1" presStyleCnt="0"/>
      <dgm:spPr/>
    </dgm:pt>
    <dgm:pt modelId="{16144320-6872-46D5-AAE3-0F9575CA537B}" type="pres">
      <dgm:prSet presAssocID="{3595BA48-3323-45E7-9F3D-946F6AD023A2}" presName="tx1" presStyleLbl="revTx" presStyleIdx="0" presStyleCnt="6"/>
      <dgm:spPr/>
    </dgm:pt>
    <dgm:pt modelId="{53EE561F-D460-47D1-B940-85BDDE871398}" type="pres">
      <dgm:prSet presAssocID="{3595BA48-3323-45E7-9F3D-946F6AD023A2}" presName="vert1" presStyleCnt="0"/>
      <dgm:spPr/>
    </dgm:pt>
    <dgm:pt modelId="{46A89466-2469-4F0C-B558-4622AED33431}" type="pres">
      <dgm:prSet presAssocID="{D39CBF58-1905-4A9E-9DCD-C20DD7B13CB6}" presName="thickLine" presStyleLbl="alignNode1" presStyleIdx="1" presStyleCnt="6"/>
      <dgm:spPr/>
    </dgm:pt>
    <dgm:pt modelId="{E88BA06D-5F43-4981-A42A-CF50C6BA7454}" type="pres">
      <dgm:prSet presAssocID="{D39CBF58-1905-4A9E-9DCD-C20DD7B13CB6}" presName="horz1" presStyleCnt="0"/>
      <dgm:spPr/>
    </dgm:pt>
    <dgm:pt modelId="{DF7102BE-CCC2-4245-BEBF-A2630DD64E95}" type="pres">
      <dgm:prSet presAssocID="{D39CBF58-1905-4A9E-9DCD-C20DD7B13CB6}" presName="tx1" presStyleLbl="revTx" presStyleIdx="1" presStyleCnt="6"/>
      <dgm:spPr/>
    </dgm:pt>
    <dgm:pt modelId="{43EC2965-DF98-4385-9859-B38ADCF9D2F1}" type="pres">
      <dgm:prSet presAssocID="{D39CBF58-1905-4A9E-9DCD-C20DD7B13CB6}" presName="vert1" presStyleCnt="0"/>
      <dgm:spPr/>
    </dgm:pt>
    <dgm:pt modelId="{C92CE6FF-BE5A-42E9-9502-45B8FAEE5C98}" type="pres">
      <dgm:prSet presAssocID="{853B6216-839B-48B8-93B3-5335664B325C}" presName="thickLine" presStyleLbl="alignNode1" presStyleIdx="2" presStyleCnt="6"/>
      <dgm:spPr/>
    </dgm:pt>
    <dgm:pt modelId="{E0C3DF71-9822-4554-9DE0-70795635B60D}" type="pres">
      <dgm:prSet presAssocID="{853B6216-839B-48B8-93B3-5335664B325C}" presName="horz1" presStyleCnt="0"/>
      <dgm:spPr/>
    </dgm:pt>
    <dgm:pt modelId="{FC158549-1AC8-4E41-B5DC-2A41941710DB}" type="pres">
      <dgm:prSet presAssocID="{853B6216-839B-48B8-93B3-5335664B325C}" presName="tx1" presStyleLbl="revTx" presStyleIdx="2" presStyleCnt="6"/>
      <dgm:spPr/>
    </dgm:pt>
    <dgm:pt modelId="{47FDE22A-A48A-4963-9779-2D7D9350A8FE}" type="pres">
      <dgm:prSet presAssocID="{853B6216-839B-48B8-93B3-5335664B325C}" presName="vert1" presStyleCnt="0"/>
      <dgm:spPr/>
    </dgm:pt>
    <dgm:pt modelId="{F82097B3-5854-4AD0-8F3B-25C1BA82EEAC}" type="pres">
      <dgm:prSet presAssocID="{FA7A2750-CFB2-48EA-9C3F-68701021455B}" presName="thickLine" presStyleLbl="alignNode1" presStyleIdx="3" presStyleCnt="6"/>
      <dgm:spPr/>
    </dgm:pt>
    <dgm:pt modelId="{8054FDF3-7DD1-4F9B-9897-60267CFEA538}" type="pres">
      <dgm:prSet presAssocID="{FA7A2750-CFB2-48EA-9C3F-68701021455B}" presName="horz1" presStyleCnt="0"/>
      <dgm:spPr/>
    </dgm:pt>
    <dgm:pt modelId="{F5157D4D-587B-4345-9E2A-C48F55C8E4FD}" type="pres">
      <dgm:prSet presAssocID="{FA7A2750-CFB2-48EA-9C3F-68701021455B}" presName="tx1" presStyleLbl="revTx" presStyleIdx="3" presStyleCnt="6"/>
      <dgm:spPr/>
    </dgm:pt>
    <dgm:pt modelId="{977E9E3B-FD1B-42D9-92E6-E05F3F9FF6A7}" type="pres">
      <dgm:prSet presAssocID="{FA7A2750-CFB2-48EA-9C3F-68701021455B}" presName="vert1" presStyleCnt="0"/>
      <dgm:spPr/>
    </dgm:pt>
    <dgm:pt modelId="{D256CBE4-E0F5-4009-BD11-F1C47FB67EDC}" type="pres">
      <dgm:prSet presAssocID="{F2EEDA77-1E98-454A-8E4B-FEB280BF8942}" presName="thickLine" presStyleLbl="alignNode1" presStyleIdx="4" presStyleCnt="6"/>
      <dgm:spPr/>
    </dgm:pt>
    <dgm:pt modelId="{75579C6E-EE9D-47ED-9B2C-F1BA3F619FA6}" type="pres">
      <dgm:prSet presAssocID="{F2EEDA77-1E98-454A-8E4B-FEB280BF8942}" presName="horz1" presStyleCnt="0"/>
      <dgm:spPr/>
    </dgm:pt>
    <dgm:pt modelId="{F24141C9-4927-46A4-A408-32FE40940082}" type="pres">
      <dgm:prSet presAssocID="{F2EEDA77-1E98-454A-8E4B-FEB280BF8942}" presName="tx1" presStyleLbl="revTx" presStyleIdx="4" presStyleCnt="6"/>
      <dgm:spPr/>
    </dgm:pt>
    <dgm:pt modelId="{245D3862-9349-4CEE-A3EE-E6F5996601A7}" type="pres">
      <dgm:prSet presAssocID="{F2EEDA77-1E98-454A-8E4B-FEB280BF8942}" presName="vert1" presStyleCnt="0"/>
      <dgm:spPr/>
    </dgm:pt>
    <dgm:pt modelId="{8A19D780-37E9-40C6-AEA9-B076D7AE0F4E}" type="pres">
      <dgm:prSet presAssocID="{AD306902-6857-403C-92C7-F719E41D131F}" presName="thickLine" presStyleLbl="alignNode1" presStyleIdx="5" presStyleCnt="6"/>
      <dgm:spPr/>
    </dgm:pt>
    <dgm:pt modelId="{B6C476D5-E60E-4F95-8596-F3110E38690A}" type="pres">
      <dgm:prSet presAssocID="{AD306902-6857-403C-92C7-F719E41D131F}" presName="horz1" presStyleCnt="0"/>
      <dgm:spPr/>
    </dgm:pt>
    <dgm:pt modelId="{A9D6F76B-FD18-467D-9213-23A98BB9C841}" type="pres">
      <dgm:prSet presAssocID="{AD306902-6857-403C-92C7-F719E41D131F}" presName="tx1" presStyleLbl="revTx" presStyleIdx="5" presStyleCnt="6"/>
      <dgm:spPr/>
    </dgm:pt>
    <dgm:pt modelId="{C8003C89-52F6-472B-B5CD-649073E5AB9C}" type="pres">
      <dgm:prSet presAssocID="{AD306902-6857-403C-92C7-F719E41D131F}" presName="vert1" presStyleCnt="0"/>
      <dgm:spPr/>
    </dgm:pt>
  </dgm:ptLst>
  <dgm:cxnLst>
    <dgm:cxn modelId="{76DCF60F-76D0-4DEE-A31B-2634ED62E079}" srcId="{61A7F07E-35D7-4967-AC7A-1B2A4D550D50}" destId="{3595BA48-3323-45E7-9F3D-946F6AD023A2}" srcOrd="0" destOrd="0" parTransId="{44F9FC55-B47C-4F28-A8FB-3E5217D50D9B}" sibTransId="{72CDE3F6-77ED-4CCE-9BF4-14008C21088E}"/>
    <dgm:cxn modelId="{4888CF26-61FF-420F-827A-80CD49D44705}" srcId="{61A7F07E-35D7-4967-AC7A-1B2A4D550D50}" destId="{D39CBF58-1905-4A9E-9DCD-C20DD7B13CB6}" srcOrd="1" destOrd="0" parTransId="{919FEE36-02C9-47DE-88E0-A84A957EDDAB}" sibTransId="{BA710514-FA01-4D8F-B406-DE9AA140A369}"/>
    <dgm:cxn modelId="{2D0E3A4E-ABAE-46F2-914E-77B912729B92}" srcId="{61A7F07E-35D7-4967-AC7A-1B2A4D550D50}" destId="{FA7A2750-CFB2-48EA-9C3F-68701021455B}" srcOrd="3" destOrd="0" parTransId="{CDED4B97-86DD-407B-AB3A-D661C86E1D7A}" sibTransId="{736BF7E3-3735-4149-9D2C-D92005266922}"/>
    <dgm:cxn modelId="{2EB70980-21B7-42D6-BB72-802918F282A5}" type="presOf" srcId="{AD306902-6857-403C-92C7-F719E41D131F}" destId="{A9D6F76B-FD18-467D-9213-23A98BB9C841}" srcOrd="0" destOrd="0" presId="urn:microsoft.com/office/officeart/2008/layout/LinedList"/>
    <dgm:cxn modelId="{1F314B90-1104-44EE-BF42-C41492D2151F}" type="presOf" srcId="{61A7F07E-35D7-4967-AC7A-1B2A4D550D50}" destId="{580C24EE-4B9C-47BF-A2C5-9424C77E720C}" srcOrd="0" destOrd="0" presId="urn:microsoft.com/office/officeart/2008/layout/LinedList"/>
    <dgm:cxn modelId="{F69C099B-E88E-4CDF-8904-2CB6E8AB5D59}" type="presOf" srcId="{F2EEDA77-1E98-454A-8E4B-FEB280BF8942}" destId="{F24141C9-4927-46A4-A408-32FE40940082}" srcOrd="0" destOrd="0" presId="urn:microsoft.com/office/officeart/2008/layout/LinedList"/>
    <dgm:cxn modelId="{8855D6BD-8539-4C57-BD41-8A990D992ADE}" type="presOf" srcId="{FA7A2750-CFB2-48EA-9C3F-68701021455B}" destId="{F5157D4D-587B-4345-9E2A-C48F55C8E4FD}" srcOrd="0" destOrd="0" presId="urn:microsoft.com/office/officeart/2008/layout/LinedList"/>
    <dgm:cxn modelId="{20BEB7C3-3326-4055-8E32-9C57880EB94E}" type="presOf" srcId="{D39CBF58-1905-4A9E-9DCD-C20DD7B13CB6}" destId="{DF7102BE-CCC2-4245-BEBF-A2630DD64E95}" srcOrd="0" destOrd="0" presId="urn:microsoft.com/office/officeart/2008/layout/LinedList"/>
    <dgm:cxn modelId="{1D532CCB-7206-4349-A16B-39C73F702142}" type="presOf" srcId="{3595BA48-3323-45E7-9F3D-946F6AD023A2}" destId="{16144320-6872-46D5-AAE3-0F9575CA537B}" srcOrd="0" destOrd="0" presId="urn:microsoft.com/office/officeart/2008/layout/LinedList"/>
    <dgm:cxn modelId="{93DDEDD4-6079-4930-9FD8-BC053751EA8F}" srcId="{61A7F07E-35D7-4967-AC7A-1B2A4D550D50}" destId="{F2EEDA77-1E98-454A-8E4B-FEB280BF8942}" srcOrd="4" destOrd="0" parTransId="{4B76AC95-13CC-4549-BAA2-B988626FADDC}" sibTransId="{CDE84D33-430E-4242-AB48-51A3D3F5E630}"/>
    <dgm:cxn modelId="{889BF1F0-F089-4FA9-BB02-67E3EEC017B7}" srcId="{61A7F07E-35D7-4967-AC7A-1B2A4D550D50}" destId="{853B6216-839B-48B8-93B3-5335664B325C}" srcOrd="2" destOrd="0" parTransId="{D029E3ED-4295-4C3B-A23D-585438571512}" sibTransId="{E4DAA7CF-13FB-4388-B302-CBCFED0F385A}"/>
    <dgm:cxn modelId="{905561F3-D946-4661-8471-E0C43A5EB34D}" type="presOf" srcId="{853B6216-839B-48B8-93B3-5335664B325C}" destId="{FC158549-1AC8-4E41-B5DC-2A41941710DB}" srcOrd="0" destOrd="0" presId="urn:microsoft.com/office/officeart/2008/layout/LinedList"/>
    <dgm:cxn modelId="{13BF05F5-BD23-4C17-9C6C-FC852AA5A3C8}" srcId="{61A7F07E-35D7-4967-AC7A-1B2A4D550D50}" destId="{AD306902-6857-403C-92C7-F719E41D131F}" srcOrd="5" destOrd="0" parTransId="{E648B609-F2D4-4152-BCAE-387FEA17968E}" sibTransId="{B0CEC45F-66F1-4D80-B5BE-07022350CFA5}"/>
    <dgm:cxn modelId="{9B4472BF-813C-4F5C-9197-336359BF9F10}" type="presParOf" srcId="{580C24EE-4B9C-47BF-A2C5-9424C77E720C}" destId="{A033FBF4-14C7-4F79-B26B-6CC35A31496E}" srcOrd="0" destOrd="0" presId="urn:microsoft.com/office/officeart/2008/layout/LinedList"/>
    <dgm:cxn modelId="{1CAF5342-6A63-40FD-A32F-1AAD863E7041}" type="presParOf" srcId="{580C24EE-4B9C-47BF-A2C5-9424C77E720C}" destId="{0A95F321-66B5-41FF-9F21-983A1385FA5A}" srcOrd="1" destOrd="0" presId="urn:microsoft.com/office/officeart/2008/layout/LinedList"/>
    <dgm:cxn modelId="{8142F43C-7407-4CCD-94A0-2C2DCF229EC9}" type="presParOf" srcId="{0A95F321-66B5-41FF-9F21-983A1385FA5A}" destId="{16144320-6872-46D5-AAE3-0F9575CA537B}" srcOrd="0" destOrd="0" presId="urn:microsoft.com/office/officeart/2008/layout/LinedList"/>
    <dgm:cxn modelId="{4D4679AB-784F-48E5-B25F-9D602D1E08F0}" type="presParOf" srcId="{0A95F321-66B5-41FF-9F21-983A1385FA5A}" destId="{53EE561F-D460-47D1-B940-85BDDE871398}" srcOrd="1" destOrd="0" presId="urn:microsoft.com/office/officeart/2008/layout/LinedList"/>
    <dgm:cxn modelId="{03DE8439-ACF8-46F9-AA41-37A0E8A3E3E4}" type="presParOf" srcId="{580C24EE-4B9C-47BF-A2C5-9424C77E720C}" destId="{46A89466-2469-4F0C-B558-4622AED33431}" srcOrd="2" destOrd="0" presId="urn:microsoft.com/office/officeart/2008/layout/LinedList"/>
    <dgm:cxn modelId="{1D38FAB5-324F-423E-84CD-420E8605CF01}" type="presParOf" srcId="{580C24EE-4B9C-47BF-A2C5-9424C77E720C}" destId="{E88BA06D-5F43-4981-A42A-CF50C6BA7454}" srcOrd="3" destOrd="0" presId="urn:microsoft.com/office/officeart/2008/layout/LinedList"/>
    <dgm:cxn modelId="{0BAC330C-C322-4C5F-9353-CAC3FCB0ACA2}" type="presParOf" srcId="{E88BA06D-5F43-4981-A42A-CF50C6BA7454}" destId="{DF7102BE-CCC2-4245-BEBF-A2630DD64E95}" srcOrd="0" destOrd="0" presId="urn:microsoft.com/office/officeart/2008/layout/LinedList"/>
    <dgm:cxn modelId="{66DABD1A-3908-4B42-A721-D3AF15995D54}" type="presParOf" srcId="{E88BA06D-5F43-4981-A42A-CF50C6BA7454}" destId="{43EC2965-DF98-4385-9859-B38ADCF9D2F1}" srcOrd="1" destOrd="0" presId="urn:microsoft.com/office/officeart/2008/layout/LinedList"/>
    <dgm:cxn modelId="{4CC1A359-2CB8-4193-B60A-7386DBF6F1A4}" type="presParOf" srcId="{580C24EE-4B9C-47BF-A2C5-9424C77E720C}" destId="{C92CE6FF-BE5A-42E9-9502-45B8FAEE5C98}" srcOrd="4" destOrd="0" presId="urn:microsoft.com/office/officeart/2008/layout/LinedList"/>
    <dgm:cxn modelId="{C117EB14-DB48-477D-BA16-294DDF144453}" type="presParOf" srcId="{580C24EE-4B9C-47BF-A2C5-9424C77E720C}" destId="{E0C3DF71-9822-4554-9DE0-70795635B60D}" srcOrd="5" destOrd="0" presId="urn:microsoft.com/office/officeart/2008/layout/LinedList"/>
    <dgm:cxn modelId="{93C2FE1D-1EC7-44E6-B599-6FEC92841621}" type="presParOf" srcId="{E0C3DF71-9822-4554-9DE0-70795635B60D}" destId="{FC158549-1AC8-4E41-B5DC-2A41941710DB}" srcOrd="0" destOrd="0" presId="urn:microsoft.com/office/officeart/2008/layout/LinedList"/>
    <dgm:cxn modelId="{083CF7A0-E03C-4EE6-9A7D-2F18E3933836}" type="presParOf" srcId="{E0C3DF71-9822-4554-9DE0-70795635B60D}" destId="{47FDE22A-A48A-4963-9779-2D7D9350A8FE}" srcOrd="1" destOrd="0" presId="urn:microsoft.com/office/officeart/2008/layout/LinedList"/>
    <dgm:cxn modelId="{45EF855F-928C-4932-9490-20A82164F4F1}" type="presParOf" srcId="{580C24EE-4B9C-47BF-A2C5-9424C77E720C}" destId="{F82097B3-5854-4AD0-8F3B-25C1BA82EEAC}" srcOrd="6" destOrd="0" presId="urn:microsoft.com/office/officeart/2008/layout/LinedList"/>
    <dgm:cxn modelId="{C39F3BEE-0877-44E1-86FC-6A96BC85D555}" type="presParOf" srcId="{580C24EE-4B9C-47BF-A2C5-9424C77E720C}" destId="{8054FDF3-7DD1-4F9B-9897-60267CFEA538}" srcOrd="7" destOrd="0" presId="urn:microsoft.com/office/officeart/2008/layout/LinedList"/>
    <dgm:cxn modelId="{EA2259FE-50CA-490B-BB3F-1F0657F256E3}" type="presParOf" srcId="{8054FDF3-7DD1-4F9B-9897-60267CFEA538}" destId="{F5157D4D-587B-4345-9E2A-C48F55C8E4FD}" srcOrd="0" destOrd="0" presId="urn:microsoft.com/office/officeart/2008/layout/LinedList"/>
    <dgm:cxn modelId="{2E825620-7F7E-4870-8BF5-494D2A212317}" type="presParOf" srcId="{8054FDF3-7DD1-4F9B-9897-60267CFEA538}" destId="{977E9E3B-FD1B-42D9-92E6-E05F3F9FF6A7}" srcOrd="1" destOrd="0" presId="urn:microsoft.com/office/officeart/2008/layout/LinedList"/>
    <dgm:cxn modelId="{EE9F7111-8AC1-4622-9393-BA5BF4E773A9}" type="presParOf" srcId="{580C24EE-4B9C-47BF-A2C5-9424C77E720C}" destId="{D256CBE4-E0F5-4009-BD11-F1C47FB67EDC}" srcOrd="8" destOrd="0" presId="urn:microsoft.com/office/officeart/2008/layout/LinedList"/>
    <dgm:cxn modelId="{040D7C47-69FA-4E89-B289-7CDD50B19FB9}" type="presParOf" srcId="{580C24EE-4B9C-47BF-A2C5-9424C77E720C}" destId="{75579C6E-EE9D-47ED-9B2C-F1BA3F619FA6}" srcOrd="9" destOrd="0" presId="urn:microsoft.com/office/officeart/2008/layout/LinedList"/>
    <dgm:cxn modelId="{75C8D312-E149-4FD2-AF02-6ECA1E15671C}" type="presParOf" srcId="{75579C6E-EE9D-47ED-9B2C-F1BA3F619FA6}" destId="{F24141C9-4927-46A4-A408-32FE40940082}" srcOrd="0" destOrd="0" presId="urn:microsoft.com/office/officeart/2008/layout/LinedList"/>
    <dgm:cxn modelId="{9A03F218-9A1A-4E55-B997-03092DBE1D0D}" type="presParOf" srcId="{75579C6E-EE9D-47ED-9B2C-F1BA3F619FA6}" destId="{245D3862-9349-4CEE-A3EE-E6F5996601A7}" srcOrd="1" destOrd="0" presId="urn:microsoft.com/office/officeart/2008/layout/LinedList"/>
    <dgm:cxn modelId="{17BFC5C2-5497-4A99-BCB8-B1CC3469C5F8}" type="presParOf" srcId="{580C24EE-4B9C-47BF-A2C5-9424C77E720C}" destId="{8A19D780-37E9-40C6-AEA9-B076D7AE0F4E}" srcOrd="10" destOrd="0" presId="urn:microsoft.com/office/officeart/2008/layout/LinedList"/>
    <dgm:cxn modelId="{BA03B4FD-4BA3-4FCF-BA34-4B21B360A44E}" type="presParOf" srcId="{580C24EE-4B9C-47BF-A2C5-9424C77E720C}" destId="{B6C476D5-E60E-4F95-8596-F3110E38690A}" srcOrd="11" destOrd="0" presId="urn:microsoft.com/office/officeart/2008/layout/LinedList"/>
    <dgm:cxn modelId="{2BBDA4BB-2186-4DD3-B85F-B348DB0DEA16}" type="presParOf" srcId="{B6C476D5-E60E-4F95-8596-F3110E38690A}" destId="{A9D6F76B-FD18-467D-9213-23A98BB9C841}" srcOrd="0" destOrd="0" presId="urn:microsoft.com/office/officeart/2008/layout/LinedList"/>
    <dgm:cxn modelId="{866011FF-9D62-40E8-9850-05D75006A3BA}" type="presParOf" srcId="{B6C476D5-E60E-4F95-8596-F3110E38690A}" destId="{C8003C89-52F6-472B-B5CD-649073E5AB9C}"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FCB8F40A-743B-425A-A09C-7F83A51756D7}" type="doc">
      <dgm:prSet loTypeId="urn:microsoft.com/office/officeart/2008/layout/LinedList" loCatId="list" qsTypeId="urn:microsoft.com/office/officeart/2005/8/quickstyle/simple1" qsCatId="simple" csTypeId="urn:microsoft.com/office/officeart/2005/8/colors/colorful1" csCatId="colorful"/>
      <dgm:spPr/>
      <dgm:t>
        <a:bodyPr/>
        <a:lstStyle/>
        <a:p>
          <a:endParaRPr lang="en-US"/>
        </a:p>
      </dgm:t>
    </dgm:pt>
    <dgm:pt modelId="{57F651E1-5881-40FB-9D9E-CDDACE51FFD2}">
      <dgm:prSet/>
      <dgm:spPr/>
      <dgm:t>
        <a:bodyPr/>
        <a:lstStyle/>
        <a:p>
          <a:r>
            <a:rPr lang="en-GB"/>
            <a:t>WLGA</a:t>
          </a:r>
          <a:endParaRPr lang="en-US"/>
        </a:p>
      </dgm:t>
    </dgm:pt>
    <dgm:pt modelId="{806DC7E5-A735-4DC8-8B5D-9DAC8B73844C}" type="parTrans" cxnId="{26EC75AA-D0FA-4DD4-8FBE-CAAC45F11115}">
      <dgm:prSet/>
      <dgm:spPr/>
      <dgm:t>
        <a:bodyPr/>
        <a:lstStyle/>
        <a:p>
          <a:endParaRPr lang="en-US"/>
        </a:p>
      </dgm:t>
    </dgm:pt>
    <dgm:pt modelId="{CD66D043-FFA9-4F33-99B2-3ABF83F5A7E7}" type="sibTrans" cxnId="{26EC75AA-D0FA-4DD4-8FBE-CAAC45F11115}">
      <dgm:prSet/>
      <dgm:spPr/>
      <dgm:t>
        <a:bodyPr/>
        <a:lstStyle/>
        <a:p>
          <a:endParaRPr lang="en-US"/>
        </a:p>
      </dgm:t>
    </dgm:pt>
    <dgm:pt modelId="{BE613DC4-712F-4841-B31A-E16007D3368E}">
      <dgm:prSet/>
      <dgm:spPr/>
      <dgm:t>
        <a:bodyPr/>
        <a:lstStyle/>
        <a:p>
          <a:r>
            <a:rPr lang="en-GB"/>
            <a:t>National Leadership and Innovation Agency for Healthcare (NLIAH)</a:t>
          </a:r>
          <a:endParaRPr lang="en-US"/>
        </a:p>
      </dgm:t>
    </dgm:pt>
    <dgm:pt modelId="{C5066C10-7746-41CE-AB32-A9F850359421}" type="parTrans" cxnId="{47672DF4-98C1-42EB-83E3-6438FAB0767B}">
      <dgm:prSet/>
      <dgm:spPr/>
      <dgm:t>
        <a:bodyPr/>
        <a:lstStyle/>
        <a:p>
          <a:endParaRPr lang="en-US"/>
        </a:p>
      </dgm:t>
    </dgm:pt>
    <dgm:pt modelId="{14222F23-D99C-41B3-818E-79FF29A0C74D}" type="sibTrans" cxnId="{47672DF4-98C1-42EB-83E3-6438FAB0767B}">
      <dgm:prSet/>
      <dgm:spPr/>
      <dgm:t>
        <a:bodyPr/>
        <a:lstStyle/>
        <a:p>
          <a:endParaRPr lang="en-US"/>
        </a:p>
      </dgm:t>
    </dgm:pt>
    <dgm:pt modelId="{B4522086-592F-48E3-9893-99D0FE06FFC2}">
      <dgm:prSet/>
      <dgm:spPr/>
      <dgm:t>
        <a:bodyPr/>
        <a:lstStyle/>
        <a:p>
          <a:r>
            <a:rPr lang="en-GB"/>
            <a:t>Care Council Wales</a:t>
          </a:r>
          <a:endParaRPr lang="en-US"/>
        </a:p>
      </dgm:t>
    </dgm:pt>
    <dgm:pt modelId="{4FE46E14-66F4-4BEC-96EC-D4DE2C8BABFE}" type="parTrans" cxnId="{8CE05BCA-90E8-4B69-AE2D-325047F2C0E1}">
      <dgm:prSet/>
      <dgm:spPr/>
      <dgm:t>
        <a:bodyPr/>
        <a:lstStyle/>
        <a:p>
          <a:endParaRPr lang="en-US"/>
        </a:p>
      </dgm:t>
    </dgm:pt>
    <dgm:pt modelId="{D51B1695-34F0-414B-9D8A-289183F29568}" type="sibTrans" cxnId="{8CE05BCA-90E8-4B69-AE2D-325047F2C0E1}">
      <dgm:prSet/>
      <dgm:spPr/>
      <dgm:t>
        <a:bodyPr/>
        <a:lstStyle/>
        <a:p>
          <a:endParaRPr lang="en-US"/>
        </a:p>
      </dgm:t>
    </dgm:pt>
    <dgm:pt modelId="{95FDAFAF-5CEA-4BDE-B1B8-76B4F6D1DBAF}">
      <dgm:prSet/>
      <dgm:spPr/>
      <dgm:t>
        <a:bodyPr/>
        <a:lstStyle/>
        <a:p>
          <a:r>
            <a:rPr lang="en-GB"/>
            <a:t>Care and Social Services Inspectorate Wales (CSSIW)</a:t>
          </a:r>
          <a:endParaRPr lang="en-US"/>
        </a:p>
      </dgm:t>
    </dgm:pt>
    <dgm:pt modelId="{EB2A76F0-3A55-43DB-A791-6E74CDD3C38E}" type="parTrans" cxnId="{05BCE0E6-0DE9-45E9-AF63-A1D60C0C31ED}">
      <dgm:prSet/>
      <dgm:spPr/>
      <dgm:t>
        <a:bodyPr/>
        <a:lstStyle/>
        <a:p>
          <a:endParaRPr lang="en-US"/>
        </a:p>
      </dgm:t>
    </dgm:pt>
    <dgm:pt modelId="{12498958-59FD-431F-9476-9308865F3A61}" type="sibTrans" cxnId="{05BCE0E6-0DE9-45E9-AF63-A1D60C0C31ED}">
      <dgm:prSet/>
      <dgm:spPr/>
      <dgm:t>
        <a:bodyPr/>
        <a:lstStyle/>
        <a:p>
          <a:endParaRPr lang="en-US"/>
        </a:p>
      </dgm:t>
    </dgm:pt>
    <dgm:pt modelId="{93AE6ABB-3A5B-4077-A066-8F6E8446833F}">
      <dgm:prSet/>
      <dgm:spPr/>
      <dgm:t>
        <a:bodyPr/>
        <a:lstStyle/>
        <a:p>
          <a:r>
            <a:rPr lang="en-GB"/>
            <a:t>Social Care Institute for Excellence's (SCIE)</a:t>
          </a:r>
          <a:endParaRPr lang="en-US"/>
        </a:p>
      </dgm:t>
    </dgm:pt>
    <dgm:pt modelId="{418BE381-C544-4490-844B-EE4AFFC1A42D}" type="parTrans" cxnId="{00EB7AAA-9B63-4CE6-A881-16E142000500}">
      <dgm:prSet/>
      <dgm:spPr/>
      <dgm:t>
        <a:bodyPr/>
        <a:lstStyle/>
        <a:p>
          <a:endParaRPr lang="en-US"/>
        </a:p>
      </dgm:t>
    </dgm:pt>
    <dgm:pt modelId="{1F4E9CD5-0334-466E-A95A-0A5E2E4526F2}" type="sibTrans" cxnId="{00EB7AAA-9B63-4CE6-A881-16E142000500}">
      <dgm:prSet/>
      <dgm:spPr/>
      <dgm:t>
        <a:bodyPr/>
        <a:lstStyle/>
        <a:p>
          <a:endParaRPr lang="en-US"/>
        </a:p>
      </dgm:t>
    </dgm:pt>
    <dgm:pt modelId="{237B6E9B-9AE0-4559-8D4D-688EBAB63322}">
      <dgm:prSet/>
      <dgm:spPr/>
      <dgm:t>
        <a:bodyPr/>
        <a:lstStyle/>
        <a:p>
          <a:r>
            <a:rPr lang="en-GB"/>
            <a:t>Aim: to ensure that programmes ‘fit with each other’ provide needed support</a:t>
          </a:r>
          <a:endParaRPr lang="en-US"/>
        </a:p>
      </dgm:t>
    </dgm:pt>
    <dgm:pt modelId="{1982AA12-FC78-4810-8F03-5907E1F47C6F}" type="parTrans" cxnId="{BB8A8F87-59A1-4CF3-9D3C-9EFDA77D493B}">
      <dgm:prSet/>
      <dgm:spPr/>
      <dgm:t>
        <a:bodyPr/>
        <a:lstStyle/>
        <a:p>
          <a:endParaRPr lang="en-US"/>
        </a:p>
      </dgm:t>
    </dgm:pt>
    <dgm:pt modelId="{736AD1FF-2CBD-4654-9DCF-BD55978E0273}" type="sibTrans" cxnId="{BB8A8F87-59A1-4CF3-9D3C-9EFDA77D493B}">
      <dgm:prSet/>
      <dgm:spPr/>
      <dgm:t>
        <a:bodyPr/>
        <a:lstStyle/>
        <a:p>
          <a:endParaRPr lang="en-US"/>
        </a:p>
      </dgm:t>
    </dgm:pt>
    <dgm:pt modelId="{180A598F-590A-4221-B32F-91AB84F18AF5}" type="pres">
      <dgm:prSet presAssocID="{FCB8F40A-743B-425A-A09C-7F83A51756D7}" presName="vert0" presStyleCnt="0">
        <dgm:presLayoutVars>
          <dgm:dir/>
          <dgm:animOne val="branch"/>
          <dgm:animLvl val="lvl"/>
        </dgm:presLayoutVars>
      </dgm:prSet>
      <dgm:spPr/>
    </dgm:pt>
    <dgm:pt modelId="{CBBD3489-7508-45F2-B7E4-B47AB34FC767}" type="pres">
      <dgm:prSet presAssocID="{57F651E1-5881-40FB-9D9E-CDDACE51FFD2}" presName="thickLine" presStyleLbl="alignNode1" presStyleIdx="0" presStyleCnt="6"/>
      <dgm:spPr/>
    </dgm:pt>
    <dgm:pt modelId="{10F0DAFE-A9B4-4135-8827-860B4095EAC8}" type="pres">
      <dgm:prSet presAssocID="{57F651E1-5881-40FB-9D9E-CDDACE51FFD2}" presName="horz1" presStyleCnt="0"/>
      <dgm:spPr/>
    </dgm:pt>
    <dgm:pt modelId="{804C222F-2402-4491-B154-2DA67C697154}" type="pres">
      <dgm:prSet presAssocID="{57F651E1-5881-40FB-9D9E-CDDACE51FFD2}" presName="tx1" presStyleLbl="revTx" presStyleIdx="0" presStyleCnt="6"/>
      <dgm:spPr/>
    </dgm:pt>
    <dgm:pt modelId="{BA96CCDD-4A21-4E50-B948-56F0C111C075}" type="pres">
      <dgm:prSet presAssocID="{57F651E1-5881-40FB-9D9E-CDDACE51FFD2}" presName="vert1" presStyleCnt="0"/>
      <dgm:spPr/>
    </dgm:pt>
    <dgm:pt modelId="{0B2A81A5-2D47-48F5-A362-BE6E3DF95891}" type="pres">
      <dgm:prSet presAssocID="{BE613DC4-712F-4841-B31A-E16007D3368E}" presName="thickLine" presStyleLbl="alignNode1" presStyleIdx="1" presStyleCnt="6"/>
      <dgm:spPr/>
    </dgm:pt>
    <dgm:pt modelId="{4183A099-2BF9-4A69-9000-15F35958DEA0}" type="pres">
      <dgm:prSet presAssocID="{BE613DC4-712F-4841-B31A-E16007D3368E}" presName="horz1" presStyleCnt="0"/>
      <dgm:spPr/>
    </dgm:pt>
    <dgm:pt modelId="{821F7E61-C1C5-4196-84E1-DCCF180FCBA8}" type="pres">
      <dgm:prSet presAssocID="{BE613DC4-712F-4841-B31A-E16007D3368E}" presName="tx1" presStyleLbl="revTx" presStyleIdx="1" presStyleCnt="6"/>
      <dgm:spPr/>
    </dgm:pt>
    <dgm:pt modelId="{8471D1E9-5F7A-4CE9-AF78-A42F61063B42}" type="pres">
      <dgm:prSet presAssocID="{BE613DC4-712F-4841-B31A-E16007D3368E}" presName="vert1" presStyleCnt="0"/>
      <dgm:spPr/>
    </dgm:pt>
    <dgm:pt modelId="{A365DC70-24D9-4C83-8488-3C3218721AB3}" type="pres">
      <dgm:prSet presAssocID="{B4522086-592F-48E3-9893-99D0FE06FFC2}" presName="thickLine" presStyleLbl="alignNode1" presStyleIdx="2" presStyleCnt="6"/>
      <dgm:spPr/>
    </dgm:pt>
    <dgm:pt modelId="{769B0CA2-DFC4-499F-8C2E-6C5B03E6E320}" type="pres">
      <dgm:prSet presAssocID="{B4522086-592F-48E3-9893-99D0FE06FFC2}" presName="horz1" presStyleCnt="0"/>
      <dgm:spPr/>
    </dgm:pt>
    <dgm:pt modelId="{BA1F6DB2-B83F-4414-AB44-F262387A9B87}" type="pres">
      <dgm:prSet presAssocID="{B4522086-592F-48E3-9893-99D0FE06FFC2}" presName="tx1" presStyleLbl="revTx" presStyleIdx="2" presStyleCnt="6"/>
      <dgm:spPr/>
    </dgm:pt>
    <dgm:pt modelId="{86CCFFB6-82B7-4771-BE05-3D289DC01E5E}" type="pres">
      <dgm:prSet presAssocID="{B4522086-592F-48E3-9893-99D0FE06FFC2}" presName="vert1" presStyleCnt="0"/>
      <dgm:spPr/>
    </dgm:pt>
    <dgm:pt modelId="{1AA7F614-6A06-4BD4-9B38-BF4B91840776}" type="pres">
      <dgm:prSet presAssocID="{95FDAFAF-5CEA-4BDE-B1B8-76B4F6D1DBAF}" presName="thickLine" presStyleLbl="alignNode1" presStyleIdx="3" presStyleCnt="6"/>
      <dgm:spPr/>
    </dgm:pt>
    <dgm:pt modelId="{CE853287-0048-4BA2-B338-714F45334170}" type="pres">
      <dgm:prSet presAssocID="{95FDAFAF-5CEA-4BDE-B1B8-76B4F6D1DBAF}" presName="horz1" presStyleCnt="0"/>
      <dgm:spPr/>
    </dgm:pt>
    <dgm:pt modelId="{5AA2EAFA-7F03-4980-B524-BEC0F3816339}" type="pres">
      <dgm:prSet presAssocID="{95FDAFAF-5CEA-4BDE-B1B8-76B4F6D1DBAF}" presName="tx1" presStyleLbl="revTx" presStyleIdx="3" presStyleCnt="6"/>
      <dgm:spPr/>
    </dgm:pt>
    <dgm:pt modelId="{B4A4A24E-76A9-4562-8DD2-51AE21F81351}" type="pres">
      <dgm:prSet presAssocID="{95FDAFAF-5CEA-4BDE-B1B8-76B4F6D1DBAF}" presName="vert1" presStyleCnt="0"/>
      <dgm:spPr/>
    </dgm:pt>
    <dgm:pt modelId="{22BDB088-0E10-4C60-AADB-AA6DC9E6B7F9}" type="pres">
      <dgm:prSet presAssocID="{93AE6ABB-3A5B-4077-A066-8F6E8446833F}" presName="thickLine" presStyleLbl="alignNode1" presStyleIdx="4" presStyleCnt="6"/>
      <dgm:spPr/>
    </dgm:pt>
    <dgm:pt modelId="{BE5313B5-08ED-485A-96C4-F471A5A29366}" type="pres">
      <dgm:prSet presAssocID="{93AE6ABB-3A5B-4077-A066-8F6E8446833F}" presName="horz1" presStyleCnt="0"/>
      <dgm:spPr/>
    </dgm:pt>
    <dgm:pt modelId="{15BBF347-9811-48DC-9281-722B69386C54}" type="pres">
      <dgm:prSet presAssocID="{93AE6ABB-3A5B-4077-A066-8F6E8446833F}" presName="tx1" presStyleLbl="revTx" presStyleIdx="4" presStyleCnt="6"/>
      <dgm:spPr/>
    </dgm:pt>
    <dgm:pt modelId="{1926A716-5AE1-4F2B-A99F-9D5962B0483C}" type="pres">
      <dgm:prSet presAssocID="{93AE6ABB-3A5B-4077-A066-8F6E8446833F}" presName="vert1" presStyleCnt="0"/>
      <dgm:spPr/>
    </dgm:pt>
    <dgm:pt modelId="{1DFDAC69-74A7-466C-88DD-2BF1222C9CAF}" type="pres">
      <dgm:prSet presAssocID="{237B6E9B-9AE0-4559-8D4D-688EBAB63322}" presName="thickLine" presStyleLbl="alignNode1" presStyleIdx="5" presStyleCnt="6"/>
      <dgm:spPr/>
    </dgm:pt>
    <dgm:pt modelId="{16F6467C-A311-4A46-BE27-DFEAA0609753}" type="pres">
      <dgm:prSet presAssocID="{237B6E9B-9AE0-4559-8D4D-688EBAB63322}" presName="horz1" presStyleCnt="0"/>
      <dgm:spPr/>
    </dgm:pt>
    <dgm:pt modelId="{A38A4A1A-CFE1-482E-AAA3-B459F4424DAC}" type="pres">
      <dgm:prSet presAssocID="{237B6E9B-9AE0-4559-8D4D-688EBAB63322}" presName="tx1" presStyleLbl="revTx" presStyleIdx="5" presStyleCnt="6"/>
      <dgm:spPr/>
    </dgm:pt>
    <dgm:pt modelId="{71F91475-7CED-4CE1-823B-0862F0CB1E88}" type="pres">
      <dgm:prSet presAssocID="{237B6E9B-9AE0-4559-8D4D-688EBAB63322}" presName="vert1" presStyleCnt="0"/>
      <dgm:spPr/>
    </dgm:pt>
  </dgm:ptLst>
  <dgm:cxnLst>
    <dgm:cxn modelId="{155F9A1C-6120-4605-819D-CFC10159071A}" type="presOf" srcId="{BE613DC4-712F-4841-B31A-E16007D3368E}" destId="{821F7E61-C1C5-4196-84E1-DCCF180FCBA8}" srcOrd="0" destOrd="0" presId="urn:microsoft.com/office/officeart/2008/layout/LinedList"/>
    <dgm:cxn modelId="{662E047F-1C04-45DE-AA32-0FBDF51FEFA6}" type="presOf" srcId="{95FDAFAF-5CEA-4BDE-B1B8-76B4F6D1DBAF}" destId="{5AA2EAFA-7F03-4980-B524-BEC0F3816339}" srcOrd="0" destOrd="0" presId="urn:microsoft.com/office/officeart/2008/layout/LinedList"/>
    <dgm:cxn modelId="{BB8A8F87-59A1-4CF3-9D3C-9EFDA77D493B}" srcId="{FCB8F40A-743B-425A-A09C-7F83A51756D7}" destId="{237B6E9B-9AE0-4559-8D4D-688EBAB63322}" srcOrd="5" destOrd="0" parTransId="{1982AA12-FC78-4810-8F03-5907E1F47C6F}" sibTransId="{736AD1FF-2CBD-4654-9DCF-BD55978E0273}"/>
    <dgm:cxn modelId="{302569A7-11D5-42F9-AA0B-3CC76638416D}" type="presOf" srcId="{B4522086-592F-48E3-9893-99D0FE06FFC2}" destId="{BA1F6DB2-B83F-4414-AB44-F262387A9B87}" srcOrd="0" destOrd="0" presId="urn:microsoft.com/office/officeart/2008/layout/LinedList"/>
    <dgm:cxn modelId="{2DB132AA-3E43-450B-82BB-7389CE217444}" type="presOf" srcId="{57F651E1-5881-40FB-9D9E-CDDACE51FFD2}" destId="{804C222F-2402-4491-B154-2DA67C697154}" srcOrd="0" destOrd="0" presId="urn:microsoft.com/office/officeart/2008/layout/LinedList"/>
    <dgm:cxn modelId="{26EC75AA-D0FA-4DD4-8FBE-CAAC45F11115}" srcId="{FCB8F40A-743B-425A-A09C-7F83A51756D7}" destId="{57F651E1-5881-40FB-9D9E-CDDACE51FFD2}" srcOrd="0" destOrd="0" parTransId="{806DC7E5-A735-4DC8-8B5D-9DAC8B73844C}" sibTransId="{CD66D043-FFA9-4F33-99B2-3ABF83F5A7E7}"/>
    <dgm:cxn modelId="{00EB7AAA-9B63-4CE6-A881-16E142000500}" srcId="{FCB8F40A-743B-425A-A09C-7F83A51756D7}" destId="{93AE6ABB-3A5B-4077-A066-8F6E8446833F}" srcOrd="4" destOrd="0" parTransId="{418BE381-C544-4490-844B-EE4AFFC1A42D}" sibTransId="{1F4E9CD5-0334-466E-A95A-0A5E2E4526F2}"/>
    <dgm:cxn modelId="{6E8A52AF-5F5C-481C-B8DD-9407B5B4EE0C}" type="presOf" srcId="{93AE6ABB-3A5B-4077-A066-8F6E8446833F}" destId="{15BBF347-9811-48DC-9281-722B69386C54}" srcOrd="0" destOrd="0" presId="urn:microsoft.com/office/officeart/2008/layout/LinedList"/>
    <dgm:cxn modelId="{F0A5E5B2-75B8-4A64-B44A-9148A8D1DFA9}" type="presOf" srcId="{237B6E9B-9AE0-4559-8D4D-688EBAB63322}" destId="{A38A4A1A-CFE1-482E-AAA3-B459F4424DAC}" srcOrd="0" destOrd="0" presId="urn:microsoft.com/office/officeart/2008/layout/LinedList"/>
    <dgm:cxn modelId="{8CE05BCA-90E8-4B69-AE2D-325047F2C0E1}" srcId="{FCB8F40A-743B-425A-A09C-7F83A51756D7}" destId="{B4522086-592F-48E3-9893-99D0FE06FFC2}" srcOrd="2" destOrd="0" parTransId="{4FE46E14-66F4-4BEC-96EC-D4DE2C8BABFE}" sibTransId="{D51B1695-34F0-414B-9D8A-289183F29568}"/>
    <dgm:cxn modelId="{3D194DD2-1410-486E-B36A-D3093B8D967D}" type="presOf" srcId="{FCB8F40A-743B-425A-A09C-7F83A51756D7}" destId="{180A598F-590A-4221-B32F-91AB84F18AF5}" srcOrd="0" destOrd="0" presId="urn:microsoft.com/office/officeart/2008/layout/LinedList"/>
    <dgm:cxn modelId="{05BCE0E6-0DE9-45E9-AF63-A1D60C0C31ED}" srcId="{FCB8F40A-743B-425A-A09C-7F83A51756D7}" destId="{95FDAFAF-5CEA-4BDE-B1B8-76B4F6D1DBAF}" srcOrd="3" destOrd="0" parTransId="{EB2A76F0-3A55-43DB-A791-6E74CDD3C38E}" sibTransId="{12498958-59FD-431F-9476-9308865F3A61}"/>
    <dgm:cxn modelId="{47672DF4-98C1-42EB-83E3-6438FAB0767B}" srcId="{FCB8F40A-743B-425A-A09C-7F83A51756D7}" destId="{BE613DC4-712F-4841-B31A-E16007D3368E}" srcOrd="1" destOrd="0" parTransId="{C5066C10-7746-41CE-AB32-A9F850359421}" sibTransId="{14222F23-D99C-41B3-818E-79FF29A0C74D}"/>
    <dgm:cxn modelId="{E9466370-F845-41AF-BF72-B60E6B779C18}" type="presParOf" srcId="{180A598F-590A-4221-B32F-91AB84F18AF5}" destId="{CBBD3489-7508-45F2-B7E4-B47AB34FC767}" srcOrd="0" destOrd="0" presId="urn:microsoft.com/office/officeart/2008/layout/LinedList"/>
    <dgm:cxn modelId="{9B2E91B8-FD2E-444D-9E4F-0856D27A1513}" type="presParOf" srcId="{180A598F-590A-4221-B32F-91AB84F18AF5}" destId="{10F0DAFE-A9B4-4135-8827-860B4095EAC8}" srcOrd="1" destOrd="0" presId="urn:microsoft.com/office/officeart/2008/layout/LinedList"/>
    <dgm:cxn modelId="{0EF189A6-46DB-41A3-AA0C-464ED36B4341}" type="presParOf" srcId="{10F0DAFE-A9B4-4135-8827-860B4095EAC8}" destId="{804C222F-2402-4491-B154-2DA67C697154}" srcOrd="0" destOrd="0" presId="urn:microsoft.com/office/officeart/2008/layout/LinedList"/>
    <dgm:cxn modelId="{CC037B82-A9E1-4E94-B2FC-EEF62A4494C5}" type="presParOf" srcId="{10F0DAFE-A9B4-4135-8827-860B4095EAC8}" destId="{BA96CCDD-4A21-4E50-B948-56F0C111C075}" srcOrd="1" destOrd="0" presId="urn:microsoft.com/office/officeart/2008/layout/LinedList"/>
    <dgm:cxn modelId="{2830FE61-1442-4280-A22D-B1AC5878AFA6}" type="presParOf" srcId="{180A598F-590A-4221-B32F-91AB84F18AF5}" destId="{0B2A81A5-2D47-48F5-A362-BE6E3DF95891}" srcOrd="2" destOrd="0" presId="urn:microsoft.com/office/officeart/2008/layout/LinedList"/>
    <dgm:cxn modelId="{224C8B2B-BE62-49DB-BD27-4297BA524955}" type="presParOf" srcId="{180A598F-590A-4221-B32F-91AB84F18AF5}" destId="{4183A099-2BF9-4A69-9000-15F35958DEA0}" srcOrd="3" destOrd="0" presId="urn:microsoft.com/office/officeart/2008/layout/LinedList"/>
    <dgm:cxn modelId="{37F28DDD-7D83-4E3E-B733-AEE9D08EEB66}" type="presParOf" srcId="{4183A099-2BF9-4A69-9000-15F35958DEA0}" destId="{821F7E61-C1C5-4196-84E1-DCCF180FCBA8}" srcOrd="0" destOrd="0" presId="urn:microsoft.com/office/officeart/2008/layout/LinedList"/>
    <dgm:cxn modelId="{2D83149E-6F19-4DA4-9F6E-76A131F331F6}" type="presParOf" srcId="{4183A099-2BF9-4A69-9000-15F35958DEA0}" destId="{8471D1E9-5F7A-4CE9-AF78-A42F61063B42}" srcOrd="1" destOrd="0" presId="urn:microsoft.com/office/officeart/2008/layout/LinedList"/>
    <dgm:cxn modelId="{D5188442-8D39-425F-80BD-AC21E4A6D074}" type="presParOf" srcId="{180A598F-590A-4221-B32F-91AB84F18AF5}" destId="{A365DC70-24D9-4C83-8488-3C3218721AB3}" srcOrd="4" destOrd="0" presId="urn:microsoft.com/office/officeart/2008/layout/LinedList"/>
    <dgm:cxn modelId="{278B184E-C2FC-4E3C-B09B-34DDD15DC4B5}" type="presParOf" srcId="{180A598F-590A-4221-B32F-91AB84F18AF5}" destId="{769B0CA2-DFC4-499F-8C2E-6C5B03E6E320}" srcOrd="5" destOrd="0" presId="urn:microsoft.com/office/officeart/2008/layout/LinedList"/>
    <dgm:cxn modelId="{87951FB6-656C-4C75-9695-C68408669936}" type="presParOf" srcId="{769B0CA2-DFC4-499F-8C2E-6C5B03E6E320}" destId="{BA1F6DB2-B83F-4414-AB44-F262387A9B87}" srcOrd="0" destOrd="0" presId="urn:microsoft.com/office/officeart/2008/layout/LinedList"/>
    <dgm:cxn modelId="{E91ECC66-232B-4581-8B55-2D74FF96E15A}" type="presParOf" srcId="{769B0CA2-DFC4-499F-8C2E-6C5B03E6E320}" destId="{86CCFFB6-82B7-4771-BE05-3D289DC01E5E}" srcOrd="1" destOrd="0" presId="urn:microsoft.com/office/officeart/2008/layout/LinedList"/>
    <dgm:cxn modelId="{FE9F4358-B8EB-4AE7-8A72-33F27EDBFA08}" type="presParOf" srcId="{180A598F-590A-4221-B32F-91AB84F18AF5}" destId="{1AA7F614-6A06-4BD4-9B38-BF4B91840776}" srcOrd="6" destOrd="0" presId="urn:microsoft.com/office/officeart/2008/layout/LinedList"/>
    <dgm:cxn modelId="{F782542F-321B-45AE-836E-3FE6AD84B165}" type="presParOf" srcId="{180A598F-590A-4221-B32F-91AB84F18AF5}" destId="{CE853287-0048-4BA2-B338-714F45334170}" srcOrd="7" destOrd="0" presId="urn:microsoft.com/office/officeart/2008/layout/LinedList"/>
    <dgm:cxn modelId="{1867F414-3A96-4A73-8EC0-A54875A4E87D}" type="presParOf" srcId="{CE853287-0048-4BA2-B338-714F45334170}" destId="{5AA2EAFA-7F03-4980-B524-BEC0F3816339}" srcOrd="0" destOrd="0" presId="urn:microsoft.com/office/officeart/2008/layout/LinedList"/>
    <dgm:cxn modelId="{A448D2C9-9F7A-4999-989A-3D70303A5AD6}" type="presParOf" srcId="{CE853287-0048-4BA2-B338-714F45334170}" destId="{B4A4A24E-76A9-4562-8DD2-51AE21F81351}" srcOrd="1" destOrd="0" presId="urn:microsoft.com/office/officeart/2008/layout/LinedList"/>
    <dgm:cxn modelId="{82089A88-9329-4A94-9D6F-ACE2FBB3B83D}" type="presParOf" srcId="{180A598F-590A-4221-B32F-91AB84F18AF5}" destId="{22BDB088-0E10-4C60-AADB-AA6DC9E6B7F9}" srcOrd="8" destOrd="0" presId="urn:microsoft.com/office/officeart/2008/layout/LinedList"/>
    <dgm:cxn modelId="{2357C964-C395-4833-B442-46CB54EED87B}" type="presParOf" srcId="{180A598F-590A-4221-B32F-91AB84F18AF5}" destId="{BE5313B5-08ED-485A-96C4-F471A5A29366}" srcOrd="9" destOrd="0" presId="urn:microsoft.com/office/officeart/2008/layout/LinedList"/>
    <dgm:cxn modelId="{3DD3DAFD-FB74-4393-9F2F-D3E332B59D03}" type="presParOf" srcId="{BE5313B5-08ED-485A-96C4-F471A5A29366}" destId="{15BBF347-9811-48DC-9281-722B69386C54}" srcOrd="0" destOrd="0" presId="urn:microsoft.com/office/officeart/2008/layout/LinedList"/>
    <dgm:cxn modelId="{0A97DBB6-AB86-4137-8D1D-3B1C02B56A5C}" type="presParOf" srcId="{BE5313B5-08ED-485A-96C4-F471A5A29366}" destId="{1926A716-5AE1-4F2B-A99F-9D5962B0483C}" srcOrd="1" destOrd="0" presId="urn:microsoft.com/office/officeart/2008/layout/LinedList"/>
    <dgm:cxn modelId="{7F371D1E-2200-4C90-BA0A-E93EC7FD6A51}" type="presParOf" srcId="{180A598F-590A-4221-B32F-91AB84F18AF5}" destId="{1DFDAC69-74A7-466C-88DD-2BF1222C9CAF}" srcOrd="10" destOrd="0" presId="urn:microsoft.com/office/officeart/2008/layout/LinedList"/>
    <dgm:cxn modelId="{30F572B0-9315-48AA-BABB-B9A768A943D6}" type="presParOf" srcId="{180A598F-590A-4221-B32F-91AB84F18AF5}" destId="{16F6467C-A311-4A46-BE27-DFEAA0609753}" srcOrd="11" destOrd="0" presId="urn:microsoft.com/office/officeart/2008/layout/LinedList"/>
    <dgm:cxn modelId="{497669A1-14D5-4933-913C-55187ED054B0}" type="presParOf" srcId="{16F6467C-A311-4A46-BE27-DFEAA0609753}" destId="{A38A4A1A-CFE1-482E-AAA3-B459F4424DAC}" srcOrd="0" destOrd="0" presId="urn:microsoft.com/office/officeart/2008/layout/LinedList"/>
    <dgm:cxn modelId="{46DBCD0B-8BEA-428D-8824-5D7C6E116D8B}" type="presParOf" srcId="{16F6467C-A311-4A46-BE27-DFEAA0609753}" destId="{71F91475-7CED-4CE1-823B-0862F0CB1E88}"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67775C1-CEEB-47B1-9245-D98D2E830A24}">
      <dsp:nvSpPr>
        <dsp:cNvPr id="0" name=""/>
        <dsp:cNvSpPr/>
      </dsp:nvSpPr>
      <dsp:spPr>
        <a:xfrm>
          <a:off x="0" y="1992"/>
          <a:ext cx="7886700" cy="0"/>
        </a:xfrm>
        <a:prstGeom prst="line">
          <a:avLst/>
        </a:prstGeom>
        <a:solidFill>
          <a:schemeClr val="accent3">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C1CB46E-A562-4997-8DEB-C268856ADAF6}">
      <dsp:nvSpPr>
        <dsp:cNvPr id="0" name=""/>
        <dsp:cNvSpPr/>
      </dsp:nvSpPr>
      <dsp:spPr>
        <a:xfrm>
          <a:off x="0" y="1992"/>
          <a:ext cx="7886700" cy="67949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l" defTabSz="844550">
            <a:lnSpc>
              <a:spcPct val="90000"/>
            </a:lnSpc>
            <a:spcBef>
              <a:spcPct val="0"/>
            </a:spcBef>
            <a:spcAft>
              <a:spcPct val="35000"/>
            </a:spcAft>
            <a:buNone/>
          </a:pPr>
          <a:r>
            <a:rPr lang="en-GB" sz="1900" kern="1200"/>
            <a:t>· Training for head-teachers and school governors to ensure interview panels are aware of importance of safeguarding children</a:t>
          </a:r>
          <a:endParaRPr lang="en-US" sz="1900" kern="1200"/>
        </a:p>
      </dsp:txBody>
      <dsp:txXfrm>
        <a:off x="0" y="1992"/>
        <a:ext cx="7886700" cy="679498"/>
      </dsp:txXfrm>
    </dsp:sp>
    <dsp:sp modelId="{F04FD4C1-AD0E-4304-AF78-2916F8123559}">
      <dsp:nvSpPr>
        <dsp:cNvPr id="0" name=""/>
        <dsp:cNvSpPr/>
      </dsp:nvSpPr>
      <dsp:spPr>
        <a:xfrm>
          <a:off x="0" y="681490"/>
          <a:ext cx="7886700" cy="0"/>
        </a:xfrm>
        <a:prstGeom prst="line">
          <a:avLst/>
        </a:prstGeom>
        <a:solidFill>
          <a:schemeClr val="accent3">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F832051-F537-4342-88EB-19093B7E56D3}">
      <dsp:nvSpPr>
        <dsp:cNvPr id="0" name=""/>
        <dsp:cNvSpPr/>
      </dsp:nvSpPr>
      <dsp:spPr>
        <a:xfrm>
          <a:off x="0" y="681490"/>
          <a:ext cx="7886700" cy="67949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l" defTabSz="844550">
            <a:lnSpc>
              <a:spcPct val="90000"/>
            </a:lnSpc>
            <a:spcBef>
              <a:spcPct val="0"/>
            </a:spcBef>
            <a:spcAft>
              <a:spcPct val="35000"/>
            </a:spcAft>
            <a:buNone/>
          </a:pPr>
          <a:r>
            <a:rPr lang="en-GB" sz="1900" kern="1200"/>
            <a:t>· Underage sex between 15-year-olds and older people is not always recognised strongly enough</a:t>
          </a:r>
          <a:endParaRPr lang="en-US" sz="1900" kern="1200"/>
        </a:p>
      </dsp:txBody>
      <dsp:txXfrm>
        <a:off x="0" y="681490"/>
        <a:ext cx="7886700" cy="679498"/>
      </dsp:txXfrm>
    </dsp:sp>
    <dsp:sp modelId="{52FCAAD5-6BDE-4688-97DB-C08A0956F668}">
      <dsp:nvSpPr>
        <dsp:cNvPr id="0" name=""/>
        <dsp:cNvSpPr/>
      </dsp:nvSpPr>
      <dsp:spPr>
        <a:xfrm>
          <a:off x="0" y="1360988"/>
          <a:ext cx="7886700" cy="0"/>
        </a:xfrm>
        <a:prstGeom prst="line">
          <a:avLst/>
        </a:prstGeom>
        <a:solidFill>
          <a:schemeClr val="accent3">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525E676-65D3-4B91-BA5E-D46C6F8E8BE5}">
      <dsp:nvSpPr>
        <dsp:cNvPr id="0" name=""/>
        <dsp:cNvSpPr/>
      </dsp:nvSpPr>
      <dsp:spPr>
        <a:xfrm>
          <a:off x="0" y="1360988"/>
          <a:ext cx="7886700" cy="67949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l" defTabSz="844550">
            <a:lnSpc>
              <a:spcPct val="90000"/>
            </a:lnSpc>
            <a:spcBef>
              <a:spcPct val="0"/>
            </a:spcBef>
            <a:spcAft>
              <a:spcPct val="35000"/>
            </a:spcAft>
            <a:buNone/>
          </a:pPr>
          <a:r>
            <a:rPr lang="en-GB" sz="1900" kern="1200"/>
            <a:t>Government should reaffirm its guidance on this</a:t>
          </a:r>
          <a:endParaRPr lang="en-US" sz="1900" kern="1200"/>
        </a:p>
      </dsp:txBody>
      <dsp:txXfrm>
        <a:off x="0" y="1360988"/>
        <a:ext cx="7886700" cy="679498"/>
      </dsp:txXfrm>
    </dsp:sp>
    <dsp:sp modelId="{09FD7EC8-753F-4665-B9B9-A4DBB9D7058C}">
      <dsp:nvSpPr>
        <dsp:cNvPr id="0" name=""/>
        <dsp:cNvSpPr/>
      </dsp:nvSpPr>
      <dsp:spPr>
        <a:xfrm>
          <a:off x="0" y="2040487"/>
          <a:ext cx="7886700" cy="0"/>
        </a:xfrm>
        <a:prstGeom prst="line">
          <a:avLst/>
        </a:prstGeom>
        <a:solidFill>
          <a:schemeClr val="accent3">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74C15B2-AF49-4254-AE89-B7B3BD31A0E4}">
      <dsp:nvSpPr>
        <dsp:cNvPr id="0" name=""/>
        <dsp:cNvSpPr/>
      </dsp:nvSpPr>
      <dsp:spPr>
        <a:xfrm>
          <a:off x="0" y="2040487"/>
          <a:ext cx="7886700" cy="67949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l" defTabSz="844550">
            <a:lnSpc>
              <a:spcPct val="90000"/>
            </a:lnSpc>
            <a:spcBef>
              <a:spcPct val="0"/>
            </a:spcBef>
            <a:spcAft>
              <a:spcPct val="35000"/>
            </a:spcAft>
            <a:buNone/>
          </a:pPr>
          <a:r>
            <a:rPr lang="en-GB" sz="1900" kern="1200"/>
            <a:t>· All decisions </a:t>
          </a:r>
          <a:r>
            <a:rPr lang="en-GB" sz="1900" u="sng" kern="1200"/>
            <a:t>not</a:t>
          </a:r>
          <a:r>
            <a:rPr lang="en-GB" sz="1900" kern="1200"/>
            <a:t> to inform the police of underage sex should be subject to review by the relevant inspectorate</a:t>
          </a:r>
          <a:endParaRPr lang="en-US" sz="1900" kern="1200"/>
        </a:p>
      </dsp:txBody>
      <dsp:txXfrm>
        <a:off x="0" y="2040487"/>
        <a:ext cx="7886700" cy="679498"/>
      </dsp:txXfrm>
    </dsp:sp>
    <dsp:sp modelId="{0DCCAC7A-4CFE-4063-A816-A945A3A0686C}">
      <dsp:nvSpPr>
        <dsp:cNvPr id="0" name=""/>
        <dsp:cNvSpPr/>
      </dsp:nvSpPr>
      <dsp:spPr>
        <a:xfrm>
          <a:off x="0" y="2719985"/>
          <a:ext cx="7886700" cy="0"/>
        </a:xfrm>
        <a:prstGeom prst="line">
          <a:avLst/>
        </a:prstGeom>
        <a:solidFill>
          <a:schemeClr val="accent3">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E97250A-FBD9-45FD-95DE-29F73E8DF940}">
      <dsp:nvSpPr>
        <dsp:cNvPr id="0" name=""/>
        <dsp:cNvSpPr/>
      </dsp:nvSpPr>
      <dsp:spPr>
        <a:xfrm>
          <a:off x="0" y="2719985"/>
          <a:ext cx="7886700" cy="67949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l" defTabSz="844550">
            <a:lnSpc>
              <a:spcPct val="90000"/>
            </a:lnSpc>
            <a:spcBef>
              <a:spcPct val="0"/>
            </a:spcBef>
            <a:spcAft>
              <a:spcPct val="35000"/>
            </a:spcAft>
            <a:buNone/>
          </a:pPr>
          <a:r>
            <a:rPr lang="en-GB" sz="1900" kern="1200"/>
            <a:t>Guidance needed as to when referrals to police are warranted and when discretion can be exercised </a:t>
          </a:r>
          <a:endParaRPr lang="en-US" sz="1900" kern="1200"/>
        </a:p>
      </dsp:txBody>
      <dsp:txXfrm>
        <a:off x="0" y="2719985"/>
        <a:ext cx="7886700" cy="679498"/>
      </dsp:txXfrm>
    </dsp:sp>
    <dsp:sp modelId="{AD0AB4AB-CD24-492E-A490-D6F21445DE8C}">
      <dsp:nvSpPr>
        <dsp:cNvPr id="0" name=""/>
        <dsp:cNvSpPr/>
      </dsp:nvSpPr>
      <dsp:spPr>
        <a:xfrm>
          <a:off x="0" y="3399483"/>
          <a:ext cx="7886700" cy="0"/>
        </a:xfrm>
        <a:prstGeom prst="line">
          <a:avLst/>
        </a:prstGeom>
        <a:solidFill>
          <a:schemeClr val="accent3">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2772FD5-0905-4E4B-82ED-78DBA7CF9D3C}">
      <dsp:nvSpPr>
        <dsp:cNvPr id="0" name=""/>
        <dsp:cNvSpPr/>
      </dsp:nvSpPr>
      <dsp:spPr>
        <a:xfrm>
          <a:off x="0" y="3399483"/>
          <a:ext cx="7886700" cy="67949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l" defTabSz="844550">
            <a:lnSpc>
              <a:spcPct val="90000"/>
            </a:lnSpc>
            <a:spcBef>
              <a:spcPct val="0"/>
            </a:spcBef>
            <a:spcAft>
              <a:spcPct val="35000"/>
            </a:spcAft>
            <a:buNone/>
          </a:pPr>
          <a:r>
            <a:rPr lang="en-GB" sz="1900" kern="1200"/>
            <a:t>The Data Protection Act 1998 does not need to be redrafted because "it was not to blame".</a:t>
          </a:r>
          <a:endParaRPr lang="en-US" sz="1900" kern="1200"/>
        </a:p>
      </dsp:txBody>
      <dsp:txXfrm>
        <a:off x="0" y="3399483"/>
        <a:ext cx="7886700" cy="679498"/>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049C350-C7D5-4059-A788-80B7A6675410}">
      <dsp:nvSpPr>
        <dsp:cNvPr id="0" name=""/>
        <dsp:cNvSpPr/>
      </dsp:nvSpPr>
      <dsp:spPr>
        <a:xfrm>
          <a:off x="0" y="1992"/>
          <a:ext cx="7886700" cy="0"/>
        </a:xfrm>
        <a:prstGeom prst="line">
          <a:avLst/>
        </a:prstGeom>
        <a:solidFill>
          <a:schemeClr val="accent5">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9879532-883C-4A9B-8710-6228E6DA665E}">
      <dsp:nvSpPr>
        <dsp:cNvPr id="0" name=""/>
        <dsp:cNvSpPr/>
      </dsp:nvSpPr>
      <dsp:spPr>
        <a:xfrm>
          <a:off x="0" y="1992"/>
          <a:ext cx="7886700" cy="67949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l" defTabSz="844550">
            <a:lnSpc>
              <a:spcPct val="90000"/>
            </a:lnSpc>
            <a:spcBef>
              <a:spcPct val="0"/>
            </a:spcBef>
            <a:spcAft>
              <a:spcPct val="35000"/>
            </a:spcAft>
            <a:buNone/>
          </a:pPr>
          <a:r>
            <a:rPr lang="en-GB" sz="1900" kern="1200"/>
            <a:t>Hosted by the Welsh Local Government Association (WLGA)</a:t>
          </a:r>
          <a:endParaRPr lang="en-US" sz="1900" kern="1200"/>
        </a:p>
      </dsp:txBody>
      <dsp:txXfrm>
        <a:off x="0" y="1992"/>
        <a:ext cx="7886700" cy="679498"/>
      </dsp:txXfrm>
    </dsp:sp>
    <dsp:sp modelId="{59542C9C-0051-4C39-BF60-520277923300}">
      <dsp:nvSpPr>
        <dsp:cNvPr id="0" name=""/>
        <dsp:cNvSpPr/>
      </dsp:nvSpPr>
      <dsp:spPr>
        <a:xfrm>
          <a:off x="0" y="681490"/>
          <a:ext cx="7886700" cy="0"/>
        </a:xfrm>
        <a:prstGeom prst="line">
          <a:avLst/>
        </a:prstGeom>
        <a:solidFill>
          <a:schemeClr val="accent5">
            <a:hueOff val="1202141"/>
            <a:satOff val="-5276"/>
            <a:lumOff val="1569"/>
            <a:alphaOff val="0"/>
          </a:schemeClr>
        </a:solidFill>
        <a:ln w="12700" cap="flat" cmpd="sng" algn="ctr">
          <a:solidFill>
            <a:schemeClr val="accent5">
              <a:hueOff val="1202141"/>
              <a:satOff val="-5276"/>
              <a:lumOff val="1569"/>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E3FBFB6-B8F7-49B6-A360-96BA106614F1}">
      <dsp:nvSpPr>
        <dsp:cNvPr id="0" name=""/>
        <dsp:cNvSpPr/>
      </dsp:nvSpPr>
      <dsp:spPr>
        <a:xfrm>
          <a:off x="0" y="681490"/>
          <a:ext cx="7886700" cy="67949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l" defTabSz="844550">
            <a:lnSpc>
              <a:spcPct val="90000"/>
            </a:lnSpc>
            <a:spcBef>
              <a:spcPct val="0"/>
            </a:spcBef>
            <a:spcAft>
              <a:spcPct val="35000"/>
            </a:spcAft>
            <a:buNone/>
          </a:pPr>
          <a:r>
            <a:rPr lang="en-GB" sz="1900" kern="1200"/>
            <a:t>Partnership enterprise between WLGA, Association of Directors of Social Services (ADSS) Cymru and the Welsh Assembly Government (WAG)</a:t>
          </a:r>
          <a:endParaRPr lang="en-US" sz="1900" kern="1200"/>
        </a:p>
      </dsp:txBody>
      <dsp:txXfrm>
        <a:off x="0" y="681490"/>
        <a:ext cx="7886700" cy="679498"/>
      </dsp:txXfrm>
    </dsp:sp>
    <dsp:sp modelId="{7FC630D9-982A-477B-8375-E13A0E8AB6A6}">
      <dsp:nvSpPr>
        <dsp:cNvPr id="0" name=""/>
        <dsp:cNvSpPr/>
      </dsp:nvSpPr>
      <dsp:spPr>
        <a:xfrm>
          <a:off x="0" y="1360988"/>
          <a:ext cx="7886700" cy="0"/>
        </a:xfrm>
        <a:prstGeom prst="line">
          <a:avLst/>
        </a:prstGeom>
        <a:solidFill>
          <a:schemeClr val="accent5">
            <a:hueOff val="2404281"/>
            <a:satOff val="-10552"/>
            <a:lumOff val="3137"/>
            <a:alphaOff val="0"/>
          </a:schemeClr>
        </a:solidFill>
        <a:ln w="12700" cap="flat" cmpd="sng" algn="ctr">
          <a:solidFill>
            <a:schemeClr val="accent5">
              <a:hueOff val="2404281"/>
              <a:satOff val="-10552"/>
              <a:lumOff val="3137"/>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C6E12D0-2C33-4C5B-A6E0-1C6703365C76}">
      <dsp:nvSpPr>
        <dsp:cNvPr id="0" name=""/>
        <dsp:cNvSpPr/>
      </dsp:nvSpPr>
      <dsp:spPr>
        <a:xfrm>
          <a:off x="0" y="1360988"/>
          <a:ext cx="7886700" cy="67949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l" defTabSz="844550">
            <a:lnSpc>
              <a:spcPct val="90000"/>
            </a:lnSpc>
            <a:spcBef>
              <a:spcPct val="0"/>
            </a:spcBef>
            <a:spcAft>
              <a:spcPct val="35000"/>
            </a:spcAft>
            <a:buNone/>
          </a:pPr>
          <a:r>
            <a:rPr lang="en-GB" sz="1900" kern="1200"/>
            <a:t>Central team based in Cardiff</a:t>
          </a:r>
          <a:endParaRPr lang="en-US" sz="1900" kern="1200"/>
        </a:p>
      </dsp:txBody>
      <dsp:txXfrm>
        <a:off x="0" y="1360988"/>
        <a:ext cx="7886700" cy="679498"/>
      </dsp:txXfrm>
    </dsp:sp>
    <dsp:sp modelId="{E3A97B4B-5402-4F64-AFF0-310FBCAE55D2}">
      <dsp:nvSpPr>
        <dsp:cNvPr id="0" name=""/>
        <dsp:cNvSpPr/>
      </dsp:nvSpPr>
      <dsp:spPr>
        <a:xfrm>
          <a:off x="0" y="2040487"/>
          <a:ext cx="7886700" cy="0"/>
        </a:xfrm>
        <a:prstGeom prst="line">
          <a:avLst/>
        </a:prstGeom>
        <a:solidFill>
          <a:schemeClr val="accent5">
            <a:hueOff val="3606422"/>
            <a:satOff val="-15828"/>
            <a:lumOff val="4706"/>
            <a:alphaOff val="0"/>
          </a:schemeClr>
        </a:solidFill>
        <a:ln w="12700" cap="flat" cmpd="sng" algn="ctr">
          <a:solidFill>
            <a:schemeClr val="accent5">
              <a:hueOff val="3606422"/>
              <a:satOff val="-15828"/>
              <a:lumOff val="4706"/>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A2E5E44-74D4-4EB3-BBD5-66E0F83A2D15}">
      <dsp:nvSpPr>
        <dsp:cNvPr id="0" name=""/>
        <dsp:cNvSpPr/>
      </dsp:nvSpPr>
      <dsp:spPr>
        <a:xfrm>
          <a:off x="0" y="2040487"/>
          <a:ext cx="7886700" cy="67949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l" defTabSz="844550">
            <a:lnSpc>
              <a:spcPct val="90000"/>
            </a:lnSpc>
            <a:spcBef>
              <a:spcPct val="0"/>
            </a:spcBef>
            <a:spcAft>
              <a:spcPct val="35000"/>
            </a:spcAft>
            <a:buNone/>
          </a:pPr>
          <a:r>
            <a:rPr lang="en-GB" sz="1900" kern="1200"/>
            <a:t>‘Improvement managers’ focused on Social Services improvement across Wales</a:t>
          </a:r>
          <a:endParaRPr lang="en-US" sz="1900" kern="1200"/>
        </a:p>
      </dsp:txBody>
      <dsp:txXfrm>
        <a:off x="0" y="2040487"/>
        <a:ext cx="7886700" cy="679498"/>
      </dsp:txXfrm>
    </dsp:sp>
    <dsp:sp modelId="{537D2C89-BFCF-4A70-AE33-2A4311CFCF4B}">
      <dsp:nvSpPr>
        <dsp:cNvPr id="0" name=""/>
        <dsp:cNvSpPr/>
      </dsp:nvSpPr>
      <dsp:spPr>
        <a:xfrm>
          <a:off x="0" y="2719985"/>
          <a:ext cx="7886700" cy="0"/>
        </a:xfrm>
        <a:prstGeom prst="line">
          <a:avLst/>
        </a:prstGeom>
        <a:solidFill>
          <a:schemeClr val="accent5">
            <a:hueOff val="4808562"/>
            <a:satOff val="-21104"/>
            <a:lumOff val="6274"/>
            <a:alphaOff val="0"/>
          </a:schemeClr>
        </a:solidFill>
        <a:ln w="12700" cap="flat" cmpd="sng" algn="ctr">
          <a:solidFill>
            <a:schemeClr val="accent5">
              <a:hueOff val="4808562"/>
              <a:satOff val="-21104"/>
              <a:lumOff val="6274"/>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BEC080C-5944-4254-B942-71A83E3ED6A7}">
      <dsp:nvSpPr>
        <dsp:cNvPr id="0" name=""/>
        <dsp:cNvSpPr/>
      </dsp:nvSpPr>
      <dsp:spPr>
        <a:xfrm>
          <a:off x="0" y="2719985"/>
          <a:ext cx="7886700" cy="67949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l" defTabSz="844550">
            <a:lnSpc>
              <a:spcPct val="90000"/>
            </a:lnSpc>
            <a:spcBef>
              <a:spcPct val="0"/>
            </a:spcBef>
            <a:spcAft>
              <a:spcPct val="35000"/>
            </a:spcAft>
            <a:buNone/>
          </a:pPr>
          <a:r>
            <a:rPr lang="en-GB" sz="1900" kern="1200"/>
            <a:t>Funded by WAG Improvement Fund</a:t>
          </a:r>
          <a:endParaRPr lang="en-US" sz="1900" kern="1200"/>
        </a:p>
      </dsp:txBody>
      <dsp:txXfrm>
        <a:off x="0" y="2719985"/>
        <a:ext cx="7886700" cy="679498"/>
      </dsp:txXfrm>
    </dsp:sp>
    <dsp:sp modelId="{C2282740-3BE0-4838-AE9B-8A77DBB5420C}">
      <dsp:nvSpPr>
        <dsp:cNvPr id="0" name=""/>
        <dsp:cNvSpPr/>
      </dsp:nvSpPr>
      <dsp:spPr>
        <a:xfrm>
          <a:off x="0" y="3399483"/>
          <a:ext cx="7886700" cy="0"/>
        </a:xfrm>
        <a:prstGeom prst="line">
          <a:avLst/>
        </a:prstGeom>
        <a:solidFill>
          <a:schemeClr val="accent5">
            <a:hueOff val="6010703"/>
            <a:satOff val="-26380"/>
            <a:lumOff val="7843"/>
            <a:alphaOff val="0"/>
          </a:schemeClr>
        </a:solidFill>
        <a:ln w="12700" cap="flat" cmpd="sng" algn="ctr">
          <a:solidFill>
            <a:schemeClr val="accent5">
              <a:hueOff val="6010703"/>
              <a:satOff val="-26380"/>
              <a:lumOff val="7843"/>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E314E2F-2691-4416-AC03-626A50EB7786}">
      <dsp:nvSpPr>
        <dsp:cNvPr id="0" name=""/>
        <dsp:cNvSpPr/>
      </dsp:nvSpPr>
      <dsp:spPr>
        <a:xfrm>
          <a:off x="0" y="3399483"/>
          <a:ext cx="7886700" cy="67949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l" defTabSz="844550">
            <a:lnSpc>
              <a:spcPct val="90000"/>
            </a:lnSpc>
            <a:spcBef>
              <a:spcPct val="0"/>
            </a:spcBef>
            <a:spcAft>
              <a:spcPct val="35000"/>
            </a:spcAft>
            <a:buNone/>
          </a:pPr>
          <a:r>
            <a:rPr lang="en-GB" sz="1900" kern="1200"/>
            <a:t>For local authorities in Wales the SSIA provides a 'first port of call' for advice and support on performance improvement</a:t>
          </a:r>
          <a:endParaRPr lang="en-US" sz="1900" kern="1200"/>
        </a:p>
      </dsp:txBody>
      <dsp:txXfrm>
        <a:off x="0" y="3399483"/>
        <a:ext cx="7886700" cy="679498"/>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033FBF4-14C7-4F79-B26B-6CC35A31496E}">
      <dsp:nvSpPr>
        <dsp:cNvPr id="0" name=""/>
        <dsp:cNvSpPr/>
      </dsp:nvSpPr>
      <dsp:spPr>
        <a:xfrm>
          <a:off x="0" y="1992"/>
          <a:ext cx="7886700" cy="0"/>
        </a:xfrm>
        <a:prstGeom prst="line">
          <a:avLst/>
        </a:prstGeom>
        <a:solidFill>
          <a:schemeClr val="dk2">
            <a:hueOff val="0"/>
            <a:satOff val="0"/>
            <a:lumOff val="0"/>
            <a:alphaOff val="0"/>
          </a:schemeClr>
        </a:solidFill>
        <a:ln w="1270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6144320-6872-46D5-AAE3-0F9575CA537B}">
      <dsp:nvSpPr>
        <dsp:cNvPr id="0" name=""/>
        <dsp:cNvSpPr/>
      </dsp:nvSpPr>
      <dsp:spPr>
        <a:xfrm>
          <a:off x="0" y="1992"/>
          <a:ext cx="7886700" cy="67949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l" defTabSz="844550">
            <a:lnSpc>
              <a:spcPct val="90000"/>
            </a:lnSpc>
            <a:spcBef>
              <a:spcPct val="0"/>
            </a:spcBef>
            <a:spcAft>
              <a:spcPct val="35000"/>
            </a:spcAft>
            <a:buNone/>
          </a:pPr>
          <a:r>
            <a:rPr lang="en-GB" sz="1900" kern="1200" dirty="0"/>
            <a:t>Improving service delivery</a:t>
          </a:r>
          <a:endParaRPr lang="en-US" sz="1900" kern="1200" dirty="0"/>
        </a:p>
      </dsp:txBody>
      <dsp:txXfrm>
        <a:off x="0" y="1992"/>
        <a:ext cx="7886700" cy="679498"/>
      </dsp:txXfrm>
    </dsp:sp>
    <dsp:sp modelId="{46A89466-2469-4F0C-B558-4622AED33431}">
      <dsp:nvSpPr>
        <dsp:cNvPr id="0" name=""/>
        <dsp:cNvSpPr/>
      </dsp:nvSpPr>
      <dsp:spPr>
        <a:xfrm>
          <a:off x="0" y="681490"/>
          <a:ext cx="7886700" cy="0"/>
        </a:xfrm>
        <a:prstGeom prst="line">
          <a:avLst/>
        </a:prstGeom>
        <a:solidFill>
          <a:schemeClr val="dk2">
            <a:hueOff val="0"/>
            <a:satOff val="0"/>
            <a:lumOff val="0"/>
            <a:alphaOff val="0"/>
          </a:schemeClr>
        </a:solidFill>
        <a:ln w="1270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F7102BE-CCC2-4245-BEBF-A2630DD64E95}">
      <dsp:nvSpPr>
        <dsp:cNvPr id="0" name=""/>
        <dsp:cNvSpPr/>
      </dsp:nvSpPr>
      <dsp:spPr>
        <a:xfrm>
          <a:off x="0" y="681490"/>
          <a:ext cx="7886700" cy="67949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l" defTabSz="844550">
            <a:lnSpc>
              <a:spcPct val="90000"/>
            </a:lnSpc>
            <a:spcBef>
              <a:spcPct val="0"/>
            </a:spcBef>
            <a:spcAft>
              <a:spcPct val="35000"/>
            </a:spcAft>
            <a:buNone/>
          </a:pPr>
          <a:r>
            <a:rPr lang="en-GB" sz="1900" kern="1200"/>
            <a:t>Enabling officers and members to better understand performance</a:t>
          </a:r>
          <a:endParaRPr lang="en-US" sz="1900" kern="1200"/>
        </a:p>
      </dsp:txBody>
      <dsp:txXfrm>
        <a:off x="0" y="681490"/>
        <a:ext cx="7886700" cy="679498"/>
      </dsp:txXfrm>
    </dsp:sp>
    <dsp:sp modelId="{C92CE6FF-BE5A-42E9-9502-45B8FAEE5C98}">
      <dsp:nvSpPr>
        <dsp:cNvPr id="0" name=""/>
        <dsp:cNvSpPr/>
      </dsp:nvSpPr>
      <dsp:spPr>
        <a:xfrm>
          <a:off x="0" y="1360988"/>
          <a:ext cx="7886700" cy="0"/>
        </a:xfrm>
        <a:prstGeom prst="line">
          <a:avLst/>
        </a:prstGeom>
        <a:solidFill>
          <a:schemeClr val="dk2">
            <a:hueOff val="0"/>
            <a:satOff val="0"/>
            <a:lumOff val="0"/>
            <a:alphaOff val="0"/>
          </a:schemeClr>
        </a:solidFill>
        <a:ln w="1270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C158549-1AC8-4E41-B5DC-2A41941710DB}">
      <dsp:nvSpPr>
        <dsp:cNvPr id="0" name=""/>
        <dsp:cNvSpPr/>
      </dsp:nvSpPr>
      <dsp:spPr>
        <a:xfrm>
          <a:off x="0" y="1360988"/>
          <a:ext cx="7886700" cy="67949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l" defTabSz="844550">
            <a:lnSpc>
              <a:spcPct val="90000"/>
            </a:lnSpc>
            <a:spcBef>
              <a:spcPct val="0"/>
            </a:spcBef>
            <a:spcAft>
              <a:spcPct val="35000"/>
            </a:spcAft>
            <a:buNone/>
          </a:pPr>
          <a:r>
            <a:rPr lang="en-GB" sz="1900" kern="1200"/>
            <a:t>Enabling councils to improve decisions and make changes to services based </a:t>
          </a:r>
          <a:endParaRPr lang="en-US" sz="1900" kern="1200"/>
        </a:p>
      </dsp:txBody>
      <dsp:txXfrm>
        <a:off x="0" y="1360988"/>
        <a:ext cx="7886700" cy="679498"/>
      </dsp:txXfrm>
    </dsp:sp>
    <dsp:sp modelId="{F82097B3-5854-4AD0-8F3B-25C1BA82EEAC}">
      <dsp:nvSpPr>
        <dsp:cNvPr id="0" name=""/>
        <dsp:cNvSpPr/>
      </dsp:nvSpPr>
      <dsp:spPr>
        <a:xfrm>
          <a:off x="0" y="2040487"/>
          <a:ext cx="7886700" cy="0"/>
        </a:xfrm>
        <a:prstGeom prst="line">
          <a:avLst/>
        </a:prstGeom>
        <a:solidFill>
          <a:schemeClr val="dk2">
            <a:hueOff val="0"/>
            <a:satOff val="0"/>
            <a:lumOff val="0"/>
            <a:alphaOff val="0"/>
          </a:schemeClr>
        </a:solidFill>
        <a:ln w="1270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5157D4D-587B-4345-9E2A-C48F55C8E4FD}">
      <dsp:nvSpPr>
        <dsp:cNvPr id="0" name=""/>
        <dsp:cNvSpPr/>
      </dsp:nvSpPr>
      <dsp:spPr>
        <a:xfrm>
          <a:off x="0" y="2040487"/>
          <a:ext cx="7886700" cy="67949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l" defTabSz="844550">
            <a:lnSpc>
              <a:spcPct val="90000"/>
            </a:lnSpc>
            <a:spcBef>
              <a:spcPct val="0"/>
            </a:spcBef>
            <a:spcAft>
              <a:spcPct val="35000"/>
            </a:spcAft>
            <a:buNone/>
          </a:pPr>
          <a:r>
            <a:rPr lang="en-GB" sz="1900" kern="1200"/>
            <a:t>Increasing council's knowledge of their own performance through self assessment</a:t>
          </a:r>
          <a:endParaRPr lang="en-US" sz="1900" kern="1200"/>
        </a:p>
      </dsp:txBody>
      <dsp:txXfrm>
        <a:off x="0" y="2040487"/>
        <a:ext cx="7886700" cy="679498"/>
      </dsp:txXfrm>
    </dsp:sp>
    <dsp:sp modelId="{D256CBE4-E0F5-4009-BD11-F1C47FB67EDC}">
      <dsp:nvSpPr>
        <dsp:cNvPr id="0" name=""/>
        <dsp:cNvSpPr/>
      </dsp:nvSpPr>
      <dsp:spPr>
        <a:xfrm>
          <a:off x="0" y="2719985"/>
          <a:ext cx="7886700" cy="0"/>
        </a:xfrm>
        <a:prstGeom prst="line">
          <a:avLst/>
        </a:prstGeom>
        <a:solidFill>
          <a:schemeClr val="dk2">
            <a:hueOff val="0"/>
            <a:satOff val="0"/>
            <a:lumOff val="0"/>
            <a:alphaOff val="0"/>
          </a:schemeClr>
        </a:solidFill>
        <a:ln w="1270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24141C9-4927-46A4-A408-32FE40940082}">
      <dsp:nvSpPr>
        <dsp:cNvPr id="0" name=""/>
        <dsp:cNvSpPr/>
      </dsp:nvSpPr>
      <dsp:spPr>
        <a:xfrm>
          <a:off x="0" y="2719985"/>
          <a:ext cx="7886700" cy="67949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l" defTabSz="844550">
            <a:lnSpc>
              <a:spcPct val="90000"/>
            </a:lnSpc>
            <a:spcBef>
              <a:spcPct val="0"/>
            </a:spcBef>
            <a:spcAft>
              <a:spcPct val="35000"/>
            </a:spcAft>
            <a:buNone/>
          </a:pPr>
          <a:r>
            <a:rPr lang="en-GB" sz="1900" kern="1200"/>
            <a:t>Implementation of workable local solutions for improvement</a:t>
          </a:r>
          <a:endParaRPr lang="en-US" sz="1900" kern="1200"/>
        </a:p>
      </dsp:txBody>
      <dsp:txXfrm>
        <a:off x="0" y="2719985"/>
        <a:ext cx="7886700" cy="679498"/>
      </dsp:txXfrm>
    </dsp:sp>
    <dsp:sp modelId="{8A19D780-37E9-40C6-AEA9-B076D7AE0F4E}">
      <dsp:nvSpPr>
        <dsp:cNvPr id="0" name=""/>
        <dsp:cNvSpPr/>
      </dsp:nvSpPr>
      <dsp:spPr>
        <a:xfrm>
          <a:off x="0" y="3399483"/>
          <a:ext cx="7886700" cy="0"/>
        </a:xfrm>
        <a:prstGeom prst="line">
          <a:avLst/>
        </a:prstGeom>
        <a:solidFill>
          <a:schemeClr val="dk2">
            <a:hueOff val="0"/>
            <a:satOff val="0"/>
            <a:lumOff val="0"/>
            <a:alphaOff val="0"/>
          </a:schemeClr>
        </a:solidFill>
        <a:ln w="1270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9D6F76B-FD18-467D-9213-23A98BB9C841}">
      <dsp:nvSpPr>
        <dsp:cNvPr id="0" name=""/>
        <dsp:cNvSpPr/>
      </dsp:nvSpPr>
      <dsp:spPr>
        <a:xfrm>
          <a:off x="0" y="3399483"/>
          <a:ext cx="7886700" cy="67949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l" defTabSz="844550">
            <a:lnSpc>
              <a:spcPct val="90000"/>
            </a:lnSpc>
            <a:spcBef>
              <a:spcPct val="0"/>
            </a:spcBef>
            <a:spcAft>
              <a:spcPct val="35000"/>
            </a:spcAft>
            <a:buNone/>
          </a:pPr>
          <a:r>
            <a:rPr lang="en-GB" sz="1900" kern="1200"/>
            <a:t>Councils working collectively to enhance sharing of good practice to ensure that vulnerable groups within their communities receive first class services</a:t>
          </a:r>
          <a:endParaRPr lang="en-US" sz="1900" kern="1200"/>
        </a:p>
      </dsp:txBody>
      <dsp:txXfrm>
        <a:off x="0" y="3399483"/>
        <a:ext cx="7886700" cy="679498"/>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BBD3489-7508-45F2-B7E4-B47AB34FC767}">
      <dsp:nvSpPr>
        <dsp:cNvPr id="0" name=""/>
        <dsp:cNvSpPr/>
      </dsp:nvSpPr>
      <dsp:spPr>
        <a:xfrm>
          <a:off x="0" y="1992"/>
          <a:ext cx="7886700"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04C222F-2402-4491-B154-2DA67C697154}">
      <dsp:nvSpPr>
        <dsp:cNvPr id="0" name=""/>
        <dsp:cNvSpPr/>
      </dsp:nvSpPr>
      <dsp:spPr>
        <a:xfrm>
          <a:off x="0" y="1992"/>
          <a:ext cx="7886700" cy="67949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l" defTabSz="844550">
            <a:lnSpc>
              <a:spcPct val="90000"/>
            </a:lnSpc>
            <a:spcBef>
              <a:spcPct val="0"/>
            </a:spcBef>
            <a:spcAft>
              <a:spcPct val="35000"/>
            </a:spcAft>
            <a:buNone/>
          </a:pPr>
          <a:r>
            <a:rPr lang="en-GB" sz="1900" kern="1200"/>
            <a:t>WLGA</a:t>
          </a:r>
          <a:endParaRPr lang="en-US" sz="1900" kern="1200"/>
        </a:p>
      </dsp:txBody>
      <dsp:txXfrm>
        <a:off x="0" y="1992"/>
        <a:ext cx="7886700" cy="679498"/>
      </dsp:txXfrm>
    </dsp:sp>
    <dsp:sp modelId="{0B2A81A5-2D47-48F5-A362-BE6E3DF95891}">
      <dsp:nvSpPr>
        <dsp:cNvPr id="0" name=""/>
        <dsp:cNvSpPr/>
      </dsp:nvSpPr>
      <dsp:spPr>
        <a:xfrm>
          <a:off x="0" y="681490"/>
          <a:ext cx="7886700" cy="0"/>
        </a:xfrm>
        <a:prstGeom prst="line">
          <a:avLst/>
        </a:prstGeom>
        <a:solidFill>
          <a:schemeClr val="accent3">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21F7E61-C1C5-4196-84E1-DCCF180FCBA8}">
      <dsp:nvSpPr>
        <dsp:cNvPr id="0" name=""/>
        <dsp:cNvSpPr/>
      </dsp:nvSpPr>
      <dsp:spPr>
        <a:xfrm>
          <a:off x="0" y="681490"/>
          <a:ext cx="7886700" cy="67949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l" defTabSz="844550">
            <a:lnSpc>
              <a:spcPct val="90000"/>
            </a:lnSpc>
            <a:spcBef>
              <a:spcPct val="0"/>
            </a:spcBef>
            <a:spcAft>
              <a:spcPct val="35000"/>
            </a:spcAft>
            <a:buNone/>
          </a:pPr>
          <a:r>
            <a:rPr lang="en-GB" sz="1900" kern="1200"/>
            <a:t>National Leadership and Innovation Agency for Healthcare (NLIAH)</a:t>
          </a:r>
          <a:endParaRPr lang="en-US" sz="1900" kern="1200"/>
        </a:p>
      </dsp:txBody>
      <dsp:txXfrm>
        <a:off x="0" y="681490"/>
        <a:ext cx="7886700" cy="679498"/>
      </dsp:txXfrm>
    </dsp:sp>
    <dsp:sp modelId="{A365DC70-24D9-4C83-8488-3C3218721AB3}">
      <dsp:nvSpPr>
        <dsp:cNvPr id="0" name=""/>
        <dsp:cNvSpPr/>
      </dsp:nvSpPr>
      <dsp:spPr>
        <a:xfrm>
          <a:off x="0" y="1360988"/>
          <a:ext cx="7886700"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A1F6DB2-B83F-4414-AB44-F262387A9B87}">
      <dsp:nvSpPr>
        <dsp:cNvPr id="0" name=""/>
        <dsp:cNvSpPr/>
      </dsp:nvSpPr>
      <dsp:spPr>
        <a:xfrm>
          <a:off x="0" y="1360988"/>
          <a:ext cx="7886700" cy="67949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l" defTabSz="844550">
            <a:lnSpc>
              <a:spcPct val="90000"/>
            </a:lnSpc>
            <a:spcBef>
              <a:spcPct val="0"/>
            </a:spcBef>
            <a:spcAft>
              <a:spcPct val="35000"/>
            </a:spcAft>
            <a:buNone/>
          </a:pPr>
          <a:r>
            <a:rPr lang="en-GB" sz="1900" kern="1200"/>
            <a:t>Care Council Wales</a:t>
          </a:r>
          <a:endParaRPr lang="en-US" sz="1900" kern="1200"/>
        </a:p>
      </dsp:txBody>
      <dsp:txXfrm>
        <a:off x="0" y="1360988"/>
        <a:ext cx="7886700" cy="679498"/>
      </dsp:txXfrm>
    </dsp:sp>
    <dsp:sp modelId="{1AA7F614-6A06-4BD4-9B38-BF4B91840776}">
      <dsp:nvSpPr>
        <dsp:cNvPr id="0" name=""/>
        <dsp:cNvSpPr/>
      </dsp:nvSpPr>
      <dsp:spPr>
        <a:xfrm>
          <a:off x="0" y="2040487"/>
          <a:ext cx="7886700" cy="0"/>
        </a:xfrm>
        <a:prstGeom prst="line">
          <a:avLst/>
        </a:prstGeom>
        <a:solidFill>
          <a:schemeClr val="accent5">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AA2EAFA-7F03-4980-B524-BEC0F3816339}">
      <dsp:nvSpPr>
        <dsp:cNvPr id="0" name=""/>
        <dsp:cNvSpPr/>
      </dsp:nvSpPr>
      <dsp:spPr>
        <a:xfrm>
          <a:off x="0" y="2040487"/>
          <a:ext cx="7886700" cy="67949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l" defTabSz="844550">
            <a:lnSpc>
              <a:spcPct val="90000"/>
            </a:lnSpc>
            <a:spcBef>
              <a:spcPct val="0"/>
            </a:spcBef>
            <a:spcAft>
              <a:spcPct val="35000"/>
            </a:spcAft>
            <a:buNone/>
          </a:pPr>
          <a:r>
            <a:rPr lang="en-GB" sz="1900" kern="1200"/>
            <a:t>Care and Social Services Inspectorate Wales (CSSIW)</a:t>
          </a:r>
          <a:endParaRPr lang="en-US" sz="1900" kern="1200"/>
        </a:p>
      </dsp:txBody>
      <dsp:txXfrm>
        <a:off x="0" y="2040487"/>
        <a:ext cx="7886700" cy="679498"/>
      </dsp:txXfrm>
    </dsp:sp>
    <dsp:sp modelId="{22BDB088-0E10-4C60-AADB-AA6DC9E6B7F9}">
      <dsp:nvSpPr>
        <dsp:cNvPr id="0" name=""/>
        <dsp:cNvSpPr/>
      </dsp:nvSpPr>
      <dsp:spPr>
        <a:xfrm>
          <a:off x="0" y="2719985"/>
          <a:ext cx="7886700" cy="0"/>
        </a:xfrm>
        <a:prstGeom prst="line">
          <a:avLst/>
        </a:prstGeom>
        <a:solidFill>
          <a:schemeClr val="accent6">
            <a:hueOff val="0"/>
            <a:satOff val="0"/>
            <a:lumOff val="0"/>
            <a:alphaOff val="0"/>
          </a:schemeClr>
        </a:solidFill>
        <a:ln w="12700" cap="flat" cmpd="sng" algn="ctr">
          <a:solidFill>
            <a:schemeClr val="accent6">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5BBF347-9811-48DC-9281-722B69386C54}">
      <dsp:nvSpPr>
        <dsp:cNvPr id="0" name=""/>
        <dsp:cNvSpPr/>
      </dsp:nvSpPr>
      <dsp:spPr>
        <a:xfrm>
          <a:off x="0" y="2719985"/>
          <a:ext cx="7886700" cy="67949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l" defTabSz="844550">
            <a:lnSpc>
              <a:spcPct val="90000"/>
            </a:lnSpc>
            <a:spcBef>
              <a:spcPct val="0"/>
            </a:spcBef>
            <a:spcAft>
              <a:spcPct val="35000"/>
            </a:spcAft>
            <a:buNone/>
          </a:pPr>
          <a:r>
            <a:rPr lang="en-GB" sz="1900" kern="1200"/>
            <a:t>Social Care Institute for Excellence's (SCIE)</a:t>
          </a:r>
          <a:endParaRPr lang="en-US" sz="1900" kern="1200"/>
        </a:p>
      </dsp:txBody>
      <dsp:txXfrm>
        <a:off x="0" y="2719985"/>
        <a:ext cx="7886700" cy="679498"/>
      </dsp:txXfrm>
    </dsp:sp>
    <dsp:sp modelId="{1DFDAC69-74A7-466C-88DD-2BF1222C9CAF}">
      <dsp:nvSpPr>
        <dsp:cNvPr id="0" name=""/>
        <dsp:cNvSpPr/>
      </dsp:nvSpPr>
      <dsp:spPr>
        <a:xfrm>
          <a:off x="0" y="3399483"/>
          <a:ext cx="7886700"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38A4A1A-CFE1-482E-AAA3-B459F4424DAC}">
      <dsp:nvSpPr>
        <dsp:cNvPr id="0" name=""/>
        <dsp:cNvSpPr/>
      </dsp:nvSpPr>
      <dsp:spPr>
        <a:xfrm>
          <a:off x="0" y="3399483"/>
          <a:ext cx="7886700" cy="67949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l" defTabSz="844550">
            <a:lnSpc>
              <a:spcPct val="90000"/>
            </a:lnSpc>
            <a:spcBef>
              <a:spcPct val="0"/>
            </a:spcBef>
            <a:spcAft>
              <a:spcPct val="35000"/>
            </a:spcAft>
            <a:buNone/>
          </a:pPr>
          <a:r>
            <a:rPr lang="en-GB" sz="1900" kern="1200"/>
            <a:t>Aim: to ensure that programmes ‘fit with each other’ provide needed support</a:t>
          </a:r>
          <a:endParaRPr lang="en-US" sz="1900" kern="1200"/>
        </a:p>
      </dsp:txBody>
      <dsp:txXfrm>
        <a:off x="0" y="3399483"/>
        <a:ext cx="7886700" cy="679498"/>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3.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4.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62466" name="Rectangle 1026"/>
          <p:cNvSpPr>
            <a:spLocks noGrp="1" noChangeArrowheads="1"/>
          </p:cNvSpPr>
          <p:nvPr>
            <p:ph type="hdr" sz="quarter"/>
          </p:nvPr>
        </p:nvSpPr>
        <p:spPr bwMode="auto">
          <a:xfrm>
            <a:off x="0" y="0"/>
            <a:ext cx="2890838" cy="49688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89913" tIns="44956" rIns="89913" bIns="44956" numCol="1" anchor="t" anchorCtr="0" compatLnSpc="1">
            <a:prstTxWarp prst="textNoShape">
              <a:avLst/>
            </a:prstTxWarp>
          </a:bodyPr>
          <a:lstStyle>
            <a:lvl1pPr defTabSz="898525">
              <a:defRPr sz="1200">
                <a:latin typeface="Times New Roman" pitchFamily="18" charset="0"/>
                <a:cs typeface="+mn-cs"/>
              </a:defRPr>
            </a:lvl1pPr>
          </a:lstStyle>
          <a:p>
            <a:pPr>
              <a:defRPr/>
            </a:pPr>
            <a:endParaRPr lang="en-GB"/>
          </a:p>
        </p:txBody>
      </p:sp>
      <p:sp>
        <p:nvSpPr>
          <p:cNvPr id="62467" name="Rectangle 1027"/>
          <p:cNvSpPr>
            <a:spLocks noGrp="1" noChangeArrowheads="1"/>
          </p:cNvSpPr>
          <p:nvPr>
            <p:ph type="dt" sz="quarter" idx="1"/>
          </p:nvPr>
        </p:nvSpPr>
        <p:spPr bwMode="auto">
          <a:xfrm>
            <a:off x="3778250" y="0"/>
            <a:ext cx="2890838" cy="49688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89913" tIns="44956" rIns="89913" bIns="44956" numCol="1" anchor="t" anchorCtr="0" compatLnSpc="1">
            <a:prstTxWarp prst="textNoShape">
              <a:avLst/>
            </a:prstTxWarp>
          </a:bodyPr>
          <a:lstStyle>
            <a:lvl1pPr algn="r" defTabSz="898525">
              <a:defRPr sz="1200">
                <a:latin typeface="Times New Roman" pitchFamily="18" charset="0"/>
                <a:cs typeface="+mn-cs"/>
              </a:defRPr>
            </a:lvl1pPr>
          </a:lstStyle>
          <a:p>
            <a:pPr>
              <a:defRPr/>
            </a:pPr>
            <a:endParaRPr lang="en-GB"/>
          </a:p>
        </p:txBody>
      </p:sp>
      <p:sp>
        <p:nvSpPr>
          <p:cNvPr id="62468" name="Rectangle 1028"/>
          <p:cNvSpPr>
            <a:spLocks noGrp="1" noChangeArrowheads="1"/>
          </p:cNvSpPr>
          <p:nvPr>
            <p:ph type="ftr" sz="quarter" idx="2"/>
          </p:nvPr>
        </p:nvSpPr>
        <p:spPr bwMode="auto">
          <a:xfrm>
            <a:off x="0" y="9429750"/>
            <a:ext cx="2890838" cy="49688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89913" tIns="44956" rIns="89913" bIns="44956" numCol="1" anchor="b" anchorCtr="0" compatLnSpc="1">
            <a:prstTxWarp prst="textNoShape">
              <a:avLst/>
            </a:prstTxWarp>
          </a:bodyPr>
          <a:lstStyle>
            <a:lvl1pPr defTabSz="898525">
              <a:defRPr sz="1200">
                <a:latin typeface="Times New Roman" pitchFamily="18" charset="0"/>
                <a:cs typeface="+mn-cs"/>
              </a:defRPr>
            </a:lvl1pPr>
          </a:lstStyle>
          <a:p>
            <a:pPr>
              <a:defRPr/>
            </a:pPr>
            <a:endParaRPr lang="en-GB"/>
          </a:p>
        </p:txBody>
      </p:sp>
      <p:sp>
        <p:nvSpPr>
          <p:cNvPr id="62469" name="Rectangle 1029"/>
          <p:cNvSpPr>
            <a:spLocks noGrp="1" noChangeArrowheads="1"/>
          </p:cNvSpPr>
          <p:nvPr>
            <p:ph type="sldNum" sz="quarter" idx="3"/>
          </p:nvPr>
        </p:nvSpPr>
        <p:spPr bwMode="auto">
          <a:xfrm>
            <a:off x="3778250" y="9429750"/>
            <a:ext cx="2890838" cy="49688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89913" tIns="44956" rIns="89913" bIns="44956" numCol="1" anchor="b" anchorCtr="0" compatLnSpc="1">
            <a:prstTxWarp prst="textNoShape">
              <a:avLst/>
            </a:prstTxWarp>
          </a:bodyPr>
          <a:lstStyle>
            <a:lvl1pPr algn="r" defTabSz="898525">
              <a:defRPr sz="1200">
                <a:latin typeface="Times New Roman" pitchFamily="18" charset="0"/>
                <a:cs typeface="+mn-cs"/>
              </a:defRPr>
            </a:lvl1pPr>
          </a:lstStyle>
          <a:p>
            <a:pPr>
              <a:defRPr/>
            </a:pPr>
            <a:fld id="{448692E6-D898-4A7E-A095-677152E213E0}" type="slidenum">
              <a:rPr lang="en-GB"/>
              <a:pPr>
                <a:defRPr/>
              </a:pPr>
              <a:t>‹#›</a:t>
            </a:fld>
            <a:endParaRPr lang="en-GB"/>
          </a:p>
        </p:txBody>
      </p:sp>
    </p:spTree>
    <p:extLst>
      <p:ext uri="{BB962C8B-B14F-4D97-AF65-F5344CB8AC3E}">
        <p14:creationId xmlns:p14="http://schemas.microsoft.com/office/powerpoint/2010/main" val="368124521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4818" name="Rectangle 2"/>
          <p:cNvSpPr>
            <a:spLocks noGrp="1" noChangeArrowheads="1"/>
          </p:cNvSpPr>
          <p:nvPr>
            <p:ph type="hdr" sz="quarter"/>
          </p:nvPr>
        </p:nvSpPr>
        <p:spPr bwMode="auto">
          <a:xfrm>
            <a:off x="0" y="0"/>
            <a:ext cx="2890838" cy="49688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89913" tIns="44956" rIns="89913" bIns="44956" numCol="1" anchor="t" anchorCtr="0" compatLnSpc="1">
            <a:prstTxWarp prst="textNoShape">
              <a:avLst/>
            </a:prstTxWarp>
          </a:bodyPr>
          <a:lstStyle>
            <a:lvl1pPr defTabSz="898525">
              <a:defRPr sz="1200">
                <a:latin typeface="Times New Roman" pitchFamily="18" charset="0"/>
                <a:cs typeface="+mn-cs"/>
              </a:defRPr>
            </a:lvl1pPr>
          </a:lstStyle>
          <a:p>
            <a:pPr>
              <a:defRPr/>
            </a:pPr>
            <a:endParaRPr lang="en-GB"/>
          </a:p>
        </p:txBody>
      </p:sp>
      <p:sp>
        <p:nvSpPr>
          <p:cNvPr id="34819" name="Rectangle 3"/>
          <p:cNvSpPr>
            <a:spLocks noGrp="1" noChangeArrowheads="1"/>
          </p:cNvSpPr>
          <p:nvPr>
            <p:ph type="dt" idx="1"/>
          </p:nvPr>
        </p:nvSpPr>
        <p:spPr bwMode="auto">
          <a:xfrm>
            <a:off x="3778250" y="0"/>
            <a:ext cx="2890838" cy="49688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89913" tIns="44956" rIns="89913" bIns="44956" numCol="1" anchor="t" anchorCtr="0" compatLnSpc="1">
            <a:prstTxWarp prst="textNoShape">
              <a:avLst/>
            </a:prstTxWarp>
          </a:bodyPr>
          <a:lstStyle>
            <a:lvl1pPr algn="r" defTabSz="898525">
              <a:defRPr sz="1200">
                <a:latin typeface="Times New Roman" pitchFamily="18" charset="0"/>
                <a:cs typeface="+mn-cs"/>
              </a:defRPr>
            </a:lvl1pPr>
          </a:lstStyle>
          <a:p>
            <a:pPr>
              <a:defRPr/>
            </a:pPr>
            <a:endParaRPr lang="en-GB"/>
          </a:p>
        </p:txBody>
      </p:sp>
      <p:sp>
        <p:nvSpPr>
          <p:cNvPr id="35844" name="Rectangle 4"/>
          <p:cNvSpPr>
            <a:spLocks noGrp="1" noRot="1" noChangeAspect="1" noChangeArrowheads="1" noTextEdit="1"/>
          </p:cNvSpPr>
          <p:nvPr>
            <p:ph type="sldImg" idx="2"/>
          </p:nvPr>
        </p:nvSpPr>
        <p:spPr bwMode="auto">
          <a:xfrm>
            <a:off x="852488" y="744538"/>
            <a:ext cx="4964112" cy="3722687"/>
          </a:xfrm>
          <a:prstGeom prst="rect">
            <a:avLst/>
          </a:prstGeom>
          <a:noFill/>
          <a:ln w="9525">
            <a:solidFill>
              <a:srgbClr val="000000"/>
            </a:solidFill>
            <a:miter lim="800000"/>
            <a:headEnd/>
            <a:tailEnd/>
          </a:ln>
          <a:effectLst/>
        </p:spPr>
      </p:sp>
      <p:sp>
        <p:nvSpPr>
          <p:cNvPr id="34821" name="Rectangle 5"/>
          <p:cNvSpPr>
            <a:spLocks noGrp="1" noChangeArrowheads="1"/>
          </p:cNvSpPr>
          <p:nvPr>
            <p:ph type="body" sz="quarter" idx="3"/>
          </p:nvPr>
        </p:nvSpPr>
        <p:spPr bwMode="auto">
          <a:xfrm>
            <a:off x="889000" y="4714875"/>
            <a:ext cx="4891088" cy="44672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89913" tIns="44956" rIns="89913" bIns="44956" numCol="1" anchor="t" anchorCtr="0" compatLnSpc="1">
            <a:prstTxWarp prst="textNoShape">
              <a:avLst/>
            </a:prstTxWarp>
          </a:bodyPr>
          <a:lstStyle/>
          <a:p>
            <a:pPr lvl="0"/>
            <a:r>
              <a:rPr lang="en-GB" noProof="0"/>
              <a:t>Click to edit Master text styles</a:t>
            </a:r>
          </a:p>
          <a:p>
            <a:pPr lvl="1"/>
            <a:r>
              <a:rPr lang="en-GB" noProof="0"/>
              <a:t>Second level</a:t>
            </a:r>
          </a:p>
          <a:p>
            <a:pPr lvl="2"/>
            <a:r>
              <a:rPr lang="en-GB" noProof="0"/>
              <a:t>Third level</a:t>
            </a:r>
          </a:p>
          <a:p>
            <a:pPr lvl="3"/>
            <a:r>
              <a:rPr lang="en-GB" noProof="0"/>
              <a:t>Fourth level</a:t>
            </a:r>
          </a:p>
          <a:p>
            <a:pPr lvl="4"/>
            <a:r>
              <a:rPr lang="en-GB" noProof="0"/>
              <a:t>Fifth level</a:t>
            </a:r>
          </a:p>
        </p:txBody>
      </p:sp>
      <p:sp>
        <p:nvSpPr>
          <p:cNvPr id="34822" name="Rectangle 6"/>
          <p:cNvSpPr>
            <a:spLocks noGrp="1" noChangeArrowheads="1"/>
          </p:cNvSpPr>
          <p:nvPr>
            <p:ph type="ftr" sz="quarter" idx="4"/>
          </p:nvPr>
        </p:nvSpPr>
        <p:spPr bwMode="auto">
          <a:xfrm>
            <a:off x="0" y="9429750"/>
            <a:ext cx="2890838" cy="49688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89913" tIns="44956" rIns="89913" bIns="44956" numCol="1" anchor="b" anchorCtr="0" compatLnSpc="1">
            <a:prstTxWarp prst="textNoShape">
              <a:avLst/>
            </a:prstTxWarp>
          </a:bodyPr>
          <a:lstStyle>
            <a:lvl1pPr defTabSz="898525">
              <a:defRPr sz="1200">
                <a:latin typeface="Times New Roman" pitchFamily="18" charset="0"/>
                <a:cs typeface="+mn-cs"/>
              </a:defRPr>
            </a:lvl1pPr>
          </a:lstStyle>
          <a:p>
            <a:pPr>
              <a:defRPr/>
            </a:pPr>
            <a:endParaRPr lang="en-GB"/>
          </a:p>
        </p:txBody>
      </p:sp>
      <p:sp>
        <p:nvSpPr>
          <p:cNvPr id="34823" name="Rectangle 7"/>
          <p:cNvSpPr>
            <a:spLocks noGrp="1" noChangeArrowheads="1"/>
          </p:cNvSpPr>
          <p:nvPr>
            <p:ph type="sldNum" sz="quarter" idx="5"/>
          </p:nvPr>
        </p:nvSpPr>
        <p:spPr bwMode="auto">
          <a:xfrm>
            <a:off x="3778250" y="9429750"/>
            <a:ext cx="2890838" cy="49688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89913" tIns="44956" rIns="89913" bIns="44956" numCol="1" anchor="b" anchorCtr="0" compatLnSpc="1">
            <a:prstTxWarp prst="textNoShape">
              <a:avLst/>
            </a:prstTxWarp>
          </a:bodyPr>
          <a:lstStyle>
            <a:lvl1pPr algn="r" defTabSz="898525">
              <a:defRPr sz="1200">
                <a:latin typeface="Times New Roman" pitchFamily="18" charset="0"/>
                <a:cs typeface="+mn-cs"/>
              </a:defRPr>
            </a:lvl1pPr>
          </a:lstStyle>
          <a:p>
            <a:pPr>
              <a:defRPr/>
            </a:pPr>
            <a:fld id="{E06F4EFF-1EC7-44DF-A73D-E85FF2D6E0B9}" type="slidenum">
              <a:rPr lang="en-GB"/>
              <a:pPr>
                <a:defRPr/>
              </a:pPr>
              <a:t>‹#›</a:t>
            </a:fld>
            <a:endParaRPr lang="en-GB"/>
          </a:p>
        </p:txBody>
      </p:sp>
    </p:spTree>
    <p:extLst>
      <p:ext uri="{BB962C8B-B14F-4D97-AF65-F5344CB8AC3E}">
        <p14:creationId xmlns:p14="http://schemas.microsoft.com/office/powerpoint/2010/main" val="810827029"/>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kumimoji="1" sz="1200" kern="1200">
        <a:solidFill>
          <a:schemeClr val="tx1"/>
        </a:solidFill>
        <a:latin typeface="Times New Roman" pitchFamily="18" charset="0"/>
        <a:ea typeface="+mn-ea"/>
        <a:cs typeface="+mn-cs"/>
      </a:defRPr>
    </a:lvl1pPr>
    <a:lvl2pPr marL="457200" algn="l" rtl="0" eaLnBrk="0" fontAlgn="base" hangingPunct="0">
      <a:spcBef>
        <a:spcPct val="30000"/>
      </a:spcBef>
      <a:spcAft>
        <a:spcPct val="0"/>
      </a:spcAft>
      <a:defRPr kumimoji="1" sz="1200" kern="1200">
        <a:solidFill>
          <a:schemeClr val="tx1"/>
        </a:solidFill>
        <a:latin typeface="Times New Roman" pitchFamily="18" charset="0"/>
        <a:ea typeface="+mn-ea"/>
        <a:cs typeface="+mn-cs"/>
      </a:defRPr>
    </a:lvl2pPr>
    <a:lvl3pPr marL="914400" algn="l" rtl="0" eaLnBrk="0" fontAlgn="base" hangingPunct="0">
      <a:spcBef>
        <a:spcPct val="30000"/>
      </a:spcBef>
      <a:spcAft>
        <a:spcPct val="0"/>
      </a:spcAft>
      <a:defRPr kumimoji="1" sz="1200" kern="1200">
        <a:solidFill>
          <a:schemeClr val="tx1"/>
        </a:solidFill>
        <a:latin typeface="Times New Roman" pitchFamily="18" charset="0"/>
        <a:ea typeface="+mn-ea"/>
        <a:cs typeface="+mn-cs"/>
      </a:defRPr>
    </a:lvl3pPr>
    <a:lvl4pPr marL="1371600" algn="l" rtl="0" eaLnBrk="0" fontAlgn="base" hangingPunct="0">
      <a:spcBef>
        <a:spcPct val="30000"/>
      </a:spcBef>
      <a:spcAft>
        <a:spcPct val="0"/>
      </a:spcAft>
      <a:defRPr kumimoji="1" sz="1200" kern="1200">
        <a:solidFill>
          <a:schemeClr val="tx1"/>
        </a:solidFill>
        <a:latin typeface="Times New Roman" pitchFamily="18" charset="0"/>
        <a:ea typeface="+mn-ea"/>
        <a:cs typeface="+mn-cs"/>
      </a:defRPr>
    </a:lvl4pPr>
    <a:lvl5pPr marL="1828800" algn="l" rtl="0" eaLnBrk="0" fontAlgn="base" hangingPunct="0">
      <a:spcBef>
        <a:spcPct val="30000"/>
      </a:spcBef>
      <a:spcAft>
        <a:spcPct val="0"/>
      </a:spcAft>
      <a:defRPr kumimoji="1" sz="1200" kern="1200">
        <a:solidFill>
          <a:schemeClr val="tx1"/>
        </a:solidFill>
        <a:latin typeface="Times New Roman" pitchFamily="18"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a:defRPr/>
            </a:pPr>
            <a:fld id="{E06F4EFF-1EC7-44DF-A73D-E85FF2D6E0B9}" type="slidenum">
              <a:rPr lang="en-GB" smtClean="0"/>
              <a:pPr>
                <a:defRPr/>
              </a:pPr>
              <a:t>7</a:t>
            </a:fld>
            <a:endParaRPr lang="en-GB"/>
          </a:p>
        </p:txBody>
      </p:sp>
    </p:spTree>
    <p:extLst>
      <p:ext uri="{BB962C8B-B14F-4D97-AF65-F5344CB8AC3E}">
        <p14:creationId xmlns:p14="http://schemas.microsoft.com/office/powerpoint/2010/main" val="308202576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99DF6C-399A-4849-B60D-DE79EC427B70}"/>
              </a:ext>
            </a:extLst>
          </p:cNvPr>
          <p:cNvSpPr>
            <a:spLocks noGrp="1"/>
          </p:cNvSpPr>
          <p:nvPr>
            <p:ph type="ctrTitle"/>
          </p:nvPr>
        </p:nvSpPr>
        <p:spPr>
          <a:xfrm>
            <a:off x="1143000" y="1122363"/>
            <a:ext cx="6858000" cy="2387600"/>
          </a:xfrm>
        </p:spPr>
        <p:txBody>
          <a:bodyPr anchor="b"/>
          <a:lstStyle>
            <a:lvl1pPr algn="ctr">
              <a:defRPr sz="4500"/>
            </a:lvl1pPr>
          </a:lstStyle>
          <a:p>
            <a:r>
              <a:rPr lang="en-US"/>
              <a:t>Click to edit Master title style</a:t>
            </a:r>
            <a:endParaRPr lang="en-GB"/>
          </a:p>
        </p:txBody>
      </p:sp>
      <p:sp>
        <p:nvSpPr>
          <p:cNvPr id="3" name="Subtitle 2">
            <a:extLst>
              <a:ext uri="{FF2B5EF4-FFF2-40B4-BE49-F238E27FC236}">
                <a16:creationId xmlns:a16="http://schemas.microsoft.com/office/drawing/2014/main" id="{917480AF-57B5-46FC-AE58-4B75504DE72F}"/>
              </a:ext>
            </a:extLst>
          </p:cNvPr>
          <p:cNvSpPr>
            <a:spLocks noGrp="1"/>
          </p:cNvSpPr>
          <p:nvPr>
            <p:ph type="subTitle" idx="1"/>
          </p:nvPr>
        </p:nvSpPr>
        <p:spPr>
          <a:xfrm>
            <a:off x="1143000" y="3602038"/>
            <a:ext cx="6858000" cy="1655762"/>
          </a:xfrm>
        </p:spPr>
        <p:txBody>
          <a:bodyPr/>
          <a:lstStyle>
            <a:lvl1pPr marL="0" indent="0" algn="ctr">
              <a:buNone/>
              <a:defRPr sz="1800"/>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28BA3340-689C-4A64-93EB-5336AAF6FB6B}"/>
              </a:ext>
            </a:extLst>
          </p:cNvPr>
          <p:cNvSpPr>
            <a:spLocks noGrp="1"/>
          </p:cNvSpPr>
          <p:nvPr>
            <p:ph type="dt" sz="half" idx="10"/>
          </p:nvPr>
        </p:nvSpPr>
        <p:spPr/>
        <p:txBody>
          <a:bodyPr/>
          <a:lstStyle/>
          <a:p>
            <a:pPr>
              <a:defRPr/>
            </a:pPr>
            <a:endParaRPr lang="en-GB"/>
          </a:p>
        </p:txBody>
      </p:sp>
      <p:sp>
        <p:nvSpPr>
          <p:cNvPr id="5" name="Footer Placeholder 4">
            <a:extLst>
              <a:ext uri="{FF2B5EF4-FFF2-40B4-BE49-F238E27FC236}">
                <a16:creationId xmlns:a16="http://schemas.microsoft.com/office/drawing/2014/main" id="{027286FD-F828-4561-9620-419660FA63E2}"/>
              </a:ext>
            </a:extLst>
          </p:cNvPr>
          <p:cNvSpPr>
            <a:spLocks noGrp="1"/>
          </p:cNvSpPr>
          <p:nvPr>
            <p:ph type="ftr" sz="quarter" idx="11"/>
          </p:nvPr>
        </p:nvSpPr>
        <p:spPr/>
        <p:txBody>
          <a:bodyPr/>
          <a:lstStyle/>
          <a:p>
            <a:pPr>
              <a:defRPr/>
            </a:pPr>
            <a:endParaRPr lang="en-GB"/>
          </a:p>
        </p:txBody>
      </p:sp>
      <p:sp>
        <p:nvSpPr>
          <p:cNvPr id="6" name="Slide Number Placeholder 5">
            <a:extLst>
              <a:ext uri="{FF2B5EF4-FFF2-40B4-BE49-F238E27FC236}">
                <a16:creationId xmlns:a16="http://schemas.microsoft.com/office/drawing/2014/main" id="{45836EF3-B5BA-4666-BA62-F9B398AF7656}"/>
              </a:ext>
            </a:extLst>
          </p:cNvPr>
          <p:cNvSpPr>
            <a:spLocks noGrp="1"/>
          </p:cNvSpPr>
          <p:nvPr>
            <p:ph type="sldNum" sz="quarter" idx="12"/>
          </p:nvPr>
        </p:nvSpPr>
        <p:spPr/>
        <p:txBody>
          <a:bodyPr/>
          <a:lstStyle/>
          <a:p>
            <a:pPr>
              <a:defRPr/>
            </a:pPr>
            <a:fld id="{D4C89A90-01F3-4576-A909-871D429796D3}" type="slidenum">
              <a:rPr lang="en-GB" smtClean="0"/>
              <a:pPr>
                <a:defRPr/>
              </a:pPr>
              <a:t>‹#›</a:t>
            </a:fld>
            <a:endParaRPr lang="en-GB"/>
          </a:p>
        </p:txBody>
      </p:sp>
    </p:spTree>
    <p:extLst>
      <p:ext uri="{BB962C8B-B14F-4D97-AF65-F5344CB8AC3E}">
        <p14:creationId xmlns:p14="http://schemas.microsoft.com/office/powerpoint/2010/main" val="320803663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77F498-0F10-4840-9385-D9725385CBA4}"/>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D758C028-36BE-4617-8805-6A4F926AB87B}"/>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8F36F15-C317-4C10-9692-CD28447206F2}"/>
              </a:ext>
            </a:extLst>
          </p:cNvPr>
          <p:cNvSpPr>
            <a:spLocks noGrp="1"/>
          </p:cNvSpPr>
          <p:nvPr>
            <p:ph type="dt" sz="half" idx="10"/>
          </p:nvPr>
        </p:nvSpPr>
        <p:spPr/>
        <p:txBody>
          <a:bodyPr/>
          <a:lstStyle/>
          <a:p>
            <a:pPr>
              <a:defRPr/>
            </a:pPr>
            <a:endParaRPr lang="en-GB"/>
          </a:p>
        </p:txBody>
      </p:sp>
      <p:sp>
        <p:nvSpPr>
          <p:cNvPr id="5" name="Footer Placeholder 4">
            <a:extLst>
              <a:ext uri="{FF2B5EF4-FFF2-40B4-BE49-F238E27FC236}">
                <a16:creationId xmlns:a16="http://schemas.microsoft.com/office/drawing/2014/main" id="{F3EB897E-E1F2-4374-BF33-614FC0B969D8}"/>
              </a:ext>
            </a:extLst>
          </p:cNvPr>
          <p:cNvSpPr>
            <a:spLocks noGrp="1"/>
          </p:cNvSpPr>
          <p:nvPr>
            <p:ph type="ftr" sz="quarter" idx="11"/>
          </p:nvPr>
        </p:nvSpPr>
        <p:spPr/>
        <p:txBody>
          <a:bodyPr/>
          <a:lstStyle/>
          <a:p>
            <a:pPr>
              <a:defRPr/>
            </a:pPr>
            <a:endParaRPr lang="en-GB"/>
          </a:p>
        </p:txBody>
      </p:sp>
      <p:sp>
        <p:nvSpPr>
          <p:cNvPr id="6" name="Slide Number Placeholder 5">
            <a:extLst>
              <a:ext uri="{FF2B5EF4-FFF2-40B4-BE49-F238E27FC236}">
                <a16:creationId xmlns:a16="http://schemas.microsoft.com/office/drawing/2014/main" id="{C790CC44-186C-450F-A377-AD55F07BD1C6}"/>
              </a:ext>
            </a:extLst>
          </p:cNvPr>
          <p:cNvSpPr>
            <a:spLocks noGrp="1"/>
          </p:cNvSpPr>
          <p:nvPr>
            <p:ph type="sldNum" sz="quarter" idx="12"/>
          </p:nvPr>
        </p:nvSpPr>
        <p:spPr/>
        <p:txBody>
          <a:bodyPr/>
          <a:lstStyle/>
          <a:p>
            <a:pPr>
              <a:defRPr/>
            </a:pPr>
            <a:fld id="{F83201F0-4B18-4066-B32C-3C9152BBA6FB}" type="slidenum">
              <a:rPr lang="en-GB" smtClean="0"/>
              <a:pPr>
                <a:defRPr/>
              </a:pPr>
              <a:t>‹#›</a:t>
            </a:fld>
            <a:endParaRPr lang="en-GB"/>
          </a:p>
        </p:txBody>
      </p:sp>
    </p:spTree>
    <p:extLst>
      <p:ext uri="{BB962C8B-B14F-4D97-AF65-F5344CB8AC3E}">
        <p14:creationId xmlns:p14="http://schemas.microsoft.com/office/powerpoint/2010/main" val="248648610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77BC9E-633E-4DA5-9497-3A96704C20C2}"/>
              </a:ext>
            </a:extLst>
          </p:cNvPr>
          <p:cNvSpPr>
            <a:spLocks noGrp="1"/>
          </p:cNvSpPr>
          <p:nvPr>
            <p:ph type="title"/>
          </p:nvPr>
        </p:nvSpPr>
        <p:spPr>
          <a:xfrm>
            <a:off x="623888" y="1709739"/>
            <a:ext cx="7886700" cy="2852737"/>
          </a:xfrm>
        </p:spPr>
        <p:txBody>
          <a:bodyPr anchor="b"/>
          <a:lstStyle>
            <a:lvl1pPr>
              <a:defRPr sz="45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EAAB797E-4A75-4802-BA0F-87726C76CC3C}"/>
              </a:ext>
            </a:extLst>
          </p:cNvPr>
          <p:cNvSpPr>
            <a:spLocks noGrp="1"/>
          </p:cNvSpPr>
          <p:nvPr>
            <p:ph type="body" idx="1"/>
          </p:nvPr>
        </p:nvSpPr>
        <p:spPr>
          <a:xfrm>
            <a:off x="623888" y="4589464"/>
            <a:ext cx="7886700" cy="1500187"/>
          </a:xfrm>
        </p:spPr>
        <p:txBody>
          <a:bodyPr/>
          <a:lstStyle>
            <a:lvl1pPr marL="0" indent="0">
              <a:buNone/>
              <a:defRPr sz="1800">
                <a:solidFill>
                  <a:schemeClr val="tx1">
                    <a:tint val="75000"/>
                  </a:schemeClr>
                </a:solidFill>
              </a:defRPr>
            </a:lvl1pPr>
            <a:lvl2pPr marL="342900" indent="0">
              <a:buNone/>
              <a:defRPr sz="1500">
                <a:solidFill>
                  <a:schemeClr val="tx1">
                    <a:tint val="75000"/>
                  </a:schemeClr>
                </a:solidFill>
              </a:defRPr>
            </a:lvl2pPr>
            <a:lvl3pPr marL="685800" indent="0">
              <a:buNone/>
              <a:defRPr sz="1350">
                <a:solidFill>
                  <a:schemeClr val="tx1">
                    <a:tint val="75000"/>
                  </a:schemeClr>
                </a:solidFill>
              </a:defRPr>
            </a:lvl3pPr>
            <a:lvl4pPr marL="1028700" indent="0">
              <a:buNone/>
              <a:defRPr sz="1200">
                <a:solidFill>
                  <a:schemeClr val="tx1">
                    <a:tint val="75000"/>
                  </a:schemeClr>
                </a:solidFill>
              </a:defRPr>
            </a:lvl4pPr>
            <a:lvl5pPr marL="1371600" indent="0">
              <a:buNone/>
              <a:defRPr sz="1200">
                <a:solidFill>
                  <a:schemeClr val="tx1">
                    <a:tint val="75000"/>
                  </a:schemeClr>
                </a:solidFill>
              </a:defRPr>
            </a:lvl5pPr>
            <a:lvl6pPr marL="1714500" indent="0">
              <a:buNone/>
              <a:defRPr sz="1200">
                <a:solidFill>
                  <a:schemeClr val="tx1">
                    <a:tint val="75000"/>
                  </a:schemeClr>
                </a:solidFill>
              </a:defRPr>
            </a:lvl6pPr>
            <a:lvl7pPr marL="2057400" indent="0">
              <a:buNone/>
              <a:defRPr sz="1200">
                <a:solidFill>
                  <a:schemeClr val="tx1">
                    <a:tint val="75000"/>
                  </a:schemeClr>
                </a:solidFill>
              </a:defRPr>
            </a:lvl7pPr>
            <a:lvl8pPr marL="2400300" indent="0">
              <a:buNone/>
              <a:defRPr sz="1200">
                <a:solidFill>
                  <a:schemeClr val="tx1">
                    <a:tint val="75000"/>
                  </a:schemeClr>
                </a:solidFill>
              </a:defRPr>
            </a:lvl8pPr>
            <a:lvl9pPr marL="2743200" indent="0">
              <a:buNone/>
              <a:defRPr sz="12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20B55D17-CE82-45A8-8182-7B62F7E7E9E0}"/>
              </a:ext>
            </a:extLst>
          </p:cNvPr>
          <p:cNvSpPr>
            <a:spLocks noGrp="1"/>
          </p:cNvSpPr>
          <p:nvPr>
            <p:ph type="dt" sz="half" idx="10"/>
          </p:nvPr>
        </p:nvSpPr>
        <p:spPr/>
        <p:txBody>
          <a:bodyPr/>
          <a:lstStyle/>
          <a:p>
            <a:pPr>
              <a:defRPr/>
            </a:pPr>
            <a:endParaRPr lang="en-GB"/>
          </a:p>
        </p:txBody>
      </p:sp>
      <p:sp>
        <p:nvSpPr>
          <p:cNvPr id="5" name="Footer Placeholder 4">
            <a:extLst>
              <a:ext uri="{FF2B5EF4-FFF2-40B4-BE49-F238E27FC236}">
                <a16:creationId xmlns:a16="http://schemas.microsoft.com/office/drawing/2014/main" id="{412B68DB-1784-4196-83E7-1B67829AF15B}"/>
              </a:ext>
            </a:extLst>
          </p:cNvPr>
          <p:cNvSpPr>
            <a:spLocks noGrp="1"/>
          </p:cNvSpPr>
          <p:nvPr>
            <p:ph type="ftr" sz="quarter" idx="11"/>
          </p:nvPr>
        </p:nvSpPr>
        <p:spPr/>
        <p:txBody>
          <a:bodyPr/>
          <a:lstStyle/>
          <a:p>
            <a:pPr>
              <a:defRPr/>
            </a:pPr>
            <a:endParaRPr lang="en-GB"/>
          </a:p>
        </p:txBody>
      </p:sp>
      <p:sp>
        <p:nvSpPr>
          <p:cNvPr id="6" name="Slide Number Placeholder 5">
            <a:extLst>
              <a:ext uri="{FF2B5EF4-FFF2-40B4-BE49-F238E27FC236}">
                <a16:creationId xmlns:a16="http://schemas.microsoft.com/office/drawing/2014/main" id="{18A01945-7291-42BE-B32B-330696D8B379}"/>
              </a:ext>
            </a:extLst>
          </p:cNvPr>
          <p:cNvSpPr>
            <a:spLocks noGrp="1"/>
          </p:cNvSpPr>
          <p:nvPr>
            <p:ph type="sldNum" sz="quarter" idx="12"/>
          </p:nvPr>
        </p:nvSpPr>
        <p:spPr/>
        <p:txBody>
          <a:bodyPr/>
          <a:lstStyle/>
          <a:p>
            <a:pPr>
              <a:defRPr/>
            </a:pPr>
            <a:fld id="{123F94DC-C2D1-40E4-8E9B-9C42C7CD5755}" type="slidenum">
              <a:rPr lang="en-GB" smtClean="0"/>
              <a:pPr>
                <a:defRPr/>
              </a:pPr>
              <a:t>‹#›</a:t>
            </a:fld>
            <a:endParaRPr lang="en-GB"/>
          </a:p>
        </p:txBody>
      </p:sp>
    </p:spTree>
    <p:extLst>
      <p:ext uri="{BB962C8B-B14F-4D97-AF65-F5344CB8AC3E}">
        <p14:creationId xmlns:p14="http://schemas.microsoft.com/office/powerpoint/2010/main" val="302863324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F1C75D-CEDD-4A12-A29C-B6077AA8B1EF}"/>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4563861A-A568-4E40-8CB7-9FC2D0AA326C}"/>
              </a:ext>
            </a:extLst>
          </p:cNvPr>
          <p:cNvSpPr>
            <a:spLocks noGrp="1"/>
          </p:cNvSpPr>
          <p:nvPr>
            <p:ph sz="half" idx="1"/>
          </p:nvPr>
        </p:nvSpPr>
        <p:spPr>
          <a:xfrm>
            <a:off x="6286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9E21C2BC-C00F-47A2-BA7B-4C7D8D426AE7}"/>
              </a:ext>
            </a:extLst>
          </p:cNvPr>
          <p:cNvSpPr>
            <a:spLocks noGrp="1"/>
          </p:cNvSpPr>
          <p:nvPr>
            <p:ph sz="half" idx="2"/>
          </p:nvPr>
        </p:nvSpPr>
        <p:spPr>
          <a:xfrm>
            <a:off x="46291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7B96B12B-EB64-49C3-AF50-D854EB83C9C7}"/>
              </a:ext>
            </a:extLst>
          </p:cNvPr>
          <p:cNvSpPr>
            <a:spLocks noGrp="1"/>
          </p:cNvSpPr>
          <p:nvPr>
            <p:ph type="dt" sz="half" idx="10"/>
          </p:nvPr>
        </p:nvSpPr>
        <p:spPr/>
        <p:txBody>
          <a:bodyPr/>
          <a:lstStyle/>
          <a:p>
            <a:pPr>
              <a:defRPr/>
            </a:pPr>
            <a:endParaRPr lang="en-GB"/>
          </a:p>
        </p:txBody>
      </p:sp>
      <p:sp>
        <p:nvSpPr>
          <p:cNvPr id="6" name="Footer Placeholder 5">
            <a:extLst>
              <a:ext uri="{FF2B5EF4-FFF2-40B4-BE49-F238E27FC236}">
                <a16:creationId xmlns:a16="http://schemas.microsoft.com/office/drawing/2014/main" id="{67F4A0D9-235B-472F-BFF5-87FFF8CA8AB1}"/>
              </a:ext>
            </a:extLst>
          </p:cNvPr>
          <p:cNvSpPr>
            <a:spLocks noGrp="1"/>
          </p:cNvSpPr>
          <p:nvPr>
            <p:ph type="ftr" sz="quarter" idx="11"/>
          </p:nvPr>
        </p:nvSpPr>
        <p:spPr/>
        <p:txBody>
          <a:bodyPr/>
          <a:lstStyle/>
          <a:p>
            <a:pPr>
              <a:defRPr/>
            </a:pPr>
            <a:endParaRPr lang="en-GB"/>
          </a:p>
        </p:txBody>
      </p:sp>
      <p:sp>
        <p:nvSpPr>
          <p:cNvPr id="7" name="Slide Number Placeholder 6">
            <a:extLst>
              <a:ext uri="{FF2B5EF4-FFF2-40B4-BE49-F238E27FC236}">
                <a16:creationId xmlns:a16="http://schemas.microsoft.com/office/drawing/2014/main" id="{EAAEFF18-FAE2-4062-9B40-8A52487A254C}"/>
              </a:ext>
            </a:extLst>
          </p:cNvPr>
          <p:cNvSpPr>
            <a:spLocks noGrp="1"/>
          </p:cNvSpPr>
          <p:nvPr>
            <p:ph type="sldNum" sz="quarter" idx="12"/>
          </p:nvPr>
        </p:nvSpPr>
        <p:spPr/>
        <p:txBody>
          <a:bodyPr/>
          <a:lstStyle/>
          <a:p>
            <a:pPr>
              <a:defRPr/>
            </a:pPr>
            <a:fld id="{AA881754-A08C-48D1-ABBE-E171EAE296F9}" type="slidenum">
              <a:rPr lang="en-GB" smtClean="0"/>
              <a:pPr>
                <a:defRPr/>
              </a:pPr>
              <a:t>‹#›</a:t>
            </a:fld>
            <a:endParaRPr lang="en-GB"/>
          </a:p>
        </p:txBody>
      </p:sp>
    </p:spTree>
    <p:extLst>
      <p:ext uri="{BB962C8B-B14F-4D97-AF65-F5344CB8AC3E}">
        <p14:creationId xmlns:p14="http://schemas.microsoft.com/office/powerpoint/2010/main" val="316469625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246270-167F-44F1-A28D-5DE7649C216E}"/>
              </a:ext>
            </a:extLst>
          </p:cNvPr>
          <p:cNvSpPr>
            <a:spLocks noGrp="1"/>
          </p:cNvSpPr>
          <p:nvPr>
            <p:ph type="title"/>
          </p:nvPr>
        </p:nvSpPr>
        <p:spPr>
          <a:xfrm>
            <a:off x="629841" y="365126"/>
            <a:ext cx="78867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1FADBB76-6783-4BED-8AAE-DBF1EDE8F080}"/>
              </a:ext>
            </a:extLst>
          </p:cNvPr>
          <p:cNvSpPr>
            <a:spLocks noGrp="1"/>
          </p:cNvSpPr>
          <p:nvPr>
            <p:ph type="body" idx="1"/>
          </p:nvPr>
        </p:nvSpPr>
        <p:spPr>
          <a:xfrm>
            <a:off x="629842" y="1681163"/>
            <a:ext cx="3868340" cy="82391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4" name="Content Placeholder 3">
            <a:extLst>
              <a:ext uri="{FF2B5EF4-FFF2-40B4-BE49-F238E27FC236}">
                <a16:creationId xmlns:a16="http://schemas.microsoft.com/office/drawing/2014/main" id="{5B131AC0-9C88-4577-91E3-0A2E5C8CE3F0}"/>
              </a:ext>
            </a:extLst>
          </p:cNvPr>
          <p:cNvSpPr>
            <a:spLocks noGrp="1"/>
          </p:cNvSpPr>
          <p:nvPr>
            <p:ph sz="half" idx="2"/>
          </p:nvPr>
        </p:nvSpPr>
        <p:spPr>
          <a:xfrm>
            <a:off x="629842" y="2505075"/>
            <a:ext cx="3868340"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95E650F4-492C-444B-923E-C7198F440CDC}"/>
              </a:ext>
            </a:extLst>
          </p:cNvPr>
          <p:cNvSpPr>
            <a:spLocks noGrp="1"/>
          </p:cNvSpPr>
          <p:nvPr>
            <p:ph type="body" sz="quarter" idx="3"/>
          </p:nvPr>
        </p:nvSpPr>
        <p:spPr>
          <a:xfrm>
            <a:off x="4629150" y="1681163"/>
            <a:ext cx="3887391" cy="82391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6" name="Content Placeholder 5">
            <a:extLst>
              <a:ext uri="{FF2B5EF4-FFF2-40B4-BE49-F238E27FC236}">
                <a16:creationId xmlns:a16="http://schemas.microsoft.com/office/drawing/2014/main" id="{B62B4D16-C836-46E7-B0ED-CE821ED242DC}"/>
              </a:ext>
            </a:extLst>
          </p:cNvPr>
          <p:cNvSpPr>
            <a:spLocks noGrp="1"/>
          </p:cNvSpPr>
          <p:nvPr>
            <p:ph sz="quarter" idx="4"/>
          </p:nvPr>
        </p:nvSpPr>
        <p:spPr>
          <a:xfrm>
            <a:off x="4629150" y="2505075"/>
            <a:ext cx="3887391"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FA3E74AF-99C8-4A5C-AC24-CA38D9BE9DA2}"/>
              </a:ext>
            </a:extLst>
          </p:cNvPr>
          <p:cNvSpPr>
            <a:spLocks noGrp="1"/>
          </p:cNvSpPr>
          <p:nvPr>
            <p:ph type="dt" sz="half" idx="10"/>
          </p:nvPr>
        </p:nvSpPr>
        <p:spPr/>
        <p:txBody>
          <a:bodyPr/>
          <a:lstStyle/>
          <a:p>
            <a:pPr>
              <a:defRPr/>
            </a:pPr>
            <a:endParaRPr lang="en-GB"/>
          </a:p>
        </p:txBody>
      </p:sp>
      <p:sp>
        <p:nvSpPr>
          <p:cNvPr id="8" name="Footer Placeholder 7">
            <a:extLst>
              <a:ext uri="{FF2B5EF4-FFF2-40B4-BE49-F238E27FC236}">
                <a16:creationId xmlns:a16="http://schemas.microsoft.com/office/drawing/2014/main" id="{BB4E87FC-7951-4A82-A112-10736720C3EF}"/>
              </a:ext>
            </a:extLst>
          </p:cNvPr>
          <p:cNvSpPr>
            <a:spLocks noGrp="1"/>
          </p:cNvSpPr>
          <p:nvPr>
            <p:ph type="ftr" sz="quarter" idx="11"/>
          </p:nvPr>
        </p:nvSpPr>
        <p:spPr/>
        <p:txBody>
          <a:bodyPr/>
          <a:lstStyle/>
          <a:p>
            <a:pPr>
              <a:defRPr/>
            </a:pPr>
            <a:endParaRPr lang="en-GB"/>
          </a:p>
        </p:txBody>
      </p:sp>
      <p:sp>
        <p:nvSpPr>
          <p:cNvPr id="9" name="Slide Number Placeholder 8">
            <a:extLst>
              <a:ext uri="{FF2B5EF4-FFF2-40B4-BE49-F238E27FC236}">
                <a16:creationId xmlns:a16="http://schemas.microsoft.com/office/drawing/2014/main" id="{92D6254C-5600-402B-BCF4-12398E26DC27}"/>
              </a:ext>
            </a:extLst>
          </p:cNvPr>
          <p:cNvSpPr>
            <a:spLocks noGrp="1"/>
          </p:cNvSpPr>
          <p:nvPr>
            <p:ph type="sldNum" sz="quarter" idx="12"/>
          </p:nvPr>
        </p:nvSpPr>
        <p:spPr/>
        <p:txBody>
          <a:bodyPr/>
          <a:lstStyle/>
          <a:p>
            <a:pPr>
              <a:defRPr/>
            </a:pPr>
            <a:fld id="{2B70DC44-B578-4411-BE01-16E7759946AB}" type="slidenum">
              <a:rPr lang="en-GB" smtClean="0"/>
              <a:pPr>
                <a:defRPr/>
              </a:pPr>
              <a:t>‹#›</a:t>
            </a:fld>
            <a:endParaRPr lang="en-GB"/>
          </a:p>
        </p:txBody>
      </p:sp>
    </p:spTree>
    <p:extLst>
      <p:ext uri="{BB962C8B-B14F-4D97-AF65-F5344CB8AC3E}">
        <p14:creationId xmlns:p14="http://schemas.microsoft.com/office/powerpoint/2010/main" val="403260631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FDF7DD-2D0C-4A2A-8752-ADB386909109}"/>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09017DF9-3CCC-4AFB-8ADF-97A836762555}"/>
              </a:ext>
            </a:extLst>
          </p:cNvPr>
          <p:cNvSpPr>
            <a:spLocks noGrp="1"/>
          </p:cNvSpPr>
          <p:nvPr>
            <p:ph type="dt" sz="half" idx="10"/>
          </p:nvPr>
        </p:nvSpPr>
        <p:spPr/>
        <p:txBody>
          <a:bodyPr/>
          <a:lstStyle/>
          <a:p>
            <a:pPr>
              <a:defRPr/>
            </a:pPr>
            <a:endParaRPr lang="en-GB"/>
          </a:p>
        </p:txBody>
      </p:sp>
      <p:sp>
        <p:nvSpPr>
          <p:cNvPr id="4" name="Footer Placeholder 3">
            <a:extLst>
              <a:ext uri="{FF2B5EF4-FFF2-40B4-BE49-F238E27FC236}">
                <a16:creationId xmlns:a16="http://schemas.microsoft.com/office/drawing/2014/main" id="{78328D49-4DC3-418D-B824-FFFA073DEC19}"/>
              </a:ext>
            </a:extLst>
          </p:cNvPr>
          <p:cNvSpPr>
            <a:spLocks noGrp="1"/>
          </p:cNvSpPr>
          <p:nvPr>
            <p:ph type="ftr" sz="quarter" idx="11"/>
          </p:nvPr>
        </p:nvSpPr>
        <p:spPr/>
        <p:txBody>
          <a:bodyPr/>
          <a:lstStyle/>
          <a:p>
            <a:pPr>
              <a:defRPr/>
            </a:pPr>
            <a:endParaRPr lang="en-GB"/>
          </a:p>
        </p:txBody>
      </p:sp>
      <p:sp>
        <p:nvSpPr>
          <p:cNvPr id="5" name="Slide Number Placeholder 4">
            <a:extLst>
              <a:ext uri="{FF2B5EF4-FFF2-40B4-BE49-F238E27FC236}">
                <a16:creationId xmlns:a16="http://schemas.microsoft.com/office/drawing/2014/main" id="{86B7AE05-D453-4657-99EB-C872C5FA72C5}"/>
              </a:ext>
            </a:extLst>
          </p:cNvPr>
          <p:cNvSpPr>
            <a:spLocks noGrp="1"/>
          </p:cNvSpPr>
          <p:nvPr>
            <p:ph type="sldNum" sz="quarter" idx="12"/>
          </p:nvPr>
        </p:nvSpPr>
        <p:spPr/>
        <p:txBody>
          <a:bodyPr/>
          <a:lstStyle/>
          <a:p>
            <a:pPr>
              <a:defRPr/>
            </a:pPr>
            <a:fld id="{CAB41FBD-46C3-4EC3-9B22-888479B439D3}" type="slidenum">
              <a:rPr lang="en-GB" smtClean="0"/>
              <a:pPr>
                <a:defRPr/>
              </a:pPr>
              <a:t>‹#›</a:t>
            </a:fld>
            <a:endParaRPr lang="en-GB"/>
          </a:p>
        </p:txBody>
      </p:sp>
    </p:spTree>
    <p:extLst>
      <p:ext uri="{BB962C8B-B14F-4D97-AF65-F5344CB8AC3E}">
        <p14:creationId xmlns:p14="http://schemas.microsoft.com/office/powerpoint/2010/main" val="417678924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3B406015-6BDE-4CEE-B5BA-43C8B24950AE}"/>
              </a:ext>
            </a:extLst>
          </p:cNvPr>
          <p:cNvSpPr>
            <a:spLocks noGrp="1"/>
          </p:cNvSpPr>
          <p:nvPr>
            <p:ph type="dt" sz="half" idx="10"/>
          </p:nvPr>
        </p:nvSpPr>
        <p:spPr/>
        <p:txBody>
          <a:bodyPr/>
          <a:lstStyle/>
          <a:p>
            <a:pPr>
              <a:defRPr/>
            </a:pPr>
            <a:endParaRPr lang="en-GB"/>
          </a:p>
        </p:txBody>
      </p:sp>
      <p:sp>
        <p:nvSpPr>
          <p:cNvPr id="3" name="Footer Placeholder 2">
            <a:extLst>
              <a:ext uri="{FF2B5EF4-FFF2-40B4-BE49-F238E27FC236}">
                <a16:creationId xmlns:a16="http://schemas.microsoft.com/office/drawing/2014/main" id="{7B2CB503-0AD0-4A84-ACE6-0B18A88A744B}"/>
              </a:ext>
            </a:extLst>
          </p:cNvPr>
          <p:cNvSpPr>
            <a:spLocks noGrp="1"/>
          </p:cNvSpPr>
          <p:nvPr>
            <p:ph type="ftr" sz="quarter" idx="11"/>
          </p:nvPr>
        </p:nvSpPr>
        <p:spPr/>
        <p:txBody>
          <a:bodyPr/>
          <a:lstStyle/>
          <a:p>
            <a:pPr>
              <a:defRPr/>
            </a:pPr>
            <a:endParaRPr lang="en-GB"/>
          </a:p>
        </p:txBody>
      </p:sp>
      <p:sp>
        <p:nvSpPr>
          <p:cNvPr id="4" name="Slide Number Placeholder 3">
            <a:extLst>
              <a:ext uri="{FF2B5EF4-FFF2-40B4-BE49-F238E27FC236}">
                <a16:creationId xmlns:a16="http://schemas.microsoft.com/office/drawing/2014/main" id="{9DF5E0F7-17F6-4344-9739-510E44E5653C}"/>
              </a:ext>
            </a:extLst>
          </p:cNvPr>
          <p:cNvSpPr>
            <a:spLocks noGrp="1"/>
          </p:cNvSpPr>
          <p:nvPr>
            <p:ph type="sldNum" sz="quarter" idx="12"/>
          </p:nvPr>
        </p:nvSpPr>
        <p:spPr/>
        <p:txBody>
          <a:bodyPr/>
          <a:lstStyle/>
          <a:p>
            <a:pPr>
              <a:defRPr/>
            </a:pPr>
            <a:fld id="{30CEE90D-8F27-42E7-B92F-21E9F27F624C}" type="slidenum">
              <a:rPr lang="en-GB" smtClean="0"/>
              <a:pPr>
                <a:defRPr/>
              </a:pPr>
              <a:t>‹#›</a:t>
            </a:fld>
            <a:endParaRPr lang="en-GB"/>
          </a:p>
        </p:txBody>
      </p:sp>
    </p:spTree>
    <p:extLst>
      <p:ext uri="{BB962C8B-B14F-4D97-AF65-F5344CB8AC3E}">
        <p14:creationId xmlns:p14="http://schemas.microsoft.com/office/powerpoint/2010/main" val="327426345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2CE0BB-3E98-4BF9-A048-6CCCACB99ABF}"/>
              </a:ext>
            </a:extLst>
          </p:cNvPr>
          <p:cNvSpPr>
            <a:spLocks noGrp="1"/>
          </p:cNvSpPr>
          <p:nvPr>
            <p:ph type="title"/>
          </p:nvPr>
        </p:nvSpPr>
        <p:spPr>
          <a:xfrm>
            <a:off x="629841" y="457200"/>
            <a:ext cx="2949178" cy="1600200"/>
          </a:xfrm>
        </p:spPr>
        <p:txBody>
          <a:bodyPr anchor="b"/>
          <a:lstStyle>
            <a:lvl1pPr>
              <a:defRPr sz="24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D9AC5F9A-1ED3-4068-B3C0-546514A129D4}"/>
              </a:ext>
            </a:extLst>
          </p:cNvPr>
          <p:cNvSpPr>
            <a:spLocks noGrp="1"/>
          </p:cNvSpPr>
          <p:nvPr>
            <p:ph idx="1"/>
          </p:nvPr>
        </p:nvSpPr>
        <p:spPr>
          <a:xfrm>
            <a:off x="3887391" y="987426"/>
            <a:ext cx="4629150" cy="4873625"/>
          </a:xfr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4D21BE94-0F1B-40EA-BC94-BBC8384A34E6}"/>
              </a:ext>
            </a:extLst>
          </p:cNvPr>
          <p:cNvSpPr>
            <a:spLocks noGrp="1"/>
          </p:cNvSpPr>
          <p:nvPr>
            <p:ph type="body" sz="half" idx="2"/>
          </p:nvPr>
        </p:nvSpPr>
        <p:spPr>
          <a:xfrm>
            <a:off x="629841" y="2057400"/>
            <a:ext cx="2949178"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4">
            <a:extLst>
              <a:ext uri="{FF2B5EF4-FFF2-40B4-BE49-F238E27FC236}">
                <a16:creationId xmlns:a16="http://schemas.microsoft.com/office/drawing/2014/main" id="{15C5384D-ED9E-46FA-8E28-C41CDDD5CB11}"/>
              </a:ext>
            </a:extLst>
          </p:cNvPr>
          <p:cNvSpPr>
            <a:spLocks noGrp="1"/>
          </p:cNvSpPr>
          <p:nvPr>
            <p:ph type="dt" sz="half" idx="10"/>
          </p:nvPr>
        </p:nvSpPr>
        <p:spPr/>
        <p:txBody>
          <a:bodyPr/>
          <a:lstStyle/>
          <a:p>
            <a:pPr>
              <a:defRPr/>
            </a:pPr>
            <a:endParaRPr lang="en-GB"/>
          </a:p>
        </p:txBody>
      </p:sp>
      <p:sp>
        <p:nvSpPr>
          <p:cNvPr id="6" name="Footer Placeholder 5">
            <a:extLst>
              <a:ext uri="{FF2B5EF4-FFF2-40B4-BE49-F238E27FC236}">
                <a16:creationId xmlns:a16="http://schemas.microsoft.com/office/drawing/2014/main" id="{17CC9408-00C3-4350-B3C5-2E5B883A6EDA}"/>
              </a:ext>
            </a:extLst>
          </p:cNvPr>
          <p:cNvSpPr>
            <a:spLocks noGrp="1"/>
          </p:cNvSpPr>
          <p:nvPr>
            <p:ph type="ftr" sz="quarter" idx="11"/>
          </p:nvPr>
        </p:nvSpPr>
        <p:spPr/>
        <p:txBody>
          <a:bodyPr/>
          <a:lstStyle/>
          <a:p>
            <a:pPr>
              <a:defRPr/>
            </a:pPr>
            <a:endParaRPr lang="en-GB"/>
          </a:p>
        </p:txBody>
      </p:sp>
      <p:sp>
        <p:nvSpPr>
          <p:cNvPr id="7" name="Slide Number Placeholder 6">
            <a:extLst>
              <a:ext uri="{FF2B5EF4-FFF2-40B4-BE49-F238E27FC236}">
                <a16:creationId xmlns:a16="http://schemas.microsoft.com/office/drawing/2014/main" id="{9D0D923F-E4D5-48D8-9B82-AA9EFF5AB8C2}"/>
              </a:ext>
            </a:extLst>
          </p:cNvPr>
          <p:cNvSpPr>
            <a:spLocks noGrp="1"/>
          </p:cNvSpPr>
          <p:nvPr>
            <p:ph type="sldNum" sz="quarter" idx="12"/>
          </p:nvPr>
        </p:nvSpPr>
        <p:spPr/>
        <p:txBody>
          <a:bodyPr/>
          <a:lstStyle/>
          <a:p>
            <a:pPr>
              <a:defRPr/>
            </a:pPr>
            <a:fld id="{6AAE2914-E01E-40D6-A209-FD9E4DF98460}" type="slidenum">
              <a:rPr lang="en-GB" smtClean="0"/>
              <a:pPr>
                <a:defRPr/>
              </a:pPr>
              <a:t>‹#›</a:t>
            </a:fld>
            <a:endParaRPr lang="en-GB"/>
          </a:p>
        </p:txBody>
      </p:sp>
    </p:spTree>
    <p:extLst>
      <p:ext uri="{BB962C8B-B14F-4D97-AF65-F5344CB8AC3E}">
        <p14:creationId xmlns:p14="http://schemas.microsoft.com/office/powerpoint/2010/main" val="264673132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15480C-13E2-44B1-A93D-AA363D91B748}"/>
              </a:ext>
            </a:extLst>
          </p:cNvPr>
          <p:cNvSpPr>
            <a:spLocks noGrp="1"/>
          </p:cNvSpPr>
          <p:nvPr>
            <p:ph type="title"/>
          </p:nvPr>
        </p:nvSpPr>
        <p:spPr>
          <a:xfrm>
            <a:off x="629841" y="457200"/>
            <a:ext cx="2949178" cy="1600200"/>
          </a:xfrm>
        </p:spPr>
        <p:txBody>
          <a:bodyPr anchor="b"/>
          <a:lstStyle>
            <a:lvl1pPr>
              <a:defRPr sz="24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F4ABE07E-2834-4734-963E-A0CF14E0677E}"/>
              </a:ext>
            </a:extLst>
          </p:cNvPr>
          <p:cNvSpPr>
            <a:spLocks noGrp="1"/>
          </p:cNvSpPr>
          <p:nvPr>
            <p:ph type="pic" idx="1"/>
          </p:nvPr>
        </p:nvSpPr>
        <p:spPr>
          <a:xfrm>
            <a:off x="3887391" y="987426"/>
            <a:ext cx="4629150" cy="4873625"/>
          </a:xfrm>
        </p:spPr>
        <p:txBody>
          <a:bodyPr/>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endParaRPr lang="en-GB"/>
          </a:p>
        </p:txBody>
      </p:sp>
      <p:sp>
        <p:nvSpPr>
          <p:cNvPr id="4" name="Text Placeholder 3">
            <a:extLst>
              <a:ext uri="{FF2B5EF4-FFF2-40B4-BE49-F238E27FC236}">
                <a16:creationId xmlns:a16="http://schemas.microsoft.com/office/drawing/2014/main" id="{E4EAA355-8A82-43C7-8A0C-69935A21FA93}"/>
              </a:ext>
            </a:extLst>
          </p:cNvPr>
          <p:cNvSpPr>
            <a:spLocks noGrp="1"/>
          </p:cNvSpPr>
          <p:nvPr>
            <p:ph type="body" sz="half" idx="2"/>
          </p:nvPr>
        </p:nvSpPr>
        <p:spPr>
          <a:xfrm>
            <a:off x="629841" y="2057400"/>
            <a:ext cx="2949178"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4">
            <a:extLst>
              <a:ext uri="{FF2B5EF4-FFF2-40B4-BE49-F238E27FC236}">
                <a16:creationId xmlns:a16="http://schemas.microsoft.com/office/drawing/2014/main" id="{A7FB27DE-75F6-47F5-9F86-A8A22AAD70ED}"/>
              </a:ext>
            </a:extLst>
          </p:cNvPr>
          <p:cNvSpPr>
            <a:spLocks noGrp="1"/>
          </p:cNvSpPr>
          <p:nvPr>
            <p:ph type="dt" sz="half" idx="10"/>
          </p:nvPr>
        </p:nvSpPr>
        <p:spPr/>
        <p:txBody>
          <a:bodyPr/>
          <a:lstStyle/>
          <a:p>
            <a:pPr>
              <a:defRPr/>
            </a:pPr>
            <a:endParaRPr lang="en-GB"/>
          </a:p>
        </p:txBody>
      </p:sp>
      <p:sp>
        <p:nvSpPr>
          <p:cNvPr id="6" name="Footer Placeholder 5">
            <a:extLst>
              <a:ext uri="{FF2B5EF4-FFF2-40B4-BE49-F238E27FC236}">
                <a16:creationId xmlns:a16="http://schemas.microsoft.com/office/drawing/2014/main" id="{D252BAE1-3A38-414A-BB8A-AEDF69683230}"/>
              </a:ext>
            </a:extLst>
          </p:cNvPr>
          <p:cNvSpPr>
            <a:spLocks noGrp="1"/>
          </p:cNvSpPr>
          <p:nvPr>
            <p:ph type="ftr" sz="quarter" idx="11"/>
          </p:nvPr>
        </p:nvSpPr>
        <p:spPr/>
        <p:txBody>
          <a:bodyPr/>
          <a:lstStyle/>
          <a:p>
            <a:pPr>
              <a:defRPr/>
            </a:pPr>
            <a:endParaRPr lang="en-GB"/>
          </a:p>
        </p:txBody>
      </p:sp>
      <p:sp>
        <p:nvSpPr>
          <p:cNvPr id="7" name="Slide Number Placeholder 6">
            <a:extLst>
              <a:ext uri="{FF2B5EF4-FFF2-40B4-BE49-F238E27FC236}">
                <a16:creationId xmlns:a16="http://schemas.microsoft.com/office/drawing/2014/main" id="{7F2DDF6C-6B19-4436-A548-65305FE12EA3}"/>
              </a:ext>
            </a:extLst>
          </p:cNvPr>
          <p:cNvSpPr>
            <a:spLocks noGrp="1"/>
          </p:cNvSpPr>
          <p:nvPr>
            <p:ph type="sldNum" sz="quarter" idx="12"/>
          </p:nvPr>
        </p:nvSpPr>
        <p:spPr/>
        <p:txBody>
          <a:bodyPr/>
          <a:lstStyle/>
          <a:p>
            <a:pPr>
              <a:defRPr/>
            </a:pPr>
            <a:fld id="{77B4F848-0BAF-4116-95F4-3D5E33D4C1A0}" type="slidenum">
              <a:rPr lang="en-GB" smtClean="0"/>
              <a:pPr>
                <a:defRPr/>
              </a:pPr>
              <a:t>‹#›</a:t>
            </a:fld>
            <a:endParaRPr lang="en-GB"/>
          </a:p>
        </p:txBody>
      </p:sp>
    </p:spTree>
    <p:extLst>
      <p:ext uri="{BB962C8B-B14F-4D97-AF65-F5344CB8AC3E}">
        <p14:creationId xmlns:p14="http://schemas.microsoft.com/office/powerpoint/2010/main" val="222727530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0715F1-122A-4D87-B527-075F335D9F37}"/>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18ED8D73-B3C7-436B-9A84-17CF70A30B16}"/>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E9ACC78-9D33-4222-8830-3D05464C4BCB}"/>
              </a:ext>
            </a:extLst>
          </p:cNvPr>
          <p:cNvSpPr>
            <a:spLocks noGrp="1"/>
          </p:cNvSpPr>
          <p:nvPr>
            <p:ph type="dt" sz="half" idx="10"/>
          </p:nvPr>
        </p:nvSpPr>
        <p:spPr/>
        <p:txBody>
          <a:bodyPr/>
          <a:lstStyle/>
          <a:p>
            <a:pPr>
              <a:defRPr/>
            </a:pPr>
            <a:endParaRPr lang="en-GB"/>
          </a:p>
        </p:txBody>
      </p:sp>
      <p:sp>
        <p:nvSpPr>
          <p:cNvPr id="5" name="Footer Placeholder 4">
            <a:extLst>
              <a:ext uri="{FF2B5EF4-FFF2-40B4-BE49-F238E27FC236}">
                <a16:creationId xmlns:a16="http://schemas.microsoft.com/office/drawing/2014/main" id="{95FBC15D-AE7F-4EB1-B9EB-564DCBE56AEF}"/>
              </a:ext>
            </a:extLst>
          </p:cNvPr>
          <p:cNvSpPr>
            <a:spLocks noGrp="1"/>
          </p:cNvSpPr>
          <p:nvPr>
            <p:ph type="ftr" sz="quarter" idx="11"/>
          </p:nvPr>
        </p:nvSpPr>
        <p:spPr/>
        <p:txBody>
          <a:bodyPr/>
          <a:lstStyle/>
          <a:p>
            <a:pPr>
              <a:defRPr/>
            </a:pPr>
            <a:endParaRPr lang="en-GB"/>
          </a:p>
        </p:txBody>
      </p:sp>
      <p:sp>
        <p:nvSpPr>
          <p:cNvPr id="6" name="Slide Number Placeholder 5">
            <a:extLst>
              <a:ext uri="{FF2B5EF4-FFF2-40B4-BE49-F238E27FC236}">
                <a16:creationId xmlns:a16="http://schemas.microsoft.com/office/drawing/2014/main" id="{F149D30F-2D92-4C9E-A99E-33DDD6A2CB6A}"/>
              </a:ext>
            </a:extLst>
          </p:cNvPr>
          <p:cNvSpPr>
            <a:spLocks noGrp="1"/>
          </p:cNvSpPr>
          <p:nvPr>
            <p:ph type="sldNum" sz="quarter" idx="12"/>
          </p:nvPr>
        </p:nvSpPr>
        <p:spPr/>
        <p:txBody>
          <a:bodyPr/>
          <a:lstStyle/>
          <a:p>
            <a:pPr>
              <a:defRPr/>
            </a:pPr>
            <a:fld id="{F437E808-2A69-4C1E-A2E5-C6C3A199CB7A}" type="slidenum">
              <a:rPr lang="en-GB" smtClean="0"/>
              <a:pPr>
                <a:defRPr/>
              </a:pPr>
              <a:t>‹#›</a:t>
            </a:fld>
            <a:endParaRPr lang="en-GB"/>
          </a:p>
        </p:txBody>
      </p:sp>
    </p:spTree>
    <p:extLst>
      <p:ext uri="{BB962C8B-B14F-4D97-AF65-F5344CB8AC3E}">
        <p14:creationId xmlns:p14="http://schemas.microsoft.com/office/powerpoint/2010/main" val="196568203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3BACAFFF-E4D6-43C3-A6CE-FF1271FD984C}"/>
              </a:ext>
            </a:extLst>
          </p:cNvPr>
          <p:cNvSpPr>
            <a:spLocks noGrp="1"/>
          </p:cNvSpPr>
          <p:nvPr>
            <p:ph type="title" orient="vert"/>
          </p:nvPr>
        </p:nvSpPr>
        <p:spPr>
          <a:xfrm>
            <a:off x="6543675" y="365125"/>
            <a:ext cx="1971675"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3E5FE634-28D1-4310-9E38-A85C3D20AB99}"/>
              </a:ext>
            </a:extLst>
          </p:cNvPr>
          <p:cNvSpPr>
            <a:spLocks noGrp="1"/>
          </p:cNvSpPr>
          <p:nvPr>
            <p:ph type="body" orient="vert" idx="1"/>
          </p:nvPr>
        </p:nvSpPr>
        <p:spPr>
          <a:xfrm>
            <a:off x="628650" y="365125"/>
            <a:ext cx="5800725"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3AB39C1-98ED-4E5C-8AC8-EA09FF832E86}"/>
              </a:ext>
            </a:extLst>
          </p:cNvPr>
          <p:cNvSpPr>
            <a:spLocks noGrp="1"/>
          </p:cNvSpPr>
          <p:nvPr>
            <p:ph type="dt" sz="half" idx="10"/>
          </p:nvPr>
        </p:nvSpPr>
        <p:spPr/>
        <p:txBody>
          <a:bodyPr/>
          <a:lstStyle/>
          <a:p>
            <a:pPr>
              <a:defRPr/>
            </a:pPr>
            <a:endParaRPr lang="en-GB"/>
          </a:p>
        </p:txBody>
      </p:sp>
      <p:sp>
        <p:nvSpPr>
          <p:cNvPr id="5" name="Footer Placeholder 4">
            <a:extLst>
              <a:ext uri="{FF2B5EF4-FFF2-40B4-BE49-F238E27FC236}">
                <a16:creationId xmlns:a16="http://schemas.microsoft.com/office/drawing/2014/main" id="{10D2B996-3862-4FE0-8446-DEC690D270C7}"/>
              </a:ext>
            </a:extLst>
          </p:cNvPr>
          <p:cNvSpPr>
            <a:spLocks noGrp="1"/>
          </p:cNvSpPr>
          <p:nvPr>
            <p:ph type="ftr" sz="quarter" idx="11"/>
          </p:nvPr>
        </p:nvSpPr>
        <p:spPr/>
        <p:txBody>
          <a:bodyPr/>
          <a:lstStyle/>
          <a:p>
            <a:pPr>
              <a:defRPr/>
            </a:pPr>
            <a:endParaRPr lang="en-GB"/>
          </a:p>
        </p:txBody>
      </p:sp>
      <p:sp>
        <p:nvSpPr>
          <p:cNvPr id="6" name="Slide Number Placeholder 5">
            <a:extLst>
              <a:ext uri="{FF2B5EF4-FFF2-40B4-BE49-F238E27FC236}">
                <a16:creationId xmlns:a16="http://schemas.microsoft.com/office/drawing/2014/main" id="{EF0A9933-7351-494B-A756-6DEB2C075AA9}"/>
              </a:ext>
            </a:extLst>
          </p:cNvPr>
          <p:cNvSpPr>
            <a:spLocks noGrp="1"/>
          </p:cNvSpPr>
          <p:nvPr>
            <p:ph type="sldNum" sz="quarter" idx="12"/>
          </p:nvPr>
        </p:nvSpPr>
        <p:spPr/>
        <p:txBody>
          <a:bodyPr/>
          <a:lstStyle/>
          <a:p>
            <a:pPr>
              <a:defRPr/>
            </a:pPr>
            <a:fld id="{97EE91DB-E8DB-46AF-B69E-3B4093B2B100}" type="slidenum">
              <a:rPr lang="en-GB" smtClean="0"/>
              <a:pPr>
                <a:defRPr/>
              </a:pPr>
              <a:t>‹#›</a:t>
            </a:fld>
            <a:endParaRPr lang="en-GB"/>
          </a:p>
        </p:txBody>
      </p:sp>
    </p:spTree>
    <p:extLst>
      <p:ext uri="{BB962C8B-B14F-4D97-AF65-F5344CB8AC3E}">
        <p14:creationId xmlns:p14="http://schemas.microsoft.com/office/powerpoint/2010/main" val="314584571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FA41354F-03C7-4C2D-B38C-DBADE1E45D56}"/>
              </a:ext>
            </a:extLst>
          </p:cNvPr>
          <p:cNvSpPr>
            <a:spLocks noGrp="1"/>
          </p:cNvSpPr>
          <p:nvPr>
            <p:ph type="title"/>
          </p:nvPr>
        </p:nvSpPr>
        <p:spPr>
          <a:xfrm>
            <a:off x="628650" y="365126"/>
            <a:ext cx="78867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1FE583D0-A1EB-4937-868F-43B23EC88A94}"/>
              </a:ext>
            </a:extLst>
          </p:cNvPr>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DD9A97F-5843-41E2-A3C7-C0DE773CEC45}"/>
              </a:ext>
            </a:extLst>
          </p:cNvPr>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900">
                <a:solidFill>
                  <a:schemeClr val="tx1">
                    <a:tint val="75000"/>
                  </a:schemeClr>
                </a:solidFill>
              </a:defRPr>
            </a:lvl1pPr>
          </a:lstStyle>
          <a:p>
            <a:pPr>
              <a:defRPr/>
            </a:pPr>
            <a:endParaRPr lang="en-GB"/>
          </a:p>
        </p:txBody>
      </p:sp>
      <p:sp>
        <p:nvSpPr>
          <p:cNvPr id="5" name="Footer Placeholder 4">
            <a:extLst>
              <a:ext uri="{FF2B5EF4-FFF2-40B4-BE49-F238E27FC236}">
                <a16:creationId xmlns:a16="http://schemas.microsoft.com/office/drawing/2014/main" id="{C9C43001-06AF-47E1-8FFD-82017745BE21}"/>
              </a:ext>
            </a:extLst>
          </p:cNvPr>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900">
                <a:solidFill>
                  <a:schemeClr val="tx1">
                    <a:tint val="75000"/>
                  </a:schemeClr>
                </a:solidFill>
              </a:defRPr>
            </a:lvl1pPr>
          </a:lstStyle>
          <a:p>
            <a:pPr>
              <a:defRPr/>
            </a:pPr>
            <a:endParaRPr lang="en-GB"/>
          </a:p>
        </p:txBody>
      </p:sp>
      <p:sp>
        <p:nvSpPr>
          <p:cNvPr id="6" name="Slide Number Placeholder 5">
            <a:extLst>
              <a:ext uri="{FF2B5EF4-FFF2-40B4-BE49-F238E27FC236}">
                <a16:creationId xmlns:a16="http://schemas.microsoft.com/office/drawing/2014/main" id="{051FB7F1-684F-4B09-9449-7C2BE18611C2}"/>
              </a:ext>
            </a:extLst>
          </p:cNvPr>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900">
                <a:solidFill>
                  <a:schemeClr val="tx1">
                    <a:tint val="75000"/>
                  </a:schemeClr>
                </a:solidFill>
              </a:defRPr>
            </a:lvl1pPr>
          </a:lstStyle>
          <a:p>
            <a:pPr>
              <a:defRPr/>
            </a:pPr>
            <a:fld id="{D388C13E-B491-45A3-97FE-BCD873B91E58}" type="slidenum">
              <a:rPr lang="en-GB" smtClean="0"/>
              <a:pPr>
                <a:defRPr/>
              </a:pPr>
              <a:t>‹#›</a:t>
            </a:fld>
            <a:endParaRPr lang="en-GB"/>
          </a:p>
        </p:txBody>
      </p:sp>
    </p:spTree>
    <p:extLst>
      <p:ext uri="{BB962C8B-B14F-4D97-AF65-F5344CB8AC3E}">
        <p14:creationId xmlns:p14="http://schemas.microsoft.com/office/powerpoint/2010/main" val="517257048"/>
      </p:ext>
    </p:extLst>
  </p:cSld>
  <p:clrMap bg1="lt1" tx1="dk1" bg2="lt2" tx2="dk2" accent1="accent1" accent2="accent2" accent3="accent3" accent4="accent4" accent5="accent5" accent6="accent6" hlink="hlink" folHlink="folHlink"/>
  <p:sldLayoutIdLst>
    <p:sldLayoutId id="2147483850" r:id="rId1"/>
    <p:sldLayoutId id="2147483851" r:id="rId2"/>
    <p:sldLayoutId id="2147483852" r:id="rId3"/>
    <p:sldLayoutId id="2147483853" r:id="rId4"/>
    <p:sldLayoutId id="2147483854" r:id="rId5"/>
    <p:sldLayoutId id="2147483855" r:id="rId6"/>
    <p:sldLayoutId id="2147483856" r:id="rId7"/>
    <p:sldLayoutId id="2147483857" r:id="rId8"/>
    <p:sldLayoutId id="2147483858" r:id="rId9"/>
    <p:sldLayoutId id="2147483859" r:id="rId10"/>
    <p:sldLayoutId id="2147483860" r:id="rId11"/>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png"/><Relationship Id="rId1" Type="http://schemas.openxmlformats.org/officeDocument/2006/relationships/slideLayout" Target="../slideLayouts/slideLayout1.xml"/><Relationship Id="rId4" Type="http://schemas.openxmlformats.org/officeDocument/2006/relationships/hyperlink" Target="https://www.publicdomainpictures.net/en/view-image.php?image=272892&amp;picture=stop-the-abuse" TargetMode="Externa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8" Type="http://schemas.openxmlformats.org/officeDocument/2006/relationships/image" Target="../media/image6.jpg"/><Relationship Id="rId3" Type="http://schemas.openxmlformats.org/officeDocument/2006/relationships/hyperlink" Target="http://www.iran-daily.com/News/191708.html" TargetMode="External"/><Relationship Id="rId7" Type="http://schemas.openxmlformats.org/officeDocument/2006/relationships/hyperlink" Target="https://standupforzoraya.wordpress.com/2015/10/31/warning-signs-of-alienating-behaviours-exhibited-by-child-2/" TargetMode="External"/><Relationship Id="rId2" Type="http://schemas.openxmlformats.org/officeDocument/2006/relationships/image" Target="../media/image3.jpg"/><Relationship Id="rId1" Type="http://schemas.openxmlformats.org/officeDocument/2006/relationships/slideLayout" Target="../slideLayouts/slideLayout2.xml"/><Relationship Id="rId6" Type="http://schemas.openxmlformats.org/officeDocument/2006/relationships/image" Target="../media/image5.png"/><Relationship Id="rId5" Type="http://schemas.openxmlformats.org/officeDocument/2006/relationships/hyperlink" Target="http://thecollaboratory.wikidot.com/introduction-to-sociology4-sp12" TargetMode="External"/><Relationship Id="rId4" Type="http://schemas.openxmlformats.org/officeDocument/2006/relationships/image" Target="../media/image4.jpg"/><Relationship Id="rId9" Type="http://schemas.openxmlformats.org/officeDocument/2006/relationships/hyperlink" Target="http://thecollaboratory.wikidot.com/introduction-to-sociology2" TargetMode="External"/></Relationships>
</file>

<file path=ppt/slides/_rels/slide6.xml.rels><?xml version="1.0" encoding="UTF-8" standalone="yes"?>
<Relationships xmlns="http://schemas.openxmlformats.org/package/2006/relationships"><Relationship Id="rId8" Type="http://schemas.openxmlformats.org/officeDocument/2006/relationships/image" Target="../media/image10.jpg"/><Relationship Id="rId3" Type="http://schemas.openxmlformats.org/officeDocument/2006/relationships/hyperlink" Target="http://en.wikipedia.org/wiki/File:Pisgah_Home_Historic_District,_Highland_Park.JPG" TargetMode="External"/><Relationship Id="rId7" Type="http://schemas.openxmlformats.org/officeDocument/2006/relationships/hyperlink" Target="http://en.wikipedia.org/wiki/File:Yellow_school_sign.JPG" TargetMode="External"/><Relationship Id="rId2" Type="http://schemas.openxmlformats.org/officeDocument/2006/relationships/image" Target="../media/image7.jpeg"/><Relationship Id="rId1" Type="http://schemas.openxmlformats.org/officeDocument/2006/relationships/slideLayout" Target="../slideLayouts/slideLayout2.xml"/><Relationship Id="rId6" Type="http://schemas.openxmlformats.org/officeDocument/2006/relationships/image" Target="../media/image9.jpeg"/><Relationship Id="rId5" Type="http://schemas.openxmlformats.org/officeDocument/2006/relationships/hyperlink" Target="http://en.wikipedia.org/wiki/File:St_Pancras_Old_Church_2005.jpg" TargetMode="External"/><Relationship Id="rId10" Type="http://schemas.openxmlformats.org/officeDocument/2006/relationships/hyperlink" Target="https://creativecommons.org/licenses/by-sa/3.0/" TargetMode="External"/><Relationship Id="rId4" Type="http://schemas.openxmlformats.org/officeDocument/2006/relationships/image" Target="../media/image8.jpeg"/><Relationship Id="rId9" Type="http://schemas.openxmlformats.org/officeDocument/2006/relationships/hyperlink" Target="http://reload4btech.blogspot.com/2011_09_01_archive.html" TargetMode="External"/></Relationships>
</file>

<file path=ppt/slides/_rels/slide7.xml.rels><?xml version="1.0" encoding="UTF-8" standalone="yes"?>
<Relationships xmlns="http://schemas.openxmlformats.org/package/2006/relationships"><Relationship Id="rId8" Type="http://schemas.openxmlformats.org/officeDocument/2006/relationships/hyperlink" Target="http://lawyersandsettlements.com/articles/georgia-employment-labor-law/georgia-employment-labor-laws-6-16349.html" TargetMode="External"/><Relationship Id="rId3" Type="http://schemas.openxmlformats.org/officeDocument/2006/relationships/image" Target="../media/image11.jpeg"/><Relationship Id="rId7" Type="http://schemas.openxmlformats.org/officeDocument/2006/relationships/image" Target="../media/image13.jpg"/><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hyperlink" Target="http://theiveyleague.com/2011/07/20/pimpin/" TargetMode="External"/><Relationship Id="rId5" Type="http://schemas.openxmlformats.org/officeDocument/2006/relationships/image" Target="../media/image12.jpeg"/><Relationship Id="rId4" Type="http://schemas.openxmlformats.org/officeDocument/2006/relationships/hyperlink" Target="http://flickr.com/photos/dalenaphotography/7038820637" TargetMode="External"/></Relationships>
</file>

<file path=ppt/slides/_rels/slide8.xml.rels><?xml version="1.0" encoding="UTF-8" standalone="yes"?>
<Relationships xmlns="http://schemas.openxmlformats.org/package/2006/relationships"><Relationship Id="rId2" Type="http://schemas.openxmlformats.org/officeDocument/2006/relationships/hyperlink" Target="http://www.wales.nhs.uk/nhswalesaboutus/structure" TargetMode="Externa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11.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12.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13.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62" name="Rectangle 61">
            <a:extLst>
              <a:ext uri="{FF2B5EF4-FFF2-40B4-BE49-F238E27FC236}">
                <a16:creationId xmlns:a16="http://schemas.microsoft.com/office/drawing/2014/main" id="{F56F5174-31D9-4DBB-AAB7-A1FD7BDB13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66129"/>
            <a:ext cx="4851603" cy="5925741"/>
          </a:xfrm>
          <a:prstGeom prst="rect">
            <a:avLst/>
          </a:prstGeom>
          <a:gradFill>
            <a:gsLst>
              <a:gs pos="0">
                <a:schemeClr val="accent1">
                  <a:lumMod val="100000"/>
                  <a:alpha val="82000"/>
                </a:schemeClr>
              </a:gs>
              <a:gs pos="25000">
                <a:schemeClr val="accent1">
                  <a:alpha val="60000"/>
                </a:schemeClr>
              </a:gs>
              <a:gs pos="94000">
                <a:schemeClr val="bg2">
                  <a:lumMod val="75000"/>
                </a:schemeClr>
              </a:gs>
              <a:gs pos="100000">
                <a:schemeClr val="bg2">
                  <a:lumMod val="7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p>
        </p:txBody>
      </p:sp>
      <p:pic>
        <p:nvPicPr>
          <p:cNvPr id="64" name="Picture 63">
            <a:extLst>
              <a:ext uri="{FF2B5EF4-FFF2-40B4-BE49-F238E27FC236}">
                <a16:creationId xmlns:a16="http://schemas.microsoft.com/office/drawing/2014/main" id="{AE113210-7872-481A-ADE6-3A05CCAF5EB2}"/>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r="13200"/>
          <a:stretch/>
        </p:blipFill>
        <p:spPr>
          <a:xfrm>
            <a:off x="0" y="466129"/>
            <a:ext cx="9144000" cy="5925741"/>
          </a:xfrm>
          <a:prstGeom prst="rect">
            <a:avLst/>
          </a:prstGeom>
        </p:spPr>
      </p:pic>
      <p:sp>
        <p:nvSpPr>
          <p:cNvPr id="6" name="Title 5"/>
          <p:cNvSpPr>
            <a:spLocks noGrp="1"/>
          </p:cNvSpPr>
          <p:nvPr>
            <p:ph type="ctrTitle"/>
          </p:nvPr>
        </p:nvSpPr>
        <p:spPr>
          <a:xfrm>
            <a:off x="4572000" y="1459467"/>
            <a:ext cx="4138461" cy="1090538"/>
          </a:xfrm>
        </p:spPr>
        <p:txBody>
          <a:bodyPr vert="horz" lIns="91440" tIns="45720" rIns="91440" bIns="45720" rtlCol="0" anchor="ctr">
            <a:normAutofit/>
          </a:bodyPr>
          <a:lstStyle/>
          <a:p>
            <a:pPr algn="l" defTabSz="914400" fontAlgn="auto">
              <a:spcAft>
                <a:spcPts val="0"/>
              </a:spcAft>
              <a:defRPr/>
            </a:pPr>
            <a:r>
              <a:rPr lang="en-US" sz="3600" b="1" kern="1200" dirty="0">
                <a:solidFill>
                  <a:srgbClr val="000000"/>
                </a:solidFill>
                <a:latin typeface="Times New Roman" panose="02020603050405020304" pitchFamily="18" charset="0"/>
                <a:cs typeface="Times New Roman" panose="02020603050405020304" pitchFamily="18" charset="0"/>
              </a:rPr>
              <a:t>Protection From Abuse</a:t>
            </a:r>
          </a:p>
        </p:txBody>
      </p:sp>
      <p:sp>
        <p:nvSpPr>
          <p:cNvPr id="66" name="Freeform 62">
            <a:extLst>
              <a:ext uri="{FF2B5EF4-FFF2-40B4-BE49-F238E27FC236}">
                <a16:creationId xmlns:a16="http://schemas.microsoft.com/office/drawing/2014/main" id="{F9A95BEE-6BB1-4A28-A8E6-A34B2E42EF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186286"/>
            <a:ext cx="4320692" cy="4666770"/>
          </a:xfrm>
          <a:custGeom>
            <a:avLst/>
            <a:gdLst>
              <a:gd name="connsiteX0" fmla="*/ 2299956 w 5000438"/>
              <a:gd name="connsiteY0" fmla="*/ 0 h 5400962"/>
              <a:gd name="connsiteX1" fmla="*/ 5000438 w 5000438"/>
              <a:gd name="connsiteY1" fmla="*/ 2700481 h 5400962"/>
              <a:gd name="connsiteX2" fmla="*/ 2299956 w 5000438"/>
              <a:gd name="connsiteY2" fmla="*/ 5400962 h 5400962"/>
              <a:gd name="connsiteX3" fmla="*/ 60675 w 5000438"/>
              <a:gd name="connsiteY3" fmla="*/ 4210346 h 5400962"/>
              <a:gd name="connsiteX4" fmla="*/ 0 w 5000438"/>
              <a:gd name="connsiteY4" fmla="*/ 4110472 h 5400962"/>
              <a:gd name="connsiteX5" fmla="*/ 0 w 5000438"/>
              <a:gd name="connsiteY5" fmla="*/ 1290491 h 5400962"/>
              <a:gd name="connsiteX6" fmla="*/ 60675 w 5000438"/>
              <a:gd name="connsiteY6" fmla="*/ 1190617 h 5400962"/>
              <a:gd name="connsiteX7" fmla="*/ 2299956 w 5000438"/>
              <a:gd name="connsiteY7" fmla="*/ 0 h 54009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000438" h="5400962">
                <a:moveTo>
                  <a:pt x="2299956" y="0"/>
                </a:moveTo>
                <a:cubicBezTo>
                  <a:pt x="3791390" y="0"/>
                  <a:pt x="5000438" y="1209047"/>
                  <a:pt x="5000438" y="2700481"/>
                </a:cubicBezTo>
                <a:cubicBezTo>
                  <a:pt x="5000438" y="4191915"/>
                  <a:pt x="3791390" y="5400962"/>
                  <a:pt x="2299956" y="5400962"/>
                </a:cubicBezTo>
                <a:cubicBezTo>
                  <a:pt x="1367810" y="5400962"/>
                  <a:pt x="545971" y="4928678"/>
                  <a:pt x="60675" y="4210346"/>
                </a:cubicBezTo>
                <a:lnTo>
                  <a:pt x="0" y="4110472"/>
                </a:lnTo>
                <a:lnTo>
                  <a:pt x="0" y="1290491"/>
                </a:lnTo>
                <a:lnTo>
                  <a:pt x="60675" y="1190617"/>
                </a:lnTo>
                <a:cubicBezTo>
                  <a:pt x="545971" y="472284"/>
                  <a:pt x="1367810" y="0"/>
                  <a:pt x="2299956" y="0"/>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1350"/>
          </a:p>
        </p:txBody>
      </p:sp>
      <p:pic>
        <p:nvPicPr>
          <p:cNvPr id="3" name="Picture 2" descr="A picture containing handwear, clothing, cake&#10;&#10;Description automatically generated">
            <a:extLst>
              <a:ext uri="{FF2B5EF4-FFF2-40B4-BE49-F238E27FC236}">
                <a16:creationId xmlns:a16="http://schemas.microsoft.com/office/drawing/2014/main" id="{0F166C6A-8027-41C1-AD6C-884FC3E18032}"/>
              </a:ext>
            </a:extLst>
          </p:cNvPr>
          <p:cNvPicPr>
            <a:picLocks noChangeAspect="1"/>
          </p:cNvPicPr>
          <p:nvPr/>
        </p:nvPicPr>
        <p:blipFill rotWithShape="1">
          <a:blip r:embed="rId3">
            <a:alphaModFix/>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l="18113" r="18112" b="-1"/>
          <a:stretch/>
        </p:blipFill>
        <p:spPr>
          <a:xfrm>
            <a:off x="20" y="1351210"/>
            <a:ext cx="4180350" cy="4375387"/>
          </a:xfrm>
          <a:custGeom>
            <a:avLst/>
            <a:gdLst>
              <a:gd name="connsiteX0" fmla="*/ 2306172 w 4838041"/>
              <a:gd name="connsiteY0" fmla="*/ 0 h 5063738"/>
              <a:gd name="connsiteX1" fmla="*/ 4838041 w 4838041"/>
              <a:gd name="connsiteY1" fmla="*/ 2531869 h 5063738"/>
              <a:gd name="connsiteX2" fmla="*/ 2306172 w 4838041"/>
              <a:gd name="connsiteY2" fmla="*/ 5063738 h 5063738"/>
              <a:gd name="connsiteX3" fmla="*/ 79886 w 4838041"/>
              <a:gd name="connsiteY3" fmla="*/ 3738709 h 5063738"/>
              <a:gd name="connsiteX4" fmla="*/ 0 w 4838041"/>
              <a:gd name="connsiteY4" fmla="*/ 3572876 h 5063738"/>
              <a:gd name="connsiteX5" fmla="*/ 0 w 4838041"/>
              <a:gd name="connsiteY5" fmla="*/ 1490863 h 5063738"/>
              <a:gd name="connsiteX6" fmla="*/ 79886 w 4838041"/>
              <a:gd name="connsiteY6" fmla="*/ 1325030 h 5063738"/>
              <a:gd name="connsiteX7" fmla="*/ 2306172 w 4838041"/>
              <a:gd name="connsiteY7" fmla="*/ 0 h 50637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838041" h="5063738">
                <a:moveTo>
                  <a:pt x="2306172" y="0"/>
                </a:moveTo>
                <a:cubicBezTo>
                  <a:pt x="3704485" y="0"/>
                  <a:pt x="4838041" y="1133556"/>
                  <a:pt x="4838041" y="2531869"/>
                </a:cubicBezTo>
                <a:cubicBezTo>
                  <a:pt x="4838041" y="3930182"/>
                  <a:pt x="3704485" y="5063738"/>
                  <a:pt x="2306172" y="5063738"/>
                </a:cubicBezTo>
                <a:cubicBezTo>
                  <a:pt x="1344832" y="5063738"/>
                  <a:pt x="508631" y="4527956"/>
                  <a:pt x="79886" y="3738709"/>
                </a:cubicBezTo>
                <a:lnTo>
                  <a:pt x="0" y="3572876"/>
                </a:lnTo>
                <a:lnTo>
                  <a:pt x="0" y="1490863"/>
                </a:lnTo>
                <a:lnTo>
                  <a:pt x="79886" y="1325030"/>
                </a:lnTo>
                <a:cubicBezTo>
                  <a:pt x="508631" y="535783"/>
                  <a:pt x="1344832" y="0"/>
                  <a:pt x="2306172" y="0"/>
                </a:cubicBezTo>
                <a:close/>
              </a:path>
            </a:pathLst>
          </a:custGeom>
          <a:effectLst>
            <a:softEdge rad="0"/>
          </a:effectLst>
        </p:spPr>
      </p:pic>
      <p:sp>
        <p:nvSpPr>
          <p:cNvPr id="7" name="Subtitle 6"/>
          <p:cNvSpPr>
            <a:spLocks noGrp="1"/>
          </p:cNvSpPr>
          <p:nvPr>
            <p:ph type="subTitle" idx="1"/>
          </p:nvPr>
        </p:nvSpPr>
        <p:spPr>
          <a:xfrm>
            <a:off x="4974330" y="2673512"/>
            <a:ext cx="3733184" cy="2729467"/>
          </a:xfrm>
        </p:spPr>
        <p:txBody>
          <a:bodyPr vert="horz" lIns="91440" tIns="45720" rIns="91440" bIns="45720" rtlCol="0" anchor="ctr">
            <a:normAutofit/>
          </a:bodyPr>
          <a:lstStyle/>
          <a:p>
            <a:pPr indent="-228600" algn="l" defTabSz="914400" fontAlgn="auto">
              <a:spcAft>
                <a:spcPts val="0"/>
              </a:spcAft>
              <a:buFont typeface="Arial" panose="020B0604020202020204" pitchFamily="34" charset="0"/>
              <a:buChar char="•"/>
              <a:defRPr/>
            </a:pPr>
            <a:r>
              <a:rPr lang="en-US" sz="2400" dirty="0">
                <a:solidFill>
                  <a:srgbClr val="000000"/>
                </a:solidFill>
                <a:latin typeface="Times New Roman" panose="02020603050405020304" pitchFamily="18" charset="0"/>
                <a:cs typeface="Times New Roman" panose="02020603050405020304" pitchFamily="18" charset="0"/>
              </a:rPr>
              <a:t>Responses</a:t>
            </a:r>
          </a:p>
          <a:p>
            <a:pPr indent="-228600" algn="l" defTabSz="914400" fontAlgn="auto">
              <a:spcAft>
                <a:spcPts val="0"/>
              </a:spcAft>
              <a:buFont typeface="Arial" panose="020B0604020202020204" pitchFamily="34" charset="0"/>
              <a:buChar char="•"/>
              <a:defRPr/>
            </a:pPr>
            <a:r>
              <a:rPr lang="en-US" sz="2400" dirty="0">
                <a:solidFill>
                  <a:srgbClr val="000000"/>
                </a:solidFill>
                <a:latin typeface="Times New Roman" panose="02020603050405020304" pitchFamily="18" charset="0"/>
                <a:cs typeface="Times New Roman" panose="02020603050405020304" pitchFamily="18" charset="0"/>
              </a:rPr>
              <a:t>Legislation</a:t>
            </a:r>
          </a:p>
          <a:p>
            <a:pPr indent="-228600" algn="l" defTabSz="914400" fontAlgn="auto">
              <a:spcAft>
                <a:spcPts val="0"/>
              </a:spcAft>
              <a:buFont typeface="Arial" panose="020B0604020202020204" pitchFamily="34" charset="0"/>
              <a:buChar char="•"/>
              <a:defRPr/>
            </a:pPr>
            <a:r>
              <a:rPr lang="en-US" sz="2400" dirty="0">
                <a:solidFill>
                  <a:srgbClr val="000000"/>
                </a:solidFill>
                <a:latin typeface="Times New Roman" panose="02020603050405020304" pitchFamily="18" charset="0"/>
                <a:cs typeface="Times New Roman" panose="02020603050405020304" pitchFamily="18" charset="0"/>
              </a:rPr>
              <a:t>Welsh Initiative</a:t>
            </a:r>
          </a:p>
          <a:p>
            <a:pPr indent="-228600" algn="l" defTabSz="914400" fontAlgn="auto">
              <a:spcAft>
                <a:spcPts val="0"/>
              </a:spcAft>
              <a:buFont typeface="Arial" panose="020B0604020202020204" pitchFamily="34" charset="0"/>
              <a:buChar char="•"/>
              <a:defRPr/>
            </a:pPr>
            <a:r>
              <a:rPr lang="en-US" sz="2400" dirty="0">
                <a:solidFill>
                  <a:srgbClr val="000000"/>
                </a:solidFill>
                <a:latin typeface="Times New Roman" panose="02020603050405020304" pitchFamily="18" charset="0"/>
                <a:cs typeface="Times New Roman" panose="02020603050405020304" pitchFamily="18" charset="0"/>
              </a:rPr>
              <a:t>Further Reading</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2" name="Rectangle 71">
            <a:extLst>
              <a:ext uri="{FF2B5EF4-FFF2-40B4-BE49-F238E27FC236}">
                <a16:creationId xmlns:a16="http://schemas.microsoft.com/office/drawing/2014/main" id="{8D70B121-56F4-4848-B38B-182089D909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241173" y="320040"/>
            <a:ext cx="8661654" cy="6217920"/>
          </a:xfrm>
          <a:prstGeom prst="rect">
            <a:avLst/>
          </a:prstGeom>
          <a:solidFill>
            <a:schemeClr val="tx1">
              <a:alpha val="8000"/>
            </a:schemeClr>
          </a:solidFill>
          <a:ln w="127000" cap="sq"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28650" y="963877"/>
            <a:ext cx="2620771" cy="4930246"/>
          </a:xfrm>
        </p:spPr>
        <p:txBody>
          <a:bodyPr>
            <a:normAutofit/>
          </a:bodyPr>
          <a:lstStyle/>
          <a:p>
            <a:pPr algn="r" eaLnBrk="1" fontAlgn="auto" hangingPunct="1">
              <a:spcAft>
                <a:spcPts val="0"/>
              </a:spcAft>
              <a:defRPr/>
            </a:pPr>
            <a:r>
              <a:rPr lang="en-GB" b="1">
                <a:solidFill>
                  <a:schemeClr val="accent1"/>
                </a:solidFill>
                <a:latin typeface="Times New Roman" panose="02020603050405020304" pitchFamily="18" charset="0"/>
                <a:cs typeface="Times New Roman" panose="02020603050405020304" pitchFamily="18" charset="0"/>
              </a:rPr>
              <a:t>Protection: Definition</a:t>
            </a:r>
          </a:p>
        </p:txBody>
      </p:sp>
      <p:cxnSp>
        <p:nvCxnSpPr>
          <p:cNvPr id="74" name="Straight Connector 73">
            <a:extLst>
              <a:ext uri="{FF2B5EF4-FFF2-40B4-BE49-F238E27FC236}">
                <a16:creationId xmlns:a16="http://schemas.microsoft.com/office/drawing/2014/main" id="{2D72A2C9-F3CA-4216-8BAD-FA4C970C3C4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490722" y="2057400"/>
            <a:ext cx="0" cy="2743200"/>
          </a:xfrm>
          <a:prstGeom prst="line">
            <a:avLst/>
          </a:prstGeom>
          <a:ln w="1905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sp>
        <p:nvSpPr>
          <p:cNvPr id="8195" name="Content Placeholder 2"/>
          <p:cNvSpPr>
            <a:spLocks noGrp="1"/>
          </p:cNvSpPr>
          <p:nvPr>
            <p:ph idx="1"/>
          </p:nvPr>
        </p:nvSpPr>
        <p:spPr>
          <a:xfrm>
            <a:off x="3732023" y="963877"/>
            <a:ext cx="4783327" cy="4930246"/>
          </a:xfrm>
        </p:spPr>
        <p:txBody>
          <a:bodyPr anchor="ctr">
            <a:normAutofit/>
          </a:bodyPr>
          <a:lstStyle/>
          <a:p>
            <a:pPr marL="0" indent="0" eaLnBrk="1" hangingPunct="1">
              <a:buFont typeface="Arial" charset="0"/>
              <a:buNone/>
              <a:defRPr/>
            </a:pPr>
            <a:r>
              <a:rPr lang="en-GB" dirty="0">
                <a:latin typeface="Times New Roman" panose="02020603050405020304" pitchFamily="18" charset="0"/>
                <a:cs typeface="Times New Roman" panose="02020603050405020304" pitchFamily="18" charset="0"/>
              </a:rPr>
              <a:t>Multi-agency approach:</a:t>
            </a:r>
          </a:p>
          <a:p>
            <a:pPr eaLnBrk="1" hangingPunct="1">
              <a:defRPr/>
            </a:pPr>
            <a:r>
              <a:rPr lang="en-GB" dirty="0">
                <a:latin typeface="Times New Roman" panose="02020603050405020304" pitchFamily="18" charset="0"/>
                <a:cs typeface="Times New Roman" panose="02020603050405020304" pitchFamily="18" charset="0"/>
              </a:rPr>
              <a:t>Health</a:t>
            </a:r>
          </a:p>
          <a:p>
            <a:pPr eaLnBrk="1" hangingPunct="1">
              <a:defRPr/>
            </a:pPr>
            <a:r>
              <a:rPr lang="en-GB" dirty="0">
                <a:latin typeface="Times New Roman" panose="02020603050405020304" pitchFamily="18" charset="0"/>
                <a:cs typeface="Times New Roman" panose="02020603050405020304" pitchFamily="18" charset="0"/>
              </a:rPr>
              <a:t>Social Services</a:t>
            </a:r>
          </a:p>
          <a:p>
            <a:pPr eaLnBrk="1" hangingPunct="1">
              <a:defRPr/>
            </a:pPr>
            <a:r>
              <a:rPr lang="en-GB" dirty="0">
                <a:latin typeface="Times New Roman" panose="02020603050405020304" pitchFamily="18" charset="0"/>
                <a:cs typeface="Times New Roman" panose="02020603050405020304" pitchFamily="18" charset="0"/>
              </a:rPr>
              <a:t>Police</a:t>
            </a:r>
          </a:p>
          <a:p>
            <a:pPr eaLnBrk="1" hangingPunct="1">
              <a:defRPr/>
            </a:pPr>
            <a:r>
              <a:rPr lang="en-GB" dirty="0">
                <a:latin typeface="Times New Roman" panose="02020603050405020304" pitchFamily="18" charset="0"/>
                <a:cs typeface="Times New Roman" panose="02020603050405020304" pitchFamily="18" charset="0"/>
              </a:rPr>
              <a:t>Crown Prosecution Service</a:t>
            </a:r>
          </a:p>
          <a:p>
            <a:pPr eaLnBrk="1" hangingPunct="1">
              <a:defRPr/>
            </a:pPr>
            <a:r>
              <a:rPr lang="en-GB" dirty="0">
                <a:latin typeface="Times New Roman" panose="02020603050405020304" pitchFamily="18" charset="0"/>
                <a:cs typeface="Times New Roman" panose="02020603050405020304" pitchFamily="18" charset="0"/>
              </a:rPr>
              <a:t>Housing</a:t>
            </a:r>
          </a:p>
          <a:p>
            <a:pPr eaLnBrk="1" hangingPunct="1">
              <a:defRPr/>
            </a:pPr>
            <a:r>
              <a:rPr lang="en-GB" dirty="0">
                <a:latin typeface="Times New Roman" panose="02020603050405020304" pitchFamily="18" charset="0"/>
                <a:cs typeface="Times New Roman" panose="02020603050405020304" pitchFamily="18" charset="0"/>
              </a:rPr>
              <a:t>Voluntary sector. </a:t>
            </a:r>
          </a:p>
          <a:p>
            <a:pPr eaLnBrk="1" hangingPunct="1">
              <a:defRPr/>
            </a:pPr>
            <a:r>
              <a:rPr lang="en-GB" dirty="0">
                <a:latin typeface="Times New Roman" panose="02020603050405020304" pitchFamily="18" charset="0"/>
                <a:cs typeface="Times New Roman" panose="02020603050405020304" pitchFamily="18" charset="0"/>
              </a:rPr>
              <a:t>Education</a:t>
            </a:r>
          </a:p>
          <a:p>
            <a:pPr eaLnBrk="1" hangingPunct="1">
              <a:defRPr/>
            </a:pPr>
            <a:endParaRPr lang="en-GB"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8D70B121-56F4-4848-B38B-182089D909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241173" y="320040"/>
            <a:ext cx="8661654" cy="6217920"/>
          </a:xfrm>
          <a:prstGeom prst="rect">
            <a:avLst/>
          </a:prstGeom>
          <a:solidFill>
            <a:schemeClr val="tx1">
              <a:alpha val="8000"/>
            </a:schemeClr>
          </a:solidFill>
          <a:ln w="127000" cap="sq"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28650" y="963877"/>
            <a:ext cx="2620771" cy="4930246"/>
          </a:xfrm>
        </p:spPr>
        <p:txBody>
          <a:bodyPr>
            <a:normAutofit/>
          </a:bodyPr>
          <a:lstStyle/>
          <a:p>
            <a:pPr algn="r" eaLnBrk="1" fontAlgn="auto" hangingPunct="1">
              <a:spcAft>
                <a:spcPts val="0"/>
              </a:spcAft>
              <a:defRPr/>
            </a:pPr>
            <a:r>
              <a:rPr lang="en-GB" b="1" dirty="0">
                <a:solidFill>
                  <a:schemeClr val="accent1"/>
                </a:solidFill>
                <a:latin typeface="Times New Roman" panose="02020603050405020304" pitchFamily="18" charset="0"/>
                <a:cs typeface="Times New Roman" panose="02020603050405020304" pitchFamily="18" charset="0"/>
              </a:rPr>
              <a:t>What is abuse?</a:t>
            </a:r>
          </a:p>
        </p:txBody>
      </p:sp>
      <p:cxnSp>
        <p:nvCxnSpPr>
          <p:cNvPr id="10" name="Straight Connector 9">
            <a:extLst>
              <a:ext uri="{FF2B5EF4-FFF2-40B4-BE49-F238E27FC236}">
                <a16:creationId xmlns:a16="http://schemas.microsoft.com/office/drawing/2014/main" id="{2D72A2C9-F3CA-4216-8BAD-FA4C970C3C4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490722" y="2057400"/>
            <a:ext cx="0" cy="2743200"/>
          </a:xfrm>
          <a:prstGeom prst="line">
            <a:avLst/>
          </a:prstGeom>
          <a:ln w="1905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p:cNvSpPr>
            <a:spLocks noGrp="1"/>
          </p:cNvSpPr>
          <p:nvPr>
            <p:ph idx="1"/>
          </p:nvPr>
        </p:nvSpPr>
        <p:spPr>
          <a:xfrm>
            <a:off x="3732023" y="963877"/>
            <a:ext cx="4783327" cy="4930246"/>
          </a:xfrm>
        </p:spPr>
        <p:txBody>
          <a:bodyPr rtlCol="0" anchor="ctr">
            <a:normAutofit/>
          </a:bodyPr>
          <a:lstStyle/>
          <a:p>
            <a:pPr marL="182880" indent="-182880" eaLnBrk="1" fontAlgn="auto" hangingPunct="1">
              <a:spcAft>
                <a:spcPts val="0"/>
              </a:spcAft>
              <a:buFont typeface="Arial" pitchFamily="34" charset="0"/>
              <a:buChar char="•"/>
              <a:defRPr/>
            </a:pPr>
            <a:r>
              <a:rPr lang="en-GB" dirty="0"/>
              <a:t>“</a:t>
            </a:r>
            <a:r>
              <a:rPr lang="en-GB" dirty="0">
                <a:latin typeface="Times New Roman" panose="02020603050405020304" pitchFamily="18" charset="0"/>
                <a:cs typeface="Times New Roman" panose="02020603050405020304" pitchFamily="18" charset="0"/>
              </a:rPr>
              <a:t>A single or repeated act or lack of appropriate action occurring within any relationship where there is an expectation of trust, which causes harm or distress to an [older] person”. </a:t>
            </a:r>
          </a:p>
          <a:p>
            <a:pPr marL="182880" indent="-182880" eaLnBrk="1" fontAlgn="auto" hangingPunct="1">
              <a:spcAft>
                <a:spcPts val="0"/>
              </a:spcAft>
              <a:buFont typeface="Arial" pitchFamily="34" charset="0"/>
              <a:buChar char="•"/>
              <a:defRPr/>
            </a:pPr>
            <a:endParaRPr lang="en-GB" dirty="0">
              <a:latin typeface="Times New Roman" panose="02020603050405020304" pitchFamily="18" charset="0"/>
              <a:cs typeface="Times New Roman" panose="02020603050405020304" pitchFamily="18" charset="0"/>
            </a:endParaRPr>
          </a:p>
          <a:p>
            <a:pPr marL="0" indent="0" eaLnBrk="1" fontAlgn="auto" hangingPunct="1">
              <a:spcAft>
                <a:spcPts val="0"/>
              </a:spcAft>
              <a:buFont typeface="Arial" charset="0"/>
              <a:buNone/>
              <a:defRPr/>
            </a:pPr>
            <a:r>
              <a:rPr lang="en-GB" dirty="0">
                <a:latin typeface="Times New Roman" panose="02020603050405020304" pitchFamily="18" charset="0"/>
                <a:cs typeface="Times New Roman" panose="02020603050405020304" pitchFamily="18" charset="0"/>
              </a:rPr>
              <a:t>(World Health Organization. Toronto declaration on the global prevention of elder abuse. Geneva: WHO, 2002). </a:t>
            </a:r>
          </a:p>
          <a:p>
            <a:pPr marL="0" indent="0" eaLnBrk="1" fontAlgn="auto" hangingPunct="1">
              <a:spcAft>
                <a:spcPts val="0"/>
              </a:spcAft>
              <a:buFont typeface="Arial" charset="0"/>
              <a:buNone/>
              <a:defRPr/>
            </a:pPr>
            <a:endParaRPr lang="en-GB" dirty="0">
              <a:latin typeface="Times New Roman" panose="02020603050405020304" pitchFamily="18" charset="0"/>
              <a:cs typeface="Times New Roman" panose="02020603050405020304" pitchFamily="18" charset="0"/>
            </a:endParaRPr>
          </a:p>
          <a:p>
            <a:pPr marL="182880" indent="-182880" eaLnBrk="1" fontAlgn="auto" hangingPunct="1">
              <a:spcAft>
                <a:spcPts val="0"/>
              </a:spcAft>
              <a:buFont typeface="Arial" pitchFamily="34" charset="0"/>
              <a:buChar char="•"/>
              <a:defRPr/>
            </a:pPr>
            <a:endParaRPr lang="en-GB"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8D70B121-56F4-4848-B38B-182089D909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241173" y="320040"/>
            <a:ext cx="8661654" cy="6217920"/>
          </a:xfrm>
          <a:prstGeom prst="rect">
            <a:avLst/>
          </a:prstGeom>
          <a:solidFill>
            <a:schemeClr val="tx1">
              <a:alpha val="8000"/>
            </a:schemeClr>
          </a:solidFill>
          <a:ln w="127000" cap="sq"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28650" y="963877"/>
            <a:ext cx="2620771" cy="4930246"/>
          </a:xfrm>
        </p:spPr>
        <p:txBody>
          <a:bodyPr>
            <a:normAutofit/>
          </a:bodyPr>
          <a:lstStyle/>
          <a:p>
            <a:pPr algn="r" eaLnBrk="1" fontAlgn="auto" hangingPunct="1">
              <a:spcAft>
                <a:spcPts val="0"/>
              </a:spcAft>
              <a:defRPr/>
            </a:pPr>
            <a:r>
              <a:rPr lang="en-GB" b="1">
                <a:solidFill>
                  <a:schemeClr val="accent1"/>
                </a:solidFill>
                <a:latin typeface="Times New Roman" panose="02020603050405020304" pitchFamily="18" charset="0"/>
                <a:cs typeface="Times New Roman" panose="02020603050405020304" pitchFamily="18" charset="0"/>
              </a:rPr>
              <a:t>Categories of Abuse</a:t>
            </a:r>
          </a:p>
        </p:txBody>
      </p:sp>
      <p:cxnSp>
        <p:nvCxnSpPr>
          <p:cNvPr id="10" name="Straight Connector 9">
            <a:extLst>
              <a:ext uri="{FF2B5EF4-FFF2-40B4-BE49-F238E27FC236}">
                <a16:creationId xmlns:a16="http://schemas.microsoft.com/office/drawing/2014/main" id="{2D72A2C9-F3CA-4216-8BAD-FA4C970C3C4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490722" y="2057400"/>
            <a:ext cx="0" cy="2743200"/>
          </a:xfrm>
          <a:prstGeom prst="line">
            <a:avLst/>
          </a:prstGeom>
          <a:ln w="1905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p:cNvSpPr>
            <a:spLocks noGrp="1"/>
          </p:cNvSpPr>
          <p:nvPr>
            <p:ph idx="1"/>
          </p:nvPr>
        </p:nvSpPr>
        <p:spPr>
          <a:xfrm>
            <a:off x="3732023" y="963877"/>
            <a:ext cx="4783327" cy="4930246"/>
          </a:xfrm>
        </p:spPr>
        <p:txBody>
          <a:bodyPr rtlCol="0" anchor="ctr">
            <a:normAutofit/>
          </a:bodyPr>
          <a:lstStyle/>
          <a:p>
            <a:pPr marL="182880" indent="-182880" eaLnBrk="1" fontAlgn="auto" hangingPunct="1">
              <a:spcAft>
                <a:spcPts val="0"/>
              </a:spcAft>
              <a:buFont typeface="Arial" pitchFamily="34" charset="0"/>
              <a:buChar char="•"/>
              <a:defRPr/>
            </a:pPr>
            <a:r>
              <a:rPr lang="en-GB" sz="1900">
                <a:latin typeface="Times New Roman" panose="02020603050405020304" pitchFamily="18" charset="0"/>
                <a:cs typeface="Times New Roman" panose="02020603050405020304" pitchFamily="18" charset="0"/>
              </a:rPr>
              <a:t>Physical Abuse - Physical assault includes hitting, slapping or punching, overuse or misuse of medication, undue restraint.</a:t>
            </a:r>
          </a:p>
          <a:p>
            <a:pPr marL="182880" indent="-182880" eaLnBrk="1" fontAlgn="auto" hangingPunct="1">
              <a:spcAft>
                <a:spcPts val="0"/>
              </a:spcAft>
              <a:buFont typeface="Arial" pitchFamily="34" charset="0"/>
              <a:buChar char="•"/>
              <a:defRPr/>
            </a:pPr>
            <a:r>
              <a:rPr lang="en-GB" sz="1900">
                <a:latin typeface="Times New Roman" panose="02020603050405020304" pitchFamily="18" charset="0"/>
                <a:cs typeface="Times New Roman" panose="02020603050405020304" pitchFamily="18" charset="0"/>
              </a:rPr>
              <a:t>Sexual Abuse - Sexual abuse is a serious offence and includes rape and sexual assault or being touched where you do not want to be touched, such as genital areas or being made to touch other people's genital areas.</a:t>
            </a:r>
          </a:p>
          <a:p>
            <a:pPr marL="182880" indent="-182880" eaLnBrk="1" fontAlgn="auto" hangingPunct="1">
              <a:spcAft>
                <a:spcPts val="0"/>
              </a:spcAft>
              <a:buFont typeface="Arial" pitchFamily="34" charset="0"/>
              <a:buChar char="•"/>
              <a:defRPr/>
            </a:pPr>
            <a:r>
              <a:rPr lang="en-GB" sz="1900">
                <a:latin typeface="Times New Roman" panose="02020603050405020304" pitchFamily="18" charset="0"/>
                <a:cs typeface="Times New Roman" panose="02020603050405020304" pitchFamily="18" charset="0"/>
              </a:rPr>
              <a:t>Emotional/psychological Abuse – e.g: Use of ‘terms of endearment,’ verbal abuse, threats of harm, negative statements, insults</a:t>
            </a:r>
          </a:p>
          <a:p>
            <a:pPr marL="182880" indent="-182880" eaLnBrk="1" fontAlgn="auto" hangingPunct="1">
              <a:spcAft>
                <a:spcPts val="0"/>
              </a:spcAft>
              <a:buFont typeface="Arial" pitchFamily="34" charset="0"/>
              <a:buChar char="•"/>
              <a:defRPr/>
            </a:pPr>
            <a:r>
              <a:rPr lang="en-GB" sz="1900">
                <a:latin typeface="Times New Roman" panose="02020603050405020304" pitchFamily="18" charset="0"/>
                <a:cs typeface="Times New Roman" panose="02020603050405020304" pitchFamily="18" charset="0"/>
              </a:rPr>
              <a:t>Neglect – e.g: Not supporting someone to meet their needs for nutrition, hydration, hygiene or negligence in failing to administer medication</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nodeType="clickPar">
                      <p:stCondLst>
                        <p:cond delay="indefinite"/>
                      </p:stCondLst>
                      <p:childTnLst>
                        <p:par>
                          <p:cTn id="19" fill="hold" nodeType="withGroup">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0" name="Rectangle 39">
            <a:extLst>
              <a:ext uri="{FF2B5EF4-FFF2-40B4-BE49-F238E27FC236}">
                <a16:creationId xmlns:a16="http://schemas.microsoft.com/office/drawing/2014/main" id="{F0618178-4B5C-46A4-9E68-052C31FA6E9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531267" y="3509963"/>
            <a:ext cx="5319162" cy="2967839"/>
          </a:xfrm>
          <a:prstGeom prst="rect">
            <a:avLst/>
          </a:prstGeom>
          <a:solidFill>
            <a:srgbClr val="404040"/>
          </a:solidFill>
          <a:ln w="127000" cap="sq" cmpd="thinThick">
            <a:solidFill>
              <a:srgbClr val="40404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AE0FCED5-8F4E-487D-9D66-527D1B1FA871}"/>
              </a:ext>
            </a:extLst>
          </p:cNvPr>
          <p:cNvSpPr>
            <a:spLocks noGrp="1"/>
          </p:cNvSpPr>
          <p:nvPr>
            <p:ph type="title"/>
          </p:nvPr>
        </p:nvSpPr>
        <p:spPr>
          <a:xfrm>
            <a:off x="3766365" y="3812954"/>
            <a:ext cx="4848966" cy="1516014"/>
          </a:xfrm>
        </p:spPr>
        <p:txBody>
          <a:bodyPr vert="horz" lIns="91440" tIns="45720" rIns="91440" bIns="45720" rtlCol="0" anchor="b">
            <a:normAutofit/>
          </a:bodyPr>
          <a:lstStyle/>
          <a:p>
            <a:pPr defTabSz="914400"/>
            <a:r>
              <a:rPr lang="en-US" sz="4200" dirty="0">
                <a:solidFill>
                  <a:srgbClr val="FFFFFF"/>
                </a:solidFill>
                <a:latin typeface="Times New Roman" panose="02020603050405020304" pitchFamily="18" charset="0"/>
                <a:cs typeface="Times New Roman" panose="02020603050405020304" pitchFamily="18" charset="0"/>
              </a:rPr>
              <a:t>Forms of child abuse</a:t>
            </a:r>
          </a:p>
        </p:txBody>
      </p:sp>
      <p:pic>
        <p:nvPicPr>
          <p:cNvPr id="12" name="Picture 11" descr="A picture containing building, outdoor, ground, person&#10;&#10;Description automatically generated">
            <a:extLst>
              <a:ext uri="{FF2B5EF4-FFF2-40B4-BE49-F238E27FC236}">
                <a16:creationId xmlns:a16="http://schemas.microsoft.com/office/drawing/2014/main" id="{3B97FD14-9019-457C-AD98-3360395D7265}"/>
              </a:ext>
            </a:extLst>
          </p:cNvPr>
          <p:cNvPicPr>
            <a:picLocks noChangeAspect="1"/>
          </p:cNvPicPr>
          <p:nvPr/>
        </p:nvPicPr>
        <p:blipFill rotWithShape="1">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l="3606" r="46438" b="-2"/>
          <a:stretch/>
        </p:blipFill>
        <p:spPr>
          <a:xfrm>
            <a:off x="481080" y="321733"/>
            <a:ext cx="2634631" cy="2966630"/>
          </a:xfrm>
          <a:prstGeom prst="rect">
            <a:avLst/>
          </a:prstGeom>
        </p:spPr>
      </p:pic>
      <p:pic>
        <p:nvPicPr>
          <p:cNvPr id="15" name="Picture 14" descr="A picture containing person, outdoor, photo&#10;&#10;Description automatically generated">
            <a:extLst>
              <a:ext uri="{FF2B5EF4-FFF2-40B4-BE49-F238E27FC236}">
                <a16:creationId xmlns:a16="http://schemas.microsoft.com/office/drawing/2014/main" id="{06C2BBD1-6D22-4B48-9F24-FBB7E3A0EE29}"/>
              </a:ext>
            </a:extLst>
          </p:cNvPr>
          <p:cNvPicPr>
            <a:picLocks noChangeAspect="1"/>
          </p:cNvPicPr>
          <p:nvPr/>
        </p:nvPicPr>
        <p:blipFill rotWithShape="1">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rcRect t="10068" r="1" b="27152"/>
          <a:stretch/>
        </p:blipFill>
        <p:spPr>
          <a:xfrm>
            <a:off x="3479091" y="772576"/>
            <a:ext cx="2081485" cy="2023385"/>
          </a:xfrm>
          <a:prstGeom prst="rect">
            <a:avLst/>
          </a:prstGeom>
        </p:spPr>
      </p:pic>
      <p:pic>
        <p:nvPicPr>
          <p:cNvPr id="9" name="Content Placeholder 8" descr="A picture containing person, woman, indoor&#10;&#10;Description automatically generated">
            <a:extLst>
              <a:ext uri="{FF2B5EF4-FFF2-40B4-BE49-F238E27FC236}">
                <a16:creationId xmlns:a16="http://schemas.microsoft.com/office/drawing/2014/main" id="{0CB77CB9-1260-4696-BFE3-89226138A0BD}"/>
              </a:ext>
            </a:extLst>
          </p:cNvPr>
          <p:cNvPicPr>
            <a:picLocks noGrp="1" noChangeAspect="1"/>
          </p:cNvPicPr>
          <p:nvPr>
            <p:ph idx="1"/>
          </p:nvPr>
        </p:nvPicPr>
        <p:blipFill rotWithShape="1">
          <a:blip r:embed="rId6">
            <a:extLst>
              <a:ext uri="{28A0092B-C50C-407E-A947-70E740481C1C}">
                <a14:useLocalDpi xmlns:a14="http://schemas.microsoft.com/office/drawing/2010/main" val="0"/>
              </a:ext>
              <a:ext uri="{837473B0-CC2E-450A-ABE3-18F120FF3D39}">
                <a1611:picAttrSrcUrl xmlns:a1611="http://schemas.microsoft.com/office/drawing/2016/11/main" r:id="rId7"/>
              </a:ext>
            </a:extLst>
          </a:blip>
          <a:srcRect l="18058" r="37872" b="1"/>
          <a:stretch/>
        </p:blipFill>
        <p:spPr>
          <a:xfrm>
            <a:off x="5746309" y="299363"/>
            <a:ext cx="3101104" cy="3008188"/>
          </a:xfrm>
          <a:prstGeom prst="rect">
            <a:avLst/>
          </a:prstGeom>
        </p:spPr>
      </p:pic>
      <p:cxnSp>
        <p:nvCxnSpPr>
          <p:cNvPr id="51" name="Straight Connector 41">
            <a:extLst>
              <a:ext uri="{FF2B5EF4-FFF2-40B4-BE49-F238E27FC236}">
                <a16:creationId xmlns:a16="http://schemas.microsoft.com/office/drawing/2014/main" id="{936FD40B-09C1-46D7-9E32-CC9BD7629FD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853715" y="5443086"/>
            <a:ext cx="4800600" cy="0"/>
          </a:xfrm>
          <a:prstGeom prst="line">
            <a:avLst/>
          </a:prstGeom>
          <a:ln w="22225">
            <a:solidFill>
              <a:srgbClr val="D9D9D9"/>
            </a:solidFill>
          </a:ln>
        </p:spPr>
        <p:style>
          <a:lnRef idx="1">
            <a:schemeClr val="accent1"/>
          </a:lnRef>
          <a:fillRef idx="0">
            <a:schemeClr val="accent1"/>
          </a:fillRef>
          <a:effectRef idx="0">
            <a:schemeClr val="accent1"/>
          </a:effectRef>
          <a:fontRef idx="minor">
            <a:schemeClr val="tx1"/>
          </a:fontRef>
        </p:style>
      </p:cxnSp>
      <p:pic>
        <p:nvPicPr>
          <p:cNvPr id="21" name="Picture 20" descr="A picture containing indoor, looking, person&#10;&#10;Description automatically generated">
            <a:extLst>
              <a:ext uri="{FF2B5EF4-FFF2-40B4-BE49-F238E27FC236}">
                <a16:creationId xmlns:a16="http://schemas.microsoft.com/office/drawing/2014/main" id="{F9A59024-6E77-4AF4-AF29-144D801F143C}"/>
              </a:ext>
            </a:extLst>
          </p:cNvPr>
          <p:cNvPicPr>
            <a:picLocks noChangeAspect="1"/>
          </p:cNvPicPr>
          <p:nvPr/>
        </p:nvPicPr>
        <p:blipFill rotWithShape="1">
          <a:blip r:embed="rId8">
            <a:extLst>
              <a:ext uri="{28A0092B-C50C-407E-A947-70E740481C1C}">
                <a14:useLocalDpi xmlns:a14="http://schemas.microsoft.com/office/drawing/2010/main" val="0"/>
              </a:ext>
              <a:ext uri="{837473B0-CC2E-450A-ABE3-18F120FF3D39}">
                <a1611:picAttrSrcUrl xmlns:a1611="http://schemas.microsoft.com/office/drawing/2016/11/main" r:id="rId9"/>
              </a:ext>
            </a:extLst>
          </a:blip>
          <a:srcRect l="11080" r="-2" b="-2"/>
          <a:stretch/>
        </p:blipFill>
        <p:spPr>
          <a:xfrm>
            <a:off x="452898" y="3509963"/>
            <a:ext cx="2690995" cy="3026303"/>
          </a:xfrm>
          <a:prstGeom prst="rect">
            <a:avLst/>
          </a:prstGeom>
        </p:spPr>
      </p:pic>
    </p:spTree>
    <p:extLst>
      <p:ext uri="{BB962C8B-B14F-4D97-AF65-F5344CB8AC3E}">
        <p14:creationId xmlns:p14="http://schemas.microsoft.com/office/powerpoint/2010/main" val="278758142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92" name="Straight Connector 191">
            <a:extLst>
              <a:ext uri="{FF2B5EF4-FFF2-40B4-BE49-F238E27FC236}">
                <a16:creationId xmlns:a16="http://schemas.microsoft.com/office/drawing/2014/main" id="{DFDA47BC-3069-47F5-8257-24B3B1F76A0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346957" y="477749"/>
            <a:ext cx="0" cy="3657600"/>
          </a:xfrm>
          <a:prstGeom prst="line">
            <a:avLst/>
          </a:prstGeom>
          <a:ln w="101600" cmpd="dbl">
            <a:solidFill>
              <a:srgbClr val="595959"/>
            </a:solidFill>
          </a:ln>
        </p:spPr>
        <p:style>
          <a:lnRef idx="1">
            <a:schemeClr val="accent1"/>
          </a:lnRef>
          <a:fillRef idx="0">
            <a:schemeClr val="accent1"/>
          </a:fillRef>
          <a:effectRef idx="0">
            <a:schemeClr val="accent1"/>
          </a:effectRef>
          <a:fontRef idx="minor">
            <a:schemeClr val="tx1"/>
          </a:fontRef>
        </p:style>
      </p:cxnSp>
      <p:pic>
        <p:nvPicPr>
          <p:cNvPr id="4" name="Picture 3" descr="A small house in front of a building&#10;&#10;Description automatically generated">
            <a:extLst>
              <a:ext uri="{FF2B5EF4-FFF2-40B4-BE49-F238E27FC236}">
                <a16:creationId xmlns:a16="http://schemas.microsoft.com/office/drawing/2014/main" id="{175F6210-3069-46EF-B2FE-3F07E493FF69}"/>
              </a:ext>
            </a:extLst>
          </p:cNvPr>
          <p:cNvPicPr>
            <a:picLocks noChangeAspect="1"/>
          </p:cNvPicPr>
          <p:nvPr/>
        </p:nvPicPr>
        <p:blipFill>
          <a:blip r:embed="rId2" cstate="print">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4692644" y="1377965"/>
            <a:ext cx="1986278" cy="1857169"/>
          </a:xfrm>
          <a:prstGeom prst="rect">
            <a:avLst/>
          </a:prstGeom>
        </p:spPr>
      </p:pic>
      <p:sp>
        <p:nvSpPr>
          <p:cNvPr id="193" name="Rectangle 192">
            <a:extLst>
              <a:ext uri="{FF2B5EF4-FFF2-40B4-BE49-F238E27FC236}">
                <a16:creationId xmlns:a16="http://schemas.microsoft.com/office/drawing/2014/main" id="{7AE95D8F-9825-4222-8846-E3461598CC6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283551" y="4633546"/>
            <a:ext cx="8579094" cy="1844256"/>
          </a:xfrm>
          <a:prstGeom prst="rect">
            <a:avLst/>
          </a:prstGeom>
          <a:solidFill>
            <a:srgbClr val="404040"/>
          </a:solidFill>
          <a:ln w="127000" cap="sq" cmpd="thinThick">
            <a:solidFill>
              <a:srgbClr val="40404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395653" y="4756638"/>
            <a:ext cx="8354891" cy="930447"/>
          </a:xfrm>
        </p:spPr>
        <p:txBody>
          <a:bodyPr vert="horz" lIns="91440" tIns="45720" rIns="91440" bIns="45720" rtlCol="0" anchor="b">
            <a:normAutofit/>
          </a:bodyPr>
          <a:lstStyle/>
          <a:p>
            <a:pPr algn="ctr" defTabSz="914400" fontAlgn="auto">
              <a:spcAft>
                <a:spcPts val="0"/>
              </a:spcAft>
              <a:defRPr/>
            </a:pPr>
            <a:r>
              <a:rPr lang="en-US" sz="4700" b="1" dirty="0">
                <a:solidFill>
                  <a:srgbClr val="FFFFFF"/>
                </a:solidFill>
                <a:latin typeface="Times New Roman" panose="02020603050405020304" pitchFamily="18" charset="0"/>
                <a:cs typeface="Times New Roman" panose="02020603050405020304" pitchFamily="18" charset="0"/>
              </a:rPr>
              <a:t>Where does it happen?</a:t>
            </a:r>
          </a:p>
        </p:txBody>
      </p:sp>
      <p:sp>
        <p:nvSpPr>
          <p:cNvPr id="13315" name="Content Placeholder 2"/>
          <p:cNvSpPr>
            <a:spLocks noGrp="1"/>
          </p:cNvSpPr>
          <p:nvPr>
            <p:ph idx="1"/>
          </p:nvPr>
        </p:nvSpPr>
        <p:spPr>
          <a:xfrm>
            <a:off x="1004521" y="5815698"/>
            <a:ext cx="6858000" cy="420001"/>
          </a:xfrm>
        </p:spPr>
        <p:txBody>
          <a:bodyPr vert="horz" lIns="91440" tIns="45720" rIns="91440" bIns="45720" rtlCol="0">
            <a:noAutofit/>
          </a:bodyPr>
          <a:lstStyle/>
          <a:p>
            <a:pPr marL="0" indent="0" algn="ctr" defTabSz="914400">
              <a:spcBef>
                <a:spcPts val="1000"/>
              </a:spcBef>
              <a:buNone/>
            </a:pPr>
            <a:r>
              <a:rPr lang="en-US" sz="2800" dirty="0">
                <a:solidFill>
                  <a:srgbClr val="E7E6E6"/>
                </a:solidFill>
                <a:latin typeface="Times New Roman" panose="02020603050405020304" pitchFamily="18" charset="0"/>
                <a:cs typeface="Times New Roman" panose="02020603050405020304" pitchFamily="18" charset="0"/>
              </a:rPr>
              <a:t>Abuse can happen anywhere</a:t>
            </a:r>
          </a:p>
        </p:txBody>
      </p:sp>
      <p:pic>
        <p:nvPicPr>
          <p:cNvPr id="10" name="Picture 9" descr="A large stone building with a clock tower&#10;&#10;Description automatically generated">
            <a:extLst>
              <a:ext uri="{FF2B5EF4-FFF2-40B4-BE49-F238E27FC236}">
                <a16:creationId xmlns:a16="http://schemas.microsoft.com/office/drawing/2014/main" id="{A4784D38-CF02-4A2D-9247-490B1FC53EEC}"/>
              </a:ext>
            </a:extLst>
          </p:cNvPr>
          <p:cNvPicPr>
            <a:picLocks noChangeAspect="1"/>
          </p:cNvPicPr>
          <p:nvPr/>
        </p:nvPicPr>
        <p:blipFill>
          <a:blip r:embed="rId4" cstate="print">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240030" y="1558573"/>
            <a:ext cx="1994604" cy="1495953"/>
          </a:xfrm>
          <a:prstGeom prst="rect">
            <a:avLst/>
          </a:prstGeom>
        </p:spPr>
      </p:pic>
      <p:pic>
        <p:nvPicPr>
          <p:cNvPr id="7" name="Picture 6" descr="A yellow sign on a pole&#10;&#10;Description automatically generated">
            <a:extLst>
              <a:ext uri="{FF2B5EF4-FFF2-40B4-BE49-F238E27FC236}">
                <a16:creationId xmlns:a16="http://schemas.microsoft.com/office/drawing/2014/main" id="{EBE18B88-3D84-4963-B256-37028EAB3C1B}"/>
              </a:ext>
            </a:extLst>
          </p:cNvPr>
          <p:cNvPicPr>
            <a:picLocks noChangeAspect="1"/>
          </p:cNvPicPr>
          <p:nvPr/>
        </p:nvPicPr>
        <p:blipFill>
          <a:blip r:embed="rId6" cstate="print">
            <a:extLst>
              <a:ext uri="{28A0092B-C50C-407E-A947-70E740481C1C}">
                <a14:useLocalDpi xmlns:a14="http://schemas.microsoft.com/office/drawing/2010/main" val="0"/>
              </a:ext>
              <a:ext uri="{837473B0-CC2E-450A-ABE3-18F120FF3D39}">
                <a1611:picAttrSrcUrl xmlns:a1611="http://schemas.microsoft.com/office/drawing/2016/11/main" r:id="rId7"/>
              </a:ext>
            </a:extLst>
          </a:blip>
          <a:stretch>
            <a:fillRect/>
          </a:stretch>
        </p:blipFill>
        <p:spPr>
          <a:xfrm>
            <a:off x="2467607" y="983211"/>
            <a:ext cx="1985008" cy="2646677"/>
          </a:xfrm>
          <a:prstGeom prst="rect">
            <a:avLst/>
          </a:prstGeom>
        </p:spPr>
      </p:pic>
      <p:cxnSp>
        <p:nvCxnSpPr>
          <p:cNvPr id="194" name="Straight Connector 193">
            <a:extLst>
              <a:ext uri="{FF2B5EF4-FFF2-40B4-BE49-F238E27FC236}">
                <a16:creationId xmlns:a16="http://schemas.microsoft.com/office/drawing/2014/main" id="{942B920A-73AD-402A-8EEF-B88E1A9398B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573264" y="477749"/>
            <a:ext cx="0" cy="3657600"/>
          </a:xfrm>
          <a:prstGeom prst="line">
            <a:avLst/>
          </a:prstGeom>
          <a:ln w="101600" cmpd="dbl">
            <a:solidFill>
              <a:srgbClr val="595959"/>
            </a:solidFill>
          </a:ln>
        </p:spPr>
        <p:style>
          <a:lnRef idx="1">
            <a:schemeClr val="accent1"/>
          </a:lnRef>
          <a:fillRef idx="0">
            <a:schemeClr val="accent1"/>
          </a:fillRef>
          <a:effectRef idx="0">
            <a:schemeClr val="accent1"/>
          </a:effectRef>
          <a:fontRef idx="minor">
            <a:schemeClr val="tx1"/>
          </a:fontRef>
        </p:style>
      </p:cxnSp>
      <p:cxnSp>
        <p:nvCxnSpPr>
          <p:cNvPr id="195" name="Straight Connector 194">
            <a:extLst>
              <a:ext uri="{FF2B5EF4-FFF2-40B4-BE49-F238E27FC236}">
                <a16:creationId xmlns:a16="http://schemas.microsoft.com/office/drawing/2014/main" id="{00C9EB70-BC82-414A-BF8D-AD7FC672761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799572" y="477749"/>
            <a:ext cx="0" cy="3657600"/>
          </a:xfrm>
          <a:prstGeom prst="line">
            <a:avLst/>
          </a:prstGeom>
          <a:ln w="101600" cmpd="dbl">
            <a:solidFill>
              <a:srgbClr val="595959"/>
            </a:solidFill>
          </a:ln>
        </p:spPr>
        <p:style>
          <a:lnRef idx="1">
            <a:schemeClr val="accent1"/>
          </a:lnRef>
          <a:fillRef idx="0">
            <a:schemeClr val="accent1"/>
          </a:fillRef>
          <a:effectRef idx="0">
            <a:schemeClr val="accent1"/>
          </a:effectRef>
          <a:fontRef idx="minor">
            <a:schemeClr val="tx1"/>
          </a:fontRef>
        </p:style>
      </p:cxnSp>
      <p:pic>
        <p:nvPicPr>
          <p:cNvPr id="16" name="Picture 15" descr="A desktop computer sitting on top of a desk&#10;&#10;Description automatically generated">
            <a:extLst>
              <a:ext uri="{FF2B5EF4-FFF2-40B4-BE49-F238E27FC236}">
                <a16:creationId xmlns:a16="http://schemas.microsoft.com/office/drawing/2014/main" id="{3CCF91E3-D099-4743-BFED-C77E9079BC77}"/>
              </a:ext>
            </a:extLst>
          </p:cNvPr>
          <p:cNvPicPr>
            <a:picLocks noChangeAspect="1"/>
          </p:cNvPicPr>
          <p:nvPr/>
        </p:nvPicPr>
        <p:blipFill>
          <a:blip r:embed="rId8">
            <a:extLst>
              <a:ext uri="{28A0092B-C50C-407E-A947-70E740481C1C}">
                <a14:useLocalDpi xmlns:a14="http://schemas.microsoft.com/office/drawing/2010/main" val="0"/>
              </a:ext>
              <a:ext uri="{837473B0-CC2E-450A-ABE3-18F120FF3D39}">
                <a1611:picAttrSrcUrl xmlns:a1611="http://schemas.microsoft.com/office/drawing/2016/11/main" r:id="rId9"/>
              </a:ext>
            </a:extLst>
          </a:blip>
          <a:stretch>
            <a:fillRect/>
          </a:stretch>
        </p:blipFill>
        <p:spPr>
          <a:xfrm>
            <a:off x="6918951" y="1584009"/>
            <a:ext cx="1986279" cy="1489709"/>
          </a:xfrm>
          <a:prstGeom prst="rect">
            <a:avLst/>
          </a:prstGeom>
        </p:spPr>
      </p:pic>
      <p:cxnSp>
        <p:nvCxnSpPr>
          <p:cNvPr id="196" name="Straight Connector 195">
            <a:extLst>
              <a:ext uri="{FF2B5EF4-FFF2-40B4-BE49-F238E27FC236}">
                <a16:creationId xmlns:a16="http://schemas.microsoft.com/office/drawing/2014/main" id="{3217665F-0036-444A-8D4A-33AF36A36A4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657350" y="5738691"/>
            <a:ext cx="5829300" cy="0"/>
          </a:xfrm>
          <a:prstGeom prst="line">
            <a:avLst/>
          </a:prstGeom>
          <a:ln w="22225">
            <a:solidFill>
              <a:srgbClr val="D9D9D9"/>
            </a:solidFill>
          </a:ln>
        </p:spPr>
        <p:style>
          <a:lnRef idx="1">
            <a:schemeClr val="accent1"/>
          </a:lnRef>
          <a:fillRef idx="0">
            <a:schemeClr val="accent1"/>
          </a:fillRef>
          <a:effectRef idx="0">
            <a:schemeClr val="accent1"/>
          </a:effectRef>
          <a:fontRef idx="minor">
            <a:schemeClr val="tx1"/>
          </a:fontRef>
        </p:style>
      </p:cxnSp>
      <p:sp>
        <p:nvSpPr>
          <p:cNvPr id="11" name="TextBox 10">
            <a:extLst>
              <a:ext uri="{FF2B5EF4-FFF2-40B4-BE49-F238E27FC236}">
                <a16:creationId xmlns:a16="http://schemas.microsoft.com/office/drawing/2014/main" id="{B15D8D03-F643-479A-8909-825B1B13CCBE}"/>
              </a:ext>
            </a:extLst>
          </p:cNvPr>
          <p:cNvSpPr txBox="1"/>
          <p:nvPr/>
        </p:nvSpPr>
        <p:spPr>
          <a:xfrm>
            <a:off x="6836958" y="6657945"/>
            <a:ext cx="2307042"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5" tooltip="http://en.wikipedia.org/wiki/File:St_Pancras_Old_Church_2005.jpg">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10" tooltip="https://creativecommons.org/licenses/by-sa/3.0/">
                  <a:extLst>
                    <a:ext uri="{A12FA001-AC4F-418D-AE19-62706E023703}">
                      <ahyp:hlinkClr xmlns:ahyp="http://schemas.microsoft.com/office/drawing/2018/hyperlinkcolor" val="tx"/>
                    </a:ext>
                  </a:extLst>
                </a:hlinkClick>
              </a:rPr>
              <a:t>CC BY-SA</a:t>
            </a:r>
            <a:endParaRPr lang="en-GB" sz="700">
              <a:solidFill>
                <a:srgbClr val="FFFFFF"/>
              </a:solidFill>
            </a:endParaRP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4" fill="hold" nodeType="clickEffect">
                                  <p:stCondLst>
                                    <p:cond delay="0"/>
                                  </p:stCondLst>
                                  <p:childTnLst>
                                    <p:set>
                                      <p:cBhvr>
                                        <p:cTn id="6" dur="1" fill="hold">
                                          <p:stCondLst>
                                            <p:cond delay="0"/>
                                          </p:stCondLst>
                                        </p:cTn>
                                        <p:tgtEl>
                                          <p:spTgt spid="13315">
                                            <p:txEl>
                                              <p:pRg st="0" end="0"/>
                                            </p:txEl>
                                          </p:spTgt>
                                        </p:tgtEl>
                                        <p:attrNameLst>
                                          <p:attrName>style.visibility</p:attrName>
                                        </p:attrNameLst>
                                      </p:cBhvr>
                                      <p:to>
                                        <p:strVal val="visible"/>
                                      </p:to>
                                    </p:set>
                                    <p:anim calcmode="lin" valueType="num">
                                      <p:cBhvr additive="base">
                                        <p:cTn id="7" dur="500" fill="hold"/>
                                        <p:tgtEl>
                                          <p:spTgt spid="13315">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13315">
                                            <p:txEl>
                                              <p:pRg st="0" end="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482247" y="4571216"/>
            <a:ext cx="8179506" cy="1115415"/>
          </a:xfrm>
        </p:spPr>
        <p:txBody>
          <a:bodyPr vert="horz" lIns="91440" tIns="45720" rIns="91440" bIns="45720" rtlCol="0" anchor="b">
            <a:normAutofit/>
          </a:bodyPr>
          <a:lstStyle/>
          <a:p>
            <a:pPr algn="ctr" defTabSz="914400" fontAlgn="auto">
              <a:spcAft>
                <a:spcPts val="0"/>
              </a:spcAft>
              <a:defRPr/>
            </a:pPr>
            <a:r>
              <a:rPr lang="en-US" sz="6000" b="1" dirty="0">
                <a:latin typeface="Times New Roman" panose="02020603050405020304" pitchFamily="18" charset="0"/>
                <a:cs typeface="Times New Roman" panose="02020603050405020304" pitchFamily="18" charset="0"/>
              </a:rPr>
              <a:t>Who can abuse? </a:t>
            </a:r>
          </a:p>
        </p:txBody>
      </p:sp>
      <p:sp>
        <p:nvSpPr>
          <p:cNvPr id="12291" name="Content Placeholder 2"/>
          <p:cNvSpPr>
            <a:spLocks noGrp="1"/>
          </p:cNvSpPr>
          <p:nvPr>
            <p:ph idx="1"/>
          </p:nvPr>
        </p:nvSpPr>
        <p:spPr>
          <a:xfrm>
            <a:off x="482247" y="5859140"/>
            <a:ext cx="8179506" cy="497210"/>
          </a:xfrm>
        </p:spPr>
        <p:txBody>
          <a:bodyPr vert="horz" lIns="91440" tIns="45720" rIns="91440" bIns="45720" rtlCol="0">
            <a:normAutofit/>
          </a:bodyPr>
          <a:lstStyle/>
          <a:p>
            <a:pPr marL="0" indent="0" algn="ctr" defTabSz="914400">
              <a:spcBef>
                <a:spcPts val="1000"/>
              </a:spcBef>
              <a:buNone/>
            </a:pPr>
            <a:r>
              <a:rPr lang="en-US" sz="2800" dirty="0">
                <a:latin typeface="Times New Roman" panose="02020603050405020304" pitchFamily="18" charset="0"/>
                <a:cs typeface="Times New Roman" panose="02020603050405020304" pitchFamily="18" charset="0"/>
              </a:rPr>
              <a:t>Anyone can behave in a way that is abusive</a:t>
            </a:r>
          </a:p>
        </p:txBody>
      </p:sp>
      <p:pic>
        <p:nvPicPr>
          <p:cNvPr id="4" name="Picture 3" descr="A group of people posing for a photo&#10;&#10;Description automatically generated">
            <a:extLst>
              <a:ext uri="{FF2B5EF4-FFF2-40B4-BE49-F238E27FC236}">
                <a16:creationId xmlns:a16="http://schemas.microsoft.com/office/drawing/2014/main" id="{0EA08166-4897-41E9-9FD9-368B5CD3B820}"/>
              </a:ext>
            </a:extLst>
          </p:cNvPr>
          <p:cNvPicPr>
            <a:picLocks noChangeAspect="1"/>
          </p:cNvPicPr>
          <p:nvPr/>
        </p:nvPicPr>
        <p:blipFill>
          <a:blip r:embed="rId3" cstate="print">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361459" y="1480651"/>
            <a:ext cx="2646832" cy="1766760"/>
          </a:xfrm>
          <a:prstGeom prst="rect">
            <a:avLst/>
          </a:prstGeom>
        </p:spPr>
      </p:pic>
      <p:pic>
        <p:nvPicPr>
          <p:cNvPr id="13" name="Picture 12" descr="A silhouette of a person&#10;&#10;Description automatically generated">
            <a:extLst>
              <a:ext uri="{FF2B5EF4-FFF2-40B4-BE49-F238E27FC236}">
                <a16:creationId xmlns:a16="http://schemas.microsoft.com/office/drawing/2014/main" id="{F787B8A6-3703-404B-BB3B-AF76E5A7F120}"/>
              </a:ext>
            </a:extLst>
          </p:cNvPr>
          <p:cNvPicPr>
            <a:picLocks noChangeAspect="1"/>
          </p:cNvPicPr>
          <p:nvPr/>
        </p:nvPicPr>
        <p:blipFill>
          <a:blip r:embed="rId5" cstate="print">
            <a:extLst>
              <a:ext uri="{28A0092B-C50C-407E-A947-70E740481C1C}">
                <a14:useLocalDpi xmlns:a14="http://schemas.microsoft.com/office/drawing/2010/main" val="0"/>
              </a:ext>
              <a:ext uri="{837473B0-CC2E-450A-ABE3-18F120FF3D39}">
                <a1611:picAttrSrcUrl xmlns:a1611="http://schemas.microsoft.com/office/drawing/2016/11/main" r:id="rId6"/>
              </a:ext>
            </a:extLst>
          </a:blip>
          <a:stretch>
            <a:fillRect/>
          </a:stretch>
        </p:blipFill>
        <p:spPr>
          <a:xfrm>
            <a:off x="3249591" y="1418509"/>
            <a:ext cx="2644818" cy="1891044"/>
          </a:xfrm>
          <a:prstGeom prst="rect">
            <a:avLst/>
          </a:prstGeom>
        </p:spPr>
      </p:pic>
      <p:pic>
        <p:nvPicPr>
          <p:cNvPr id="7" name="Picture 6" descr="A picture containing person, table, indoor, man&#10;&#10;Description automatically generated">
            <a:extLst>
              <a:ext uri="{FF2B5EF4-FFF2-40B4-BE49-F238E27FC236}">
                <a16:creationId xmlns:a16="http://schemas.microsoft.com/office/drawing/2014/main" id="{F57F59D0-1F82-4A47-831F-3EC486DD19D0}"/>
              </a:ext>
            </a:extLst>
          </p:cNvPr>
          <p:cNvPicPr>
            <a:picLocks noChangeAspect="1"/>
          </p:cNvPicPr>
          <p:nvPr/>
        </p:nvPicPr>
        <p:blipFill>
          <a:blip r:embed="rId7">
            <a:extLst>
              <a:ext uri="{28A0092B-C50C-407E-A947-70E740481C1C}">
                <a14:useLocalDpi xmlns:a14="http://schemas.microsoft.com/office/drawing/2010/main" val="0"/>
              </a:ext>
              <a:ext uri="{837473B0-CC2E-450A-ABE3-18F120FF3D39}">
                <a1611:picAttrSrcUrl xmlns:a1611="http://schemas.microsoft.com/office/drawing/2016/11/main" r:id="rId8"/>
              </a:ext>
            </a:extLst>
          </a:blip>
          <a:stretch>
            <a:fillRect/>
          </a:stretch>
        </p:blipFill>
        <p:spPr>
          <a:xfrm>
            <a:off x="6115050" y="1501083"/>
            <a:ext cx="2665476" cy="1725895"/>
          </a:xfrm>
          <a:prstGeom prst="rect">
            <a:avLst/>
          </a:prstGeom>
        </p:spPr>
      </p:pic>
      <p:cxnSp>
        <p:nvCxnSpPr>
          <p:cNvPr id="136" name="Straight Connector 135">
            <a:extLst>
              <a:ext uri="{FF2B5EF4-FFF2-40B4-BE49-F238E27FC236}">
                <a16:creationId xmlns:a16="http://schemas.microsoft.com/office/drawing/2014/main" id="{8F880EF2-DF79-4D9D-8F11-E91D48C7974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43000" y="5778706"/>
            <a:ext cx="6858000" cy="0"/>
          </a:xfrm>
          <a:prstGeom prst="line">
            <a:avLst/>
          </a:prstGeom>
          <a:ln w="19050">
            <a:solidFill>
              <a:srgbClr val="D66442"/>
            </a:solidFill>
          </a:ln>
        </p:spPr>
        <p:style>
          <a:lnRef idx="1">
            <a:schemeClr val="accent1"/>
          </a:lnRef>
          <a:fillRef idx="0">
            <a:schemeClr val="accent1"/>
          </a:fillRef>
          <a:effectRef idx="0">
            <a:schemeClr val="accent1"/>
          </a:effectRef>
          <a:fontRef idx="minor">
            <a:schemeClr val="tx1"/>
          </a:fontRef>
        </p:style>
      </p:cxn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12291">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5" name="Rectangle 14">
            <a:extLst>
              <a:ext uri="{FF2B5EF4-FFF2-40B4-BE49-F238E27FC236}">
                <a16:creationId xmlns:a16="http://schemas.microsoft.com/office/drawing/2014/main" id="{F98ED85F-DCEE-4B50-802E-71A6E3E12B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241173" y="320040"/>
            <a:ext cx="8661654" cy="6217920"/>
          </a:xfrm>
          <a:prstGeom prst="rect">
            <a:avLst/>
          </a:prstGeom>
          <a:solidFill>
            <a:schemeClr val="tx1">
              <a:alpha val="14000"/>
            </a:schemeClr>
          </a:solidFill>
          <a:ln w="127000" cap="sq" cmpd="thinThick">
            <a:solidFill>
              <a:schemeClr val="tx1">
                <a:lumMod val="85000"/>
                <a:lumOff val="15000"/>
                <a:alpha val="1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28650" y="631825"/>
            <a:ext cx="7886700" cy="1325563"/>
          </a:xfrm>
        </p:spPr>
        <p:txBody>
          <a:bodyPr>
            <a:normAutofit/>
          </a:bodyPr>
          <a:lstStyle/>
          <a:p>
            <a:pPr eaLnBrk="1" fontAlgn="auto" hangingPunct="1">
              <a:spcAft>
                <a:spcPts val="0"/>
              </a:spcAft>
              <a:defRPr/>
            </a:pPr>
            <a:r>
              <a:rPr lang="en-GB" b="1">
                <a:latin typeface="Times New Roman" panose="02020603050405020304" pitchFamily="18" charset="0"/>
                <a:cs typeface="Times New Roman" panose="02020603050405020304" pitchFamily="18" charset="0"/>
              </a:rPr>
              <a:t>Protection from Abuse: Wales</a:t>
            </a:r>
          </a:p>
        </p:txBody>
      </p:sp>
      <p:sp>
        <p:nvSpPr>
          <p:cNvPr id="3" name="Content Placeholder 2"/>
          <p:cNvSpPr>
            <a:spLocks noGrp="1"/>
          </p:cNvSpPr>
          <p:nvPr>
            <p:ph idx="1"/>
          </p:nvPr>
        </p:nvSpPr>
        <p:spPr>
          <a:xfrm>
            <a:off x="628650" y="2057400"/>
            <a:ext cx="7886700" cy="3871762"/>
          </a:xfrm>
        </p:spPr>
        <p:txBody>
          <a:bodyPr rtlCol="0">
            <a:normAutofit/>
          </a:bodyPr>
          <a:lstStyle/>
          <a:p>
            <a:pPr marL="182880" indent="-182880" eaLnBrk="1" fontAlgn="auto" hangingPunct="1">
              <a:spcAft>
                <a:spcPts val="0"/>
              </a:spcAft>
              <a:buFont typeface="Arial" pitchFamily="34" charset="0"/>
              <a:buChar char="•"/>
              <a:defRPr/>
            </a:pPr>
            <a:r>
              <a:rPr lang="en-GB">
                <a:latin typeface="Times New Roman" panose="02020603050405020304" pitchFamily="18" charset="0"/>
                <a:cs typeface="Times New Roman" panose="02020603050405020304" pitchFamily="18" charset="0"/>
              </a:rPr>
              <a:t>In Wales four regional policies were developed</a:t>
            </a:r>
          </a:p>
          <a:p>
            <a:pPr marL="182880" indent="-182880" eaLnBrk="1" fontAlgn="auto" hangingPunct="1">
              <a:spcAft>
                <a:spcPts val="0"/>
              </a:spcAft>
              <a:buFont typeface="Arial" pitchFamily="34" charset="0"/>
              <a:buChar char="•"/>
              <a:defRPr/>
            </a:pPr>
            <a:r>
              <a:rPr lang="en-GB">
                <a:latin typeface="Times New Roman" panose="02020603050405020304" pitchFamily="18" charset="0"/>
                <a:cs typeface="Times New Roman" panose="02020603050405020304" pitchFamily="18" charset="0"/>
              </a:rPr>
              <a:t>Required Local Authorities, Health services, the Police and Care and Social Service Inspectorate Wales (CSSIW) to work in partnership </a:t>
            </a:r>
          </a:p>
          <a:p>
            <a:pPr marL="182880" indent="-182880" eaLnBrk="1" fontAlgn="auto" hangingPunct="1">
              <a:spcAft>
                <a:spcPts val="0"/>
              </a:spcAft>
              <a:buFont typeface="Arial" pitchFamily="34" charset="0"/>
              <a:buChar char="•"/>
              <a:defRPr/>
            </a:pPr>
            <a:r>
              <a:rPr lang="en-GB">
                <a:latin typeface="Times New Roman" panose="02020603050405020304" pitchFamily="18" charset="0"/>
                <a:cs typeface="Times New Roman" panose="02020603050405020304" pitchFamily="18" charset="0"/>
              </a:rPr>
              <a:t>Local Authorities are the lead coordinating agency</a:t>
            </a:r>
          </a:p>
          <a:p>
            <a:pPr marL="182880" indent="-182880" eaLnBrk="1" fontAlgn="auto" hangingPunct="1">
              <a:spcAft>
                <a:spcPts val="0"/>
              </a:spcAft>
              <a:buFont typeface="Arial" pitchFamily="34" charset="0"/>
              <a:buChar char="•"/>
              <a:defRPr/>
            </a:pPr>
            <a:r>
              <a:rPr lang="en-GB">
                <a:latin typeface="Times New Roman" panose="02020603050405020304" pitchFamily="18" charset="0"/>
                <a:cs typeface="Times New Roman" panose="02020603050405020304" pitchFamily="18" charset="0"/>
              </a:rPr>
              <a:t>In NHS Wales, each Local Health Board or Trust has dedicated staff with ‘lead responsibility for cases when alleged abuse has occurred on its premises or has involved members of its staff as alleged perpetrators’</a:t>
            </a:r>
          </a:p>
          <a:p>
            <a:pPr marL="0" indent="0" eaLnBrk="1" fontAlgn="auto" hangingPunct="1">
              <a:spcAft>
                <a:spcPts val="0"/>
              </a:spcAft>
              <a:buFont typeface="Arial" charset="0"/>
              <a:buNone/>
              <a:defRPr/>
            </a:pPr>
            <a:endParaRPr lang="en-GB">
              <a:latin typeface="Times New Roman" panose="02020603050405020304" pitchFamily="18" charset="0"/>
              <a:cs typeface="Times New Roman" panose="02020603050405020304" pitchFamily="18" charset="0"/>
            </a:endParaRPr>
          </a:p>
          <a:p>
            <a:pPr marL="182880" indent="-182880" eaLnBrk="1" fontAlgn="auto" hangingPunct="1">
              <a:spcAft>
                <a:spcPts val="0"/>
              </a:spcAft>
              <a:buFont typeface="Arial" pitchFamily="34" charset="0"/>
              <a:buChar char="•"/>
              <a:defRPr/>
            </a:pPr>
            <a:r>
              <a:rPr lang="en-GB">
                <a:latin typeface="Times New Roman" panose="02020603050405020304" pitchFamily="18" charset="0"/>
                <a:cs typeface="Times New Roman" panose="02020603050405020304" pitchFamily="18" charset="0"/>
                <a:hlinkClick r:id="rId2"/>
              </a:rPr>
              <a:t>http://www.wales.nhs.uk/nhswalesaboutus/structure</a:t>
            </a:r>
            <a:endParaRPr lang="en-GB">
              <a:latin typeface="Times New Roman" panose="02020603050405020304" pitchFamily="18" charset="0"/>
              <a:cs typeface="Times New Roman" panose="02020603050405020304" pitchFamily="18" charset="0"/>
            </a:endParaRPr>
          </a:p>
          <a:p>
            <a:pPr marL="182880" indent="-182880" eaLnBrk="1" fontAlgn="auto" hangingPunct="1">
              <a:spcAft>
                <a:spcPts val="0"/>
              </a:spcAft>
              <a:buFont typeface="Arial" pitchFamily="34" charset="0"/>
              <a:buChar char="•"/>
              <a:defRPr/>
            </a:pPr>
            <a:endParaRPr lang="en-GB"/>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2" name="Rectangle 31">
            <a:extLst>
              <a:ext uri="{FF2B5EF4-FFF2-40B4-BE49-F238E27FC236}">
                <a16:creationId xmlns:a16="http://schemas.microsoft.com/office/drawing/2014/main" id="{F98ED85F-DCEE-4B50-802E-71A6E3E12B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241173" y="320040"/>
            <a:ext cx="8661654" cy="6217920"/>
          </a:xfrm>
          <a:prstGeom prst="rect">
            <a:avLst/>
          </a:prstGeom>
          <a:solidFill>
            <a:schemeClr val="tx1">
              <a:alpha val="14000"/>
            </a:schemeClr>
          </a:solidFill>
          <a:ln w="127000" cap="sq" cmpd="thinThick">
            <a:solidFill>
              <a:schemeClr val="tx1">
                <a:lumMod val="85000"/>
                <a:lumOff val="15000"/>
                <a:alpha val="1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28650" y="631825"/>
            <a:ext cx="7886700" cy="1325563"/>
          </a:xfrm>
        </p:spPr>
        <p:txBody>
          <a:bodyPr>
            <a:normAutofit/>
          </a:bodyPr>
          <a:lstStyle/>
          <a:p>
            <a:pPr eaLnBrk="1" fontAlgn="auto" hangingPunct="1">
              <a:spcAft>
                <a:spcPts val="0"/>
              </a:spcAft>
              <a:defRPr/>
            </a:pPr>
            <a:r>
              <a:rPr lang="en-GB" b="1">
                <a:latin typeface="Times New Roman" panose="02020603050405020304" pitchFamily="18" charset="0"/>
                <a:cs typeface="Times New Roman" panose="02020603050405020304" pitchFamily="18" charset="0"/>
              </a:rPr>
              <a:t>Soham Murders and the Bichard Report Recommendations</a:t>
            </a:r>
          </a:p>
        </p:txBody>
      </p:sp>
      <p:sp>
        <p:nvSpPr>
          <p:cNvPr id="3" name="Content Placeholder 2"/>
          <p:cNvSpPr>
            <a:spLocks noGrp="1"/>
          </p:cNvSpPr>
          <p:nvPr>
            <p:ph idx="1"/>
          </p:nvPr>
        </p:nvSpPr>
        <p:spPr>
          <a:xfrm>
            <a:off x="628650" y="2057400"/>
            <a:ext cx="7886700" cy="3871762"/>
          </a:xfrm>
        </p:spPr>
        <p:txBody>
          <a:bodyPr rtlCol="0">
            <a:normAutofit/>
          </a:bodyPr>
          <a:lstStyle/>
          <a:p>
            <a:pPr marL="0" indent="0" eaLnBrk="1" fontAlgn="auto" hangingPunct="1">
              <a:spcAft>
                <a:spcPts val="0"/>
              </a:spcAft>
              <a:buFont typeface="Arial" charset="0"/>
              <a:buNone/>
              <a:defRPr/>
            </a:pPr>
            <a:r>
              <a:rPr lang="en-GB" sz="1800" b="1"/>
              <a:t>· </a:t>
            </a:r>
            <a:r>
              <a:rPr lang="en-GB" sz="1800">
                <a:latin typeface="Times New Roman" panose="02020603050405020304" pitchFamily="18" charset="0"/>
                <a:cs typeface="Times New Roman" panose="02020603050405020304" pitchFamily="18" charset="0"/>
              </a:rPr>
              <a:t>Registration scheme needed for everyone working with children or vulnerable adults</a:t>
            </a:r>
          </a:p>
          <a:p>
            <a:pPr eaLnBrk="1" fontAlgn="auto" hangingPunct="1">
              <a:spcAft>
                <a:spcPts val="0"/>
              </a:spcAft>
              <a:defRPr/>
            </a:pPr>
            <a:r>
              <a:rPr lang="en-GB" sz="1800">
                <a:latin typeface="Times New Roman" panose="02020603050405020304" pitchFamily="18" charset="0"/>
                <a:cs typeface="Times New Roman" panose="02020603050405020304" pitchFamily="18" charset="0"/>
              </a:rPr>
              <a:t>Employers should access scheme</a:t>
            </a:r>
          </a:p>
          <a:p>
            <a:pPr eaLnBrk="1" fontAlgn="auto" hangingPunct="1">
              <a:spcAft>
                <a:spcPts val="0"/>
              </a:spcAft>
              <a:defRPr/>
            </a:pPr>
            <a:r>
              <a:rPr lang="en-GB" sz="1800">
                <a:latin typeface="Times New Roman" panose="02020603050405020304" pitchFamily="18" charset="0"/>
                <a:cs typeface="Times New Roman" panose="02020603050405020304" pitchFamily="18" charset="0"/>
              </a:rPr>
              <a:t>Scheme should always show any reason someone should not work with children</a:t>
            </a:r>
          </a:p>
          <a:p>
            <a:pPr marL="0" indent="0" eaLnBrk="1" fontAlgn="auto" hangingPunct="1">
              <a:spcAft>
                <a:spcPts val="0"/>
              </a:spcAft>
              <a:buFont typeface="Arial" charset="0"/>
              <a:buNone/>
              <a:defRPr/>
            </a:pPr>
            <a:r>
              <a:rPr lang="en-GB" sz="1800" b="1">
                <a:latin typeface="Times New Roman" panose="02020603050405020304" pitchFamily="18" charset="0"/>
                <a:cs typeface="Times New Roman" panose="02020603050405020304" pitchFamily="18" charset="0"/>
              </a:rPr>
              <a:t>·</a:t>
            </a:r>
            <a:r>
              <a:rPr lang="en-GB" sz="1800">
                <a:latin typeface="Times New Roman" panose="02020603050405020304" pitchFamily="18" charset="0"/>
                <a:cs typeface="Times New Roman" panose="02020603050405020304" pitchFamily="18" charset="0"/>
              </a:rPr>
              <a:t> National IT system for police forces in England and Wales</a:t>
            </a:r>
          </a:p>
          <a:p>
            <a:pPr marL="0" indent="0" eaLnBrk="1" fontAlgn="auto" hangingPunct="1">
              <a:spcAft>
                <a:spcPts val="0"/>
              </a:spcAft>
              <a:buFont typeface="Arial" charset="0"/>
              <a:buNone/>
              <a:defRPr/>
            </a:pPr>
            <a:r>
              <a:rPr lang="en-GB" sz="1800" b="1">
                <a:latin typeface="Times New Roman" panose="02020603050405020304" pitchFamily="18" charset="0"/>
                <a:cs typeface="Times New Roman" panose="02020603050405020304" pitchFamily="18" charset="0"/>
              </a:rPr>
              <a:t>·</a:t>
            </a:r>
            <a:r>
              <a:rPr lang="en-GB" sz="1800">
                <a:latin typeface="Times New Roman" panose="02020603050405020304" pitchFamily="18" charset="0"/>
                <a:cs typeface="Times New Roman" panose="02020603050405020304" pitchFamily="18" charset="0"/>
              </a:rPr>
              <a:t> Investment in the police national computer (PNC) system </a:t>
            </a:r>
          </a:p>
          <a:p>
            <a:pPr marL="0" indent="0" eaLnBrk="1" fontAlgn="auto" hangingPunct="1">
              <a:spcAft>
                <a:spcPts val="0"/>
              </a:spcAft>
              <a:buFont typeface="Arial" charset="0"/>
              <a:buNone/>
              <a:defRPr/>
            </a:pPr>
            <a:r>
              <a:rPr lang="en-GB" sz="1800" b="1">
                <a:latin typeface="Times New Roman" panose="02020603050405020304" pitchFamily="18" charset="0"/>
                <a:cs typeface="Times New Roman" panose="02020603050405020304" pitchFamily="18" charset="0"/>
              </a:rPr>
              <a:t>·</a:t>
            </a:r>
            <a:r>
              <a:rPr lang="en-GB" sz="1800">
                <a:latin typeface="Times New Roman" panose="02020603050405020304" pitchFamily="18" charset="0"/>
                <a:cs typeface="Times New Roman" panose="02020603050405020304" pitchFamily="18" charset="0"/>
              </a:rPr>
              <a:t> All applications for positions in schools should be subject to a requirement for enhanced disclosure criminal checks</a:t>
            </a:r>
          </a:p>
          <a:p>
            <a:pPr marL="0" indent="0" eaLnBrk="1" fontAlgn="auto" hangingPunct="1">
              <a:spcAft>
                <a:spcPts val="0"/>
              </a:spcAft>
              <a:buFont typeface="Arial" charset="0"/>
              <a:buNone/>
              <a:defRPr/>
            </a:pPr>
            <a:r>
              <a:rPr lang="en-GB" sz="1800" b="1">
                <a:latin typeface="Times New Roman" panose="02020603050405020304" pitchFamily="18" charset="0"/>
                <a:cs typeface="Times New Roman" panose="02020603050405020304" pitchFamily="18" charset="0"/>
              </a:rPr>
              <a:t>·</a:t>
            </a:r>
            <a:r>
              <a:rPr lang="en-GB" sz="1800">
                <a:latin typeface="Times New Roman" panose="02020603050405020304" pitchFamily="18" charset="0"/>
                <a:cs typeface="Times New Roman" panose="02020603050405020304" pitchFamily="18" charset="0"/>
              </a:rPr>
              <a:t> A national code of practice for all police forces on the creation and upkeep of records</a:t>
            </a:r>
          </a:p>
          <a:p>
            <a:pPr eaLnBrk="1" fontAlgn="auto" hangingPunct="1">
              <a:spcAft>
                <a:spcPts val="0"/>
              </a:spcAft>
              <a:defRPr/>
            </a:pPr>
            <a:r>
              <a:rPr lang="en-GB" sz="1800">
                <a:latin typeface="Times New Roman" panose="02020603050405020304" pitchFamily="18" charset="0"/>
                <a:cs typeface="Times New Roman" panose="02020603050405020304" pitchFamily="18" charset="0"/>
              </a:rPr>
              <a:t>The Safeguarding Vulnerable Groups Act (2006) established the Independent Safeguarding Authority (ISA)</a:t>
            </a: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3559" name="Freeform: Shape 137">
            <a:extLst>
              <a:ext uri="{FF2B5EF4-FFF2-40B4-BE49-F238E27FC236}">
                <a16:creationId xmlns:a16="http://schemas.microsoft.com/office/drawing/2014/main" id="{DB66F6E8-4D4A-4907-940A-774703A2D0F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6762003" y="5367908"/>
            <a:ext cx="2381997" cy="1490093"/>
          </a:xfrm>
          <a:custGeom>
            <a:avLst/>
            <a:gdLst>
              <a:gd name="connsiteX0" fmla="*/ 2485888 w 3175996"/>
              <a:gd name="connsiteY0" fmla="*/ 1490093 h 1490093"/>
              <a:gd name="connsiteX1" fmla="*/ 0 w 3175996"/>
              <a:gd name="connsiteY1" fmla="*/ 1490093 h 1490093"/>
              <a:gd name="connsiteX2" fmla="*/ 0 w 3175996"/>
              <a:gd name="connsiteY2" fmla="*/ 0 h 1490093"/>
              <a:gd name="connsiteX3" fmla="*/ 3175996 w 3175996"/>
              <a:gd name="connsiteY3" fmla="*/ 0 h 1490093"/>
            </a:gdLst>
            <a:ahLst/>
            <a:cxnLst>
              <a:cxn ang="0">
                <a:pos x="connsiteX0" y="connsiteY0"/>
              </a:cxn>
              <a:cxn ang="0">
                <a:pos x="connsiteX1" y="connsiteY1"/>
              </a:cxn>
              <a:cxn ang="0">
                <a:pos x="connsiteX2" y="connsiteY2"/>
              </a:cxn>
              <a:cxn ang="0">
                <a:pos x="connsiteX3" y="connsiteY3"/>
              </a:cxn>
            </a:cxnLst>
            <a:rect l="l" t="t" r="r" b="b"/>
            <a:pathLst>
              <a:path w="3175996" h="1490093">
                <a:moveTo>
                  <a:pt x="2485888" y="1490093"/>
                </a:moveTo>
                <a:lnTo>
                  <a:pt x="0" y="1490093"/>
                </a:lnTo>
                <a:lnTo>
                  <a:pt x="0" y="0"/>
                </a:lnTo>
                <a:lnTo>
                  <a:pt x="3175996" y="0"/>
                </a:lnTo>
                <a:close/>
              </a:path>
            </a:pathLst>
          </a:cu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23560" name="Freeform: Shape 139">
            <a:extLst>
              <a:ext uri="{FF2B5EF4-FFF2-40B4-BE49-F238E27FC236}">
                <a16:creationId xmlns:a16="http://schemas.microsoft.com/office/drawing/2014/main" id="{8F1F5A56-E82B-4FD5-9025-B72896FFBB6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367908"/>
            <a:ext cx="7174722" cy="1490093"/>
          </a:xfrm>
          <a:custGeom>
            <a:avLst/>
            <a:gdLst>
              <a:gd name="connsiteX0" fmla="*/ 0 w 9566296"/>
              <a:gd name="connsiteY0" fmla="*/ 0 h 1490093"/>
              <a:gd name="connsiteX1" fmla="*/ 405267 w 9566296"/>
              <a:gd name="connsiteY1" fmla="*/ 0 h 1490093"/>
              <a:gd name="connsiteX2" fmla="*/ 631857 w 9566296"/>
              <a:gd name="connsiteY2" fmla="*/ 0 h 1490093"/>
              <a:gd name="connsiteX3" fmla="*/ 2451761 w 9566296"/>
              <a:gd name="connsiteY3" fmla="*/ 0 h 1490093"/>
              <a:gd name="connsiteX4" fmla="*/ 2901880 w 9566296"/>
              <a:gd name="connsiteY4" fmla="*/ 0 h 1490093"/>
              <a:gd name="connsiteX5" fmla="*/ 3641106 w 9566296"/>
              <a:gd name="connsiteY5" fmla="*/ 0 h 1490093"/>
              <a:gd name="connsiteX6" fmla="*/ 9566296 w 9566296"/>
              <a:gd name="connsiteY6" fmla="*/ 0 h 1490093"/>
              <a:gd name="connsiteX7" fmla="*/ 8876188 w 9566296"/>
              <a:gd name="connsiteY7" fmla="*/ 1490093 h 1490093"/>
              <a:gd name="connsiteX8" fmla="*/ 631857 w 9566296"/>
              <a:gd name="connsiteY8" fmla="*/ 1490093 h 1490093"/>
              <a:gd name="connsiteX9" fmla="*/ 405267 w 9566296"/>
              <a:gd name="connsiteY9" fmla="*/ 1490093 h 1490093"/>
              <a:gd name="connsiteX10" fmla="*/ 0 w 9566296"/>
              <a:gd name="connsiteY10" fmla="*/ 1490093 h 14900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566296" h="1490093">
                <a:moveTo>
                  <a:pt x="0" y="0"/>
                </a:moveTo>
                <a:lnTo>
                  <a:pt x="405267" y="0"/>
                </a:lnTo>
                <a:lnTo>
                  <a:pt x="631857" y="0"/>
                </a:lnTo>
                <a:lnTo>
                  <a:pt x="2451761" y="0"/>
                </a:lnTo>
                <a:lnTo>
                  <a:pt x="2901880" y="0"/>
                </a:lnTo>
                <a:lnTo>
                  <a:pt x="3641106" y="0"/>
                </a:lnTo>
                <a:lnTo>
                  <a:pt x="9566296" y="0"/>
                </a:lnTo>
                <a:lnTo>
                  <a:pt x="8876188" y="1490093"/>
                </a:lnTo>
                <a:lnTo>
                  <a:pt x="631857" y="1490093"/>
                </a:lnTo>
                <a:lnTo>
                  <a:pt x="405267" y="1490093"/>
                </a:lnTo>
                <a:lnTo>
                  <a:pt x="0" y="1490093"/>
                </a:lnTo>
                <a:close/>
              </a:path>
            </a:pathLst>
          </a:custGeom>
          <a:solidFill>
            <a:schemeClr val="tx1">
              <a:lumMod val="65000"/>
              <a:lumOff val="35000"/>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2" name="Title 1"/>
          <p:cNvSpPr>
            <a:spLocks noGrp="1"/>
          </p:cNvSpPr>
          <p:nvPr>
            <p:ph type="title"/>
          </p:nvPr>
        </p:nvSpPr>
        <p:spPr>
          <a:xfrm>
            <a:off x="628650" y="5529884"/>
            <a:ext cx="6058756" cy="1096331"/>
          </a:xfrm>
        </p:spPr>
        <p:txBody>
          <a:bodyPr>
            <a:normAutofit/>
          </a:bodyPr>
          <a:lstStyle/>
          <a:p>
            <a:pPr eaLnBrk="1" hangingPunct="1">
              <a:defRPr/>
            </a:pPr>
            <a:r>
              <a:rPr lang="en-GB" b="1">
                <a:latin typeface="Times New Roman" panose="02020603050405020304" pitchFamily="18" charset="0"/>
                <a:cs typeface="Times New Roman" panose="02020603050405020304" pitchFamily="18" charset="0"/>
              </a:rPr>
              <a:t>Recommendations Continued</a:t>
            </a:r>
          </a:p>
        </p:txBody>
      </p:sp>
      <p:graphicFrame>
        <p:nvGraphicFramePr>
          <p:cNvPr id="23557" name="Content Placeholder 2">
            <a:extLst>
              <a:ext uri="{FF2B5EF4-FFF2-40B4-BE49-F238E27FC236}">
                <a16:creationId xmlns:a16="http://schemas.microsoft.com/office/drawing/2014/main" id="{3B05F99D-D75C-419E-B5E2-D8A7BE1CCFA9}"/>
              </a:ext>
            </a:extLst>
          </p:cNvPr>
          <p:cNvGraphicFramePr>
            <a:graphicFrameLocks noGrp="1"/>
          </p:cNvGraphicFramePr>
          <p:nvPr>
            <p:ph idx="1"/>
            <p:extLst>
              <p:ext uri="{D42A27DB-BD31-4B8C-83A1-F6EECF244321}">
                <p14:modId xmlns:p14="http://schemas.microsoft.com/office/powerpoint/2010/main" val="820476550"/>
              </p:ext>
            </p:extLst>
          </p:nvPr>
        </p:nvGraphicFramePr>
        <p:xfrm>
          <a:off x="628650" y="643467"/>
          <a:ext cx="7886700" cy="408097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7655" name="Freeform: Shape 137">
            <a:extLst>
              <a:ext uri="{FF2B5EF4-FFF2-40B4-BE49-F238E27FC236}">
                <a16:creationId xmlns:a16="http://schemas.microsoft.com/office/drawing/2014/main" id="{DB66F6E8-4D4A-4907-940A-774703A2D0F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6762003" y="5367908"/>
            <a:ext cx="2381997" cy="1490093"/>
          </a:xfrm>
          <a:custGeom>
            <a:avLst/>
            <a:gdLst>
              <a:gd name="connsiteX0" fmla="*/ 2485888 w 3175996"/>
              <a:gd name="connsiteY0" fmla="*/ 1490093 h 1490093"/>
              <a:gd name="connsiteX1" fmla="*/ 0 w 3175996"/>
              <a:gd name="connsiteY1" fmla="*/ 1490093 h 1490093"/>
              <a:gd name="connsiteX2" fmla="*/ 0 w 3175996"/>
              <a:gd name="connsiteY2" fmla="*/ 0 h 1490093"/>
              <a:gd name="connsiteX3" fmla="*/ 3175996 w 3175996"/>
              <a:gd name="connsiteY3" fmla="*/ 0 h 1490093"/>
            </a:gdLst>
            <a:ahLst/>
            <a:cxnLst>
              <a:cxn ang="0">
                <a:pos x="connsiteX0" y="connsiteY0"/>
              </a:cxn>
              <a:cxn ang="0">
                <a:pos x="connsiteX1" y="connsiteY1"/>
              </a:cxn>
              <a:cxn ang="0">
                <a:pos x="connsiteX2" y="connsiteY2"/>
              </a:cxn>
              <a:cxn ang="0">
                <a:pos x="connsiteX3" y="connsiteY3"/>
              </a:cxn>
            </a:cxnLst>
            <a:rect l="l" t="t" r="r" b="b"/>
            <a:pathLst>
              <a:path w="3175996" h="1490093">
                <a:moveTo>
                  <a:pt x="2485888" y="1490093"/>
                </a:moveTo>
                <a:lnTo>
                  <a:pt x="0" y="1490093"/>
                </a:lnTo>
                <a:lnTo>
                  <a:pt x="0" y="0"/>
                </a:lnTo>
                <a:lnTo>
                  <a:pt x="3175996" y="0"/>
                </a:lnTo>
                <a:close/>
              </a:path>
            </a:pathLst>
          </a:cu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27656" name="Freeform: Shape 139">
            <a:extLst>
              <a:ext uri="{FF2B5EF4-FFF2-40B4-BE49-F238E27FC236}">
                <a16:creationId xmlns:a16="http://schemas.microsoft.com/office/drawing/2014/main" id="{8F1F5A56-E82B-4FD5-9025-B72896FFBB6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367908"/>
            <a:ext cx="7174722" cy="1490093"/>
          </a:xfrm>
          <a:custGeom>
            <a:avLst/>
            <a:gdLst>
              <a:gd name="connsiteX0" fmla="*/ 0 w 9566296"/>
              <a:gd name="connsiteY0" fmla="*/ 0 h 1490093"/>
              <a:gd name="connsiteX1" fmla="*/ 405267 w 9566296"/>
              <a:gd name="connsiteY1" fmla="*/ 0 h 1490093"/>
              <a:gd name="connsiteX2" fmla="*/ 631857 w 9566296"/>
              <a:gd name="connsiteY2" fmla="*/ 0 h 1490093"/>
              <a:gd name="connsiteX3" fmla="*/ 2451761 w 9566296"/>
              <a:gd name="connsiteY3" fmla="*/ 0 h 1490093"/>
              <a:gd name="connsiteX4" fmla="*/ 2901880 w 9566296"/>
              <a:gd name="connsiteY4" fmla="*/ 0 h 1490093"/>
              <a:gd name="connsiteX5" fmla="*/ 3641106 w 9566296"/>
              <a:gd name="connsiteY5" fmla="*/ 0 h 1490093"/>
              <a:gd name="connsiteX6" fmla="*/ 9566296 w 9566296"/>
              <a:gd name="connsiteY6" fmla="*/ 0 h 1490093"/>
              <a:gd name="connsiteX7" fmla="*/ 8876188 w 9566296"/>
              <a:gd name="connsiteY7" fmla="*/ 1490093 h 1490093"/>
              <a:gd name="connsiteX8" fmla="*/ 631857 w 9566296"/>
              <a:gd name="connsiteY8" fmla="*/ 1490093 h 1490093"/>
              <a:gd name="connsiteX9" fmla="*/ 405267 w 9566296"/>
              <a:gd name="connsiteY9" fmla="*/ 1490093 h 1490093"/>
              <a:gd name="connsiteX10" fmla="*/ 0 w 9566296"/>
              <a:gd name="connsiteY10" fmla="*/ 1490093 h 14900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566296" h="1490093">
                <a:moveTo>
                  <a:pt x="0" y="0"/>
                </a:moveTo>
                <a:lnTo>
                  <a:pt x="405267" y="0"/>
                </a:lnTo>
                <a:lnTo>
                  <a:pt x="631857" y="0"/>
                </a:lnTo>
                <a:lnTo>
                  <a:pt x="2451761" y="0"/>
                </a:lnTo>
                <a:lnTo>
                  <a:pt x="2901880" y="0"/>
                </a:lnTo>
                <a:lnTo>
                  <a:pt x="3641106" y="0"/>
                </a:lnTo>
                <a:lnTo>
                  <a:pt x="9566296" y="0"/>
                </a:lnTo>
                <a:lnTo>
                  <a:pt x="8876188" y="1490093"/>
                </a:lnTo>
                <a:lnTo>
                  <a:pt x="631857" y="1490093"/>
                </a:lnTo>
                <a:lnTo>
                  <a:pt x="405267" y="1490093"/>
                </a:lnTo>
                <a:lnTo>
                  <a:pt x="0" y="1490093"/>
                </a:lnTo>
                <a:close/>
              </a:path>
            </a:pathLst>
          </a:custGeom>
          <a:solidFill>
            <a:schemeClr val="tx1">
              <a:lumMod val="65000"/>
              <a:lumOff val="35000"/>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5" name="Title 4"/>
          <p:cNvSpPr>
            <a:spLocks noGrp="1"/>
          </p:cNvSpPr>
          <p:nvPr>
            <p:ph type="title"/>
          </p:nvPr>
        </p:nvSpPr>
        <p:spPr>
          <a:xfrm>
            <a:off x="628650" y="5529884"/>
            <a:ext cx="6058756" cy="1096331"/>
          </a:xfrm>
        </p:spPr>
        <p:txBody>
          <a:bodyPr>
            <a:normAutofit/>
          </a:bodyPr>
          <a:lstStyle/>
          <a:p>
            <a:pPr eaLnBrk="1" fontAlgn="auto" hangingPunct="1">
              <a:spcAft>
                <a:spcPts val="0"/>
              </a:spcAft>
              <a:defRPr/>
            </a:pPr>
            <a:r>
              <a:rPr lang="en-GB" sz="3100" b="1">
                <a:latin typeface="Times New Roman" panose="02020603050405020304" pitchFamily="18" charset="0"/>
                <a:cs typeface="Times New Roman" panose="02020603050405020304" pitchFamily="18" charset="0"/>
              </a:rPr>
              <a:t>Regulatory Body: Social Services Improvement Agency (SSIA)</a:t>
            </a:r>
          </a:p>
        </p:txBody>
      </p:sp>
      <p:graphicFrame>
        <p:nvGraphicFramePr>
          <p:cNvPr id="27653" name="Content Placeholder 5">
            <a:extLst>
              <a:ext uri="{FF2B5EF4-FFF2-40B4-BE49-F238E27FC236}">
                <a16:creationId xmlns:a16="http://schemas.microsoft.com/office/drawing/2014/main" id="{ED9BDF46-774B-443A-9F45-3BD4F4CF98A3}"/>
              </a:ext>
            </a:extLst>
          </p:cNvPr>
          <p:cNvGraphicFramePr>
            <a:graphicFrameLocks noGrp="1"/>
          </p:cNvGraphicFramePr>
          <p:nvPr>
            <p:ph idx="1"/>
            <p:extLst>
              <p:ext uri="{D42A27DB-BD31-4B8C-83A1-F6EECF244321}">
                <p14:modId xmlns:p14="http://schemas.microsoft.com/office/powerpoint/2010/main" val="727926395"/>
              </p:ext>
            </p:extLst>
          </p:nvPr>
        </p:nvGraphicFramePr>
        <p:xfrm>
          <a:off x="628650" y="643467"/>
          <a:ext cx="7886700" cy="408097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8679" name="Freeform: Shape 75">
            <a:extLst>
              <a:ext uri="{FF2B5EF4-FFF2-40B4-BE49-F238E27FC236}">
                <a16:creationId xmlns:a16="http://schemas.microsoft.com/office/drawing/2014/main" id="{DB66F6E8-4D4A-4907-940A-774703A2D0F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6762003" y="5367908"/>
            <a:ext cx="2381997" cy="1490093"/>
          </a:xfrm>
          <a:custGeom>
            <a:avLst/>
            <a:gdLst>
              <a:gd name="connsiteX0" fmla="*/ 2485888 w 3175996"/>
              <a:gd name="connsiteY0" fmla="*/ 1490093 h 1490093"/>
              <a:gd name="connsiteX1" fmla="*/ 0 w 3175996"/>
              <a:gd name="connsiteY1" fmla="*/ 1490093 h 1490093"/>
              <a:gd name="connsiteX2" fmla="*/ 0 w 3175996"/>
              <a:gd name="connsiteY2" fmla="*/ 0 h 1490093"/>
              <a:gd name="connsiteX3" fmla="*/ 3175996 w 3175996"/>
              <a:gd name="connsiteY3" fmla="*/ 0 h 1490093"/>
            </a:gdLst>
            <a:ahLst/>
            <a:cxnLst>
              <a:cxn ang="0">
                <a:pos x="connsiteX0" y="connsiteY0"/>
              </a:cxn>
              <a:cxn ang="0">
                <a:pos x="connsiteX1" y="connsiteY1"/>
              </a:cxn>
              <a:cxn ang="0">
                <a:pos x="connsiteX2" y="connsiteY2"/>
              </a:cxn>
              <a:cxn ang="0">
                <a:pos x="connsiteX3" y="connsiteY3"/>
              </a:cxn>
            </a:cxnLst>
            <a:rect l="l" t="t" r="r" b="b"/>
            <a:pathLst>
              <a:path w="3175996" h="1490093">
                <a:moveTo>
                  <a:pt x="2485888" y="1490093"/>
                </a:moveTo>
                <a:lnTo>
                  <a:pt x="0" y="1490093"/>
                </a:lnTo>
                <a:lnTo>
                  <a:pt x="0" y="0"/>
                </a:lnTo>
                <a:lnTo>
                  <a:pt x="3175996" y="0"/>
                </a:lnTo>
                <a:close/>
              </a:path>
            </a:pathLst>
          </a:cu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28680" name="Freeform: Shape 77">
            <a:extLst>
              <a:ext uri="{FF2B5EF4-FFF2-40B4-BE49-F238E27FC236}">
                <a16:creationId xmlns:a16="http://schemas.microsoft.com/office/drawing/2014/main" id="{8F1F5A56-E82B-4FD5-9025-B72896FFBB6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367908"/>
            <a:ext cx="7174722" cy="1490093"/>
          </a:xfrm>
          <a:custGeom>
            <a:avLst/>
            <a:gdLst>
              <a:gd name="connsiteX0" fmla="*/ 0 w 9566296"/>
              <a:gd name="connsiteY0" fmla="*/ 0 h 1490093"/>
              <a:gd name="connsiteX1" fmla="*/ 405267 w 9566296"/>
              <a:gd name="connsiteY1" fmla="*/ 0 h 1490093"/>
              <a:gd name="connsiteX2" fmla="*/ 631857 w 9566296"/>
              <a:gd name="connsiteY2" fmla="*/ 0 h 1490093"/>
              <a:gd name="connsiteX3" fmla="*/ 2451761 w 9566296"/>
              <a:gd name="connsiteY3" fmla="*/ 0 h 1490093"/>
              <a:gd name="connsiteX4" fmla="*/ 2901880 w 9566296"/>
              <a:gd name="connsiteY4" fmla="*/ 0 h 1490093"/>
              <a:gd name="connsiteX5" fmla="*/ 3641106 w 9566296"/>
              <a:gd name="connsiteY5" fmla="*/ 0 h 1490093"/>
              <a:gd name="connsiteX6" fmla="*/ 9566296 w 9566296"/>
              <a:gd name="connsiteY6" fmla="*/ 0 h 1490093"/>
              <a:gd name="connsiteX7" fmla="*/ 8876188 w 9566296"/>
              <a:gd name="connsiteY7" fmla="*/ 1490093 h 1490093"/>
              <a:gd name="connsiteX8" fmla="*/ 631857 w 9566296"/>
              <a:gd name="connsiteY8" fmla="*/ 1490093 h 1490093"/>
              <a:gd name="connsiteX9" fmla="*/ 405267 w 9566296"/>
              <a:gd name="connsiteY9" fmla="*/ 1490093 h 1490093"/>
              <a:gd name="connsiteX10" fmla="*/ 0 w 9566296"/>
              <a:gd name="connsiteY10" fmla="*/ 1490093 h 14900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566296" h="1490093">
                <a:moveTo>
                  <a:pt x="0" y="0"/>
                </a:moveTo>
                <a:lnTo>
                  <a:pt x="405267" y="0"/>
                </a:lnTo>
                <a:lnTo>
                  <a:pt x="631857" y="0"/>
                </a:lnTo>
                <a:lnTo>
                  <a:pt x="2451761" y="0"/>
                </a:lnTo>
                <a:lnTo>
                  <a:pt x="2901880" y="0"/>
                </a:lnTo>
                <a:lnTo>
                  <a:pt x="3641106" y="0"/>
                </a:lnTo>
                <a:lnTo>
                  <a:pt x="9566296" y="0"/>
                </a:lnTo>
                <a:lnTo>
                  <a:pt x="8876188" y="1490093"/>
                </a:lnTo>
                <a:lnTo>
                  <a:pt x="631857" y="1490093"/>
                </a:lnTo>
                <a:lnTo>
                  <a:pt x="405267" y="1490093"/>
                </a:lnTo>
                <a:lnTo>
                  <a:pt x="0" y="1490093"/>
                </a:lnTo>
                <a:close/>
              </a:path>
            </a:pathLst>
          </a:custGeom>
          <a:solidFill>
            <a:schemeClr val="tx1">
              <a:lumMod val="65000"/>
              <a:lumOff val="35000"/>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2" name="Title 1"/>
          <p:cNvSpPr>
            <a:spLocks noGrp="1"/>
          </p:cNvSpPr>
          <p:nvPr>
            <p:ph type="title"/>
          </p:nvPr>
        </p:nvSpPr>
        <p:spPr>
          <a:xfrm>
            <a:off x="628650" y="5529884"/>
            <a:ext cx="6058756" cy="1096331"/>
          </a:xfrm>
        </p:spPr>
        <p:txBody>
          <a:bodyPr>
            <a:normAutofit/>
          </a:bodyPr>
          <a:lstStyle/>
          <a:p>
            <a:pPr eaLnBrk="1" hangingPunct="1">
              <a:defRPr/>
            </a:pPr>
            <a:r>
              <a:rPr lang="en-GB" b="1">
                <a:latin typeface="Times New Roman" panose="02020603050405020304" pitchFamily="18" charset="0"/>
                <a:cs typeface="Times New Roman" panose="02020603050405020304" pitchFamily="18" charset="0"/>
              </a:rPr>
              <a:t>SSIA Emphasis</a:t>
            </a:r>
          </a:p>
        </p:txBody>
      </p:sp>
      <p:graphicFrame>
        <p:nvGraphicFramePr>
          <p:cNvPr id="28677" name="Content Placeholder 2">
            <a:extLst>
              <a:ext uri="{FF2B5EF4-FFF2-40B4-BE49-F238E27FC236}">
                <a16:creationId xmlns:a16="http://schemas.microsoft.com/office/drawing/2014/main" id="{CF9750AE-0EE6-4860-8A86-25F16D7C26E3}"/>
              </a:ext>
            </a:extLst>
          </p:cNvPr>
          <p:cNvGraphicFramePr>
            <a:graphicFrameLocks noGrp="1"/>
          </p:cNvGraphicFramePr>
          <p:nvPr>
            <p:ph idx="1"/>
            <p:extLst>
              <p:ext uri="{D42A27DB-BD31-4B8C-83A1-F6EECF244321}">
                <p14:modId xmlns:p14="http://schemas.microsoft.com/office/powerpoint/2010/main" val="1350848374"/>
              </p:ext>
            </p:extLst>
          </p:nvPr>
        </p:nvGraphicFramePr>
        <p:xfrm>
          <a:off x="628650" y="643467"/>
          <a:ext cx="7886700" cy="408097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8679" name="Freeform: Shape 75">
            <a:extLst>
              <a:ext uri="{FF2B5EF4-FFF2-40B4-BE49-F238E27FC236}">
                <a16:creationId xmlns:a16="http://schemas.microsoft.com/office/drawing/2014/main" id="{DB66F6E8-4D4A-4907-940A-774703A2D0F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6762003" y="5367908"/>
            <a:ext cx="2381997" cy="1490093"/>
          </a:xfrm>
          <a:custGeom>
            <a:avLst/>
            <a:gdLst>
              <a:gd name="connsiteX0" fmla="*/ 2485888 w 3175996"/>
              <a:gd name="connsiteY0" fmla="*/ 1490093 h 1490093"/>
              <a:gd name="connsiteX1" fmla="*/ 0 w 3175996"/>
              <a:gd name="connsiteY1" fmla="*/ 1490093 h 1490093"/>
              <a:gd name="connsiteX2" fmla="*/ 0 w 3175996"/>
              <a:gd name="connsiteY2" fmla="*/ 0 h 1490093"/>
              <a:gd name="connsiteX3" fmla="*/ 3175996 w 3175996"/>
              <a:gd name="connsiteY3" fmla="*/ 0 h 1490093"/>
            </a:gdLst>
            <a:ahLst/>
            <a:cxnLst>
              <a:cxn ang="0">
                <a:pos x="connsiteX0" y="connsiteY0"/>
              </a:cxn>
              <a:cxn ang="0">
                <a:pos x="connsiteX1" y="connsiteY1"/>
              </a:cxn>
              <a:cxn ang="0">
                <a:pos x="connsiteX2" y="connsiteY2"/>
              </a:cxn>
              <a:cxn ang="0">
                <a:pos x="connsiteX3" y="connsiteY3"/>
              </a:cxn>
            </a:cxnLst>
            <a:rect l="l" t="t" r="r" b="b"/>
            <a:pathLst>
              <a:path w="3175996" h="1490093">
                <a:moveTo>
                  <a:pt x="2485888" y="1490093"/>
                </a:moveTo>
                <a:lnTo>
                  <a:pt x="0" y="1490093"/>
                </a:lnTo>
                <a:lnTo>
                  <a:pt x="0" y="0"/>
                </a:lnTo>
                <a:lnTo>
                  <a:pt x="3175996" y="0"/>
                </a:lnTo>
                <a:close/>
              </a:path>
            </a:pathLst>
          </a:cu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28680" name="Freeform: Shape 77">
            <a:extLst>
              <a:ext uri="{FF2B5EF4-FFF2-40B4-BE49-F238E27FC236}">
                <a16:creationId xmlns:a16="http://schemas.microsoft.com/office/drawing/2014/main" id="{8F1F5A56-E82B-4FD5-9025-B72896FFBB6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367908"/>
            <a:ext cx="7174722" cy="1490093"/>
          </a:xfrm>
          <a:custGeom>
            <a:avLst/>
            <a:gdLst>
              <a:gd name="connsiteX0" fmla="*/ 0 w 9566296"/>
              <a:gd name="connsiteY0" fmla="*/ 0 h 1490093"/>
              <a:gd name="connsiteX1" fmla="*/ 405267 w 9566296"/>
              <a:gd name="connsiteY1" fmla="*/ 0 h 1490093"/>
              <a:gd name="connsiteX2" fmla="*/ 631857 w 9566296"/>
              <a:gd name="connsiteY2" fmla="*/ 0 h 1490093"/>
              <a:gd name="connsiteX3" fmla="*/ 2451761 w 9566296"/>
              <a:gd name="connsiteY3" fmla="*/ 0 h 1490093"/>
              <a:gd name="connsiteX4" fmla="*/ 2901880 w 9566296"/>
              <a:gd name="connsiteY4" fmla="*/ 0 h 1490093"/>
              <a:gd name="connsiteX5" fmla="*/ 3641106 w 9566296"/>
              <a:gd name="connsiteY5" fmla="*/ 0 h 1490093"/>
              <a:gd name="connsiteX6" fmla="*/ 9566296 w 9566296"/>
              <a:gd name="connsiteY6" fmla="*/ 0 h 1490093"/>
              <a:gd name="connsiteX7" fmla="*/ 8876188 w 9566296"/>
              <a:gd name="connsiteY7" fmla="*/ 1490093 h 1490093"/>
              <a:gd name="connsiteX8" fmla="*/ 631857 w 9566296"/>
              <a:gd name="connsiteY8" fmla="*/ 1490093 h 1490093"/>
              <a:gd name="connsiteX9" fmla="*/ 405267 w 9566296"/>
              <a:gd name="connsiteY9" fmla="*/ 1490093 h 1490093"/>
              <a:gd name="connsiteX10" fmla="*/ 0 w 9566296"/>
              <a:gd name="connsiteY10" fmla="*/ 1490093 h 14900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566296" h="1490093">
                <a:moveTo>
                  <a:pt x="0" y="0"/>
                </a:moveTo>
                <a:lnTo>
                  <a:pt x="405267" y="0"/>
                </a:lnTo>
                <a:lnTo>
                  <a:pt x="631857" y="0"/>
                </a:lnTo>
                <a:lnTo>
                  <a:pt x="2451761" y="0"/>
                </a:lnTo>
                <a:lnTo>
                  <a:pt x="2901880" y="0"/>
                </a:lnTo>
                <a:lnTo>
                  <a:pt x="3641106" y="0"/>
                </a:lnTo>
                <a:lnTo>
                  <a:pt x="9566296" y="0"/>
                </a:lnTo>
                <a:lnTo>
                  <a:pt x="8876188" y="1490093"/>
                </a:lnTo>
                <a:lnTo>
                  <a:pt x="631857" y="1490093"/>
                </a:lnTo>
                <a:lnTo>
                  <a:pt x="405267" y="1490093"/>
                </a:lnTo>
                <a:lnTo>
                  <a:pt x="0" y="1490093"/>
                </a:lnTo>
                <a:close/>
              </a:path>
            </a:pathLst>
          </a:custGeom>
          <a:solidFill>
            <a:schemeClr val="tx1">
              <a:lumMod val="65000"/>
              <a:lumOff val="35000"/>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2" name="Title 1"/>
          <p:cNvSpPr>
            <a:spLocks noGrp="1"/>
          </p:cNvSpPr>
          <p:nvPr>
            <p:ph type="title"/>
          </p:nvPr>
        </p:nvSpPr>
        <p:spPr>
          <a:xfrm>
            <a:off x="628650" y="5529884"/>
            <a:ext cx="6058756" cy="1096331"/>
          </a:xfrm>
        </p:spPr>
        <p:txBody>
          <a:bodyPr>
            <a:normAutofit/>
          </a:bodyPr>
          <a:lstStyle/>
          <a:p>
            <a:pPr eaLnBrk="1" fontAlgn="auto" hangingPunct="1">
              <a:spcAft>
                <a:spcPts val="0"/>
              </a:spcAft>
              <a:defRPr/>
            </a:pPr>
            <a:r>
              <a:rPr lang="en-GB" b="1">
                <a:latin typeface="Times New Roman" panose="02020603050405020304" pitchFamily="18" charset="0"/>
                <a:cs typeface="Times New Roman" panose="02020603050405020304" pitchFamily="18" charset="0"/>
              </a:rPr>
              <a:t>SSIA Partners</a:t>
            </a:r>
          </a:p>
        </p:txBody>
      </p:sp>
      <p:graphicFrame>
        <p:nvGraphicFramePr>
          <p:cNvPr id="28677" name="Content Placeholder 2">
            <a:extLst>
              <a:ext uri="{FF2B5EF4-FFF2-40B4-BE49-F238E27FC236}">
                <a16:creationId xmlns:a16="http://schemas.microsoft.com/office/drawing/2014/main" id="{93BE4A1F-34C2-44BE-8CA8-93A04D1250FB}"/>
              </a:ext>
            </a:extLst>
          </p:cNvPr>
          <p:cNvGraphicFramePr>
            <a:graphicFrameLocks noGrp="1"/>
          </p:cNvGraphicFramePr>
          <p:nvPr>
            <p:ph idx="1"/>
            <p:extLst>
              <p:ext uri="{D42A27DB-BD31-4B8C-83A1-F6EECF244321}">
                <p14:modId xmlns:p14="http://schemas.microsoft.com/office/powerpoint/2010/main" val="96810475"/>
              </p:ext>
            </p:extLst>
          </p:nvPr>
        </p:nvGraphicFramePr>
        <p:xfrm>
          <a:off x="628650" y="643467"/>
          <a:ext cx="7886700" cy="408097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cSld>
  <p:clrMapOvr>
    <a:masterClrMapping/>
  </p:clrMapOvr>
</p:sld>
</file>

<file path=ppt/theme/theme1.xml><?xml version="1.0" encoding="utf-8"?>
<a:theme xmlns:a="http://schemas.openxmlformats.org/drawingml/2006/main" name="Office Theme">
  <a:themeElements>
    <a:clrScheme name="Blue Warm">
      <a:dk1>
        <a:sysClr val="windowText" lastClr="000000"/>
      </a:dk1>
      <a:lt1>
        <a:sysClr val="window" lastClr="FFFFFF"/>
      </a:lt1>
      <a:dk2>
        <a:srgbClr val="242852"/>
      </a:dk2>
      <a:lt2>
        <a:srgbClr val="ACCBF9"/>
      </a:lt2>
      <a:accent1>
        <a:srgbClr val="4A66AC"/>
      </a:accent1>
      <a:accent2>
        <a:srgbClr val="629DD1"/>
      </a:accent2>
      <a:accent3>
        <a:srgbClr val="297FD5"/>
      </a:accent3>
      <a:accent4>
        <a:srgbClr val="7F8FA9"/>
      </a:accent4>
      <a:accent5>
        <a:srgbClr val="5AA2AE"/>
      </a:accent5>
      <a:accent6>
        <a:srgbClr val="9D90A0"/>
      </a:accent6>
      <a:hlink>
        <a:srgbClr val="9454C3"/>
      </a:hlink>
      <a:folHlink>
        <a:srgbClr val="3EBBF0"/>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1</TotalTime>
  <Words>613</Words>
  <Application>Microsoft Office PowerPoint</Application>
  <PresentationFormat>On-screen Show (4:3)</PresentationFormat>
  <Paragraphs>74</Paragraphs>
  <Slides>13</Slides>
  <Notes>1</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13</vt:i4>
      </vt:variant>
    </vt:vector>
  </HeadingPairs>
  <TitlesOfParts>
    <vt:vector size="18" baseType="lpstr">
      <vt:lpstr>Arial</vt:lpstr>
      <vt:lpstr>Calibri</vt:lpstr>
      <vt:lpstr>Calibri Light</vt:lpstr>
      <vt:lpstr>Times New Roman</vt:lpstr>
      <vt:lpstr>Office Theme</vt:lpstr>
      <vt:lpstr>Protection From Abuse</vt:lpstr>
      <vt:lpstr>Protection: Definition</vt:lpstr>
      <vt:lpstr>What is abuse?</vt:lpstr>
      <vt:lpstr>Categories of Abuse</vt:lpstr>
      <vt:lpstr>Forms of child abuse</vt:lpstr>
      <vt:lpstr>Where does it happen?</vt:lpstr>
      <vt:lpstr>Who can abuse? </vt:lpstr>
      <vt:lpstr>Protection from Abuse: Wales</vt:lpstr>
      <vt:lpstr>Soham Murders and the Bichard Report Recommendations</vt:lpstr>
      <vt:lpstr>Recommendations Continued</vt:lpstr>
      <vt:lpstr>Regulatory Body: Social Services Improvement Agency (SSIA)</vt:lpstr>
      <vt:lpstr>SSIA Emphasis</vt:lpstr>
      <vt:lpstr>SSIA Partners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Protection From Abuse</dc:title>
  <dc:creator>Joanna</dc:creator>
  <cp:lastModifiedBy>Joanna</cp:lastModifiedBy>
  <cp:revision>1</cp:revision>
  <dcterms:created xsi:type="dcterms:W3CDTF">2019-08-23T19:48:59Z</dcterms:created>
  <dcterms:modified xsi:type="dcterms:W3CDTF">2019-08-23T19:50:10Z</dcterms:modified>
</cp:coreProperties>
</file>