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4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91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588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4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5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72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06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43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66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5896-403A-FBB0-3206-07CB46441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Structural &amp; HR Recommendations (Ionel)</a:t>
            </a:r>
            <a:br>
              <a:rPr lang="en-GB" sz="3200" dirty="0">
                <a:latin typeface="Arial Black" panose="020B0A04020102020204" pitchFamily="34" charset="0"/>
              </a:rPr>
            </a:b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3C49D7-F5E3-91AF-8F4C-0BC2C285C6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6432" y="2817389"/>
            <a:ext cx="3094997" cy="16688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FA06F-920C-C359-2329-F6FD36A99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3" y="1845734"/>
            <a:ext cx="6515947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Adapt Hybrid Leadership (Transactional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plusTransformational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Internal HR Policies That Clarify the Digital Workplace.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Identify Compensation Model Changed; Move Away From Piece Rate Model.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Assess Performance Criteria and Create a System of Fairness and Transparency.</a:t>
            </a:r>
          </a:p>
          <a:p>
            <a:endParaRPr lang="en-GB" dirty="0"/>
          </a:p>
        </p:txBody>
      </p:sp>
      <p:pic>
        <p:nvPicPr>
          <p:cNvPr id="5" name="Slide 6 (2)">
            <a:hlinkClick r:id="" action="ppaction://media"/>
            <a:extLst>
              <a:ext uri="{FF2B5EF4-FFF2-40B4-BE49-F238E27FC236}">
                <a16:creationId xmlns:a16="http://schemas.microsoft.com/office/drawing/2014/main" id="{7830812A-6ECE-C059-CBBA-41601FCE07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24188" y="54022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85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3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38FF8-8D63-8A3B-570B-9E4032CB5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229" y="634946"/>
            <a:ext cx="5451627" cy="1450757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Training, Collaboration, and Culture (Ionel)</a:t>
            </a:r>
            <a:br>
              <a:rPr lang="en-GB" sz="3200" dirty="0">
                <a:latin typeface="Arial Black" panose="020B0A04020102020204" pitchFamily="34" charset="0"/>
              </a:rPr>
            </a:b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47FAF-3BBC-BA93-4143-2143C72C8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192" y="1224619"/>
            <a:ext cx="5451627" cy="408872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63E17-A4DB-6855-EFDF-B07499978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Continuous Digital Skills Development Through Education and Mentorship Programs.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Develop Governance Structures/Employee Support Programs.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Create Teams of Multiple Disciplines to Promote Maximum Collaboration.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Build an Environment That Values Teamwork and Creates Digital Craftmanship.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7 (1)">
            <a:hlinkClick r:id="" action="ppaction://media"/>
            <a:extLst>
              <a:ext uri="{FF2B5EF4-FFF2-40B4-BE49-F238E27FC236}">
                <a16:creationId xmlns:a16="http://schemas.microsoft.com/office/drawing/2014/main" id="{CBC838E3-9DD3-41B0-2AE9-676FF420D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86175" y="53451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86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0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49</TotalTime>
  <Words>105</Words>
  <PresentationFormat>Widescreen</PresentationFormat>
  <Paragraphs>13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Wingdings</vt:lpstr>
      <vt:lpstr>Retrospect</vt:lpstr>
      <vt:lpstr>Structural &amp; HR Recommendations (Ionel) </vt:lpstr>
      <vt:lpstr>Training, Collaboration, and Culture (Ionel)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2025-12-08T11:46:40Z</dcterms:created>
  <dcterms:modified xsi:type="dcterms:W3CDTF">2025-12-08T20:14:53Z</dcterms:modified>
</cp:coreProperties>
</file>