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ad Jones (2219978)" userId="S::2219978@student.uwtsd.ac.uk::9c886b9c-23e6-4d87-9cdd-70f69f6f190b" providerId="AD" clId="Web-{68258F8E-5E89-626F-5BE6-19B00307FA15}"/>
    <pc:docChg chg="addSld modSld addMainMaster delMainMaster">
      <pc:chgData name="Brad Jones (2219978)" userId="S::2219978@student.uwtsd.ac.uk::9c886b9c-23e6-4d87-9cdd-70f69f6f190b" providerId="AD" clId="Web-{68258F8E-5E89-626F-5BE6-19B00307FA15}" dt="2024-12-13T10:10:34.471" v="3024" actId="1076"/>
      <pc:docMkLst>
        <pc:docMk/>
      </pc:docMkLst>
      <pc:sldChg chg="addSp modSp mod setBg modClrScheme chgLayout">
        <pc:chgData name="Brad Jones (2219978)" userId="S::2219978@student.uwtsd.ac.uk::9c886b9c-23e6-4d87-9cdd-70f69f6f190b" providerId="AD" clId="Web-{68258F8E-5E89-626F-5BE6-19B00307FA15}" dt="2024-12-09T06:24:06.913" v="56" actId="20577"/>
        <pc:sldMkLst>
          <pc:docMk/>
          <pc:sldMk cId="109857222" sldId="256"/>
        </pc:sldMkLst>
        <pc:spChg chg="mod">
          <ac:chgData name="Brad Jones (2219978)" userId="S::2219978@student.uwtsd.ac.uk::9c886b9c-23e6-4d87-9cdd-70f69f6f190b" providerId="AD" clId="Web-{68258F8E-5E89-626F-5BE6-19B00307FA15}" dt="2024-12-09T06:23:15.178" v="2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rad Jones (2219978)" userId="S::2219978@student.uwtsd.ac.uk::9c886b9c-23e6-4d87-9cdd-70f69f6f190b" providerId="AD" clId="Web-{68258F8E-5E89-626F-5BE6-19B00307FA15}" dt="2024-12-09T06:24:06.913" v="5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6:22:13.567" v="0"/>
          <ac:spMkLst>
            <pc:docMk/>
            <pc:sldMk cId="109857222" sldId="256"/>
            <ac:spMk id="9" creationId="{E20BB609-EF92-42DB-836C-0699A590B5CF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6:22:13.567" v="0"/>
          <ac:spMkLst>
            <pc:docMk/>
            <pc:sldMk cId="109857222" sldId="256"/>
            <ac:spMk id="11" creationId="{40FA88D0-E295-4CF3-934C-6423EACEB025}"/>
          </ac:spMkLst>
        </pc:spChg>
        <pc:picChg chg="add">
          <ac:chgData name="Brad Jones (2219978)" userId="S::2219978@student.uwtsd.ac.uk::9c886b9c-23e6-4d87-9cdd-70f69f6f190b" providerId="AD" clId="Web-{68258F8E-5E89-626F-5BE6-19B00307FA15}" dt="2024-12-09T06:22:13.567" v="0"/>
          <ac:picMkLst>
            <pc:docMk/>
            <pc:sldMk cId="109857222" sldId="256"/>
            <ac:picMk id="4" creationId="{68ACA34D-12A7-7C2C-B6AC-FCE7938A8B11}"/>
          </ac:picMkLst>
        </pc:picChg>
        <pc:cxnChg chg="add">
          <ac:chgData name="Brad Jones (2219978)" userId="S::2219978@student.uwtsd.ac.uk::9c886b9c-23e6-4d87-9cdd-70f69f6f190b" providerId="AD" clId="Web-{68258F8E-5E89-626F-5BE6-19B00307FA15}" dt="2024-12-09T06:22:13.567" v="0"/>
          <ac:cxnSpMkLst>
            <pc:docMk/>
            <pc:sldMk cId="109857222" sldId="256"/>
            <ac:cxnSpMk id="13" creationId="{8F4E56A8-93D5-4BE3-AE61-84677331AD07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2:13.567" v="0"/>
          <ac:cxnSpMkLst>
            <pc:docMk/>
            <pc:sldMk cId="109857222" sldId="256"/>
            <ac:cxnSpMk id="15" creationId="{BD492A0C-1773-477B-83B5-C707CB057709}"/>
          </ac:cxnSpMkLst>
        </pc:cxn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09T06:41:27.610" v="579" actId="20577"/>
        <pc:sldMkLst>
          <pc:docMk/>
          <pc:sldMk cId="1287364534" sldId="257"/>
        </pc:sldMkLst>
        <pc:spChg chg="mod">
          <ac:chgData name="Brad Jones (2219978)" userId="S::2219978@student.uwtsd.ac.uk::9c886b9c-23e6-4d87-9cdd-70f69f6f190b" providerId="AD" clId="Web-{68258F8E-5E89-626F-5BE6-19B00307FA15}" dt="2024-12-09T06:28:27.625" v="127"/>
          <ac:spMkLst>
            <pc:docMk/>
            <pc:sldMk cId="1287364534" sldId="257"/>
            <ac:spMk id="2" creationId="{E6ACA5E6-46AF-0028-AD92-D7C8CE300E4C}"/>
          </ac:spMkLst>
        </pc:spChg>
        <pc:spChg chg="del">
          <ac:chgData name="Brad Jones (2219978)" userId="S::2219978@student.uwtsd.ac.uk::9c886b9c-23e6-4d87-9cdd-70f69f6f190b" providerId="AD" clId="Web-{68258F8E-5E89-626F-5BE6-19B00307FA15}" dt="2024-12-09T06:28:27.625" v="127"/>
          <ac:spMkLst>
            <pc:docMk/>
            <pc:sldMk cId="1287364534" sldId="257"/>
            <ac:spMk id="3" creationId="{871E9B41-254D-7D5F-F199-C666E8CE2EC8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6:39:49.701" v="544" actId="1076"/>
          <ac:spMkLst>
            <pc:docMk/>
            <pc:sldMk cId="1287364534" sldId="257"/>
            <ac:spMk id="4" creationId="{25CD373E-00AE-F1F0-32AB-5E6A33F8754A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6:41:27.610" v="579" actId="20577"/>
          <ac:spMkLst>
            <pc:docMk/>
            <pc:sldMk cId="1287364534" sldId="257"/>
            <ac:spMk id="6" creationId="{649119C1-B639-9877-1488-AF4EE06B154A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6:28:27.625" v="127"/>
          <ac:spMkLst>
            <pc:docMk/>
            <pc:sldMk cId="1287364534" sldId="257"/>
            <ac:spMk id="14" creationId="{9566348D-5E23-404C-A495-618E4EAA822E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6:28:27.625" v="127"/>
          <ac:spMkLst>
            <pc:docMk/>
            <pc:sldMk cId="1287364534" sldId="257"/>
            <ac:spMk id="16" creationId="{1525EE0A-A779-481E-A750-AD22CD1A020E}"/>
          </ac:spMkLst>
        </pc:spChg>
        <pc:picChg chg="add mod modCrop">
          <ac:chgData name="Brad Jones (2219978)" userId="S::2219978@student.uwtsd.ac.uk::9c886b9c-23e6-4d87-9cdd-70f69f6f190b" providerId="AD" clId="Web-{68258F8E-5E89-626F-5BE6-19B00307FA15}" dt="2024-12-09T06:40:04.827" v="547" actId="14100"/>
          <ac:picMkLst>
            <pc:docMk/>
            <pc:sldMk cId="1287364534" sldId="257"/>
            <ac:picMk id="5" creationId="{27A0E70B-522E-3669-9910-347CD38BDAE6}"/>
          </ac:picMkLst>
        </pc:pic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8" creationId="{108D74AC-B125-4E11-BA53-E9E383966DF8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10" creationId="{9DC76EBE-FB9D-4054-B5D8-19E3EAFE40B2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12" creationId="{A2EFA84C-D756-4DC7-AA46-68D776F37FA4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18" creationId="{6BD6645B-2963-49B8-BD20-68F13D7B528D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20" creationId="{0AB1FF18-916C-43C4-8A6D-5878AEA3919B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6:28:27.625" v="127"/>
          <ac:cxnSpMkLst>
            <pc:docMk/>
            <pc:sldMk cId="1287364534" sldId="257"/>
            <ac:cxnSpMk id="22" creationId="{3EABAF14-551B-4C82-8652-104248C66894}"/>
          </ac:cxnSpMkLst>
        </pc:cxn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09T07:52:16.068" v="2972" actId="20577"/>
        <pc:sldMkLst>
          <pc:docMk/>
          <pc:sldMk cId="3836909992" sldId="258"/>
        </pc:sldMkLst>
        <pc:spChg chg="mod">
          <ac:chgData name="Brad Jones (2219978)" userId="S::2219978@student.uwtsd.ac.uk::9c886b9c-23e6-4d87-9cdd-70f69f6f190b" providerId="AD" clId="Web-{68258F8E-5E89-626F-5BE6-19B00307FA15}" dt="2024-12-09T07:31:41.713" v="2501"/>
          <ac:spMkLst>
            <pc:docMk/>
            <pc:sldMk cId="3836909992" sldId="258"/>
            <ac:spMk id="2" creationId="{EDEDF917-414B-B64B-DE4A-D06C65B42D1D}"/>
          </ac:spMkLst>
        </pc:spChg>
        <pc:spChg chg="add del mod">
          <ac:chgData name="Brad Jones (2219978)" userId="S::2219978@student.uwtsd.ac.uk::9c886b9c-23e6-4d87-9cdd-70f69f6f190b" providerId="AD" clId="Web-{68258F8E-5E89-626F-5BE6-19B00307FA15}" dt="2024-12-09T07:14:47.348" v="1612"/>
          <ac:spMkLst>
            <pc:docMk/>
            <pc:sldMk cId="3836909992" sldId="258"/>
            <ac:spMk id="3" creationId="{81A6705E-B4F6-E239-4BCD-271E31B0626F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4:47.301" v="1611"/>
          <ac:spMkLst>
            <pc:docMk/>
            <pc:sldMk cId="3836909992" sldId="258"/>
            <ac:spMk id="9" creationId="{612EE356-A629-4F1A-9BAD-E21B3B10D5C7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4:47.301" v="1611"/>
          <ac:spMkLst>
            <pc:docMk/>
            <pc:sldMk cId="3836909992" sldId="258"/>
            <ac:spMk id="11" creationId="{28B7ED41-F3D7-4286-AD0B-B4A216D7E1E1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6:38.913" v="1646"/>
          <ac:spMkLst>
            <pc:docMk/>
            <pc:sldMk cId="3836909992" sldId="258"/>
            <ac:spMk id="18" creationId="{58012640-767A-4C13-A3AF-43ADE15EEBF8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6:38.913" v="1646"/>
          <ac:spMkLst>
            <pc:docMk/>
            <pc:sldMk cId="3836909992" sldId="258"/>
            <ac:spMk id="20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6:38.913" v="1646"/>
          <ac:spMkLst>
            <pc:docMk/>
            <pc:sldMk cId="3836909992" sldId="258"/>
            <ac:spMk id="22" creationId="{EC84EE41-863A-4DE9-9A51-4F014D681F70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6:38.866" v="1645"/>
          <ac:spMkLst>
            <pc:docMk/>
            <pc:sldMk cId="3836909992" sldId="258"/>
            <ac:spMk id="28" creationId="{728CACC5-D86B-49F3-9C70-374B1C9717BD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1:41.713" v="2501"/>
          <ac:spMkLst>
            <pc:docMk/>
            <pc:sldMk cId="3836909992" sldId="258"/>
            <ac:spMk id="36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1:41.682" v="2500"/>
          <ac:spMkLst>
            <pc:docMk/>
            <pc:sldMk cId="3836909992" sldId="258"/>
            <ac:spMk id="43" creationId="{58012640-767A-4C13-A3AF-43ADE15EEBF8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1:41.682" v="2500"/>
          <ac:spMkLst>
            <pc:docMk/>
            <pc:sldMk cId="3836909992" sldId="258"/>
            <ac:spMk id="45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1:41.682" v="2500"/>
          <ac:spMkLst>
            <pc:docMk/>
            <pc:sldMk cId="3836909992" sldId="258"/>
            <ac:spMk id="49" creationId="{EC84EE41-863A-4DE9-9A51-4F014D681F70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31:41.713" v="2501"/>
          <ac:spMkLst>
            <pc:docMk/>
            <pc:sldMk cId="3836909992" sldId="258"/>
            <ac:spMk id="55" creationId="{728CACC5-D86B-49F3-9C70-374B1C9717BD}"/>
          </ac:spMkLst>
        </pc:spChg>
        <pc:graphicFrameChg chg="add del">
          <ac:chgData name="Brad Jones (2219978)" userId="S::2219978@student.uwtsd.ac.uk::9c886b9c-23e6-4d87-9cdd-70f69f6f190b" providerId="AD" clId="Web-{68258F8E-5E89-626F-5BE6-19B00307FA15}" dt="2024-12-09T07:14:47.301" v="1611"/>
          <ac:graphicFrameMkLst>
            <pc:docMk/>
            <pc:sldMk cId="3836909992" sldId="258"/>
            <ac:graphicFrameMk id="5" creationId="{A3629850-16CA-EEB3-8B3F-F3822FEBE9AF}"/>
          </ac:graphicFrameMkLst>
        </pc:graphicFrameChg>
        <pc:graphicFrameChg chg="add mod modGraphic">
          <ac:chgData name="Brad Jones (2219978)" userId="S::2219978@student.uwtsd.ac.uk::9c886b9c-23e6-4d87-9cdd-70f69f6f190b" providerId="AD" clId="Web-{68258F8E-5E89-626F-5BE6-19B00307FA15}" dt="2024-12-09T07:52:16.068" v="2972" actId="20577"/>
          <ac:graphicFrameMkLst>
            <pc:docMk/>
            <pc:sldMk cId="3836909992" sldId="258"/>
            <ac:graphicFrameMk id="23" creationId="{66D5F9E1-A94C-91DF-AEFD-573734EBF466}"/>
          </ac:graphicFrameMkLst>
        </pc:graphicFrameChg>
        <pc:cxnChg chg="add del">
          <ac:chgData name="Brad Jones (2219978)" userId="S::2219978@student.uwtsd.ac.uk::9c886b9c-23e6-4d87-9cdd-70f69f6f190b" providerId="AD" clId="Web-{68258F8E-5E89-626F-5BE6-19B00307FA15}" dt="2024-12-09T07:14:47.301" v="1611"/>
          <ac:cxnSpMkLst>
            <pc:docMk/>
            <pc:sldMk cId="3836909992" sldId="258"/>
            <ac:cxnSpMk id="13" creationId="{0317483B-E60B-4F41-9448-D757B9FCD21D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4:47.301" v="1611"/>
          <ac:cxnSpMkLst>
            <pc:docMk/>
            <pc:sldMk cId="3836909992" sldId="258"/>
            <ac:cxnSpMk id="15" creationId="{2EB44B66-1945-4638-8E9A-4F49493D7F27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38.913" v="1646"/>
          <ac:cxnSpMkLst>
            <pc:docMk/>
            <pc:sldMk cId="3836909992" sldId="258"/>
            <ac:cxnSpMk id="17" creationId="{08990BBA-8A0B-4EF5-A122-0815DEC19410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38.913" v="1646"/>
          <ac:cxnSpMkLst>
            <pc:docMk/>
            <pc:sldMk cId="3836909992" sldId="258"/>
            <ac:cxnSpMk id="19" creationId="{AC57D579-010A-437B-A09E-8BFEB2F5A70D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38.913" v="1646"/>
          <ac:cxnSpMkLst>
            <pc:docMk/>
            <pc:sldMk cId="3836909992" sldId="258"/>
            <ac:cxnSpMk id="21" creationId="{5BC9744A-EAF1-4DC8-86F4-3993C444EAD1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38.866" v="1645"/>
          <ac:cxnSpMkLst>
            <pc:docMk/>
            <pc:sldMk cId="3836909992" sldId="258"/>
            <ac:cxnSpMk id="30" creationId="{ABFB8799-63B8-4407-9098-F9346BDCDF45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38.866" v="1645"/>
          <ac:cxnSpMkLst>
            <pc:docMk/>
            <pc:sldMk cId="3836909992" sldId="258"/>
            <ac:cxnSpMk id="34" creationId="{DBBBC5F1-8CFF-46BA-BD62-FC5AA477AAFB}"/>
          </ac:cxnSpMkLst>
        </pc:cxnChg>
        <pc:cxnChg chg="del">
          <ac:chgData name="Brad Jones (2219978)" userId="S::2219978@student.uwtsd.ac.uk::9c886b9c-23e6-4d87-9cdd-70f69f6f190b" providerId="AD" clId="Web-{68258F8E-5E89-626F-5BE6-19B00307FA15}" dt="2024-12-09T07:31:41.713" v="2501"/>
          <ac:cxnSpMkLst>
            <pc:docMk/>
            <pc:sldMk cId="3836909992" sldId="258"/>
            <ac:cxnSpMk id="37" creationId="{671B74E7-4838-4A57-A093-7ECD0A0CF3B9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1:41.713" v="2501"/>
          <ac:cxnSpMkLst>
            <pc:docMk/>
            <pc:sldMk cId="3836909992" sldId="258"/>
            <ac:cxnSpMk id="38" creationId="{164B30CE-C2B6-406B-921A-5A1BAAD877C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1:41.682" v="2500"/>
          <ac:cxnSpMkLst>
            <pc:docMk/>
            <pc:sldMk cId="3836909992" sldId="258"/>
            <ac:cxnSpMk id="47" creationId="{5BC9744A-EAF1-4DC8-86F4-3993C444EAD1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1:41.682" v="2500"/>
          <ac:cxnSpMkLst>
            <pc:docMk/>
            <pc:sldMk cId="3836909992" sldId="258"/>
            <ac:cxnSpMk id="51" creationId="{08990BBA-8A0B-4EF5-A122-0815DEC19410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1:41.682" v="2500"/>
          <ac:cxnSpMkLst>
            <pc:docMk/>
            <pc:sldMk cId="3836909992" sldId="258"/>
            <ac:cxnSpMk id="53" creationId="{AC57D579-010A-437B-A09E-8BFEB2F5A70D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31:41.713" v="2501"/>
          <ac:cxnSpMkLst>
            <pc:docMk/>
            <pc:sldMk cId="3836909992" sldId="258"/>
            <ac:cxnSpMk id="56" creationId="{ABFB8799-63B8-4407-9098-F9346BDCDF45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31:41.713" v="2501"/>
          <ac:cxnSpMkLst>
            <pc:docMk/>
            <pc:sldMk cId="3836909992" sldId="258"/>
            <ac:cxnSpMk id="57" creationId="{08990BBA-8A0B-4EF5-A122-0815DEC19410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31:41.713" v="2501"/>
          <ac:cxnSpMkLst>
            <pc:docMk/>
            <pc:sldMk cId="3836909992" sldId="258"/>
            <ac:cxnSpMk id="58" creationId="{DBBBC5F1-8CFF-46BA-BD62-FC5AA477AAFB}"/>
          </ac:cxnSpMkLst>
        </pc:cxnChg>
      </pc:sldChg>
      <pc:sldChg chg="addSp delSp modSp new">
        <pc:chgData name="Brad Jones (2219978)" userId="S::2219978@student.uwtsd.ac.uk::9c886b9c-23e6-4d87-9cdd-70f69f6f190b" providerId="AD" clId="Web-{68258F8E-5E89-626F-5BE6-19B00307FA15}" dt="2024-12-09T07:08:25.824" v="1491" actId="1076"/>
        <pc:sldMkLst>
          <pc:docMk/>
          <pc:sldMk cId="1298003644" sldId="259"/>
        </pc:sldMkLst>
        <pc:spChg chg="mod">
          <ac:chgData name="Brad Jones (2219978)" userId="S::2219978@student.uwtsd.ac.uk::9c886b9c-23e6-4d87-9cdd-70f69f6f190b" providerId="AD" clId="Web-{68258F8E-5E89-626F-5BE6-19B00307FA15}" dt="2024-12-09T06:47:30.496" v="840" actId="1076"/>
          <ac:spMkLst>
            <pc:docMk/>
            <pc:sldMk cId="1298003644" sldId="259"/>
            <ac:spMk id="2" creationId="{7201B2E6-3560-596B-53BD-AC418361F2B5}"/>
          </ac:spMkLst>
        </pc:spChg>
        <pc:spChg chg="mod">
          <ac:chgData name="Brad Jones (2219978)" userId="S::2219978@student.uwtsd.ac.uk::9c886b9c-23e6-4d87-9cdd-70f69f6f190b" providerId="AD" clId="Web-{68258F8E-5E89-626F-5BE6-19B00307FA15}" dt="2024-12-09T07:03:14.407" v="1331" actId="1076"/>
          <ac:spMkLst>
            <pc:docMk/>
            <pc:sldMk cId="1298003644" sldId="259"/>
            <ac:spMk id="3" creationId="{E5454088-A942-1142-C575-8CDC718D4360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7:03:19.391" v="1332" actId="1076"/>
          <ac:spMkLst>
            <pc:docMk/>
            <pc:sldMk cId="1298003644" sldId="259"/>
            <ac:spMk id="4" creationId="{F60835FB-F58E-98B0-4BA8-4956736A7890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01:46.718" v="1310"/>
          <ac:spMkLst>
            <pc:docMk/>
            <pc:sldMk cId="1298003644" sldId="259"/>
            <ac:spMk id="5" creationId="{00CB40B0-9886-8DF4-F46C-A2BDBB54E0E6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7:07:06.822" v="1480" actId="1076"/>
          <ac:spMkLst>
            <pc:docMk/>
            <pc:sldMk cId="1298003644" sldId="259"/>
            <ac:spMk id="6" creationId="{917CBCB9-387F-8A2B-CDB1-2FBF0C87FAD3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07:59.527" v="1482"/>
          <ac:spMkLst>
            <pc:docMk/>
            <pc:sldMk cId="1298003644" sldId="259"/>
            <ac:spMk id="8" creationId="{DAD15D7A-7D67-DE38-1408-D2AF11CBF0D3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7:08:25.824" v="1491" actId="1076"/>
          <ac:spMkLst>
            <pc:docMk/>
            <pc:sldMk cId="1298003644" sldId="259"/>
            <ac:spMk id="9" creationId="{A3C5C820-170D-A0A5-B848-C87DFFA0EE15}"/>
          </ac:spMkLst>
        </pc:spChg>
        <pc:picChg chg="add mod">
          <ac:chgData name="Brad Jones (2219978)" userId="S::2219978@student.uwtsd.ac.uk::9c886b9c-23e6-4d87-9cdd-70f69f6f190b" providerId="AD" clId="Web-{68258F8E-5E89-626F-5BE6-19B00307FA15}" dt="2024-12-09T07:03:28.345" v="1334" actId="1076"/>
          <ac:picMkLst>
            <pc:docMk/>
            <pc:sldMk cId="1298003644" sldId="259"/>
            <ac:picMk id="7" creationId="{C2876A32-A4A9-A804-DDC6-A4B18AB14F72}"/>
          </ac:picMkLst>
        </pc:pic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09T07:16:05.272" v="1643"/>
        <pc:sldMkLst>
          <pc:docMk/>
          <pc:sldMk cId="504657457" sldId="260"/>
        </pc:sldMkLst>
        <pc:spChg chg="mod">
          <ac:chgData name="Brad Jones (2219978)" userId="S::2219978@student.uwtsd.ac.uk::9c886b9c-23e6-4d87-9cdd-70f69f6f190b" providerId="AD" clId="Web-{68258F8E-5E89-626F-5BE6-19B00307FA15}" dt="2024-12-09T07:16:05.272" v="1643"/>
          <ac:spMkLst>
            <pc:docMk/>
            <pc:sldMk cId="504657457" sldId="260"/>
            <ac:spMk id="2" creationId="{D990E0D5-2E3E-0E53-2708-89816E666961}"/>
          </ac:spMkLst>
        </pc:spChg>
        <pc:spChg chg="del">
          <ac:chgData name="Brad Jones (2219978)" userId="S::2219978@student.uwtsd.ac.uk::9c886b9c-23e6-4d87-9cdd-70f69f6f190b" providerId="AD" clId="Web-{68258F8E-5E89-626F-5BE6-19B00307FA15}" dt="2024-12-09T07:12:39.736" v="1604"/>
          <ac:spMkLst>
            <pc:docMk/>
            <pc:sldMk cId="504657457" sldId="260"/>
            <ac:spMk id="3" creationId="{729AEFF1-303C-9F23-59A0-D1FF1002B813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7:16:05.272" v="1643"/>
          <ac:spMkLst>
            <pc:docMk/>
            <pc:sldMk cId="504657457" sldId="260"/>
            <ac:spMk id="5" creationId="{8D47518F-4441-E431-86E9-2B02CC806B89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16:05.272" v="1643"/>
          <ac:spMkLst>
            <pc:docMk/>
            <pc:sldMk cId="504657457" sldId="260"/>
            <ac:spMk id="15" creationId="{35F60170-91B4-45F0-B88B-9C07AEC4642C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16:05.272" v="1643"/>
          <ac:spMkLst>
            <pc:docMk/>
            <pc:sldMk cId="504657457" sldId="260"/>
            <ac:spMk id="30" creationId="{35F60170-91B4-45F0-B88B-9C07AEC4642C}"/>
          </ac:spMkLst>
        </pc:spChg>
        <pc:picChg chg="add mod ord modCrop">
          <ac:chgData name="Brad Jones (2219978)" userId="S::2219978@student.uwtsd.ac.uk::9c886b9c-23e6-4d87-9cdd-70f69f6f190b" providerId="AD" clId="Web-{68258F8E-5E89-626F-5BE6-19B00307FA15}" dt="2024-12-09T07:16:05.272" v="1643"/>
          <ac:picMkLst>
            <pc:docMk/>
            <pc:sldMk cId="504657457" sldId="260"/>
            <ac:picMk id="4" creationId="{58826862-4CEC-8A96-68A7-5C2C887693E0}"/>
          </ac:picMkLst>
        </pc:picChg>
        <pc:cxnChg chg="add">
          <ac:chgData name="Brad Jones (2219978)" userId="S::2219978@student.uwtsd.ac.uk::9c886b9c-23e6-4d87-9cdd-70f69f6f190b" providerId="AD" clId="Web-{68258F8E-5E89-626F-5BE6-19B00307FA15}" dt="2024-12-09T07:13:28.143" v="1607"/>
          <ac:cxnSpMkLst>
            <pc:docMk/>
            <pc:sldMk cId="504657457" sldId="260"/>
            <ac:cxnSpMk id="9" creationId="{108D74AC-B125-4E11-BA53-E9E383966DF8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13:28.143" v="1607"/>
          <ac:cxnSpMkLst>
            <pc:docMk/>
            <pc:sldMk cId="504657457" sldId="260"/>
            <ac:cxnSpMk id="11" creationId="{9DC76EBE-FB9D-4054-B5D8-19E3EAFE40B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05.272" v="1643"/>
          <ac:cxnSpMkLst>
            <pc:docMk/>
            <pc:sldMk cId="504657457" sldId="260"/>
            <ac:cxnSpMk id="13" creationId="{A2EFA84C-D756-4DC7-AA46-68D776F37FA4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16:05.272" v="1643"/>
          <ac:cxnSpMkLst>
            <pc:docMk/>
            <pc:sldMk cId="504657457" sldId="260"/>
            <ac:cxnSpMk id="17" creationId="{82A1AB15-495E-4EE0-98F0-89DD89CD14FD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13:28.143" v="1607"/>
          <ac:cxnSpMkLst>
            <pc:docMk/>
            <pc:sldMk cId="504657457" sldId="260"/>
            <ac:cxnSpMk id="19" creationId="{74EEBF2A-B7AF-4EC9-B6F7-BF425E70A0D9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16:05.272" v="1643"/>
          <ac:cxnSpMkLst>
            <pc:docMk/>
            <pc:sldMk cId="504657457" sldId="260"/>
            <ac:cxnSpMk id="26" creationId="{9DC76EBE-FB9D-4054-B5D8-19E3EAFE40B2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16:05.272" v="1643"/>
          <ac:cxnSpMkLst>
            <pc:docMk/>
            <pc:sldMk cId="504657457" sldId="260"/>
            <ac:cxnSpMk id="28" creationId="{A2EFA84C-D756-4DC7-AA46-68D776F37FA4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16:05.272" v="1643"/>
          <ac:cxnSpMkLst>
            <pc:docMk/>
            <pc:sldMk cId="504657457" sldId="260"/>
            <ac:cxnSpMk id="32" creationId="{90D4BE5E-A277-4D2C-9B8A-205561BC70CC}"/>
          </ac:cxnSpMkLst>
        </pc:cxn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13T10:10:34.471" v="3024" actId="1076"/>
        <pc:sldMkLst>
          <pc:docMk/>
          <pc:sldMk cId="3858549445" sldId="261"/>
        </pc:sldMkLst>
        <pc:spChg chg="mod">
          <ac:chgData name="Brad Jones (2219978)" userId="S::2219978@student.uwtsd.ac.uk::9c886b9c-23e6-4d87-9cdd-70f69f6f190b" providerId="AD" clId="Web-{68258F8E-5E89-626F-5BE6-19B00307FA15}" dt="2024-12-09T07:29:03.616" v="2342" actId="20577"/>
          <ac:spMkLst>
            <pc:docMk/>
            <pc:sldMk cId="3858549445" sldId="261"/>
            <ac:spMk id="2" creationId="{C61D5D34-36FE-C513-0CD0-25A093C5CE9D}"/>
          </ac:spMkLst>
        </pc:spChg>
        <pc:spChg chg="del mod">
          <ac:chgData name="Brad Jones (2219978)" userId="S::2219978@student.uwtsd.ac.uk::9c886b9c-23e6-4d87-9cdd-70f69f6f190b" providerId="AD" clId="Web-{68258F8E-5E89-626F-5BE6-19B00307FA15}" dt="2024-12-09T07:21:43.919" v="1978"/>
          <ac:spMkLst>
            <pc:docMk/>
            <pc:sldMk cId="3858549445" sldId="261"/>
            <ac:spMk id="3" creationId="{8A6C8B55-00A9-2748-D995-30BA7A0566AC}"/>
          </ac:spMkLst>
        </pc:spChg>
        <pc:spChg chg="add del mod">
          <ac:chgData name="Brad Jones (2219978)" userId="S::2219978@student.uwtsd.ac.uk::9c886b9c-23e6-4d87-9cdd-70f69f6f190b" providerId="AD" clId="Web-{68258F8E-5E89-626F-5BE6-19B00307FA15}" dt="2024-12-09T07:28:35.303" v="2327"/>
          <ac:spMkLst>
            <pc:docMk/>
            <pc:sldMk cId="3858549445" sldId="261"/>
            <ac:spMk id="4" creationId="{4009EA0E-98DF-0F0B-D5DF-29AAAB16B843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1:43.904" v="1977"/>
          <ac:spMkLst>
            <pc:docMk/>
            <pc:sldMk cId="3858549445" sldId="261"/>
            <ac:spMk id="8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1:43.904" v="1977"/>
          <ac:spMkLst>
            <pc:docMk/>
            <pc:sldMk cId="3858549445" sldId="261"/>
            <ac:spMk id="10" creationId="{9BD148E7-1EDB-4129-A130-04858F701441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5.303" v="2327"/>
          <ac:spMkLst>
            <pc:docMk/>
            <pc:sldMk cId="3858549445" sldId="261"/>
            <ac:spMk id="16" creationId="{1525EE0A-A779-481E-A750-AD22CD1A020E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5.303" v="2327"/>
          <ac:spMkLst>
            <pc:docMk/>
            <pc:sldMk cId="3858549445" sldId="261"/>
            <ac:spMk id="23" creationId="{9566348D-5E23-404C-A495-618E4EAA822E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1.319" v="2324"/>
          <ac:spMkLst>
            <pc:docMk/>
            <pc:sldMk cId="3858549445" sldId="261"/>
            <ac:spMk id="29" creationId="{612EE356-A629-4F1A-9BAD-E21B3B10D5C7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1.319" v="2324"/>
          <ac:spMkLst>
            <pc:docMk/>
            <pc:sldMk cId="3858549445" sldId="261"/>
            <ac:spMk id="31" creationId="{28B7ED41-F3D7-4286-AD0B-B4A216D7E1E1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5.272" v="2326"/>
          <ac:spMkLst>
            <pc:docMk/>
            <pc:sldMk cId="3858549445" sldId="261"/>
            <ac:spMk id="38" creationId="{6E18D5F1-911E-4BCF-9AF0-F3A54D7C0F8D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28:35.272" v="2326"/>
          <ac:spMkLst>
            <pc:docMk/>
            <pc:sldMk cId="3858549445" sldId="261"/>
            <ac:spMk id="39" creationId="{EC84EE41-863A-4DE9-9A51-4F014D681F70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28:35.303" v="2327"/>
          <ac:spMkLst>
            <pc:docMk/>
            <pc:sldMk cId="3858549445" sldId="261"/>
            <ac:spMk id="44" creationId="{612EE356-A629-4F1A-9BAD-E21B3B10D5C7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28:35.303" v="2327"/>
          <ac:spMkLst>
            <pc:docMk/>
            <pc:sldMk cId="3858549445" sldId="261"/>
            <ac:spMk id="45" creationId="{28B7ED41-F3D7-4286-AD0B-B4A216D7E1E1}"/>
          </ac:spMkLst>
        </pc:spChg>
        <pc:graphicFrameChg chg="add del">
          <ac:chgData name="Brad Jones (2219978)" userId="S::2219978@student.uwtsd.ac.uk::9c886b9c-23e6-4d87-9cdd-70f69f6f190b" providerId="AD" clId="Web-{68258F8E-5E89-626F-5BE6-19B00307FA15}" dt="2024-12-09T07:28:31.319" v="2324"/>
          <ac:graphicFrameMkLst>
            <pc:docMk/>
            <pc:sldMk cId="3858549445" sldId="261"/>
            <ac:graphicFrameMk id="25" creationId="{395D15D4-F9CE-4193-10BD-90BE70738977}"/>
          </ac:graphicFrameMkLst>
        </pc:graphicFrameChg>
        <pc:graphicFrameChg chg="add del">
          <ac:chgData name="Brad Jones (2219978)" userId="S::2219978@student.uwtsd.ac.uk::9c886b9c-23e6-4d87-9cdd-70f69f6f190b" providerId="AD" clId="Web-{68258F8E-5E89-626F-5BE6-19B00307FA15}" dt="2024-12-09T07:28:35.272" v="2326"/>
          <ac:graphicFrameMkLst>
            <pc:docMk/>
            <pc:sldMk cId="3858549445" sldId="261"/>
            <ac:graphicFrameMk id="42" creationId="{A7B748A4-999B-EF58-EC3C-475D2280F70A}"/>
          </ac:graphicFrameMkLst>
        </pc:graphicFrameChg>
        <pc:graphicFrameChg chg="add mod">
          <ac:chgData name="Brad Jones (2219978)" userId="S::2219978@student.uwtsd.ac.uk::9c886b9c-23e6-4d87-9cdd-70f69f6f190b" providerId="AD" clId="Web-{68258F8E-5E89-626F-5BE6-19B00307FA15}" dt="2024-12-13T10:10:34.471" v="3024" actId="1076"/>
          <ac:graphicFrameMkLst>
            <pc:docMk/>
            <pc:sldMk cId="3858549445" sldId="261"/>
            <ac:graphicFrameMk id="48" creationId="{395D15D4-F9CE-4193-10BD-90BE70738977}"/>
          </ac:graphicFrameMkLst>
        </pc:graphicFrameChg>
        <pc:cxnChg chg="add del">
          <ac:chgData name="Brad Jones (2219978)" userId="S::2219978@student.uwtsd.ac.uk::9c886b9c-23e6-4d87-9cdd-70f69f6f190b" providerId="AD" clId="Web-{68258F8E-5E89-626F-5BE6-19B00307FA15}" dt="2024-12-09T07:21:43.904" v="1977"/>
          <ac:cxnSpMkLst>
            <pc:docMk/>
            <pc:sldMk cId="3858549445" sldId="261"/>
            <ac:cxnSpMk id="12" creationId="{8E1E68C9-4F6E-4640-AE06-FCA671F7D5A6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21:43.904" v="1977"/>
          <ac:cxnSpMkLst>
            <pc:docMk/>
            <pc:sldMk cId="3858549445" sldId="261"/>
            <ac:cxnSpMk id="14" creationId="{8DF3F0BE-4FF5-481A-9206-F765D61B5F6A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21:43.919" v="1978"/>
          <ac:cxnSpMkLst>
            <pc:docMk/>
            <pc:sldMk cId="3858549445" sldId="261"/>
            <ac:cxnSpMk id="17" creationId="{108D74AC-B125-4E11-BA53-E9E383966DF8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28:35.303" v="2327"/>
          <ac:cxnSpMkLst>
            <pc:docMk/>
            <pc:sldMk cId="3858549445" sldId="261"/>
            <ac:cxnSpMk id="18" creationId="{6BD6645B-2963-49B8-BD20-68F13D7B528D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21:43.919" v="1978"/>
          <ac:cxnSpMkLst>
            <pc:docMk/>
            <pc:sldMk cId="3858549445" sldId="261"/>
            <ac:cxnSpMk id="19" creationId="{9DC76EBE-FB9D-4054-B5D8-19E3EAFE40B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28:35.303" v="2327"/>
          <ac:cxnSpMkLst>
            <pc:docMk/>
            <pc:sldMk cId="3858549445" sldId="261"/>
            <ac:cxnSpMk id="20" creationId="{0AB1FF18-916C-43C4-8A6D-5878AEA3919B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21:43.919" v="1978"/>
          <ac:cxnSpMkLst>
            <pc:docMk/>
            <pc:sldMk cId="3858549445" sldId="261"/>
            <ac:cxnSpMk id="21" creationId="{A2EFA84C-D756-4DC7-AA46-68D776F37FA4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21:43.919" v="1978"/>
          <ac:cxnSpMkLst>
            <pc:docMk/>
            <pc:sldMk cId="3858549445" sldId="261"/>
            <ac:cxnSpMk id="22" creationId="{3EABAF14-551B-4C82-8652-104248C66894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28:31.319" v="2324"/>
          <ac:cxnSpMkLst>
            <pc:docMk/>
            <pc:sldMk cId="3858549445" sldId="261"/>
            <ac:cxnSpMk id="33" creationId="{0317483B-E60B-4F41-9448-D757B9FCD21D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28:35.272" v="2326"/>
          <ac:cxnSpMkLst>
            <pc:docMk/>
            <pc:sldMk cId="3858549445" sldId="261"/>
            <ac:cxnSpMk id="37" creationId="{4DA9946C-C93A-4350-AC54-937723F6B666}"/>
          </ac:cxnSpMkLst>
        </pc:cxnChg>
        <pc:cxnChg chg="del">
          <ac:chgData name="Brad Jones (2219978)" userId="S::2219978@student.uwtsd.ac.uk::9c886b9c-23e6-4d87-9cdd-70f69f6f190b" providerId="AD" clId="Web-{68258F8E-5E89-626F-5BE6-19B00307FA15}" dt="2024-12-09T07:28:35.272" v="2326"/>
          <ac:cxnSpMkLst>
            <pc:docMk/>
            <pc:sldMk cId="3858549445" sldId="261"/>
            <ac:cxnSpMk id="41" creationId="{08990BBA-8A0B-4EF5-A122-0815DEC19410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28:35.303" v="2327"/>
          <ac:cxnSpMkLst>
            <pc:docMk/>
            <pc:sldMk cId="3858549445" sldId="261"/>
            <ac:cxnSpMk id="47" creationId="{2EB44B66-1945-4638-8E9A-4F49493D7F27}"/>
          </ac:cxnSpMkLst>
        </pc:cxn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09T07:49:06.236" v="2888" actId="20577"/>
        <pc:sldMkLst>
          <pc:docMk/>
          <pc:sldMk cId="1099896950" sldId="262"/>
        </pc:sldMkLst>
        <pc:spChg chg="mod">
          <ac:chgData name="Brad Jones (2219978)" userId="S::2219978@student.uwtsd.ac.uk::9c886b9c-23e6-4d87-9cdd-70f69f6f190b" providerId="AD" clId="Web-{68258F8E-5E89-626F-5BE6-19B00307FA15}" dt="2024-12-09T07:41:41.554" v="2713"/>
          <ac:spMkLst>
            <pc:docMk/>
            <pc:sldMk cId="1099896950" sldId="262"/>
            <ac:spMk id="2" creationId="{B66AD59C-9175-57FF-EA0F-DFAB9BD9E80B}"/>
          </ac:spMkLst>
        </pc:spChg>
        <pc:spChg chg="mod">
          <ac:chgData name="Brad Jones (2219978)" userId="S::2219978@student.uwtsd.ac.uk::9c886b9c-23e6-4d87-9cdd-70f69f6f190b" providerId="AD" clId="Web-{68258F8E-5E89-626F-5BE6-19B00307FA15}" dt="2024-12-09T07:42:43.274" v="2736" actId="20577"/>
          <ac:spMkLst>
            <pc:docMk/>
            <pc:sldMk cId="1099896950" sldId="262"/>
            <ac:spMk id="3" creationId="{7F7E1CB7-A2F3-D867-DAC5-55EBBDE6C2ED}"/>
          </ac:spMkLst>
        </pc:spChg>
        <pc:spChg chg="add mod">
          <ac:chgData name="Brad Jones (2219978)" userId="S::2219978@student.uwtsd.ac.uk::9c886b9c-23e6-4d87-9cdd-70f69f6f190b" providerId="AD" clId="Web-{68258F8E-5E89-626F-5BE6-19B00307FA15}" dt="2024-12-09T07:49:06.236" v="2888" actId="20577"/>
          <ac:spMkLst>
            <pc:docMk/>
            <pc:sldMk cId="1099896950" sldId="262"/>
            <ac:spMk id="5" creationId="{8A0CEB7D-F370-460E-8E67-2C3C90DF44E5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9:31.598" v="2707"/>
          <ac:spMkLst>
            <pc:docMk/>
            <pc:sldMk cId="1099896950" sldId="262"/>
            <ac:spMk id="8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9:31.598" v="2706"/>
          <ac:spMkLst>
            <pc:docMk/>
            <pc:sldMk cId="1099896950" sldId="262"/>
            <ac:spMk id="17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39:31.598" v="2706"/>
          <ac:spMkLst>
            <pc:docMk/>
            <pc:sldMk cId="1099896950" sldId="262"/>
            <ac:spMk id="19" creationId="{EC84EE41-863A-4DE9-9A51-4F014D681F70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41:41.554" v="2713"/>
          <ac:spMkLst>
            <pc:docMk/>
            <pc:sldMk cId="1099896950" sldId="262"/>
            <ac:spMk id="27" creationId="{92B0CFF1-78D7-4A83-A95E-71F9E3831622}"/>
          </ac:spMkLst>
        </pc:spChg>
        <pc:spChg chg="add del">
          <ac:chgData name="Brad Jones (2219978)" userId="S::2219978@student.uwtsd.ac.uk::9c886b9c-23e6-4d87-9cdd-70f69f6f190b" providerId="AD" clId="Web-{68258F8E-5E89-626F-5BE6-19B00307FA15}" dt="2024-12-09T07:41:41.539" v="2712"/>
          <ac:spMkLst>
            <pc:docMk/>
            <pc:sldMk cId="1099896950" sldId="262"/>
            <ac:spMk id="35" creationId="{92B0CFF1-78D7-4A83-A95E-71F9E3831622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41:41.554" v="2713"/>
          <ac:spMkLst>
            <pc:docMk/>
            <pc:sldMk cId="1099896950" sldId="262"/>
            <ac:spMk id="41" creationId="{92B0CFF1-78D7-4A83-A95E-71F9E3831622}"/>
          </ac:spMkLst>
        </pc:spChg>
        <pc:picChg chg="add mod">
          <ac:chgData name="Brad Jones (2219978)" userId="S::2219978@student.uwtsd.ac.uk::9c886b9c-23e6-4d87-9cdd-70f69f6f190b" providerId="AD" clId="Web-{68258F8E-5E89-626F-5BE6-19B00307FA15}" dt="2024-12-09T07:41:41.554" v="2713"/>
          <ac:picMkLst>
            <pc:docMk/>
            <pc:sldMk cId="1099896950" sldId="262"/>
            <ac:picMk id="4" creationId="{46FA9858-26AC-A8DE-58E8-B9330F1FFAED}"/>
          </ac:picMkLst>
        </pc:picChg>
        <pc:cxnChg chg="add del">
          <ac:chgData name="Brad Jones (2219978)" userId="S::2219978@student.uwtsd.ac.uk::9c886b9c-23e6-4d87-9cdd-70f69f6f190b" providerId="AD" clId="Web-{68258F8E-5E89-626F-5BE6-19B00307FA15}" dt="2024-12-09T07:39:31.598" v="2707"/>
          <ac:cxnSpMkLst>
            <pc:docMk/>
            <pc:sldMk cId="1099896950" sldId="262"/>
            <ac:cxnSpMk id="10" creationId="{3F798BAA-F47F-445E-A38F-F380022ACC7C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9:31.598" v="2707"/>
          <ac:cxnSpMkLst>
            <pc:docMk/>
            <pc:sldMk cId="1099896950" sldId="262"/>
            <ac:cxnSpMk id="12" creationId="{287C4A0B-13BB-43F1-BDEE-B26E8DA3BC1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9:31.598" v="2706"/>
          <ac:cxnSpMkLst>
            <pc:docMk/>
            <pc:sldMk cId="1099896950" sldId="262"/>
            <ac:cxnSpMk id="21" creationId="{23135360-3A7F-436F-B1EA-3628A78B57BD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9:31.598" v="2706"/>
          <ac:cxnSpMkLst>
            <pc:docMk/>
            <pc:sldMk cId="1099896950" sldId="262"/>
            <ac:cxnSpMk id="23" creationId="{08990BBA-8A0B-4EF5-A122-0815DEC19410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39:31.598" v="2706"/>
          <ac:cxnSpMkLst>
            <pc:docMk/>
            <pc:sldMk cId="1099896950" sldId="262"/>
            <ac:cxnSpMk id="25" creationId="{38045D80-B59B-4760-8DF9-AECD53044DA6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41:41.554" v="2713"/>
          <ac:cxnSpMkLst>
            <pc:docMk/>
            <pc:sldMk cId="1099896950" sldId="262"/>
            <ac:cxnSpMk id="28" creationId="{E0A47042-5817-48ED-8CFD-EB5E90286E94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41:41.554" v="2713"/>
          <ac:cxnSpMkLst>
            <pc:docMk/>
            <pc:sldMk cId="1099896950" sldId="262"/>
            <ac:cxnSpMk id="29" creationId="{1D56ED51-3D82-4EA1-B3E1-5E44FCC93B6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41:41.554" v="2713"/>
          <ac:cxnSpMkLst>
            <pc:docMk/>
            <pc:sldMk cId="1099896950" sldId="262"/>
            <ac:cxnSpMk id="30" creationId="{6DC7C551-84BF-4E1B-B045-27A9E04A6FAA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41:41.539" v="2712"/>
          <ac:cxnSpMkLst>
            <pc:docMk/>
            <pc:sldMk cId="1099896950" sldId="262"/>
            <ac:cxnSpMk id="37" creationId="{E9615127-4E4B-44AE-B157-C50975D41902}"/>
          </ac:cxnSpMkLst>
        </pc:cxnChg>
        <pc:cxnChg chg="add del">
          <ac:chgData name="Brad Jones (2219978)" userId="S::2219978@student.uwtsd.ac.uk::9c886b9c-23e6-4d87-9cdd-70f69f6f190b" providerId="AD" clId="Web-{68258F8E-5E89-626F-5BE6-19B00307FA15}" dt="2024-12-09T07:41:41.539" v="2712"/>
          <ac:cxnSpMkLst>
            <pc:docMk/>
            <pc:sldMk cId="1099896950" sldId="262"/>
            <ac:cxnSpMk id="39" creationId="{B607C7DF-2703-4D3B-B500-8182840C0A29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41:41.554" v="2713"/>
          <ac:cxnSpMkLst>
            <pc:docMk/>
            <pc:sldMk cId="1099896950" sldId="262"/>
            <ac:cxnSpMk id="42" creationId="{DB63508B-F47F-438E-BED2-0A8A8E2FB57D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41:41.554" v="2713"/>
          <ac:cxnSpMkLst>
            <pc:docMk/>
            <pc:sldMk cId="1099896950" sldId="262"/>
            <ac:cxnSpMk id="43" creationId="{292D5B16-1A4B-49B6-8647-332D7BF2BED0}"/>
          </ac:cxnSpMkLst>
        </pc:cxnChg>
      </pc:sldChg>
      <pc:sldChg chg="addSp delSp modSp new mod setBg">
        <pc:chgData name="Brad Jones (2219978)" userId="S::2219978@student.uwtsd.ac.uk::9c886b9c-23e6-4d87-9cdd-70f69f6f190b" providerId="AD" clId="Web-{68258F8E-5E89-626F-5BE6-19B00307FA15}" dt="2024-12-09T07:53:48.382" v="3022"/>
        <pc:sldMkLst>
          <pc:docMk/>
          <pc:sldMk cId="2310692941" sldId="263"/>
        </pc:sldMkLst>
        <pc:spChg chg="mod">
          <ac:chgData name="Brad Jones (2219978)" userId="S::2219978@student.uwtsd.ac.uk::9c886b9c-23e6-4d87-9cdd-70f69f6f190b" providerId="AD" clId="Web-{68258F8E-5E89-626F-5BE6-19B00307FA15}" dt="2024-12-09T07:53:48.382" v="3022"/>
          <ac:spMkLst>
            <pc:docMk/>
            <pc:sldMk cId="2310692941" sldId="263"/>
            <ac:spMk id="2" creationId="{427CFF9D-12D7-49B6-733F-67A24FD1DBCB}"/>
          </ac:spMkLst>
        </pc:spChg>
        <pc:spChg chg="del">
          <ac:chgData name="Brad Jones (2219978)" userId="S::2219978@student.uwtsd.ac.uk::9c886b9c-23e6-4d87-9cdd-70f69f6f190b" providerId="AD" clId="Web-{68258F8E-5E89-626F-5BE6-19B00307FA15}" dt="2024-12-09T07:53:48.382" v="3022"/>
          <ac:spMkLst>
            <pc:docMk/>
            <pc:sldMk cId="2310692941" sldId="263"/>
            <ac:spMk id="3" creationId="{5E78F7DF-E4D6-457C-A700-646FEDFED821}"/>
          </ac:spMkLst>
        </pc:spChg>
        <pc:spChg chg="add">
          <ac:chgData name="Brad Jones (2219978)" userId="S::2219978@student.uwtsd.ac.uk::9c886b9c-23e6-4d87-9cdd-70f69f6f190b" providerId="AD" clId="Web-{68258F8E-5E89-626F-5BE6-19B00307FA15}" dt="2024-12-09T07:53:48.382" v="3022"/>
          <ac:spMkLst>
            <pc:docMk/>
            <pc:sldMk cId="2310692941" sldId="263"/>
            <ac:spMk id="16" creationId="{35F60170-91B4-45F0-B88B-9C07AEC4642C}"/>
          </ac:spMkLst>
        </pc:spChg>
        <pc:picChg chg="add">
          <ac:chgData name="Brad Jones (2219978)" userId="S::2219978@student.uwtsd.ac.uk::9c886b9c-23e6-4d87-9cdd-70f69f6f190b" providerId="AD" clId="Web-{68258F8E-5E89-626F-5BE6-19B00307FA15}" dt="2024-12-09T07:53:48.382" v="3022"/>
          <ac:picMkLst>
            <pc:docMk/>
            <pc:sldMk cId="2310692941" sldId="263"/>
            <ac:picMk id="7" creationId="{23919178-28AB-1382-FB75-B3FB8EE30603}"/>
          </ac:picMkLst>
        </pc:picChg>
        <pc:cxnChg chg="add">
          <ac:chgData name="Brad Jones (2219978)" userId="S::2219978@student.uwtsd.ac.uk::9c886b9c-23e6-4d87-9cdd-70f69f6f190b" providerId="AD" clId="Web-{68258F8E-5E89-626F-5BE6-19B00307FA15}" dt="2024-12-09T07:53:48.382" v="3022"/>
          <ac:cxnSpMkLst>
            <pc:docMk/>
            <pc:sldMk cId="2310692941" sldId="263"/>
            <ac:cxnSpMk id="10" creationId="{108D74AC-B125-4E11-BA53-E9E383966DF8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53:48.382" v="3022"/>
          <ac:cxnSpMkLst>
            <pc:docMk/>
            <pc:sldMk cId="2310692941" sldId="263"/>
            <ac:cxnSpMk id="12" creationId="{9DC76EBE-FB9D-4054-B5D8-19E3EAFE40B2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53:48.382" v="3022"/>
          <ac:cxnSpMkLst>
            <pc:docMk/>
            <pc:sldMk cId="2310692941" sldId="263"/>
            <ac:cxnSpMk id="14" creationId="{A2EFA84C-D756-4DC7-AA46-68D776F37FA4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53:48.382" v="3022"/>
          <ac:cxnSpMkLst>
            <pc:docMk/>
            <pc:sldMk cId="2310692941" sldId="263"/>
            <ac:cxnSpMk id="18" creationId="{90D4BE5E-A277-4D2C-9B8A-205561BC70CC}"/>
          </ac:cxnSpMkLst>
        </pc:cxnChg>
        <pc:cxnChg chg="add">
          <ac:chgData name="Brad Jones (2219978)" userId="S::2219978@student.uwtsd.ac.uk::9c886b9c-23e6-4d87-9cdd-70f69f6f190b" providerId="AD" clId="Web-{68258F8E-5E89-626F-5BE6-19B00307FA15}" dt="2024-12-09T07:53:48.382" v="3022"/>
          <ac:cxnSpMkLst>
            <pc:docMk/>
            <pc:sldMk cId="2310692941" sldId="263"/>
            <ac:cxnSpMk id="20" creationId="{5D5EC73D-B34E-4B0B-8892-49C061016577}"/>
          </ac:cxnSpMkLst>
        </pc:cxnChg>
      </pc:sldChg>
      <pc:sldMasterChg chg="del delSldLayout">
        <pc:chgData name="Brad Jones (2219978)" userId="S::2219978@student.uwtsd.ac.uk::9c886b9c-23e6-4d87-9cdd-70f69f6f190b" providerId="AD" clId="Web-{68258F8E-5E89-626F-5BE6-19B00307FA15}" dt="2024-12-09T06:22:13.567" v="0"/>
        <pc:sldMasterMkLst>
          <pc:docMk/>
          <pc:sldMasterMk cId="2460954070" sldId="2147483660"/>
        </pc:sldMasterMkLst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Brad Jones (2219978)" userId="S::2219978@student.uwtsd.ac.uk::9c886b9c-23e6-4d87-9cdd-70f69f6f190b" providerId="AD" clId="Web-{68258F8E-5E89-626F-5BE6-19B00307FA15}" dt="2024-12-09T06:22:13.567" v="0"/>
        <pc:sldMasterMkLst>
          <pc:docMk/>
          <pc:sldMasterMk cId="3799191372" sldId="2147483672"/>
        </pc:sldMasterMkLst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1807034830" sldId="2147483673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247110157" sldId="2147483674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15865319" sldId="2147483675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1585433907" sldId="2147483676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330683492" sldId="2147483677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1398212168" sldId="2147483678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001590738" sldId="2147483679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1133565432" sldId="2147483680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280990051" sldId="2147483681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3846157804" sldId="2147483682"/>
          </pc:sldLayoutMkLst>
        </pc:sldLayoutChg>
        <pc:sldLayoutChg chg="add">
          <pc:chgData name="Brad Jones (2219978)" userId="S::2219978@student.uwtsd.ac.uk::9c886b9c-23e6-4d87-9cdd-70f69f6f190b" providerId="AD" clId="Web-{68258F8E-5E89-626F-5BE6-19B00307FA15}" dt="2024-12-09T06:22:13.567" v="0"/>
          <pc:sldLayoutMkLst>
            <pc:docMk/>
            <pc:sldMasterMk cId="3799191372" sldId="2147483672"/>
            <pc:sldLayoutMk cId="263687457" sldId="2147483683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crimeandjustice/articles/childsexualabuseinenglandandwales/yearendingmarch2019" TargetMode="External"/><Relationship Id="rId7" Type="http://schemas.openxmlformats.org/officeDocument/2006/relationships/hyperlink" Target="https://www.childline.org.uk" TargetMode="External"/><Relationship Id="rId2" Type="http://schemas.openxmlformats.org/officeDocument/2006/relationships/hyperlink" Target="https://annualreport2020.iwf.org.uk/trends/uk/hosted" TargetMode="External"/><Relationship Id="rId1" Type="http://schemas.openxmlformats.org/officeDocument/2006/relationships/hyperlink" Target="https://www.gov.uk/government/publications/tackling-child-sexual-abuse-strategy/tacking-child-sexual-abuse-strategy-accessible-version" TargetMode="External"/><Relationship Id="rId6" Type="http://schemas.openxmlformats.org/officeDocument/2006/relationships/hyperlink" Target="https://www.stopitnow.org.uk/?msclkid=285be68e03221308826b81d89edebe1c" TargetMode="External"/><Relationship Id="rId5" Type="http://schemas.openxmlformats.org/officeDocument/2006/relationships/hyperlink" Target="https://www.cps.gov.uk/legal/safeguarding-children-as-victims-and-witnesses" TargetMode="External"/><Relationship Id="rId4" Type="http://schemas.openxmlformats.org/officeDocument/2006/relationships/hyperlink" Target="https://www.childrenssociety.org.uk/what-we-do/our-work/preventing-child-sexual-exploitation/what-is-child-sexual-abuse-and-exploitation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ps.gov.uk/legal/safeguarding-children-as-victims-and-witnesses" TargetMode="External"/><Relationship Id="rId7" Type="http://schemas.openxmlformats.org/officeDocument/2006/relationships/hyperlink" Target="https://www.stopitnow.org.uk/?msclkid=285be68e03221308826b81d89edebe1c" TargetMode="External"/><Relationship Id="rId2" Type="http://schemas.openxmlformats.org/officeDocument/2006/relationships/hyperlink" Target="https://www.childrenssociety.org.uk/what-we-do/our-work/preventing-child-sexual-exploitation/what-is-child-sexual-abuse-and-exploitation" TargetMode="External"/><Relationship Id="rId1" Type="http://schemas.openxmlformats.org/officeDocument/2006/relationships/hyperlink" Target="https://www.childline.org.uk" TargetMode="External"/><Relationship Id="rId6" Type="http://schemas.openxmlformats.org/officeDocument/2006/relationships/hyperlink" Target="https://www.ons.gov.uk/peoplepopulationandcommunity/crimeandjustice/articles/childsexualabuseinenglandandwales/yearendingmarch2019" TargetMode="External"/><Relationship Id="rId5" Type="http://schemas.openxmlformats.org/officeDocument/2006/relationships/hyperlink" Target="https://annualreport2020.iwf.org.uk/trends/uk/hosted" TargetMode="External"/><Relationship Id="rId4" Type="http://schemas.openxmlformats.org/officeDocument/2006/relationships/hyperlink" Target="https://www.gov.uk/government/publications/tackling-child-sexual-abuse-strategy/tacking-child-sexual-abuse-strategy-accessible-version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8A4368-B6D7-46B7-AD9F-BB4EA52F83E2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CF605FC-7659-449B-8C23-2588D38F6516}">
      <dgm:prSet/>
      <dgm:spPr/>
      <dgm:t>
        <a:bodyPr/>
        <a:lstStyle/>
        <a:p>
          <a:r>
            <a:rPr lang="en-US"/>
            <a:t>Working</a:t>
          </a:r>
        </a:p>
      </dgm:t>
    </dgm:pt>
    <dgm:pt modelId="{79861BD3-2CDA-4D9D-80EB-8479761FB1EB}" type="parTrans" cxnId="{1C08908D-EF0F-46EA-8BC4-7C282DEF3086}">
      <dgm:prSet/>
      <dgm:spPr/>
      <dgm:t>
        <a:bodyPr/>
        <a:lstStyle/>
        <a:p>
          <a:endParaRPr lang="en-US"/>
        </a:p>
      </dgm:t>
    </dgm:pt>
    <dgm:pt modelId="{9C522093-719A-415E-85CC-2C79069E8796}" type="sibTrans" cxnId="{1C08908D-EF0F-46EA-8BC4-7C282DEF3086}">
      <dgm:prSet/>
      <dgm:spPr/>
      <dgm:t>
        <a:bodyPr/>
        <a:lstStyle/>
        <a:p>
          <a:endParaRPr lang="en-US"/>
        </a:p>
      </dgm:t>
    </dgm:pt>
    <dgm:pt modelId="{0CC5FF81-7039-4EDF-8367-AB379D867C9E}">
      <dgm:prSet/>
      <dgm:spPr/>
      <dgm:t>
        <a:bodyPr/>
        <a:lstStyle/>
        <a:p>
          <a:r>
            <a:rPr lang="en-US"/>
            <a:t>Working Together to Safeguard Children 2018:</a:t>
          </a:r>
        </a:p>
      </dgm:t>
    </dgm:pt>
    <dgm:pt modelId="{FC93ED3F-AF92-46B2-8ADB-FAF691EBD0DA}" type="parTrans" cxnId="{B6482BF5-329D-43B4-B622-86C29C3B5B89}">
      <dgm:prSet/>
      <dgm:spPr/>
      <dgm:t>
        <a:bodyPr/>
        <a:lstStyle/>
        <a:p>
          <a:endParaRPr lang="en-US"/>
        </a:p>
      </dgm:t>
    </dgm:pt>
    <dgm:pt modelId="{CF187930-BBBD-412C-A1C4-ECD938FE8390}" type="sibTrans" cxnId="{B6482BF5-329D-43B4-B622-86C29C3B5B89}">
      <dgm:prSet/>
      <dgm:spPr/>
      <dgm:t>
        <a:bodyPr/>
        <a:lstStyle/>
        <a:p>
          <a:endParaRPr lang="en-US"/>
        </a:p>
      </dgm:t>
    </dgm:pt>
    <dgm:pt modelId="{4B1C9AAA-6329-40AA-9379-56613AC664D6}">
      <dgm:prSet/>
      <dgm:spPr/>
      <dgm:t>
        <a:bodyPr/>
        <a:lstStyle/>
        <a:p>
          <a:r>
            <a:rPr lang="en-US"/>
            <a:t>Protecting</a:t>
          </a:r>
        </a:p>
      </dgm:t>
    </dgm:pt>
    <dgm:pt modelId="{A9FF6750-1954-43F5-8D91-811027983F49}" type="parTrans" cxnId="{B14EB93F-D0B9-436B-AAE7-698C7998355B}">
      <dgm:prSet/>
      <dgm:spPr/>
      <dgm:t>
        <a:bodyPr/>
        <a:lstStyle/>
        <a:p>
          <a:endParaRPr lang="en-US"/>
        </a:p>
      </dgm:t>
    </dgm:pt>
    <dgm:pt modelId="{9417359C-5640-43A2-8E69-5493A44A3637}" type="sibTrans" cxnId="{B14EB93F-D0B9-436B-AAE7-698C7998355B}">
      <dgm:prSet/>
      <dgm:spPr/>
      <dgm:t>
        <a:bodyPr/>
        <a:lstStyle/>
        <a:p>
          <a:endParaRPr lang="en-US"/>
        </a:p>
      </dgm:t>
    </dgm:pt>
    <dgm:pt modelId="{65801CA5-A565-4F7B-8670-36812D6530AC}">
      <dgm:prSet/>
      <dgm:spPr/>
      <dgm:t>
        <a:bodyPr/>
        <a:lstStyle/>
        <a:p>
          <a:r>
            <a:rPr lang="en-US"/>
            <a:t>Protecting children from maltreatment. </a:t>
          </a:r>
        </a:p>
      </dgm:t>
    </dgm:pt>
    <dgm:pt modelId="{62F96171-9233-43E4-9E64-25190284CC25}" type="parTrans" cxnId="{5D63D2E6-C2C6-4D76-B0E8-4E2DFEFE66B5}">
      <dgm:prSet/>
      <dgm:spPr/>
      <dgm:t>
        <a:bodyPr/>
        <a:lstStyle/>
        <a:p>
          <a:endParaRPr lang="en-US"/>
        </a:p>
      </dgm:t>
    </dgm:pt>
    <dgm:pt modelId="{2D2AD3A3-F5B5-48FB-8147-57EF57123EDC}" type="sibTrans" cxnId="{5D63D2E6-C2C6-4D76-B0E8-4E2DFEFE66B5}">
      <dgm:prSet/>
      <dgm:spPr/>
      <dgm:t>
        <a:bodyPr/>
        <a:lstStyle/>
        <a:p>
          <a:endParaRPr lang="en-US"/>
        </a:p>
      </dgm:t>
    </dgm:pt>
    <dgm:pt modelId="{1058ABD6-42EA-4A78-824E-6BB9B9911650}">
      <dgm:prSet/>
      <dgm:spPr/>
      <dgm:t>
        <a:bodyPr/>
        <a:lstStyle/>
        <a:p>
          <a:r>
            <a:rPr lang="en-US"/>
            <a:t>Preventing</a:t>
          </a:r>
        </a:p>
      </dgm:t>
    </dgm:pt>
    <dgm:pt modelId="{AF2BD531-2BB7-42B0-B0CC-3C11F69E9CB3}" type="parTrans" cxnId="{8EBBE00C-0C72-49F0-961A-86D53ABBDC45}">
      <dgm:prSet/>
      <dgm:spPr/>
      <dgm:t>
        <a:bodyPr/>
        <a:lstStyle/>
        <a:p>
          <a:endParaRPr lang="en-US"/>
        </a:p>
      </dgm:t>
    </dgm:pt>
    <dgm:pt modelId="{BE4EEE0F-442D-4201-9A07-9774CC855F1F}" type="sibTrans" cxnId="{8EBBE00C-0C72-49F0-961A-86D53ABBDC45}">
      <dgm:prSet/>
      <dgm:spPr/>
      <dgm:t>
        <a:bodyPr/>
        <a:lstStyle/>
        <a:p>
          <a:endParaRPr lang="en-US"/>
        </a:p>
      </dgm:t>
    </dgm:pt>
    <dgm:pt modelId="{11DC49EE-EB9E-4BF9-AA4F-BC13FC07E03C}">
      <dgm:prSet/>
      <dgm:spPr/>
      <dgm:t>
        <a:bodyPr/>
        <a:lstStyle/>
        <a:p>
          <a:r>
            <a:rPr lang="en-US"/>
            <a:t>Preventing damage to a child's health or development.</a:t>
          </a:r>
        </a:p>
      </dgm:t>
    </dgm:pt>
    <dgm:pt modelId="{1C5C8FE1-1AA3-4DEC-B92D-2B5CD07CC491}" type="parTrans" cxnId="{144012AE-A6B0-4332-B3BF-3BBD07D08605}">
      <dgm:prSet/>
      <dgm:spPr/>
      <dgm:t>
        <a:bodyPr/>
        <a:lstStyle/>
        <a:p>
          <a:endParaRPr lang="en-US"/>
        </a:p>
      </dgm:t>
    </dgm:pt>
    <dgm:pt modelId="{6E8A6BB3-1D98-486E-BC75-19D287C38588}" type="sibTrans" cxnId="{144012AE-A6B0-4332-B3BF-3BBD07D08605}">
      <dgm:prSet/>
      <dgm:spPr/>
      <dgm:t>
        <a:bodyPr/>
        <a:lstStyle/>
        <a:p>
          <a:endParaRPr lang="en-US"/>
        </a:p>
      </dgm:t>
    </dgm:pt>
    <dgm:pt modelId="{3EC0F1EF-25DE-42FA-96D8-C5A1F3AF7BA9}">
      <dgm:prSet/>
      <dgm:spPr/>
      <dgm:t>
        <a:bodyPr/>
        <a:lstStyle/>
        <a:p>
          <a:r>
            <a:rPr lang="en-US"/>
            <a:t>Making</a:t>
          </a:r>
        </a:p>
      </dgm:t>
    </dgm:pt>
    <dgm:pt modelId="{F42AB4B2-1371-4B7D-88A0-7FCC7799DDFB}" type="parTrans" cxnId="{569F5A20-E6DD-4979-871A-77267491E632}">
      <dgm:prSet/>
      <dgm:spPr/>
      <dgm:t>
        <a:bodyPr/>
        <a:lstStyle/>
        <a:p>
          <a:endParaRPr lang="en-US"/>
        </a:p>
      </dgm:t>
    </dgm:pt>
    <dgm:pt modelId="{626B1F57-85E4-4D06-B4A6-5C4C36F866CE}" type="sibTrans" cxnId="{569F5A20-E6DD-4979-871A-77267491E632}">
      <dgm:prSet/>
      <dgm:spPr/>
      <dgm:t>
        <a:bodyPr/>
        <a:lstStyle/>
        <a:p>
          <a:endParaRPr lang="en-US"/>
        </a:p>
      </dgm:t>
    </dgm:pt>
    <dgm:pt modelId="{B8E136F4-9383-4D1E-8604-F0FB8DE5CBD1}">
      <dgm:prSet/>
      <dgm:spPr/>
      <dgm:t>
        <a:bodyPr/>
        <a:lstStyle/>
        <a:p>
          <a:r>
            <a:rPr lang="en-US"/>
            <a:t>Making sure that children grow up in surroundings that are safe with the correct care.</a:t>
          </a:r>
        </a:p>
      </dgm:t>
    </dgm:pt>
    <dgm:pt modelId="{98B24907-9AC9-463F-BE6A-9F2B2657EB0E}" type="parTrans" cxnId="{62B557E4-EB22-4AD9-B7D8-D3E73E19D8CD}">
      <dgm:prSet/>
      <dgm:spPr/>
      <dgm:t>
        <a:bodyPr/>
        <a:lstStyle/>
        <a:p>
          <a:endParaRPr lang="en-US"/>
        </a:p>
      </dgm:t>
    </dgm:pt>
    <dgm:pt modelId="{C50D25E6-C4B5-4C00-91E5-985BCE17072B}" type="sibTrans" cxnId="{62B557E4-EB22-4AD9-B7D8-D3E73E19D8CD}">
      <dgm:prSet/>
      <dgm:spPr/>
      <dgm:t>
        <a:bodyPr/>
        <a:lstStyle/>
        <a:p>
          <a:endParaRPr lang="en-US"/>
        </a:p>
      </dgm:t>
    </dgm:pt>
    <dgm:pt modelId="{5A9D7A65-A2D4-4AD4-9593-625EC32BAF9E}">
      <dgm:prSet/>
      <dgm:spPr/>
      <dgm:t>
        <a:bodyPr/>
        <a:lstStyle/>
        <a:p>
          <a:r>
            <a:rPr lang="en-US"/>
            <a:t>Taking</a:t>
          </a:r>
        </a:p>
      </dgm:t>
    </dgm:pt>
    <dgm:pt modelId="{3DD4E080-6C3D-471D-A916-846DB2EF15D0}" type="parTrans" cxnId="{04E2C383-3675-4B87-AF83-98B89D20E2BF}">
      <dgm:prSet/>
      <dgm:spPr/>
      <dgm:t>
        <a:bodyPr/>
        <a:lstStyle/>
        <a:p>
          <a:endParaRPr lang="en-US"/>
        </a:p>
      </dgm:t>
    </dgm:pt>
    <dgm:pt modelId="{98E9911C-98FF-4951-902E-4B0BF6501E84}" type="sibTrans" cxnId="{04E2C383-3675-4B87-AF83-98B89D20E2BF}">
      <dgm:prSet/>
      <dgm:spPr/>
      <dgm:t>
        <a:bodyPr/>
        <a:lstStyle/>
        <a:p>
          <a:endParaRPr lang="en-US"/>
        </a:p>
      </dgm:t>
    </dgm:pt>
    <dgm:pt modelId="{FFB1B354-BDCC-4E9F-A0C4-4BC93D36B302}">
      <dgm:prSet/>
      <dgm:spPr/>
      <dgm:t>
        <a:bodyPr/>
        <a:lstStyle/>
        <a:p>
          <a:r>
            <a:rPr lang="en-US"/>
            <a:t>Taking action to make sure all children who are victims of sexual abuse and exploitation have the best possible outcome in court against their perpetrators.</a:t>
          </a:r>
        </a:p>
      </dgm:t>
    </dgm:pt>
    <dgm:pt modelId="{D541AB5C-27ED-4EA0-97F5-3038873E889A}" type="parTrans" cxnId="{D07B0B77-C0CF-4D0D-80A4-3AB90C954433}">
      <dgm:prSet/>
      <dgm:spPr/>
      <dgm:t>
        <a:bodyPr/>
        <a:lstStyle/>
        <a:p>
          <a:endParaRPr lang="en-US"/>
        </a:p>
      </dgm:t>
    </dgm:pt>
    <dgm:pt modelId="{74D883DE-00C5-4E62-9F4B-2F4F25963F4E}" type="sibTrans" cxnId="{D07B0B77-C0CF-4D0D-80A4-3AB90C954433}">
      <dgm:prSet/>
      <dgm:spPr/>
      <dgm:t>
        <a:bodyPr/>
        <a:lstStyle/>
        <a:p>
          <a:endParaRPr lang="en-US"/>
        </a:p>
      </dgm:t>
    </dgm:pt>
    <dgm:pt modelId="{6E5471E7-BBAA-4D60-AB1D-2F9FB425679E}" type="pres">
      <dgm:prSet presAssocID="{2A8A4368-B6D7-46B7-AD9F-BB4EA52F83E2}" presName="Name0" presStyleCnt="0">
        <dgm:presLayoutVars>
          <dgm:dir/>
          <dgm:animLvl val="lvl"/>
          <dgm:resizeHandles val="exact"/>
        </dgm:presLayoutVars>
      </dgm:prSet>
      <dgm:spPr/>
    </dgm:pt>
    <dgm:pt modelId="{B6B02F8A-D7A4-40A5-9116-9380D9F2114C}" type="pres">
      <dgm:prSet presAssocID="{0CF605FC-7659-449B-8C23-2588D38F6516}" presName="linNode" presStyleCnt="0"/>
      <dgm:spPr/>
    </dgm:pt>
    <dgm:pt modelId="{CFF4A978-0B99-42E1-AE56-4DD41047546A}" type="pres">
      <dgm:prSet presAssocID="{0CF605FC-7659-449B-8C23-2588D38F6516}" presName="parentText" presStyleLbl="solidFgAcc1" presStyleIdx="0" presStyleCnt="5">
        <dgm:presLayoutVars>
          <dgm:chMax val="1"/>
          <dgm:bulletEnabled/>
        </dgm:presLayoutVars>
      </dgm:prSet>
      <dgm:spPr/>
    </dgm:pt>
    <dgm:pt modelId="{A6640DA8-4819-45C2-8852-92433B7C5A42}" type="pres">
      <dgm:prSet presAssocID="{0CF605FC-7659-449B-8C23-2588D38F6516}" presName="descendantText" presStyleLbl="alignNode1" presStyleIdx="0" presStyleCnt="5">
        <dgm:presLayoutVars>
          <dgm:bulletEnabled/>
        </dgm:presLayoutVars>
      </dgm:prSet>
      <dgm:spPr/>
    </dgm:pt>
    <dgm:pt modelId="{F170CA13-C51B-4169-9C78-551488A4BA3A}" type="pres">
      <dgm:prSet presAssocID="{9C522093-719A-415E-85CC-2C79069E8796}" presName="sp" presStyleCnt="0"/>
      <dgm:spPr/>
    </dgm:pt>
    <dgm:pt modelId="{B9C88DA1-F184-4DD7-8955-E142582EE83C}" type="pres">
      <dgm:prSet presAssocID="{4B1C9AAA-6329-40AA-9379-56613AC664D6}" presName="linNode" presStyleCnt="0"/>
      <dgm:spPr/>
    </dgm:pt>
    <dgm:pt modelId="{0D562C4D-0311-4A58-AB65-1BBA2586C800}" type="pres">
      <dgm:prSet presAssocID="{4B1C9AAA-6329-40AA-9379-56613AC664D6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E599DBAC-453D-48C6-B32D-BEC103999740}" type="pres">
      <dgm:prSet presAssocID="{4B1C9AAA-6329-40AA-9379-56613AC664D6}" presName="descendantText" presStyleLbl="alignNode1" presStyleIdx="1" presStyleCnt="5">
        <dgm:presLayoutVars>
          <dgm:bulletEnabled/>
        </dgm:presLayoutVars>
      </dgm:prSet>
      <dgm:spPr/>
    </dgm:pt>
    <dgm:pt modelId="{426105F7-B332-453F-8999-98C3072648D9}" type="pres">
      <dgm:prSet presAssocID="{9417359C-5640-43A2-8E69-5493A44A3637}" presName="sp" presStyleCnt="0"/>
      <dgm:spPr/>
    </dgm:pt>
    <dgm:pt modelId="{94D1789B-ECFB-4319-A021-97FA546A4997}" type="pres">
      <dgm:prSet presAssocID="{1058ABD6-42EA-4A78-824E-6BB9B9911650}" presName="linNode" presStyleCnt="0"/>
      <dgm:spPr/>
    </dgm:pt>
    <dgm:pt modelId="{F1D6BAE2-AC8B-42B9-9E41-E84983D7D787}" type="pres">
      <dgm:prSet presAssocID="{1058ABD6-42EA-4A78-824E-6BB9B9911650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2AD1DF9F-301E-43F9-8EFD-2E14F4181B29}" type="pres">
      <dgm:prSet presAssocID="{1058ABD6-42EA-4A78-824E-6BB9B9911650}" presName="descendantText" presStyleLbl="alignNode1" presStyleIdx="2" presStyleCnt="5">
        <dgm:presLayoutVars>
          <dgm:bulletEnabled/>
        </dgm:presLayoutVars>
      </dgm:prSet>
      <dgm:spPr/>
    </dgm:pt>
    <dgm:pt modelId="{E25D786A-D0FA-46E0-9497-245BA37BD8AE}" type="pres">
      <dgm:prSet presAssocID="{BE4EEE0F-442D-4201-9A07-9774CC855F1F}" presName="sp" presStyleCnt="0"/>
      <dgm:spPr/>
    </dgm:pt>
    <dgm:pt modelId="{3369535E-6EF1-4718-890C-2F58F5B26E40}" type="pres">
      <dgm:prSet presAssocID="{3EC0F1EF-25DE-42FA-96D8-C5A1F3AF7BA9}" presName="linNode" presStyleCnt="0"/>
      <dgm:spPr/>
    </dgm:pt>
    <dgm:pt modelId="{B9CF1B3C-414F-466F-89CC-564ED92C8C59}" type="pres">
      <dgm:prSet presAssocID="{3EC0F1EF-25DE-42FA-96D8-C5A1F3AF7BA9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F4A174C5-A08B-4B34-BF06-2B764A9A71FF}" type="pres">
      <dgm:prSet presAssocID="{3EC0F1EF-25DE-42FA-96D8-C5A1F3AF7BA9}" presName="descendantText" presStyleLbl="alignNode1" presStyleIdx="3" presStyleCnt="5">
        <dgm:presLayoutVars>
          <dgm:bulletEnabled/>
        </dgm:presLayoutVars>
      </dgm:prSet>
      <dgm:spPr/>
    </dgm:pt>
    <dgm:pt modelId="{1781E9E5-D69C-42C3-954D-C74A6516D9FF}" type="pres">
      <dgm:prSet presAssocID="{626B1F57-85E4-4D06-B4A6-5C4C36F866CE}" presName="sp" presStyleCnt="0"/>
      <dgm:spPr/>
    </dgm:pt>
    <dgm:pt modelId="{8E57B63E-F126-455D-8CAA-D40FC526992F}" type="pres">
      <dgm:prSet presAssocID="{5A9D7A65-A2D4-4AD4-9593-625EC32BAF9E}" presName="linNode" presStyleCnt="0"/>
      <dgm:spPr/>
    </dgm:pt>
    <dgm:pt modelId="{7CA4397D-1129-4FCE-9FE7-604FF758BEF5}" type="pres">
      <dgm:prSet presAssocID="{5A9D7A65-A2D4-4AD4-9593-625EC32BAF9E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C6EA539C-C71B-4260-9D0C-2A2A77556B92}" type="pres">
      <dgm:prSet presAssocID="{5A9D7A65-A2D4-4AD4-9593-625EC32BAF9E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8EBBE00C-0C72-49F0-961A-86D53ABBDC45}" srcId="{2A8A4368-B6D7-46B7-AD9F-BB4EA52F83E2}" destId="{1058ABD6-42EA-4A78-824E-6BB9B9911650}" srcOrd="2" destOrd="0" parTransId="{AF2BD531-2BB7-42B0-B0CC-3C11F69E9CB3}" sibTransId="{BE4EEE0F-442D-4201-9A07-9774CC855F1F}"/>
    <dgm:cxn modelId="{65F4FA0D-26D2-4F48-B039-C616CA9600B7}" type="presOf" srcId="{FFB1B354-BDCC-4E9F-A0C4-4BC93D36B302}" destId="{C6EA539C-C71B-4260-9D0C-2A2A77556B92}" srcOrd="0" destOrd="0" presId="urn:microsoft.com/office/officeart/2016/7/layout/VerticalHollowActionList"/>
    <dgm:cxn modelId="{569F5A20-E6DD-4979-871A-77267491E632}" srcId="{2A8A4368-B6D7-46B7-AD9F-BB4EA52F83E2}" destId="{3EC0F1EF-25DE-42FA-96D8-C5A1F3AF7BA9}" srcOrd="3" destOrd="0" parTransId="{F42AB4B2-1371-4B7D-88A0-7FCC7799DDFB}" sibTransId="{626B1F57-85E4-4D06-B4A6-5C4C36F866CE}"/>
    <dgm:cxn modelId="{FBCA5722-95CD-4FE3-BE6A-BC837E2638D0}" type="presOf" srcId="{B8E136F4-9383-4D1E-8604-F0FB8DE5CBD1}" destId="{F4A174C5-A08B-4B34-BF06-2B764A9A71FF}" srcOrd="0" destOrd="0" presId="urn:microsoft.com/office/officeart/2016/7/layout/VerticalHollowActionList"/>
    <dgm:cxn modelId="{B14EB93F-D0B9-436B-AAE7-698C7998355B}" srcId="{2A8A4368-B6D7-46B7-AD9F-BB4EA52F83E2}" destId="{4B1C9AAA-6329-40AA-9379-56613AC664D6}" srcOrd="1" destOrd="0" parTransId="{A9FF6750-1954-43F5-8D91-811027983F49}" sibTransId="{9417359C-5640-43A2-8E69-5493A44A3637}"/>
    <dgm:cxn modelId="{B9DC955D-B464-41C5-B4A5-42FB4D51E1E7}" type="presOf" srcId="{5A9D7A65-A2D4-4AD4-9593-625EC32BAF9E}" destId="{7CA4397D-1129-4FCE-9FE7-604FF758BEF5}" srcOrd="0" destOrd="0" presId="urn:microsoft.com/office/officeart/2016/7/layout/VerticalHollowActionList"/>
    <dgm:cxn modelId="{D07B0B77-C0CF-4D0D-80A4-3AB90C954433}" srcId="{5A9D7A65-A2D4-4AD4-9593-625EC32BAF9E}" destId="{FFB1B354-BDCC-4E9F-A0C4-4BC93D36B302}" srcOrd="0" destOrd="0" parTransId="{D541AB5C-27ED-4EA0-97F5-3038873E889A}" sibTransId="{74D883DE-00C5-4E62-9F4B-2F4F25963F4E}"/>
    <dgm:cxn modelId="{85AEF882-326C-4463-9BE5-D409BC83E0CD}" type="presOf" srcId="{11DC49EE-EB9E-4BF9-AA4F-BC13FC07E03C}" destId="{2AD1DF9F-301E-43F9-8EFD-2E14F4181B29}" srcOrd="0" destOrd="0" presId="urn:microsoft.com/office/officeart/2016/7/layout/VerticalHollowActionList"/>
    <dgm:cxn modelId="{04E2C383-3675-4B87-AF83-98B89D20E2BF}" srcId="{2A8A4368-B6D7-46B7-AD9F-BB4EA52F83E2}" destId="{5A9D7A65-A2D4-4AD4-9593-625EC32BAF9E}" srcOrd="4" destOrd="0" parTransId="{3DD4E080-6C3D-471D-A916-846DB2EF15D0}" sibTransId="{98E9911C-98FF-4951-902E-4B0BF6501E84}"/>
    <dgm:cxn modelId="{52DA1C88-AE5E-4205-A2AD-052877600720}" type="presOf" srcId="{0CC5FF81-7039-4EDF-8367-AB379D867C9E}" destId="{A6640DA8-4819-45C2-8852-92433B7C5A42}" srcOrd="0" destOrd="0" presId="urn:microsoft.com/office/officeart/2016/7/layout/VerticalHollowActionList"/>
    <dgm:cxn modelId="{1C08908D-EF0F-46EA-8BC4-7C282DEF3086}" srcId="{2A8A4368-B6D7-46B7-AD9F-BB4EA52F83E2}" destId="{0CF605FC-7659-449B-8C23-2588D38F6516}" srcOrd="0" destOrd="0" parTransId="{79861BD3-2CDA-4D9D-80EB-8479761FB1EB}" sibTransId="{9C522093-719A-415E-85CC-2C79069E8796}"/>
    <dgm:cxn modelId="{12EF53A6-BFE6-4919-899A-14EB5CF5DBD5}" type="presOf" srcId="{0CF605FC-7659-449B-8C23-2588D38F6516}" destId="{CFF4A978-0B99-42E1-AE56-4DD41047546A}" srcOrd="0" destOrd="0" presId="urn:microsoft.com/office/officeart/2016/7/layout/VerticalHollowActionList"/>
    <dgm:cxn modelId="{328DD5A8-0124-4448-A627-2EE3E66AD6DE}" type="presOf" srcId="{4B1C9AAA-6329-40AA-9379-56613AC664D6}" destId="{0D562C4D-0311-4A58-AB65-1BBA2586C800}" srcOrd="0" destOrd="0" presId="urn:microsoft.com/office/officeart/2016/7/layout/VerticalHollowActionList"/>
    <dgm:cxn modelId="{290D76AC-F47E-41D8-902D-18544677B182}" type="presOf" srcId="{1058ABD6-42EA-4A78-824E-6BB9B9911650}" destId="{F1D6BAE2-AC8B-42B9-9E41-E84983D7D787}" srcOrd="0" destOrd="0" presId="urn:microsoft.com/office/officeart/2016/7/layout/VerticalHollowActionList"/>
    <dgm:cxn modelId="{144012AE-A6B0-4332-B3BF-3BBD07D08605}" srcId="{1058ABD6-42EA-4A78-824E-6BB9B9911650}" destId="{11DC49EE-EB9E-4BF9-AA4F-BC13FC07E03C}" srcOrd="0" destOrd="0" parTransId="{1C5C8FE1-1AA3-4DEC-B92D-2B5CD07CC491}" sibTransId="{6E8A6BB3-1D98-486E-BC75-19D287C38588}"/>
    <dgm:cxn modelId="{964C7ED3-5BAB-4D76-884A-659766C159BE}" type="presOf" srcId="{3EC0F1EF-25DE-42FA-96D8-C5A1F3AF7BA9}" destId="{B9CF1B3C-414F-466F-89CC-564ED92C8C59}" srcOrd="0" destOrd="0" presId="urn:microsoft.com/office/officeart/2016/7/layout/VerticalHollowActionList"/>
    <dgm:cxn modelId="{62B557E4-EB22-4AD9-B7D8-D3E73E19D8CD}" srcId="{3EC0F1EF-25DE-42FA-96D8-C5A1F3AF7BA9}" destId="{B8E136F4-9383-4D1E-8604-F0FB8DE5CBD1}" srcOrd="0" destOrd="0" parTransId="{98B24907-9AC9-463F-BE6A-9F2B2657EB0E}" sibTransId="{C50D25E6-C4B5-4C00-91E5-985BCE17072B}"/>
    <dgm:cxn modelId="{5D63D2E6-C2C6-4D76-B0E8-4E2DFEFE66B5}" srcId="{4B1C9AAA-6329-40AA-9379-56613AC664D6}" destId="{65801CA5-A565-4F7B-8670-36812D6530AC}" srcOrd="0" destOrd="0" parTransId="{62F96171-9233-43E4-9E64-25190284CC25}" sibTransId="{2D2AD3A3-F5B5-48FB-8147-57EF57123EDC}"/>
    <dgm:cxn modelId="{5B9AE8E8-20D3-43AF-A88B-2E8B861FBE15}" type="presOf" srcId="{2A8A4368-B6D7-46B7-AD9F-BB4EA52F83E2}" destId="{6E5471E7-BBAA-4D60-AB1D-2F9FB425679E}" srcOrd="0" destOrd="0" presId="urn:microsoft.com/office/officeart/2016/7/layout/VerticalHollowActionList"/>
    <dgm:cxn modelId="{0DE8E4EB-39E9-4F1F-9225-AC0B2A5FB423}" type="presOf" srcId="{65801CA5-A565-4F7B-8670-36812D6530AC}" destId="{E599DBAC-453D-48C6-B32D-BEC103999740}" srcOrd="0" destOrd="0" presId="urn:microsoft.com/office/officeart/2016/7/layout/VerticalHollowActionList"/>
    <dgm:cxn modelId="{B6482BF5-329D-43B4-B622-86C29C3B5B89}" srcId="{0CF605FC-7659-449B-8C23-2588D38F6516}" destId="{0CC5FF81-7039-4EDF-8367-AB379D867C9E}" srcOrd="0" destOrd="0" parTransId="{FC93ED3F-AF92-46B2-8ADB-FAF691EBD0DA}" sibTransId="{CF187930-BBBD-412C-A1C4-ECD938FE8390}"/>
    <dgm:cxn modelId="{1C81FD68-707E-4527-B5CA-C0B712F6A89D}" type="presParOf" srcId="{6E5471E7-BBAA-4D60-AB1D-2F9FB425679E}" destId="{B6B02F8A-D7A4-40A5-9116-9380D9F2114C}" srcOrd="0" destOrd="0" presId="urn:microsoft.com/office/officeart/2016/7/layout/VerticalHollowActionList"/>
    <dgm:cxn modelId="{7977C5D7-CFD9-460D-BAF1-3755BC318957}" type="presParOf" srcId="{B6B02F8A-D7A4-40A5-9116-9380D9F2114C}" destId="{CFF4A978-0B99-42E1-AE56-4DD41047546A}" srcOrd="0" destOrd="0" presId="urn:microsoft.com/office/officeart/2016/7/layout/VerticalHollowActionList"/>
    <dgm:cxn modelId="{E60ADEE6-EB66-4768-BF78-A3B943FCBEE8}" type="presParOf" srcId="{B6B02F8A-D7A4-40A5-9116-9380D9F2114C}" destId="{A6640DA8-4819-45C2-8852-92433B7C5A42}" srcOrd="1" destOrd="0" presId="urn:microsoft.com/office/officeart/2016/7/layout/VerticalHollowActionList"/>
    <dgm:cxn modelId="{D396751E-4F5C-4F8E-8EAC-A458F0996DBF}" type="presParOf" srcId="{6E5471E7-BBAA-4D60-AB1D-2F9FB425679E}" destId="{F170CA13-C51B-4169-9C78-551488A4BA3A}" srcOrd="1" destOrd="0" presId="urn:microsoft.com/office/officeart/2016/7/layout/VerticalHollowActionList"/>
    <dgm:cxn modelId="{D51D81DE-4D09-4F9A-8314-29CD351A6352}" type="presParOf" srcId="{6E5471E7-BBAA-4D60-AB1D-2F9FB425679E}" destId="{B9C88DA1-F184-4DD7-8955-E142582EE83C}" srcOrd="2" destOrd="0" presId="urn:microsoft.com/office/officeart/2016/7/layout/VerticalHollowActionList"/>
    <dgm:cxn modelId="{E128C94B-D1EF-4786-B187-CAEECA5F2ECA}" type="presParOf" srcId="{B9C88DA1-F184-4DD7-8955-E142582EE83C}" destId="{0D562C4D-0311-4A58-AB65-1BBA2586C800}" srcOrd="0" destOrd="0" presId="urn:microsoft.com/office/officeart/2016/7/layout/VerticalHollowActionList"/>
    <dgm:cxn modelId="{49C8DE4A-0477-47F0-9350-8296E1F8723A}" type="presParOf" srcId="{B9C88DA1-F184-4DD7-8955-E142582EE83C}" destId="{E599DBAC-453D-48C6-B32D-BEC103999740}" srcOrd="1" destOrd="0" presId="urn:microsoft.com/office/officeart/2016/7/layout/VerticalHollowActionList"/>
    <dgm:cxn modelId="{DAAC1315-A5AB-4CC8-8497-BF49C79776B3}" type="presParOf" srcId="{6E5471E7-BBAA-4D60-AB1D-2F9FB425679E}" destId="{426105F7-B332-453F-8999-98C3072648D9}" srcOrd="3" destOrd="0" presId="urn:microsoft.com/office/officeart/2016/7/layout/VerticalHollowActionList"/>
    <dgm:cxn modelId="{B728BA58-A397-46D8-B1FC-3C8FFDA47F84}" type="presParOf" srcId="{6E5471E7-BBAA-4D60-AB1D-2F9FB425679E}" destId="{94D1789B-ECFB-4319-A021-97FA546A4997}" srcOrd="4" destOrd="0" presId="urn:microsoft.com/office/officeart/2016/7/layout/VerticalHollowActionList"/>
    <dgm:cxn modelId="{0D659F32-6E0B-41E9-9314-DB4D7112B8F0}" type="presParOf" srcId="{94D1789B-ECFB-4319-A021-97FA546A4997}" destId="{F1D6BAE2-AC8B-42B9-9E41-E84983D7D787}" srcOrd="0" destOrd="0" presId="urn:microsoft.com/office/officeart/2016/7/layout/VerticalHollowActionList"/>
    <dgm:cxn modelId="{DC645560-772A-4350-9999-5C16DA9485AD}" type="presParOf" srcId="{94D1789B-ECFB-4319-A021-97FA546A4997}" destId="{2AD1DF9F-301E-43F9-8EFD-2E14F4181B29}" srcOrd="1" destOrd="0" presId="urn:microsoft.com/office/officeart/2016/7/layout/VerticalHollowActionList"/>
    <dgm:cxn modelId="{FDECBF54-938F-4F80-AA0D-6790CAE7B72D}" type="presParOf" srcId="{6E5471E7-BBAA-4D60-AB1D-2F9FB425679E}" destId="{E25D786A-D0FA-46E0-9497-245BA37BD8AE}" srcOrd="5" destOrd="0" presId="urn:microsoft.com/office/officeart/2016/7/layout/VerticalHollowActionList"/>
    <dgm:cxn modelId="{2C262BB2-FD95-4D39-946A-DBD54634FBCB}" type="presParOf" srcId="{6E5471E7-BBAA-4D60-AB1D-2F9FB425679E}" destId="{3369535E-6EF1-4718-890C-2F58F5B26E40}" srcOrd="6" destOrd="0" presId="urn:microsoft.com/office/officeart/2016/7/layout/VerticalHollowActionList"/>
    <dgm:cxn modelId="{A8C442D0-83BC-453B-A0F3-F6D59B78D092}" type="presParOf" srcId="{3369535E-6EF1-4718-890C-2F58F5B26E40}" destId="{B9CF1B3C-414F-466F-89CC-564ED92C8C59}" srcOrd="0" destOrd="0" presId="urn:microsoft.com/office/officeart/2016/7/layout/VerticalHollowActionList"/>
    <dgm:cxn modelId="{D6D15F45-C473-4071-BFBB-33DB04B7B62A}" type="presParOf" srcId="{3369535E-6EF1-4718-890C-2F58F5B26E40}" destId="{F4A174C5-A08B-4B34-BF06-2B764A9A71FF}" srcOrd="1" destOrd="0" presId="urn:microsoft.com/office/officeart/2016/7/layout/VerticalHollowActionList"/>
    <dgm:cxn modelId="{B0D898C7-28AF-4289-A24E-9BAD380B82DB}" type="presParOf" srcId="{6E5471E7-BBAA-4D60-AB1D-2F9FB425679E}" destId="{1781E9E5-D69C-42C3-954D-C74A6516D9FF}" srcOrd="7" destOrd="0" presId="urn:microsoft.com/office/officeart/2016/7/layout/VerticalHollowActionList"/>
    <dgm:cxn modelId="{062F5038-99F5-4EA1-BF45-A549F260B2CE}" type="presParOf" srcId="{6E5471E7-BBAA-4D60-AB1D-2F9FB425679E}" destId="{8E57B63E-F126-455D-8CAA-D40FC526992F}" srcOrd="8" destOrd="0" presId="urn:microsoft.com/office/officeart/2016/7/layout/VerticalHollowActionList"/>
    <dgm:cxn modelId="{ED2559EE-CE2C-4FDD-AA32-8151A9A6876D}" type="presParOf" srcId="{8E57B63E-F126-455D-8CAA-D40FC526992F}" destId="{7CA4397D-1129-4FCE-9FE7-604FF758BEF5}" srcOrd="0" destOrd="0" presId="urn:microsoft.com/office/officeart/2016/7/layout/VerticalHollowActionList"/>
    <dgm:cxn modelId="{A4198A59-E812-42B9-82A2-BF38F053AA9B}" type="presParOf" srcId="{8E57B63E-F126-455D-8CAA-D40FC526992F}" destId="{C6EA539C-C71B-4260-9D0C-2A2A77556B9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2379DC-5FF1-44E0-8358-1568BD7BA146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6F6C6B37-6ACE-48A1-BC2A-E540D2790836}">
      <dgm:prSet/>
      <dgm:spPr/>
      <dgm:t>
        <a:bodyPr/>
        <a:lstStyle/>
        <a:p>
          <a:pPr rtl="0"/>
          <a:r>
            <a:rPr lang="en-US" dirty="0"/>
            <a:t>GOV.UK, (2021) 'Tackling Child Sexual Abuse Strategy (accessible version)'. Available at: </a:t>
          </a:r>
          <a:r>
            <a:rPr lang="en-US" dirty="0">
              <a:hlinkClick xmlns:r="http://schemas.openxmlformats.org/officeDocument/2006/relationships" r:id="rId1"/>
            </a:rPr>
            <a:t>https://www.gov.uk/government/publications/tackling-child-sexual-abuse-strategy/tacking-child-sexual-abuse-strategy-accessible-version</a:t>
          </a:r>
          <a:r>
            <a:rPr lang="en-US" dirty="0"/>
            <a:t> </a:t>
          </a:r>
          <a:r>
            <a:rPr lang="en-US" dirty="0">
              <a:latin typeface="Seaford"/>
            </a:rPr>
            <a:t>(Accessed 30 November 2024)</a:t>
          </a:r>
          <a:endParaRPr lang="en-US" dirty="0"/>
        </a:p>
      </dgm:t>
    </dgm:pt>
    <dgm:pt modelId="{87E0009B-0BFC-4C7D-84E3-29236E16B2A3}" type="parTrans" cxnId="{AE2C73BD-68CB-4818-B1A7-23956C4ABD2E}">
      <dgm:prSet/>
      <dgm:spPr/>
      <dgm:t>
        <a:bodyPr/>
        <a:lstStyle/>
        <a:p>
          <a:endParaRPr lang="en-US"/>
        </a:p>
      </dgm:t>
    </dgm:pt>
    <dgm:pt modelId="{185209E2-D34E-4025-B684-F2CC593B159B}" type="sibTrans" cxnId="{AE2C73BD-68CB-4818-B1A7-23956C4ABD2E}">
      <dgm:prSet/>
      <dgm:spPr/>
      <dgm:t>
        <a:bodyPr/>
        <a:lstStyle/>
        <a:p>
          <a:endParaRPr lang="en-US"/>
        </a:p>
      </dgm:t>
    </dgm:pt>
    <dgm:pt modelId="{2B0B4367-A607-4963-A9AE-F81B934145F3}">
      <dgm:prSet/>
      <dgm:spPr/>
      <dgm:t>
        <a:bodyPr/>
        <a:lstStyle/>
        <a:p>
          <a:pPr rtl="0"/>
          <a:r>
            <a:rPr lang="en-US" dirty="0"/>
            <a:t>IWF,(2020) 'UK-hosted child sexual abuse'. Available at: </a:t>
          </a:r>
          <a:r>
            <a:rPr lang="en-US" dirty="0">
              <a:hlinkClick xmlns:r="http://schemas.openxmlformats.org/officeDocument/2006/relationships" r:id="rId2"/>
            </a:rPr>
            <a:t>https://annualreport2020.iwf.org.uk/trends/uk/hosted</a:t>
          </a:r>
          <a:r>
            <a:rPr lang="en-US" dirty="0"/>
            <a:t> </a:t>
          </a:r>
          <a:r>
            <a:rPr lang="en-US" dirty="0">
              <a:latin typeface="Seaford"/>
            </a:rPr>
            <a:t>(Accessed 30 November 2024)</a:t>
          </a:r>
          <a:endParaRPr lang="en-US" dirty="0"/>
        </a:p>
      </dgm:t>
    </dgm:pt>
    <dgm:pt modelId="{5D01A8DF-9C76-4B84-9542-08228B1D71A3}" type="parTrans" cxnId="{24B7ECBB-48A6-43C8-B834-36EB467722B9}">
      <dgm:prSet/>
      <dgm:spPr/>
      <dgm:t>
        <a:bodyPr/>
        <a:lstStyle/>
        <a:p>
          <a:endParaRPr lang="en-US"/>
        </a:p>
      </dgm:t>
    </dgm:pt>
    <dgm:pt modelId="{D852B8D4-B50F-4CCB-A4F0-418D18547E5F}" type="sibTrans" cxnId="{24B7ECBB-48A6-43C8-B834-36EB467722B9}">
      <dgm:prSet/>
      <dgm:spPr/>
      <dgm:t>
        <a:bodyPr/>
        <a:lstStyle/>
        <a:p>
          <a:endParaRPr lang="en-US"/>
        </a:p>
      </dgm:t>
    </dgm:pt>
    <dgm:pt modelId="{D5BCA8D4-0AF1-497A-B308-5279A469AC0D}">
      <dgm:prSet/>
      <dgm:spPr/>
      <dgm:t>
        <a:bodyPr/>
        <a:lstStyle/>
        <a:p>
          <a:r>
            <a:rPr lang="en-US" dirty="0"/>
            <a:t>Office for National Statistics, (2020) 'Child sexual abuse in England and Wales: year ending March 2019'. Available at: </a:t>
          </a:r>
          <a:r>
            <a:rPr lang="en-US" dirty="0">
              <a:hlinkClick xmlns:r="http://schemas.openxmlformats.org/officeDocument/2006/relationships" r:id="rId3"/>
            </a:rPr>
            <a:t>https://www.ons.gov.uk/peoplepopulationandcommunity/crimeandjustice/articles/childsexualabuseinenglandandwales/yearendingmarch2019</a:t>
          </a:r>
          <a:r>
            <a:rPr lang="en-US" dirty="0"/>
            <a:t> (Accessed 30 November 2024) </a:t>
          </a:r>
        </a:p>
      </dgm:t>
    </dgm:pt>
    <dgm:pt modelId="{C87C9B79-AE73-4CBC-95E4-D523B5B2F315}" type="parTrans" cxnId="{DD9A0FAD-BD7C-4B39-B193-3D735B674DDD}">
      <dgm:prSet/>
      <dgm:spPr/>
      <dgm:t>
        <a:bodyPr/>
        <a:lstStyle/>
        <a:p>
          <a:endParaRPr lang="en-US"/>
        </a:p>
      </dgm:t>
    </dgm:pt>
    <dgm:pt modelId="{786125B8-AFCC-4C44-898C-2AC8FFD03D76}" type="sibTrans" cxnId="{DD9A0FAD-BD7C-4B39-B193-3D735B674DDD}">
      <dgm:prSet/>
      <dgm:spPr/>
      <dgm:t>
        <a:bodyPr/>
        <a:lstStyle/>
        <a:p>
          <a:endParaRPr lang="en-US"/>
        </a:p>
      </dgm:t>
    </dgm:pt>
    <dgm:pt modelId="{6CFB5972-3496-4A32-894D-32905B663DBD}">
      <dgm:prSet phldr="0"/>
      <dgm:spPr/>
      <dgm:t>
        <a:bodyPr/>
        <a:lstStyle/>
        <a:p>
          <a:r>
            <a:rPr lang="en-US" dirty="0">
              <a:latin typeface="Seaford"/>
            </a:rPr>
            <a:t>Childrens Society, (2024) 'What is child sexual abuse and exploitation'. Available at: </a:t>
          </a:r>
          <a:r>
            <a:rPr lang="en-US" dirty="0">
              <a:latin typeface="Seaford"/>
              <a:hlinkClick xmlns:r="http://schemas.openxmlformats.org/officeDocument/2006/relationships" r:id="rId4"/>
            </a:rPr>
            <a:t>https://www.childrenssociety.org.uk/what-we-do/our-work/preventing-child-sexual-exploitation/what-is-child-sexual-abuse-and-exploitation</a:t>
          </a:r>
          <a:r>
            <a:rPr lang="en-US" dirty="0">
              <a:latin typeface="Seaford"/>
            </a:rPr>
            <a:t>.' (Accessed 30 November 2024)</a:t>
          </a:r>
          <a:endParaRPr lang="en-US" dirty="0"/>
        </a:p>
      </dgm:t>
    </dgm:pt>
    <dgm:pt modelId="{1867DBCD-2D67-4883-8756-8DA8E453114A}" type="parTrans" cxnId="{7191A903-D247-48FE-84EC-57777CDC75AA}">
      <dgm:prSet/>
      <dgm:spPr/>
    </dgm:pt>
    <dgm:pt modelId="{874A500E-2042-4320-AA50-CA65AD27249D}" type="sibTrans" cxnId="{7191A903-D247-48FE-84EC-57777CDC75AA}">
      <dgm:prSet/>
      <dgm:spPr/>
    </dgm:pt>
    <dgm:pt modelId="{A77F9242-DABC-461C-8829-B840181158D1}">
      <dgm:prSet phldr="0"/>
      <dgm:spPr/>
      <dgm:t>
        <a:bodyPr/>
        <a:lstStyle/>
        <a:p>
          <a:pPr rtl="0"/>
          <a:r>
            <a:rPr lang="en-US" dirty="0">
              <a:latin typeface="Seaford"/>
            </a:rPr>
            <a:t>Crown Prosecution Service, (2019) 'Safeguarding Children as Victims and Witnesses'. Available at: </a:t>
          </a:r>
          <a:r>
            <a:rPr lang="en-US" dirty="0">
              <a:latin typeface="Seaford"/>
              <a:hlinkClick xmlns:r="http://schemas.openxmlformats.org/officeDocument/2006/relationships" r:id="rId5"/>
            </a:rPr>
            <a:t>https://www.cps.gov.uk/legal/safeguarding-children-as-victims-and-witnesses</a:t>
          </a:r>
          <a:r>
            <a:rPr lang="en-US" dirty="0">
              <a:latin typeface="Seaford"/>
            </a:rPr>
            <a:t> (Accessed 30 November 2024)</a:t>
          </a:r>
        </a:p>
      </dgm:t>
    </dgm:pt>
    <dgm:pt modelId="{029F1294-9F74-4ADE-8E70-09CC1BC62585}" type="parTrans" cxnId="{833953E1-2081-41C0-B6E6-C072688E5D3D}">
      <dgm:prSet/>
      <dgm:spPr/>
    </dgm:pt>
    <dgm:pt modelId="{82CBBAD0-964E-481A-BD92-2CCEAA6749EB}" type="sibTrans" cxnId="{833953E1-2081-41C0-B6E6-C072688E5D3D}">
      <dgm:prSet/>
      <dgm:spPr/>
    </dgm:pt>
    <dgm:pt modelId="{CC9762CD-482D-41A9-AFD2-C67B4172FA5D}">
      <dgm:prSet phldr="0"/>
      <dgm:spPr/>
      <dgm:t>
        <a:bodyPr/>
        <a:lstStyle/>
        <a:p>
          <a:pPr rtl="0"/>
          <a:r>
            <a:rPr lang="en-US" dirty="0">
              <a:latin typeface="Seaford"/>
            </a:rPr>
            <a:t>Stop It Now, (2024) 'How we prevent child sexual abuse'. Available at: </a:t>
          </a:r>
          <a:r>
            <a:rPr lang="en-US" dirty="0">
              <a:latin typeface="Seaford"/>
              <a:hlinkClick xmlns:r="http://schemas.openxmlformats.org/officeDocument/2006/relationships" r:id="rId6"/>
            </a:rPr>
            <a:t>https://www.stopitnow.org.uk/?msclkid=285be68e03221308826b81d89edebe1c</a:t>
          </a:r>
          <a:r>
            <a:rPr lang="en-US" dirty="0">
              <a:latin typeface="Seaford"/>
            </a:rPr>
            <a:t> (Accessed 30 November 2024)</a:t>
          </a:r>
        </a:p>
      </dgm:t>
    </dgm:pt>
    <dgm:pt modelId="{D235B677-A640-4685-9A29-0798E698563E}" type="parTrans" cxnId="{2ECCFEF7-ACB3-4820-8298-013CA7423176}">
      <dgm:prSet/>
      <dgm:spPr/>
    </dgm:pt>
    <dgm:pt modelId="{46C1D7F4-A917-447C-AE4A-E06387CBA837}" type="sibTrans" cxnId="{2ECCFEF7-ACB3-4820-8298-013CA7423176}">
      <dgm:prSet/>
      <dgm:spPr/>
    </dgm:pt>
    <dgm:pt modelId="{0EC40E2D-0994-413E-A586-981352DE2A2A}">
      <dgm:prSet phldr="0"/>
      <dgm:spPr/>
      <dgm:t>
        <a:bodyPr/>
        <a:lstStyle/>
        <a:p>
          <a:pPr rtl="0"/>
          <a:r>
            <a:rPr lang="en-US" dirty="0">
              <a:latin typeface="Seaford"/>
            </a:rPr>
            <a:t>Childline, (2024) 'Childline Helpline'. Available at: </a:t>
          </a:r>
          <a:r>
            <a:rPr lang="en-US" dirty="0">
              <a:latin typeface="Seaford"/>
              <a:hlinkClick xmlns:r="http://schemas.openxmlformats.org/officeDocument/2006/relationships" r:id="rId7"/>
            </a:rPr>
            <a:t>https://www.childline.org.uk</a:t>
          </a:r>
          <a:r>
            <a:rPr lang="en-US" dirty="0">
              <a:latin typeface="Seaford"/>
            </a:rPr>
            <a:t> (Accessed 30 November 2024) </a:t>
          </a:r>
        </a:p>
      </dgm:t>
    </dgm:pt>
    <dgm:pt modelId="{56E8C1FC-0A85-42B6-BD7C-5BA67BDEFBF7}" type="parTrans" cxnId="{5121D223-6A8E-49AE-B1B0-DEBB1B8B85A7}">
      <dgm:prSet/>
      <dgm:spPr/>
    </dgm:pt>
    <dgm:pt modelId="{2B1AE9F2-0BFB-4BC2-BB9B-FE294A35B8F3}" type="sibTrans" cxnId="{5121D223-6A8E-49AE-B1B0-DEBB1B8B85A7}">
      <dgm:prSet/>
      <dgm:spPr/>
    </dgm:pt>
    <dgm:pt modelId="{B7D841A9-7C67-4B48-B65C-1C03AC145286}" type="pres">
      <dgm:prSet presAssocID="{4E2379DC-5FF1-44E0-8358-1568BD7BA146}" presName="vert0" presStyleCnt="0">
        <dgm:presLayoutVars>
          <dgm:dir/>
          <dgm:animOne val="branch"/>
          <dgm:animLvl val="lvl"/>
        </dgm:presLayoutVars>
      </dgm:prSet>
      <dgm:spPr/>
    </dgm:pt>
    <dgm:pt modelId="{9478E42B-E5B9-422E-92B5-21470DDF5CE6}" type="pres">
      <dgm:prSet presAssocID="{0EC40E2D-0994-413E-A586-981352DE2A2A}" presName="thickLine" presStyleLbl="alignNode1" presStyleIdx="0" presStyleCnt="7"/>
      <dgm:spPr/>
    </dgm:pt>
    <dgm:pt modelId="{2540C2DD-B429-434C-A2D3-CD29FC68ED68}" type="pres">
      <dgm:prSet presAssocID="{0EC40E2D-0994-413E-A586-981352DE2A2A}" presName="horz1" presStyleCnt="0"/>
      <dgm:spPr/>
    </dgm:pt>
    <dgm:pt modelId="{E764AD00-D730-49D1-9502-A6ECF81A4CC3}" type="pres">
      <dgm:prSet presAssocID="{0EC40E2D-0994-413E-A586-981352DE2A2A}" presName="tx1" presStyleLbl="revTx" presStyleIdx="0" presStyleCnt="7"/>
      <dgm:spPr/>
    </dgm:pt>
    <dgm:pt modelId="{72CD225A-056D-4C27-8C3E-7BDE25B7322E}" type="pres">
      <dgm:prSet presAssocID="{0EC40E2D-0994-413E-A586-981352DE2A2A}" presName="vert1" presStyleCnt="0"/>
      <dgm:spPr/>
    </dgm:pt>
    <dgm:pt modelId="{59A194B2-F9A5-47F3-94C0-301894679CCE}" type="pres">
      <dgm:prSet presAssocID="{6CFB5972-3496-4A32-894D-32905B663DBD}" presName="thickLine" presStyleLbl="alignNode1" presStyleIdx="1" presStyleCnt="7"/>
      <dgm:spPr/>
    </dgm:pt>
    <dgm:pt modelId="{B14E2F3E-FA3B-421E-BB50-49D1A79EF847}" type="pres">
      <dgm:prSet presAssocID="{6CFB5972-3496-4A32-894D-32905B663DBD}" presName="horz1" presStyleCnt="0"/>
      <dgm:spPr/>
    </dgm:pt>
    <dgm:pt modelId="{99D529A7-4BC4-47F6-9793-31341ADCDCC7}" type="pres">
      <dgm:prSet presAssocID="{6CFB5972-3496-4A32-894D-32905B663DBD}" presName="tx1" presStyleLbl="revTx" presStyleIdx="1" presStyleCnt="7"/>
      <dgm:spPr/>
    </dgm:pt>
    <dgm:pt modelId="{9396E080-0747-4824-B620-695B68F9A28B}" type="pres">
      <dgm:prSet presAssocID="{6CFB5972-3496-4A32-894D-32905B663DBD}" presName="vert1" presStyleCnt="0"/>
      <dgm:spPr/>
    </dgm:pt>
    <dgm:pt modelId="{E22ADB5E-77EE-4D49-94EF-355616ED906A}" type="pres">
      <dgm:prSet presAssocID="{A77F9242-DABC-461C-8829-B840181158D1}" presName="thickLine" presStyleLbl="alignNode1" presStyleIdx="2" presStyleCnt="7"/>
      <dgm:spPr/>
    </dgm:pt>
    <dgm:pt modelId="{D8B67D45-8AA7-48C6-9948-D8FF55DA332E}" type="pres">
      <dgm:prSet presAssocID="{A77F9242-DABC-461C-8829-B840181158D1}" presName="horz1" presStyleCnt="0"/>
      <dgm:spPr/>
    </dgm:pt>
    <dgm:pt modelId="{E7640C71-C54E-45A9-B195-0F30DBFBC0AD}" type="pres">
      <dgm:prSet presAssocID="{A77F9242-DABC-461C-8829-B840181158D1}" presName="tx1" presStyleLbl="revTx" presStyleIdx="2" presStyleCnt="7"/>
      <dgm:spPr/>
    </dgm:pt>
    <dgm:pt modelId="{0DE95D01-9F3A-47D5-B0AF-E1A805CF696E}" type="pres">
      <dgm:prSet presAssocID="{A77F9242-DABC-461C-8829-B840181158D1}" presName="vert1" presStyleCnt="0"/>
      <dgm:spPr/>
    </dgm:pt>
    <dgm:pt modelId="{5AD593E1-6EE1-4402-82B4-CB3F7F198947}" type="pres">
      <dgm:prSet presAssocID="{6F6C6B37-6ACE-48A1-BC2A-E540D2790836}" presName="thickLine" presStyleLbl="alignNode1" presStyleIdx="3" presStyleCnt="7"/>
      <dgm:spPr/>
    </dgm:pt>
    <dgm:pt modelId="{C2B06772-3AE7-4830-92A8-B67953038CBB}" type="pres">
      <dgm:prSet presAssocID="{6F6C6B37-6ACE-48A1-BC2A-E540D2790836}" presName="horz1" presStyleCnt="0"/>
      <dgm:spPr/>
    </dgm:pt>
    <dgm:pt modelId="{1FCF4A20-04BC-4926-95C7-B32405974E62}" type="pres">
      <dgm:prSet presAssocID="{6F6C6B37-6ACE-48A1-BC2A-E540D2790836}" presName="tx1" presStyleLbl="revTx" presStyleIdx="3" presStyleCnt="7"/>
      <dgm:spPr/>
    </dgm:pt>
    <dgm:pt modelId="{D2468C37-DC4E-45AB-A91E-23B3EAC1B0CB}" type="pres">
      <dgm:prSet presAssocID="{6F6C6B37-6ACE-48A1-BC2A-E540D2790836}" presName="vert1" presStyleCnt="0"/>
      <dgm:spPr/>
    </dgm:pt>
    <dgm:pt modelId="{9EEE9074-BC4F-4AC1-BB5E-862DBFF21E70}" type="pres">
      <dgm:prSet presAssocID="{2B0B4367-A607-4963-A9AE-F81B934145F3}" presName="thickLine" presStyleLbl="alignNode1" presStyleIdx="4" presStyleCnt="7"/>
      <dgm:spPr/>
    </dgm:pt>
    <dgm:pt modelId="{395B1172-E90B-4CBC-BF77-23CD36A4B782}" type="pres">
      <dgm:prSet presAssocID="{2B0B4367-A607-4963-A9AE-F81B934145F3}" presName="horz1" presStyleCnt="0"/>
      <dgm:spPr/>
    </dgm:pt>
    <dgm:pt modelId="{0CDD359F-1C2E-4F1E-A01B-0D0D5B20D486}" type="pres">
      <dgm:prSet presAssocID="{2B0B4367-A607-4963-A9AE-F81B934145F3}" presName="tx1" presStyleLbl="revTx" presStyleIdx="4" presStyleCnt="7"/>
      <dgm:spPr/>
    </dgm:pt>
    <dgm:pt modelId="{A9D6B7E1-1C2F-4A9B-BCEE-2360B5C25AEA}" type="pres">
      <dgm:prSet presAssocID="{2B0B4367-A607-4963-A9AE-F81B934145F3}" presName="vert1" presStyleCnt="0"/>
      <dgm:spPr/>
    </dgm:pt>
    <dgm:pt modelId="{6B821AAC-A8CA-47BB-A853-207DC99A0DA2}" type="pres">
      <dgm:prSet presAssocID="{D5BCA8D4-0AF1-497A-B308-5279A469AC0D}" presName="thickLine" presStyleLbl="alignNode1" presStyleIdx="5" presStyleCnt="7"/>
      <dgm:spPr/>
    </dgm:pt>
    <dgm:pt modelId="{56665F4C-6E69-4B61-B065-98C0BE098CA6}" type="pres">
      <dgm:prSet presAssocID="{D5BCA8D4-0AF1-497A-B308-5279A469AC0D}" presName="horz1" presStyleCnt="0"/>
      <dgm:spPr/>
    </dgm:pt>
    <dgm:pt modelId="{A8A7A2AF-5062-47B1-810F-3D5C1D9D3651}" type="pres">
      <dgm:prSet presAssocID="{D5BCA8D4-0AF1-497A-B308-5279A469AC0D}" presName="tx1" presStyleLbl="revTx" presStyleIdx="5" presStyleCnt="7"/>
      <dgm:spPr/>
    </dgm:pt>
    <dgm:pt modelId="{99B31A50-4409-4DF9-9146-5327CA0329AC}" type="pres">
      <dgm:prSet presAssocID="{D5BCA8D4-0AF1-497A-B308-5279A469AC0D}" presName="vert1" presStyleCnt="0"/>
      <dgm:spPr/>
    </dgm:pt>
    <dgm:pt modelId="{73069964-9D10-4E27-A439-2A6503AE1D8B}" type="pres">
      <dgm:prSet presAssocID="{CC9762CD-482D-41A9-AFD2-C67B4172FA5D}" presName="thickLine" presStyleLbl="alignNode1" presStyleIdx="6" presStyleCnt="7"/>
      <dgm:spPr/>
    </dgm:pt>
    <dgm:pt modelId="{45725B4A-3E9C-4B83-9A69-D2343CF4F43E}" type="pres">
      <dgm:prSet presAssocID="{CC9762CD-482D-41A9-AFD2-C67B4172FA5D}" presName="horz1" presStyleCnt="0"/>
      <dgm:spPr/>
    </dgm:pt>
    <dgm:pt modelId="{E4617DB4-D94D-42BC-8360-926FA383E951}" type="pres">
      <dgm:prSet presAssocID="{CC9762CD-482D-41A9-AFD2-C67B4172FA5D}" presName="tx1" presStyleLbl="revTx" presStyleIdx="6" presStyleCnt="7"/>
      <dgm:spPr/>
    </dgm:pt>
    <dgm:pt modelId="{737C0A5C-08EE-4D9C-A7AF-AFA81ED7FBBA}" type="pres">
      <dgm:prSet presAssocID="{CC9762CD-482D-41A9-AFD2-C67B4172FA5D}" presName="vert1" presStyleCnt="0"/>
      <dgm:spPr/>
    </dgm:pt>
  </dgm:ptLst>
  <dgm:cxnLst>
    <dgm:cxn modelId="{7191A903-D247-48FE-84EC-57777CDC75AA}" srcId="{4E2379DC-5FF1-44E0-8358-1568BD7BA146}" destId="{6CFB5972-3496-4A32-894D-32905B663DBD}" srcOrd="1" destOrd="0" parTransId="{1867DBCD-2D67-4883-8756-8DA8E453114A}" sibTransId="{874A500E-2042-4320-AA50-CA65AD27249D}"/>
    <dgm:cxn modelId="{5D30DB19-DE00-4D7D-B4F6-8E3463866B53}" type="presOf" srcId="{2B0B4367-A607-4963-A9AE-F81B934145F3}" destId="{0CDD359F-1C2E-4F1E-A01B-0D0D5B20D486}" srcOrd="0" destOrd="0" presId="urn:microsoft.com/office/officeart/2008/layout/LinedList"/>
    <dgm:cxn modelId="{AD1F2423-DAA3-4203-B226-1007BE50638E}" type="presOf" srcId="{6CFB5972-3496-4A32-894D-32905B663DBD}" destId="{99D529A7-4BC4-47F6-9793-31341ADCDCC7}" srcOrd="0" destOrd="0" presId="urn:microsoft.com/office/officeart/2008/layout/LinedList"/>
    <dgm:cxn modelId="{5121D223-6A8E-49AE-B1B0-DEBB1B8B85A7}" srcId="{4E2379DC-5FF1-44E0-8358-1568BD7BA146}" destId="{0EC40E2D-0994-413E-A586-981352DE2A2A}" srcOrd="0" destOrd="0" parTransId="{56E8C1FC-0A85-42B6-BD7C-5BA67BDEFBF7}" sibTransId="{2B1AE9F2-0BFB-4BC2-BB9B-FE294A35B8F3}"/>
    <dgm:cxn modelId="{4B1BF423-0E7A-4508-B240-B4F89BE441AC}" type="presOf" srcId="{6F6C6B37-6ACE-48A1-BC2A-E540D2790836}" destId="{1FCF4A20-04BC-4926-95C7-B32405974E62}" srcOrd="0" destOrd="0" presId="urn:microsoft.com/office/officeart/2008/layout/LinedList"/>
    <dgm:cxn modelId="{DF7F0A30-2918-4122-990C-DE47BC716F27}" type="presOf" srcId="{A77F9242-DABC-461C-8829-B840181158D1}" destId="{E7640C71-C54E-45A9-B195-0F30DBFBC0AD}" srcOrd="0" destOrd="0" presId="urn:microsoft.com/office/officeart/2008/layout/LinedList"/>
    <dgm:cxn modelId="{F5EC0B33-B846-4E49-ABF9-BC51913FED6A}" type="presOf" srcId="{D5BCA8D4-0AF1-497A-B308-5279A469AC0D}" destId="{A8A7A2AF-5062-47B1-810F-3D5C1D9D3651}" srcOrd="0" destOrd="0" presId="urn:microsoft.com/office/officeart/2008/layout/LinedList"/>
    <dgm:cxn modelId="{BBD35A9C-2633-48FA-A6FF-8413EC32B14F}" type="presOf" srcId="{0EC40E2D-0994-413E-A586-981352DE2A2A}" destId="{E764AD00-D730-49D1-9502-A6ECF81A4CC3}" srcOrd="0" destOrd="0" presId="urn:microsoft.com/office/officeart/2008/layout/LinedList"/>
    <dgm:cxn modelId="{58B250A3-30DC-4D0D-93AF-06267DF12451}" type="presOf" srcId="{4E2379DC-5FF1-44E0-8358-1568BD7BA146}" destId="{B7D841A9-7C67-4B48-B65C-1C03AC145286}" srcOrd="0" destOrd="0" presId="urn:microsoft.com/office/officeart/2008/layout/LinedList"/>
    <dgm:cxn modelId="{DD9A0FAD-BD7C-4B39-B193-3D735B674DDD}" srcId="{4E2379DC-5FF1-44E0-8358-1568BD7BA146}" destId="{D5BCA8D4-0AF1-497A-B308-5279A469AC0D}" srcOrd="5" destOrd="0" parTransId="{C87C9B79-AE73-4CBC-95E4-D523B5B2F315}" sibTransId="{786125B8-AFCC-4C44-898C-2AC8FFD03D76}"/>
    <dgm:cxn modelId="{24B7ECBB-48A6-43C8-B834-36EB467722B9}" srcId="{4E2379DC-5FF1-44E0-8358-1568BD7BA146}" destId="{2B0B4367-A607-4963-A9AE-F81B934145F3}" srcOrd="4" destOrd="0" parTransId="{5D01A8DF-9C76-4B84-9542-08228B1D71A3}" sibTransId="{D852B8D4-B50F-4CCB-A4F0-418D18547E5F}"/>
    <dgm:cxn modelId="{AE2C73BD-68CB-4818-B1A7-23956C4ABD2E}" srcId="{4E2379DC-5FF1-44E0-8358-1568BD7BA146}" destId="{6F6C6B37-6ACE-48A1-BC2A-E540D2790836}" srcOrd="3" destOrd="0" parTransId="{87E0009B-0BFC-4C7D-84E3-29236E16B2A3}" sibTransId="{185209E2-D34E-4025-B684-F2CC593B159B}"/>
    <dgm:cxn modelId="{B40288C3-179A-4260-B2DD-766F70E5125F}" type="presOf" srcId="{CC9762CD-482D-41A9-AFD2-C67B4172FA5D}" destId="{E4617DB4-D94D-42BC-8360-926FA383E951}" srcOrd="0" destOrd="0" presId="urn:microsoft.com/office/officeart/2008/layout/LinedList"/>
    <dgm:cxn modelId="{833953E1-2081-41C0-B6E6-C072688E5D3D}" srcId="{4E2379DC-5FF1-44E0-8358-1568BD7BA146}" destId="{A77F9242-DABC-461C-8829-B840181158D1}" srcOrd="2" destOrd="0" parTransId="{029F1294-9F74-4ADE-8E70-09CC1BC62585}" sibTransId="{82CBBAD0-964E-481A-BD92-2CCEAA6749EB}"/>
    <dgm:cxn modelId="{2ECCFEF7-ACB3-4820-8298-013CA7423176}" srcId="{4E2379DC-5FF1-44E0-8358-1568BD7BA146}" destId="{CC9762CD-482D-41A9-AFD2-C67B4172FA5D}" srcOrd="6" destOrd="0" parTransId="{D235B677-A640-4685-9A29-0798E698563E}" sibTransId="{46C1D7F4-A917-447C-AE4A-E06387CBA837}"/>
    <dgm:cxn modelId="{E02430D3-7436-4A33-B665-FD70D8A733D6}" type="presParOf" srcId="{B7D841A9-7C67-4B48-B65C-1C03AC145286}" destId="{9478E42B-E5B9-422E-92B5-21470DDF5CE6}" srcOrd="0" destOrd="0" presId="urn:microsoft.com/office/officeart/2008/layout/LinedList"/>
    <dgm:cxn modelId="{96F5205B-7398-4150-AB39-D4480F17B5C4}" type="presParOf" srcId="{B7D841A9-7C67-4B48-B65C-1C03AC145286}" destId="{2540C2DD-B429-434C-A2D3-CD29FC68ED68}" srcOrd="1" destOrd="0" presId="urn:microsoft.com/office/officeart/2008/layout/LinedList"/>
    <dgm:cxn modelId="{0F3F81F0-B61A-4E6B-8CFC-DEACAB74729F}" type="presParOf" srcId="{2540C2DD-B429-434C-A2D3-CD29FC68ED68}" destId="{E764AD00-D730-49D1-9502-A6ECF81A4CC3}" srcOrd="0" destOrd="0" presId="urn:microsoft.com/office/officeart/2008/layout/LinedList"/>
    <dgm:cxn modelId="{7566C7D4-B4DF-44AD-A4E8-3F4DB4A2450F}" type="presParOf" srcId="{2540C2DD-B429-434C-A2D3-CD29FC68ED68}" destId="{72CD225A-056D-4C27-8C3E-7BDE25B7322E}" srcOrd="1" destOrd="0" presId="urn:microsoft.com/office/officeart/2008/layout/LinedList"/>
    <dgm:cxn modelId="{5AE56833-1C73-4DE0-8785-AC8BDC137030}" type="presParOf" srcId="{B7D841A9-7C67-4B48-B65C-1C03AC145286}" destId="{59A194B2-F9A5-47F3-94C0-301894679CCE}" srcOrd="2" destOrd="0" presId="urn:microsoft.com/office/officeart/2008/layout/LinedList"/>
    <dgm:cxn modelId="{E60AFED2-9090-4B38-8660-844B61CCB650}" type="presParOf" srcId="{B7D841A9-7C67-4B48-B65C-1C03AC145286}" destId="{B14E2F3E-FA3B-421E-BB50-49D1A79EF847}" srcOrd="3" destOrd="0" presId="urn:microsoft.com/office/officeart/2008/layout/LinedList"/>
    <dgm:cxn modelId="{4EF560AE-70EC-4D21-9C30-CB2AAB9C39A0}" type="presParOf" srcId="{B14E2F3E-FA3B-421E-BB50-49D1A79EF847}" destId="{99D529A7-4BC4-47F6-9793-31341ADCDCC7}" srcOrd="0" destOrd="0" presId="urn:microsoft.com/office/officeart/2008/layout/LinedList"/>
    <dgm:cxn modelId="{AA621796-989F-4015-9BAE-CD87C93536AC}" type="presParOf" srcId="{B14E2F3E-FA3B-421E-BB50-49D1A79EF847}" destId="{9396E080-0747-4824-B620-695B68F9A28B}" srcOrd="1" destOrd="0" presId="urn:microsoft.com/office/officeart/2008/layout/LinedList"/>
    <dgm:cxn modelId="{708D6BB6-6CB4-4D81-B997-F5CC4FA837EC}" type="presParOf" srcId="{B7D841A9-7C67-4B48-B65C-1C03AC145286}" destId="{E22ADB5E-77EE-4D49-94EF-355616ED906A}" srcOrd="4" destOrd="0" presId="urn:microsoft.com/office/officeart/2008/layout/LinedList"/>
    <dgm:cxn modelId="{C8863F11-B742-4860-B75E-292AD6200FCD}" type="presParOf" srcId="{B7D841A9-7C67-4B48-B65C-1C03AC145286}" destId="{D8B67D45-8AA7-48C6-9948-D8FF55DA332E}" srcOrd="5" destOrd="0" presId="urn:microsoft.com/office/officeart/2008/layout/LinedList"/>
    <dgm:cxn modelId="{328C2371-38FC-43BB-B078-D9AA2244E743}" type="presParOf" srcId="{D8B67D45-8AA7-48C6-9948-D8FF55DA332E}" destId="{E7640C71-C54E-45A9-B195-0F30DBFBC0AD}" srcOrd="0" destOrd="0" presId="urn:microsoft.com/office/officeart/2008/layout/LinedList"/>
    <dgm:cxn modelId="{11615A8E-A4D5-4CC3-8A05-D05A018E10F8}" type="presParOf" srcId="{D8B67D45-8AA7-48C6-9948-D8FF55DA332E}" destId="{0DE95D01-9F3A-47D5-B0AF-E1A805CF696E}" srcOrd="1" destOrd="0" presId="urn:microsoft.com/office/officeart/2008/layout/LinedList"/>
    <dgm:cxn modelId="{68AF21B3-4729-4481-A347-AA7132ECB8AE}" type="presParOf" srcId="{B7D841A9-7C67-4B48-B65C-1C03AC145286}" destId="{5AD593E1-6EE1-4402-82B4-CB3F7F198947}" srcOrd="6" destOrd="0" presId="urn:microsoft.com/office/officeart/2008/layout/LinedList"/>
    <dgm:cxn modelId="{0C57154D-4B30-4D34-9B57-FC055BED823F}" type="presParOf" srcId="{B7D841A9-7C67-4B48-B65C-1C03AC145286}" destId="{C2B06772-3AE7-4830-92A8-B67953038CBB}" srcOrd="7" destOrd="0" presId="urn:microsoft.com/office/officeart/2008/layout/LinedList"/>
    <dgm:cxn modelId="{138B2E4B-F0C7-4BD5-AD4E-99599E139CB7}" type="presParOf" srcId="{C2B06772-3AE7-4830-92A8-B67953038CBB}" destId="{1FCF4A20-04BC-4926-95C7-B32405974E62}" srcOrd="0" destOrd="0" presId="urn:microsoft.com/office/officeart/2008/layout/LinedList"/>
    <dgm:cxn modelId="{92ED8D1F-4EC0-433B-A984-60133A11A5B7}" type="presParOf" srcId="{C2B06772-3AE7-4830-92A8-B67953038CBB}" destId="{D2468C37-DC4E-45AB-A91E-23B3EAC1B0CB}" srcOrd="1" destOrd="0" presId="urn:microsoft.com/office/officeart/2008/layout/LinedList"/>
    <dgm:cxn modelId="{46505998-7CBD-4B19-9B4C-F48B2C504559}" type="presParOf" srcId="{B7D841A9-7C67-4B48-B65C-1C03AC145286}" destId="{9EEE9074-BC4F-4AC1-BB5E-862DBFF21E70}" srcOrd="8" destOrd="0" presId="urn:microsoft.com/office/officeart/2008/layout/LinedList"/>
    <dgm:cxn modelId="{4D6678F0-CBAC-43CB-BBF7-9A6EECFEF5EF}" type="presParOf" srcId="{B7D841A9-7C67-4B48-B65C-1C03AC145286}" destId="{395B1172-E90B-4CBC-BF77-23CD36A4B782}" srcOrd="9" destOrd="0" presId="urn:microsoft.com/office/officeart/2008/layout/LinedList"/>
    <dgm:cxn modelId="{27448B59-F0B1-4CD6-B399-DD7FFAE973F2}" type="presParOf" srcId="{395B1172-E90B-4CBC-BF77-23CD36A4B782}" destId="{0CDD359F-1C2E-4F1E-A01B-0D0D5B20D486}" srcOrd="0" destOrd="0" presId="urn:microsoft.com/office/officeart/2008/layout/LinedList"/>
    <dgm:cxn modelId="{ADFD5B17-D06D-443B-BF2B-07C3C9EB4679}" type="presParOf" srcId="{395B1172-E90B-4CBC-BF77-23CD36A4B782}" destId="{A9D6B7E1-1C2F-4A9B-BCEE-2360B5C25AEA}" srcOrd="1" destOrd="0" presId="urn:microsoft.com/office/officeart/2008/layout/LinedList"/>
    <dgm:cxn modelId="{4995A3F5-025D-457F-BF54-165C4BBE97A3}" type="presParOf" srcId="{B7D841A9-7C67-4B48-B65C-1C03AC145286}" destId="{6B821AAC-A8CA-47BB-A853-207DC99A0DA2}" srcOrd="10" destOrd="0" presId="urn:microsoft.com/office/officeart/2008/layout/LinedList"/>
    <dgm:cxn modelId="{2E698A5A-8D74-4ADF-B532-F7AC50E432E3}" type="presParOf" srcId="{B7D841A9-7C67-4B48-B65C-1C03AC145286}" destId="{56665F4C-6E69-4B61-B065-98C0BE098CA6}" srcOrd="11" destOrd="0" presId="urn:microsoft.com/office/officeart/2008/layout/LinedList"/>
    <dgm:cxn modelId="{8A00E64E-6212-4CD1-A3EF-288BAEE32256}" type="presParOf" srcId="{56665F4C-6E69-4B61-B065-98C0BE098CA6}" destId="{A8A7A2AF-5062-47B1-810F-3D5C1D9D3651}" srcOrd="0" destOrd="0" presId="urn:microsoft.com/office/officeart/2008/layout/LinedList"/>
    <dgm:cxn modelId="{AC389C50-A142-4BD9-9E3A-8CD599CA9848}" type="presParOf" srcId="{56665F4C-6E69-4B61-B065-98C0BE098CA6}" destId="{99B31A50-4409-4DF9-9146-5327CA0329AC}" srcOrd="1" destOrd="0" presId="urn:microsoft.com/office/officeart/2008/layout/LinedList"/>
    <dgm:cxn modelId="{4AFA9DEB-46C8-4E05-A6BE-691A3F1079E0}" type="presParOf" srcId="{B7D841A9-7C67-4B48-B65C-1C03AC145286}" destId="{73069964-9D10-4E27-A439-2A6503AE1D8B}" srcOrd="12" destOrd="0" presId="urn:microsoft.com/office/officeart/2008/layout/LinedList"/>
    <dgm:cxn modelId="{35EA28ED-7A57-416A-B26D-475E4993F210}" type="presParOf" srcId="{B7D841A9-7C67-4B48-B65C-1C03AC145286}" destId="{45725B4A-3E9C-4B83-9A69-D2343CF4F43E}" srcOrd="13" destOrd="0" presId="urn:microsoft.com/office/officeart/2008/layout/LinedList"/>
    <dgm:cxn modelId="{94AEA464-0DE4-47CE-9CC1-3CE272B7DF7B}" type="presParOf" srcId="{45725B4A-3E9C-4B83-9A69-D2343CF4F43E}" destId="{E4617DB4-D94D-42BC-8360-926FA383E951}" srcOrd="0" destOrd="0" presId="urn:microsoft.com/office/officeart/2008/layout/LinedList"/>
    <dgm:cxn modelId="{F27DD765-E375-4A22-AF16-7D2A5405F01F}" type="presParOf" srcId="{45725B4A-3E9C-4B83-9A69-D2343CF4F43E}" destId="{737C0A5C-08EE-4D9C-A7AF-AFA81ED7FBB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640DA8-4819-45C2-8852-92433B7C5A42}">
      <dsp:nvSpPr>
        <dsp:cNvPr id="0" name=""/>
        <dsp:cNvSpPr/>
      </dsp:nvSpPr>
      <dsp:spPr>
        <a:xfrm>
          <a:off x="1366635" y="2427"/>
          <a:ext cx="5466540" cy="10649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66" tIns="270485" rIns="106066" bIns="27048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Working Together to Safeguard Children 2018:</a:t>
          </a:r>
        </a:p>
      </dsp:txBody>
      <dsp:txXfrm>
        <a:off x="1366635" y="2427"/>
        <a:ext cx="5466540" cy="1064903"/>
      </dsp:txXfrm>
    </dsp:sp>
    <dsp:sp modelId="{CFF4A978-0B99-42E1-AE56-4DD41047546A}">
      <dsp:nvSpPr>
        <dsp:cNvPr id="0" name=""/>
        <dsp:cNvSpPr/>
      </dsp:nvSpPr>
      <dsp:spPr>
        <a:xfrm>
          <a:off x="0" y="2427"/>
          <a:ext cx="1366635" cy="106490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18" tIns="105189" rIns="72318" bIns="10518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Working</a:t>
          </a:r>
        </a:p>
      </dsp:txBody>
      <dsp:txXfrm>
        <a:off x="0" y="2427"/>
        <a:ext cx="1366635" cy="1064903"/>
      </dsp:txXfrm>
    </dsp:sp>
    <dsp:sp modelId="{E599DBAC-453D-48C6-B32D-BEC103999740}">
      <dsp:nvSpPr>
        <dsp:cNvPr id="0" name=""/>
        <dsp:cNvSpPr/>
      </dsp:nvSpPr>
      <dsp:spPr>
        <a:xfrm>
          <a:off x="1366635" y="1131224"/>
          <a:ext cx="5466540" cy="1064903"/>
        </a:xfrm>
        <a:prstGeom prst="rect">
          <a:avLst/>
        </a:prstGeom>
        <a:solidFill>
          <a:schemeClr val="accent5">
            <a:hueOff val="-372507"/>
            <a:satOff val="995"/>
            <a:lumOff val="-392"/>
            <a:alphaOff val="0"/>
          </a:schemeClr>
        </a:solidFill>
        <a:ln w="12700" cap="flat" cmpd="sng" algn="ctr">
          <a:solidFill>
            <a:schemeClr val="accent5">
              <a:hueOff val="-372507"/>
              <a:satOff val="995"/>
              <a:lumOff val="-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66" tIns="270485" rIns="106066" bIns="27048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Protecting children from maltreatment. </a:t>
          </a:r>
        </a:p>
      </dsp:txBody>
      <dsp:txXfrm>
        <a:off x="1366635" y="1131224"/>
        <a:ext cx="5466540" cy="1064903"/>
      </dsp:txXfrm>
    </dsp:sp>
    <dsp:sp modelId="{0D562C4D-0311-4A58-AB65-1BBA2586C800}">
      <dsp:nvSpPr>
        <dsp:cNvPr id="0" name=""/>
        <dsp:cNvSpPr/>
      </dsp:nvSpPr>
      <dsp:spPr>
        <a:xfrm>
          <a:off x="0" y="1131224"/>
          <a:ext cx="1366635" cy="106490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72507"/>
              <a:satOff val="995"/>
              <a:lumOff val="-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18" tIns="105189" rIns="72318" bIns="10518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Protecting</a:t>
          </a:r>
        </a:p>
      </dsp:txBody>
      <dsp:txXfrm>
        <a:off x="0" y="1131224"/>
        <a:ext cx="1366635" cy="1064903"/>
      </dsp:txXfrm>
    </dsp:sp>
    <dsp:sp modelId="{2AD1DF9F-301E-43F9-8EFD-2E14F4181B29}">
      <dsp:nvSpPr>
        <dsp:cNvPr id="0" name=""/>
        <dsp:cNvSpPr/>
      </dsp:nvSpPr>
      <dsp:spPr>
        <a:xfrm>
          <a:off x="1366635" y="2260021"/>
          <a:ext cx="5466540" cy="1064903"/>
        </a:xfrm>
        <a:prstGeom prst="rect">
          <a:avLst/>
        </a:prstGeom>
        <a:solidFill>
          <a:schemeClr val="accent5">
            <a:hueOff val="-745015"/>
            <a:satOff val="1990"/>
            <a:lumOff val="-785"/>
            <a:alphaOff val="0"/>
          </a:schemeClr>
        </a:solidFill>
        <a:ln w="12700" cap="flat" cmpd="sng" algn="ctr">
          <a:solidFill>
            <a:schemeClr val="accent5">
              <a:hueOff val="-745015"/>
              <a:satOff val="1990"/>
              <a:lumOff val="-7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66" tIns="270485" rIns="106066" bIns="27048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Preventing damage to a child's health or development.</a:t>
          </a:r>
        </a:p>
      </dsp:txBody>
      <dsp:txXfrm>
        <a:off x="1366635" y="2260021"/>
        <a:ext cx="5466540" cy="1064903"/>
      </dsp:txXfrm>
    </dsp:sp>
    <dsp:sp modelId="{F1D6BAE2-AC8B-42B9-9E41-E84983D7D787}">
      <dsp:nvSpPr>
        <dsp:cNvPr id="0" name=""/>
        <dsp:cNvSpPr/>
      </dsp:nvSpPr>
      <dsp:spPr>
        <a:xfrm>
          <a:off x="0" y="2260021"/>
          <a:ext cx="1366635" cy="106490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745015"/>
              <a:satOff val="1990"/>
              <a:lumOff val="-7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18" tIns="105189" rIns="72318" bIns="10518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Preventing</a:t>
          </a:r>
        </a:p>
      </dsp:txBody>
      <dsp:txXfrm>
        <a:off x="0" y="2260021"/>
        <a:ext cx="1366635" cy="1064903"/>
      </dsp:txXfrm>
    </dsp:sp>
    <dsp:sp modelId="{F4A174C5-A08B-4B34-BF06-2B764A9A71FF}">
      <dsp:nvSpPr>
        <dsp:cNvPr id="0" name=""/>
        <dsp:cNvSpPr/>
      </dsp:nvSpPr>
      <dsp:spPr>
        <a:xfrm>
          <a:off x="1366635" y="3388818"/>
          <a:ext cx="5466540" cy="1064903"/>
        </a:xfrm>
        <a:prstGeom prst="rect">
          <a:avLst/>
        </a:prstGeom>
        <a:solidFill>
          <a:schemeClr val="accent5">
            <a:hueOff val="-1117522"/>
            <a:satOff val="2984"/>
            <a:lumOff val="-1177"/>
            <a:alphaOff val="0"/>
          </a:schemeClr>
        </a:solidFill>
        <a:ln w="12700" cap="flat" cmpd="sng" algn="ctr">
          <a:solidFill>
            <a:schemeClr val="accent5">
              <a:hueOff val="-1117522"/>
              <a:satOff val="2984"/>
              <a:lumOff val="-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66" tIns="270485" rIns="106066" bIns="27048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Making sure that children grow up in surroundings that are safe with the correct care.</a:t>
          </a:r>
        </a:p>
      </dsp:txBody>
      <dsp:txXfrm>
        <a:off x="1366635" y="3388818"/>
        <a:ext cx="5466540" cy="1064903"/>
      </dsp:txXfrm>
    </dsp:sp>
    <dsp:sp modelId="{B9CF1B3C-414F-466F-89CC-564ED92C8C59}">
      <dsp:nvSpPr>
        <dsp:cNvPr id="0" name=""/>
        <dsp:cNvSpPr/>
      </dsp:nvSpPr>
      <dsp:spPr>
        <a:xfrm>
          <a:off x="0" y="3388818"/>
          <a:ext cx="1366635" cy="106490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117522"/>
              <a:satOff val="2984"/>
              <a:lumOff val="-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18" tIns="105189" rIns="72318" bIns="10518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Making</a:t>
          </a:r>
        </a:p>
      </dsp:txBody>
      <dsp:txXfrm>
        <a:off x="0" y="3388818"/>
        <a:ext cx="1366635" cy="1064903"/>
      </dsp:txXfrm>
    </dsp:sp>
    <dsp:sp modelId="{C6EA539C-C71B-4260-9D0C-2A2A77556B92}">
      <dsp:nvSpPr>
        <dsp:cNvPr id="0" name=""/>
        <dsp:cNvSpPr/>
      </dsp:nvSpPr>
      <dsp:spPr>
        <a:xfrm>
          <a:off x="1366635" y="4517615"/>
          <a:ext cx="5466540" cy="1064903"/>
        </a:xfrm>
        <a:prstGeom prst="rect">
          <a:avLst/>
        </a:prstGeom>
        <a:solidFill>
          <a:schemeClr val="accent5">
            <a:hueOff val="-1490029"/>
            <a:satOff val="3979"/>
            <a:lumOff val="-1569"/>
            <a:alphaOff val="0"/>
          </a:schemeClr>
        </a:solidFill>
        <a:ln w="12700" cap="flat" cmpd="sng" algn="ctr">
          <a:solidFill>
            <a:schemeClr val="accent5">
              <a:hueOff val="-1490029"/>
              <a:satOff val="3979"/>
              <a:lumOff val="-15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66" tIns="270485" rIns="106066" bIns="27048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Taking action to make sure all children who are victims of sexual abuse and exploitation have the best possible outcome in court against their perpetrators.</a:t>
          </a:r>
        </a:p>
      </dsp:txBody>
      <dsp:txXfrm>
        <a:off x="1366635" y="4517615"/>
        <a:ext cx="5466540" cy="1064903"/>
      </dsp:txXfrm>
    </dsp:sp>
    <dsp:sp modelId="{7CA4397D-1129-4FCE-9FE7-604FF758BEF5}">
      <dsp:nvSpPr>
        <dsp:cNvPr id="0" name=""/>
        <dsp:cNvSpPr/>
      </dsp:nvSpPr>
      <dsp:spPr>
        <a:xfrm>
          <a:off x="0" y="4517615"/>
          <a:ext cx="1366635" cy="106490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490029"/>
              <a:satOff val="3979"/>
              <a:lumOff val="-15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18" tIns="105189" rIns="72318" bIns="10518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Taking</a:t>
          </a:r>
        </a:p>
      </dsp:txBody>
      <dsp:txXfrm>
        <a:off x="0" y="4517615"/>
        <a:ext cx="1366635" cy="10649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78E42B-E5B9-422E-92B5-21470DDF5CE6}">
      <dsp:nvSpPr>
        <dsp:cNvPr id="0" name=""/>
        <dsp:cNvSpPr/>
      </dsp:nvSpPr>
      <dsp:spPr>
        <a:xfrm>
          <a:off x="0" y="314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4AD00-D730-49D1-9502-A6ECF81A4CC3}">
      <dsp:nvSpPr>
        <dsp:cNvPr id="0" name=""/>
        <dsp:cNvSpPr/>
      </dsp:nvSpPr>
      <dsp:spPr>
        <a:xfrm>
          <a:off x="0" y="314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Seaford"/>
            </a:rPr>
            <a:t>Childline, (2024) 'Childline Helpline'. Available at: </a:t>
          </a:r>
          <a:r>
            <a:rPr lang="en-US" sz="1000" kern="1200" dirty="0">
              <a:latin typeface="Seaford"/>
              <a:hlinkClick xmlns:r="http://schemas.openxmlformats.org/officeDocument/2006/relationships" r:id="rId1"/>
            </a:rPr>
            <a:t>https://www.childline.org.uk</a:t>
          </a:r>
          <a:r>
            <a:rPr lang="en-US" sz="1000" kern="1200" dirty="0">
              <a:latin typeface="Seaford"/>
            </a:rPr>
            <a:t> (Accessed 30 November 2024) </a:t>
          </a:r>
        </a:p>
      </dsp:txBody>
      <dsp:txXfrm>
        <a:off x="0" y="314"/>
        <a:ext cx="10507662" cy="367529"/>
      </dsp:txXfrm>
    </dsp:sp>
    <dsp:sp modelId="{59A194B2-F9A5-47F3-94C0-301894679CCE}">
      <dsp:nvSpPr>
        <dsp:cNvPr id="0" name=""/>
        <dsp:cNvSpPr/>
      </dsp:nvSpPr>
      <dsp:spPr>
        <a:xfrm>
          <a:off x="0" y="36784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D529A7-4BC4-47F6-9793-31341ADCDCC7}">
      <dsp:nvSpPr>
        <dsp:cNvPr id="0" name=""/>
        <dsp:cNvSpPr/>
      </dsp:nvSpPr>
      <dsp:spPr>
        <a:xfrm>
          <a:off x="0" y="36784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Seaford"/>
            </a:rPr>
            <a:t>Childrens Society, (2024) 'What is child sexual abuse and exploitation'. Available at: </a:t>
          </a:r>
          <a:r>
            <a:rPr lang="en-US" sz="1000" kern="1200" dirty="0">
              <a:latin typeface="Seaford"/>
              <a:hlinkClick xmlns:r="http://schemas.openxmlformats.org/officeDocument/2006/relationships" r:id="rId2"/>
            </a:rPr>
            <a:t>https://www.childrenssociety.org.uk/what-we-do/our-work/preventing-child-sexual-exploitation/what-is-child-sexual-abuse-and-exploitation</a:t>
          </a:r>
          <a:r>
            <a:rPr lang="en-US" sz="1000" kern="1200" dirty="0">
              <a:latin typeface="Seaford"/>
            </a:rPr>
            <a:t>.' (Accessed 30 November 2024)</a:t>
          </a:r>
          <a:endParaRPr lang="en-US" sz="1000" kern="1200" dirty="0"/>
        </a:p>
      </dsp:txBody>
      <dsp:txXfrm>
        <a:off x="0" y="367843"/>
        <a:ext cx="10507662" cy="367529"/>
      </dsp:txXfrm>
    </dsp:sp>
    <dsp:sp modelId="{E22ADB5E-77EE-4D49-94EF-355616ED906A}">
      <dsp:nvSpPr>
        <dsp:cNvPr id="0" name=""/>
        <dsp:cNvSpPr/>
      </dsp:nvSpPr>
      <dsp:spPr>
        <a:xfrm>
          <a:off x="0" y="73537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40C71-C54E-45A9-B195-0F30DBFBC0AD}">
      <dsp:nvSpPr>
        <dsp:cNvPr id="0" name=""/>
        <dsp:cNvSpPr/>
      </dsp:nvSpPr>
      <dsp:spPr>
        <a:xfrm>
          <a:off x="0" y="73537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Seaford"/>
            </a:rPr>
            <a:t>Crown Prosecution Service, (2019) 'Safeguarding Children as Victims and Witnesses'. Available at: </a:t>
          </a:r>
          <a:r>
            <a:rPr lang="en-US" sz="1000" kern="1200" dirty="0">
              <a:latin typeface="Seaford"/>
              <a:hlinkClick xmlns:r="http://schemas.openxmlformats.org/officeDocument/2006/relationships" r:id="rId3"/>
            </a:rPr>
            <a:t>https://www.cps.gov.uk/legal/safeguarding-children-as-victims-and-witnesses</a:t>
          </a:r>
          <a:r>
            <a:rPr lang="en-US" sz="1000" kern="1200" dirty="0">
              <a:latin typeface="Seaford"/>
            </a:rPr>
            <a:t> (Accessed 30 November 2024)</a:t>
          </a:r>
        </a:p>
      </dsp:txBody>
      <dsp:txXfrm>
        <a:off x="0" y="735373"/>
        <a:ext cx="10507662" cy="367529"/>
      </dsp:txXfrm>
    </dsp:sp>
    <dsp:sp modelId="{5AD593E1-6EE1-4402-82B4-CB3F7F198947}">
      <dsp:nvSpPr>
        <dsp:cNvPr id="0" name=""/>
        <dsp:cNvSpPr/>
      </dsp:nvSpPr>
      <dsp:spPr>
        <a:xfrm>
          <a:off x="0" y="110290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CF4A20-04BC-4926-95C7-B32405974E62}">
      <dsp:nvSpPr>
        <dsp:cNvPr id="0" name=""/>
        <dsp:cNvSpPr/>
      </dsp:nvSpPr>
      <dsp:spPr>
        <a:xfrm>
          <a:off x="0" y="110290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GOV.UK, (2021) 'Tackling Child Sexual Abuse Strategy (accessible version)'. Available at: </a:t>
          </a:r>
          <a:r>
            <a:rPr lang="en-US" sz="1000" kern="1200" dirty="0">
              <a:hlinkClick xmlns:r="http://schemas.openxmlformats.org/officeDocument/2006/relationships" r:id="rId4"/>
            </a:rPr>
            <a:t>https://www.gov.uk/government/publications/tackling-child-sexual-abuse-strategy/tacking-child-sexual-abuse-strategy-accessible-version</a:t>
          </a:r>
          <a:r>
            <a:rPr lang="en-US" sz="1000" kern="1200" dirty="0"/>
            <a:t> </a:t>
          </a:r>
          <a:r>
            <a:rPr lang="en-US" sz="1000" kern="1200" dirty="0">
              <a:latin typeface="Seaford"/>
            </a:rPr>
            <a:t>(Accessed 30 November 2024)</a:t>
          </a:r>
          <a:endParaRPr lang="en-US" sz="1000" kern="1200" dirty="0"/>
        </a:p>
      </dsp:txBody>
      <dsp:txXfrm>
        <a:off x="0" y="1102903"/>
        <a:ext cx="10507662" cy="367529"/>
      </dsp:txXfrm>
    </dsp:sp>
    <dsp:sp modelId="{9EEE9074-BC4F-4AC1-BB5E-862DBFF21E70}">
      <dsp:nvSpPr>
        <dsp:cNvPr id="0" name=""/>
        <dsp:cNvSpPr/>
      </dsp:nvSpPr>
      <dsp:spPr>
        <a:xfrm>
          <a:off x="0" y="147043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DD359F-1C2E-4F1E-A01B-0D0D5B20D486}">
      <dsp:nvSpPr>
        <dsp:cNvPr id="0" name=""/>
        <dsp:cNvSpPr/>
      </dsp:nvSpPr>
      <dsp:spPr>
        <a:xfrm>
          <a:off x="0" y="147043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IWF,(2020) 'UK-hosted child sexual abuse'. Available at: </a:t>
          </a:r>
          <a:r>
            <a:rPr lang="en-US" sz="1000" kern="1200" dirty="0">
              <a:hlinkClick xmlns:r="http://schemas.openxmlformats.org/officeDocument/2006/relationships" r:id="rId5"/>
            </a:rPr>
            <a:t>https://annualreport2020.iwf.org.uk/trends/uk/hosted</a:t>
          </a:r>
          <a:r>
            <a:rPr lang="en-US" sz="1000" kern="1200" dirty="0"/>
            <a:t> </a:t>
          </a:r>
          <a:r>
            <a:rPr lang="en-US" sz="1000" kern="1200" dirty="0">
              <a:latin typeface="Seaford"/>
            </a:rPr>
            <a:t>(Accessed 30 November 2024)</a:t>
          </a:r>
          <a:endParaRPr lang="en-US" sz="1000" kern="1200" dirty="0"/>
        </a:p>
      </dsp:txBody>
      <dsp:txXfrm>
        <a:off x="0" y="1470433"/>
        <a:ext cx="10507662" cy="367529"/>
      </dsp:txXfrm>
    </dsp:sp>
    <dsp:sp modelId="{6B821AAC-A8CA-47BB-A853-207DC99A0DA2}">
      <dsp:nvSpPr>
        <dsp:cNvPr id="0" name=""/>
        <dsp:cNvSpPr/>
      </dsp:nvSpPr>
      <dsp:spPr>
        <a:xfrm>
          <a:off x="0" y="183796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7A2AF-5062-47B1-810F-3D5C1D9D3651}">
      <dsp:nvSpPr>
        <dsp:cNvPr id="0" name=""/>
        <dsp:cNvSpPr/>
      </dsp:nvSpPr>
      <dsp:spPr>
        <a:xfrm>
          <a:off x="0" y="183796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Office for National Statistics, (2020) 'Child sexual abuse in England and Wales: year ending March 2019'. Available at: </a:t>
          </a:r>
          <a:r>
            <a:rPr lang="en-US" sz="1000" kern="1200" dirty="0">
              <a:hlinkClick xmlns:r="http://schemas.openxmlformats.org/officeDocument/2006/relationships" r:id="rId6"/>
            </a:rPr>
            <a:t>https://www.ons.gov.uk/peoplepopulationandcommunity/crimeandjustice/articles/childsexualabuseinenglandandwales/yearendingmarch2019</a:t>
          </a:r>
          <a:r>
            <a:rPr lang="en-US" sz="1000" kern="1200" dirty="0"/>
            <a:t> (Accessed 30 November 2024) </a:t>
          </a:r>
        </a:p>
      </dsp:txBody>
      <dsp:txXfrm>
        <a:off x="0" y="1837963"/>
        <a:ext cx="10507662" cy="367529"/>
      </dsp:txXfrm>
    </dsp:sp>
    <dsp:sp modelId="{73069964-9D10-4E27-A439-2A6503AE1D8B}">
      <dsp:nvSpPr>
        <dsp:cNvPr id="0" name=""/>
        <dsp:cNvSpPr/>
      </dsp:nvSpPr>
      <dsp:spPr>
        <a:xfrm>
          <a:off x="0" y="2205493"/>
          <a:ext cx="1050766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617DB4-D94D-42BC-8360-926FA383E951}">
      <dsp:nvSpPr>
        <dsp:cNvPr id="0" name=""/>
        <dsp:cNvSpPr/>
      </dsp:nvSpPr>
      <dsp:spPr>
        <a:xfrm>
          <a:off x="0" y="2205493"/>
          <a:ext cx="10507662" cy="367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>
              <a:latin typeface="Seaford"/>
            </a:rPr>
            <a:t>Stop It Now, (2024) 'How we prevent child sexual abuse'. Available at: </a:t>
          </a:r>
          <a:r>
            <a:rPr lang="en-US" sz="1000" kern="1200" dirty="0">
              <a:latin typeface="Seaford"/>
              <a:hlinkClick xmlns:r="http://schemas.openxmlformats.org/officeDocument/2006/relationships" r:id="rId7"/>
            </a:rPr>
            <a:t>https://www.stopitnow.org.uk/?msclkid=285be68e03221308826b81d89edebe1c</a:t>
          </a:r>
          <a:r>
            <a:rPr lang="en-US" sz="1000" kern="1200" dirty="0">
              <a:latin typeface="Seaford"/>
            </a:rPr>
            <a:t> (Accessed 30 November 2024)</a:t>
          </a:r>
        </a:p>
      </dsp:txBody>
      <dsp:txXfrm>
        <a:off x="0" y="2205493"/>
        <a:ext cx="10507662" cy="3675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7034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110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865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5433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683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212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590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565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990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6157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12/13/2024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87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12/13/2024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9191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FA88D0-E295-4CF3-934C-6423EACEB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68ACA34D-12A7-7C2C-B6AC-FCE7938A8B1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5487" r="6" b="18253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2600" y="732032"/>
            <a:ext cx="6900839" cy="2736390"/>
          </a:xfrm>
        </p:spPr>
        <p:txBody>
          <a:bodyPr anchor="t">
            <a:normAutofit fontScale="90000"/>
          </a:bodyPr>
          <a:lstStyle/>
          <a:p>
            <a:r>
              <a:rPr lang="en-US" sz="8000" dirty="0">
                <a:solidFill>
                  <a:srgbClr val="FFFFFF"/>
                </a:solidFill>
              </a:rPr>
              <a:t>Key Challenges – Child Sexual Abuse and Exploitation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96565" y="4201721"/>
            <a:ext cx="4986084" cy="1949813"/>
          </a:xfrm>
        </p:spPr>
        <p:txBody>
          <a:bodyPr anchor="b"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By Bradley Jones (2219978)</a:t>
            </a:r>
          </a:p>
          <a:p>
            <a:pPr algn="r"/>
            <a:r>
              <a:rPr lang="en-US" dirty="0">
                <a:solidFill>
                  <a:srgbClr val="FFFFFF"/>
                </a:solidFill>
              </a:rPr>
              <a:t>Module BMCP6004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4E56A8-93D5-4BE3-AE61-8467733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D492A0C-1773-477B-83B5-C707CB05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566348D-5E23-404C-A495-618E4EAA82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525EE0A-A779-481E-A750-AD22CD1A0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416" y="490564"/>
            <a:ext cx="11147071" cy="2453768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CA5E6-46AF-0028-AD92-D7C8CE300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17" y="742952"/>
            <a:ext cx="9522831" cy="194309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Statistics of Child Sexual Abuse and Exploitation </a:t>
            </a:r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D6645B-2963-49B8-BD20-68F13D7B5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4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AB1FF18-916C-43C4-8A6D-5878AEA39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39140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EABAF14-551B-4C82-8652-104248C66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25CD373E-00AE-F1F0-32AB-5E6A33F8754A}"/>
              </a:ext>
            </a:extLst>
          </p:cNvPr>
          <p:cNvSpPr txBox="1"/>
          <p:nvPr/>
        </p:nvSpPr>
        <p:spPr>
          <a:xfrm>
            <a:off x="249621" y="2961082"/>
            <a:ext cx="584602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7.5% of adults aged 18-74 years old in England and Wales have experienced sexual abuse before the age of 16 years old which is equivalent to 3.1 million people.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The abuse was most commonly perpetrated by a friend or someone that was associated with the victim</a:t>
            </a:r>
            <a:r>
              <a:rPr lang="en-US"/>
              <a:t> at around 37%.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Around 30% of victims were abused by a </a:t>
            </a:r>
            <a:r>
              <a:rPr lang="en-US"/>
              <a:t>stranger.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Over 60% of victims believed that they did not want to tell anyone at the time due to "Embarrassment"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.Around 74,000 sexual offences occurred where a child was identified.</a:t>
            </a:r>
          </a:p>
        </p:txBody>
      </p:sp>
      <p:pic>
        <p:nvPicPr>
          <p:cNvPr id="5" name="Picture 4" descr="Child sexual abuse in England and Wales - Office for National Statistics">
            <a:extLst>
              <a:ext uri="{FF2B5EF4-FFF2-40B4-BE49-F238E27FC236}">
                <a16:creationId xmlns:a16="http://schemas.microsoft.com/office/drawing/2014/main" id="{27A0E70B-522E-3669-9910-347CD38BDA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53" r="-220" b="7004"/>
          <a:stretch/>
        </p:blipFill>
        <p:spPr>
          <a:xfrm>
            <a:off x="6251990" y="2981879"/>
            <a:ext cx="5463780" cy="32807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49119C1-B639-9877-1488-AF4EE06B154A}"/>
              </a:ext>
            </a:extLst>
          </p:cNvPr>
          <p:cNvSpPr txBox="1"/>
          <p:nvPr/>
        </p:nvSpPr>
        <p:spPr>
          <a:xfrm>
            <a:off x="6627306" y="6058648"/>
            <a:ext cx="46791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(National Office of Statistics, 2020)</a:t>
            </a:r>
          </a:p>
        </p:txBody>
      </p:sp>
    </p:spTree>
    <p:extLst>
      <p:ext uri="{BB962C8B-B14F-4D97-AF65-F5344CB8AC3E}">
        <p14:creationId xmlns:p14="http://schemas.microsoft.com/office/powerpoint/2010/main" val="1287364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1B2E6-3560-596B-53BD-AC418361F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-1508875"/>
            <a:ext cx="12086585" cy="5292248"/>
          </a:xfrm>
        </p:spPr>
        <p:txBody>
          <a:bodyPr/>
          <a:lstStyle/>
          <a:p>
            <a:r>
              <a:rPr lang="en-US" sz="3200" dirty="0"/>
              <a:t>How have responses to Child Sexual Abuse and Exploitation changed over time?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54088-A942-1142-C575-8CDC718D4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339" y="2142095"/>
            <a:ext cx="4035513" cy="35224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/>
              <a:t>Positives: </a:t>
            </a:r>
            <a:endParaRPr lang="en-US"/>
          </a:p>
          <a:p>
            <a:pPr marL="342900" indent="-342900">
              <a:buChar char="•"/>
            </a:pPr>
            <a:r>
              <a:rPr lang="en-US" dirty="0"/>
              <a:t>More helplines for victims; Childline, NSPCC, MuslimCharity.org, Barnardo's, Salvation </a:t>
            </a:r>
            <a:r>
              <a:rPr lang="en-US"/>
              <a:t>Army and </a:t>
            </a:r>
            <a:r>
              <a:rPr lang="en-US" err="1"/>
              <a:t>BetterHelp</a:t>
            </a:r>
            <a:r>
              <a:rPr lang="en-US"/>
              <a:t>.</a:t>
            </a:r>
          </a:p>
          <a:p>
            <a:pPr marL="342900" indent="-342900">
              <a:buChar char="•"/>
            </a:pPr>
            <a:r>
              <a:rPr lang="en-US" dirty="0"/>
              <a:t>2020, UK Government hired 20,000 more police officers, created 10,000 more prison spaces and invested 85 million pounds into the Crown Prosecution Service</a:t>
            </a:r>
          </a:p>
          <a:p>
            <a:pPr marL="342900" indent="-342900"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0835FB-F58E-98B0-4BA8-4956736A7890}"/>
              </a:ext>
            </a:extLst>
          </p:cNvPr>
          <p:cNvSpPr txBox="1"/>
          <p:nvPr/>
        </p:nvSpPr>
        <p:spPr>
          <a:xfrm>
            <a:off x="7963188" y="2223562"/>
            <a:ext cx="411626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Negatives: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Technological advancements have allowed perpetrators to not have to physically meet the victim, instead can access communications with the victim via social media.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The majority of perpetrators are family members or friends of the victim making it harder for victims to feel as if they can report it.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7CBCB9-387F-8A2B-CDB1-2FBF0C87FAD3}"/>
              </a:ext>
            </a:extLst>
          </p:cNvPr>
          <p:cNvSpPr txBox="1"/>
          <p:nvPr/>
        </p:nvSpPr>
        <p:spPr>
          <a:xfrm>
            <a:off x="2003235" y="5934550"/>
            <a:ext cx="20839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(GOV.UK, 2021) </a:t>
            </a:r>
          </a:p>
        </p:txBody>
      </p:sp>
      <p:pic>
        <p:nvPicPr>
          <p:cNvPr id="7" name="Picture 6" descr="UK-hosted Child Sexual Abuse - IWF">
            <a:extLst>
              <a:ext uri="{FF2B5EF4-FFF2-40B4-BE49-F238E27FC236}">
                <a16:creationId xmlns:a16="http://schemas.microsoft.com/office/drawing/2014/main" id="{C2876A32-A4A9-A804-DDC6-A4B18AB14F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6621" y="2610059"/>
            <a:ext cx="3647109" cy="23557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C5C820-170D-A0A5-B848-C87DFFA0EE15}"/>
              </a:ext>
            </a:extLst>
          </p:cNvPr>
          <p:cNvSpPr txBox="1"/>
          <p:nvPr/>
        </p:nvSpPr>
        <p:spPr>
          <a:xfrm>
            <a:off x="5008219" y="4971298"/>
            <a:ext cx="15232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(IWF, 2020)</a:t>
            </a:r>
          </a:p>
        </p:txBody>
      </p:sp>
    </p:spTree>
    <p:extLst>
      <p:ext uri="{BB962C8B-B14F-4D97-AF65-F5344CB8AC3E}">
        <p14:creationId xmlns:p14="http://schemas.microsoft.com/office/powerpoint/2010/main" val="1298003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90E0D5-2E3E-0E53-2708-89816E666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4678" y="3013510"/>
            <a:ext cx="5614993" cy="30934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Why are these victims exploited? 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47518F-4441-E431-86E9-2B02CC806B89}"/>
              </a:ext>
            </a:extLst>
          </p:cNvPr>
          <p:cNvSpPr txBox="1"/>
          <p:nvPr/>
        </p:nvSpPr>
        <p:spPr>
          <a:xfrm>
            <a:off x="6014678" y="702870"/>
            <a:ext cx="5614993" cy="21634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2400"/>
              <a:t>(Childrens society, 2024)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0D4BE5E-A277-4D2C-9B8A-205561BC7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58826862-4CEC-8A96-68A7-5C2C887693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</a:blip>
          <a:srcRect l="7837" t="16305" r="58307" b="6741"/>
          <a:stretch/>
        </p:blipFill>
        <p:spPr>
          <a:xfrm>
            <a:off x="834201" y="664614"/>
            <a:ext cx="4305058" cy="5504233"/>
          </a:xfrm>
          <a:prstGeom prst="rect">
            <a:avLst/>
          </a:prstGeom>
        </p:spPr>
      </p:pic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D5EC73D-B34E-4B0B-8892-49C061016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4657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12EE356-A629-4F1A-9BAD-E21B3B10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8B7ED41-F3D7-4286-AD0B-B4A216D7E1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410" y="489853"/>
            <a:ext cx="3990149" cy="5858102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1D5D34-36FE-C513-0CD0-25A093C5C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955" y="976152"/>
            <a:ext cx="3555211" cy="5024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dirty="0"/>
              <a:t>Safeguarding measures to protect and assist victims of child sexual abuse and exploitation</a:t>
            </a:r>
            <a:br>
              <a:rPr lang="en-US" sz="4100" dirty="0"/>
            </a:br>
            <a:r>
              <a:rPr lang="en-US" sz="4100" dirty="0"/>
              <a:t>(CPS, 2019) 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317483B-E60B-4F41-9448-D757B9FCD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2EB44B66-1945-4638-8E9A-4F49493D7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48" name="TextBox 3">
            <a:extLst>
              <a:ext uri="{FF2B5EF4-FFF2-40B4-BE49-F238E27FC236}">
                <a16:creationId xmlns:a16="http://schemas.microsoft.com/office/drawing/2014/main" id="{395D15D4-F9CE-4193-10BD-90BE707389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55099412"/>
              </p:ext>
            </p:extLst>
          </p:nvPr>
        </p:nvGraphicFramePr>
        <p:xfrm>
          <a:off x="4796496" y="492754"/>
          <a:ext cx="6833175" cy="5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8549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6AD59C-9175-57FF-EA0F-DFAB9BD9E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3640360"/>
            <a:ext cx="5189964" cy="25523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What more can be done to protect victims of child sexual abuse and exploitation? 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DB63508B-F47F-438E-BED2-0A8A8E2FB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E1CB7-A2F3-D867-DAC5-55EBBDE6C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0" y="853363"/>
            <a:ext cx="5189963" cy="24700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US" sz="2000" dirty="0"/>
              <a:t>More in person help for victims.</a:t>
            </a:r>
            <a:endParaRPr lang="en-US" sz="2000"/>
          </a:p>
          <a:p>
            <a:pPr marL="342900" indent="-342900">
              <a:buChar char="•"/>
            </a:pPr>
            <a:r>
              <a:rPr lang="en-US" sz="2000" dirty="0"/>
              <a:t>Longer sentences for perpetrators.</a:t>
            </a:r>
            <a:endParaRPr lang="en-US" sz="2000"/>
          </a:p>
          <a:p>
            <a:pPr marL="342900" indent="-342900">
              <a:buChar char="•"/>
            </a:pPr>
            <a:r>
              <a:rPr lang="en-US" sz="2000" dirty="0"/>
              <a:t>More helplines that are available 24 hours a day as most helplines shut off after 5PM.</a:t>
            </a:r>
          </a:p>
          <a:p>
            <a:r>
              <a:rPr lang="en-US" sz="2000" dirty="0"/>
              <a:t>(</a:t>
            </a:r>
            <a:r>
              <a:rPr lang="en-US" sz="2000" dirty="0" err="1"/>
              <a:t>StopItNow</a:t>
            </a:r>
            <a:r>
              <a:rPr lang="en-US" sz="2000" dirty="0"/>
              <a:t>, 2024)</a:t>
            </a:r>
          </a:p>
        </p:txBody>
      </p:sp>
      <p:pic>
        <p:nvPicPr>
          <p:cNvPr id="4" name="Picture 3" descr="Emergency Help - Thinking Better">
            <a:extLst>
              <a:ext uri="{FF2B5EF4-FFF2-40B4-BE49-F238E27FC236}">
                <a16:creationId xmlns:a16="http://schemas.microsoft.com/office/drawing/2014/main" id="{46FA9858-26AC-A8DE-58E8-B9330F1FFAE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6999672" y="665275"/>
            <a:ext cx="3910666" cy="5527444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292D5B16-1A4B-49B6-8647-332D7BF2B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A0CEB7D-F370-460E-8E67-2C3C90DF44E5}"/>
              </a:ext>
            </a:extLst>
          </p:cNvPr>
          <p:cNvSpPr txBox="1"/>
          <p:nvPr/>
        </p:nvSpPr>
        <p:spPr>
          <a:xfrm>
            <a:off x="7389726" y="6437441"/>
            <a:ext cx="365677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(Childline, 2024) </a:t>
            </a:r>
          </a:p>
        </p:txBody>
      </p:sp>
    </p:spTree>
    <p:extLst>
      <p:ext uri="{BB962C8B-B14F-4D97-AF65-F5344CB8AC3E}">
        <p14:creationId xmlns:p14="http://schemas.microsoft.com/office/powerpoint/2010/main" val="1099896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728CACC5-D86B-49F3-9C70-374B1C971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EDF917-414B-B64B-DE4A-D06C65B42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976160"/>
            <a:ext cx="8411120" cy="1493871"/>
          </a:xfrm>
        </p:spPr>
        <p:txBody>
          <a:bodyPr>
            <a:normAutofit/>
          </a:bodyPr>
          <a:lstStyle/>
          <a:p>
            <a:r>
              <a:rPr lang="en-US" sz="7200"/>
              <a:t>References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ABFB8799-63B8-4407-9098-F9346BDCD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08990BBA-8A0B-4EF5-A122-0815DEC19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DBBBC5F1-8CFF-46BA-BD62-FC5AA477A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66D5F9E1-A94C-91DF-AEFD-573734EBF4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5685994"/>
              </p:ext>
            </p:extLst>
          </p:nvPr>
        </p:nvGraphicFramePr>
        <p:xfrm>
          <a:off x="482600" y="3306763"/>
          <a:ext cx="10507663" cy="2573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6909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CFF9D-12D7-49B6-733F-67A24FD1D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4678" y="3013510"/>
            <a:ext cx="5614993" cy="309346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/>
              <a:t>Thank you for listening. Is there any questions?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0D4BE5E-A277-4D2C-9B8A-205561BC7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23919178-28AB-1382-FB75-B3FB8EE3060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2601" y="912601"/>
            <a:ext cx="5008259" cy="5008259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D5EC73D-B34E-4B0B-8892-49C061016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0692941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AnalogousFromLightSeedLeftStep">
      <a:dk1>
        <a:srgbClr val="000000"/>
      </a:dk1>
      <a:lt1>
        <a:srgbClr val="FFFFFF"/>
      </a:lt1>
      <a:dk2>
        <a:srgbClr val="24393F"/>
      </a:dk2>
      <a:lt2>
        <a:srgbClr val="E8E8E2"/>
      </a:lt2>
      <a:accent1>
        <a:srgbClr val="8985D7"/>
      </a:accent1>
      <a:accent2>
        <a:srgbClr val="6A90CE"/>
      </a:accent2>
      <a:accent3>
        <a:srgbClr val="5AAEC3"/>
      </a:accent3>
      <a:accent4>
        <a:srgbClr val="5DB4A2"/>
      </a:accent4>
      <a:accent5>
        <a:srgbClr val="68B484"/>
      </a:accent5>
      <a:accent6>
        <a:srgbClr val="62B65E"/>
      </a:accent6>
      <a:hlink>
        <a:srgbClr val="848651"/>
      </a:hlink>
      <a:folHlink>
        <a:srgbClr val="7F7F7F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LevelVTI</vt:lpstr>
      <vt:lpstr>Key Challenges – Child Sexual Abuse and Exploitation</vt:lpstr>
      <vt:lpstr>Statistics of Child Sexual Abuse and Exploitation </vt:lpstr>
      <vt:lpstr>How have responses to Child Sexual Abuse and Exploitation changed over time?</vt:lpstr>
      <vt:lpstr>Why are these victims exploited? </vt:lpstr>
      <vt:lpstr>Safeguarding measures to protect and assist victims of child sexual abuse and exploitation (CPS, 2019) </vt:lpstr>
      <vt:lpstr>What more can be done to protect victims of child sexual abuse and exploitation? </vt:lpstr>
      <vt:lpstr>References</vt:lpstr>
      <vt:lpstr>Thank you for listening. Is there 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452</cp:revision>
  <dcterms:created xsi:type="dcterms:W3CDTF">2024-12-09T06:21:58Z</dcterms:created>
  <dcterms:modified xsi:type="dcterms:W3CDTF">2024-12-13T10:10:40Z</dcterms:modified>
</cp:coreProperties>
</file>