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8" r:id="rId7"/>
    <p:sldId id="317" r:id="rId8"/>
    <p:sldId id="315" r:id="rId9"/>
    <p:sldId id="314" r:id="rId10"/>
    <p:sldId id="316" r:id="rId11"/>
    <p:sldId id="263" r:id="rId12"/>
    <p:sldId id="309" r:id="rId13"/>
    <p:sldId id="310" r:id="rId14"/>
    <p:sldId id="261" r:id="rId15"/>
    <p:sldId id="262" r:id="rId16"/>
    <p:sldId id="272" r:id="rId17"/>
    <p:sldId id="265" r:id="rId18"/>
    <p:sldId id="266" r:id="rId19"/>
    <p:sldId id="267" r:id="rId20"/>
    <p:sldId id="269" r:id="rId21"/>
    <p:sldId id="268" r:id="rId22"/>
    <p:sldId id="270" r:id="rId23"/>
    <p:sldId id="277" r:id="rId24"/>
    <p:sldId id="278" r:id="rId25"/>
    <p:sldId id="274" r:id="rId26"/>
    <p:sldId id="273" r:id="rId27"/>
    <p:sldId id="275" r:id="rId28"/>
    <p:sldId id="276" r:id="rId29"/>
    <p:sldId id="281" r:id="rId30"/>
    <p:sldId id="282" r:id="rId31"/>
    <p:sldId id="288" r:id="rId32"/>
    <p:sldId id="283" r:id="rId33"/>
    <p:sldId id="285" r:id="rId34"/>
    <p:sldId id="286" r:id="rId35"/>
    <p:sldId id="287" r:id="rId36"/>
    <p:sldId id="291" r:id="rId37"/>
    <p:sldId id="292" r:id="rId38"/>
    <p:sldId id="293" r:id="rId39"/>
    <p:sldId id="297" r:id="rId40"/>
    <p:sldId id="295" r:id="rId41"/>
    <p:sldId id="296" r:id="rId42"/>
    <p:sldId id="294" r:id="rId43"/>
    <p:sldId id="303" r:id="rId44"/>
    <p:sldId id="304" r:id="rId45"/>
    <p:sldId id="305" r:id="rId46"/>
    <p:sldId id="306" r:id="rId47"/>
    <p:sldId id="307" r:id="rId48"/>
    <p:sldId id="308" r:id="rId49"/>
    <p:sldId id="318" r:id="rId50"/>
    <p:sldId id="319" r:id="rId51"/>
    <p:sldId id="320" r:id="rId52"/>
    <p:sldId id="321" r:id="rId53"/>
    <p:sldId id="322" r:id="rId54"/>
    <p:sldId id="323" r:id="rId55"/>
    <p:sldId id="324" r:id="rId56"/>
    <p:sldId id="325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8EEC3C-6A9E-E7E3-D641-7408C763A02F}" v="21" dt="2025-06-27T10:44:10.354"/>
    <p1510:client id="{6B4F9FDE-1DC4-39B2-1D4C-E41B166CA881}" v="57" dt="2025-06-25T11:33:02.6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02" autoAdjust="0"/>
    <p:restoredTop sz="94660"/>
  </p:normalViewPr>
  <p:slideViewPr>
    <p:cSldViewPr snapToGrid="0">
      <p:cViewPr varScale="1">
        <p:scale>
          <a:sx n="94" d="100"/>
          <a:sy n="94" d="100"/>
        </p:scale>
        <p:origin x="54" y="2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utushi Tanha" userId="S::m.tanha@uwtsd.ac.uk::62f9b1f3-ddcf-45d7-a6a4-b667feecf47e" providerId="AD" clId="Web-{6B4F9FDE-1DC4-39B2-1D4C-E41B166CA881}"/>
    <pc:docChg chg="addSld delSld modSld">
      <pc:chgData name="Moutushi Tanha" userId="S::m.tanha@uwtsd.ac.uk::62f9b1f3-ddcf-45d7-a6a4-b667feecf47e" providerId="AD" clId="Web-{6B4F9FDE-1DC4-39B2-1D4C-E41B166CA881}" dt="2025-06-25T11:33:02.637" v="58" actId="20577"/>
      <pc:docMkLst>
        <pc:docMk/>
      </pc:docMkLst>
      <pc:sldChg chg="modSp">
        <pc:chgData name="Moutushi Tanha" userId="S::m.tanha@uwtsd.ac.uk::62f9b1f3-ddcf-45d7-a6a4-b667feecf47e" providerId="AD" clId="Web-{6B4F9FDE-1DC4-39B2-1D4C-E41B166CA881}" dt="2025-06-25T10:03:30.264" v="26" actId="20577"/>
        <pc:sldMkLst>
          <pc:docMk/>
          <pc:sldMk cId="2048479812" sldId="256"/>
        </pc:sldMkLst>
        <pc:spChg chg="mod">
          <ac:chgData name="Moutushi Tanha" userId="S::m.tanha@uwtsd.ac.uk::62f9b1f3-ddcf-45d7-a6a4-b667feecf47e" providerId="AD" clId="Web-{6B4F9FDE-1DC4-39B2-1D4C-E41B166CA881}" dt="2025-06-25T10:03:13.935" v="11" actId="20577"/>
          <ac:spMkLst>
            <pc:docMk/>
            <pc:sldMk cId="2048479812" sldId="256"/>
            <ac:spMk id="2" creationId="{216D1EEA-5107-0EA4-890E-1D9786D8FC9B}"/>
          </ac:spMkLst>
        </pc:spChg>
        <pc:spChg chg="mod">
          <ac:chgData name="Moutushi Tanha" userId="S::m.tanha@uwtsd.ac.uk::62f9b1f3-ddcf-45d7-a6a4-b667feecf47e" providerId="AD" clId="Web-{6B4F9FDE-1DC4-39B2-1D4C-E41B166CA881}" dt="2025-06-25T10:03:30.264" v="26" actId="20577"/>
          <ac:spMkLst>
            <pc:docMk/>
            <pc:sldMk cId="2048479812" sldId="256"/>
            <ac:spMk id="3" creationId="{A73B20F5-5324-453D-6104-96681A36DB1D}"/>
          </ac:spMkLst>
        </pc:spChg>
      </pc:sldChg>
      <pc:sldChg chg="modSp">
        <pc:chgData name="Moutushi Tanha" userId="S::m.tanha@uwtsd.ac.uk::62f9b1f3-ddcf-45d7-a6a4-b667feecf47e" providerId="AD" clId="Web-{6B4F9FDE-1DC4-39B2-1D4C-E41B166CA881}" dt="2025-06-25T10:03:58.139" v="28" actId="14100"/>
        <pc:sldMkLst>
          <pc:docMk/>
          <pc:sldMk cId="2141089404" sldId="258"/>
        </pc:sldMkLst>
        <pc:picChg chg="mod">
          <ac:chgData name="Moutushi Tanha" userId="S::m.tanha@uwtsd.ac.uk::62f9b1f3-ddcf-45d7-a6a4-b667feecf47e" providerId="AD" clId="Web-{6B4F9FDE-1DC4-39B2-1D4C-E41B166CA881}" dt="2025-06-25T10:03:58.139" v="28" actId="14100"/>
          <ac:picMkLst>
            <pc:docMk/>
            <pc:sldMk cId="2141089404" sldId="258"/>
            <ac:picMk id="3" creationId="{9C599EA0-7389-EBF4-501A-885D46FF1AF7}"/>
          </ac:picMkLst>
        </pc:picChg>
      </pc:sldChg>
      <pc:sldChg chg="modSp">
        <pc:chgData name="Moutushi Tanha" userId="S::m.tanha@uwtsd.ac.uk::62f9b1f3-ddcf-45d7-a6a4-b667feecf47e" providerId="AD" clId="Web-{6B4F9FDE-1DC4-39B2-1D4C-E41B166CA881}" dt="2025-06-25T11:04:57.563" v="38" actId="14100"/>
        <pc:sldMkLst>
          <pc:docMk/>
          <pc:sldMk cId="2453705673" sldId="274"/>
        </pc:sldMkLst>
        <pc:picChg chg="mod">
          <ac:chgData name="Moutushi Tanha" userId="S::m.tanha@uwtsd.ac.uk::62f9b1f3-ddcf-45d7-a6a4-b667feecf47e" providerId="AD" clId="Web-{6B4F9FDE-1DC4-39B2-1D4C-E41B166CA881}" dt="2025-06-25T11:04:57.563" v="38" actId="14100"/>
          <ac:picMkLst>
            <pc:docMk/>
            <pc:sldMk cId="2453705673" sldId="274"/>
            <ac:picMk id="3" creationId="{B5E9B5EE-138C-4345-80EF-08BBDF64BB45}"/>
          </ac:picMkLst>
        </pc:picChg>
      </pc:sldChg>
      <pc:sldChg chg="del">
        <pc:chgData name="Moutushi Tanha" userId="S::m.tanha@uwtsd.ac.uk::62f9b1f3-ddcf-45d7-a6a4-b667feecf47e" providerId="AD" clId="Web-{6B4F9FDE-1DC4-39B2-1D4C-E41B166CA881}" dt="2025-06-25T10:12:01.607" v="31"/>
        <pc:sldMkLst>
          <pc:docMk/>
          <pc:sldMk cId="1423372931" sldId="284"/>
        </pc:sldMkLst>
      </pc:sldChg>
      <pc:sldChg chg="del">
        <pc:chgData name="Moutushi Tanha" userId="S::m.tanha@uwtsd.ac.uk::62f9b1f3-ddcf-45d7-a6a4-b667feecf47e" providerId="AD" clId="Web-{6B4F9FDE-1DC4-39B2-1D4C-E41B166CA881}" dt="2025-06-25T10:11:52.919" v="29"/>
        <pc:sldMkLst>
          <pc:docMk/>
          <pc:sldMk cId="294793501" sldId="289"/>
        </pc:sldMkLst>
      </pc:sldChg>
      <pc:sldChg chg="del">
        <pc:chgData name="Moutushi Tanha" userId="S::m.tanha@uwtsd.ac.uk::62f9b1f3-ddcf-45d7-a6a4-b667feecf47e" providerId="AD" clId="Web-{6B4F9FDE-1DC4-39B2-1D4C-E41B166CA881}" dt="2025-06-25T10:11:57.122" v="30"/>
        <pc:sldMkLst>
          <pc:docMk/>
          <pc:sldMk cId="3982419409" sldId="290"/>
        </pc:sldMkLst>
      </pc:sldChg>
      <pc:sldChg chg="del">
        <pc:chgData name="Moutushi Tanha" userId="S::m.tanha@uwtsd.ac.uk::62f9b1f3-ddcf-45d7-a6a4-b667feecf47e" providerId="AD" clId="Web-{6B4F9FDE-1DC4-39B2-1D4C-E41B166CA881}" dt="2025-06-25T10:12:21.685" v="34"/>
        <pc:sldMkLst>
          <pc:docMk/>
          <pc:sldMk cId="2890358323" sldId="301"/>
        </pc:sldMkLst>
      </pc:sldChg>
      <pc:sldChg chg="modSp">
        <pc:chgData name="Moutushi Tanha" userId="S::m.tanha@uwtsd.ac.uk::62f9b1f3-ddcf-45d7-a6a4-b667feecf47e" providerId="AD" clId="Web-{6B4F9FDE-1DC4-39B2-1D4C-E41B166CA881}" dt="2025-06-25T08:06:20.260" v="0" actId="14100"/>
        <pc:sldMkLst>
          <pc:docMk/>
          <pc:sldMk cId="2438368466" sldId="305"/>
        </pc:sldMkLst>
        <pc:picChg chg="mod">
          <ac:chgData name="Moutushi Tanha" userId="S::m.tanha@uwtsd.ac.uk::62f9b1f3-ddcf-45d7-a6a4-b667feecf47e" providerId="AD" clId="Web-{6B4F9FDE-1DC4-39B2-1D4C-E41B166CA881}" dt="2025-06-25T08:06:20.260" v="0" actId="14100"/>
          <ac:picMkLst>
            <pc:docMk/>
            <pc:sldMk cId="2438368466" sldId="305"/>
            <ac:picMk id="3" creationId="{C5EC21F9-AAE9-09E5-FADE-D382ADA8E52E}"/>
          </ac:picMkLst>
        </pc:picChg>
      </pc:sldChg>
      <pc:sldChg chg="del">
        <pc:chgData name="Moutushi Tanha" userId="S::m.tanha@uwtsd.ac.uk::62f9b1f3-ddcf-45d7-a6a4-b667feecf47e" providerId="AD" clId="Web-{6B4F9FDE-1DC4-39B2-1D4C-E41B166CA881}" dt="2025-06-25T10:12:09.576" v="32"/>
        <pc:sldMkLst>
          <pc:docMk/>
          <pc:sldMk cId="644679195" sldId="311"/>
        </pc:sldMkLst>
      </pc:sldChg>
      <pc:sldChg chg="del">
        <pc:chgData name="Moutushi Tanha" userId="S::m.tanha@uwtsd.ac.uk::62f9b1f3-ddcf-45d7-a6a4-b667feecf47e" providerId="AD" clId="Web-{6B4F9FDE-1DC4-39B2-1D4C-E41B166CA881}" dt="2025-06-25T10:12:14.263" v="33"/>
        <pc:sldMkLst>
          <pc:docMk/>
          <pc:sldMk cId="1553421902" sldId="312"/>
        </pc:sldMkLst>
      </pc:sldChg>
      <pc:sldChg chg="addSp modSp new mod setBg">
        <pc:chgData name="Moutushi Tanha" userId="S::m.tanha@uwtsd.ac.uk::62f9b1f3-ddcf-45d7-a6a4-b667feecf47e" providerId="AD" clId="Web-{6B4F9FDE-1DC4-39B2-1D4C-E41B166CA881}" dt="2025-06-25T09:14:34.985" v="3"/>
        <pc:sldMkLst>
          <pc:docMk/>
          <pc:sldMk cId="3634656197" sldId="316"/>
        </pc:sldMkLst>
        <pc:spChg chg="add">
          <ac:chgData name="Moutushi Tanha" userId="S::m.tanha@uwtsd.ac.uk::62f9b1f3-ddcf-45d7-a6a4-b667feecf47e" providerId="AD" clId="Web-{6B4F9FDE-1DC4-39B2-1D4C-E41B166CA881}" dt="2025-06-25T09:14:34.985" v="3"/>
          <ac:spMkLst>
            <pc:docMk/>
            <pc:sldMk cId="3634656197" sldId="316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6B4F9FDE-1DC4-39B2-1D4C-E41B166CA881}" dt="2025-06-25T09:14:34.985" v="3"/>
          <ac:spMkLst>
            <pc:docMk/>
            <pc:sldMk cId="3634656197" sldId="316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6B4F9FDE-1DC4-39B2-1D4C-E41B166CA881}" dt="2025-06-25T09:14:34.985" v="3"/>
          <ac:spMkLst>
            <pc:docMk/>
            <pc:sldMk cId="3634656197" sldId="316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6B4F9FDE-1DC4-39B2-1D4C-E41B166CA881}" dt="2025-06-25T09:14:34.985" v="3"/>
          <ac:spMkLst>
            <pc:docMk/>
            <pc:sldMk cId="3634656197" sldId="316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6B4F9FDE-1DC4-39B2-1D4C-E41B166CA881}" dt="2025-06-25T09:14:34.985" v="3"/>
          <ac:picMkLst>
            <pc:docMk/>
            <pc:sldMk cId="3634656197" sldId="316"/>
            <ac:picMk id="2" creationId="{A5B24FA0-5D93-A41D-2865-6B509941FB9E}"/>
          </ac:picMkLst>
        </pc:picChg>
      </pc:sldChg>
      <pc:sldChg chg="modSp new">
        <pc:chgData name="Moutushi Tanha" userId="S::m.tanha@uwtsd.ac.uk::62f9b1f3-ddcf-45d7-a6a4-b667feecf47e" providerId="AD" clId="Web-{6B4F9FDE-1DC4-39B2-1D4C-E41B166CA881}" dt="2025-06-25T11:33:02.637" v="58" actId="20577"/>
        <pc:sldMkLst>
          <pc:docMk/>
          <pc:sldMk cId="4224547149" sldId="317"/>
        </pc:sldMkLst>
        <pc:spChg chg="mod">
          <ac:chgData name="Moutushi Tanha" userId="S::m.tanha@uwtsd.ac.uk::62f9b1f3-ddcf-45d7-a6a4-b667feecf47e" providerId="AD" clId="Web-{6B4F9FDE-1DC4-39B2-1D4C-E41B166CA881}" dt="2025-06-25T11:33:02.637" v="58" actId="20577"/>
          <ac:spMkLst>
            <pc:docMk/>
            <pc:sldMk cId="4224547149" sldId="317"/>
            <ac:spMk id="3" creationId="{2385FCC7-93EF-0F34-5791-D9638621C973}"/>
          </ac:spMkLst>
        </pc:spChg>
      </pc:sldChg>
    </pc:docChg>
  </pc:docChgLst>
  <pc:docChgLst>
    <pc:chgData name="Moutushi Tanha" userId="S::m.tanha@uwtsd.ac.uk::62f9b1f3-ddcf-45d7-a6a4-b667feecf47e" providerId="AD" clId="Web-{4BC7CDE5-2EBB-1DB4-7BE9-E56B620D04FB}"/>
    <pc:docChg chg="addSld delSld sldOrd">
      <pc:chgData name="Moutushi Tanha" userId="S::m.tanha@uwtsd.ac.uk::62f9b1f3-ddcf-45d7-a6a4-b667feecf47e" providerId="AD" clId="Web-{4BC7CDE5-2EBB-1DB4-7BE9-E56B620D04FB}" dt="2025-06-23T19:57:38.607" v="9"/>
      <pc:docMkLst>
        <pc:docMk/>
      </pc:docMkLst>
      <pc:sldChg chg="del">
        <pc:chgData name="Moutushi Tanha" userId="S::m.tanha@uwtsd.ac.uk::62f9b1f3-ddcf-45d7-a6a4-b667feecf47e" providerId="AD" clId="Web-{4BC7CDE5-2EBB-1DB4-7BE9-E56B620D04FB}" dt="2025-06-23T19:57:38.607" v="9"/>
        <pc:sldMkLst>
          <pc:docMk/>
          <pc:sldMk cId="2900904468" sldId="257"/>
        </pc:sldMkLst>
      </pc:sldChg>
      <pc:sldChg chg="ord">
        <pc:chgData name="Moutushi Tanha" userId="S::m.tanha@uwtsd.ac.uk::62f9b1f3-ddcf-45d7-a6a4-b667feecf47e" providerId="AD" clId="Web-{4BC7CDE5-2EBB-1DB4-7BE9-E56B620D04FB}" dt="2025-06-23T19:56:35.496" v="5"/>
        <pc:sldMkLst>
          <pc:docMk/>
          <pc:sldMk cId="2141089404" sldId="258"/>
        </pc:sldMkLst>
      </pc:sldChg>
      <pc:sldChg chg="new">
        <pc:chgData name="Moutushi Tanha" userId="S::m.tanha@uwtsd.ac.uk::62f9b1f3-ddcf-45d7-a6a4-b667feecf47e" providerId="AD" clId="Web-{4BC7CDE5-2EBB-1DB4-7BE9-E56B620D04FB}" dt="2025-06-23T19:56:19.339" v="2"/>
        <pc:sldMkLst>
          <pc:docMk/>
          <pc:sldMk cId="644679195" sldId="311"/>
        </pc:sldMkLst>
      </pc:sldChg>
      <pc:sldChg chg="new del">
        <pc:chgData name="Moutushi Tanha" userId="S::m.tanha@uwtsd.ac.uk::62f9b1f3-ddcf-45d7-a6a4-b667feecf47e" providerId="AD" clId="Web-{4BC7CDE5-2EBB-1DB4-7BE9-E56B620D04FB}" dt="2025-06-23T19:56:11.980" v="1"/>
        <pc:sldMkLst>
          <pc:docMk/>
          <pc:sldMk cId="1190895572" sldId="311"/>
        </pc:sldMkLst>
      </pc:sldChg>
      <pc:sldChg chg="new">
        <pc:chgData name="Moutushi Tanha" userId="S::m.tanha@uwtsd.ac.uk::62f9b1f3-ddcf-45d7-a6a4-b667feecf47e" providerId="AD" clId="Web-{4BC7CDE5-2EBB-1DB4-7BE9-E56B620D04FB}" dt="2025-06-23T19:56:21.308" v="3"/>
        <pc:sldMkLst>
          <pc:docMk/>
          <pc:sldMk cId="1553421902" sldId="312"/>
        </pc:sldMkLst>
      </pc:sldChg>
      <pc:sldChg chg="new del">
        <pc:chgData name="Moutushi Tanha" userId="S::m.tanha@uwtsd.ac.uk::62f9b1f3-ddcf-45d7-a6a4-b667feecf47e" providerId="AD" clId="Web-{4BC7CDE5-2EBB-1DB4-7BE9-E56B620D04FB}" dt="2025-06-23T19:57:32.560" v="8"/>
        <pc:sldMkLst>
          <pc:docMk/>
          <pc:sldMk cId="1897457848" sldId="313"/>
        </pc:sldMkLst>
      </pc:sldChg>
      <pc:sldChg chg="add">
        <pc:chgData name="Moutushi Tanha" userId="S::m.tanha@uwtsd.ac.uk::62f9b1f3-ddcf-45d7-a6a4-b667feecf47e" providerId="AD" clId="Web-{4BC7CDE5-2EBB-1DB4-7BE9-E56B620D04FB}" dt="2025-06-23T19:56:40.418" v="6"/>
        <pc:sldMkLst>
          <pc:docMk/>
          <pc:sldMk cId="63104990" sldId="314"/>
        </pc:sldMkLst>
      </pc:sldChg>
      <pc:sldChg chg="add">
        <pc:chgData name="Moutushi Tanha" userId="S::m.tanha@uwtsd.ac.uk::62f9b1f3-ddcf-45d7-a6a4-b667feecf47e" providerId="AD" clId="Web-{4BC7CDE5-2EBB-1DB4-7BE9-E56B620D04FB}" dt="2025-06-23T19:57:19.559" v="7"/>
        <pc:sldMkLst>
          <pc:docMk/>
          <pc:sldMk cId="153959631" sldId="315"/>
        </pc:sldMkLst>
      </pc:sldChg>
    </pc:docChg>
  </pc:docChgLst>
  <pc:docChgLst>
    <pc:chgData name="Moutushi Tanha" userId="S::m.tanha@uwtsd.ac.uk::62f9b1f3-ddcf-45d7-a6a4-b667feecf47e" providerId="AD" clId="Web-{190BB0EE-EE71-AF01-58B3-9B1BDF1812C5}"/>
    <pc:docChg chg="delSld">
      <pc:chgData name="Moutushi Tanha" userId="S::m.tanha@uwtsd.ac.uk::62f9b1f3-ddcf-45d7-a6a4-b667feecf47e" providerId="AD" clId="Web-{190BB0EE-EE71-AF01-58B3-9B1BDF1812C5}" dt="2024-06-09T22:13:40.796" v="0"/>
      <pc:docMkLst>
        <pc:docMk/>
      </pc:docMkLst>
      <pc:sldChg chg="del">
        <pc:chgData name="Moutushi Tanha" userId="S::m.tanha@uwtsd.ac.uk::62f9b1f3-ddcf-45d7-a6a4-b667feecf47e" providerId="AD" clId="Web-{190BB0EE-EE71-AF01-58B3-9B1BDF1812C5}" dt="2024-06-09T22:13:40.796" v="0"/>
        <pc:sldMkLst>
          <pc:docMk/>
          <pc:sldMk cId="2796951048" sldId="302"/>
        </pc:sldMkLst>
      </pc:sldChg>
    </pc:docChg>
  </pc:docChgLst>
  <pc:docChgLst>
    <pc:chgData name="Moutushi Tanha" userId="62f9b1f3-ddcf-45d7-a6a4-b667feecf47e" providerId="ADAL" clId="{9800E8E3-3868-475A-9465-023D4E290DDD}"/>
    <pc:docChg chg="modSld sldOrd">
      <pc:chgData name="Moutushi Tanha" userId="62f9b1f3-ddcf-45d7-a6a4-b667feecf47e" providerId="ADAL" clId="{9800E8E3-3868-475A-9465-023D4E290DDD}" dt="2025-06-25T14:37:07.638" v="28" actId="20577"/>
      <pc:docMkLst>
        <pc:docMk/>
      </pc:docMkLst>
      <pc:sldChg chg="ord">
        <pc:chgData name="Moutushi Tanha" userId="62f9b1f3-ddcf-45d7-a6a4-b667feecf47e" providerId="ADAL" clId="{9800E8E3-3868-475A-9465-023D4E290DDD}" dt="2025-06-25T14:36:48.052" v="13"/>
        <pc:sldMkLst>
          <pc:docMk/>
          <pc:sldMk cId="2141089404" sldId="258"/>
        </pc:sldMkLst>
      </pc:sldChg>
      <pc:sldChg chg="ord">
        <pc:chgData name="Moutushi Tanha" userId="62f9b1f3-ddcf-45d7-a6a4-b667feecf47e" providerId="ADAL" clId="{9800E8E3-3868-475A-9465-023D4E290DDD}" dt="2025-06-25T14:36:36.009" v="5"/>
        <pc:sldMkLst>
          <pc:docMk/>
          <pc:sldMk cId="2156747493" sldId="259"/>
        </pc:sldMkLst>
      </pc:sldChg>
      <pc:sldChg chg="modSp mod ord">
        <pc:chgData name="Moutushi Tanha" userId="62f9b1f3-ddcf-45d7-a6a4-b667feecf47e" providerId="ADAL" clId="{9800E8E3-3868-475A-9465-023D4E290DDD}" dt="2025-06-25T14:37:07.638" v="28" actId="20577"/>
        <pc:sldMkLst>
          <pc:docMk/>
          <pc:sldMk cId="4224547149" sldId="317"/>
        </pc:sldMkLst>
        <pc:spChg chg="mod">
          <ac:chgData name="Moutushi Tanha" userId="62f9b1f3-ddcf-45d7-a6a4-b667feecf47e" providerId="ADAL" clId="{9800E8E3-3868-475A-9465-023D4E290DDD}" dt="2025-06-25T14:37:07.638" v="28" actId="20577"/>
          <ac:spMkLst>
            <pc:docMk/>
            <pc:sldMk cId="4224547149" sldId="317"/>
            <ac:spMk id="2" creationId="{8EBBFBFD-95C5-659B-1416-C468D7CC7E22}"/>
          </ac:spMkLst>
        </pc:spChg>
      </pc:sldChg>
    </pc:docChg>
  </pc:docChgLst>
  <pc:docChgLst>
    <pc:chgData name="Moutushi Tanha" userId="S::m.tanha@uwtsd.ac.uk::62f9b1f3-ddcf-45d7-a6a4-b667feecf47e" providerId="AD" clId="Web-{408EEC3C-6A9E-E7E3-D641-7408C763A02F}"/>
    <pc:docChg chg="addSld delSld modSld">
      <pc:chgData name="Moutushi Tanha" userId="S::m.tanha@uwtsd.ac.uk::62f9b1f3-ddcf-45d7-a6a4-b667feecf47e" providerId="AD" clId="Web-{408EEC3C-6A9E-E7E3-D641-7408C763A02F}" dt="2025-06-27T10:44:09.292" v="19"/>
      <pc:docMkLst>
        <pc:docMk/>
      </pc:docMkLst>
      <pc:sldChg chg="add del">
        <pc:chgData name="Moutushi Tanha" userId="S::m.tanha@uwtsd.ac.uk::62f9b1f3-ddcf-45d7-a6a4-b667feecf47e" providerId="AD" clId="Web-{408EEC3C-6A9E-E7E3-D641-7408C763A02F}" dt="2025-06-27T10:42:04.211" v="5"/>
        <pc:sldMkLst>
          <pc:docMk/>
          <pc:sldMk cId="3633828601" sldId="312"/>
        </pc:sldMkLst>
      </pc:sldChg>
      <pc:sldChg chg="addSp modSp new mod setBg">
        <pc:chgData name="Moutushi Tanha" userId="S::m.tanha@uwtsd.ac.uk::62f9b1f3-ddcf-45d7-a6a4-b667feecf47e" providerId="AD" clId="Web-{408EEC3C-6A9E-E7E3-D641-7408C763A02F}" dt="2025-06-27T10:42:32.524" v="8"/>
        <pc:sldMkLst>
          <pc:docMk/>
          <pc:sldMk cId="3273418113" sldId="318"/>
        </pc:sldMkLst>
        <pc:spChg chg="add">
          <ac:chgData name="Moutushi Tanha" userId="S::m.tanha@uwtsd.ac.uk::62f9b1f3-ddcf-45d7-a6a4-b667feecf47e" providerId="AD" clId="Web-{408EEC3C-6A9E-E7E3-D641-7408C763A02F}" dt="2025-06-27T10:42:32.524" v="8"/>
          <ac:spMkLst>
            <pc:docMk/>
            <pc:sldMk cId="3273418113" sldId="318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408EEC3C-6A9E-E7E3-D641-7408C763A02F}" dt="2025-06-27T10:42:32.524" v="8"/>
          <ac:spMkLst>
            <pc:docMk/>
            <pc:sldMk cId="3273418113" sldId="318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408EEC3C-6A9E-E7E3-D641-7408C763A02F}" dt="2025-06-27T10:42:32.524" v="8"/>
          <ac:spMkLst>
            <pc:docMk/>
            <pc:sldMk cId="3273418113" sldId="318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408EEC3C-6A9E-E7E3-D641-7408C763A02F}" dt="2025-06-27T10:42:32.524" v="8"/>
          <ac:spMkLst>
            <pc:docMk/>
            <pc:sldMk cId="3273418113" sldId="318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408EEC3C-6A9E-E7E3-D641-7408C763A02F}" dt="2025-06-27T10:42:32.524" v="8"/>
          <ac:picMkLst>
            <pc:docMk/>
            <pc:sldMk cId="3273418113" sldId="318"/>
            <ac:picMk id="2" creationId="{27E9D476-BEC3-D91B-46D9-98856A47F96E}"/>
          </ac:picMkLst>
        </pc:picChg>
      </pc:sldChg>
      <pc:sldChg chg="addSp modSp new mod setBg">
        <pc:chgData name="Moutushi Tanha" userId="S::m.tanha@uwtsd.ac.uk::62f9b1f3-ddcf-45d7-a6a4-b667feecf47e" providerId="AD" clId="Web-{408EEC3C-6A9E-E7E3-D641-7408C763A02F}" dt="2025-06-27T10:42:55.134" v="10"/>
        <pc:sldMkLst>
          <pc:docMk/>
          <pc:sldMk cId="1963839280" sldId="319"/>
        </pc:sldMkLst>
        <pc:spChg chg="add">
          <ac:chgData name="Moutushi Tanha" userId="S::m.tanha@uwtsd.ac.uk::62f9b1f3-ddcf-45d7-a6a4-b667feecf47e" providerId="AD" clId="Web-{408EEC3C-6A9E-E7E3-D641-7408C763A02F}" dt="2025-06-27T10:42:55.134" v="10"/>
          <ac:spMkLst>
            <pc:docMk/>
            <pc:sldMk cId="1963839280" sldId="319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408EEC3C-6A9E-E7E3-D641-7408C763A02F}" dt="2025-06-27T10:42:55.134" v="10"/>
          <ac:spMkLst>
            <pc:docMk/>
            <pc:sldMk cId="1963839280" sldId="319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408EEC3C-6A9E-E7E3-D641-7408C763A02F}" dt="2025-06-27T10:42:55.134" v="10"/>
          <ac:spMkLst>
            <pc:docMk/>
            <pc:sldMk cId="1963839280" sldId="319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408EEC3C-6A9E-E7E3-D641-7408C763A02F}" dt="2025-06-27T10:42:55.134" v="10"/>
          <ac:spMkLst>
            <pc:docMk/>
            <pc:sldMk cId="1963839280" sldId="319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408EEC3C-6A9E-E7E3-D641-7408C763A02F}" dt="2025-06-27T10:42:55.134" v="10"/>
          <ac:picMkLst>
            <pc:docMk/>
            <pc:sldMk cId="1963839280" sldId="319"/>
            <ac:picMk id="2" creationId="{147248D5-EDC0-0B6E-1B7C-3EDC618BE695}"/>
          </ac:picMkLst>
        </pc:picChg>
      </pc:sldChg>
      <pc:sldChg chg="addSp modSp new mod setBg">
        <pc:chgData name="Moutushi Tanha" userId="S::m.tanha@uwtsd.ac.uk::62f9b1f3-ddcf-45d7-a6a4-b667feecf47e" providerId="AD" clId="Web-{408EEC3C-6A9E-E7E3-D641-7408C763A02F}" dt="2025-06-27T10:43:21.275" v="12"/>
        <pc:sldMkLst>
          <pc:docMk/>
          <pc:sldMk cId="3881719150" sldId="320"/>
        </pc:sldMkLst>
        <pc:spChg chg="add">
          <ac:chgData name="Moutushi Tanha" userId="S::m.tanha@uwtsd.ac.uk::62f9b1f3-ddcf-45d7-a6a4-b667feecf47e" providerId="AD" clId="Web-{408EEC3C-6A9E-E7E3-D641-7408C763A02F}" dt="2025-06-27T10:43:21.275" v="12"/>
          <ac:spMkLst>
            <pc:docMk/>
            <pc:sldMk cId="3881719150" sldId="320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408EEC3C-6A9E-E7E3-D641-7408C763A02F}" dt="2025-06-27T10:43:21.275" v="12"/>
          <ac:spMkLst>
            <pc:docMk/>
            <pc:sldMk cId="3881719150" sldId="320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408EEC3C-6A9E-E7E3-D641-7408C763A02F}" dt="2025-06-27T10:43:21.275" v="12"/>
          <ac:spMkLst>
            <pc:docMk/>
            <pc:sldMk cId="3881719150" sldId="320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408EEC3C-6A9E-E7E3-D641-7408C763A02F}" dt="2025-06-27T10:43:21.275" v="12"/>
          <ac:spMkLst>
            <pc:docMk/>
            <pc:sldMk cId="3881719150" sldId="320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408EEC3C-6A9E-E7E3-D641-7408C763A02F}" dt="2025-06-27T10:43:21.275" v="12"/>
          <ac:picMkLst>
            <pc:docMk/>
            <pc:sldMk cId="3881719150" sldId="320"/>
            <ac:picMk id="2" creationId="{E779EC8D-38A5-82FB-4084-EC50138F3A1B}"/>
          </ac:picMkLst>
        </pc:picChg>
      </pc:sldChg>
      <pc:sldChg chg="addSp modSp new mod setBg">
        <pc:chgData name="Moutushi Tanha" userId="S::m.tanha@uwtsd.ac.uk::62f9b1f3-ddcf-45d7-a6a4-b667feecf47e" providerId="AD" clId="Web-{408EEC3C-6A9E-E7E3-D641-7408C763A02F}" dt="2025-06-27T10:43:42.838" v="14"/>
        <pc:sldMkLst>
          <pc:docMk/>
          <pc:sldMk cId="1207259743" sldId="321"/>
        </pc:sldMkLst>
        <pc:spChg chg="add">
          <ac:chgData name="Moutushi Tanha" userId="S::m.tanha@uwtsd.ac.uk::62f9b1f3-ddcf-45d7-a6a4-b667feecf47e" providerId="AD" clId="Web-{408EEC3C-6A9E-E7E3-D641-7408C763A02F}" dt="2025-06-27T10:43:42.838" v="14"/>
          <ac:spMkLst>
            <pc:docMk/>
            <pc:sldMk cId="1207259743" sldId="321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408EEC3C-6A9E-E7E3-D641-7408C763A02F}" dt="2025-06-27T10:43:42.838" v="14"/>
          <ac:spMkLst>
            <pc:docMk/>
            <pc:sldMk cId="1207259743" sldId="321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408EEC3C-6A9E-E7E3-D641-7408C763A02F}" dt="2025-06-27T10:43:42.838" v="14"/>
          <ac:spMkLst>
            <pc:docMk/>
            <pc:sldMk cId="1207259743" sldId="321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408EEC3C-6A9E-E7E3-D641-7408C763A02F}" dt="2025-06-27T10:43:42.838" v="14"/>
          <ac:spMkLst>
            <pc:docMk/>
            <pc:sldMk cId="1207259743" sldId="321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408EEC3C-6A9E-E7E3-D641-7408C763A02F}" dt="2025-06-27T10:43:42.838" v="14"/>
          <ac:picMkLst>
            <pc:docMk/>
            <pc:sldMk cId="1207259743" sldId="321"/>
            <ac:picMk id="2" creationId="{970E359C-CFA7-A989-D7BE-14B7D51E6313}"/>
          </ac:picMkLst>
        </pc:picChg>
      </pc:sldChg>
      <pc:sldChg chg="addSp modSp new">
        <pc:chgData name="Moutushi Tanha" userId="S::m.tanha@uwtsd.ac.uk::62f9b1f3-ddcf-45d7-a6a4-b667feecf47e" providerId="AD" clId="Web-{408EEC3C-6A9E-E7E3-D641-7408C763A02F}" dt="2025-06-27T10:44:09.292" v="19"/>
        <pc:sldMkLst>
          <pc:docMk/>
          <pc:sldMk cId="3576829184" sldId="322"/>
        </pc:sldMkLst>
        <pc:picChg chg="add mod">
          <ac:chgData name="Moutushi Tanha" userId="S::m.tanha@uwtsd.ac.uk::62f9b1f3-ddcf-45d7-a6a4-b667feecf47e" providerId="AD" clId="Web-{408EEC3C-6A9E-E7E3-D641-7408C763A02F}" dt="2025-06-27T10:44:09.292" v="19"/>
          <ac:picMkLst>
            <pc:docMk/>
            <pc:sldMk cId="3576829184" sldId="322"/>
            <ac:picMk id="2" creationId="{008731A3-D4C9-0580-C84E-D3BFA1748F76}"/>
          </ac:picMkLst>
        </pc:picChg>
      </pc:sldChg>
      <pc:sldChg chg="new">
        <pc:chgData name="Moutushi Tanha" userId="S::m.tanha@uwtsd.ac.uk::62f9b1f3-ddcf-45d7-a6a4-b667feecf47e" providerId="AD" clId="Web-{408EEC3C-6A9E-E7E3-D641-7408C763A02F}" dt="2025-06-27T10:43:48.745" v="16"/>
        <pc:sldMkLst>
          <pc:docMk/>
          <pc:sldMk cId="1244530167" sldId="323"/>
        </pc:sldMkLst>
      </pc:sldChg>
      <pc:sldChg chg="new">
        <pc:chgData name="Moutushi Tanha" userId="S::m.tanha@uwtsd.ac.uk::62f9b1f3-ddcf-45d7-a6a4-b667feecf47e" providerId="AD" clId="Web-{408EEC3C-6A9E-E7E3-D641-7408C763A02F}" dt="2025-06-27T10:43:49.948" v="17"/>
        <pc:sldMkLst>
          <pc:docMk/>
          <pc:sldMk cId="2467351657" sldId="324"/>
        </pc:sldMkLst>
      </pc:sldChg>
      <pc:sldChg chg="new">
        <pc:chgData name="Moutushi Tanha" userId="S::m.tanha@uwtsd.ac.uk::62f9b1f3-ddcf-45d7-a6a4-b667feecf47e" providerId="AD" clId="Web-{408EEC3C-6A9E-E7E3-D641-7408C763A02F}" dt="2025-06-27T10:43:51.620" v="18"/>
        <pc:sldMkLst>
          <pc:docMk/>
          <pc:sldMk cId="742175077" sldId="325"/>
        </pc:sldMkLst>
      </pc:sldChg>
    </pc:docChg>
  </pc:docChgLst>
  <pc:docChgLst>
    <pc:chgData name="Moutushi Tanha" userId="S::m.tanha@uwtsd.ac.uk::62f9b1f3-ddcf-45d7-a6a4-b667feecf47e" providerId="AD" clId="Web-{BB460BEF-6D7D-59FB-84C4-4E5EFFEA0BAB}"/>
    <pc:docChg chg="addSld delSld modSld sldOrd">
      <pc:chgData name="Moutushi Tanha" userId="S::m.tanha@uwtsd.ac.uk::62f9b1f3-ddcf-45d7-a6a4-b667feecf47e" providerId="AD" clId="Web-{BB460BEF-6D7D-59FB-84C4-4E5EFFEA0BAB}" dt="2024-05-25T10:51:08.012" v="170" actId="14100"/>
      <pc:docMkLst>
        <pc:docMk/>
      </pc:docMkLst>
      <pc:sldChg chg="addSp modSp mod setBg">
        <pc:chgData name="Moutushi Tanha" userId="S::m.tanha@uwtsd.ac.uk::62f9b1f3-ddcf-45d7-a6a4-b667feecf47e" providerId="AD" clId="Web-{BB460BEF-6D7D-59FB-84C4-4E5EFFEA0BAB}" dt="2024-05-25T10:02:38.813" v="5"/>
        <pc:sldMkLst>
          <pc:docMk/>
          <pc:sldMk cId="3863707550" sldId="283"/>
        </pc:sldMkLst>
      </pc:sldChg>
      <pc:sldChg chg="new">
        <pc:chgData name="Moutushi Tanha" userId="S::m.tanha@uwtsd.ac.uk::62f9b1f3-ddcf-45d7-a6a4-b667feecf47e" providerId="AD" clId="Web-{BB460BEF-6D7D-59FB-84C4-4E5EFFEA0BAB}" dt="2024-05-25T10:00:56.780" v="0"/>
        <pc:sldMkLst>
          <pc:docMk/>
          <pc:sldMk cId="1423372931" sldId="284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10:17.747" v="35" actId="14100"/>
        <pc:sldMkLst>
          <pc:docMk/>
          <pc:sldMk cId="1781393959" sldId="285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12:46.391" v="45" actId="14100"/>
        <pc:sldMkLst>
          <pc:docMk/>
          <pc:sldMk cId="3579126781" sldId="286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13:39.658" v="47"/>
        <pc:sldMkLst>
          <pc:docMk/>
          <pc:sldMk cId="1411081892" sldId="287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06:08.601" v="26" actId="14100"/>
        <pc:sldMkLst>
          <pc:docMk/>
          <pc:sldMk cId="168082287" sldId="288"/>
        </pc:sldMkLst>
      </pc:sldChg>
      <pc:sldChg chg="new">
        <pc:chgData name="Moutushi Tanha" userId="S::m.tanha@uwtsd.ac.uk::62f9b1f3-ddcf-45d7-a6a4-b667feecf47e" providerId="AD" clId="Web-{BB460BEF-6D7D-59FB-84C4-4E5EFFEA0BAB}" dt="2024-05-25T10:04:19.112" v="7"/>
        <pc:sldMkLst>
          <pc:docMk/>
          <pc:sldMk cId="294793501" sldId="289"/>
        </pc:sldMkLst>
      </pc:sldChg>
      <pc:sldChg chg="new">
        <pc:chgData name="Moutushi Tanha" userId="S::m.tanha@uwtsd.ac.uk::62f9b1f3-ddcf-45d7-a6a4-b667feecf47e" providerId="AD" clId="Web-{BB460BEF-6D7D-59FB-84C4-4E5EFFEA0BAB}" dt="2024-05-25T10:04:20.003" v="8"/>
        <pc:sldMkLst>
          <pc:docMk/>
          <pc:sldMk cId="3982419409" sldId="290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16:20.036" v="63" actId="14100"/>
        <pc:sldMkLst>
          <pc:docMk/>
          <pc:sldMk cId="2592237979" sldId="291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17:20.850" v="65"/>
        <pc:sldMkLst>
          <pc:docMk/>
          <pc:sldMk cId="3760564927" sldId="292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20:20.529" v="73"/>
        <pc:sldMkLst>
          <pc:docMk/>
          <pc:sldMk cId="3628201783" sldId="293"/>
        </pc:sldMkLst>
      </pc:sldChg>
      <pc:sldChg chg="addSp modSp new mod ord setBg">
        <pc:chgData name="Moutushi Tanha" userId="S::m.tanha@uwtsd.ac.uk::62f9b1f3-ddcf-45d7-a6a4-b667feecf47e" providerId="AD" clId="Web-{BB460BEF-6D7D-59FB-84C4-4E5EFFEA0BAB}" dt="2024-05-25T10:27:38.382" v="96"/>
        <pc:sldMkLst>
          <pc:docMk/>
          <pc:sldMk cId="2114856476" sldId="294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30:59.996" v="104" actId="14100"/>
        <pc:sldMkLst>
          <pc:docMk/>
          <pc:sldMk cId="3699084044" sldId="295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28:42.978" v="98"/>
        <pc:sldMkLst>
          <pc:docMk/>
          <pc:sldMk cId="2868360113" sldId="296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23:13.455" v="79" actId="14100"/>
        <pc:sldMkLst>
          <pc:docMk/>
          <pc:sldMk cId="3955476394" sldId="297"/>
        </pc:sldMkLst>
      </pc:sldChg>
      <pc:sldChg chg="addSp modSp new del mod setBg">
        <pc:chgData name="Moutushi Tanha" userId="S::m.tanha@uwtsd.ac.uk::62f9b1f3-ddcf-45d7-a6a4-b667feecf47e" providerId="AD" clId="Web-{BB460BEF-6D7D-59FB-84C4-4E5EFFEA0BAB}" dt="2024-05-25T10:24:36.066" v="82"/>
        <pc:sldMkLst>
          <pc:docMk/>
          <pc:sldMk cId="127295510" sldId="298"/>
        </pc:sldMkLst>
      </pc:sldChg>
      <pc:sldChg chg="new del">
        <pc:chgData name="Moutushi Tanha" userId="S::m.tanha@uwtsd.ac.uk::62f9b1f3-ddcf-45d7-a6a4-b667feecf47e" providerId="AD" clId="Web-{BB460BEF-6D7D-59FB-84C4-4E5EFFEA0BAB}" dt="2024-05-25T10:25:27.801" v="87"/>
        <pc:sldMkLst>
          <pc:docMk/>
          <pc:sldMk cId="146405871" sldId="298"/>
        </pc:sldMkLst>
      </pc:sldChg>
      <pc:sldChg chg="new">
        <pc:chgData name="Moutushi Tanha" userId="S::m.tanha@uwtsd.ac.uk::62f9b1f3-ddcf-45d7-a6a4-b667feecf47e" providerId="AD" clId="Web-{BB460BEF-6D7D-59FB-84C4-4E5EFFEA0BAB}" dt="2024-05-25T10:33:43.078" v="105"/>
        <pc:sldMkLst>
          <pc:docMk/>
          <pc:sldMk cId="493870672" sldId="298"/>
        </pc:sldMkLst>
      </pc:sldChg>
      <pc:sldChg chg="add del">
        <pc:chgData name="Moutushi Tanha" userId="S::m.tanha@uwtsd.ac.uk::62f9b1f3-ddcf-45d7-a6a4-b667feecf47e" providerId="AD" clId="Web-{BB460BEF-6D7D-59FB-84C4-4E5EFFEA0BAB}" dt="2024-05-25T10:25:33.802" v="88"/>
        <pc:sldMkLst>
          <pc:docMk/>
          <pc:sldMk cId="127295510" sldId="299"/>
        </pc:sldMkLst>
      </pc:sldChg>
      <pc:sldChg chg="new">
        <pc:chgData name="Moutushi Tanha" userId="S::m.tanha@uwtsd.ac.uk::62f9b1f3-ddcf-45d7-a6a4-b667feecf47e" providerId="AD" clId="Web-{BB460BEF-6D7D-59FB-84C4-4E5EFFEA0BAB}" dt="2024-05-25T10:33:44.078" v="106"/>
        <pc:sldMkLst>
          <pc:docMk/>
          <pc:sldMk cId="3396592842" sldId="299"/>
        </pc:sldMkLst>
      </pc:sldChg>
      <pc:sldChg chg="new">
        <pc:chgData name="Moutushi Tanha" userId="S::m.tanha@uwtsd.ac.uk::62f9b1f3-ddcf-45d7-a6a4-b667feecf47e" providerId="AD" clId="Web-{BB460BEF-6D7D-59FB-84C4-4E5EFFEA0BAB}" dt="2024-05-25T10:33:44.469" v="107"/>
        <pc:sldMkLst>
          <pc:docMk/>
          <pc:sldMk cId="1634906144" sldId="300"/>
        </pc:sldMkLst>
      </pc:sldChg>
      <pc:sldChg chg="new">
        <pc:chgData name="Moutushi Tanha" userId="S::m.tanha@uwtsd.ac.uk::62f9b1f3-ddcf-45d7-a6a4-b667feecf47e" providerId="AD" clId="Web-{BB460BEF-6D7D-59FB-84C4-4E5EFFEA0BAB}" dt="2024-05-25T10:33:45.015" v="108"/>
        <pc:sldMkLst>
          <pc:docMk/>
          <pc:sldMk cId="2890358323" sldId="301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33:56.422" v="111"/>
        <pc:sldMkLst>
          <pc:docMk/>
          <pc:sldMk cId="2796951048" sldId="302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40:42.259" v="139" actId="14100"/>
        <pc:sldMkLst>
          <pc:docMk/>
          <pc:sldMk cId="4229702519" sldId="303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38:11.115" v="127" actId="14100"/>
        <pc:sldMkLst>
          <pc:docMk/>
          <pc:sldMk cId="3627640461" sldId="304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46:20.313" v="150" actId="14100"/>
        <pc:sldMkLst>
          <pc:docMk/>
          <pc:sldMk cId="2438368466" sldId="305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47:30.038" v="152"/>
        <pc:sldMkLst>
          <pc:docMk/>
          <pc:sldMk cId="1461465674" sldId="306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48:49.353" v="158" actId="14100"/>
        <pc:sldMkLst>
          <pc:docMk/>
          <pc:sldMk cId="3076478339" sldId="307"/>
        </pc:sldMkLst>
      </pc:sldChg>
      <pc:sldChg chg="addSp modSp new mod setBg">
        <pc:chgData name="Moutushi Tanha" userId="S::m.tanha@uwtsd.ac.uk::62f9b1f3-ddcf-45d7-a6a4-b667feecf47e" providerId="AD" clId="Web-{BB460BEF-6D7D-59FB-84C4-4E5EFFEA0BAB}" dt="2024-05-25T10:51:08.012" v="170" actId="14100"/>
        <pc:sldMkLst>
          <pc:docMk/>
          <pc:sldMk cId="1341240781" sldId="308"/>
        </pc:sldMkLst>
      </pc:sldChg>
    </pc:docChg>
  </pc:docChgLst>
  <pc:docChgLst>
    <pc:chgData name="Moutushi Tanha" userId="S::m.tanha@uwtsd.ac.uk::62f9b1f3-ddcf-45d7-a6a4-b667feecf47e" providerId="AD" clId="Web-{6875D46D-74F0-6A36-D9C4-64C71C37853E}"/>
    <pc:docChg chg="delSld modSld">
      <pc:chgData name="Moutushi Tanha" userId="S::m.tanha@uwtsd.ac.uk::62f9b1f3-ddcf-45d7-a6a4-b667feecf47e" providerId="AD" clId="Web-{6875D46D-74F0-6A36-D9C4-64C71C37853E}" dt="2025-06-24T08:48:23.616" v="18" actId="1076"/>
      <pc:docMkLst>
        <pc:docMk/>
      </pc:docMkLst>
      <pc:sldChg chg="modSp">
        <pc:chgData name="Moutushi Tanha" userId="S::m.tanha@uwtsd.ac.uk::62f9b1f3-ddcf-45d7-a6a4-b667feecf47e" providerId="AD" clId="Web-{6875D46D-74F0-6A36-D9C4-64C71C37853E}" dt="2025-06-24T08:00:21.630" v="3" actId="14100"/>
        <pc:sldMkLst>
          <pc:docMk/>
          <pc:sldMk cId="3528702716" sldId="276"/>
        </pc:sldMkLst>
        <pc:picChg chg="mod">
          <ac:chgData name="Moutushi Tanha" userId="S::m.tanha@uwtsd.ac.uk::62f9b1f3-ddcf-45d7-a6a4-b667feecf47e" providerId="AD" clId="Web-{6875D46D-74F0-6A36-D9C4-64C71C37853E}" dt="2025-06-24T08:00:21.630" v="3" actId="14100"/>
          <ac:picMkLst>
            <pc:docMk/>
            <pc:sldMk cId="3528702716" sldId="276"/>
            <ac:picMk id="3" creationId="{BFB8BEE3-978E-87C3-505F-C64B6D45D6FC}"/>
          </ac:picMkLst>
        </pc:picChg>
      </pc:sldChg>
      <pc:sldChg chg="del">
        <pc:chgData name="Moutushi Tanha" userId="S::m.tanha@uwtsd.ac.uk::62f9b1f3-ddcf-45d7-a6a4-b667feecf47e" providerId="AD" clId="Web-{6875D46D-74F0-6A36-D9C4-64C71C37853E}" dt="2025-06-24T08:06:11.332" v="10"/>
        <pc:sldMkLst>
          <pc:docMk/>
          <pc:sldMk cId="3019364213" sldId="279"/>
        </pc:sldMkLst>
      </pc:sldChg>
      <pc:sldChg chg="modSp del">
        <pc:chgData name="Moutushi Tanha" userId="S::m.tanha@uwtsd.ac.uk::62f9b1f3-ddcf-45d7-a6a4-b667feecf47e" providerId="AD" clId="Web-{6875D46D-74F0-6A36-D9C4-64C71C37853E}" dt="2025-06-24T08:05:50.816" v="9"/>
        <pc:sldMkLst>
          <pc:docMk/>
          <pc:sldMk cId="568758744" sldId="280"/>
        </pc:sldMkLst>
      </pc:sldChg>
      <pc:sldChg chg="modSp">
        <pc:chgData name="Moutushi Tanha" userId="S::m.tanha@uwtsd.ac.uk::62f9b1f3-ddcf-45d7-a6a4-b667feecf47e" providerId="AD" clId="Web-{6875D46D-74F0-6A36-D9C4-64C71C37853E}" dt="2025-06-24T08:48:23.616" v="18" actId="1076"/>
        <pc:sldMkLst>
          <pc:docMk/>
          <pc:sldMk cId="3628201783" sldId="293"/>
        </pc:sldMkLst>
        <pc:picChg chg="mod">
          <ac:chgData name="Moutushi Tanha" userId="S::m.tanha@uwtsd.ac.uk::62f9b1f3-ddcf-45d7-a6a4-b667feecf47e" providerId="AD" clId="Web-{6875D46D-74F0-6A36-D9C4-64C71C37853E}" dt="2025-06-24T08:48:23.616" v="18" actId="1076"/>
          <ac:picMkLst>
            <pc:docMk/>
            <pc:sldMk cId="3628201783" sldId="293"/>
            <ac:picMk id="2" creationId="{C25DD19F-B0BF-3C43-0C6C-A900AE3988B1}"/>
          </ac:picMkLst>
        </pc:picChg>
      </pc:sldChg>
      <pc:sldChg chg="del">
        <pc:chgData name="Moutushi Tanha" userId="S::m.tanha@uwtsd.ac.uk::62f9b1f3-ddcf-45d7-a6a4-b667feecf47e" providerId="AD" clId="Web-{6875D46D-74F0-6A36-D9C4-64C71C37853E}" dt="2025-06-24T08:29:44.723" v="11"/>
        <pc:sldMkLst>
          <pc:docMk/>
          <pc:sldMk cId="493870672" sldId="298"/>
        </pc:sldMkLst>
      </pc:sldChg>
      <pc:sldChg chg="del">
        <pc:chgData name="Moutushi Tanha" userId="S::m.tanha@uwtsd.ac.uk::62f9b1f3-ddcf-45d7-a6a4-b667feecf47e" providerId="AD" clId="Web-{6875D46D-74F0-6A36-D9C4-64C71C37853E}" dt="2025-06-24T08:29:48.692" v="12"/>
        <pc:sldMkLst>
          <pc:docMk/>
          <pc:sldMk cId="3396592842" sldId="299"/>
        </pc:sldMkLst>
      </pc:sldChg>
      <pc:sldChg chg="del">
        <pc:chgData name="Moutushi Tanha" userId="S::m.tanha@uwtsd.ac.uk::62f9b1f3-ddcf-45d7-a6a4-b667feecf47e" providerId="AD" clId="Web-{6875D46D-74F0-6A36-D9C4-64C71C37853E}" dt="2025-06-24T08:29:53.443" v="13"/>
        <pc:sldMkLst>
          <pc:docMk/>
          <pc:sldMk cId="1634906144" sldId="300"/>
        </pc:sldMkLst>
      </pc:sldChg>
    </pc:docChg>
  </pc:docChgLst>
  <pc:docChgLst>
    <pc:chgData name="Moutushi Tanha" userId="S::m.tanha@uwtsd.ac.uk::62f9b1f3-ddcf-45d7-a6a4-b667feecf47e" providerId="AD" clId="Web-{2446FCCB-2303-75DE-619F-20E4D4A1D19F}"/>
    <pc:docChg chg="addSld delSld modSld">
      <pc:chgData name="Moutushi Tanha" userId="S::m.tanha@uwtsd.ac.uk::62f9b1f3-ddcf-45d7-a6a4-b667feecf47e" providerId="AD" clId="Web-{2446FCCB-2303-75DE-619F-20E4D4A1D19F}" dt="2025-06-23T16:21:19.996" v="35" actId="14100"/>
      <pc:docMkLst>
        <pc:docMk/>
      </pc:docMkLst>
      <pc:sldChg chg="modSp">
        <pc:chgData name="Moutushi Tanha" userId="S::m.tanha@uwtsd.ac.uk::62f9b1f3-ddcf-45d7-a6a4-b667feecf47e" providerId="AD" clId="Web-{2446FCCB-2303-75DE-619F-20E4D4A1D19F}" dt="2025-06-23T15:27:00.897" v="1" actId="14100"/>
        <pc:sldMkLst>
          <pc:docMk/>
          <pc:sldMk cId="2156747493" sldId="259"/>
        </pc:sldMkLst>
        <pc:picChg chg="mod">
          <ac:chgData name="Moutushi Tanha" userId="S::m.tanha@uwtsd.ac.uk::62f9b1f3-ddcf-45d7-a6a4-b667feecf47e" providerId="AD" clId="Web-{2446FCCB-2303-75DE-619F-20E4D4A1D19F}" dt="2025-06-23T15:27:00.897" v="1" actId="14100"/>
          <ac:picMkLst>
            <pc:docMk/>
            <pc:sldMk cId="2156747493" sldId="259"/>
            <ac:picMk id="3" creationId="{99E802A5-0CC1-5A84-4F4E-98FDADB29F56}"/>
          </ac:picMkLst>
        </pc:picChg>
      </pc:sldChg>
      <pc:sldChg chg="del">
        <pc:chgData name="Moutushi Tanha" userId="S::m.tanha@uwtsd.ac.uk::62f9b1f3-ddcf-45d7-a6a4-b667feecf47e" providerId="AD" clId="Web-{2446FCCB-2303-75DE-619F-20E4D4A1D19F}" dt="2025-06-23T15:32:45.964" v="14"/>
        <pc:sldMkLst>
          <pc:docMk/>
          <pc:sldMk cId="3993627793" sldId="260"/>
        </pc:sldMkLst>
      </pc:sldChg>
      <pc:sldChg chg="modSp">
        <pc:chgData name="Moutushi Tanha" userId="S::m.tanha@uwtsd.ac.uk::62f9b1f3-ddcf-45d7-a6a4-b667feecf47e" providerId="AD" clId="Web-{2446FCCB-2303-75DE-619F-20E4D4A1D19F}" dt="2025-06-23T15:33:31.014" v="24" actId="14100"/>
        <pc:sldMkLst>
          <pc:docMk/>
          <pc:sldMk cId="2216199008" sldId="261"/>
        </pc:sldMkLst>
        <pc:picChg chg="mod">
          <ac:chgData name="Moutushi Tanha" userId="S::m.tanha@uwtsd.ac.uk::62f9b1f3-ddcf-45d7-a6a4-b667feecf47e" providerId="AD" clId="Web-{2446FCCB-2303-75DE-619F-20E4D4A1D19F}" dt="2025-06-23T15:33:31.014" v="24" actId="14100"/>
          <ac:picMkLst>
            <pc:docMk/>
            <pc:sldMk cId="2216199008" sldId="261"/>
            <ac:picMk id="3" creationId="{D52E3770-0E13-959C-8B79-BCFC68FD994F}"/>
          </ac:picMkLst>
        </pc:picChg>
      </pc:sldChg>
      <pc:sldChg chg="modSp">
        <pc:chgData name="Moutushi Tanha" userId="S::m.tanha@uwtsd.ac.uk::62f9b1f3-ddcf-45d7-a6a4-b667feecf47e" providerId="AD" clId="Web-{2446FCCB-2303-75DE-619F-20E4D4A1D19F}" dt="2025-06-23T15:35:43.209" v="25" actId="14100"/>
        <pc:sldMkLst>
          <pc:docMk/>
          <pc:sldMk cId="2414125373" sldId="262"/>
        </pc:sldMkLst>
        <pc:picChg chg="mod">
          <ac:chgData name="Moutushi Tanha" userId="S::m.tanha@uwtsd.ac.uk::62f9b1f3-ddcf-45d7-a6a4-b667feecf47e" providerId="AD" clId="Web-{2446FCCB-2303-75DE-619F-20E4D4A1D19F}" dt="2025-06-23T15:35:43.209" v="25" actId="14100"/>
          <ac:picMkLst>
            <pc:docMk/>
            <pc:sldMk cId="2414125373" sldId="262"/>
            <ac:picMk id="3" creationId="{030C2AAC-838B-27F1-F56E-806C8E05FE78}"/>
          </ac:picMkLst>
        </pc:picChg>
      </pc:sldChg>
      <pc:sldChg chg="modSp">
        <pc:chgData name="Moutushi Tanha" userId="S::m.tanha@uwtsd.ac.uk::62f9b1f3-ddcf-45d7-a6a4-b667feecf47e" providerId="AD" clId="Web-{2446FCCB-2303-75DE-619F-20E4D4A1D19F}" dt="2025-06-23T15:30:23.503" v="6" actId="1076"/>
        <pc:sldMkLst>
          <pc:docMk/>
          <pc:sldMk cId="1554731728" sldId="263"/>
        </pc:sldMkLst>
        <pc:picChg chg="mod">
          <ac:chgData name="Moutushi Tanha" userId="S::m.tanha@uwtsd.ac.uk::62f9b1f3-ddcf-45d7-a6a4-b667feecf47e" providerId="AD" clId="Web-{2446FCCB-2303-75DE-619F-20E4D4A1D19F}" dt="2025-06-23T15:30:23.503" v="6" actId="1076"/>
          <ac:picMkLst>
            <pc:docMk/>
            <pc:sldMk cId="1554731728" sldId="263"/>
            <ac:picMk id="3" creationId="{B25D06FF-D35B-93BE-A763-27347BA515EA}"/>
          </ac:picMkLst>
        </pc:picChg>
      </pc:sldChg>
      <pc:sldChg chg="modSp">
        <pc:chgData name="Moutushi Tanha" userId="S::m.tanha@uwtsd.ac.uk::62f9b1f3-ddcf-45d7-a6a4-b667feecf47e" providerId="AD" clId="Web-{2446FCCB-2303-75DE-619F-20E4D4A1D19F}" dt="2025-06-23T15:50:26.714" v="28" actId="1076"/>
        <pc:sldMkLst>
          <pc:docMk/>
          <pc:sldMk cId="4248522465" sldId="265"/>
        </pc:sldMkLst>
        <pc:picChg chg="mod">
          <ac:chgData name="Moutushi Tanha" userId="S::m.tanha@uwtsd.ac.uk::62f9b1f3-ddcf-45d7-a6a4-b667feecf47e" providerId="AD" clId="Web-{2446FCCB-2303-75DE-619F-20E4D4A1D19F}" dt="2025-06-23T15:50:26.714" v="28" actId="1076"/>
          <ac:picMkLst>
            <pc:docMk/>
            <pc:sldMk cId="4248522465" sldId="265"/>
            <ac:picMk id="3" creationId="{063402D7-6460-AE8E-4E55-ED04598DE4AA}"/>
          </ac:picMkLst>
        </pc:picChg>
      </pc:sldChg>
      <pc:sldChg chg="modSp">
        <pc:chgData name="Moutushi Tanha" userId="S::m.tanha@uwtsd.ac.uk::62f9b1f3-ddcf-45d7-a6a4-b667feecf47e" providerId="AD" clId="Web-{2446FCCB-2303-75DE-619F-20E4D4A1D19F}" dt="2025-06-23T16:03:03.728" v="33" actId="14100"/>
        <pc:sldMkLst>
          <pc:docMk/>
          <pc:sldMk cId="2192213669" sldId="267"/>
        </pc:sldMkLst>
        <pc:picChg chg="mod">
          <ac:chgData name="Moutushi Tanha" userId="S::m.tanha@uwtsd.ac.uk::62f9b1f3-ddcf-45d7-a6a4-b667feecf47e" providerId="AD" clId="Web-{2446FCCB-2303-75DE-619F-20E4D4A1D19F}" dt="2025-06-23T16:03:03.728" v="33" actId="14100"/>
          <ac:picMkLst>
            <pc:docMk/>
            <pc:sldMk cId="2192213669" sldId="267"/>
            <ac:picMk id="3" creationId="{AA1BA509-D341-19BE-9115-F9986D40B4CF}"/>
          </ac:picMkLst>
        </pc:picChg>
      </pc:sldChg>
      <pc:sldChg chg="modSp">
        <pc:chgData name="Moutushi Tanha" userId="S::m.tanha@uwtsd.ac.uk::62f9b1f3-ddcf-45d7-a6a4-b667feecf47e" providerId="AD" clId="Web-{2446FCCB-2303-75DE-619F-20E4D4A1D19F}" dt="2025-06-23T16:21:19.996" v="35" actId="14100"/>
        <pc:sldMkLst>
          <pc:docMk/>
          <pc:sldMk cId="3865868659" sldId="278"/>
        </pc:sldMkLst>
        <pc:picChg chg="mod">
          <ac:chgData name="Moutushi Tanha" userId="S::m.tanha@uwtsd.ac.uk::62f9b1f3-ddcf-45d7-a6a4-b667feecf47e" providerId="AD" clId="Web-{2446FCCB-2303-75DE-619F-20E4D4A1D19F}" dt="2025-06-23T16:21:19.996" v="35" actId="14100"/>
          <ac:picMkLst>
            <pc:docMk/>
            <pc:sldMk cId="3865868659" sldId="278"/>
            <ac:picMk id="3" creationId="{CBE2AF67-A642-08E9-D4A8-C5F907FD6C1D}"/>
          </ac:picMkLst>
        </pc:picChg>
      </pc:sldChg>
      <pc:sldChg chg="addSp modSp new mod setBg">
        <pc:chgData name="Moutushi Tanha" userId="S::m.tanha@uwtsd.ac.uk::62f9b1f3-ddcf-45d7-a6a4-b667feecf47e" providerId="AD" clId="Web-{2446FCCB-2303-75DE-619F-20E4D4A1D19F}" dt="2025-06-23T15:33:08.278" v="19" actId="14100"/>
        <pc:sldMkLst>
          <pc:docMk/>
          <pc:sldMk cId="2266039315" sldId="309"/>
        </pc:sldMkLst>
        <pc:spChg chg="add">
          <ac:chgData name="Moutushi Tanha" userId="S::m.tanha@uwtsd.ac.uk::62f9b1f3-ddcf-45d7-a6a4-b667feecf47e" providerId="AD" clId="Web-{2446FCCB-2303-75DE-619F-20E4D4A1D19F}" dt="2025-06-23T15:31:30.054" v="9"/>
          <ac:spMkLst>
            <pc:docMk/>
            <pc:sldMk cId="2266039315" sldId="309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2446FCCB-2303-75DE-619F-20E4D4A1D19F}" dt="2025-06-23T15:31:30.054" v="9"/>
          <ac:spMkLst>
            <pc:docMk/>
            <pc:sldMk cId="2266039315" sldId="309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2446FCCB-2303-75DE-619F-20E4D4A1D19F}" dt="2025-06-23T15:31:30.054" v="9"/>
          <ac:spMkLst>
            <pc:docMk/>
            <pc:sldMk cId="2266039315" sldId="309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2446FCCB-2303-75DE-619F-20E4D4A1D19F}" dt="2025-06-23T15:31:30.054" v="9"/>
          <ac:spMkLst>
            <pc:docMk/>
            <pc:sldMk cId="2266039315" sldId="309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2446FCCB-2303-75DE-619F-20E4D4A1D19F}" dt="2025-06-23T15:33:08.278" v="19" actId="14100"/>
          <ac:picMkLst>
            <pc:docMk/>
            <pc:sldMk cId="2266039315" sldId="309"/>
            <ac:picMk id="2" creationId="{745FD03B-F721-0113-33B7-A3CEC4855068}"/>
          </ac:picMkLst>
        </pc:picChg>
      </pc:sldChg>
      <pc:sldChg chg="addSp modSp new mod setBg">
        <pc:chgData name="Moutushi Tanha" userId="S::m.tanha@uwtsd.ac.uk::62f9b1f3-ddcf-45d7-a6a4-b667feecf47e" providerId="AD" clId="Web-{2446FCCB-2303-75DE-619F-20E4D4A1D19F}" dt="2025-06-23T15:32:58.699" v="17" actId="14100"/>
        <pc:sldMkLst>
          <pc:docMk/>
          <pc:sldMk cId="316843930" sldId="310"/>
        </pc:sldMkLst>
        <pc:spChg chg="add">
          <ac:chgData name="Moutushi Tanha" userId="S::m.tanha@uwtsd.ac.uk::62f9b1f3-ddcf-45d7-a6a4-b667feecf47e" providerId="AD" clId="Web-{2446FCCB-2303-75DE-619F-20E4D4A1D19F}" dt="2025-06-23T15:32:40.230" v="13"/>
          <ac:spMkLst>
            <pc:docMk/>
            <pc:sldMk cId="316843930" sldId="310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2446FCCB-2303-75DE-619F-20E4D4A1D19F}" dt="2025-06-23T15:32:40.230" v="13"/>
          <ac:spMkLst>
            <pc:docMk/>
            <pc:sldMk cId="316843930" sldId="310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2446FCCB-2303-75DE-619F-20E4D4A1D19F}" dt="2025-06-23T15:32:40.230" v="13"/>
          <ac:spMkLst>
            <pc:docMk/>
            <pc:sldMk cId="316843930" sldId="310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2446FCCB-2303-75DE-619F-20E4D4A1D19F}" dt="2025-06-23T15:32:40.230" v="13"/>
          <ac:spMkLst>
            <pc:docMk/>
            <pc:sldMk cId="316843930" sldId="310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2446FCCB-2303-75DE-619F-20E4D4A1D19F}" dt="2025-06-23T15:32:58.699" v="17" actId="14100"/>
          <ac:picMkLst>
            <pc:docMk/>
            <pc:sldMk cId="316843930" sldId="310"/>
            <ac:picMk id="2" creationId="{1FAE23DF-6F5F-985A-42EA-65E9D86DC13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E8C87-F898-2520-0FC4-041ACCCF17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BE36E7-50D9-CA87-2E67-D48374C36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8705C-6684-34B8-7B9C-65920ED0F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182E5-B3E9-8B19-BA1C-7C9AFB844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24194-3146-2A33-47EC-60F6A9ABE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149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007A1-4E2E-10F9-9DAE-15E35C811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72055-5DE2-7286-FD14-22514ABF5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3C2F9-C4DC-58DA-B88F-D89A5AE79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0D3B0D-A3FA-8F03-6A61-3F00FC002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C24C16-CBB6-A812-B392-E16D8E38A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393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F56E4-817F-0E02-4B80-193EB47F1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674A58-AE60-DAC2-F110-38B3D110C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7B09F-594E-E6A6-F062-D6A35DB2E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A16D7-3B29-9ED5-8E1B-4220D3396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DC661-284A-3F5A-BF73-CC200B6F3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152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B173B-1ACA-59E5-1507-C52E59E75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B080C-9E6D-5B38-C024-8091204E7A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06AF53-E40A-67CC-038C-48FA51AE19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D65E14-6357-F02C-8A3E-1E6515BDB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18566-474B-5BE1-FC8F-7F1129390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534B7-AE59-CD47-925F-D1F088111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881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F2F6E-3630-D210-D92D-7E1E466BC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6E36E7-CD43-A7B3-BD3A-B614909273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C7F818-232F-79DB-EE32-5DAA96ACA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B7116-45EF-04E8-82E4-C18AD31220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AE3F11-D6FA-8DBE-41BC-D81FE82666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728E7F-ADDE-FF43-4EA5-BA54E4BE8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9A379D-CC9D-C290-5DC5-0A76E4BD1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4FFF97-0A8B-5AB4-A1A6-DE966996C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549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B594B-EA80-1FD6-1549-93D5570D7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B8B9C6-54F1-AA55-529E-042609758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FC7AC0-6E27-29AF-067A-C40BABA75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D36371-2720-010F-D92F-8C7A1C0C4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596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F752FE-63E9-401C-A32A-B58DD8E0E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313537-0D38-6E83-DA50-2572EC343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BAC238-A10A-BEF0-7802-A98396428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874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A96BB-4F85-6B08-CBD6-C950692A2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35E2E-AD6D-088B-0C1B-3562EAE4B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76087D-D99E-A459-AE22-04CAF6D40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28D806-CD01-21A8-19DD-BA95AE2AD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896035-69D7-1344-D94F-F6A729CEE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578DCB-7A34-EC7E-44EC-982B781D8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80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83A1F-CF2B-5826-FB2F-7B1922498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5C6FA9-4CEB-ABA3-EE82-A531A1396E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8D4B51-975F-46D9-9B68-1301697D68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D9BE62-2704-B83C-77EB-8A71C48C4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D74BCE-E092-B448-0EDF-41B9B4282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FE7ED-C8A2-082A-1E06-D4E3FBFB9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83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0138A-1A65-68A7-5243-3D0C63996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CE0D64-13C2-64D4-EB8D-CFFB903B4F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D4CC2-DD20-3394-F57F-4B5BBCC0A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5233A-4C72-0527-D6E4-DE9F42C07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CFE83-5AFD-C596-D41E-14F5DC500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71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6C8B33-3620-873E-46AD-DF4C27517A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57E4D5-2898-27A4-8349-9706B2115A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6BFFBA-23F9-5CAC-5512-CFBD8C484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498D5-9DD3-097A-5A17-93DE919C3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14769-1C74-7C03-B3EA-6744EB83A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214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8EA44A-2DDB-C412-FBAA-04CCD8984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FDE9A9-46F8-7B9E-CD54-93A9D88033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494D18-ED7E-E44F-E8AC-70BD95691A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80037-C490-452A-94D7-AB8933EB3B66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9C964-37F6-3DE3-659C-063818D9B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D74DBD-1098-8596-0F42-06714486AE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132A1-7119-477D-9050-DB9C369FB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886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b4lYMV8i_Fo" TargetMode="External"/><Relationship Id="rId3" Type="http://schemas.openxmlformats.org/officeDocument/2006/relationships/hyperlink" Target="https://www.youtube.com/watch?v=0wVAPXswE6E" TargetMode="External"/><Relationship Id="rId7" Type="http://schemas.openxmlformats.org/officeDocument/2006/relationships/hyperlink" Target="https://www.youtube.com/watch?v=bXUPQAyOtn4" TargetMode="External"/><Relationship Id="rId2" Type="http://schemas.openxmlformats.org/officeDocument/2006/relationships/hyperlink" Target="https://www.youtube.com/watch?v=OkE3swNh6-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Di8p6fsGXZc" TargetMode="External"/><Relationship Id="rId5" Type="http://schemas.openxmlformats.org/officeDocument/2006/relationships/hyperlink" Target="https://www.youtube.com/watch?v=fimI09FGbV0" TargetMode="External"/><Relationship Id="rId10" Type="http://schemas.openxmlformats.org/officeDocument/2006/relationships/hyperlink" Target="https://www.youtube.com/watch?v=lJ4Q1d2t8uI" TargetMode="External"/><Relationship Id="rId4" Type="http://schemas.openxmlformats.org/officeDocument/2006/relationships/hyperlink" Target="https://www.youtube.com/watch?v=bcVa1m8Pw3M" TargetMode="External"/><Relationship Id="rId9" Type="http://schemas.openxmlformats.org/officeDocument/2006/relationships/hyperlink" Target="https://www.youtube.com/watch?v=KcrQQaIvjWc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D1EEA-5107-0EA4-890E-1D9786D8FC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Session 3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3B20F5-5324-453D-6104-96681A36DB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Calibri"/>
                <a:cs typeface="Calibri"/>
              </a:rPr>
              <a:t>Price and Cost Analysis in Procurement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8479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E802A5-0CC1-5A84-4F4E-98FDADB29F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881531"/>
            <a:ext cx="11277600" cy="515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747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99EA0-7389-EBF4-501A-885D46FF1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36906"/>
            <a:ext cx="11277600" cy="553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89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BFBFD-95C5-659B-1416-C468D7CC7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5FCC7-93EF-0F34-5791-D9638621C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Tesco Takes Steps to Reduce Prices Amid Cost of Living Struggles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3"/>
              </a:rPr>
              <a:t>How did Toyota beat FORD &amp; GM using its GENIUS Supply Chain Model?</a:t>
            </a:r>
            <a:endParaRPr lang="en-US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4"/>
              </a:rPr>
              <a:t>Case Study: Cutting Procurement Costs - Advanced Industrial Engineering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5"/>
              </a:rPr>
              <a:t>How to Understand Your Cost to Serve in Logistics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6"/>
              </a:rPr>
              <a:t>The Best Way to Save on Costs with Procurement</a:t>
            </a:r>
            <a:endParaRPr lang="en-US"/>
          </a:p>
          <a:p>
            <a:r>
              <a:rPr lang="en-US" dirty="0">
                <a:ea typeface="+mn-lt"/>
                <a:cs typeface="+mn-lt"/>
                <a:hlinkClick r:id="rId7"/>
              </a:rPr>
              <a:t>Toyota's Procurement Policy and the KEIRETSU Strategy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3"/>
              </a:rPr>
              <a:t>How did Toyota beat FORD &amp; GM using its GENIUS Supply Chain Model?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solidFill>
                  <a:srgbClr val="FF0000"/>
                </a:solidFill>
                <a:ea typeface="+mn-lt"/>
                <a:cs typeface="+mn-l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REDUCING COST WITH SUPPLIERS</a:t>
            </a:r>
          </a:p>
          <a:p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9"/>
              </a:rPr>
              <a:t>Cost Reduction Program: 5 Strategies and 60 Tactics for Impact</a:t>
            </a:r>
          </a:p>
          <a:p>
            <a:r>
              <a:rPr lang="en-US" dirty="0">
                <a:ea typeface="+mn-lt"/>
                <a:cs typeface="+mn-lt"/>
                <a:hlinkClick r:id="rId10"/>
              </a:rPr>
              <a:t>6 Easy Ways to Cut Supply Chain Costs - That You Can Do Yourself</a:t>
            </a: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24547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75997D-C04F-BF97-632C-22D27CC7F2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53212"/>
            <a:ext cx="11277600" cy="575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59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text on a black background&#10;&#10;AI-generated content may be incorrect.">
            <a:extLst>
              <a:ext uri="{FF2B5EF4-FFF2-40B4-BE49-F238E27FC236}">
                <a16:creationId xmlns:a16="http://schemas.microsoft.com/office/drawing/2014/main" id="{86B4BED9-7632-A06C-7133-5FA04DAF0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96823"/>
            <a:ext cx="11277600" cy="586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text on a white background&#10;&#10;AI-generated content may be incorrect.">
            <a:extLst>
              <a:ext uri="{FF2B5EF4-FFF2-40B4-BE49-F238E27FC236}">
                <a16:creationId xmlns:a16="http://schemas.microsoft.com/office/drawing/2014/main" id="{A5B24FA0-5D93-A41D-2865-6B509941FB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286256"/>
            <a:ext cx="11277600" cy="428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56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D06FF-D35B-93BE-A763-27347BA515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80" y="548869"/>
            <a:ext cx="12071571" cy="572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731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product cost&#10;&#10;AI-generated content may be incorrect.">
            <a:extLst>
              <a:ext uri="{FF2B5EF4-FFF2-40B4-BE49-F238E27FC236}">
                <a16:creationId xmlns:a16="http://schemas.microsoft.com/office/drawing/2014/main" id="{745FD03B-F721-0113-33B7-A3CEC4855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28378"/>
            <a:ext cx="11277600" cy="624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039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price">
            <a:extLst>
              <a:ext uri="{FF2B5EF4-FFF2-40B4-BE49-F238E27FC236}">
                <a16:creationId xmlns:a16="http://schemas.microsoft.com/office/drawing/2014/main" id="{1FAE23DF-6F5F-985A-42EA-65E9D86DC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82164"/>
            <a:ext cx="11277600" cy="623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439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E3770-0E13-959C-8B79-BCFC68FD9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53" y="682487"/>
            <a:ext cx="11852694" cy="565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99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0C2AAC-838B-27F1-F56E-806C8E05F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667" y="278892"/>
            <a:ext cx="11306463" cy="18044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E47071-3BAA-D844-D1B5-49193A9FF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67" y="2083307"/>
            <a:ext cx="11325608" cy="4628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125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74F9CD-11CC-6275-CBE5-763D8A284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" y="157480"/>
            <a:ext cx="11206480" cy="651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599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402D7-6460-AE8E-4E55-ED04598DE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05556"/>
            <a:ext cx="11277600" cy="6258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5224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5BF844-D691-C0A6-1E81-AD645FDF06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7" y="895350"/>
            <a:ext cx="11277600" cy="2819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A1E72D-5064-CC5E-EE81-2081492AE6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05" y="3714750"/>
            <a:ext cx="11277600" cy="157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877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BA509-D341-19BE-9115-F9986D40B4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9" y="280351"/>
            <a:ext cx="11930742" cy="626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213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77AE80-7B60-AA0A-9101-27C8B5CDC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18440"/>
            <a:ext cx="11252200" cy="645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7529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067C23-AD37-FCBB-3E80-8C4EDDDF10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7" y="142494"/>
            <a:ext cx="11277600" cy="30706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FFF786-1032-4C8B-CDDC-72C68B226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05" y="3218237"/>
            <a:ext cx="11277600" cy="364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2690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lose-up of a label&#10;&#10;Description automatically generated">
            <a:extLst>
              <a:ext uri="{FF2B5EF4-FFF2-40B4-BE49-F238E27FC236}">
                <a16:creationId xmlns:a16="http://schemas.microsoft.com/office/drawing/2014/main" id="{926A86C0-2500-E3BC-03C7-6FEE68BCC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11277600" cy="498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22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2F13A8-A85F-AF58-5A28-E0904B95B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7" y="2316226"/>
            <a:ext cx="11277600" cy="40035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8FCA23-1F66-7922-49C2-F194036D8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816" y="1001411"/>
            <a:ext cx="11277599" cy="131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3121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E2AF67-A642-08E9-D4A8-C5F907FD6C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15" y="184935"/>
            <a:ext cx="11935090" cy="651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68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E9B5EE-138C-4345-80EF-08BBDF64B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46" y="226291"/>
            <a:ext cx="11859697" cy="645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7056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619AB-A872-D796-7314-3F62925D42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" y="4139556"/>
            <a:ext cx="11277600" cy="2621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10128B-1C00-8A84-7450-D8DECF6CA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248958"/>
            <a:ext cx="11277600" cy="388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6643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6825B-9AA2-B28D-3832-341BE620FA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785368"/>
            <a:ext cx="11277600" cy="29885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107592-9A76-5202-BF49-8C48F53BB1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488" y="3773932"/>
            <a:ext cx="11277599" cy="189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7122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B8BEE3-978E-87C3-505F-C64B6D45D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08" y="132152"/>
            <a:ext cx="11784241" cy="671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7027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FD343D-CF38-9595-D88C-AB0107DD8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52601"/>
            <a:ext cx="10312400" cy="55290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7116B1-AE30-E363-369B-AE265D9C8A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00" y="5581650"/>
            <a:ext cx="10312399" cy="122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39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083C5-CE38-187B-FDCF-295C49113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7" y="2736850"/>
            <a:ext cx="11277600" cy="4121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B04AF2-A3F2-04E2-469E-39A730E06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816" y="246001"/>
            <a:ext cx="11277599" cy="247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873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-up of a list&#10;&#10;Description automatically generated">
            <a:extLst>
              <a:ext uri="{FF2B5EF4-FFF2-40B4-BE49-F238E27FC236}">
                <a16:creationId xmlns:a16="http://schemas.microsoft.com/office/drawing/2014/main" id="{426974FB-B2BB-ABDF-17ED-F4C4C17FDB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679" y="3781"/>
            <a:ext cx="10800640" cy="5635018"/>
          </a:xfrm>
          <a:prstGeom prst="rect">
            <a:avLst/>
          </a:prstGeom>
        </p:spPr>
      </p:pic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AF6B3714-1F92-B59B-A995-4639F0DD02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575" y="5655095"/>
            <a:ext cx="10795445" cy="120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822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-up of a newspaper&#10;&#10;Description automatically generated">
            <a:extLst>
              <a:ext uri="{FF2B5EF4-FFF2-40B4-BE49-F238E27FC236}">
                <a16:creationId xmlns:a16="http://schemas.microsoft.com/office/drawing/2014/main" id="{9CEA93D8-8452-93BB-3EF6-6E21CBB699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315" y="457200"/>
            <a:ext cx="10427369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075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company&#10;&#10;Description automatically generated">
            <a:extLst>
              <a:ext uri="{FF2B5EF4-FFF2-40B4-BE49-F238E27FC236}">
                <a16:creationId xmlns:a16="http://schemas.microsoft.com/office/drawing/2014/main" id="{E4FA6223-3F22-91C6-A17A-5AA29948C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498" y="3258646"/>
            <a:ext cx="11315385" cy="3420196"/>
          </a:xfrm>
          <a:prstGeom prst="rect">
            <a:avLst/>
          </a:prstGeom>
        </p:spPr>
      </p:pic>
      <p:pic>
        <p:nvPicPr>
          <p:cNvPr id="3" name="Picture 2" descr="A close-up of a page&#10;&#10;Description automatically generated">
            <a:extLst>
              <a:ext uri="{FF2B5EF4-FFF2-40B4-BE49-F238E27FC236}">
                <a16:creationId xmlns:a16="http://schemas.microsoft.com/office/drawing/2014/main" id="{48CB141D-84EE-A337-1722-740D987940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48" y="686863"/>
            <a:ext cx="11315700" cy="25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3939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93584A67-F459-0F10-65B8-73B5C8A0C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41844"/>
            <a:ext cx="11277600" cy="3754543"/>
          </a:xfrm>
          <a:prstGeom prst="rect">
            <a:avLst/>
          </a:prstGeom>
        </p:spPr>
      </p:pic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DE070F54-21BF-9E8E-2160-9676BD558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05" y="3989991"/>
            <a:ext cx="11272088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1267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9E16C9E3-0A84-D808-BAA9-DB84DF1403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81405"/>
            <a:ext cx="11277600" cy="569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0818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2B53CD6A-EB9F-ACC1-82C0-878A3698C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680" y="3039918"/>
            <a:ext cx="11258708" cy="3819867"/>
          </a:xfrm>
          <a:prstGeom prst="rect">
            <a:avLst/>
          </a:prstGeom>
        </p:spPr>
      </p:pic>
      <p:pic>
        <p:nvPicPr>
          <p:cNvPr id="3" name="Picture 2" descr="A close up of a text&#10;&#10;Description automatically generated">
            <a:extLst>
              <a:ext uri="{FF2B5EF4-FFF2-40B4-BE49-F238E27FC236}">
                <a16:creationId xmlns:a16="http://schemas.microsoft.com/office/drawing/2014/main" id="{8B0C2DFE-D2B8-C1E8-EC93-1E7A6C620E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60" y="9329"/>
            <a:ext cx="11235957" cy="302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379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-up of a text&#10;&#10;Description automatically generated">
            <a:extLst>
              <a:ext uri="{FF2B5EF4-FFF2-40B4-BE49-F238E27FC236}">
                <a16:creationId xmlns:a16="http://schemas.microsoft.com/office/drawing/2014/main" id="{B39BC109-55F4-037A-312B-52CEB1EFD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66" y="457200"/>
            <a:ext cx="1100666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649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-up of a text&#10;&#10;Description automatically generated">
            <a:extLst>
              <a:ext uri="{FF2B5EF4-FFF2-40B4-BE49-F238E27FC236}">
                <a16:creationId xmlns:a16="http://schemas.microsoft.com/office/drawing/2014/main" id="{C25DD19F-B0BF-3C43-0C6C-A900AE3988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46" y="577007"/>
            <a:ext cx="11970326" cy="581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017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D70494F3-A797-C7B0-E8B1-6C0F446E1F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030" y="457200"/>
            <a:ext cx="1061194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4763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 up of a text&#10;&#10;Description automatically generated">
            <a:extLst>
              <a:ext uri="{FF2B5EF4-FFF2-40B4-BE49-F238E27FC236}">
                <a16:creationId xmlns:a16="http://schemas.microsoft.com/office/drawing/2014/main" id="{D793FBED-B08E-78EC-3690-CEC680330E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885" y="154920"/>
            <a:ext cx="10572230" cy="654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840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-up of a paper&#10;&#10;Description automatically generated">
            <a:extLst>
              <a:ext uri="{FF2B5EF4-FFF2-40B4-BE49-F238E27FC236}">
                <a16:creationId xmlns:a16="http://schemas.microsoft.com/office/drawing/2014/main" id="{DAE41D8C-3181-9CB0-FB2B-A00E3C7480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67309"/>
            <a:ext cx="11277600" cy="572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3601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paper with text on it&#10;&#10;Description automatically generated">
            <a:extLst>
              <a:ext uri="{FF2B5EF4-FFF2-40B4-BE49-F238E27FC236}">
                <a16:creationId xmlns:a16="http://schemas.microsoft.com/office/drawing/2014/main" id="{7BEC5D3D-A27F-0057-E561-643CD3D57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923990"/>
            <a:ext cx="11271303" cy="4672564"/>
          </a:xfrm>
          <a:prstGeom prst="rect">
            <a:avLst/>
          </a:prstGeom>
        </p:spPr>
      </p:pic>
      <p:pic>
        <p:nvPicPr>
          <p:cNvPr id="3" name="Picture 2" descr="A close up of text&#10;&#10;Description automatically generated">
            <a:extLst>
              <a:ext uri="{FF2B5EF4-FFF2-40B4-BE49-F238E27FC236}">
                <a16:creationId xmlns:a16="http://schemas.microsoft.com/office/drawing/2014/main" id="{79B76012-0DDF-3C71-8A65-35B4D1BA62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948" y="207897"/>
            <a:ext cx="11253509" cy="1725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8564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 up of text&#10;&#10;Description automatically generated">
            <a:extLst>
              <a:ext uri="{FF2B5EF4-FFF2-40B4-BE49-F238E27FC236}">
                <a16:creationId xmlns:a16="http://schemas.microsoft.com/office/drawing/2014/main" id="{AD96A8FF-6B0E-1A78-35D7-4F9D3D51F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1" y="4564420"/>
            <a:ext cx="11309087" cy="2131125"/>
          </a:xfrm>
          <a:prstGeom prst="rect">
            <a:avLst/>
          </a:prstGeom>
        </p:spPr>
      </p:pic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D471CF14-7357-44EB-365E-53B62D504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220" y="48176"/>
            <a:ext cx="11322155" cy="453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025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business process&#10;&#10;Description automatically generated">
            <a:extLst>
              <a:ext uri="{FF2B5EF4-FFF2-40B4-BE49-F238E27FC236}">
                <a16:creationId xmlns:a16="http://schemas.microsoft.com/office/drawing/2014/main" id="{7A86BE6A-3BD8-A3D2-5465-914D58D37D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726" y="1376640"/>
            <a:ext cx="10920499" cy="5471283"/>
          </a:xfrm>
          <a:prstGeom prst="rect">
            <a:avLst/>
          </a:prstGeom>
        </p:spPr>
      </p:pic>
      <p:pic>
        <p:nvPicPr>
          <p:cNvPr id="3" name="Picture 2" descr="A close up of text&#10;&#10;Description automatically generated">
            <a:extLst>
              <a:ext uri="{FF2B5EF4-FFF2-40B4-BE49-F238E27FC236}">
                <a16:creationId xmlns:a16="http://schemas.microsoft.com/office/drawing/2014/main" id="{DD535E4D-DF23-B45F-03D8-668BB42521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644" y="2244"/>
            <a:ext cx="10934069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404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-up of a document&#10;&#10;Description automatically generated">
            <a:extLst>
              <a:ext uri="{FF2B5EF4-FFF2-40B4-BE49-F238E27FC236}">
                <a16:creationId xmlns:a16="http://schemas.microsoft.com/office/drawing/2014/main" id="{77A832EB-6304-7ADA-7118-A24E85690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7010"/>
            <a:ext cx="11277600" cy="3975352"/>
          </a:xfrm>
          <a:prstGeom prst="rect">
            <a:avLst/>
          </a:prstGeom>
        </p:spPr>
      </p:pic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C5EC21F9-AAE9-09E5-FADE-D382ADA8E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517" y="4184152"/>
            <a:ext cx="11264046" cy="266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3684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price reduction&#10;&#10;Description automatically generated">
            <a:extLst>
              <a:ext uri="{FF2B5EF4-FFF2-40B4-BE49-F238E27FC236}">
                <a16:creationId xmlns:a16="http://schemas.microsoft.com/office/drawing/2014/main" id="{EC1500BF-73B3-05CA-8657-CBE6C9700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060705"/>
            <a:ext cx="11277600" cy="473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46567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4402BEDA-0D8D-C2F7-9B11-69AD9E7B6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210" y="173812"/>
            <a:ext cx="10021366" cy="643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783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C1487F4C-9D18-4ED3-D406-59FC779CE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498" y="2628893"/>
            <a:ext cx="11277600" cy="3917700"/>
          </a:xfrm>
          <a:prstGeom prst="rect">
            <a:avLst/>
          </a:prstGeom>
        </p:spPr>
      </p:pic>
      <p:pic>
        <p:nvPicPr>
          <p:cNvPr id="3" name="Picture 2" descr="A close up of text&#10;&#10;Description automatically generated">
            <a:extLst>
              <a:ext uri="{FF2B5EF4-FFF2-40B4-BE49-F238E27FC236}">
                <a16:creationId xmlns:a16="http://schemas.microsoft.com/office/drawing/2014/main" id="{AD67B90A-E17A-6FC0-B0C7-B36D3C8D3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74" y="1028307"/>
            <a:ext cx="11259649" cy="158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2407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 up of a document">
            <a:extLst>
              <a:ext uri="{FF2B5EF4-FFF2-40B4-BE49-F238E27FC236}">
                <a16:creationId xmlns:a16="http://schemas.microsoft.com/office/drawing/2014/main" id="{27E9D476-BEC3-D91B-46D9-98856A47F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20496"/>
            <a:ext cx="11277600" cy="501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1811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sheet of paper with numbers and text&#10;&#10;AI-generated content may be incorrect.">
            <a:extLst>
              <a:ext uri="{FF2B5EF4-FFF2-40B4-BE49-F238E27FC236}">
                <a16:creationId xmlns:a16="http://schemas.microsoft.com/office/drawing/2014/main" id="{147248D5-EDC0-0B6E-1B7C-3EDC618BE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928" y="457200"/>
            <a:ext cx="801014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83928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white background&#10;&#10;AI-generated content may be incorrect.">
            <a:extLst>
              <a:ext uri="{FF2B5EF4-FFF2-40B4-BE49-F238E27FC236}">
                <a16:creationId xmlns:a16="http://schemas.microsoft.com/office/drawing/2014/main" id="{E779EC8D-38A5-82FB-4084-EC50138F3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696" y="457200"/>
            <a:ext cx="943660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191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 up of a document&#10;&#10;AI-generated content may be incorrect.">
            <a:extLst>
              <a:ext uri="{FF2B5EF4-FFF2-40B4-BE49-F238E27FC236}">
                <a16:creationId xmlns:a16="http://schemas.microsoft.com/office/drawing/2014/main" id="{970E359C-CFA7-A989-D7BE-14B7D51E6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457200"/>
            <a:ext cx="111252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2597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ocument with text on it&#10;&#10;AI-generated content may be incorrect.">
            <a:extLst>
              <a:ext uri="{FF2B5EF4-FFF2-40B4-BE49-F238E27FC236}">
                <a16:creationId xmlns:a16="http://schemas.microsoft.com/office/drawing/2014/main" id="{008731A3-D4C9-0580-C84E-D3BFA1748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08" y="0"/>
            <a:ext cx="121333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8291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5301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735165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175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d4f6ffa-9f28-4e2a-a23f-4264c91c95c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FB5106338644429E3BDE2B2F67710C" ma:contentTypeVersion="15" ma:contentTypeDescription="Create a new document." ma:contentTypeScope="" ma:versionID="13790e53ab4c2e5fb249e1b43a37cc05">
  <xsd:schema xmlns:xsd="http://www.w3.org/2001/XMLSchema" xmlns:xs="http://www.w3.org/2001/XMLSchema" xmlns:p="http://schemas.microsoft.com/office/2006/metadata/properties" xmlns:ns3="0d4f6ffa-9f28-4e2a-a23f-4264c91c95c3" xmlns:ns4="a5bd8bae-d77b-4579-b242-1f3afbf66184" targetNamespace="http://schemas.microsoft.com/office/2006/metadata/properties" ma:root="true" ma:fieldsID="74bbbab3657a1574bc8114e59ff2e58c" ns3:_="" ns4:_="">
    <xsd:import namespace="0d4f6ffa-9f28-4e2a-a23f-4264c91c95c3"/>
    <xsd:import namespace="a5bd8bae-d77b-4579-b242-1f3afbf66184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bjectDetectorVersions" minOccurs="0"/>
                <xsd:element ref="ns3:MediaLengthInSecond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4f6ffa-9f28-4e2a-a23f-4264c91c95c3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bd8bae-d77b-4579-b242-1f3afbf66184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B6A306-8142-4EB6-8533-2D15CA937860}">
  <ds:schemaRefs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elements/1.1/"/>
    <ds:schemaRef ds:uri="a5bd8bae-d77b-4579-b242-1f3afbf66184"/>
    <ds:schemaRef ds:uri="http://schemas.microsoft.com/office/2006/metadata/properties"/>
    <ds:schemaRef ds:uri="http://purl.org/dc/terms/"/>
    <ds:schemaRef ds:uri="http://schemas.microsoft.com/office/infopath/2007/PartnerControls"/>
    <ds:schemaRef ds:uri="0d4f6ffa-9f28-4e2a-a23f-4264c91c95c3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7937523-4AB4-416F-A1EB-C2E03BB18A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FE9B99-7D55-4A82-A4CD-82943823E8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4f6ffa-9f28-4e2a-a23f-4264c91c95c3"/>
    <ds:schemaRef ds:uri="a5bd8bae-d77b-4579-b242-1f3afbf661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Widescreen</PresentationFormat>
  <Paragraphs>14</Paragraphs>
  <Slides>53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Office Theme</vt:lpstr>
      <vt:lpstr>Session 3</vt:lpstr>
      <vt:lpstr>PowerPoint Presentation</vt:lpstr>
      <vt:lpstr>PowerPoint Presentation</vt:lpstr>
      <vt:lpstr>Video Links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Moutushi Tanha</dc:creator>
  <cp:lastModifiedBy>Moutushi Tanha</cp:lastModifiedBy>
  <cp:revision>238</cp:revision>
  <dcterms:created xsi:type="dcterms:W3CDTF">2024-05-24T09:22:28Z</dcterms:created>
  <dcterms:modified xsi:type="dcterms:W3CDTF">2025-06-27T10:44:10Z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0x01010098FB5106338644429E3BDE2B2F67710C</vt:lpwstr>
  </property>
</Properties>
</file>