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279"/>
    <p:restoredTop sz="93906"/>
  </p:normalViewPr>
  <p:slideViewPr>
    <p:cSldViewPr snapToGrid="0" snapToObjects="1">
      <p:cViewPr varScale="1">
        <p:scale>
          <a:sx n="103" d="100"/>
          <a:sy n="103" d="100"/>
        </p:scale>
        <p:origin x="63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2884C8-B53F-7543-8251-54496F718874}" type="datetimeFigureOut">
              <a:rPr lang="en-GB" smtClean="0"/>
              <a:t>20/11/2021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FD6C98-FDF8-C84C-B6A6-D7E8889663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987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Definition (2 references)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FD6C98-FDF8-C84C-B6A6-D7E88896637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7354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Anyone suffering the affects of homelessness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FD6C98-FDF8-C84C-B6A6-D7E88896637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0130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FD6C98-FDF8-C84C-B6A6-D7E88896637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6656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 interactive app that can be used free by homeless people to get help and support, the use of free internet cafes where they can come in and use computers/tablets, looking at that there is all written information and none interactive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2FD6C98-FDF8-C84C-B6A6-D7E88896637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86504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11/20/21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11/20/21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11/20/21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11/20/21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11/20/21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11/20/21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11/20/21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11/20/21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11/20/21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11/20/21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11/20/21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11/20/21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18CF1-BF0A-674D-A678-02AE9AF638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2302523"/>
            <a:ext cx="8991600" cy="164592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Homelessness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87B78F-2CF9-3E4C-8898-DA070944521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Hana Morgan</a:t>
            </a:r>
          </a:p>
          <a:p>
            <a:r>
              <a:rPr lang="en-GB" dirty="0"/>
              <a:t>1905585</a:t>
            </a:r>
          </a:p>
        </p:txBody>
      </p:sp>
    </p:spTree>
    <p:extLst>
      <p:ext uri="{BB962C8B-B14F-4D97-AF65-F5344CB8AC3E}">
        <p14:creationId xmlns:p14="http://schemas.microsoft.com/office/powerpoint/2010/main" val="14290435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252F7-1425-D440-91CB-1F401ACB66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321" y="2741539"/>
            <a:ext cx="4486656" cy="1141497"/>
          </a:xfrm>
        </p:spPr>
        <p:txBody>
          <a:bodyPr/>
          <a:lstStyle/>
          <a:p>
            <a:r>
              <a:rPr lang="en-GB" dirty="0"/>
              <a:t>What is homelessness?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3361E3-AB9D-AA4C-94A1-A9B225B9C4E5}"/>
              </a:ext>
            </a:extLst>
          </p:cNvPr>
          <p:cNvSpPr txBox="1"/>
          <p:nvPr/>
        </p:nvSpPr>
        <p:spPr>
          <a:xfrm>
            <a:off x="0" y="6348404"/>
            <a:ext cx="7666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(Shelter England., 2021) (Shelter Cymru., 2021) (Image- Richard Swingler 2021</a:t>
            </a:r>
            <a:r>
              <a:rPr lang="en-GB" dirty="0"/>
              <a:t>)   </a:t>
            </a:r>
          </a:p>
        </p:txBody>
      </p:sp>
      <p:pic>
        <p:nvPicPr>
          <p:cNvPr id="7" name="Picture 6" descr="A picture containing ground, rain, outdoor, person&#10;&#10;Description automatically generated">
            <a:extLst>
              <a:ext uri="{FF2B5EF4-FFF2-40B4-BE49-F238E27FC236}">
                <a16:creationId xmlns:a16="http://schemas.microsoft.com/office/drawing/2014/main" id="{C1AB0F90-8374-D047-B972-7AECAB677C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6005" y="1017640"/>
            <a:ext cx="5629686" cy="4639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240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F9272-891F-C142-8D34-EA84AFCFC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948" y="2753114"/>
            <a:ext cx="4486656" cy="1141497"/>
          </a:xfrm>
        </p:spPr>
        <p:txBody>
          <a:bodyPr/>
          <a:lstStyle/>
          <a:p>
            <a:r>
              <a:rPr lang="en-GB" dirty="0"/>
              <a:t>Who is affected?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62F05DF-8E15-844F-A75C-4D4BD734FB1D}"/>
              </a:ext>
            </a:extLst>
          </p:cNvPr>
          <p:cNvSpPr/>
          <p:nvPr/>
        </p:nvSpPr>
        <p:spPr>
          <a:xfrm>
            <a:off x="7399976" y="369207"/>
            <a:ext cx="3409395" cy="59093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WHO?</a:t>
            </a:r>
          </a:p>
          <a:p>
            <a:pPr algn="ctr"/>
            <a:endParaRPr lang="en-GB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Child?</a:t>
            </a:r>
          </a:p>
          <a:p>
            <a:pPr algn="ctr"/>
            <a:endParaRPr lang="en-GB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Teenager?</a:t>
            </a:r>
          </a:p>
          <a:p>
            <a:pPr algn="ctr"/>
            <a:endParaRPr lang="en-GB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Adult?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173D7AF-B1DB-EE43-BC53-FC3E33840A34}"/>
              </a:ext>
            </a:extLst>
          </p:cNvPr>
          <p:cNvSpPr/>
          <p:nvPr/>
        </p:nvSpPr>
        <p:spPr>
          <a:xfrm>
            <a:off x="99943" y="6458990"/>
            <a:ext cx="6096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Barnardos</a:t>
            </a:r>
            <a:r>
              <a:rPr lang="en-GB" sz="1400" dirty="0"/>
              <a:t>., 2021) (</a:t>
            </a:r>
            <a:r>
              <a:rPr lang="en-GB" sz="1400" dirty="0" err="1"/>
              <a:t>Railwaychildren</a:t>
            </a:r>
            <a:r>
              <a:rPr lang="en-GB" sz="1400" dirty="0"/>
              <a:t>., 2021) (Centrepoint.,. 2021) </a:t>
            </a:r>
          </a:p>
        </p:txBody>
      </p:sp>
    </p:spTree>
    <p:extLst>
      <p:ext uri="{BB962C8B-B14F-4D97-AF65-F5344CB8AC3E}">
        <p14:creationId xmlns:p14="http://schemas.microsoft.com/office/powerpoint/2010/main" val="2386739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B64B3-B1DA-3E4D-ABD4-B621E8B3D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799" y="2858251"/>
            <a:ext cx="4486656" cy="1141497"/>
          </a:xfrm>
        </p:spPr>
        <p:txBody>
          <a:bodyPr/>
          <a:lstStyle/>
          <a:p>
            <a:r>
              <a:rPr lang="en-GB" dirty="0"/>
              <a:t>What support services are available?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A907CB2-2A8D-F447-B08E-D88B8A01B0B1}"/>
              </a:ext>
            </a:extLst>
          </p:cNvPr>
          <p:cNvSpPr/>
          <p:nvPr/>
        </p:nvSpPr>
        <p:spPr>
          <a:xfrm>
            <a:off x="111974" y="6434927"/>
            <a:ext cx="6096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dirty="0"/>
              <a:t>(The </a:t>
            </a:r>
            <a:r>
              <a:rPr lang="en-GB" sz="1400" dirty="0" err="1"/>
              <a:t>Wallich</a:t>
            </a:r>
            <a:r>
              <a:rPr lang="en-GB" sz="1400" dirty="0"/>
              <a:t>., 2021) (Citizens Advice., 2021) (</a:t>
            </a:r>
            <a:r>
              <a:rPr lang="en-GB" sz="1400" dirty="0" err="1"/>
              <a:t>Llamau</a:t>
            </a:r>
            <a:r>
              <a:rPr lang="en-GB" sz="1400" dirty="0"/>
              <a:t>., 2021)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527F342-96DA-F84B-ADC3-CB135F633364}"/>
              </a:ext>
            </a:extLst>
          </p:cNvPr>
          <p:cNvSpPr/>
          <p:nvPr/>
        </p:nvSpPr>
        <p:spPr>
          <a:xfrm>
            <a:off x="7680079" y="1236630"/>
            <a:ext cx="3138808" cy="507831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Support?</a:t>
            </a:r>
          </a:p>
          <a:p>
            <a:pPr algn="ctr"/>
            <a:endParaRPr lang="en-GB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Services?</a:t>
            </a:r>
          </a:p>
          <a:p>
            <a:pPr algn="ctr"/>
            <a:endParaRPr lang="en-GB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Help?</a:t>
            </a:r>
          </a:p>
          <a:p>
            <a:pPr algn="ctr"/>
            <a:endParaRPr lang="en-GB" sz="5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31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652C2-2115-BA49-AF54-77BA23E6A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247" y="2858251"/>
            <a:ext cx="4486656" cy="1141497"/>
          </a:xfrm>
        </p:spPr>
        <p:txBody>
          <a:bodyPr/>
          <a:lstStyle/>
          <a:p>
            <a:r>
              <a:rPr lang="en-GB" dirty="0"/>
              <a:t>Is the message working?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1DD9D94-6E8A-354C-B585-42AC5D3A5AF6}"/>
              </a:ext>
            </a:extLst>
          </p:cNvPr>
          <p:cNvSpPr/>
          <p:nvPr/>
        </p:nvSpPr>
        <p:spPr>
          <a:xfrm>
            <a:off x="6105674" y="1848398"/>
            <a:ext cx="6086326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Are the support/services in place working?</a:t>
            </a:r>
            <a:endParaRPr lang="en-GB" sz="54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4814967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99680-7EB6-0041-9F5E-6F3DE7636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821" y="3123504"/>
            <a:ext cx="4486656" cy="1141497"/>
          </a:xfrm>
        </p:spPr>
        <p:txBody>
          <a:bodyPr/>
          <a:lstStyle/>
          <a:p>
            <a:r>
              <a:rPr lang="en-GB" dirty="0"/>
              <a:t>What can we do to help?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3693265-22E4-4940-B998-14A951A40419}"/>
              </a:ext>
            </a:extLst>
          </p:cNvPr>
          <p:cNvSpPr/>
          <p:nvPr/>
        </p:nvSpPr>
        <p:spPr>
          <a:xfrm>
            <a:off x="5967663" y="2817089"/>
            <a:ext cx="6321509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Recommendations?</a:t>
            </a:r>
          </a:p>
        </p:txBody>
      </p:sp>
    </p:spTree>
    <p:extLst>
      <p:ext uri="{BB962C8B-B14F-4D97-AF65-F5344CB8AC3E}">
        <p14:creationId xmlns:p14="http://schemas.microsoft.com/office/powerpoint/2010/main" val="40424101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870318A-F105-CB4A-93C1-1DDDC70E4038}"/>
              </a:ext>
            </a:extLst>
          </p:cNvPr>
          <p:cNvSpPr txBox="1"/>
          <p:nvPr/>
        </p:nvSpPr>
        <p:spPr>
          <a:xfrm>
            <a:off x="336885" y="625643"/>
            <a:ext cx="11069052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Barnardo's. 2021. </a:t>
            </a:r>
            <a:r>
              <a:rPr lang="en-GB" sz="1400" i="1" dirty="0"/>
              <a:t>Homelessness</a:t>
            </a:r>
            <a:r>
              <a:rPr lang="en-GB" sz="1400" dirty="0"/>
              <a:t>. [online] Available at: &lt;https://</a:t>
            </a:r>
            <a:r>
              <a:rPr lang="en-GB" sz="1400" dirty="0" err="1"/>
              <a:t>www.barnardos.org.uk</a:t>
            </a:r>
            <a:r>
              <a:rPr lang="en-GB" sz="1400" dirty="0"/>
              <a:t>/what-we-do/supporting-young-people/homelessness&gt; [Accessed 19 November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Citizensadvice.org.uk</a:t>
            </a:r>
            <a:r>
              <a:rPr lang="en-GB" sz="1400" dirty="0"/>
              <a:t>. 2021. </a:t>
            </a:r>
            <a:r>
              <a:rPr lang="en-GB" sz="1400" i="1" dirty="0"/>
              <a:t>Homelessness Support</a:t>
            </a:r>
            <a:r>
              <a:rPr lang="en-GB" sz="1400" dirty="0"/>
              <a:t>. [online] Available at: &lt;https://</a:t>
            </a:r>
            <a:r>
              <a:rPr lang="en-GB" sz="1400" dirty="0" err="1"/>
              <a:t>www.citizensadvice.org.uk</a:t>
            </a:r>
            <a:r>
              <a:rPr lang="en-GB" sz="1400" dirty="0"/>
              <a:t>/wales/resources-and-tools/search-navigation-tools/search/?c=</a:t>
            </a:r>
            <a:r>
              <a:rPr lang="en-GB" sz="1400" dirty="0" err="1"/>
              <a:t>HOME&amp;q</a:t>
            </a:r>
            <a:r>
              <a:rPr lang="en-GB" sz="1400" dirty="0"/>
              <a:t>=homelessness&gt; [Accessed 19 November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Crisis. 2021. </a:t>
            </a:r>
            <a:r>
              <a:rPr lang="en-GB" sz="1400" i="1" dirty="0"/>
              <a:t>Crisis in Wales | Crisis UK | Together we will end homelessness</a:t>
            </a:r>
            <a:r>
              <a:rPr lang="en-GB" sz="1400" dirty="0"/>
              <a:t>. [online] Available at: &lt;https://</a:t>
            </a:r>
            <a:r>
              <a:rPr lang="en-GB" sz="1400" dirty="0" err="1"/>
              <a:t>www.crisis.org.uk</a:t>
            </a:r>
            <a:r>
              <a:rPr lang="en-GB" sz="1400" dirty="0"/>
              <a:t>/about-us/wales/&gt; [Accessed 19 November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Centrepoint. 2021. </a:t>
            </a:r>
            <a:r>
              <a:rPr lang="en-GB" sz="1400" i="1" dirty="0"/>
              <a:t>What we do</a:t>
            </a:r>
            <a:r>
              <a:rPr lang="en-GB" sz="1400" dirty="0"/>
              <a:t>. [online] Available at: &lt;https://</a:t>
            </a:r>
            <a:r>
              <a:rPr lang="en-GB" sz="1400" dirty="0" err="1"/>
              <a:t>centrepoint.org.uk</a:t>
            </a:r>
            <a:r>
              <a:rPr lang="en-GB" sz="1400" dirty="0"/>
              <a:t>/what-we-do/&gt; [Accessed 21 November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Emmaus South Wales. 2021. </a:t>
            </a:r>
            <a:r>
              <a:rPr lang="en-GB" sz="1400" i="1" dirty="0"/>
              <a:t>Emmaus South Wales</a:t>
            </a:r>
            <a:r>
              <a:rPr lang="en-GB" sz="1400" dirty="0"/>
              <a:t>. [online] Available at: &lt;https://</a:t>
            </a:r>
            <a:r>
              <a:rPr lang="en-GB" sz="1400" dirty="0" err="1"/>
              <a:t>emmaus.org.uk</a:t>
            </a:r>
            <a:r>
              <a:rPr lang="en-GB" sz="1400" dirty="0"/>
              <a:t>/south-wales/?</a:t>
            </a:r>
            <a:r>
              <a:rPr lang="en-GB" sz="1400" dirty="0" err="1"/>
              <a:t>gclid</a:t>
            </a:r>
            <a:r>
              <a:rPr lang="en-GB" sz="1400" dirty="0"/>
              <a:t>=EAIaIQobChMIx_mQttGp9AIVkgCLCh2aXQS0EAAYAyAAEgJ3_fD_BwE&gt; [Accessed 21 November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Llamau</a:t>
            </a:r>
            <a:r>
              <a:rPr lang="en-GB" sz="1400" dirty="0"/>
              <a:t>. 2021. </a:t>
            </a:r>
            <a:r>
              <a:rPr lang="en-GB" sz="1400" i="1" dirty="0"/>
              <a:t>Ending Homelessness, Changing Futures</a:t>
            </a:r>
            <a:r>
              <a:rPr lang="en-GB" sz="1400" dirty="0"/>
              <a:t>. [online] Available at: &lt;https://</a:t>
            </a:r>
            <a:r>
              <a:rPr lang="en-GB" sz="1400" dirty="0" err="1"/>
              <a:t>www.llamau.org.uk</a:t>
            </a:r>
            <a:r>
              <a:rPr lang="en-GB" sz="1400" dirty="0"/>
              <a:t>/our-vision-and-mission&gt; [Accessed 21 November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Railwaychildren.org.uk</a:t>
            </a:r>
            <a:r>
              <a:rPr lang="en-GB" sz="1400" dirty="0"/>
              <a:t>. 2021. </a:t>
            </a:r>
            <a:r>
              <a:rPr lang="en-GB" sz="1400" i="1" dirty="0"/>
              <a:t>Railway Children</a:t>
            </a:r>
            <a:r>
              <a:rPr lang="en-GB" sz="1400" dirty="0"/>
              <a:t>. [online] Available at: &lt;https://</a:t>
            </a:r>
            <a:r>
              <a:rPr lang="en-GB" sz="1400" dirty="0" err="1"/>
              <a:t>www.railwaychildren.org.uk</a:t>
            </a:r>
            <a:r>
              <a:rPr lang="en-GB" sz="1400" dirty="0"/>
              <a:t>/what-we-do/our-work-in-the-</a:t>
            </a:r>
            <a:r>
              <a:rPr lang="en-GB" sz="1400" dirty="0" err="1"/>
              <a:t>uk</a:t>
            </a:r>
            <a:r>
              <a:rPr lang="en-GB" sz="1400" dirty="0"/>
              <a:t>/?</a:t>
            </a:r>
            <a:r>
              <a:rPr lang="en-GB" sz="1400" dirty="0" err="1"/>
              <a:t>gclid</a:t>
            </a:r>
            <a:r>
              <a:rPr lang="en-GB" sz="1400" dirty="0"/>
              <a:t>=EAIaIQobChMIxrS8teak9AIVCNTtCh3jfQUPEAAYAyAAEgKzivD_BwE&gt; [Accessed 19 November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</a:t>
            </a:r>
            <a:r>
              <a:rPr lang="en-GB" sz="1400" dirty="0" err="1"/>
              <a:t>Wallich</a:t>
            </a:r>
            <a:r>
              <a:rPr lang="en-GB" sz="1400" dirty="0"/>
              <a:t>. 2021. </a:t>
            </a:r>
            <a:r>
              <a:rPr lang="en-GB" sz="1400" i="1" dirty="0"/>
              <a:t>SWANSEA PREVENTION AND WELLBEING SUPPORT (PAWS)</a:t>
            </a:r>
            <a:r>
              <a:rPr lang="en-GB" sz="1400" dirty="0"/>
              <a:t>. [online] Available at: &lt;https://</a:t>
            </a:r>
            <a:r>
              <a:rPr lang="en-GB" sz="1400" dirty="0" err="1"/>
              <a:t>thewallich.com</a:t>
            </a:r>
            <a:r>
              <a:rPr lang="en-GB" sz="1400" dirty="0"/>
              <a:t>/services/</a:t>
            </a:r>
            <a:r>
              <a:rPr lang="en-GB" sz="1400" dirty="0" err="1"/>
              <a:t>swansea</a:t>
            </a:r>
            <a:r>
              <a:rPr lang="en-GB" sz="1400" dirty="0"/>
              <a:t>-prevention-wellbeing/&gt; [Accessed 19 November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Shelter Cymru. 2021. </a:t>
            </a:r>
            <a:r>
              <a:rPr lang="en-GB" sz="1400" i="1" dirty="0"/>
              <a:t>What is homelessness? - Shelter Cymru</a:t>
            </a:r>
            <a:r>
              <a:rPr lang="en-GB" sz="1400" dirty="0"/>
              <a:t>. [online] Available at: &lt;https://</a:t>
            </a:r>
            <a:r>
              <a:rPr lang="en-GB" sz="1400" dirty="0" err="1"/>
              <a:t>sheltercymru.org.uk</a:t>
            </a:r>
            <a:r>
              <a:rPr lang="en-GB" sz="1400" dirty="0"/>
              <a:t>/get-advice/homelessness/what-is-homelessness/&gt; [Accessed 19 November 2021].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Shelter England. 2021. </a:t>
            </a:r>
            <a:r>
              <a:rPr lang="en-GB" sz="1400" i="1" dirty="0"/>
              <a:t>What is homelessness? - Shelter England</a:t>
            </a:r>
            <a:r>
              <a:rPr lang="en-GB" sz="1400" dirty="0"/>
              <a:t>. [online] Available at: &lt;https://</a:t>
            </a:r>
            <a:r>
              <a:rPr lang="en-GB" sz="1400" dirty="0" err="1"/>
              <a:t>england.shelter.org.uk</a:t>
            </a:r>
            <a:r>
              <a:rPr lang="en-GB" sz="1400" dirty="0"/>
              <a:t>/</a:t>
            </a:r>
            <a:r>
              <a:rPr lang="en-GB" sz="1400" dirty="0" err="1"/>
              <a:t>housing_advice</a:t>
            </a:r>
            <a:r>
              <a:rPr lang="en-GB" sz="1400" dirty="0"/>
              <a:t>/homelessness/</a:t>
            </a:r>
            <a:r>
              <a:rPr lang="en-GB" sz="1400" dirty="0" err="1"/>
              <a:t>what_is_homelessness</a:t>
            </a:r>
            <a:r>
              <a:rPr lang="en-GB" sz="1400" dirty="0"/>
              <a:t>&gt; [Accessed 19 November 2021].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D3D6F5-410F-1A4E-A5F7-A8C78FE08D2D}"/>
              </a:ext>
            </a:extLst>
          </p:cNvPr>
          <p:cNvSpPr txBox="1"/>
          <p:nvPr/>
        </p:nvSpPr>
        <p:spPr>
          <a:xfrm>
            <a:off x="3453064" y="107603"/>
            <a:ext cx="41990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018085562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1502</TotalTime>
  <Words>572</Words>
  <Application>Microsoft Macintosh PowerPoint</Application>
  <PresentationFormat>Widescreen</PresentationFormat>
  <Paragraphs>52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Gill Sans MT</vt:lpstr>
      <vt:lpstr>Parcel</vt:lpstr>
      <vt:lpstr>Homelessness</vt:lpstr>
      <vt:lpstr>What is homelessness?</vt:lpstr>
      <vt:lpstr>Who is affected?</vt:lpstr>
      <vt:lpstr>What support services are available?</vt:lpstr>
      <vt:lpstr>Is the message working?</vt:lpstr>
      <vt:lpstr>What can we do to help?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Homelessness</dc:title>
  <dc:creator>Han Louise Morgan (1905585)</dc:creator>
  <cp:lastModifiedBy>Han Louise Morgan (1905585)</cp:lastModifiedBy>
  <cp:revision>12</cp:revision>
  <dcterms:created xsi:type="dcterms:W3CDTF">2021-11-19T11:31:53Z</dcterms:created>
  <dcterms:modified xsi:type="dcterms:W3CDTF">2021-11-21T14:22:31Z</dcterms:modified>
</cp:coreProperties>
</file>