
<file path=[Content_Types].xml><?xml version="1.0" encoding="utf-8"?>
<Types xmlns="http://schemas.openxmlformats.org/package/2006/content-types">
  <Default Extension="fntdata" ContentType="application/x-fontdata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notesSlides/notesSlide3.xml" ContentType="application/vnd.openxmlformats-officedocument.presentationml.notesSlide+xml"/>
  <Override PartName="/ppt/ink/ink5.xml" ContentType="application/inkml+xml"/>
  <Override PartName="/ppt/notesSlides/notesSlide4.xml" ContentType="application/vnd.openxmlformats-officedocument.presentationml.notesSlide+xml"/>
  <Override PartName="/ppt/ink/ink6.xml" ContentType="application/inkml+xml"/>
  <Override PartName="/ppt/ink/ink7.xml" ContentType="application/inkml+xml"/>
  <Override PartName="/ppt/ink/ink8.xml" ContentType="application/inkml+xml"/>
  <Override PartName="/ppt/notesSlides/notesSlide5.xml" ContentType="application/vnd.openxmlformats-officedocument.presentationml.notesSlide+xml"/>
  <Override PartName="/ppt/ink/ink9.xml" ContentType="application/inkml+xml"/>
  <Override PartName="/ppt/notesSlides/notesSlide6.xml" ContentType="application/vnd.openxmlformats-officedocument.presentationml.notesSlide+xml"/>
  <Override PartName="/ppt/ink/ink10.xml" ContentType="application/inkml+xml"/>
  <Override PartName="/ppt/notesSlides/notesSlide7.xml" ContentType="application/vnd.openxmlformats-officedocument.presentationml.notesSlide+xml"/>
  <Override PartName="/ppt/ink/ink11.xml" ContentType="application/inkml+xml"/>
  <Override PartName="/ppt/notesSlides/notesSlide8.xml" ContentType="application/vnd.openxmlformats-officedocument.presentationml.notesSlide+xml"/>
  <Override PartName="/ppt/ink/ink12.xml" ContentType="application/inkml+xml"/>
  <Override PartName="/ppt/ink/ink13.xml" ContentType="application/inkml+xml"/>
  <Override PartName="/ppt/notesSlides/notesSlide9.xml" ContentType="application/vnd.openxmlformats-officedocument.presentationml.notesSlide+xml"/>
  <Override PartName="/ppt/ink/ink14.xml" ContentType="application/inkml+xml"/>
  <Override PartName="/ppt/notesSlides/notesSlide10.xml" ContentType="application/vnd.openxmlformats-officedocument.presentationml.notesSlide+xml"/>
  <Override PartName="/ppt/ink/ink15.xml" ContentType="application/inkml+xml"/>
  <Override PartName="/ppt/notesSlides/notesSlide11.xml" ContentType="application/vnd.openxmlformats-officedocument.presentationml.notesSlide+xml"/>
  <Override PartName="/ppt/ink/ink16.xml" ContentType="application/inkml+xml"/>
  <Override PartName="/ppt/notesSlides/notesSlide12.xml" ContentType="application/vnd.openxmlformats-officedocument.presentationml.notesSlide+xml"/>
  <Override PartName="/ppt/ink/ink17.xml" ContentType="application/inkml+xml"/>
  <Override PartName="/ppt/notesSlides/notesSlide13.xml" ContentType="application/vnd.openxmlformats-officedocument.presentationml.notesSlide+xml"/>
  <Override PartName="/ppt/ink/ink18.xml" ContentType="application/inkml+xml"/>
  <Override PartName="/ppt/ink/ink19.xml" ContentType="application/inkml+xml"/>
  <Override PartName="/ppt/ink/ink20.xml" ContentType="application/inkml+xml"/>
  <Override PartName="/ppt/notesSlides/notesSlide14.xml" ContentType="application/vnd.openxmlformats-officedocument.presentationml.notesSlide+xml"/>
  <Override PartName="/ppt/ink/ink21.xml" ContentType="application/inkml+xml"/>
  <Override PartName="/ppt/ink/ink22.xml" ContentType="application/inkml+xml"/>
  <Override PartName="/ppt/ink/ink23.xml" ContentType="application/inkml+xml"/>
  <Override PartName="/ppt/ink/ink24.xml" ContentType="application/inkml+xml"/>
  <Override PartName="/ppt/notesSlides/notesSlide15.xml" ContentType="application/vnd.openxmlformats-officedocument.presentationml.notesSlide+xml"/>
  <Override PartName="/ppt/ink/ink25.xml" ContentType="application/inkml+xml"/>
  <Override PartName="/ppt/ink/ink26.xml" ContentType="application/inkml+xml"/>
  <Override PartName="/ppt/ink/ink27.xml" ContentType="application/inkml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 autoCompressPictures="0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</p:sldIdLst>
  <p:sldSz cx="14630400" cy="8229600"/>
  <p:notesSz cx="8229600" cy="14630400"/>
  <p:embeddedFontLst>
    <p:embeddedFont>
      <p:font typeface="Libre Baskerville" panose="02000000000000000000" pitchFamily="2" charset="0"/>
      <p:regular r:id="rId18"/>
    </p:embeddedFont>
    <p:embeddedFont>
      <p:font typeface="Open Sans" panose="020B0606030504020204" pitchFamily="34" charset="0"/>
      <p:regular r:id="rId19"/>
    </p:embeddedFont>
  </p:embeddedFontLst>
  <p:defaultTextStyle>
    <a:defPPr>
      <a:defRPr lang="en-PK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958C89D-5F58-48C6-A098-6D497BBCFAD4}" v="5" dt="2026-03-21T20:12:15.0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>
        <p:scale>
          <a:sx n="50" d="100"/>
          <a:sy n="50" d="100"/>
        </p:scale>
        <p:origin x="1522" y="54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Ibrar Hussain" userId="bf70bbb144e8c639" providerId="LiveId" clId="{1F4B8258-7B5D-4ABC-8B26-49AE826BF9B2}"/>
    <pc:docChg chg="custSel modSld">
      <pc:chgData name="Ibrar Hussain" userId="bf70bbb144e8c639" providerId="LiveId" clId="{1F4B8258-7B5D-4ABC-8B26-49AE826BF9B2}" dt="2026-03-21T20:12:26.006" v="303" actId="1076"/>
      <pc:docMkLst>
        <pc:docMk/>
      </pc:docMkLst>
      <pc:sldChg chg="delSp modSp mod delAnim">
        <pc:chgData name="Ibrar Hussain" userId="bf70bbb144e8c639" providerId="LiveId" clId="{1F4B8258-7B5D-4ABC-8B26-49AE826BF9B2}" dt="2026-03-21T20:12:26.006" v="303" actId="1076"/>
        <pc:sldMkLst>
          <pc:docMk/>
          <pc:sldMk cId="0" sldId="256"/>
        </pc:sldMkLst>
        <pc:picChg chg="del">
          <ac:chgData name="Ibrar Hussain" userId="bf70bbb144e8c639" providerId="LiveId" clId="{1F4B8258-7B5D-4ABC-8B26-49AE826BF9B2}" dt="2026-03-21T19:57:28.783" v="178" actId="478"/>
          <ac:picMkLst>
            <pc:docMk/>
            <pc:sldMk cId="0" sldId="256"/>
            <ac:picMk id="6" creationId="{422222F1-6228-F85B-F478-DA87EDAA78B6}"/>
          </ac:picMkLst>
        </pc:picChg>
        <pc:picChg chg="del">
          <ac:chgData name="Ibrar Hussain" userId="bf70bbb144e8c639" providerId="LiveId" clId="{1F4B8258-7B5D-4ABC-8B26-49AE826BF9B2}" dt="2026-03-21T19:47:03.705" v="0" actId="478"/>
          <ac:picMkLst>
            <pc:docMk/>
            <pc:sldMk cId="0" sldId="256"/>
            <ac:picMk id="6" creationId="{7C83B3BD-DD6B-0337-ABB1-FA97D1C414DD}"/>
          </ac:picMkLst>
        </pc:picChg>
        <pc:picChg chg="del">
          <ac:chgData name="Ibrar Hussain" userId="bf70bbb144e8c639" providerId="LiveId" clId="{1F4B8258-7B5D-4ABC-8B26-49AE826BF9B2}" dt="2026-03-21T20:00:05.168" v="179" actId="478"/>
          <ac:picMkLst>
            <pc:docMk/>
            <pc:sldMk cId="0" sldId="256"/>
            <ac:picMk id="7" creationId="{2631F06B-D08A-DC2F-7601-CAE827287C6B}"/>
          </ac:picMkLst>
        </pc:picChg>
        <pc:picChg chg="del">
          <ac:chgData name="Ibrar Hussain" userId="bf70bbb144e8c639" providerId="LiveId" clId="{1F4B8258-7B5D-4ABC-8B26-49AE826BF9B2}" dt="2026-03-21T19:47:52.150" v="1" actId="478"/>
          <ac:picMkLst>
            <pc:docMk/>
            <pc:sldMk cId="0" sldId="256"/>
            <ac:picMk id="7" creationId="{3466826F-8783-DCC1-817A-1A1A7D6A4AC5}"/>
          </ac:picMkLst>
        </pc:picChg>
        <pc:picChg chg="mod">
          <ac:chgData name="Ibrar Hussain" userId="bf70bbb144e8c639" providerId="LiveId" clId="{1F4B8258-7B5D-4ABC-8B26-49AE826BF9B2}" dt="2026-03-21T20:12:26.006" v="303" actId="1076"/>
          <ac:picMkLst>
            <pc:docMk/>
            <pc:sldMk cId="0" sldId="256"/>
            <ac:picMk id="8" creationId="{F2ED088D-3BB3-23EC-EEBF-5374D8C76905}"/>
          </ac:picMkLst>
        </pc:picChg>
      </pc:sldChg>
      <pc:sldChg chg="modSp mod">
        <pc:chgData name="Ibrar Hussain" userId="bf70bbb144e8c639" providerId="LiveId" clId="{1F4B8258-7B5D-4ABC-8B26-49AE826BF9B2}" dt="2026-03-21T20:01:57.640" v="245" actId="1036"/>
        <pc:sldMkLst>
          <pc:docMk/>
          <pc:sldMk cId="0" sldId="257"/>
        </pc:sldMkLst>
        <pc:spChg chg="mod">
          <ac:chgData name="Ibrar Hussain" userId="bf70bbb144e8c639" providerId="LiveId" clId="{1F4B8258-7B5D-4ABC-8B26-49AE826BF9B2}" dt="2026-03-21T20:01:46.024" v="210" actId="1036"/>
          <ac:spMkLst>
            <pc:docMk/>
            <pc:sldMk cId="0" sldId="257"/>
            <ac:spMk id="3" creationId="{00000000-0000-0000-0000-000000000000}"/>
          </ac:spMkLst>
        </pc:spChg>
        <pc:spChg chg="mod">
          <ac:chgData name="Ibrar Hussain" userId="bf70bbb144e8c639" providerId="LiveId" clId="{1F4B8258-7B5D-4ABC-8B26-49AE826BF9B2}" dt="2026-03-21T20:01:57.640" v="245" actId="1036"/>
          <ac:spMkLst>
            <pc:docMk/>
            <pc:sldMk cId="0" sldId="257"/>
            <ac:spMk id="4" creationId="{00000000-0000-0000-0000-000000000000}"/>
          </ac:spMkLst>
        </pc:spChg>
      </pc:sldChg>
      <pc:sldChg chg="modSp mod">
        <pc:chgData name="Ibrar Hussain" userId="bf70bbb144e8c639" providerId="LiveId" clId="{1F4B8258-7B5D-4ABC-8B26-49AE826BF9B2}" dt="2026-03-21T20:02:14.513" v="301" actId="1036"/>
        <pc:sldMkLst>
          <pc:docMk/>
          <pc:sldMk cId="0" sldId="258"/>
        </pc:sldMkLst>
        <pc:spChg chg="mod">
          <ac:chgData name="Ibrar Hussain" userId="bf70bbb144e8c639" providerId="LiveId" clId="{1F4B8258-7B5D-4ABC-8B26-49AE826BF9B2}" dt="2026-03-21T20:02:08.591" v="272" actId="1035"/>
          <ac:spMkLst>
            <pc:docMk/>
            <pc:sldMk cId="0" sldId="258"/>
            <ac:spMk id="3" creationId="{00000000-0000-0000-0000-000000000000}"/>
          </ac:spMkLst>
        </pc:spChg>
        <pc:spChg chg="mod">
          <ac:chgData name="Ibrar Hussain" userId="bf70bbb144e8c639" providerId="LiveId" clId="{1F4B8258-7B5D-4ABC-8B26-49AE826BF9B2}" dt="2026-03-21T20:02:14.513" v="301" actId="1036"/>
          <ac:spMkLst>
            <pc:docMk/>
            <pc:sldMk cId="0" sldId="258"/>
            <ac:spMk id="4" creationId="{00000000-0000-0000-0000-000000000000}"/>
          </ac:spMkLst>
        </pc:spChg>
      </pc:sldChg>
      <pc:sldChg chg="modSp mod">
        <pc:chgData name="Ibrar Hussain" userId="bf70bbb144e8c639" providerId="LiveId" clId="{1F4B8258-7B5D-4ABC-8B26-49AE826BF9B2}" dt="2026-03-21T19:52:58.016" v="173" actId="1076"/>
        <pc:sldMkLst>
          <pc:docMk/>
          <pc:sldMk cId="0" sldId="260"/>
        </pc:sldMkLst>
        <pc:spChg chg="mod">
          <ac:chgData name="Ibrar Hussain" userId="bf70bbb144e8c639" providerId="LiveId" clId="{1F4B8258-7B5D-4ABC-8B26-49AE826BF9B2}" dt="2026-03-21T19:52:52.590" v="172" actId="1036"/>
          <ac:spMkLst>
            <pc:docMk/>
            <pc:sldMk cId="0" sldId="260"/>
            <ac:spMk id="3" creationId="{00000000-0000-0000-0000-000000000000}"/>
          </ac:spMkLst>
        </pc:spChg>
        <pc:spChg chg="mod">
          <ac:chgData name="Ibrar Hussain" userId="bf70bbb144e8c639" providerId="LiveId" clId="{1F4B8258-7B5D-4ABC-8B26-49AE826BF9B2}" dt="2026-03-21T19:52:58.016" v="173" actId="1076"/>
          <ac:spMkLst>
            <pc:docMk/>
            <pc:sldMk cId="0" sldId="260"/>
            <ac:spMk id="4" creationId="{00000000-0000-0000-0000-000000000000}"/>
          </ac:spMkLst>
        </pc:spChg>
      </pc:sldChg>
      <pc:sldChg chg="modSp mod">
        <pc:chgData name="Ibrar Hussain" userId="bf70bbb144e8c639" providerId="LiveId" clId="{1F4B8258-7B5D-4ABC-8B26-49AE826BF9B2}" dt="2026-03-21T19:52:05.994" v="139" actId="1035"/>
        <pc:sldMkLst>
          <pc:docMk/>
          <pc:sldMk cId="0" sldId="263"/>
        </pc:sldMkLst>
        <pc:spChg chg="mod">
          <ac:chgData name="Ibrar Hussain" userId="bf70bbb144e8c639" providerId="LiveId" clId="{1F4B8258-7B5D-4ABC-8B26-49AE826BF9B2}" dt="2026-03-21T19:51:58.081" v="121" actId="1035"/>
          <ac:spMkLst>
            <pc:docMk/>
            <pc:sldMk cId="0" sldId="263"/>
            <ac:spMk id="3" creationId="{00000000-0000-0000-0000-000000000000}"/>
          </ac:spMkLst>
        </pc:spChg>
        <pc:spChg chg="mod">
          <ac:chgData name="Ibrar Hussain" userId="bf70bbb144e8c639" providerId="LiveId" clId="{1F4B8258-7B5D-4ABC-8B26-49AE826BF9B2}" dt="2026-03-21T19:52:05.994" v="139" actId="1035"/>
          <ac:spMkLst>
            <pc:docMk/>
            <pc:sldMk cId="0" sldId="263"/>
            <ac:spMk id="4" creationId="{00000000-0000-0000-0000-000000000000}"/>
          </ac:spMkLst>
        </pc:spChg>
      </pc:sldChg>
      <pc:sldChg chg="modSp mod">
        <pc:chgData name="Ibrar Hussain" userId="bf70bbb144e8c639" providerId="LiveId" clId="{1F4B8258-7B5D-4ABC-8B26-49AE826BF9B2}" dt="2026-03-21T19:53:36.651" v="177" actId="1076"/>
        <pc:sldMkLst>
          <pc:docMk/>
          <pc:sldMk cId="0" sldId="265"/>
        </pc:sldMkLst>
        <pc:spChg chg="mod">
          <ac:chgData name="Ibrar Hussain" userId="bf70bbb144e8c639" providerId="LiveId" clId="{1F4B8258-7B5D-4ABC-8B26-49AE826BF9B2}" dt="2026-03-21T19:53:26.979" v="175" actId="1076"/>
          <ac:spMkLst>
            <pc:docMk/>
            <pc:sldMk cId="0" sldId="265"/>
            <ac:spMk id="3" creationId="{00000000-0000-0000-0000-000000000000}"/>
          </ac:spMkLst>
        </pc:spChg>
        <pc:spChg chg="mod">
          <ac:chgData name="Ibrar Hussain" userId="bf70bbb144e8c639" providerId="LiveId" clId="{1F4B8258-7B5D-4ABC-8B26-49AE826BF9B2}" dt="2026-03-21T19:53:31.576" v="176" actId="1076"/>
          <ac:spMkLst>
            <pc:docMk/>
            <pc:sldMk cId="0" sldId="265"/>
            <ac:spMk id="4" creationId="{00000000-0000-0000-0000-000000000000}"/>
          </ac:spMkLst>
        </pc:spChg>
        <pc:spChg chg="mod">
          <ac:chgData name="Ibrar Hussain" userId="bf70bbb144e8c639" providerId="LiveId" clId="{1F4B8258-7B5D-4ABC-8B26-49AE826BF9B2}" dt="2026-03-21T19:53:36.651" v="177" actId="1076"/>
          <ac:spMkLst>
            <pc:docMk/>
            <pc:sldMk cId="0" sldId="265"/>
            <ac:spMk id="5" creationId="{00000000-0000-0000-0000-000000000000}"/>
          </ac:spMkLst>
        </pc:spChg>
      </pc:sldChg>
    </pc:docChg>
  </pc:docChgLst>
</pc:chgInfo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4:34.71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1 24564,'0'519'0,"2843"-519"0,-2843-519 0,-2843 519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4:39.6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404 426 24565,'-404'-257'0,"853"88"0,-898 338 0,3505 148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4:44.98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1296 1031 24575,'-12'0'0,"0"-1"0,0 0 0,-1-1 0,1 0 0,0-1 0,1 0 0,-1-1 0,-21-10 0,7 4 0,1 1 0,-1 1 0,-1 1 0,1 2 0,-43-4 0,49 7 0,11 0 0,-1 1 0,1-1 0,0-1 0,-1 1 0,1-1 0,-14-8 0,21 10 0,1 1 0,0-1 0,-1 0 0,1 0 0,0 0 0,0 0 0,0 0 0,0 0 0,0 0 0,0 0 0,0-1 0,0 1 0,0 0 0,0-2 0,0 2 0,1 0 0,0 0 0,0 1 0,0-1 0,0 0 0,0 0 0,0 1 0,0-1 0,0 0 0,0 0 0,0 1 0,1-1 0,-1 0 0,0 0 0,0 1 0,1-1 0,-1 0 0,0 1 0,1-1 0,0-1 0,2-1 0,0 1 0,0-1 0,0 1 0,0 0 0,0-1 0,1 1 0,-1 1 0,1-1 0,6-2 0,20-6 0,1 2 0,1 1 0,-1 1 0,54-2 0,136 8 0,-162 2 0,236-1 0,-1159-1 0,842 0 0,0-1 0,-1-1 0,1-1 0,0-1 0,1-1 0,-1-1 0,1-1 0,0-1 0,0-1 0,-33-19 0,-362-206 0,407 230 0,0-1 0,0-1 0,0 0 0,1 0 0,0 0 0,0-1 0,1-1 0,0 1 0,-9-13 0,11 14 0,1 0 0,0-1 0,1 1 0,-1-1 0,1 0 0,0 0 0,1 0 0,0 0 0,0 0 0,1-1 0,-1 1 0,2-1 0,-1-9 0,1 14 0,1 0 0,-1 0 0,1-1 0,0 1 0,0 0 0,0 0 0,0 0 0,0 1 0,1-1 0,-1 0 0,1 0 0,0 1 0,0-1 0,0 1 0,0-1 0,0 1 0,0 0 0,1 0 0,-1 0 0,1 0 0,0 0 0,-1 1 0,1-1 0,0 1 0,0 0 0,0-1 0,0 2 0,0-1 0,6-1 0,8-1 0,1 1 0,-1 0 0,1 1 0,20 2 0,-26-1 0,609 8 0,-1054-8 0,416 1 0,-1 0 0,1 1 0,0 1 0,1 1 0,-1 0 0,0 1 0,1 0 0,0 2 0,0 0 0,1 1 0,-25 16 0,36-21 0,1 0 0,-1 0 0,1 0 0,0 1 0,0-1 0,0 1 0,0 0 0,1 0 0,0 0 0,0 0 0,0 0 0,0 0 0,0 1 0,-1 5 0,3-8 0,0 0 0,-1 0 0,1 1 0,0-1 0,0 0 0,1 0 0,-1 0 0,0 0 0,1 1 0,-1-1 0,1 0 0,0 0 0,0 0 0,0 0 0,0 0 0,0 0 0,0-1 0,0 1 0,1 0 0,-1 0 0,0-1 0,1 1 0,0-1 0,-1 1 0,1-1 0,0 0 0,0 0 0,0 0 0,-1 0 0,1 0 0,4 1 0,5 2 0,0 0 0,0-1 0,1-1 0,-1 0 0,1 0 0,12-1 0,76-3 0,-55 0 0,507-2 0,-409 5 0,-577-1 0,2470 0 0,-2017-1 0,-1-1 0,1-1 0,0 0 0,-1-2 0,1 0 0,-1-1 0,22-10 0,-8 6 0,0 1 0,0 1 0,1 2 0,0 1 0,1 1 0,44 2 0,-70 2 0,0 0 0,0-1 0,-1 0 0,1 0 0,-1-1 0,1 0 0,-1 0 0,11-5 0,-4-1 0,0-1 0,25-19 0,-27 18 0,4-3 0,0 1 0,1 0 0,1 0 0,0 2 0,24-10 0,-13 9 0,0-1 0,52-31 0,-54 27 0,1 2 0,0 1 0,0 1 0,2 2 0,-1 1 0,49-9 0,149-15 0,-155 25 0,133 2 0,-243-31-1365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4:50.38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3239 860 24575,'0'-39'0,"1"-5"0,-2 1 0,-2-1 0,-10-54 0,6 66 0,0 0 0,-2 1 0,-2 0 0,0 0 0,-2 1 0,-23-38 0,18 39 0,-25-52 0,37 66 0,0 0 0,1 0 0,1-1 0,1 0 0,-3-29 0,5-59 0,5 280 0,-3-67 0,-4 135 0,1-221 0,-2 1 0,-1 0 0,0-1 0,-2 0 0,-14 34 0,-3-8 0,-36 60 0,56-103 0,1 0 0,-1-1 0,-1 0 0,1 1 0,-1-1 0,0-1 0,0 1 0,0-1 0,-1 0 0,1 0 0,-1 0 0,0-1 0,-12 5 0,6-4 0,0-1 0,-1 0 0,1-1 0,-1 0 0,0-1 0,-18-1 0,-5 0 0,-10 0 0,-56-7 0,88 5 0,0 0 0,0-2 0,1 1 0,-1-2 0,1 0 0,0 0 0,0-1 0,-15-10 0,-55-47 0,57 41 0,-2 2 0,-36-22 0,35 29 0,0 2 0,-1 0 0,0 2 0,-39-7 0,58 14 0,-131-18 0,8 2 0,82 8 0,-96-3 0,-52 12 0,121 2 0,46-3 0,0-1 0,-50-11 0,43 6 0,-48-2 0,-336 7 0,218 5 0,194-3 0,0-1 0,0 0 0,0 0 0,0-1 0,1-1 0,-1 0 0,1-1 0,-13-7 0,5 3 0,-33-10 0,25 12 0,-1 2 0,0 1 0,-42-1 0,841 9 0,-443-5 0,266 1 0,-587 0 0,1 0 0,0 0 0,-1 1 0,1 0 0,0 1 0,-1-1 0,0 1 0,11 5 0,-15-6 0,0 1 0,-1 0 0,1 0 0,-1 0 0,1 0 0,-1 0 0,0 0 0,1 0 0,-1 1 0,0 0 0,-1-1 0,1 1 0,0 0 0,-1-1 0,0 1 0,1 0 0,-1 0 0,0 0 0,-1 0 0,1 1 0,0-1 0,-1 0 0,0 4 0,0 2 0,-1-1 0,0 1 0,0-1 0,-1 0 0,0 0 0,0 1 0,-1-2 0,0 1 0,-1 0 0,0 0 0,-5 7 0,-9 13 0,-30 36 0,39-53 0,0-1 0,-1 0 0,0-1 0,0 0 0,-1-1 0,0 0 0,-1 0 0,0-1 0,0-1 0,-23 9 0,13-8 0,-1-1 0,0-1 0,0-1 0,0-1 0,-37-1 0,-312-4 0,87-2 0,189 5 0,-117-3 0,203 2 0,0-1 0,-1 0 0,1 0 0,-1-1 0,1-1 0,0 0 0,0 0 0,0-1 0,1 0 0,-1 0 0,1-1 0,0-1 0,-14-10 0,-24-24-1365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06.22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3719 608 24575,'-102'3'-123,"-103"16"1,-94 30-616,-329 74-362,533-101 1576,-104 40 0,177-53-343,0 2 0,1 1 1,-37 27-1,41-26-33,-1-1-1,0-1 1,0 0 0,-2-2 0,-20 9-1,16-12-99,0-2 0,0 0 0,0-1 0,0-2 0,-41-2 0,34 0 0,1 1 0,-57 9 0,-39 26 0,21-4 0,35-17 0,0-3 0,-91 3 0,-144-13 0,235-1 0,35 1 0,0 2 0,-53 12 0,-20 2 0,-4-12 0,853-7 0,-422 3 0,-273-4 0,1-2 0,71-16 0,-99 17 0,53-13 0,-35 8 0,70-9 0,154 14 0,-172 6 0,-81-2 0,0 0 0,1-1 0,-1 1 0,0-2 0,0 1 0,9-3 0,-14 2 0,0 1 0,-1 0 0,1-1 0,0 1 0,-1-1 0,1 0 0,-1 1 0,0-1 0,1-1 0,-1 1 0,0 0 0,0 0 0,-1-1 0,1 1 0,0-1 0,-1 0 0,1 1 0,-1-1 0,2-5 0,2-15 0,-1 0 0,-1 1 0,-1-1 0,-1-1 0,-1 1 0,-3-26 0,1 16 0,2 22 0,-1 0 0,0 0 0,0-1 0,-5-11 0,5 20 0,0-1 0,0 1 0,0 0 0,-1 0 0,1 0 0,-1 0 0,0 1 0,0-1 0,0 0 0,-1 1 0,1-1 0,0 1 0,-1 0 0,0 0 0,1 0 0,-1 0 0,0 0 0,-4-1 0,-3-1 0,0 1 0,0 0 0,0 1 0,0 0 0,0 1 0,-18-1 0,-67 6 0,41 0 0,-770 1 0,476-6 0,-485 1 0,2128 0 0,-1289 0 0,2 0 0,-1 0 0,1 0 0,-1-1 0,0 0 0,1 0 0,9-3 0,-17 4 0,0 0 0,1 0 0,-1 0 0,0 0 0,1-1 0,-1 1 0,0 0 0,1 0 0,-1 0 0,0 0 0,1 0 0,-1 0 0,0-1 0,1 1 0,-1 0 0,0 0 0,0-1 0,1 1 0,-1 0 0,0 0 0,0-1 0,0 1 0,1 0 0,-1-1 0,0 1 0,0 0 0,0 0 0,0-1 0,0 1 0,0 0 0,0-1 0,1 1 0,-1 0 0,0-1 0,0 1 0,0-1 0,0 1 0,0 0 0,-1-1 0,1 1 0,0 0 0,0-1 0,0 1 0,0 0 0,0-1 0,-16-13 0,-52-29 0,-135-65 0,165 91 0,-1 2 0,0 1 0,-45-9 0,-124-9 0,171 27 0,0 0 0,-38-12 0,55 11 0,0-2 0,1 1 0,0-2 0,0-1 0,-18-12 0,4 1 0,2 1 0,-35-30 0,57 42 0,0 0 0,0-1 0,1 0 0,1 0 0,0-1 0,0 0 0,-10-20 0,10 17 0,2 3 0,1 1 0,-7-20 0,11 28 0,-1 0 0,1-1 0,-1 1 0,1-1 0,0 1 0,-1 0 0,1-1 0,0 1 0,0-1 0,0 1 0,0-1 0,1 1 0,-1-1 0,0 1 0,1 0 0,-1-1 0,1 1 0,-1-1 0,1 1 0,-1 0 0,1-1 0,0 1 0,0 0 0,0 0 0,0 0 0,0 0 0,1-2 0,0 2 0,0 0 0,0 1 0,0-1 0,0 1 0,0-1 0,0 1 0,0-1 0,0 1 0,1 0 0,-1 0 0,0 0 0,0 0 0,0 1 0,0-1 0,0 0 0,0 1 0,0 0 0,2 0 0,37 18 0,-38-17 0,41 23 0,-31-17 0,1 0 0,0 0 0,0-2 0,0 0 0,1 0 0,28 6 0,128 25 0,-111-22 0,1-3 0,123 10 0,352-22 0,-222-2 0,2208 2 0,-2510 1 0,0 0 0,0 1 0,-1 0 0,1 1 0,-1 0 0,0 1 0,0 0 0,0 1 0,0 1 0,-1-1 0,0 1 0,0 1 0,0 0 0,10 11 0,-10-9 0,0 0 0,-1 0 0,-1 1 0,0 1 0,0-1 0,-1 1 0,0 1 0,-1-1 0,0 1 0,-1 0 0,0 1 0,5 21 0,6 44 0,-6-40 0,-3 1 0,3 48 0,-8-62 0,0-4 0,-2 0 0,0 0 0,-4 27 0,4-44 0,-1 1 0,0-1 0,0 1 0,-1-1 0,1 1 0,-1-1 0,0 0 0,0 1 0,0-1 0,-1 0 0,1 0 0,-1-1 0,0 1 0,0-1 0,-1 1 0,1-1 0,-1 0 0,1 0 0,-1 0 0,-5 2 0,-1 0 0,-1-1 0,-1 0 0,1-1 0,0 0 0,-1-1 0,0 0 0,-15 0 0,-88-5 0,72 1 0,13 1 0,0 0 0,0 3 0,0 0 0,0 2 0,0 1 0,1 1 0,0 2 0,-37 14 0,46-15 0,0 0 0,0-2 0,-1 0 0,1-2 0,-29 2 0,-108-5 0,93-2 0,-586 1 0,387 1 0,248 0 0,0-1 0,0 0 0,0-1 0,0-1 0,0-1 0,0 0 0,1 0 0,0-2 0,0 0 0,0 0 0,1-1 0,0-1 0,0 0 0,1-1 0,0 0 0,0-1 0,1-1 0,1 1 0,-1-2 0,-8-13 0,14 17 0,0-1 0,1 0 0,0 0 0,0 0 0,1-1 0,1 1 0,-1-1 0,1 1 0,0-11 0,0-1 0,2 0 0,0 0 0,4-25 0,-4 42 0,1 0 0,1 0 0,-1-1 0,1 1 0,-1 0 0,1 0 0,0 0 0,0 1 0,1-1 0,-1 0 0,1 1 0,0-1 0,0 1 0,0 0 0,0 0 0,1 0 0,6-4 0,6-2 0,0 0 0,0 1 0,19-6 0,-16 6 0,9-2 0,1 1 0,0 1 0,1 2 0,0 0 0,0 3 0,0 0 0,33 2 0,-21-1 0,73-14 0,-70 9 0,56-3 0,445 8 0,-260 4 0,256-2 0,-529 1 0,34-3 0,-43 2 0,-1-1 0,0 1 0,1-1 0,-1 0 0,0 0 0,0 0 0,0 0 0,0-1 0,0 1 0,0-1 0,3-2 0,-6 4 0,0 0 0,0 0 0,0 0 0,1 0 0,-1-1 0,0 1 0,0 0 0,0 0 0,0 0 0,1-1 0,-1 1 0,0 0 0,0 0 0,0 0 0,0-1 0,0 1 0,0 0 0,0 0 0,0-1 0,0 1 0,0 0 0,0 0 0,0-1 0,0 1 0,0 0 0,0 0 0,0-1 0,0 1 0,0 0 0,0 0 0,0-1 0,0 1 0,0 0 0,0 0 0,-1 0 0,1-1 0,0 1 0,0 0 0,0 0 0,0 0 0,0-1 0,-1 1 0,1 0 0,0 0 0,0 0 0,0 0 0,-1 0 0,1-1 0,0 1 0,0 0 0,-1 0 0,1 0 0,0 0 0,0 0 0,-1 0 0,1 0 0,-17-5 0,16 5 0,-52-7 0,-1 2 0,0 2 0,-62 6 0,28-1 0,-872-1 0,2338-1 0,-1369 0 0,-1 0 0,1-1 0,0 1 0,0-2 0,14-3 0,-20 4 0,0 0 0,0-1 0,0 1 0,-1-1 0,1 1 0,-1-1 0,1 0 0,-1 0 0,0 0 0,1 0 0,-1 0 0,0-1 0,0 1 0,-1 0 0,1-1 0,0 0 0,-1 1 0,0-1 0,0 0 0,2-3 0,1-9 0,-1 0 0,0 0 0,-1 0 0,1-27 0,-7-65 0,1 53 0,3 44 0,-1-1 0,0 1 0,-1-1 0,-3-13 0,4 21 0,0 0 0,0 0 0,-1 0 0,1 0 0,-1 0 0,0 1 0,0-1 0,1 0 0,-2 1 0,1-1 0,0 1 0,0 0 0,-1 0 0,0 0 0,1 0 0,-1 0 0,0 1 0,-4-3 0,-3 1 0,0 0 0,1 0 0,-1 1 0,0 0 0,0 1 0,-13 0 0,-64 4 0,44-1 0,16-1 0,7-1 0,0 1 0,-33 6 0,47-6 0,1 1 0,-1-1 0,0 1 0,0 1 0,1-1 0,0 1 0,-1 0 0,1 0 0,0 1 0,0-1 0,1 1 0,-1 0 0,-4 5 0,3-1 0,1-1 0,-1 1 0,1 0 0,1 1 0,0-1 0,0 1 0,0 0 0,-3 15 0,2 1 0,-4 47 0,2-7 0,3-47 0,-1 0 0,-1 0 0,-1-1 0,0 0 0,-1 0 0,-1-1 0,0 0 0,-1 0 0,-14 15 0,12-19 0,-1 1 0,-1-1 0,0-1 0,-1-1 0,-20 12 0,-10 7 0,30-20 0,-1 0 0,-1-2 0,1 0 0,-1-1 0,0-1 0,-1 0 0,-17 2 0,9-1 0,-15 2-682,-50 4-1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12.92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4107 160 24575,'-2438'0'0,"2189"21"0,20 0 0,-409-20 0,298-3 0,127 2 0,788 0 0,-548-2 0,0-1 0,51-11 0,20-4 0,113 15 0,-23 1 0,-44-21 0,-73 10 0,14-5 0,-49 10 0,1 1 0,37-2 0,-53 8 0,3 1 0,0-2 0,0 0 0,-1-2 0,41-11 0,-27 2 0,-1 2 0,1 1 0,1 2 0,-1 1 0,42-1 0,313 8 0,-157 3 0,558-3-1365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16.0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4098 717 24575,'2'0'0,"1"0"0,-1 1 0,0-1 0,0 1 0,0-1 0,1 1 0,-1 0 0,0 0 0,0 0 0,0 0 0,0 0 0,0 1 0,-1-1 0,1 1 0,0-1 0,2 4 0,23 32 0,-17-23 0,8 11 0,-10-15 0,0 1 0,-1-1 0,0 1 0,-1 0 0,0 1 0,-1-1 0,0 1 0,4 17 0,-7-20 0,-1-1 0,-1 1 0,1-1 0,-1 1 0,-1-1 0,0 1 0,0-1 0,0 1 0,-1-1 0,0 0 0,-1 1 0,0-1 0,0-1 0,-1 1 0,0 0 0,0-1 0,-1 0 0,0 0 0,0 0 0,0 0 0,-1-1 0,0 0 0,-8 6 0,3-3 0,-1-1 0,-1 1 0,0-2 0,0 0 0,0 0 0,-1-2 0,1 1 0,-2-2 0,1 0 0,0 0 0,-1-2 0,-27 3 0,-287-7 0,129-3 0,-1765 4 0,964 2 0,974-3 0,1-1 0,-1-1 0,1-2 0,0 0 0,-40-17 0,-4 0 0,53 18 0,0 0 0,0-2 0,1 0 0,0 0 0,-29-20 0,38 22 0,1-1 0,0 1 0,0-1 0,0 0 0,0 0 0,1-1 0,0 1 0,1-1 0,0 0 0,0 0 0,0-1 0,1 1 0,0-1 0,0 0 0,-1-9 0,-1-19 0,1-1 0,2 1 0,2-1 0,5-41 0,-1-14 0,-5 35 0,0 31 0,1 0 0,1 0 0,7-36 0,-7 55 0,1 0 0,0 0 0,0 0 0,0 1 0,1-1 0,1 1 0,-1-1 0,1 1 0,0 0 0,0 0 0,0 1 0,1-1 0,0 1 0,0 0 0,1 0 0,10-7 0,4 0 0,0 1 0,1 1 0,44-14 0,67-11 0,-71 21 0,-19 5 0,1 2 0,71-2 0,88 10 0,-83 1 0,-11 0 0,155-5 0,-122-14 0,3 1 0,372 10 0,-294 8 0,-214-2 0,98-3 0,-91 2 0,0-1 0,0-1 0,0 0 0,25-10 0,-39 13 0,-1 0 0,1 0 0,-1 0 0,0 0 0,1 0 0,-1 0 0,1-1 0,-1 1 0,1 0 0,-1 0 0,0 0 0,1-1 0,-1 1 0,0 0 0,1-1 0,-1 1 0,0 0 0,1-1 0,-1 1 0,0 0 0,0-1 0,1 1 0,-1-1 0,0 0 0,-8-3 0,-19 0 0,-344 1 0,207 5 0,113-1 0,-116-5 0,147 2 0,0-1 0,1-1 0,-1 0 0,1-2 0,0 0 0,-22-11 0,39 16 1,-21-12-197,-1 2 1,0 0 0,-1 1 0,0 2 0,-1 1 0,-33-6 0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22.07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5763 202 24575,'0'3'0,"1"1"0,0-1 0,-1 0 0,2 0 0,-1 0 0,0 0 0,1 0 0,2 4 0,7 17 0,1 12 0,20 43 0,-7-23 0,-18-36 0,-1-1 0,-1 2 0,-1-1 0,0 0 0,0 29 0,-4 110 0,-2-87 0,3-26 0,0-30 0,0 1 0,-1-1 0,-1 0 0,-1 0 0,0 0 0,-6 20 0,7-33 0,-1 1 0,0 0 0,0-1 0,0 0 0,-1 1 0,1-1 0,-1 0 0,0 0 0,0 0 0,0-1 0,0 1 0,0-1 0,0 0 0,-1 1 0,1-2 0,-1 1 0,0 0 0,0-1 0,1 1 0,-1-1 0,0 0 0,0 0 0,0-1 0,0 1 0,-8-1 0,6 0 0,-1 0 0,0 0 0,1-1 0,-1 0 0,1 0 0,-1-1 0,1 1 0,0-1 0,-1-1 0,1 1 0,0-1 0,0 0 0,1-1 0,-1 1 0,-7-7 0,2-3 0,0-1 0,1 0 0,0-1 0,1 0 0,1-1 0,0 1 0,-7-22 0,5 12 0,-1 2 0,-18-30 0,3 10 0,3-1 0,-22-54 0,43 94 0,-23-64 0,-31-124 0,54 184 0,0 0 0,0 0 0,-1 0 0,0 0 0,-1 0 0,1 1 0,-2-1 0,1 1 0,-7-8 0,7 12 0,0-1 0,0 1 0,0-1 0,0 1 0,-1 1 0,1-1 0,-1 0 0,0 1 0,0 0 0,0 0 0,0 1 0,0-1 0,0 1 0,-1 0 0,-8 0 0,-62-2 0,-84 6 0,35 1 0,-374-4 0,451-2 0,-90-17 0,47 5 0,-21-5 0,52 8 0,-70-3 0,-311 12 0,214 4 0,190-1 0,-11-1 0,0-1 0,-94-15 0,44-4 0,-163-39 0,223 50 0,-1 2 0,0 1 0,-42 0 0,-121 8 0,86 0 0,108-2 0,0 0 0,0 1 0,0 0 0,1 0 0,-1 1 0,0 0 0,1 0 0,0 1 0,-1-1 0,1 2 0,0-1 0,0 1 0,1 0 0,-9 7 0,6-5 0,-1-1 0,0 0 0,0 0 0,-1-1 0,1 0 0,-1-1 0,0 0 0,0-1 0,-18 2 0,-12-1 0,-54-4 0,48-1 0,-1008-1 0,630 4 0,414-1 0,0 0 0,1 1 0,-1 0 0,-16 4 0,26-5 0,0 1 0,0-1 0,0 0 0,0 0 0,0 1 0,0-1 0,0 1 0,1-1 0,-1 1 0,0-1 0,0 1 0,0 0 0,1-1 0,-2 2 0,2-2 0,0 1 0,0-1 0,0 0 0,0 1 0,0-1 0,0 0 0,0 0 0,0 1 0,0-1 0,0 0 0,0 0 0,0 1 0,0-1 0,1 0 0,-1 0 0,0 1 0,0-1 0,0 0 0,0 0 0,0 0 0,1 1 0,-1-1 0,0 0 0,0 0 0,0 0 0,1 1 0,-1-1 0,0 0 0,0 0 0,1 0 0,-1 0 0,1 0 0,3 2 0,0 0 0,0-1 0,1 1 0,-1-1 0,7 0 0,106 9 0,159-8 0,-161-4 0,1567 1 0,-957 1 0,-716 0 0,32 2 0,-39-2 0,1 0 0,-1 1 0,0-1 0,0 1 0,0-1 0,0 1 0,0 0 0,0 0 0,0 0 0,0 0 0,0 0 0,0 0 0,0 0 0,2 3 0,-4-3 0,0 0 0,0 0 0,0 0 0,0-1 0,0 1 0,0 0 0,0 0 0,0 0 0,0-1 0,-1 1 0,1 0 0,0 0 0,-1-1 0,1 1 0,0 0 0,-1-1 0,1 1 0,-1 0 0,1-1 0,-1 1 0,1 0 0,-1-1 0,1 1 0,-1-1 0,0 1 0,1-1 0,-1 0 0,0 1 0,0-1 0,0 1 0,-3 2 0,-13 10 0,0 0 0,-1-1 0,0 0 0,-1-2 0,0 0 0,-1-1 0,0-1 0,0-1 0,-1-1 0,1-1 0,-34 5 0,-18-3 0,0-4 0,-81-5 0,39-1 0,-417 3 0,2019 0-1365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29.30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4411 130 24575,'-1552'0'0,"1442"5"0,-181 32 0,211-25 0,-63 4 0,-274-6 0,349-8 0,-74 12 0,12 0 0,-616-3 0,455-13 0,194 3 0,-115-3 0,206 2 0,-1-1 0,1 0 0,-1 0 0,1-1 0,0 1 0,-1-2 0,1 1 0,0 0 0,0-1 0,1 0 0,-1-1 0,-6-4 0,7 4 0,1 0 0,1 0 0,-1-1 0,1 1 0,0-1 0,0 1 0,0-1 0,0 0 0,1 0 0,0 0 0,0 0 0,0-1 0,1 1 0,-2-11 0,2 10 0,0-1 0,1 1 0,0-1 0,0 1 0,0-1 0,1 1 0,0 0 0,2-9 0,-2 12 0,0 0 0,0 0 0,1 0 0,-1 0 0,1 0 0,0 0 0,0 0 0,0 1 0,0-1 0,0 1 0,0 0 0,1-1 0,-1 1 0,1 0 0,0 0 0,-1 1 0,1-1 0,5-2 0,5 0 0,0 0 0,0 1 0,0 0 0,0 1 0,0 0 0,15 1 0,87 4 0,-63 0 0,735 2 0,-457-6 0,2461 1 0,-2780-1 0,0 1 0,0 1 0,0 0 0,0 1 0,-1 0 0,15 4 0,-21-4 0,-1-1 0,1 1 0,-1 0 0,0 0 0,0 0 0,0 0 0,0 1 0,0-1 0,0 1 0,-1 0 0,1 0 0,-1 0 0,0 0 0,0 0 0,0 0 0,0 1 0,0-1 0,-1 0 0,1 1 0,-1 0 0,0-1 0,1 5 0,1 19 0,0 0 0,-2 0 0,-1 0 0,-5 40 0,1-3 0,4-53 0,-1 1 0,0-1 0,-1 0 0,0 1 0,-6 17 0,6-25 0,1 0 0,-1 0 0,-1 0 0,1 0 0,0 0 0,-1-1 0,0 1 0,0-1 0,0 0 0,0 0 0,-1 0 0,1 0 0,-1 0 0,1-1 0,-1 0 0,0 0 0,-6 3 0,-4 0 0,-1-1 0,1 0 0,0-1 0,-1-1 0,-25 1 0,-78-6 0,59 0 0,-767-1 0,461 6 0,-2094-2-1365</inkml:trace>
</inkml:ink>
</file>

<file path=ppt/ink/ink1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36.95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4881 242 24575,'-3623'0'0,"3598"1"0,0-1 0,-1-2 0,1 0 0,0-2 0,0 0 0,-45-16 0,-41-25 0,-3 5 0,-174-37 0,231 66 0,-4-2 0,0 3 0,-94-4 0,139 14 0,-1-1 0,0 2 0,0-1 0,0 2 0,-25 5 0,39-6 0,0-1 0,-1 1 0,1 0 0,0 1 0,0-1 0,0 0 0,0 1 0,0 0 0,0 0 0,1 0 0,-1 0 0,0 0 0,1 0 0,0 1 0,0-1 0,-1 1 0,1-1 0,1 1 0,-1 0 0,0 0 0,1 0 0,-1 0 0,1 0 0,0 0 0,0 0 0,0 1 0,1-1 0,-1 0 0,0 5 0,2-1 0,-1 0 0,1 1 0,0-1 0,1 0 0,0-1 0,0 1 0,0 0 0,1 0 0,0-1 0,0 0 0,1 1 0,0-1 0,6 8 0,7 7 0,2 0 0,21 18 0,-12-13 0,-10-11 0,20 24 0,-33-33 0,-1 0 0,0 0 0,0 0 0,0 0 0,0 1 0,-1 0 0,0 0 0,3 10 0,-2 5 0,-1 1 0,0 0 0,-2 0 0,0 0 0,-5 39 0,4-58 0,-1 0 0,1 1 0,-1-1 0,0 0 0,0 0 0,-1 0 0,1 0 0,-1 0 0,0 0 0,0-1 0,0 1 0,0-1 0,-1 1 0,1-1 0,-1 0 0,0 0 0,0 0 0,0 0 0,-1 0 0,1-1 0,-1 1 0,1-1 0,-1 0 0,0 0 0,1 0 0,-1-1 0,0 0 0,0 1 0,-1-1 0,1-1 0,-6 2 0,-8 0 0,-33 1 0,151-11 0,206 6 0,-197 3 0,-74-3 0,-1-1 0,47-11 0,-40 6 0,44-3 0,284 9 0,-198 4 0,944-2 0,-848-19 0,-64 1 0,-177 18 0,0-2 0,0-1 0,0-1 0,-1-1 0,0-1 0,48-18 0,53-27 0,-103 43 0,1 2 0,-1 0 0,38-4 0,235 8 0,-142 6 0,478-4 0,-623 0 0,1 0 0,-1 0 0,1 2 0,16 3 0,-23-5 0,0 1 0,0 1 0,-1-1 0,1 0 0,0 1 0,-1-1 0,1 1 0,0 0 0,-1 0 0,0 0 0,1 0 0,-1 1 0,0-1 0,0 0 0,-1 1 0,1-1 0,0 1 0,2 5 0,-1 2 0,1 1 0,-1 0 0,-1 0 0,0 0 0,-1 0 0,0 0 0,-1 21 0,0-23 0,-1-1 0,0 1 0,0-1 0,-1 1 0,0-1 0,0 0 0,-1 0 0,0 0 0,-1 0 0,-8 13 0,7-15 0,0-1 0,0 0 0,-1 0 0,1 0 0,-1-1 0,0 1 0,-1-1 0,1-1 0,-1 0 0,0 0 0,1 0 0,-1 0 0,-1-1 0,1 0 0,0-1 0,-10 1 0,-14 1 0,-1-1 0,-48-5 0,43 1 0,-777-4 0,475 8 0,-2479-2 0,2807 0 0,0 0 0,0-1 0,0 0 0,0-1 0,0 0 0,-17-6 0,24 7 0,0-1 0,0 0 0,1 0 0,-1 0 0,1-1 0,0 1 0,-1-1 0,1 0 0,0 0 0,0 0 0,1 0 0,-1 0 0,1 0 0,0-1 0,-1 1 0,1-1 0,1 0 0,-1 0 0,1 0 0,-3-7 0,0-14 0,1 1 0,1-1 0,1 0 0,1 0 0,6-43 0,-5 64 0,-1 0 0,1 0 0,0 1 0,0-1 0,0 0 0,1 0 0,-1 0 0,1 1 0,0-1 0,0 1 0,1-1 0,-1 1 0,1 0 0,-1 0 0,1 0 0,0 0 0,0 0 0,0 1 0,0 0 0,1-1 0,-1 1 0,1 0 0,-1 0 0,1 1 0,0-1 0,0 1 0,0 0 0,5-1 0,10-1 0,0 1 0,1 0 0,-1 2 0,34 3 0,-24-2 0,429 5-237,-355-6-891</inkml:trace>
</inkml:ink>
</file>

<file path=ppt/ink/ink1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46.66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3280 521 24575,'-12'-1'0,"0"0"0,0 0 0,-13-4 0,-11-2 0,-310-19 0,-8 27 0,139 1 0,177-4 0,-1-2 0,0-1 0,1-2 0,0-1 0,0-2 0,-64-27 0,47 17 0,0 4 0,-1 1 0,-70-8 0,77 16 0,-74-16 0,89 16 0,-1 1 0,-53-1 0,28 3 0,-30-12 0,21 3 0,38 6 0,0-1 0,0-1 0,1-2 0,-34-16 0,32 12 0,-1 2 0,0 1 0,-39-8 0,23 14 0,0 2 0,-97 5 0,80 0 0,59-1 0,0 1 0,0-1 0,0 1 0,0 0 0,0 1 0,0 0 0,0 0 0,-11 5 0,14-5 0,1 0 0,-1 1 0,1-1 0,0 1 0,-1 0 0,1 0 0,0 0 0,1 1 0,-1-1 0,0 0 0,1 1 0,0 0 0,0-1 0,0 1 0,-2 8 0,0 2 0,0 1 0,1 0 0,0-1 0,0 27 0,3-31 0,0 0 0,0 1 0,1-1 0,1 0 0,0 0 0,0 0 0,6 16 0,-6-22 0,0-1 0,0 1 0,1-1 0,-1 0 0,1 0 0,-1 0 0,1 0 0,0 0 0,0 0 0,1-1 0,-1 0 0,1 1 0,-1-1 0,1 0 0,-1-1 0,1 1 0,0-1 0,0 0 0,0 0 0,4 1 0,9 1 0,1-1 0,-1-1 0,24-1 0,-29 0 0,527-8 0,2692 8 0,-3217 0 0,0 1 0,0 1 0,0 0 0,0 0 0,20 7 0,-39-11 0,1 0 0,0-1 0,0 0 0,0 0 0,0 0 0,0 0 0,1-1 0,-1 1 0,1-1 0,0 0 0,0 0 0,0 0 0,1-1 0,-1 1 0,1 0 0,0-1 0,1 0 0,-2-4 0,-3-9 0,1 0 0,2 0 0,-4-29 0,6 34 0,0 0 0,0-1 0,-1 0 0,-1 1 0,-6-21 0,7 30 0,1 0 0,-1 1 0,0-1 0,0 1 0,0-1 0,-1 1 0,1 0 0,-1 0 0,1 0 0,-1 0 0,0 0 0,-1 1 0,1-1 0,0 1 0,-1 0 0,1 0 0,-1 0 0,0 1 0,1-1 0,-6-1 0,-13-1 0,1 1 0,0 1 0,-1 0 0,0 2 0,-41 4 0,41-2 0,0 0 0,-1-2 0,1 0 0,0-2 0,-39-7 0,-68-31 0,-33-8 0,127 41 0,-1 1 0,-60-2 0,-75 11 0,62-1 0,-1464 0 0,813-3 0,730 2 0,1 1 0,-1 2 0,1 1 0,-35 10 0,-110 45 0,173-60 0,-72 20 0,61-18 0,0 1 0,0 0 0,0 1 0,0 0 0,1 0 0,0 2 0,-1-1 0,2 1 0,-14 10 0,13-7 0,1 0 0,0 0 0,1 1 0,1 0 0,-1 1 0,1 0 0,1 0 0,0 1 0,1 0 0,0 0 0,1 0 0,0 1 0,1-1 0,0 1 0,1 0 0,1 1 0,0-1 0,-1 18 0,3-17 0,-2 0 0,1 0 0,-2-1 0,0 1 0,-1-1 0,0 0 0,-1 0 0,0 0 0,-11 19 0,-3-2 0,-10 18 0,27-45 0,1 0 0,0 0 0,-1 0 0,1 0 0,1 1 0,-1-1 0,0 1 0,1-1 0,-1 0 0,1 1 0,0-1 0,1 5 0,0-6 0,-1 0 0,1 0 0,0 0 0,0 0 0,0 0 0,0 0 0,0 0 0,1 0 0,-1-1 0,1 1 0,-1-1 0,1 1 0,-1-1 0,1 1 0,0-1 0,0 0 0,0 0 0,-1 0 0,1 0 0,0 0 0,0 0 0,1-1 0,3 2 0,5 0 0,0 1 0,1-2 0,13 1 0,-20-2 0,286-1 0,-117-2 0,2548 3 0,-2707 1 0,-1 1 0,1 0 0,0 1 0,-1 1 0,0 0 0,0 1 0,0 0 0,13 8 0,-7-4 0,-1-2 0,1 0 0,0-2 0,0 0 0,0-1 0,36 2 0,105-6 0,-94-2 0,337 1-1365</inkml:trace>
</inkml:ink>
</file>

<file path=ppt/ink/ink1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51.150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4376 2 24575,'-108'-1'0,"-126"3"0,220 0 0,0 0 0,0 1 0,0 0 0,0 1 0,-14 7 0,-64 33 0,74-35 0,-77 46 0,-36 17 0,114-65 0,0 0 0,0-1 0,-1-1 0,0 0 0,0-2 0,-22 3 0,-215-8 0,102-3 0,-2763 6 0,2908-2 0,0 1 0,1 1 0,-1 0 0,0 0 0,0 0 0,1 1 0,-10 3 0,14-3 0,0-1 0,0 1 0,0 0 0,0 0 0,0 0 0,0 0 0,1 1 0,-1-1 0,1 1 0,0 0 0,0 0 0,0-1 0,0 1 0,0 0 0,1 1 0,-1-1 0,1 0 0,-2 6 0,-1 9 0,0 0 0,1 1 0,1 0 0,1 0 0,0-1 0,2 1 0,0 0 0,1 0 0,1 0 0,1-1 0,9 30 0,-8-37 0,1 1 0,0-1 0,1 0 0,0-1 0,12 14 0,13 18 0,-25-33 57,0 0 0,0 0 0,1-1-1,0-1 1,17 14 0,-16-15-301,-1 1 1,0-1-1,-1 2 0,1-1 0,-1 1 1,10 16-1</inkml:trace>
</inkml:ink>
</file>

<file path=ppt/ink/ink1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5:53.96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90 563 24575,'4225'0'0,"-4214"0"0,0 0 0,-1 0 0,1-1 0,0-1 0,0 0 0,13-4 0,-21 4 0,1 1 0,-1-1 0,0 0 0,0 1 0,0-2 0,0 1 0,0 0 0,0-1 0,0 1 0,-1-1 0,1 0 0,-1 0 0,0 0 0,0 0 0,0 0 0,0 0 0,0-1 0,-1 1 0,1-1 0,-1 1 0,0-1 0,1-4 0,1-16 0,-1-1 0,0 1 0,-2 0 0,-1-1 0,-4-24 0,4 43 0,0 1 0,0 0 0,-1-1 0,1 1 0,-1 0 0,0 0 0,-1 0 0,1 0 0,-1 1 0,-6-9 0,0 2 0,-1 0 0,-19-14 0,17 15 0,1 0 0,-19-22 0,8 1 0,17 22 0,-1 0 0,0 1 0,0-1 0,-1 1 0,0 1 0,-1-1 0,1 1 0,-1 1 0,-16-11 0,21 16 0,0 0 0,0 0 0,0 1 0,0-1 0,0 1 0,-1-1 0,1 1 0,0 0 0,0 0 0,0 0 0,0 1 0,0-1 0,-1 1 0,1 0 0,0 0 0,-4 1 0,-6 4 0,0 1 0,-17 10 0,7-4 0,-19 9 0,0-1 0,-62 19 0,65-27 0,-1-2 0,0-2 0,-1-2 0,-68 4 0,-312-11 0,175-2 0,-650 2 0,852-3 0,1-1 0,-44-10 0,-55-5 0,-255 16 0,206 5 0,87 0 0,-118-5 0,197-1 0,0-1 0,1-1 0,-46-17 0,44 13 0,0 2 0,0 1 0,-29-5 0,18 8 0,9 1 0,-50-11 0,38 5 0,-59-6 0,-11-1 0,-61-13-1365</inkml:trace>
</inkml:ink>
</file>

<file path=ppt/ink/ink1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6:03.893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3542 41 24575,'-3004'0'0,"2997"0"0,-47 2 0,50-1 0,0 0 0,0 0 0,0 0 0,1 0 0,-1 0 0,0 1 0,1-1 0,-1 1 0,1 0 0,0 0 0,-5 4 0,7-5 0,0 1 0,0 0 0,0-1 0,0 1 0,1 0 0,-1-1 0,0 1 0,1 0 0,-1 0 0,1 0 0,-1-1 0,1 1 0,0 0 0,0 0 0,0 0 0,0 0 0,0 0 0,1 0 0,-1 0 0,0-1 0,1 1 0,-1 0 0,1 0 0,0 0 0,0-1 0,1 3 0,3 6 0,0 1 0,13 17 0,-8-15 0,1-1 0,1 0 0,0 0 0,1-1 0,24 16 0,13 11 0,-39-29 0,0-1 0,0 0 0,0-1 0,1-1 0,0 0 0,0 0 0,1-1 0,0-1 0,0 0 0,0 0 0,0-2 0,0 0 0,1 0 0,25-1 0,285-2 0,-98-2 0,-216 3 0,16-1 0,0 1 0,1 1 0,-1 2 0,0 0 0,47 14 0,330 103 0,-355-112 0,77 4 0,-90-11 0,0 1 0,0 3 0,0 0 0,59 19 0,-28 3 0,-44-17 0,0-1 0,0 0 0,1-2 0,37 7 0,25-8 0,147-6 0,-96-3 0,1546 3 0,-1672 0 0,-1 0 0,0-1 0,1 0 0,16-4 0,-23 4 0,0 0 0,0 0 0,0 0 0,-1-1 0,1 1 0,0-1 0,-1 0 0,1 1 0,-1-1 0,0 0 0,1-1 0,-1 1 0,0 0 0,0-1 0,0 1 0,-1-1 0,1 1 0,2-6 0,-1-1 0,0-1 0,0 1 0,-1-1 0,0 1 0,-1-1 0,0-13 0,-3-62 0,0 47 0,1-44 0,-4-64 0,4 143 0,1-1 0,-1 1 0,1-1 0,-1 1 0,0-1 0,0 1 0,0 0 0,-1-1 0,1 1 0,-1 0 0,0 0 0,0 0 0,0 0 0,0 0 0,0 1 0,-1-1 0,1 0 0,-1 1 0,0 0 0,-3-3 0,0 2 0,-1 0 0,1 1 0,-1-1 0,1 1 0,-1 1 0,0-1 0,1 1 0,-1 0 0,-10 0 0,-32-2 0,2-3 0,-1-1 0,-78-24 0,97 24 0,-1 0 0,1 3 0,-41-3 0,-93 6 0,104 2 0,42 0 0,0 0 0,0 1 0,1 0 0,-1 2 0,0 0 0,1 0 0,-17 8 0,26-9 0,-1 1 0,1 0 0,-1 0 0,1 1 0,0-1 0,1 2 0,-1-1 0,1 1 0,0 0 0,0 0 0,1 0 0,0 1 0,0 0 0,0 0 0,1 0 0,-5 11 0,8-14 0,0-1 0,0 1 0,0 0 0,0-1 0,0 1 0,1 0 0,-1 0 0,1 0 0,0-1 0,1 1 0,-1 0 0,2 5 0,-2-6 0,1-1 0,0 0 0,0 1 0,0-1 0,1 0 0,-1 0 0,0 0 0,1 0 0,0 0 0,-1 0 0,1 0 0,0 0 0,0-1 0,0 1 0,0-1 0,0 1 0,0-1 0,1 0 0,-1 0 0,4 1 0,8 3 0,1-1 0,-1-1 0,1-1 0,0 0 0,17 0 0,81-5 0,-59 1 0,291-2 0,-2868 4 0,1304 1 0,2262-1 0,-2239 0 0,1186-1 0,0 1 0,0 1 0,-1 0 0,1 1 0,-17 4 0,23-5 0,1 1 0,-1-1 0,1 1 0,-1 0 0,1 0 0,0 0 0,0 1 0,0-1 0,1 1 0,-1 0 0,0-1 0,1 1 0,0 0 0,-1 1 0,1-1 0,1 0 0,-1 0 0,-2 8 0,0 1 0,1 0 0,-4 25 0,6-27 0,-1 0 0,0 0 0,0 0 0,-1 0 0,-5 10 0,6-16 0,1-1 0,-1 0 0,0 0 0,-1 0 0,1-1 0,0 1 0,-1-1 0,0 1 0,0-1 0,1 0 0,-1 0 0,0 0 0,-1 0 0,1 0 0,0-1 0,0 1 0,-1-1 0,-6 1 0,-8 1 0,0 0 0,-1-2 0,1 0 0,-25-3 0,24 1 0,0 0 0,0 1 0,1 2 0,-24 3 0,36-3 0,0-1 0,1 1 0,-1 0 0,1 1 0,-1-1 0,1 1 0,0 0 0,0 1 0,0-1 0,1 1 0,-1 0 0,1 0 0,0 0 0,0 0 0,0 1 0,1 0 0,-6 9 0,3-1 0,0 0 0,1 1 0,0-1 0,1 1 0,1 0 0,0 1 0,-1 23 0,2-5 0,2 1 0,5 41 0,-5-69 0,1 0 0,-1-1 0,1 1 0,1-1 0,-1 1 0,1-1 0,0 0 0,0 0 0,1 0 0,-1 0 0,1 0 0,0 0 0,1 0 0,-1-1 0,1 0 0,0 0 0,0 0 0,0 0 0,0 0 0,1-1 0,0 0 0,-1 0 0,1 0 0,0-1 0,0 1 0,1-1 0,-1 0 0,0-1 0,1 1 0,-1-1 0,8 0 0,26 3 0,1-2 0,74-6 0,-20-1 0,-27 0 0,0-3 0,-1-3 0,65-20 0,-11 3 0,4-3 0,-64 15 0,107-15 0,-144 29 0,0-1 0,31-9 0,-43 9 0,0-1 0,0 0 0,-1-1 0,0 0 0,1-1 0,14-11 0,-24 16 0,13-11 0,1 1 0,0 0 0,0 1 0,1 1 0,1 0 0,-1 1 0,33-10 0,-15 11 0,-23 6 0,-1-1 0,0-1 0,0 1 0,0-2 0,15-6 0,-25 10 0,-1 0 0,1 0 0,0 0 0,0 0 0,-1 0 0,1 0 0,0 0 0,-1 0 0,1 0 0,0-1 0,0 1 0,-1 0 0,1 0 0,0 0 0,0 0 0,-1-1 0,1 1 0,0 0 0,0 0 0,0 0 0,-1-1 0,1 1 0,0 0 0,0 0 0,0-1 0,0 1 0,0 0 0,0 0 0,-1-1 0,1 1 0,0 0 0,0-1 0,0 1 0,0 0 0,0 0 0,0-1 0,0 1 0,0 0 0,0-1 0,0 1 0,0 0 0,0 0 0,1-1 0,-1 1 0,0 0 0,0-1 0,0 1 0,0 0 0,0 0 0,0-1 0,1 1 0,-1 0 0,0 0 0,0 0 0,0-1 0,1 1 0,-1 0 0,0 0 0,0 0 0,1 0 0,-1-1 0,0 1 0,0 0 0,1 0 0,-26-5 0,-252 2 0,148 5 0,126-2 0,-60 1 0,1-3 0,-72-12 0,-59-6 0,125 14 0,44 3 0,0-1 0,1-1 0,-1-1 0,1-1 0,-38-18 0,47 19-273,-1 1 0,1 1 0,-1 0 0,-21-2 0</inkml:trace>
</inkml:ink>
</file>

<file path=ppt/ink/ink1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6:16.15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3186 955 24575,'-2598'0'0,"2559"-2"0,1-2 0,0-2 0,-41-12 0,47 11 0,28 6 0,0-1 0,0 1 0,0-1 0,0 1 0,0-1 0,0 0 0,0-1 0,1 1 0,-1-1 0,1 0 0,0 1 0,0-1 0,0-1 0,0 1 0,1 0 0,-1-1 0,1 1 0,0-1 0,-1 0 0,2 0 0,-1 0 0,0 0 0,1 0 0,0 0 0,0 0 0,0-5 0,-2-13 0,1 0 0,1 0 0,1 1 0,3-24 0,-1 9 0,-1-45 0,3-66 0,-3 144 0,-1-1 0,0 0 0,1 1 0,0-1 0,0 1 0,0 0 0,0-1 0,0 1 0,1 0 0,0-1 0,-1 1 0,1 0 0,0 0 0,1 1 0,-1-1 0,0 0 0,1 1 0,0-1 0,5-3 0,-2 3 0,0 0 0,0 0 0,0 1 0,1 0 0,-1 0 0,1 1 0,0-1 0,-1 1 0,14 0 0,217 5 0,-69 0 0,1943-4 0,-2058 3 0,91 15 0,-91-9 0,86 3 0,-106-12 0,0 1 0,-1 2 0,41 8 0,-17 2 0,58 14 0,-47-10 0,-39-11 0,0 1 0,-1 2 0,34 15 0,-44-17 0,0 0 0,24 5 0,-25-7 0,0 0 0,0 1 0,15 8 0,43 20 0,-52-25 0,0 1 0,0 1 0,30 20 0,-47-26 0,0-1 0,0 1 0,-1 0 0,0 0 0,0 1 0,0 0 0,0-1 0,-1 1 0,0 0 0,0 1 0,0-1 0,-1 0 0,0 1 0,0-1 0,-1 1 0,1 10 0,0 10 0,-1 1 0,-4 49 0,0-32 0,2-32 0,1 0 0,-2 0 0,0 0 0,-5 19 0,5-28 0,0 0 0,1 1 0,-1-1 0,0 0 0,-1 0 0,1 0 0,-1-1 0,0 1 0,0 0 0,0-1 0,0 0 0,-1 0 0,1 0 0,-1 0 0,0 0 0,-5 2 0,-13 5 0,0-1 0,0-1 0,-1-1 0,0-1 0,0-1 0,-1-1 0,-23 0 0,-174-3 0,112-5 0,-1200 4 0,1287 0 0,1 1 0,0 1 0,0 1 0,-1 1 0,2 1 0,-1 0 0,0 2 0,1 0 0,1 1 0,-1 2 0,-22 13 0,16-6 0,-50 24 0,61-35 0,0-1 0,1 0 0,-2-1 0,1 0 0,-24 2 0,-234-5 0,133-5 0,-835 4 0,936 2 0,1 2 0,-44 10 0,40-7 0,-68 5 0,100-11 0,0-1 0,1-1 0,-1 1 0,0-2 0,1 1 0,-13-5 0,18 5 0,0-1 0,0 0 0,0 0 0,0 0 0,0-1 0,1 1 0,-1-1 0,1 0 0,-1 0 0,1 0 0,0 0 0,1-1 0,-1 1 0,0-1 0,1 0 0,-3-6 0,0-1 0,0-1 0,1-1 0,1 1 0,0 0 0,1-1 0,0 1 0,0-18 0,6-94 0,-1 67 0,-3 19 0,-1 21 0,1 0 0,1 0 0,4-22 0,-5 36 0,1-1 0,0 0 0,0 1 0,0 0 0,0-1 0,1 1 0,0 0 0,-1-1 0,1 1 0,0 0 0,0 0 0,1 1 0,-1-1 0,1 0 0,-1 1 0,1 0 0,0-1 0,0 1 0,0 0 0,6-3 0,0 2 0,1 0 0,1 0 0,-1 1 0,0 0 0,0 0 0,17 1 0,68 5 0,-42-1 0,424 1 0,-322-4 0,-111 2 0,-1 2 0,44 10 0,55 5 0,260-16 0,-207-5 0,555 2 0,-726 2 0,-1 1 0,1 1 0,-1 0 0,0 2 0,35 14 0,-29-10 0,0-1 0,54 9 0,-35-15 0,57-2 0,24 0 0,-106 2 0,42 11 0,-43-8 0,38 5 0,312-5 0,-255-8 0,-1256 2 0,1113-1 0,0-2 0,0-1 0,-25-7 0,-46-6 0,69 14 0,9 3 0,-1-2 0,1-1 0,0 0 0,0-1 0,0-1 0,-25-11 0,21 7 0,-37-10 0,46 15 0,1 0 0,-1 0 0,1-1 0,0 0 0,0-2 0,0 1 0,1-2 0,-16-11 0,11 3 0,9 9 0,1 0 0,-2 0 0,1 1 0,-1 0 0,1 0 0,-2 1 0,-9-5 0,-31-7 0,30 10 0,1 0 0,-28-14 0,41 17 0,-1 0 0,1 0 0,0-1 0,1 1 0,-1-1 0,1-1 0,0 1 0,0-1 0,1 0 0,-8-12 0,7 7 0,0-1 0,0 0 0,1 0 0,0-1 0,1 1 0,1-1 0,0 0 0,0-12 0,4-108 0,1 79 0,-3 26 0,0 9 0,1-1 0,5-32 0,-5 47 0,0 0 0,1 0 0,-1 1 0,1-1 0,0 0 0,0 1 0,1-1 0,-1 1 0,1 0 0,0-1 0,0 1 0,1 1 0,-1-1 0,1 0 0,5-3 0,5-2 0,1 1 0,0 1 0,1 0 0,31-9 0,-8 4 0,-6 1 0,1 2 0,1 1 0,0 2 0,56-3 0,146 10 0,-108 2 0,-98-4 0,-9 1 0,0 0 0,0 1 0,37 7 0,-53-6 0,1-1 0,-1 2 0,1-1 0,-1 1 0,0 0 0,0 0 0,0 0 0,-1 1 0,1 0 0,-1 0 0,0 1 0,0-1 0,0 1 0,-1 0 0,1 0 0,4 9 0,-4-4 0,0-1 0,0 2 0,-1-1 0,0 0 0,-1 1 0,-1 0 0,0 0 0,2 19 0,-2 9 0,-4 44 0,1-49 0,-2 26 0,1 107 0,3-162 0,-1 0 0,1-1 0,-1 1 0,1 0 0,1 0 0,-1-1 0,1 1 0,-1 0 0,1-1 0,1 0 0,-1 1 0,1-1 0,-1 0 0,1 0 0,7 6 0,-6-6 0,1-1 0,0 1 0,0-2 0,0 1 0,0 0 0,0-1 0,1 0 0,-1 0 0,1-1 0,-1 1 0,1-1 0,0 0 0,7 0 0,50 1 0,76-7 0,-17 0 0,315 5-1365</inkml:trace>
</inkml:ink>
</file>

<file path=ppt/ink/ink1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6:27.63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5797 1472 24575,'-141'-1'0,"-166"3"0,110 16 0,-44 3 0,-299-18 0,281-5 0,-2144 2 0,2393 0 0,-1 0 0,1-1 0,0 0 0,-15-4 0,22 4 0,1 1 0,-1-2 0,0 1 0,0 0 0,0 0 0,1-1 0,-1 0 0,1 1 0,-1-1 0,1 0 0,0 0 0,0-1 0,0 1 0,0 0 0,0-1 0,0 1 0,1-1 0,-1 1 0,-1-5 0,0-2 0,0-1 0,1 1 0,0 0 0,0-1 0,1 0 0,0-9 0,3-63 0,1 45 0,-2-32 0,4-53 0,-5 118 0,0 0 0,1 0 0,-1 1 0,1-1 0,0 0 0,0 0 0,1 1 0,-1-1 0,1 1 0,-1-1 0,1 1 0,0 0 0,1 0 0,-1 0 0,0 0 0,1 0 0,0 0 0,5-4 0,-2 4 0,0 0 0,0 0 0,-1 1 0,1-1 0,1 1 0,-1 1 0,0-1 0,0 1 0,1 1 0,11-1 0,217 5 0,-66 1 0,-48-7 0,120 4 0,-101 17 0,-85-10 0,64 2 0,471-10 0,-278-3 0,1958 2 0,-2263-1 0,1 2 0,-1-1 0,1 1 0,-1 0 0,0 0 0,1 1 0,-1 0 0,0 1 0,8 3 0,-12-4 0,-1-1 0,0 1 0,0-1 0,0 1 0,0 0 0,0 0 0,0 0 0,0 0 0,0 0 0,-1 0 0,1 0 0,-1 1 0,0-1 0,0 0 0,0 1 0,0-1 0,0 1 0,0 0 0,-1-1 0,1 1 0,-1 0 0,1-1 0,-1 1 0,0 0 0,0-1 0,-1 1 0,1 0 0,-1 4 0,-1-3 0,1 1 0,-1 0 0,0-1 0,0 0 0,-1 1 0,1-1 0,-1 0 0,0 0 0,0 0 0,0-1 0,-1 1 0,1-1 0,-1 0 0,0 1 0,0-2 0,0 1 0,0 0 0,0-1 0,-1 0 0,-4 2 0,-7 3 0,-1-1 0,-1 0 0,1-1 0,-20 2 0,-22 0 0,-1-3 0,-111-7 0,43-1 0,-690 4 0,804-1 0,1 0 0,-1-1 0,1 0 0,0-1 0,-17-6 0,-63-28 0,64 23 0,-62-18 0,55 25 0,-1 2 0,0 1 0,-61 2 0,-1 0 0,63-1 0,-45-12 0,45 8 0,-44-4 0,-312 8 0,206 5 0,-440-2 0,585-2 0,0-2 0,-45-10 0,-57-6 0,-4 2 0,24 0 0,70 13 0,-52-13 0,78 12 0,1-1 0,0-1 0,-45-22 0,54 21 0,0 2 0,0 0 0,-1 1 0,0 0 0,0 2 0,0 0 0,0 1 0,-25-1 0,18 1 0,1-1 0,0 0 0,0-2 0,-38-16 0,36 13 0,0 0 0,0 2 0,-46-7 0,-109 9 0,18 1 0,133 2 0,-1-2 0,1-1 0,-39-13 0,-149-41 0,79 22 0,108 30 0,-54-4 0,65 9 0,0 0 0,0-1 0,0-1 0,0 0 0,1-2 0,-34-14 0,48 17 0,0 0 0,1 0 0,0-1 0,-1 1 0,1-1 0,0 0 0,1-1 0,-1 1 0,1 0 0,0-1 0,0 0 0,0 0 0,-2-6 0,1 2 0,1 0 0,0-1 0,1 1 0,0-1 0,0 1 0,0-16 0,2 21 0,0-1 0,0 1 0,1 0 0,-1-1 0,1 1 0,0 0 0,0 0 0,1 0 0,0-1 0,-1 2 0,1-1 0,5-7 0,-2 4 0,0 1 0,0 1 0,0-1 0,1 1 0,0 0 0,11-8 0,0 3 0,0 1 0,0 1 0,0 0 0,1 1 0,21-5 0,4 3 0,1 2 0,83-2 0,21-4 0,-96 6 0,-17 3 0,0-2 0,-1-1 0,34-12 0,48-17 0,-53 18 0,14-12 0,-54 20 0,0 1 0,30-8 0,-1 7 0,-35 8 0,-1-1 0,0 0 0,0-2 0,0 0 0,16-8 0,-11 4 0,0 0 0,1 1 0,0 1 0,0 1 0,0 1 0,1 1 0,0 1 0,39-1 0,-44 4 0,33-1 0,53 5 0,-102-4 0,-1-1 0,1 1 0,-1 1 0,0-1 0,1 0 0,-1 0 0,0 0 0,1 1 0,-1-1 0,0 1 0,1-1 0,-1 1 0,0-1 0,0 1 0,0 0 0,0 0 0,1 0 0,-1-1 0,0 1 0,0 0 0,-1 0 0,1 0 0,0 1 0,0-1 0,0 0 0,-1 0 0,1 0 0,0 1 0,-1-1 0,1 0 0,-1 0 0,0 1 0,1-1 0,-1 0 0,0 1 0,0-1 0,0 1 0,0-1 0,0 0 0,0 1 0,-1 2 0,0 1 0,-1 1 0,0 0 0,0-1 0,-1 0 0,0 0 0,0 0 0,0 0 0,-7 9 0,-14 14 0,-1-1 0,-1-1 0,-1-1 0,-31 22 0,44-37 0,0-1 0,-1 0 0,0-1 0,-1-1 0,0 0 0,0-2 0,0 1 0,-1-2 0,0 0 0,-31 3 0,-197-9 0,90-3 0,-793 5-1365</inkml:trace>
</inkml:ink>
</file>

<file path=ppt/ink/ink1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6:42.18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2697 482 24575,'-2146'0'0,"2114"-2"0,0 0 0,0-3 0,-51-12 0,-89-36 0,170 52 0,-16-5 0,1-1 0,0 0 0,0-1 0,0-1 0,2-1 0,-25-18 0,35 24 0,1 0 0,-1 0 0,1 0 0,0-1 0,0 0 0,0 0 0,1 0 0,-1 0 0,1 0 0,0-1 0,1 0 0,0 1 0,0-1 0,0 0 0,0 0 0,1 0 0,0 0 0,0 0 0,1-1 0,0 1 0,0 0 0,0 0 0,2-8 0,-1 10 0,0 1 0,0-1 0,0 1 0,1-1 0,0 1 0,-1 0 0,1-1 0,1 1 0,-1 0 0,0 0 0,1 1 0,-1-1 0,1 0 0,0 1 0,0 0 0,0-1 0,0 1 0,0 0 0,1 1 0,-1-1 0,0 0 0,1 1 0,-1 0 0,1 0 0,7-1 0,7-1 0,1 0 0,0 2 0,35 1 0,-43 0 0,944 8 0,474-8 0,-1406-1 0,0-1 0,-1 0 0,43-12 0,62-27 0,-89 26 0,1 2 0,1 2 0,54-8 0,0 13 0,116 8 0,-72 1 0,491-3 0,-627 0 0,9-1 0,0 2 0,-1-1 0,1 1 0,13 4 0,-21-4 0,0-1 0,-1 1 0,1 1 0,0-1 0,0 0 0,-1 1 0,1-1 0,-1 1 0,1 0 0,-1 0 0,0 0 0,0 0 0,0 0 0,0 0 0,0 1 0,0-1 0,0 1 0,-1-1 0,1 1 0,0 4 0,8 23 0,-2 0 0,7 52 0,-7-33 0,-4-35 0,0-1 0,1 1 0,1-1 0,0-1 0,0 1 0,1-1 0,10 13 0,-6-8 0,0 0 0,13 31 0,-18-29 0,0-1 0,-2 1 0,0 0 0,-1 0 0,-1 0 0,-1 0 0,0 1 0,-4 26 0,3-42 0,-1 0 0,0 0 0,0 0 0,0-1 0,0 1 0,0 0 0,-1-1 0,0 1 0,0-1 0,0 1 0,0-1 0,0 0 0,0 0 0,-1 0 0,0 0 0,0 0 0,1-1 0,-2 1 0,1-1 0,0 0 0,0 1 0,-1-2 0,1 1 0,-1 0 0,1-1 0,-1 1 0,0-1 0,-7 1 0,-9 1 0,0-1 0,-1-1 0,1 0 0,-31-4 0,20 1 0,-840-5 0,523 9 0,-605-2 0,907 2 0,-80 15 0,-19 2 0,-304-17 0,231-4 0,208 3 0,0-1 0,-1 1 0,1 1 0,0 0 0,0 0 0,-14 6 0,0 2 0,-29 17 0,33-16 0,-11 4 0,0-1 0,-1-1 0,-35 8 0,-101 18 0,104-26 0,19-4 0,0-2 0,-1-3 0,0-1 0,1-2 0,-48-5 0,89 3 0,0 1 0,1-1 0,-1 0 0,0 0 0,1-1 0,-1 1 0,1-1 0,-1 1 0,1-1 0,0 0 0,0 0 0,0-1 0,0 1 0,0-1 0,0 1 0,0-1 0,1 0 0,0 0 0,-1 0 0,1 0 0,0-1 0,1 1 0,-1 0 0,0-1 0,1 1 0,0-1 0,-1-4 0,-1-5 0,0-1 0,2 0 0,-1 0 0,2 1 0,0-1 0,2-17 0,-2 27 0,1-1 0,-1 1 0,1 0 0,0 0 0,0-1 0,0 1 0,1 0 0,0 0 0,0 0 0,0 0 0,0 0 0,0 1 0,1-1 0,0 1 0,0-1 0,0 1 0,6-5 0,-4 4 0,1 1 0,0 0 0,0 0 0,0 0 0,0 1 0,0 0 0,1 0 0,-1 0 0,1 1 0,-1 0 0,9 0 0,186 4 0,-76 2 0,750-5 0,-434 0 0,-394-2 0,0-1 0,50-11 0,91-28 0,-5 1 0,-134 33 0,89-4 0,224 13 0,-130 0 0,-189-3 0,87-16 0,13-1 0,45 19 0,20-2 0,-203 1 0,0 0 0,-1 0 0,1 0 0,0-1 0,-1 1 0,1-1 0,-1 0 0,1-1 0,-1 1 0,0-1 0,0 0 0,6-5 0,-9 7 0,0 0 0,0 0 0,1 0 0,-1 0 0,0-1 0,0 1 0,0 0 0,-1-1 0,1 1 0,0-1 0,0 1 0,-1-1 0,1 1 0,-1-1 0,0 1 0,1-1 0,-1 0 0,0 1 0,0-1 0,0 0 0,0 1 0,0-1 0,0 0 0,0 1 0,-1-1 0,1 1 0,-1-1 0,1 0 0,-1 1 0,1-1 0,-1 1 0,0 0 0,0-1 0,0 1 0,0-1 0,0 1 0,0 0 0,0 0 0,0 0 0,-2-2 0,-1 0 0,0 0 0,0 0 0,-1 0 0,1 1 0,-1 0 0,0-1 0,0 2 0,0-1 0,0 0 0,0 1 0,-7-1 0,-10-1 0,-30 1 0,39 1 0,-124 2 0,76 1 0,0-2 0,-89-13 0,40-1-134,0 6-1,-129 6 1,160 2-828</inkml:trace>
</inkml:ink>
</file>

<file path=ppt/ink/ink1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6:50.34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1 0 24556,'0'775'0,"4236"-775"0,-4236-775 0,-4236 775 0</inkml:trace>
</inkml:ink>
</file>

<file path=ppt/ink/ink1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04.210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762 599 24575,'-608'0'0,"597"0"0,0 0 0,0-1 0,0 0 0,0 0 0,0-2 0,-14-3 0,22 4 0,-1 1 0,1-1 0,-1 0 0,1 0 0,-1 0 0,1 0 0,0-1 0,0 0 0,0 1 0,1-1 0,-1 0 0,1 0 0,-1 0 0,1-1 0,0 1 0,0-1 0,1 1 0,-1-1 0,1 1 0,-1-1 0,0-6 0,0 4 0,1-1 0,0 0 0,0 1 0,1-1 0,0 0 0,0 0 0,0 0 0,1 0 0,0 1 0,1-1 0,-1 0 0,1 1 0,5-12 0,-2 9 0,0 0 0,0 1 0,1-1 0,1 1 0,-1 1 0,1-1 0,0 1 0,14-11 0,-4 6 0,0 1 0,1 1 0,0 0 0,1 1 0,0 1 0,1 1 0,0 1 0,0 0 0,0 2 0,35-4 0,21 2 0,118 6 0,-165 1 0,686 5 0,-531-6 0,-99-4 0,126-23 0,-167 21 0,-22 2 0,-1-1 0,0-1 0,-1 0 0,1-2 0,-1 0 0,-1-1 0,27-17 0,2-1 0,65-28 0,-86 44 0,0 2 0,1 0 0,0 2 0,38-5 0,-59 11 0,1 0 0,-1 1 0,1 0 0,-1 0 0,1 1 0,12 3 0,-17-4 0,0 1 0,0 0 0,0 0 0,-1 1 0,1-1 0,-1 1 0,1-1 0,-1 1 0,1 0 0,-1 0 0,0 0 0,0 0 0,0 0 0,0 0 0,0 1 0,-1-1 0,1 1 0,-1-1 0,0 1 0,2 3 0,1 5 0,-1 0 0,0 1 0,-1-1 0,-1 1 0,1-1 0,-2 1 0,1-1 0,-4 21 0,-2 7 0,-13 46 0,11-51 0,0-6 0,2 1 0,2 1 0,0-1 0,3 48 0,0-74 0,1 1 0,0 0 0,0-1 0,0 1 0,0-1 0,0 1 0,1-1 0,-1 0 0,1 1 0,0-1 0,0 0 0,1 0 0,-1 0 0,0-1 0,1 1 0,0 0 0,0-1 0,0 0 0,0 0 0,0 0 0,0 0 0,0 0 0,1 0 0,-1-1 0,0 0 0,1 1 0,0-1 0,3 0 0,12 3 0,-1-1 0,1-1 0,0-1 0,22-1 0,-39 0 0,288-7 0,-280 7 0,-1 0 0,1-1 0,-1 0 0,17-4 0,-23 4 0,0 0 0,0 0 0,-1-1 0,1 1 0,0-1 0,-1 1 0,1-1 0,-1 0 0,1 0 0,-1 0 0,0 0 0,0 0 0,0-1 0,0 1 0,0-1 0,0 1 0,-1-1 0,3-5 0,-1-1 0,0-1 0,0 1 0,-1-1 0,0 0 0,-1 0 0,0-11 0,-3-64 0,0 47 0,0-46 0,-3-60 0,5 140 17,0 1-1,-1-1 0,1 1 0,-1-1 1,0 1-1,0 0 0,0-1 0,-1 1 1,1 0-1,-1 0 0,0 0 0,0 0 1,0 0-1,0 0 0,0 0 0,0 1 1,-1-1-1,0 1 0,1 0 0,-5-3 1,1 2-188,0 0 0,0 1 1,-1-1-1,1 1 0,-1 1 1,1-1-1,-1 1 0,0 0 1,-9 0-1</inkml:trace>
</inkml:ink>
</file>

<file path=ppt/ink/ink20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11.798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4750 566 24575,'-15'0'0,"0"1"0,0 0 0,0 2 0,0-1 0,-20 7 0,30-7 0,0 0 0,0 0 0,0 0 0,0 0 0,0 1 0,1 0 0,0 0 0,-1 0 0,1 0 0,0 1 0,0 0 0,1-1 0,-1 1 0,1 1 0,0-1 0,0 0 0,0 1 0,-3 7 0,1 5 0,3-11 0,0-1 0,0 1 0,0 0 0,-5 7 0,7-13 0,0 1 0,0-1 0,-1 0 0,1 1 0,0-1 0,0 1 0,-1-1 0,1 0 0,0 1 0,0-1 0,-1 0 0,1 0 0,0 1 0,-1-1 0,1 0 0,0 0 0,-1 1 0,1-1 0,-1 0 0,1 0 0,0 0 0,-1 0 0,1 0 0,-1 1 0,1-1 0,0 0 0,-1 0 0,1 0 0,-1 0 0,1 0 0,-1 0 0,1 0 0,0-1 0,-1 1 0,1 0 0,-1 0 0,1 0 0,0 0 0,-1 0 0,1-1 0,-1 1 0,-12-17 0,8 8 0,2 6 0,-21-30 0,-23-41 0,40 61 0,0-1 0,1 0 0,1-1 0,0 1 0,1-1 0,-4-25 0,5-8 0,1 1 0,6-53 0,-2 46 0,-3-58 0,0 108 0,1 0 0,-1 1 0,1-1 0,-1 0 0,0 1 0,-1-1 0,1 1 0,-1-1 0,1 1 0,-1 0 0,0-1 0,0 1 0,-1 0 0,1 0 0,0 1 0,-1-1 0,0 0 0,0 1 0,0 0 0,0-1 0,0 1 0,0 0 0,-1 1 0,1-1 0,0 1 0,-1-1 0,1 1 0,-1 0 0,-6-1 0,-10-1 0,0 1 0,-1 1 0,1 0 0,-30 5 0,16-2 0,-460 3 0,434-5 0,30 2 0,0 1 0,0 2 0,0 1 0,-50 17 0,42-12 0,-77 14 0,-9-5 0,71-10 0,-92 5 0,-337-14 0,211-3 0,258 2 0,0 1 0,0 0 0,0 1 0,0 1 0,1 0 0,-1 1 0,-22 9 0,14-2 0,0 1 0,0 0 0,-25 22 0,20-16 0,-1-1 0,0-1 0,-1-2 0,-1 0 0,0-2 0,-1-1 0,0-2 0,0-1 0,-1-1 0,-38 3 0,-38-1 0,-178-8 0,162-4 0,-637 2 0,456 1 0,4288 0 0,-3980 0 0,8 0 0,0 0 0,0 1 0,21 4 0,-29-4 0,-1 0 0,0 0 0,0 0 0,0 0 0,0 1 0,0-1 0,0 1 0,0 0 0,-1 0 0,1 0 0,-1 0 0,1 0 0,-1 1 0,0-1 0,0 1 0,0-1 0,0 1 0,3 6 0,-1 0 0,-1 1 0,-1-1 0,1 1 0,-1 0 0,-1 0 0,0 0 0,0 14 0,-2 3 0,-5 40 0,5-61 0,-1-1 0,1 1 0,-1 0 0,0 0 0,0-1 0,0 1 0,-1-1 0,0 0 0,0 0 0,-1 0 0,1 0 0,-6 5 0,2-3 0,0-1 0,-1 1 0,0-1 0,0-1 0,-1 0 0,-16 8 0,4-4 0,0-2 0,-1 0 0,0-2 0,-1 0 0,-38 3 0,-228-7 0,134-5 0,-2923 4 0,4454 0-1365</inkml:trace>
</inkml:ink>
</file>

<file path=ppt/ink/ink2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23.157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0 0 24568,'0'502'0,"2485"-502"0,-2485-502 0,-2485 502 0</inkml:trace>
</inkml:ink>
</file>

<file path=ppt/ink/ink2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27.506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316 0 24566,'133'515'0,"-582"-229"0,980-254 0,-398 483 0,62-1010 0,336 528 0,-942-372 0,606-155 0,-643 779 0,38-623 0</inkml:trace>
</inkml:ink>
</file>

<file path=ppt/ink/ink2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48.251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5265 279 24575,'-721'0'0,"712"0"0,-32-1 0,39 0 0,-1 1 0,1 0 0,0-1 0,-1 1 0,1-1 0,0 0 0,0 0 0,-1 0 0,1 0 0,0 0 0,0 0 0,0-1 0,-2-1 0,4 3 0,0-1 0,-1 1 0,1 0 0,0 0 0,0 0 0,0-1 0,0 1 0,0 0 0,0 0 0,-1-1 0,1 1 0,0 0 0,0 0 0,0-1 0,0 1 0,0 0 0,0 0 0,0-1 0,0 1 0,0 0 0,0 0 0,0-1 0,0 1 0,1 0 0,-1 0 0,0 0 0,0-1 0,0 1 0,0 0 0,0 0 0,0-1 0,0 1 0,1 0 0,-1 0 0,0 0 0,0 0 0,0-1 0,1 1 0,-1 0 0,0 0 0,0 0 0,6-5 0,0 1 0,0 1 0,0-1 0,0 1 0,1 0 0,0 0 0,-1 1 0,12-3 0,60-10 0,-77 15 0,88-8 0,-1 3 0,97 7 0,-46 1 0,-104-4 0,-19 0 0,1 0 0,-1 2 0,25 3 0,-38-4 0,1 1 0,-1-1 0,1 1 0,-1 1 0,0-1 0,1 0 0,-1 1 0,0-1 0,0 1 0,0 0 0,0 0 0,0 0 0,0 1 0,-1-1 0,1 1 0,-1-1 0,0 1 0,1 0 0,-1 0 0,0 0 0,1 4 0,0-1 0,-1 0 0,0 1 0,-1-1 0,1 1 0,-1-1 0,-1 1 0,1-1 0,-1 1 0,0-1 0,-1 1 0,1-1 0,-4 12 0,-2 3 0,-1 0 0,-14 30 0,12-30 0,1 0 0,-8 26 0,10-15 0,3-14 0,-1 0 0,-1 0 0,-10 24 0,13-38 0,0 0 0,0 0 0,0 0 0,-1 0 0,1 0 0,-1-1 0,0 1 0,0-1 0,-1 1 0,1-1 0,-1 0 0,0 0 0,1-1 0,-1 1 0,0-1 0,0 0 0,-1 0 0,-5 2 0,-12 0 0,1-1 0,0-1 0,-1-1 0,1 0 0,-34-5 0,11 2 0,-822-4 0,513 7 0,-180-1 0,522 1 0,-1-1 0,0 0 0,1-1 0,-1-1 0,1 0 0,-1 0 0,1-1 0,0-1 0,0 0 0,0 0 0,1-1 0,-11-6 0,-15-14 0,-45-22 0,63 38 0,0 2 0,0 0 0,-1 0 0,-37-6 0,-75 1 0,-2 1 0,54 0 0,-154-2 0,189 11 0,-83-15 0,-18-2 0,-18-1 0,-32 0 0,-451 19 0,302 3 0,-195-2 0,571 0 0,1-1 0,-1-1 0,0-2 0,54-13 0,28-16 0,182-30 0,-227 49 0,0-3 0,86-33 0,-146 47 0,43-12 0,0 3 0,71-8 0,-16 3 0,143-43 0,-49 9 0,-156 42 0,90-4 0,47 13 0,-153 1 0,7-3 0,0 0 0,53-13 0,-47 8 0,63-5 0,457 11 0,-267 3 0,235-2-1365</inkml:trace>
</inkml:ink>
</file>

<file path=ppt/ink/ink2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50.562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23 0 24575,'0'0'0,"-7"0"0,-9 0 0</inkml:trace>
</inkml:ink>
</file>

<file path=ppt/ink/ink2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7:59.005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4298 1 24575,'-4167'0'0,"4157"-1"0,-1 2 0,1-1 0,-1 1 0,-14 4 0,22-4 0,0 0 0,1 0 0,-1 0 0,0 0 0,0 1 0,0-1 0,1 1 0,-1 0 0,1 0 0,-1 0 0,1 0 0,0 0 0,0 0 0,0 1 0,0-1 0,0 1 0,0-1 0,1 1 0,-2 4 0,-1 4 0,1-1 0,0 1 0,1 0 0,0 0 0,1 0 0,0 20 0,8 67 0,-6-91 0,0 0 0,0 0 0,1-1 0,0 1 0,0 0 0,1 0 0,0-1 0,5 10 0,-5-12 0,0 0 0,0-1 0,0 1 0,0-1 0,0 0 0,0 0 0,1 0 0,0-1 0,-1 1 0,1-1 0,0 0 0,0 0 0,1 0 0,7 2 0,5 0 0,1-1 0,-1 0 0,36 0 0,57-8 0,-48 2 0,634-2 0,-400 6 0,2531-1-1365</inkml:trace>
</inkml:ink>
</file>

<file path=ppt/ink/ink2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8:02.129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3609 0 24575,'0'5'0,"0"-1"0,0 0 0,0 1 0,-1-1 0,0 0 0,0 1 0,0-1 0,0 0 0,-1 0 0,0 0 0,0 0 0,0 0 0,0-1 0,0 1 0,-1 0 0,0-1 0,0 0 0,0 1 0,-3 2 0,-2-1 0,1 0 0,-1 0 0,0-1 0,-1 0 0,1 0 0,-1-1 0,-16 4 0,-17 5 0,0-3 0,0-1 0,-66 3 0,-362-10 0,220-3 0,-191 2 0,396-2 0,-81-15 0,-20-2 0,-339 16 0,252 6 0,-605-3 0,816 0 86,-1-1-1,1-1 0,-38-7 1,54 8-176,1-1 0,-1 0 0,0 0 0,1 0 0,-1 0 1,1-1-1,0 0 0,0 0 0,0 0 0,0-1 1,0 0-1,1 0 0,0 0 0,0 0 0,0-1 0,0 1 1,0-1-1,-4-10 0</inkml:trace>
</inkml:ink>
</file>

<file path=ppt/ink/ink2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6-03-14T18:08:05.514"/>
    </inkml:context>
    <inkml:brush xml:id="br0">
      <inkml:brushProperty name="width" value="0.35" units="cm"/>
      <inkml:brushProperty name="height" value="0.35" units="cm"/>
      <inkml:brushProperty name="color" value="#FFFFFF"/>
    </inkml:brush>
  </inkml:definitions>
  <inkml:trace contextRef="#ctx0" brushRef="#br0">3929 1 24575,'-3929'0'-1365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6257407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B677D4A-D24A-3089-B694-72BC2995902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2E71D6A5-9B4A-5C2B-F880-46CF979657D8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F6972763-1EC3-51C6-8397-C6BA8A0782B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11EBC1-E896-4921-BE6C-D3513DC6DA2C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419627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877C1BA-8621-FF30-7DD4-1E723478B9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8A771B68-390D-5A86-1F3D-CF0280C90882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06C752C-0281-151A-DA2D-831524A07F0F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FC29CCA-55AC-7EE9-603C-E6755C9894FD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8256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1AD165F-2E5C-1388-5D3E-4BE3BC396EB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B7BFF7C1-E9FD-5E3F-AA17-99529A4EAA41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076788F-8FAC-16F8-725A-D879CB77FC61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8C16C24-D213-A506-46C2-7166D0D4684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594027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FEC16E-328A-0337-54FA-9644CD5CDBA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538DAE0-72C7-3B46-49C0-3CD63DC8396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E63C9A4-0465-4094-01C7-E8B602DCE9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DBE783-F473-18C6-B189-876A0A1B622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9493790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EF22034-BA21-A586-A58B-C6EDA8E5691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CAAE81C3-F9B9-85B7-A920-22FE48756A05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PK"/>
          </a:p>
        </p:txBody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3C124D66-3456-DAC6-B2B6-4F9EB3CD307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14E18A3-F8D1-C879-D4E7-FFACAB050AC9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34059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https://gamma.app/?utm_source=made-with-gamma" TargetMode="External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2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3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4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5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6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7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8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9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lide 10 mast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4F0FF"/>
          </a:solidFill>
          <a:ln/>
        </p:spPr>
        <p:txBody>
          <a:bodyPr/>
          <a:lstStyle/>
          <a:p>
            <a:endParaRPr lang="en-PK"/>
          </a:p>
        </p:txBody>
      </p:sp>
      <p:sp>
        <p:nvSpPr>
          <p:cNvPr id="3" name="Shape 1"/>
          <p:cNvSpPr/>
          <p:nvPr/>
        </p:nvSpPr>
        <p:spPr>
          <a:xfrm>
            <a:off x="0" y="0"/>
            <a:ext cx="14630400" cy="8229600"/>
          </a:xfrm>
          <a:prstGeom prst="rect">
            <a:avLst/>
          </a:prstGeom>
          <a:solidFill>
            <a:srgbClr val="FBFAFF"/>
          </a:solidFill>
          <a:ln/>
        </p:spPr>
        <p:txBody>
          <a:bodyPr/>
          <a:lstStyle/>
          <a:p>
            <a:endParaRPr lang="en-PK"/>
          </a:p>
        </p:txBody>
      </p:sp>
      <p:pic>
        <p:nvPicPr>
          <p:cNvPr id="4" name="Image 0" descr="preencoded.png">
            <a:hlinkClick r:id="rId2"/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839215" y="7749540"/>
            <a:ext cx="1722605" cy="411480"/>
          </a:xfrm>
          <a:prstGeom prst="rect">
            <a:avLst/>
          </a:prstGeom>
        </p:spPr>
      </p:pic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customXml" Target="../ink/ink3.xml"/><Relationship Id="rId3" Type="http://schemas.openxmlformats.org/officeDocument/2006/relationships/image" Target="../media/image4.png"/><Relationship Id="rId7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6" Type="http://schemas.openxmlformats.org/officeDocument/2006/relationships/customXml" Target="../ink/ink2.xml"/><Relationship Id="rId11" Type="http://schemas.openxmlformats.org/officeDocument/2006/relationships/image" Target="../media/image7.png"/><Relationship Id="rId5" Type="http://schemas.openxmlformats.org/officeDocument/2006/relationships/image" Target="../media/image40.png"/><Relationship Id="rId10" Type="http://schemas.openxmlformats.org/officeDocument/2006/relationships/customXml" Target="../ink/ink4.xml"/><Relationship Id="rId4" Type="http://schemas.openxmlformats.org/officeDocument/2006/relationships/customXml" Target="../ink/ink1.xml"/><Relationship Id="rId9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9.png"/><Relationship Id="rId4" Type="http://schemas.openxmlformats.org/officeDocument/2006/relationships/customXml" Target="../ink/ink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customXml" Target="../ink/ink8.xml"/><Relationship Id="rId3" Type="http://schemas.openxmlformats.org/officeDocument/2006/relationships/image" Target="../media/image10.png"/><Relationship Id="rId7" Type="http://schemas.openxmlformats.org/officeDocument/2006/relationships/image" Target="../media/image1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customXml" Target="../ink/ink7.xml"/><Relationship Id="rId5" Type="http://schemas.openxmlformats.org/officeDocument/2006/relationships/image" Target="../media/image11.png"/><Relationship Id="rId4" Type="http://schemas.openxmlformats.org/officeDocument/2006/relationships/customXml" Target="../ink/ink6.xml"/><Relationship Id="rId9" Type="http://schemas.openxmlformats.org/officeDocument/2006/relationships/image" Target="../media/image1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5.png"/><Relationship Id="rId4" Type="http://schemas.openxmlformats.org/officeDocument/2006/relationships/customXml" Target="../ink/ink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7.png"/><Relationship Id="rId4" Type="http://schemas.openxmlformats.org/officeDocument/2006/relationships/customXml" Target="../ink/ink10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19.png"/><Relationship Id="rId4" Type="http://schemas.openxmlformats.org/officeDocument/2006/relationships/customXml" Target="../ink/ink1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customXml" Target="../ink/ink13.xml"/><Relationship Id="rId5" Type="http://schemas.openxmlformats.org/officeDocument/2006/relationships/image" Target="../media/image21.png"/><Relationship Id="rId4" Type="http://schemas.openxmlformats.org/officeDocument/2006/relationships/customXml" Target="../ink/ink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0.xml"/><Relationship Id="rId5" Type="http://schemas.openxmlformats.org/officeDocument/2006/relationships/image" Target="../media/image24.png"/><Relationship Id="rId4" Type="http://schemas.openxmlformats.org/officeDocument/2006/relationships/customXml" Target="../ink/ink1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Relationship Id="rId5" Type="http://schemas.openxmlformats.org/officeDocument/2006/relationships/image" Target="../media/image26.png"/><Relationship Id="rId4" Type="http://schemas.openxmlformats.org/officeDocument/2006/relationships/customXml" Target="../ink/ink15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customXml" Target="../ink/ink1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7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customXml" Target="../ink/ink1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1.xml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3" Type="http://schemas.openxmlformats.org/officeDocument/2006/relationships/customXml" Target="../ink/ink18.xml"/><Relationship Id="rId7" Type="http://schemas.openxmlformats.org/officeDocument/2006/relationships/customXml" Target="../ink/ink20.xm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0.png"/><Relationship Id="rId5" Type="http://schemas.openxmlformats.org/officeDocument/2006/relationships/customXml" Target="../ink/ink19.xml"/><Relationship Id="rId4" Type="http://schemas.openxmlformats.org/officeDocument/2006/relationships/image" Target="../media/image29.png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customXml" Target="../ink/ink21.xml"/><Relationship Id="rId7" Type="http://schemas.openxmlformats.org/officeDocument/2006/relationships/customXml" Target="../ink/ink23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1.xml"/><Relationship Id="rId6" Type="http://schemas.openxmlformats.org/officeDocument/2006/relationships/image" Target="../media/image33.png"/><Relationship Id="rId5" Type="http://schemas.openxmlformats.org/officeDocument/2006/relationships/customXml" Target="../ink/ink22.xml"/><Relationship Id="rId10" Type="http://schemas.openxmlformats.org/officeDocument/2006/relationships/image" Target="../media/image35.png"/><Relationship Id="rId4" Type="http://schemas.openxmlformats.org/officeDocument/2006/relationships/image" Target="../media/image32.png"/><Relationship Id="rId9" Type="http://schemas.openxmlformats.org/officeDocument/2006/relationships/customXml" Target="../ink/ink24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customXml" Target="../ink/ink27.xml"/><Relationship Id="rId3" Type="http://schemas.openxmlformats.org/officeDocument/2006/relationships/hyperlink" Target="https://www.nhs.uk/" TargetMode="External"/><Relationship Id="rId7" Type="http://schemas.openxmlformats.org/officeDocument/2006/relationships/image" Target="../media/image37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1.xml"/><Relationship Id="rId6" Type="http://schemas.openxmlformats.org/officeDocument/2006/relationships/customXml" Target="../ink/ink26.xml"/><Relationship Id="rId5" Type="http://schemas.openxmlformats.org/officeDocument/2006/relationships/image" Target="../media/image36.png"/><Relationship Id="rId4" Type="http://schemas.openxmlformats.org/officeDocument/2006/relationships/customXml" Target="../ink/ink25.xml"/><Relationship Id="rId9" Type="http://schemas.openxmlformats.org/officeDocument/2006/relationships/image" Target="../media/image3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14400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93790" y="2164199"/>
            <a:ext cx="7556421" cy="2835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5550"/>
              </a:lnSpc>
              <a:buNone/>
            </a:pPr>
            <a:r>
              <a:rPr lang="en-US" sz="44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Care Plan for a Patient with Chronic Obstructive Pulmonary Disease (COPD)</a:t>
            </a:r>
            <a:endParaRPr lang="en-US" sz="44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793790" y="5339477"/>
            <a:ext cx="75564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Student: Ibrar Hussain • Student ID: 2131900</a:t>
            </a:r>
            <a:endParaRPr lang="en-US" sz="1750" b="1" dirty="0"/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Module: Introduction to Physiology (BMHP5023)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1750" b="1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Lecturer: Robert </a:t>
            </a:r>
            <a:r>
              <a:rPr lang="en-US" sz="1750" b="1" dirty="0" err="1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Nartowski</a:t>
            </a:r>
            <a:endParaRPr lang="en-US" sz="1750" b="1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EF31CB5-38D5-8798-0182-290D99ECE4E3}"/>
              </a:ext>
            </a:extLst>
          </p:cNvPr>
          <p:cNvSpPr txBox="1"/>
          <p:nvPr/>
        </p:nvSpPr>
        <p:spPr>
          <a:xfrm>
            <a:off x="500063" y="75580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</a:t>
            </a:r>
            <a:endParaRPr lang="en-PK" dirty="0"/>
          </a:p>
        </p:txBody>
      </p:sp>
      <p:pic>
        <p:nvPicPr>
          <p:cNvPr id="8" name="Ibrar Hussain">
            <a:hlinkClick r:id="" action="ppaction://media"/>
            <a:extLst>
              <a:ext uri="{FF2B5EF4-FFF2-40B4-BE49-F238E27FC236}">
                <a16:creationId xmlns:a16="http://schemas.microsoft.com/office/drawing/2014/main" id="{F2ED088D-3BB3-23EC-EEBF-5374D8C7690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3642974" y="7070725"/>
            <a:ext cx="487363" cy="487363"/>
          </a:xfrm>
          <a:prstGeom prst="rect">
            <a:avLst/>
          </a:prstGeom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913"/>
    </mc:Choice>
    <mc:Fallback xmlns="">
      <p:transition spd="slow" advTm="391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3685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002744"/>
            <a:ext cx="4536519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Introduction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280190" y="1970842"/>
            <a:ext cx="7556421" cy="217741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Chronic obstructive pulmonary disease (COPD) is a chronic respiratory disease with features of non-reversible airflow obstruction and breathlessness. It is under a significant burden of public, health in UK, which is closely related with tobacco smoking and air pollutant (NHS, 2024). In this presentation, the patient is a hypothetical case, and an evidence based care plan that is in keeping with NHS and NICE guidance is presented.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7E9EEC6-E783-C1F4-0D28-D3F749F164FC}"/>
              </a:ext>
            </a:extLst>
          </p:cNvPr>
          <p:cNvSpPr txBox="1"/>
          <p:nvPr/>
        </p:nvSpPr>
        <p:spPr>
          <a:xfrm>
            <a:off x="11830050" y="78009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2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F5D41D1F-6FE9-C671-903C-BD489D249F08}"/>
                  </a:ext>
                </a:extLst>
              </p14:cNvPr>
              <p14:cNvContentPartPr/>
              <p14:nvPr/>
            </p14:nvContentPartPr>
            <p14:xfrm rot="428527">
              <a:off x="13268773" y="7892129"/>
              <a:ext cx="1023510" cy="187022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F5D41D1F-6FE9-C671-903C-BD489D249F0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 rot="428527">
                <a:off x="13205793" y="7829189"/>
                <a:ext cx="1149110" cy="312543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FA5F7361-524D-F6F6-6EC7-8F664452A041}"/>
                  </a:ext>
                </a:extLst>
              </p14:cNvPr>
              <p14:cNvContentPartPr/>
              <p14:nvPr/>
            </p14:nvContentPartPr>
            <p14:xfrm>
              <a:off x="13326624" y="7726527"/>
              <a:ext cx="1100520" cy="17532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FA5F7361-524D-F6F6-6EC7-8F664452A041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263624" y="7663527"/>
                <a:ext cx="1226160" cy="300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11" name="Ink 10">
                <a:extLst>
                  <a:ext uri="{FF2B5EF4-FFF2-40B4-BE49-F238E27FC236}">
                    <a16:creationId xmlns:a16="http://schemas.microsoft.com/office/drawing/2014/main" id="{35A6698D-5C28-31D0-7D20-D01B6027867A}"/>
                  </a:ext>
                </a:extLst>
              </p14:cNvPr>
              <p14:cNvContentPartPr/>
              <p14:nvPr/>
            </p14:nvContentPartPr>
            <p14:xfrm>
              <a:off x="13006708" y="7799147"/>
              <a:ext cx="1547640" cy="371160"/>
            </p14:xfrm>
          </p:contentPart>
        </mc:Choice>
        <mc:Fallback xmlns="">
          <p:pic>
            <p:nvPicPr>
              <p:cNvPr id="11" name="Ink 10">
                <a:extLst>
                  <a:ext uri="{FF2B5EF4-FFF2-40B4-BE49-F238E27FC236}">
                    <a16:creationId xmlns:a16="http://schemas.microsoft.com/office/drawing/2014/main" id="{35A6698D-5C28-31D0-7D20-D01B6027867A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943708" y="7736147"/>
                <a:ext cx="1673280" cy="4968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0">
            <p14:nvContentPartPr>
              <p14:cNvPr id="12" name="Ink 11">
                <a:extLst>
                  <a:ext uri="{FF2B5EF4-FFF2-40B4-BE49-F238E27FC236}">
                    <a16:creationId xmlns:a16="http://schemas.microsoft.com/office/drawing/2014/main" id="{89953720-AA7C-86A0-F0F0-C5788A14EFCB}"/>
                  </a:ext>
                </a:extLst>
              </p14:cNvPr>
              <p14:cNvContentPartPr/>
              <p14:nvPr/>
            </p14:nvContentPartPr>
            <p14:xfrm>
              <a:off x="13387948" y="7799147"/>
              <a:ext cx="1166400" cy="340560"/>
            </p14:xfrm>
          </p:contentPart>
        </mc:Choice>
        <mc:Fallback xmlns="">
          <p:pic>
            <p:nvPicPr>
              <p:cNvPr id="12" name="Ink 11">
                <a:extLst>
                  <a:ext uri="{FF2B5EF4-FFF2-40B4-BE49-F238E27FC236}">
                    <a16:creationId xmlns:a16="http://schemas.microsoft.com/office/drawing/2014/main" id="{89953720-AA7C-86A0-F0F0-C5788A14EFCB}"/>
                  </a:ext>
                </a:extLst>
              </p:cNvPr>
              <p:cNvPicPr/>
              <p:nvPr/>
            </p:nvPicPr>
            <p:blipFill>
              <a:blip r:embed="rId11"/>
              <a:stretch>
                <a:fillRect/>
              </a:stretch>
            </p:blipFill>
            <p:spPr>
              <a:xfrm>
                <a:off x="13324948" y="7736147"/>
                <a:ext cx="1292040" cy="4662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647468"/>
            <a:ext cx="7556421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Overview of the Respiratory System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280190" y="3228261"/>
            <a:ext cx="7556421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2850"/>
              </a:lnSpc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 respiratory system allows us to take in oxygen and get rid of carbon dioxide. The main ones are: the trachea (windpipe), the bronchi, the bronchioles and millions of alveoli. Through these, oxygen enters the blood and CO2 is removed (Tortora &amp; Derrickson, 2021).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6F979B1-618D-63D7-9DBF-8F3E5629DD55}"/>
              </a:ext>
            </a:extLst>
          </p:cNvPr>
          <p:cNvSpPr txBox="1"/>
          <p:nvPr/>
        </p:nvSpPr>
        <p:spPr>
          <a:xfrm>
            <a:off x="585788" y="7516297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3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2ADF9E75-4D60-5EC9-5CCA-3AE7F8DD353F}"/>
                  </a:ext>
                </a:extLst>
              </p14:cNvPr>
              <p14:cNvContentPartPr/>
              <p14:nvPr/>
            </p14:nvContentPartPr>
            <p14:xfrm>
              <a:off x="12877357" y="7668360"/>
              <a:ext cx="1699920" cy="4334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2ADF9E75-4D60-5EC9-5CCA-3AE7F8DD353F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14717" y="7605720"/>
                <a:ext cx="1825560" cy="559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1" y="1802963"/>
            <a:ext cx="6521410" cy="462367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868922" y="1609168"/>
            <a:ext cx="4205168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Anatomy of the Lungs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8435785" y="3078217"/>
            <a:ext cx="5400824" cy="29032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The lungs are divided into lobes and they have millions of alveoli to increase the surface area.</a:t>
            </a: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Bronchi and bronchioles deliver the air to the peripheral alveoli.</a:t>
            </a: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</a:rPr>
              <a:t>Each alveolus is in close proximity to capillaries, and together they constitute the unit of gas exchange (Hall &amp; Hall, 2021).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B50E5E-F510-0C91-EFBF-500B6E72DAD9}"/>
              </a:ext>
            </a:extLst>
          </p:cNvPr>
          <p:cNvSpPr txBox="1"/>
          <p:nvPr/>
        </p:nvSpPr>
        <p:spPr>
          <a:xfrm>
            <a:off x="793791" y="751522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4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B25BD908-4C23-BC39-BEEE-73FBAFCF1E2C}"/>
                  </a:ext>
                </a:extLst>
              </p14:cNvPr>
              <p14:cNvContentPartPr/>
              <p14:nvPr/>
            </p14:nvContentPartPr>
            <p14:xfrm>
              <a:off x="12923077" y="7886160"/>
              <a:ext cx="1478880" cy="730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B25BD908-4C23-BC39-BEEE-73FBAFCF1E2C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60077" y="7823160"/>
                <a:ext cx="1604520" cy="1987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90EFAF4-1D41-B304-2968-F868C848DC08}"/>
                  </a:ext>
                </a:extLst>
              </p14:cNvPr>
              <p14:cNvContentPartPr/>
              <p14:nvPr/>
            </p14:nvContentPartPr>
            <p14:xfrm>
              <a:off x="12812197" y="7629120"/>
              <a:ext cx="1531800" cy="43128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90EFAF4-1D41-B304-2968-F868C848DC08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2749197" y="7566480"/>
                <a:ext cx="1657440" cy="5569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1261DDF0-9E11-1722-75E4-0BC22932D240}"/>
                  </a:ext>
                </a:extLst>
              </p14:cNvPr>
              <p14:cNvContentPartPr/>
              <p14:nvPr/>
            </p14:nvContentPartPr>
            <p14:xfrm>
              <a:off x="12298837" y="7699320"/>
              <a:ext cx="2118960" cy="376560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1261DDF0-9E11-1722-75E4-0BC22932D240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236197" y="7636320"/>
                <a:ext cx="2244600" cy="5022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665200" y="1264304"/>
            <a:ext cx="5582722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Physiology of Breathing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302436" y="2352378"/>
            <a:ext cx="7556421" cy="18145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Inhalation occurs when the diaphragm contracts and thoracic volume increases; air flows into expanded lungs. </a:t>
            </a: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  <a:latin typeface="Open Sans" pitchFamily="34" charset="0"/>
              <a:ea typeface="Open Sans" pitchFamily="34" charset="-122"/>
              <a:cs typeface="Open Sans" pitchFamily="34" charset="-120"/>
            </a:endParaRP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Oxygen diffuses across alveolar membranes into capillary blood while carbon dioxide is eliminated. </a:t>
            </a: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  <a:latin typeface="Open Sans" pitchFamily="34" charset="0"/>
              <a:ea typeface="Open Sans" pitchFamily="34" charset="-122"/>
              <a:cs typeface="Open Sans" pitchFamily="34" charset="-120"/>
            </a:endParaRPr>
          </a:p>
          <a:p>
            <a:pPr marL="457200" indent="-457200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chemeClr val="tx1">
                    <a:lumMod val="65000"/>
                    <a:lumOff val="3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continuous exchange maintains oxygen delivery to tissues and supports cellular metabolism (Hall &amp; Hall, 2021).</a:t>
            </a: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C5C0B3D-6079-7A36-E594-58BDCBAD5ABD}"/>
              </a:ext>
            </a:extLst>
          </p:cNvPr>
          <p:cNvSpPr txBox="1"/>
          <p:nvPr/>
        </p:nvSpPr>
        <p:spPr>
          <a:xfrm>
            <a:off x="6000750" y="79152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5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41BFD34-5279-2E0A-7539-24B7B64F3F81}"/>
                  </a:ext>
                </a:extLst>
              </p14:cNvPr>
              <p14:cNvContentPartPr/>
              <p14:nvPr/>
            </p14:nvContentPartPr>
            <p14:xfrm>
              <a:off x="12842077" y="7854120"/>
              <a:ext cx="1588320" cy="1785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41BFD34-5279-2E0A-7539-24B7B64F3F81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779437" y="7791480"/>
                <a:ext cx="1713960" cy="30420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7487" y="835343"/>
            <a:ext cx="12935307" cy="5577959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1717942" y="5355512"/>
            <a:ext cx="3573033" cy="36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Impaired Gas Exchange</a:t>
            </a:r>
            <a:endParaRPr lang="en-US" sz="2300" dirty="0"/>
          </a:p>
        </p:txBody>
      </p:sp>
      <p:sp>
        <p:nvSpPr>
          <p:cNvPr id="4" name="Text 1"/>
          <p:cNvSpPr/>
          <p:nvPr/>
        </p:nvSpPr>
        <p:spPr>
          <a:xfrm>
            <a:off x="1717942" y="4064304"/>
            <a:ext cx="3031158" cy="36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Mucus &amp; Narrowing</a:t>
            </a:r>
            <a:endParaRPr lang="en-US" sz="2300" dirty="0"/>
          </a:p>
        </p:txBody>
      </p:sp>
      <p:sp>
        <p:nvSpPr>
          <p:cNvPr id="5" name="Text 2"/>
          <p:cNvSpPr/>
          <p:nvPr/>
        </p:nvSpPr>
        <p:spPr>
          <a:xfrm>
            <a:off x="1717942" y="2786139"/>
            <a:ext cx="3233317" cy="36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Airway Inflammation</a:t>
            </a:r>
            <a:endParaRPr lang="en-US" sz="2300" dirty="0"/>
          </a:p>
        </p:txBody>
      </p:sp>
      <p:sp>
        <p:nvSpPr>
          <p:cNvPr id="6" name="Text 3"/>
          <p:cNvSpPr/>
          <p:nvPr/>
        </p:nvSpPr>
        <p:spPr>
          <a:xfrm>
            <a:off x="1717942" y="1494932"/>
            <a:ext cx="2934563" cy="366820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Chronic Exposure</a:t>
            </a:r>
            <a:endParaRPr lang="en-US" sz="2300" dirty="0"/>
          </a:p>
        </p:txBody>
      </p:sp>
      <p:sp>
        <p:nvSpPr>
          <p:cNvPr id="7" name="Text 4"/>
          <p:cNvSpPr/>
          <p:nvPr/>
        </p:nvSpPr>
        <p:spPr>
          <a:xfrm>
            <a:off x="793790" y="6668453"/>
            <a:ext cx="13042821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175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COPD arises from chronic airway injury leading to inflammation, structural remodelling and airflow obstruction. The cascade causes reduced ventilatory efficiency and impaired oxygenation (NICE, 2023).</a:t>
            </a:r>
            <a:endParaRPr lang="en-US" sz="175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620B8F7-14DB-9164-9BED-DF4284AE653A}"/>
              </a:ext>
            </a:extLst>
          </p:cNvPr>
          <p:cNvSpPr txBox="1"/>
          <p:nvPr/>
        </p:nvSpPr>
        <p:spPr>
          <a:xfrm>
            <a:off x="400050" y="77724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6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3CCE299A-BF79-96A6-3882-06D732244BE2}"/>
                  </a:ext>
                </a:extLst>
              </p14:cNvPr>
              <p14:cNvContentPartPr/>
              <p14:nvPr/>
            </p14:nvContentPartPr>
            <p14:xfrm>
              <a:off x="12758917" y="7727760"/>
              <a:ext cx="1757160" cy="2905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3CCE299A-BF79-96A6-3882-06D732244BE2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695917" y="7664760"/>
                <a:ext cx="1882800" cy="41616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1" y="1802963"/>
            <a:ext cx="6810168" cy="462367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592196" y="1689491"/>
            <a:ext cx="4205168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Clinical Impact of COPD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8279373" y="3363078"/>
            <a:ext cx="5749447" cy="26989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Exertional breathlessness and long-standing cough expectoration.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65000"/>
                  <a:lumOff val="35000"/>
                </a:schemeClr>
              </a:solidFill>
            </a:endParaRPr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Reduced tissue oxygen delivery; fatigue and exercise intolerance</a:t>
            </a: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.</a:t>
            </a:r>
          </a:p>
          <a:p>
            <a:pPr algn="l">
              <a:lnSpc>
                <a:spcPts val="2850"/>
              </a:lnSpc>
              <a:buSzPct val="100000"/>
            </a:pPr>
            <a:endParaRPr lang="en-US" sz="2800" dirty="0"/>
          </a:p>
          <a:p>
            <a:pPr marL="342900" indent="-342900" algn="l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Heightened susceptibility to respiratory infections and increased cardiovascular risk (WHO, 2023).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1C24BC0-6B9C-673E-A5CD-EA728B83BE41}"/>
              </a:ext>
            </a:extLst>
          </p:cNvPr>
          <p:cNvSpPr txBox="1"/>
          <p:nvPr/>
        </p:nvSpPr>
        <p:spPr>
          <a:xfrm>
            <a:off x="657225" y="7458075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7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473F0CBC-C544-D4EE-5904-6D1AE9FBA78A}"/>
                  </a:ext>
                </a:extLst>
              </p14:cNvPr>
              <p14:cNvContentPartPr/>
              <p14:nvPr/>
            </p14:nvContentPartPr>
            <p14:xfrm>
              <a:off x="12863677" y="7784640"/>
              <a:ext cx="1567800" cy="28944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473F0CBC-C544-D4EE-5904-6D1AE9FBA78A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00677" y="7721640"/>
                <a:ext cx="1693440" cy="415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5486400" cy="8229600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6280190" y="1163539"/>
            <a:ext cx="7556421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Fictional Patient Profile - Mr David Turner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6280190" y="2764111"/>
            <a:ext cx="7556421" cy="14516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Age: 65 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Male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Retired factory worker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Former smoker (30 pack‑years), sedentary, overweight. 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Diagnosed with COPD three years ago. 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Height: 5’10</a:t>
            </a:r>
          </a:p>
          <a:p>
            <a:pPr marL="457200" indent="-457200" algn="l">
              <a:lnSpc>
                <a:spcPts val="2850"/>
              </a:lnSpc>
              <a:buFont typeface="Arial" panose="020B0604020202020204" pitchFamily="34" charset="0"/>
              <a:buChar char="•"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Weight 90 Kilo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2800" dirty="0">
              <a:solidFill>
                <a:srgbClr val="49495A"/>
              </a:solidFill>
              <a:latin typeface="Open Sans" pitchFamily="34" charset="0"/>
              <a:ea typeface="Open Sans" pitchFamily="34" charset="-122"/>
              <a:cs typeface="Open Sans" pitchFamily="34" charset="-120"/>
            </a:endParaRPr>
          </a:p>
          <a:p>
            <a:pPr marL="0" indent="0" algn="l">
              <a:lnSpc>
                <a:spcPts val="2850"/>
              </a:lnSpc>
              <a:buNone/>
            </a:pPr>
            <a:r>
              <a:rPr lang="en-US" sz="2800" dirty="0">
                <a:solidFill>
                  <a:srgbClr val="49495A"/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This profile guides a person‑centred care plan focusing on symptom control, function and prevention of exacerbations.</a:t>
            </a:r>
            <a:endParaRPr lang="en-US" sz="28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F75E7C8-E490-A1CD-01B9-C3AB43E061C9}"/>
              </a:ext>
            </a:extLst>
          </p:cNvPr>
          <p:cNvSpPr txBox="1"/>
          <p:nvPr/>
        </p:nvSpPr>
        <p:spPr>
          <a:xfrm>
            <a:off x="5729288" y="7900988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8</a:t>
            </a:r>
            <a:endParaRPr lang="en-PK" dirty="0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855DD599-D9E7-DE06-D51C-622C9F0C2C6B}"/>
              </a:ext>
            </a:extLst>
          </p:cNvPr>
          <p:cNvGrpSpPr/>
          <p:nvPr/>
        </p:nvGrpSpPr>
        <p:grpSpPr>
          <a:xfrm>
            <a:off x="12754957" y="7700040"/>
            <a:ext cx="1665720" cy="315360"/>
            <a:chOff x="12754957" y="7700040"/>
            <a:chExt cx="1665720" cy="31536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4">
              <p14:nvContentPartPr>
                <p14:cNvPr id="6" name="Ink 5">
                  <a:extLst>
                    <a:ext uri="{FF2B5EF4-FFF2-40B4-BE49-F238E27FC236}">
                      <a16:creationId xmlns:a16="http://schemas.microsoft.com/office/drawing/2014/main" id="{5BA66D3F-9557-0377-E9B6-C1FA10B22DDC}"/>
                    </a:ext>
                  </a:extLst>
                </p14:cNvPr>
                <p14:cNvContentPartPr/>
                <p14:nvPr/>
              </p14:nvContentPartPr>
              <p14:xfrm>
                <a:off x="12754957" y="7700040"/>
                <a:ext cx="1575720" cy="290880"/>
              </p14:xfrm>
            </p:contentPart>
          </mc:Choice>
          <mc:Fallback xmlns="">
            <p:pic>
              <p:nvPicPr>
                <p:cNvPr id="6" name="Ink 5">
                  <a:extLst>
                    <a:ext uri="{FF2B5EF4-FFF2-40B4-BE49-F238E27FC236}">
                      <a16:creationId xmlns:a16="http://schemas.microsoft.com/office/drawing/2014/main" id="{5BA66D3F-9557-0377-E9B6-C1FA10B22DDC}"/>
                    </a:ext>
                  </a:extLst>
                </p:cNvPr>
                <p:cNvPicPr/>
                <p:nvPr/>
              </p:nvPicPr>
              <p:blipFill>
                <a:blip r:embed="rId5"/>
                <a:stretch>
                  <a:fillRect/>
                </a:stretch>
              </p:blipFill>
              <p:spPr>
                <a:xfrm>
                  <a:off x="12691957" y="7637400"/>
                  <a:ext cx="1701360" cy="41652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6">
              <p14:nvContentPartPr>
                <p14:cNvPr id="7" name="Ink 6">
                  <a:extLst>
                    <a:ext uri="{FF2B5EF4-FFF2-40B4-BE49-F238E27FC236}">
                      <a16:creationId xmlns:a16="http://schemas.microsoft.com/office/drawing/2014/main" id="{8848D075-5617-CAD4-2BF9-AC017A999902}"/>
                    </a:ext>
                  </a:extLst>
                </p14:cNvPr>
                <p14:cNvContentPartPr/>
                <p14:nvPr/>
              </p14:nvContentPartPr>
              <p14:xfrm>
                <a:off x="12812557" y="7812360"/>
                <a:ext cx="1608120" cy="203040"/>
              </p14:xfrm>
            </p:contentPart>
          </mc:Choice>
          <mc:Fallback xmlns="">
            <p:pic>
              <p:nvPicPr>
                <p:cNvPr id="7" name="Ink 6">
                  <a:extLst>
                    <a:ext uri="{FF2B5EF4-FFF2-40B4-BE49-F238E27FC236}">
                      <a16:creationId xmlns:a16="http://schemas.microsoft.com/office/drawing/2014/main" id="{8848D075-5617-CAD4-2BF9-AC017A999902}"/>
                    </a:ext>
                  </a:extLst>
                </p:cNvPr>
                <p:cNvPicPr/>
                <p:nvPr/>
              </p:nvPicPr>
              <p:blipFill>
                <a:blip r:embed="rId7"/>
                <a:stretch>
                  <a:fillRect/>
                </a:stretch>
              </p:blipFill>
              <p:spPr>
                <a:xfrm>
                  <a:off x="12749557" y="7749720"/>
                  <a:ext cx="1733760" cy="328680"/>
                </a:xfrm>
                <a:prstGeom prst="rect">
                  <a:avLst/>
                </a:prstGeom>
              </p:spPr>
            </p:pic>
          </mc:Fallback>
        </mc:AlternateContent>
      </p:grp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1" y="1802963"/>
            <a:ext cx="6521410" cy="4623673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8038743" y="1693783"/>
            <a:ext cx="4205168" cy="566976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Risk Factors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7946111" y="2429590"/>
            <a:ext cx="5805368" cy="72580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Key risks that contribute to COPD development and progression:</a:t>
            </a: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667267" y="3500914"/>
            <a:ext cx="6363057" cy="26989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Long-term tobacco smoking - main cause.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Environmental air pollution and occupational exposure to inhalants (chemicals, dust).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Age (usually &gt;40 years) and previous respiratory infections (NHS, 2024).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4D4AF91-28C1-682C-B0C7-6A95A8C4EC1E}"/>
              </a:ext>
            </a:extLst>
          </p:cNvPr>
          <p:cNvSpPr txBox="1"/>
          <p:nvPr/>
        </p:nvSpPr>
        <p:spPr>
          <a:xfrm>
            <a:off x="414338" y="7429500"/>
            <a:ext cx="3016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9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4FA42E42-3D51-EBE8-25D8-7D5A08B0CF38}"/>
                  </a:ext>
                </a:extLst>
              </p14:cNvPr>
              <p14:cNvContentPartPr/>
              <p14:nvPr/>
            </p14:nvContentPartPr>
            <p14:xfrm>
              <a:off x="12669637" y="7843320"/>
              <a:ext cx="1749960" cy="3474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4FA42E42-3D51-EBE8-25D8-7D5A08B0CF38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606997" y="7780320"/>
                <a:ext cx="1875600" cy="47304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3790" y="2085023"/>
            <a:ext cx="6248400" cy="3551722"/>
          </a:xfrm>
          <a:prstGeom prst="rect">
            <a:avLst/>
          </a:prstGeom>
        </p:spPr>
      </p:pic>
      <p:sp>
        <p:nvSpPr>
          <p:cNvPr id="3" name="Text 0"/>
          <p:cNvSpPr/>
          <p:nvPr/>
        </p:nvSpPr>
        <p:spPr>
          <a:xfrm>
            <a:off x="7599521" y="1168490"/>
            <a:ext cx="624470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0" indent="0" algn="l">
              <a:lnSpc>
                <a:spcPts val="4450"/>
              </a:lnSpc>
              <a:buNone/>
            </a:pPr>
            <a:r>
              <a:rPr lang="en-US" sz="3550" dirty="0">
                <a:solidFill>
                  <a:schemeClr val="accent1">
                    <a:lumMod val="50000"/>
                  </a:schemeClr>
                </a:solidFill>
                <a:latin typeface="Libre Baskerville" pitchFamily="34" charset="0"/>
                <a:ea typeface="Libre Baskerville" pitchFamily="34" charset="-122"/>
                <a:cs typeface="Libre Baskerville" pitchFamily="34" charset="-120"/>
              </a:rPr>
              <a:t>Assessment and Monitoring</a:t>
            </a:r>
            <a:endParaRPr lang="en-US" sz="355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4" name="Text 1"/>
          <p:cNvSpPr/>
          <p:nvPr/>
        </p:nvSpPr>
        <p:spPr>
          <a:xfrm>
            <a:off x="7599521" y="2649021"/>
            <a:ext cx="6244709" cy="362903"/>
          </a:xfrm>
          <a:prstGeom prst="rect">
            <a:avLst/>
          </a:prstGeom>
          <a:noFill/>
          <a:ln/>
        </p:spPr>
        <p:txBody>
          <a:bodyPr wrap="none" lIns="0" tIns="0" rIns="0" bIns="0" rtlCol="0" anchor="t"/>
          <a:lstStyle/>
          <a:p>
            <a:pPr marL="0" indent="0" algn="l">
              <a:lnSpc>
                <a:spcPts val="2850"/>
              </a:lnSpc>
              <a:buNone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Essential components of ongoing</a:t>
            </a:r>
          </a:p>
          <a:p>
            <a:pPr marL="0" indent="0" algn="l">
              <a:lnSpc>
                <a:spcPts val="2850"/>
              </a:lnSpc>
              <a:buNone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  <a:latin typeface="Open Sans" pitchFamily="34" charset="0"/>
                <a:ea typeface="Open Sans" pitchFamily="34" charset="-122"/>
                <a:cs typeface="Open Sans" pitchFamily="34" charset="-120"/>
              </a:rPr>
              <a:t>assessment:</a:t>
            </a:r>
          </a:p>
          <a:p>
            <a:pPr marL="0" indent="0" algn="l">
              <a:lnSpc>
                <a:spcPts val="2850"/>
              </a:lnSpc>
              <a:buNone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</p:txBody>
      </p:sp>
      <p:sp>
        <p:nvSpPr>
          <p:cNvPr id="5" name="Text 2"/>
          <p:cNvSpPr/>
          <p:nvPr/>
        </p:nvSpPr>
        <p:spPr>
          <a:xfrm>
            <a:off x="7599521" y="3653686"/>
            <a:ext cx="6244709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Spirometry to measure the degree of airflow limitation and to inform staging.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Routine monitoring of oxygen saturations and symptoms (exertional desaturation). 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Planned clinical assessments, to assess progression and modify treatment (NICE, 2023).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2D2F462-C416-F267-6F5E-639F3164BA2E}"/>
              </a:ext>
            </a:extLst>
          </p:cNvPr>
          <p:cNvSpPr txBox="1"/>
          <p:nvPr/>
        </p:nvSpPr>
        <p:spPr>
          <a:xfrm>
            <a:off x="514350" y="7472363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10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8E0DAAA6-0BBB-3243-E529-E3BD1B2D18E3}"/>
                  </a:ext>
                </a:extLst>
              </p14:cNvPr>
              <p14:cNvContentPartPr/>
              <p14:nvPr/>
            </p14:nvContentPartPr>
            <p14:xfrm>
              <a:off x="12897517" y="7642800"/>
              <a:ext cx="1536480" cy="48744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8E0DAAA6-0BBB-3243-E529-E3BD1B2D18E3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34877" y="7579800"/>
                <a:ext cx="1662120" cy="613080"/>
              </a:xfrm>
              <a:prstGeom prst="rect">
                <a:avLst/>
              </a:prstGeom>
            </p:spPr>
          </p:pic>
        </mc:Fallback>
      </mc:AlternateContent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3D846C3-5F2F-1809-38DE-73D66B42B1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304914A3-893B-1300-4705-3A2C28F4AE5B}"/>
              </a:ext>
            </a:extLst>
          </p:cNvPr>
          <p:cNvSpPr/>
          <p:nvPr/>
        </p:nvSpPr>
        <p:spPr>
          <a:xfrm>
            <a:off x="655796" y="963812"/>
            <a:ext cx="624470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Libre Baskerville" panose="02000000000000000000" pitchFamily="2" charset="0"/>
              </a:rPr>
              <a:t>Lifestyle Interventions</a:t>
            </a:r>
            <a:endParaRPr lang="en-US" sz="3550" dirty="0">
              <a:solidFill>
                <a:schemeClr val="accent1">
                  <a:lumMod val="50000"/>
                </a:schemeClr>
              </a:solidFill>
              <a:latin typeface="Libre Baskerville" panose="02000000000000000000" pitchFamily="2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AE3C61FC-2C2F-BE4B-9272-A3172F7CA716}"/>
              </a:ext>
            </a:extLst>
          </p:cNvPr>
          <p:cNvSpPr/>
          <p:nvPr/>
        </p:nvSpPr>
        <p:spPr>
          <a:xfrm>
            <a:off x="170022" y="2527102"/>
            <a:ext cx="11331416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Balanced diet: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Eat a balanced diet to maintain good health.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Exercise: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Enroll in pulmonary rehabilitation and engage in light exercise.</a:t>
            </a:r>
          </a:p>
          <a:p>
            <a:pPr>
              <a:lnSpc>
                <a:spcPts val="2850"/>
              </a:lnSpc>
              <a:buSzPct val="100000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 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Weight management: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 healthy weight is important for breathing.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Smoking cessation: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Quitting smoking slows the progression of the disease (NHS, 2024).</a:t>
            </a: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Sleep and rest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857D91D-82CA-E529-CF8C-6EBD906CC682}"/>
              </a:ext>
            </a:extLst>
          </p:cNvPr>
          <p:cNvSpPr txBox="1"/>
          <p:nvPr/>
        </p:nvSpPr>
        <p:spPr>
          <a:xfrm>
            <a:off x="655796" y="728662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11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2E404C98-BF25-2F72-6AA2-81D40C1D75EA}"/>
                  </a:ext>
                </a:extLst>
              </p14:cNvPr>
              <p14:cNvContentPartPr/>
              <p14:nvPr/>
            </p14:nvContentPartPr>
            <p14:xfrm>
              <a:off x="12343117" y="7485120"/>
              <a:ext cx="2186280" cy="54540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2E404C98-BF25-2F72-6AA2-81D40C1D75EA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280477" y="7422480"/>
                <a:ext cx="2311920" cy="67104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16808268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030D75D-598D-F738-6D35-4967CD4CB28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B61BF4A0-4B40-EBBC-639A-63F256C4A4DB}"/>
              </a:ext>
            </a:extLst>
          </p:cNvPr>
          <p:cNvSpPr/>
          <p:nvPr/>
        </p:nvSpPr>
        <p:spPr>
          <a:xfrm>
            <a:off x="512921" y="1220987"/>
            <a:ext cx="624470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Libre Baskerville" panose="02000000000000000000" pitchFamily="2" charset="0"/>
              </a:rPr>
              <a:t>Medical Management</a:t>
            </a:r>
            <a:endParaRPr lang="en-US" sz="3550" dirty="0">
              <a:solidFill>
                <a:schemeClr val="accent1">
                  <a:lumMod val="50000"/>
                </a:schemeClr>
              </a:solidFill>
              <a:latin typeface="Libre Baskerville" panose="02000000000000000000" pitchFamily="2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AE658377-E05A-4098-963C-0D55375A0635}"/>
              </a:ext>
            </a:extLst>
          </p:cNvPr>
          <p:cNvSpPr/>
          <p:nvPr/>
        </p:nvSpPr>
        <p:spPr>
          <a:xfrm>
            <a:off x="170022" y="2527102"/>
            <a:ext cx="11331416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Medication: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Bronchodilators and inhalers are used to open airways in the lungs.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Monitoring: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Serial lung function testing to evaluate disease control.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Medical reviews: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Periodic GP appointments to modify treatment. 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Oxygen therapy: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Could be necessary in late stages (NICE, 2023).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C7036DDC-5927-5D3B-A80C-F3DBD30DAEB6}"/>
              </a:ext>
            </a:extLst>
          </p:cNvPr>
          <p:cNvSpPr txBox="1"/>
          <p:nvPr/>
        </p:nvSpPr>
        <p:spPr>
          <a:xfrm>
            <a:off x="614363" y="731520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12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1423495-27E4-2AE5-EC84-099BE415A49B}"/>
                  </a:ext>
                </a:extLst>
              </p14:cNvPr>
              <p14:cNvContentPartPr/>
              <p14:nvPr/>
            </p14:nvContentPartPr>
            <p14:xfrm>
              <a:off x="12888157" y="7785000"/>
              <a:ext cx="1587240" cy="34632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1423495-27E4-2AE5-EC84-099BE415A49B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825517" y="7722000"/>
                <a:ext cx="1712880" cy="47196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252521135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7FA475-5C1D-F5F7-4055-F02554FF02F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BCC66ABC-9ED6-BD15-29D3-41DA060E9E66}"/>
              </a:ext>
            </a:extLst>
          </p:cNvPr>
          <p:cNvSpPr/>
          <p:nvPr/>
        </p:nvSpPr>
        <p:spPr>
          <a:xfrm>
            <a:off x="512921" y="1220987"/>
            <a:ext cx="748807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Libre Baskerville" panose="02000000000000000000" pitchFamily="2" charset="0"/>
              </a:rPr>
              <a:t>Communication and Patient Education </a:t>
            </a:r>
            <a:endParaRPr lang="en-US" sz="3550" dirty="0">
              <a:solidFill>
                <a:schemeClr val="accent1">
                  <a:lumMod val="50000"/>
                </a:schemeClr>
              </a:solidFill>
              <a:latin typeface="Libre Baskerville" panose="02000000000000000000" pitchFamily="2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C16DBBF5-9FEF-1770-D285-59388BE21EB4}"/>
              </a:ext>
            </a:extLst>
          </p:cNvPr>
          <p:cNvSpPr/>
          <p:nvPr/>
        </p:nvSpPr>
        <p:spPr>
          <a:xfrm>
            <a:off x="170022" y="2527102"/>
            <a:ext cx="11331416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Inform the patient about COPD symptoms and management.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Promote the proper use of inhalers and medications.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Advocate for self-care and positive health behaviors (British Lung Foundation, 2024).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Provide guidance on recognising early warning signs of worsening symptoms.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Encourage family or caregiver involvement to support treatment and daily care.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319C1A4D-A755-4196-FFF1-0C858E5F6203}"/>
              </a:ext>
            </a:extLst>
          </p:cNvPr>
          <p:cNvSpPr txBox="1"/>
          <p:nvPr/>
        </p:nvSpPr>
        <p:spPr>
          <a:xfrm>
            <a:off x="614363" y="7629525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13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CA61DA1C-BEF0-379A-E48C-3140F5217131}"/>
                  </a:ext>
                </a:extLst>
              </p14:cNvPr>
              <p14:cNvContentPartPr/>
              <p14:nvPr/>
            </p14:nvContentPartPr>
            <p14:xfrm>
              <a:off x="12817597" y="7761240"/>
              <a:ext cx="1525680" cy="2793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CA61DA1C-BEF0-379A-E48C-3140F5217131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2754957" y="7698240"/>
                <a:ext cx="1651320" cy="405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9" name="Ink 8">
                <a:extLst>
                  <a:ext uri="{FF2B5EF4-FFF2-40B4-BE49-F238E27FC236}">
                    <a16:creationId xmlns:a16="http://schemas.microsoft.com/office/drawing/2014/main" id="{D76A7DA1-0974-C236-5E38-DBD31F040821}"/>
                  </a:ext>
                </a:extLst>
              </p14:cNvPr>
              <p14:cNvContentPartPr/>
              <p14:nvPr/>
            </p14:nvContentPartPr>
            <p14:xfrm>
              <a:off x="13098757" y="7542720"/>
              <a:ext cx="1106280" cy="218520"/>
            </p14:xfrm>
          </p:contentPart>
        </mc:Choice>
        <mc:Fallback xmlns="">
          <p:pic>
            <p:nvPicPr>
              <p:cNvPr id="9" name="Ink 8">
                <a:extLst>
                  <a:ext uri="{FF2B5EF4-FFF2-40B4-BE49-F238E27FC236}">
                    <a16:creationId xmlns:a16="http://schemas.microsoft.com/office/drawing/2014/main" id="{D76A7DA1-0974-C236-5E38-DBD31F040821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3036117" y="7479720"/>
                <a:ext cx="1231920" cy="3441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10" name="Ink 9">
                <a:extLst>
                  <a:ext uri="{FF2B5EF4-FFF2-40B4-BE49-F238E27FC236}">
                    <a16:creationId xmlns:a16="http://schemas.microsoft.com/office/drawing/2014/main" id="{8E1EE455-F070-29E8-1917-23A912472CE0}"/>
                  </a:ext>
                </a:extLst>
              </p14:cNvPr>
              <p14:cNvContentPartPr/>
              <p14:nvPr/>
            </p14:nvContentPartPr>
            <p14:xfrm>
              <a:off x="12806077" y="7711560"/>
              <a:ext cx="1710000" cy="276480"/>
            </p14:xfrm>
          </p:contentPart>
        </mc:Choice>
        <mc:Fallback xmlns="">
          <p:pic>
            <p:nvPicPr>
              <p:cNvPr id="10" name="Ink 9">
                <a:extLst>
                  <a:ext uri="{FF2B5EF4-FFF2-40B4-BE49-F238E27FC236}">
                    <a16:creationId xmlns:a16="http://schemas.microsoft.com/office/drawing/2014/main" id="{8E1EE455-F070-29E8-1917-23A912472CE0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2743077" y="7648560"/>
                <a:ext cx="1835640" cy="40212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44232731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7493B2C-1316-C209-2CC5-3B263EB219C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83AF6904-8CBA-E4ED-EEE3-DF14636CCBD5}"/>
              </a:ext>
            </a:extLst>
          </p:cNvPr>
          <p:cNvSpPr/>
          <p:nvPr/>
        </p:nvSpPr>
        <p:spPr>
          <a:xfrm>
            <a:off x="512921" y="1220987"/>
            <a:ext cx="748807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Libre Baskerville" panose="02000000000000000000" pitchFamily="2" charset="0"/>
              </a:rPr>
              <a:t>Ethical Considerations</a:t>
            </a:r>
            <a:endParaRPr lang="en-US" sz="3550" dirty="0">
              <a:solidFill>
                <a:schemeClr val="accent1">
                  <a:lumMod val="50000"/>
                </a:schemeClr>
              </a:solidFill>
              <a:latin typeface="Libre Baskerville" panose="02000000000000000000" pitchFamily="2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91F2E96D-1FDF-7DD6-32B6-DFB47542F9BE}"/>
              </a:ext>
            </a:extLst>
          </p:cNvPr>
          <p:cNvSpPr/>
          <p:nvPr/>
        </p:nvSpPr>
        <p:spPr>
          <a:xfrm>
            <a:off x="170021" y="2098477"/>
            <a:ext cx="13303091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Confidentiality: 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Protect the patient’s personal and health information.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Respect for autonomy: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Enable the patient to take an informed decision about the treatment and care (NMC, 2018). </a:t>
            </a:r>
          </a:p>
          <a:p>
            <a:pPr>
              <a:lnSpc>
                <a:spcPts val="2850"/>
              </a:lnSpc>
              <a:buSzPct val="100000"/>
            </a:pPr>
            <a:endParaRPr lang="en-US" sz="2800" b="1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Person-centred care: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Deliver care that is responsive to and respectful of individual patient needs, preferences, and values. 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Duty of care: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Adhere to healthcare protocol and standards of ethics in practice. 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b="1" dirty="0">
                <a:solidFill>
                  <a:schemeClr val="tx1">
                    <a:lumMod val="75000"/>
                    <a:lumOff val="25000"/>
                  </a:schemeClr>
                </a:solidFill>
              </a:rPr>
              <a:t>Informed consent: </a:t>
            </a: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Have the patient informed on the options for the treatment before accepting to the care procedures. </a:t>
            </a:r>
          </a:p>
          <a:p>
            <a:pPr>
              <a:lnSpc>
                <a:spcPts val="2850"/>
              </a:lnSpc>
              <a:buSzPct val="100000"/>
            </a:pPr>
            <a:endParaRPr lang="en-US" sz="2800" dirty="0">
              <a:solidFill>
                <a:schemeClr val="tx1">
                  <a:lumMod val="75000"/>
                  <a:lumOff val="25000"/>
                </a:schemeClr>
              </a:solidFill>
            </a:endParaRPr>
          </a:p>
          <a:p>
            <a:pPr marL="342900" indent="-342900">
              <a:lnSpc>
                <a:spcPts val="2850"/>
              </a:lnSpc>
              <a:buSzPct val="100000"/>
              <a:buChar char="•"/>
            </a:pPr>
            <a:r>
              <a:rPr lang="en-US" sz="2800" dirty="0">
                <a:solidFill>
                  <a:schemeClr val="tx1">
                    <a:lumMod val="75000"/>
                    <a:lumOff val="25000"/>
                  </a:schemeClr>
                </a:solidFill>
              </a:rPr>
              <a:t>Patients have the right to equality and dignity; and to be treated with kindness and compassion.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9C5F010-E957-E64A-010F-356979F7F3CA}"/>
              </a:ext>
            </a:extLst>
          </p:cNvPr>
          <p:cNvSpPr txBox="1"/>
          <p:nvPr/>
        </p:nvSpPr>
        <p:spPr>
          <a:xfrm>
            <a:off x="512921" y="7943850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14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A6C4006C-6FCA-8F9B-BE35-2584DF854EC5}"/>
                  </a:ext>
                </a:extLst>
              </p14:cNvPr>
              <p14:cNvContentPartPr/>
              <p14:nvPr/>
            </p14:nvContentPartPr>
            <p14:xfrm rot="-749044">
              <a:off x="13272374" y="7834960"/>
              <a:ext cx="894766" cy="18088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A6C4006C-6FCA-8F9B-BE35-2584DF854EC5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 rot="-749044">
                <a:off x="13209388" y="7772030"/>
                <a:ext cx="1020379" cy="306381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8" name="Ink 7">
                <a:extLst>
                  <a:ext uri="{FF2B5EF4-FFF2-40B4-BE49-F238E27FC236}">
                    <a16:creationId xmlns:a16="http://schemas.microsoft.com/office/drawing/2014/main" id="{CDFEBCAB-A0F9-E82D-FFAF-0FE0D61E46E7}"/>
                  </a:ext>
                </a:extLst>
              </p14:cNvPr>
              <p14:cNvContentPartPr/>
              <p14:nvPr/>
            </p14:nvContentPartPr>
            <p14:xfrm rot="-14074329">
              <a:off x="12890613" y="7603212"/>
              <a:ext cx="500528" cy="485256"/>
            </p14:xfrm>
          </p:contentPart>
        </mc:Choice>
        <mc:Fallback xmlns="">
          <p:pic>
            <p:nvPicPr>
              <p:cNvPr id="8" name="Ink 7">
                <a:extLst>
                  <a:ext uri="{FF2B5EF4-FFF2-40B4-BE49-F238E27FC236}">
                    <a16:creationId xmlns:a16="http://schemas.microsoft.com/office/drawing/2014/main" id="{CDFEBCAB-A0F9-E82D-FFAF-0FE0D61E46E7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 rot="-14074329">
                <a:off x="12827642" y="7540215"/>
                <a:ext cx="626110" cy="610890"/>
              </a:xfrm>
              <a:prstGeom prst="rect">
                <a:avLst/>
              </a:prstGeom>
            </p:spPr>
          </p:pic>
        </mc:Fallback>
      </mc:AlternateContent>
      <p:grpSp>
        <p:nvGrpSpPr>
          <p:cNvPr id="13" name="Group 12">
            <a:extLst>
              <a:ext uri="{FF2B5EF4-FFF2-40B4-BE49-F238E27FC236}">
                <a16:creationId xmlns:a16="http://schemas.microsoft.com/office/drawing/2014/main" id="{39513371-4435-D18A-7782-EA992A8D4B91}"/>
              </a:ext>
            </a:extLst>
          </p:cNvPr>
          <p:cNvGrpSpPr/>
          <p:nvPr/>
        </p:nvGrpSpPr>
        <p:grpSpPr>
          <a:xfrm>
            <a:off x="12592237" y="7800480"/>
            <a:ext cx="1912320" cy="261720"/>
            <a:chOff x="12592237" y="7800480"/>
            <a:chExt cx="1912320" cy="261720"/>
          </a:xfrm>
        </p:grpSpPr>
        <mc:AlternateContent xmlns:mc="http://schemas.openxmlformats.org/markup-compatibility/2006" xmlns:p14="http://schemas.microsoft.com/office/powerpoint/2010/main">
          <mc:Choice Requires="p14">
            <p:contentPart p14:bwMode="auto" r:id="rId7">
              <p14:nvContentPartPr>
                <p14:cNvPr id="11" name="Ink 10">
                  <a:extLst>
                    <a:ext uri="{FF2B5EF4-FFF2-40B4-BE49-F238E27FC236}">
                      <a16:creationId xmlns:a16="http://schemas.microsoft.com/office/drawing/2014/main" id="{D8B7D427-76C3-B90E-3DEE-A3B75E77A5F0}"/>
                    </a:ext>
                  </a:extLst>
                </p14:cNvPr>
                <p14:cNvContentPartPr/>
                <p14:nvPr/>
              </p14:nvContentPartPr>
              <p14:xfrm>
                <a:off x="12592237" y="7800480"/>
                <a:ext cx="1912320" cy="261720"/>
              </p14:xfrm>
            </p:contentPart>
          </mc:Choice>
          <mc:Fallback xmlns="">
            <p:pic>
              <p:nvPicPr>
                <p:cNvPr id="11" name="Ink 10">
                  <a:extLst>
                    <a:ext uri="{FF2B5EF4-FFF2-40B4-BE49-F238E27FC236}">
                      <a16:creationId xmlns:a16="http://schemas.microsoft.com/office/drawing/2014/main" id="{D8B7D427-76C3-B90E-3DEE-A3B75E77A5F0}"/>
                    </a:ext>
                  </a:extLst>
                </p:cNvPr>
                <p:cNvPicPr/>
                <p:nvPr/>
              </p:nvPicPr>
              <p:blipFill>
                <a:blip r:embed="rId8"/>
                <a:stretch>
                  <a:fillRect/>
                </a:stretch>
              </p:blipFill>
              <p:spPr>
                <a:xfrm>
                  <a:off x="12529237" y="7737480"/>
                  <a:ext cx="2037960" cy="387360"/>
                </a:xfrm>
                <a:prstGeom prst="rect">
                  <a:avLst/>
                </a:prstGeom>
              </p:spPr>
            </p:pic>
          </mc:Fallback>
        </mc:AlternateContent>
        <mc:AlternateContent xmlns:mc="http://schemas.openxmlformats.org/markup-compatibility/2006" xmlns:p14="http://schemas.microsoft.com/office/powerpoint/2010/main">
          <mc:Choice Requires="p14">
            <p:contentPart p14:bwMode="auto" r:id="rId9">
              <p14:nvContentPartPr>
                <p14:cNvPr id="12" name="Ink 11">
                  <a:extLst>
                    <a:ext uri="{FF2B5EF4-FFF2-40B4-BE49-F238E27FC236}">
                      <a16:creationId xmlns:a16="http://schemas.microsoft.com/office/drawing/2014/main" id="{F45608BF-AA52-6D19-43F2-35A9EFBF2514}"/>
                    </a:ext>
                  </a:extLst>
                </p14:cNvPr>
                <p14:cNvContentPartPr/>
                <p14:nvPr/>
              </p14:nvContentPartPr>
              <p14:xfrm>
                <a:off x="13707517" y="7872480"/>
                <a:ext cx="8280" cy="360"/>
              </p14:xfrm>
            </p:contentPart>
          </mc:Choice>
          <mc:Fallback xmlns="">
            <p:pic>
              <p:nvPicPr>
                <p:cNvPr id="12" name="Ink 11">
                  <a:extLst>
                    <a:ext uri="{FF2B5EF4-FFF2-40B4-BE49-F238E27FC236}">
                      <a16:creationId xmlns:a16="http://schemas.microsoft.com/office/drawing/2014/main" id="{F45608BF-AA52-6D19-43F2-35A9EFBF2514}"/>
                    </a:ext>
                  </a:extLst>
                </p:cNvPr>
                <p:cNvPicPr/>
                <p:nvPr/>
              </p:nvPicPr>
              <p:blipFill>
                <a:blip r:embed="rId10"/>
                <a:stretch>
                  <a:fillRect/>
                </a:stretch>
              </p:blipFill>
              <p:spPr>
                <a:xfrm>
                  <a:off x="13644517" y="7809480"/>
                  <a:ext cx="133920" cy="126000"/>
                </a:xfrm>
                <a:prstGeom prst="rect">
                  <a:avLst/>
                </a:prstGeom>
              </p:spPr>
            </p:pic>
          </mc:Fallback>
        </mc:AlternateContent>
      </p:grpSp>
    </p:spTree>
    <p:extLst>
      <p:ext uri="{BB962C8B-B14F-4D97-AF65-F5344CB8AC3E}">
        <p14:creationId xmlns:p14="http://schemas.microsoft.com/office/powerpoint/2010/main" val="306834237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7FABCA-CD6D-8781-92FC-988E0AC829C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0">
            <a:extLst>
              <a:ext uri="{FF2B5EF4-FFF2-40B4-BE49-F238E27FC236}">
                <a16:creationId xmlns:a16="http://schemas.microsoft.com/office/drawing/2014/main" id="{92EEA511-BD3D-DD08-1DC8-B2FDD9545F1E}"/>
              </a:ext>
            </a:extLst>
          </p:cNvPr>
          <p:cNvSpPr/>
          <p:nvPr/>
        </p:nvSpPr>
        <p:spPr>
          <a:xfrm>
            <a:off x="170021" y="1220987"/>
            <a:ext cx="7488079" cy="11339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>
              <a:lnSpc>
                <a:spcPts val="4450"/>
              </a:lnSpc>
            </a:pPr>
            <a:r>
              <a:rPr lang="en-US" sz="3600" dirty="0">
                <a:solidFill>
                  <a:schemeClr val="accent1">
                    <a:lumMod val="50000"/>
                  </a:schemeClr>
                </a:solidFill>
                <a:latin typeface="Libre Baskerville" panose="02000000000000000000" pitchFamily="2" charset="0"/>
              </a:rPr>
              <a:t>References</a:t>
            </a:r>
            <a:endParaRPr lang="en-US" sz="3550" dirty="0">
              <a:solidFill>
                <a:schemeClr val="accent1">
                  <a:lumMod val="50000"/>
                </a:schemeClr>
              </a:solidFill>
              <a:latin typeface="Libre Baskerville" panose="02000000000000000000" pitchFamily="2" charset="0"/>
            </a:endParaRPr>
          </a:p>
        </p:txBody>
      </p:sp>
      <p:sp>
        <p:nvSpPr>
          <p:cNvPr id="5" name="Text 2">
            <a:extLst>
              <a:ext uri="{FF2B5EF4-FFF2-40B4-BE49-F238E27FC236}">
                <a16:creationId xmlns:a16="http://schemas.microsoft.com/office/drawing/2014/main" id="{8EED325A-367A-59C8-CE52-595670A1E272}"/>
              </a:ext>
            </a:extLst>
          </p:cNvPr>
          <p:cNvSpPr/>
          <p:nvPr/>
        </p:nvSpPr>
        <p:spPr>
          <a:xfrm>
            <a:off x="170021" y="2098477"/>
            <a:ext cx="13488829" cy="233600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r>
              <a:rPr lang="en-US" sz="2000" dirty="0"/>
              <a:t>British Lung Foundation (2024) </a:t>
            </a:r>
            <a:r>
              <a:rPr lang="en-US" sz="2000" i="1" dirty="0"/>
              <a:t>COPD overview</a:t>
            </a:r>
            <a:r>
              <a:rPr lang="en-US" sz="2000" dirty="0"/>
              <a:t>.</a:t>
            </a:r>
          </a:p>
          <a:p>
            <a:endParaRPr lang="en-US" sz="2000" dirty="0"/>
          </a:p>
          <a:p>
            <a:r>
              <a:rPr lang="en-US" sz="2000" dirty="0"/>
              <a:t>Hall, J.E. and Hall, M.E. (2021) </a:t>
            </a:r>
            <a:r>
              <a:rPr lang="en-US" sz="2000" i="1" dirty="0"/>
              <a:t>Guyton and Hall Textbook of Medical Physiology.</a:t>
            </a:r>
          </a:p>
          <a:p>
            <a:endParaRPr lang="en-US" sz="2000" dirty="0"/>
          </a:p>
          <a:p>
            <a:r>
              <a:rPr lang="en-US" sz="2000" dirty="0"/>
              <a:t>NHS (2024) </a:t>
            </a:r>
            <a:r>
              <a:rPr lang="en-US" sz="2000" i="1" dirty="0"/>
              <a:t>Chronic obstructive pulmonary disease (COPD).</a:t>
            </a:r>
            <a:r>
              <a:rPr lang="en-US" sz="2000" dirty="0"/>
              <a:t> Available at: </a:t>
            </a:r>
            <a:r>
              <a:rPr lang="en-US" sz="2000" dirty="0">
                <a:hlinkClick r:id="rId3"/>
              </a:rPr>
              <a:t>https://www.nhs.uk</a:t>
            </a:r>
            <a:endParaRPr lang="en-US" sz="2000" dirty="0"/>
          </a:p>
          <a:p>
            <a:endParaRPr lang="en-US" sz="2000" dirty="0"/>
          </a:p>
          <a:p>
            <a:r>
              <a:rPr lang="en-US" sz="2000" dirty="0"/>
              <a:t>NICE (2023) </a:t>
            </a:r>
            <a:r>
              <a:rPr lang="en-US" sz="2000" i="1" dirty="0"/>
              <a:t>Chronic obstructive pulmonary disease in adults.</a:t>
            </a:r>
          </a:p>
          <a:p>
            <a:endParaRPr lang="en-US" sz="2000" dirty="0"/>
          </a:p>
          <a:p>
            <a:r>
              <a:rPr lang="en-US" sz="2000" dirty="0"/>
              <a:t>NMC (2018) </a:t>
            </a:r>
            <a:r>
              <a:rPr lang="en-US" sz="2000" i="1" dirty="0"/>
              <a:t>The Code: Professional standards of practice.</a:t>
            </a:r>
          </a:p>
          <a:p>
            <a:endParaRPr lang="en-US" sz="2000" dirty="0"/>
          </a:p>
          <a:p>
            <a:r>
              <a:rPr lang="en-US" sz="2000" dirty="0"/>
              <a:t>Tortora, G.J. and Derrickson, B.H. (2021) </a:t>
            </a:r>
            <a:r>
              <a:rPr lang="en-US" sz="2000" i="1" dirty="0"/>
              <a:t>Principles of Anatomy and Physiology.</a:t>
            </a:r>
          </a:p>
          <a:p>
            <a:endParaRPr lang="en-US" sz="2000" dirty="0"/>
          </a:p>
          <a:p>
            <a:r>
              <a:rPr lang="en-US" sz="2000" dirty="0"/>
              <a:t>World Health Organization (2023) </a:t>
            </a:r>
            <a:r>
              <a:rPr lang="en-US" sz="2000" i="1" dirty="0"/>
              <a:t>Chronic respiratory diseases factsheet.</a:t>
            </a:r>
            <a:endParaRPr lang="en-US" sz="2000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6ED108A-465B-34DD-40ED-A4D74CE4DD91}"/>
              </a:ext>
            </a:extLst>
          </p:cNvPr>
          <p:cNvSpPr txBox="1"/>
          <p:nvPr/>
        </p:nvSpPr>
        <p:spPr>
          <a:xfrm>
            <a:off x="585788" y="7329488"/>
            <a:ext cx="4187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15</a:t>
            </a:r>
            <a:endParaRPr lang="en-PK" dirty="0"/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4">
            <p14:nvContentPartPr>
              <p14:cNvPr id="4" name="Ink 3">
                <a:extLst>
                  <a:ext uri="{FF2B5EF4-FFF2-40B4-BE49-F238E27FC236}">
                    <a16:creationId xmlns:a16="http://schemas.microsoft.com/office/drawing/2014/main" id="{8BB0CECB-7725-DB1E-0BB8-8AA0F8A3B76D}"/>
                  </a:ext>
                </a:extLst>
              </p14:cNvPr>
              <p14:cNvContentPartPr/>
              <p14:nvPr/>
            </p14:nvContentPartPr>
            <p14:xfrm>
              <a:off x="12897517" y="7857720"/>
              <a:ext cx="1547280" cy="133560"/>
            </p14:xfrm>
          </p:contentPart>
        </mc:Choice>
        <mc:Fallback xmlns="">
          <p:pic>
            <p:nvPicPr>
              <p:cNvPr id="4" name="Ink 3">
                <a:extLst>
                  <a:ext uri="{FF2B5EF4-FFF2-40B4-BE49-F238E27FC236}">
                    <a16:creationId xmlns:a16="http://schemas.microsoft.com/office/drawing/2014/main" id="{8BB0CECB-7725-DB1E-0BB8-8AA0F8A3B76D}"/>
                  </a:ext>
                </a:extLst>
              </p:cNvPr>
              <p:cNvPicPr/>
              <p:nvPr/>
            </p:nvPicPr>
            <p:blipFill>
              <a:blip r:embed="rId5"/>
              <a:stretch>
                <a:fillRect/>
              </a:stretch>
            </p:blipFill>
            <p:spPr>
              <a:xfrm>
                <a:off x="12834517" y="7794720"/>
                <a:ext cx="1672920" cy="2592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6" name="Ink 5">
                <a:extLst>
                  <a:ext uri="{FF2B5EF4-FFF2-40B4-BE49-F238E27FC236}">
                    <a16:creationId xmlns:a16="http://schemas.microsoft.com/office/drawing/2014/main" id="{D7584BFD-B653-51BF-2378-35E43465C69E}"/>
                  </a:ext>
                </a:extLst>
              </p14:cNvPr>
              <p14:cNvContentPartPr/>
              <p14:nvPr/>
            </p14:nvContentPartPr>
            <p14:xfrm>
              <a:off x="13202797" y="7915320"/>
              <a:ext cx="1299600" cy="57960"/>
            </p14:xfrm>
          </p:contentPart>
        </mc:Choice>
        <mc:Fallback xmlns="">
          <p:pic>
            <p:nvPicPr>
              <p:cNvPr id="6" name="Ink 5">
                <a:extLst>
                  <a:ext uri="{FF2B5EF4-FFF2-40B4-BE49-F238E27FC236}">
                    <a16:creationId xmlns:a16="http://schemas.microsoft.com/office/drawing/2014/main" id="{D7584BFD-B653-51BF-2378-35E43465C69E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3140157" y="7852320"/>
                <a:ext cx="1425240" cy="183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8">
            <p14:nvContentPartPr>
              <p14:cNvPr id="7" name="Ink 6">
                <a:extLst>
                  <a:ext uri="{FF2B5EF4-FFF2-40B4-BE49-F238E27FC236}">
                    <a16:creationId xmlns:a16="http://schemas.microsoft.com/office/drawing/2014/main" id="{5A384E32-3CF2-82B7-96B3-75FC23F94FD3}"/>
                  </a:ext>
                </a:extLst>
              </p14:cNvPr>
              <p14:cNvContentPartPr/>
              <p14:nvPr/>
            </p14:nvContentPartPr>
            <p14:xfrm>
              <a:off x="12987157" y="8029440"/>
              <a:ext cx="1414800" cy="360"/>
            </p14:xfrm>
          </p:contentPart>
        </mc:Choice>
        <mc:Fallback xmlns="">
          <p:pic>
            <p:nvPicPr>
              <p:cNvPr id="7" name="Ink 6">
                <a:extLst>
                  <a:ext uri="{FF2B5EF4-FFF2-40B4-BE49-F238E27FC236}">
                    <a16:creationId xmlns:a16="http://schemas.microsoft.com/office/drawing/2014/main" id="{5A384E32-3CF2-82B7-96B3-75FC23F94FD3}"/>
                  </a:ext>
                </a:extLst>
              </p:cNvPr>
              <p:cNvPicPr/>
              <p:nvPr/>
            </p:nvPicPr>
            <p:blipFill>
              <a:blip r:embed="rId9"/>
              <a:stretch>
                <a:fillRect/>
              </a:stretch>
            </p:blipFill>
            <p:spPr>
              <a:xfrm>
                <a:off x="12924157" y="7966800"/>
                <a:ext cx="1540440" cy="126000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6580708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202020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FFFFFF"/>
      </a:dk1>
      <a:lt1>
        <a:sysClr val="window" lastClr="202020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</TotalTime>
  <Words>931</Words>
  <Application>Microsoft Office PowerPoint</Application>
  <PresentationFormat>Custom</PresentationFormat>
  <Paragraphs>140</Paragraphs>
  <Slides>15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9" baseType="lpstr">
      <vt:lpstr>Libre Baskerville</vt:lpstr>
      <vt:lpstr>Open Sans</vt:lpstr>
      <vt:lpstr>Arial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>Ibrar Hussain</dc:creator>
  <cp:lastModifiedBy>Ibrar Hussain</cp:lastModifiedBy>
  <cp:revision>3</cp:revision>
  <dcterms:created xsi:type="dcterms:W3CDTF">2026-03-14T17:25:56Z</dcterms:created>
  <dcterms:modified xsi:type="dcterms:W3CDTF">2026-03-21T20:12:34Z</dcterms:modified>
</cp:coreProperties>
</file>