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25" autoAdjust="0"/>
    <p:restoredTop sz="94660"/>
  </p:normalViewPr>
  <p:slideViewPr>
    <p:cSldViewPr snapToGrid="0">
      <p:cViewPr>
        <p:scale>
          <a:sx n="202" d="100"/>
          <a:sy n="202" d="100"/>
        </p:scale>
        <p:origin x="-4176" y="-29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4532D9-47C4-46A0-AA5A-004CB3F4F824}" type="doc">
      <dgm:prSet loTypeId="urn:microsoft.com/office/officeart/2005/8/layout/cycle3" loCatId="cycle" qsTypeId="urn:microsoft.com/office/officeart/2005/8/quickstyle/simple3" qsCatId="simple" csTypeId="urn:microsoft.com/office/officeart/2005/8/colors/colorful5" csCatId="colorful"/>
      <dgm:spPr/>
      <dgm:t>
        <a:bodyPr/>
        <a:lstStyle/>
        <a:p>
          <a:endParaRPr lang="en-US"/>
        </a:p>
      </dgm:t>
    </dgm:pt>
    <dgm:pt modelId="{45737895-F479-42EB-8277-01678ED3C4E3}">
      <dgm:prSet/>
      <dgm:spPr/>
      <dgm:t>
        <a:bodyPr/>
        <a:lstStyle/>
        <a:p>
          <a:r>
            <a:rPr lang="en-GB" b="1"/>
            <a:t>Strengths</a:t>
          </a:r>
          <a:endParaRPr lang="en-US"/>
        </a:p>
      </dgm:t>
    </dgm:pt>
    <dgm:pt modelId="{A400BD04-D2EA-4FDF-8FF1-F357C4B0F660}" type="parTrans" cxnId="{D3CF0A7E-F9D8-4B7C-AC87-AA19F6AA6F28}">
      <dgm:prSet/>
      <dgm:spPr/>
      <dgm:t>
        <a:bodyPr/>
        <a:lstStyle/>
        <a:p>
          <a:endParaRPr lang="en-US"/>
        </a:p>
      </dgm:t>
    </dgm:pt>
    <dgm:pt modelId="{6DB2702A-C0F8-4800-8E8C-5B7B7FAA2FD3}" type="sibTrans" cxnId="{D3CF0A7E-F9D8-4B7C-AC87-AA19F6AA6F28}">
      <dgm:prSet/>
      <dgm:spPr/>
      <dgm:t>
        <a:bodyPr/>
        <a:lstStyle/>
        <a:p>
          <a:endParaRPr lang="en-US"/>
        </a:p>
      </dgm:t>
    </dgm:pt>
    <dgm:pt modelId="{BF520A5A-BC3C-43AC-9596-D6496C09C4BF}">
      <dgm:prSet/>
      <dgm:spPr/>
      <dgm:t>
        <a:bodyPr/>
        <a:lstStyle/>
        <a:p>
          <a:r>
            <a:rPr lang="en-GB"/>
            <a:t>Loyal customers</a:t>
          </a:r>
          <a:endParaRPr lang="en-US"/>
        </a:p>
      </dgm:t>
    </dgm:pt>
    <dgm:pt modelId="{EC449D64-CB8D-4336-B1ED-01E983A1304C}" type="parTrans" cxnId="{10E152F7-B05D-4862-9FD1-CDDC6E236FD8}">
      <dgm:prSet/>
      <dgm:spPr/>
      <dgm:t>
        <a:bodyPr/>
        <a:lstStyle/>
        <a:p>
          <a:endParaRPr lang="en-US"/>
        </a:p>
      </dgm:t>
    </dgm:pt>
    <dgm:pt modelId="{E3D5FE2F-29CA-4CE7-9989-4F71F228D15D}" type="sibTrans" cxnId="{10E152F7-B05D-4862-9FD1-CDDC6E236FD8}">
      <dgm:prSet/>
      <dgm:spPr/>
      <dgm:t>
        <a:bodyPr/>
        <a:lstStyle/>
        <a:p>
          <a:endParaRPr lang="en-US"/>
        </a:p>
      </dgm:t>
    </dgm:pt>
    <dgm:pt modelId="{6904F95B-B0EE-4F02-92FE-A02AB2D64161}">
      <dgm:prSet/>
      <dgm:spPr/>
      <dgm:t>
        <a:bodyPr/>
        <a:lstStyle/>
        <a:p>
          <a:r>
            <a:rPr lang="en-GB"/>
            <a:t>Wide range of products</a:t>
          </a:r>
          <a:endParaRPr lang="en-US"/>
        </a:p>
      </dgm:t>
    </dgm:pt>
    <dgm:pt modelId="{0B6791C7-C122-47E9-86C2-F9C32F5C6510}" type="parTrans" cxnId="{DA5B6547-7E14-4FF2-91F4-6D940F8681E4}">
      <dgm:prSet/>
      <dgm:spPr/>
      <dgm:t>
        <a:bodyPr/>
        <a:lstStyle/>
        <a:p>
          <a:endParaRPr lang="en-US"/>
        </a:p>
      </dgm:t>
    </dgm:pt>
    <dgm:pt modelId="{7735AFCF-5418-4F4A-91FE-94CE1E59738C}" type="sibTrans" cxnId="{DA5B6547-7E14-4FF2-91F4-6D940F8681E4}">
      <dgm:prSet/>
      <dgm:spPr/>
      <dgm:t>
        <a:bodyPr/>
        <a:lstStyle/>
        <a:p>
          <a:endParaRPr lang="en-US"/>
        </a:p>
      </dgm:t>
    </dgm:pt>
    <dgm:pt modelId="{3B2027D2-E889-42D8-B281-ABC2BBEF5361}">
      <dgm:prSet/>
      <dgm:spPr/>
      <dgm:t>
        <a:bodyPr/>
        <a:lstStyle/>
        <a:p>
          <a:r>
            <a:rPr lang="en-GB"/>
            <a:t>Quality</a:t>
          </a:r>
          <a:endParaRPr lang="en-US"/>
        </a:p>
      </dgm:t>
    </dgm:pt>
    <dgm:pt modelId="{77732B2F-996D-44F4-A34D-A4F7A968393D}" type="parTrans" cxnId="{458CCE5C-6860-422D-A7EA-63BB1E047EB4}">
      <dgm:prSet/>
      <dgm:spPr/>
      <dgm:t>
        <a:bodyPr/>
        <a:lstStyle/>
        <a:p>
          <a:endParaRPr lang="en-US"/>
        </a:p>
      </dgm:t>
    </dgm:pt>
    <dgm:pt modelId="{3FD3B8F0-60C0-4ACA-B325-428D177C3C52}" type="sibTrans" cxnId="{458CCE5C-6860-422D-A7EA-63BB1E047EB4}">
      <dgm:prSet/>
      <dgm:spPr/>
      <dgm:t>
        <a:bodyPr/>
        <a:lstStyle/>
        <a:p>
          <a:endParaRPr lang="en-US"/>
        </a:p>
      </dgm:t>
    </dgm:pt>
    <dgm:pt modelId="{4A86BC39-EC80-43A4-9376-0D0838B0F2A3}">
      <dgm:prSet/>
      <dgm:spPr/>
      <dgm:t>
        <a:bodyPr/>
        <a:lstStyle/>
        <a:p>
          <a:r>
            <a:rPr lang="en-GB" b="1"/>
            <a:t>Weaknesses</a:t>
          </a:r>
          <a:endParaRPr lang="en-US"/>
        </a:p>
      </dgm:t>
    </dgm:pt>
    <dgm:pt modelId="{6A83BCEA-C1EE-4EA8-A78A-4C0C1231789D}" type="parTrans" cxnId="{410D4B00-808D-4C4A-8F5D-A90353826FFE}">
      <dgm:prSet/>
      <dgm:spPr/>
      <dgm:t>
        <a:bodyPr/>
        <a:lstStyle/>
        <a:p>
          <a:endParaRPr lang="en-US"/>
        </a:p>
      </dgm:t>
    </dgm:pt>
    <dgm:pt modelId="{1268FD14-D5F2-41FE-B145-79BA8F15BA18}" type="sibTrans" cxnId="{410D4B00-808D-4C4A-8F5D-A90353826FFE}">
      <dgm:prSet/>
      <dgm:spPr/>
      <dgm:t>
        <a:bodyPr/>
        <a:lstStyle/>
        <a:p>
          <a:endParaRPr lang="en-US"/>
        </a:p>
      </dgm:t>
    </dgm:pt>
    <dgm:pt modelId="{C93C2E5E-AD33-4ECD-91F9-3FBE7FEF9660}">
      <dgm:prSet/>
      <dgm:spPr/>
      <dgm:t>
        <a:bodyPr/>
        <a:lstStyle/>
        <a:p>
          <a:r>
            <a:rPr lang="en-GB"/>
            <a:t>Marketing</a:t>
          </a:r>
          <a:endParaRPr lang="en-US"/>
        </a:p>
      </dgm:t>
    </dgm:pt>
    <dgm:pt modelId="{0CD701E0-1D07-4987-B7C7-AC8B9C3FE280}" type="parTrans" cxnId="{6449A85E-65F2-4AA5-A8ED-5FCB1DF74834}">
      <dgm:prSet/>
      <dgm:spPr/>
      <dgm:t>
        <a:bodyPr/>
        <a:lstStyle/>
        <a:p>
          <a:endParaRPr lang="en-US"/>
        </a:p>
      </dgm:t>
    </dgm:pt>
    <dgm:pt modelId="{6F493F7C-FC6E-4674-B168-6CF5B2426AC2}" type="sibTrans" cxnId="{6449A85E-65F2-4AA5-A8ED-5FCB1DF74834}">
      <dgm:prSet/>
      <dgm:spPr/>
      <dgm:t>
        <a:bodyPr/>
        <a:lstStyle/>
        <a:p>
          <a:endParaRPr lang="en-US"/>
        </a:p>
      </dgm:t>
    </dgm:pt>
    <dgm:pt modelId="{11AAEE0F-1516-4847-A264-099E0FFA1D0A}">
      <dgm:prSet/>
      <dgm:spPr/>
      <dgm:t>
        <a:bodyPr/>
        <a:lstStyle/>
        <a:p>
          <a:r>
            <a:rPr lang="en-GB"/>
            <a:t>No promotions</a:t>
          </a:r>
          <a:endParaRPr lang="en-US"/>
        </a:p>
      </dgm:t>
    </dgm:pt>
    <dgm:pt modelId="{91F1E068-FB3D-451E-94A0-1283C4C43980}" type="parTrans" cxnId="{13DCDD31-4C96-40FE-A585-7C95704A7C01}">
      <dgm:prSet/>
      <dgm:spPr/>
      <dgm:t>
        <a:bodyPr/>
        <a:lstStyle/>
        <a:p>
          <a:endParaRPr lang="en-US"/>
        </a:p>
      </dgm:t>
    </dgm:pt>
    <dgm:pt modelId="{32BCA34A-9A25-4366-A9D4-AFBFE7C2EB35}" type="sibTrans" cxnId="{13DCDD31-4C96-40FE-A585-7C95704A7C01}">
      <dgm:prSet/>
      <dgm:spPr/>
      <dgm:t>
        <a:bodyPr/>
        <a:lstStyle/>
        <a:p>
          <a:endParaRPr lang="en-US"/>
        </a:p>
      </dgm:t>
    </dgm:pt>
    <dgm:pt modelId="{612498C9-59CA-4936-A3EC-3C3D02E8067F}">
      <dgm:prSet/>
      <dgm:spPr/>
      <dgm:t>
        <a:bodyPr/>
        <a:lstStyle/>
        <a:p>
          <a:r>
            <a:rPr lang="en-GB"/>
            <a:t>Narrow markets</a:t>
          </a:r>
          <a:endParaRPr lang="en-US"/>
        </a:p>
      </dgm:t>
    </dgm:pt>
    <dgm:pt modelId="{5A4C17C8-D78C-431D-833E-4F7B8ABA9D4E}" type="parTrans" cxnId="{36D412C4-F97C-46F8-B8DE-6DEAC41B0E8F}">
      <dgm:prSet/>
      <dgm:spPr/>
      <dgm:t>
        <a:bodyPr/>
        <a:lstStyle/>
        <a:p>
          <a:endParaRPr lang="en-US"/>
        </a:p>
      </dgm:t>
    </dgm:pt>
    <dgm:pt modelId="{0B05CEE5-5D94-44B7-A39E-660C3C459075}" type="sibTrans" cxnId="{36D412C4-F97C-46F8-B8DE-6DEAC41B0E8F}">
      <dgm:prSet/>
      <dgm:spPr/>
      <dgm:t>
        <a:bodyPr/>
        <a:lstStyle/>
        <a:p>
          <a:endParaRPr lang="en-US"/>
        </a:p>
      </dgm:t>
    </dgm:pt>
    <dgm:pt modelId="{507D4921-ED4F-46D5-AEFF-B7261BBBD36F}">
      <dgm:prSet/>
      <dgm:spPr/>
      <dgm:t>
        <a:bodyPr/>
        <a:lstStyle/>
        <a:p>
          <a:r>
            <a:rPr lang="en-GB" b="1"/>
            <a:t>Opportunities</a:t>
          </a:r>
          <a:endParaRPr lang="en-US"/>
        </a:p>
      </dgm:t>
    </dgm:pt>
    <dgm:pt modelId="{38823024-EA5C-473D-91F1-0679971BB4F7}" type="parTrans" cxnId="{F47E17E4-7678-4D22-B781-503D5D0F5F8B}">
      <dgm:prSet/>
      <dgm:spPr/>
      <dgm:t>
        <a:bodyPr/>
        <a:lstStyle/>
        <a:p>
          <a:endParaRPr lang="en-US"/>
        </a:p>
      </dgm:t>
    </dgm:pt>
    <dgm:pt modelId="{96C1FD39-5640-4DC3-9D78-CACF3F19EFA4}" type="sibTrans" cxnId="{F47E17E4-7678-4D22-B781-503D5D0F5F8B}">
      <dgm:prSet/>
      <dgm:spPr/>
      <dgm:t>
        <a:bodyPr/>
        <a:lstStyle/>
        <a:p>
          <a:endParaRPr lang="en-US"/>
        </a:p>
      </dgm:t>
    </dgm:pt>
    <dgm:pt modelId="{4E5016BA-9C7A-4F26-89D3-FB6F6410389B}">
      <dgm:prSet/>
      <dgm:spPr/>
      <dgm:t>
        <a:bodyPr/>
        <a:lstStyle/>
        <a:p>
          <a:r>
            <a:rPr lang="en-GB"/>
            <a:t>Advertise and appeal to couples looking to get married</a:t>
          </a:r>
          <a:endParaRPr lang="en-US"/>
        </a:p>
      </dgm:t>
    </dgm:pt>
    <dgm:pt modelId="{263A501F-B18A-4423-9CD9-5A4C2466F2B2}" type="parTrans" cxnId="{A2C47A7D-47C2-45A0-B923-1DD1C8E41A8C}">
      <dgm:prSet/>
      <dgm:spPr/>
      <dgm:t>
        <a:bodyPr/>
        <a:lstStyle/>
        <a:p>
          <a:endParaRPr lang="en-US"/>
        </a:p>
      </dgm:t>
    </dgm:pt>
    <dgm:pt modelId="{FF9F77C5-45F0-43BC-919A-9FA68ADE3ED6}" type="sibTrans" cxnId="{A2C47A7D-47C2-45A0-B923-1DD1C8E41A8C}">
      <dgm:prSet/>
      <dgm:spPr/>
      <dgm:t>
        <a:bodyPr/>
        <a:lstStyle/>
        <a:p>
          <a:endParaRPr lang="en-US"/>
        </a:p>
      </dgm:t>
    </dgm:pt>
    <dgm:pt modelId="{1FEE256B-FE29-4839-A918-9D55931DFF2C}">
      <dgm:prSet/>
      <dgm:spPr/>
      <dgm:t>
        <a:bodyPr/>
        <a:lstStyle/>
        <a:p>
          <a:r>
            <a:rPr lang="en-GB"/>
            <a:t>Cooperate and social responsibility</a:t>
          </a:r>
          <a:endParaRPr lang="en-US"/>
        </a:p>
      </dgm:t>
    </dgm:pt>
    <dgm:pt modelId="{06146B69-C5BC-4D1B-9129-6314CAF91D4A}" type="parTrans" cxnId="{5EFA399D-DB35-4C24-913E-2FA8D728316D}">
      <dgm:prSet/>
      <dgm:spPr/>
      <dgm:t>
        <a:bodyPr/>
        <a:lstStyle/>
        <a:p>
          <a:endParaRPr lang="en-US"/>
        </a:p>
      </dgm:t>
    </dgm:pt>
    <dgm:pt modelId="{D2015A67-D896-410B-AD37-BF207D8AEB22}" type="sibTrans" cxnId="{5EFA399D-DB35-4C24-913E-2FA8D728316D}">
      <dgm:prSet/>
      <dgm:spPr/>
      <dgm:t>
        <a:bodyPr/>
        <a:lstStyle/>
        <a:p>
          <a:endParaRPr lang="en-US"/>
        </a:p>
      </dgm:t>
    </dgm:pt>
    <dgm:pt modelId="{D97216EE-FFAE-4EAB-BF5E-0A6E2A1D7A25}">
      <dgm:prSet/>
      <dgm:spPr/>
      <dgm:t>
        <a:bodyPr/>
        <a:lstStyle/>
        <a:p>
          <a:r>
            <a:rPr lang="en-GB" b="1"/>
            <a:t>Threats</a:t>
          </a:r>
          <a:endParaRPr lang="en-US"/>
        </a:p>
      </dgm:t>
    </dgm:pt>
    <dgm:pt modelId="{25036F64-45D0-4594-B63A-ED8FD80CC05D}" type="parTrans" cxnId="{5470C889-C1F5-4A17-AFBC-1BF744160743}">
      <dgm:prSet/>
      <dgm:spPr/>
      <dgm:t>
        <a:bodyPr/>
        <a:lstStyle/>
        <a:p>
          <a:endParaRPr lang="en-US"/>
        </a:p>
      </dgm:t>
    </dgm:pt>
    <dgm:pt modelId="{77E67D13-FF6A-4FA0-8ADC-BFA480AD54D1}" type="sibTrans" cxnId="{5470C889-C1F5-4A17-AFBC-1BF744160743}">
      <dgm:prSet/>
      <dgm:spPr/>
      <dgm:t>
        <a:bodyPr/>
        <a:lstStyle/>
        <a:p>
          <a:endParaRPr lang="en-US"/>
        </a:p>
      </dgm:t>
    </dgm:pt>
    <dgm:pt modelId="{E5275441-1369-4E3B-9798-1BF0AFDC1BF4}">
      <dgm:prSet/>
      <dgm:spPr/>
      <dgm:t>
        <a:bodyPr/>
        <a:lstStyle/>
        <a:p>
          <a:r>
            <a:rPr lang="en-GB"/>
            <a:t>Product price</a:t>
          </a:r>
          <a:endParaRPr lang="en-US"/>
        </a:p>
      </dgm:t>
    </dgm:pt>
    <dgm:pt modelId="{C3637EA0-9843-46FF-BA07-22C5C7CCB3E4}" type="parTrans" cxnId="{73E2E0CB-6D0B-4902-B57D-C5760C9413E8}">
      <dgm:prSet/>
      <dgm:spPr/>
      <dgm:t>
        <a:bodyPr/>
        <a:lstStyle/>
        <a:p>
          <a:endParaRPr lang="en-US"/>
        </a:p>
      </dgm:t>
    </dgm:pt>
    <dgm:pt modelId="{507BC7A9-FA37-4444-B94F-C3E0BA44384A}" type="sibTrans" cxnId="{73E2E0CB-6D0B-4902-B57D-C5760C9413E8}">
      <dgm:prSet/>
      <dgm:spPr/>
      <dgm:t>
        <a:bodyPr/>
        <a:lstStyle/>
        <a:p>
          <a:endParaRPr lang="en-US"/>
        </a:p>
      </dgm:t>
    </dgm:pt>
    <dgm:pt modelId="{D92887E3-76D7-470C-820C-5DE12FF23B4D}">
      <dgm:prSet/>
      <dgm:spPr/>
      <dgm:t>
        <a:bodyPr/>
        <a:lstStyle/>
        <a:p>
          <a:r>
            <a:rPr lang="en-GB"/>
            <a:t>Other competitors</a:t>
          </a:r>
          <a:endParaRPr lang="en-US"/>
        </a:p>
      </dgm:t>
    </dgm:pt>
    <dgm:pt modelId="{0062BEE7-DC89-46BD-9163-7A44EA677840}" type="parTrans" cxnId="{95E31ACE-72ED-45F6-866A-374CED2FB604}">
      <dgm:prSet/>
      <dgm:spPr/>
      <dgm:t>
        <a:bodyPr/>
        <a:lstStyle/>
        <a:p>
          <a:endParaRPr lang="en-US"/>
        </a:p>
      </dgm:t>
    </dgm:pt>
    <dgm:pt modelId="{10194ED2-E0B7-4D33-B2DE-9872B1E5B5A9}" type="sibTrans" cxnId="{95E31ACE-72ED-45F6-866A-374CED2FB604}">
      <dgm:prSet/>
      <dgm:spPr/>
      <dgm:t>
        <a:bodyPr/>
        <a:lstStyle/>
        <a:p>
          <a:endParaRPr lang="en-US"/>
        </a:p>
      </dgm:t>
    </dgm:pt>
    <dgm:pt modelId="{726D3612-3D8D-4199-8368-8EC5C1D9AE73}">
      <dgm:prSet/>
      <dgm:spPr/>
      <dgm:t>
        <a:bodyPr/>
        <a:lstStyle/>
        <a:p>
          <a:r>
            <a:rPr lang="en-GB"/>
            <a:t>Keeping up with trends</a:t>
          </a:r>
          <a:endParaRPr lang="en-US"/>
        </a:p>
      </dgm:t>
    </dgm:pt>
    <dgm:pt modelId="{472FDD69-B774-453B-9485-073AFB3CD3DD}" type="parTrans" cxnId="{E8460E11-1238-4EB6-8EE2-A066049C0AB5}">
      <dgm:prSet/>
      <dgm:spPr/>
      <dgm:t>
        <a:bodyPr/>
        <a:lstStyle/>
        <a:p>
          <a:endParaRPr lang="en-US"/>
        </a:p>
      </dgm:t>
    </dgm:pt>
    <dgm:pt modelId="{C115913E-DEEA-41EA-9722-272CD668B860}" type="sibTrans" cxnId="{E8460E11-1238-4EB6-8EE2-A066049C0AB5}">
      <dgm:prSet/>
      <dgm:spPr/>
      <dgm:t>
        <a:bodyPr/>
        <a:lstStyle/>
        <a:p>
          <a:endParaRPr lang="en-US"/>
        </a:p>
      </dgm:t>
    </dgm:pt>
    <dgm:pt modelId="{FDDFF122-96FF-4B58-AB07-2D7CEC54AE87}" type="pres">
      <dgm:prSet presAssocID="{EC4532D9-47C4-46A0-AA5A-004CB3F4F824}" presName="Name0" presStyleCnt="0">
        <dgm:presLayoutVars>
          <dgm:dir/>
          <dgm:resizeHandles val="exact"/>
        </dgm:presLayoutVars>
      </dgm:prSet>
      <dgm:spPr/>
    </dgm:pt>
    <dgm:pt modelId="{F0C3145A-6469-4F15-A835-734F747FBA49}" type="pres">
      <dgm:prSet presAssocID="{EC4532D9-47C4-46A0-AA5A-004CB3F4F824}" presName="cycle" presStyleCnt="0"/>
      <dgm:spPr/>
    </dgm:pt>
    <dgm:pt modelId="{1ED4A824-D4E9-454B-BFB4-70E660264A62}" type="pres">
      <dgm:prSet presAssocID="{45737895-F479-42EB-8277-01678ED3C4E3}" presName="nodeFirstNode" presStyleLbl="node1" presStyleIdx="0" presStyleCnt="15">
        <dgm:presLayoutVars>
          <dgm:bulletEnabled val="1"/>
        </dgm:presLayoutVars>
      </dgm:prSet>
      <dgm:spPr/>
    </dgm:pt>
    <dgm:pt modelId="{8AF6C45B-3196-4F2B-9C5C-9E51FD4B0DA9}" type="pres">
      <dgm:prSet presAssocID="{6DB2702A-C0F8-4800-8E8C-5B7B7FAA2FD3}" presName="sibTransFirstNode" presStyleLbl="bgShp" presStyleIdx="0" presStyleCnt="1"/>
      <dgm:spPr/>
    </dgm:pt>
    <dgm:pt modelId="{8FFBE455-1638-4449-AF35-8A56224F36A8}" type="pres">
      <dgm:prSet presAssocID="{BF520A5A-BC3C-43AC-9596-D6496C09C4BF}" presName="nodeFollowingNodes" presStyleLbl="node1" presStyleIdx="1" presStyleCnt="15">
        <dgm:presLayoutVars>
          <dgm:bulletEnabled val="1"/>
        </dgm:presLayoutVars>
      </dgm:prSet>
      <dgm:spPr/>
    </dgm:pt>
    <dgm:pt modelId="{83E9AAE8-6010-437A-A38F-6F24FB71BDAE}" type="pres">
      <dgm:prSet presAssocID="{6904F95B-B0EE-4F02-92FE-A02AB2D64161}" presName="nodeFollowingNodes" presStyleLbl="node1" presStyleIdx="2" presStyleCnt="15">
        <dgm:presLayoutVars>
          <dgm:bulletEnabled val="1"/>
        </dgm:presLayoutVars>
      </dgm:prSet>
      <dgm:spPr/>
    </dgm:pt>
    <dgm:pt modelId="{B8867916-C5F1-4646-971F-347228456B2F}" type="pres">
      <dgm:prSet presAssocID="{3B2027D2-E889-42D8-B281-ABC2BBEF5361}" presName="nodeFollowingNodes" presStyleLbl="node1" presStyleIdx="3" presStyleCnt="15">
        <dgm:presLayoutVars>
          <dgm:bulletEnabled val="1"/>
        </dgm:presLayoutVars>
      </dgm:prSet>
      <dgm:spPr/>
    </dgm:pt>
    <dgm:pt modelId="{717FAC35-0714-4484-8C71-F8573C219D67}" type="pres">
      <dgm:prSet presAssocID="{4A86BC39-EC80-43A4-9376-0D0838B0F2A3}" presName="nodeFollowingNodes" presStyleLbl="node1" presStyleIdx="4" presStyleCnt="15">
        <dgm:presLayoutVars>
          <dgm:bulletEnabled val="1"/>
        </dgm:presLayoutVars>
      </dgm:prSet>
      <dgm:spPr/>
    </dgm:pt>
    <dgm:pt modelId="{E8697553-8892-4E43-8FF2-02A39D9A1CF5}" type="pres">
      <dgm:prSet presAssocID="{C93C2E5E-AD33-4ECD-91F9-3FBE7FEF9660}" presName="nodeFollowingNodes" presStyleLbl="node1" presStyleIdx="5" presStyleCnt="15">
        <dgm:presLayoutVars>
          <dgm:bulletEnabled val="1"/>
        </dgm:presLayoutVars>
      </dgm:prSet>
      <dgm:spPr/>
    </dgm:pt>
    <dgm:pt modelId="{BF626F28-B83B-4397-B5C5-2574DFBC6385}" type="pres">
      <dgm:prSet presAssocID="{11AAEE0F-1516-4847-A264-099E0FFA1D0A}" presName="nodeFollowingNodes" presStyleLbl="node1" presStyleIdx="6" presStyleCnt="15">
        <dgm:presLayoutVars>
          <dgm:bulletEnabled val="1"/>
        </dgm:presLayoutVars>
      </dgm:prSet>
      <dgm:spPr/>
    </dgm:pt>
    <dgm:pt modelId="{6735325A-F08B-449C-ACC3-D26C9084136C}" type="pres">
      <dgm:prSet presAssocID="{612498C9-59CA-4936-A3EC-3C3D02E8067F}" presName="nodeFollowingNodes" presStyleLbl="node1" presStyleIdx="7" presStyleCnt="15">
        <dgm:presLayoutVars>
          <dgm:bulletEnabled val="1"/>
        </dgm:presLayoutVars>
      </dgm:prSet>
      <dgm:spPr/>
    </dgm:pt>
    <dgm:pt modelId="{1C0AE69B-4564-49EB-83A5-A3D52ABC9285}" type="pres">
      <dgm:prSet presAssocID="{507D4921-ED4F-46D5-AEFF-B7261BBBD36F}" presName="nodeFollowingNodes" presStyleLbl="node1" presStyleIdx="8" presStyleCnt="15">
        <dgm:presLayoutVars>
          <dgm:bulletEnabled val="1"/>
        </dgm:presLayoutVars>
      </dgm:prSet>
      <dgm:spPr/>
    </dgm:pt>
    <dgm:pt modelId="{9D15AB81-EC08-4018-8B59-65441E1333CC}" type="pres">
      <dgm:prSet presAssocID="{4E5016BA-9C7A-4F26-89D3-FB6F6410389B}" presName="nodeFollowingNodes" presStyleLbl="node1" presStyleIdx="9" presStyleCnt="15">
        <dgm:presLayoutVars>
          <dgm:bulletEnabled val="1"/>
        </dgm:presLayoutVars>
      </dgm:prSet>
      <dgm:spPr/>
    </dgm:pt>
    <dgm:pt modelId="{E828B399-AD94-45FA-9C6C-1AD5CCC92246}" type="pres">
      <dgm:prSet presAssocID="{1FEE256B-FE29-4839-A918-9D55931DFF2C}" presName="nodeFollowingNodes" presStyleLbl="node1" presStyleIdx="10" presStyleCnt="15">
        <dgm:presLayoutVars>
          <dgm:bulletEnabled val="1"/>
        </dgm:presLayoutVars>
      </dgm:prSet>
      <dgm:spPr/>
    </dgm:pt>
    <dgm:pt modelId="{867CC3EB-90ED-41BD-8471-12D81474FC32}" type="pres">
      <dgm:prSet presAssocID="{D97216EE-FFAE-4EAB-BF5E-0A6E2A1D7A25}" presName="nodeFollowingNodes" presStyleLbl="node1" presStyleIdx="11" presStyleCnt="15">
        <dgm:presLayoutVars>
          <dgm:bulletEnabled val="1"/>
        </dgm:presLayoutVars>
      </dgm:prSet>
      <dgm:spPr/>
    </dgm:pt>
    <dgm:pt modelId="{23082E67-6FEF-496E-81D7-342EDF3CEDC8}" type="pres">
      <dgm:prSet presAssocID="{E5275441-1369-4E3B-9798-1BF0AFDC1BF4}" presName="nodeFollowingNodes" presStyleLbl="node1" presStyleIdx="12" presStyleCnt="15">
        <dgm:presLayoutVars>
          <dgm:bulletEnabled val="1"/>
        </dgm:presLayoutVars>
      </dgm:prSet>
      <dgm:spPr/>
    </dgm:pt>
    <dgm:pt modelId="{E0383677-1D7C-408F-BB2D-BEFF94310DBF}" type="pres">
      <dgm:prSet presAssocID="{D92887E3-76D7-470C-820C-5DE12FF23B4D}" presName="nodeFollowingNodes" presStyleLbl="node1" presStyleIdx="13" presStyleCnt="15">
        <dgm:presLayoutVars>
          <dgm:bulletEnabled val="1"/>
        </dgm:presLayoutVars>
      </dgm:prSet>
      <dgm:spPr/>
    </dgm:pt>
    <dgm:pt modelId="{72998FD3-CE2E-4243-AEEB-EE54053779C3}" type="pres">
      <dgm:prSet presAssocID="{726D3612-3D8D-4199-8368-8EC5C1D9AE73}" presName="nodeFollowingNodes" presStyleLbl="node1" presStyleIdx="14" presStyleCnt="15">
        <dgm:presLayoutVars>
          <dgm:bulletEnabled val="1"/>
        </dgm:presLayoutVars>
      </dgm:prSet>
      <dgm:spPr/>
    </dgm:pt>
  </dgm:ptLst>
  <dgm:cxnLst>
    <dgm:cxn modelId="{410D4B00-808D-4C4A-8F5D-A90353826FFE}" srcId="{EC4532D9-47C4-46A0-AA5A-004CB3F4F824}" destId="{4A86BC39-EC80-43A4-9376-0D0838B0F2A3}" srcOrd="4" destOrd="0" parTransId="{6A83BCEA-C1EE-4EA8-A78A-4C0C1231789D}" sibTransId="{1268FD14-D5F2-41FE-B145-79BA8F15BA18}"/>
    <dgm:cxn modelId="{E8460E11-1238-4EB6-8EE2-A066049C0AB5}" srcId="{EC4532D9-47C4-46A0-AA5A-004CB3F4F824}" destId="{726D3612-3D8D-4199-8368-8EC5C1D9AE73}" srcOrd="14" destOrd="0" parTransId="{472FDD69-B774-453B-9485-073AFB3CD3DD}" sibTransId="{C115913E-DEEA-41EA-9722-272CD668B860}"/>
    <dgm:cxn modelId="{EE3A7219-78AA-496E-9944-CD0F0D836C64}" type="presOf" srcId="{EC4532D9-47C4-46A0-AA5A-004CB3F4F824}" destId="{FDDFF122-96FF-4B58-AB07-2D7CEC54AE87}" srcOrd="0" destOrd="0" presId="urn:microsoft.com/office/officeart/2005/8/layout/cycle3"/>
    <dgm:cxn modelId="{43BDDB25-DE9E-48B9-8C23-195D82CE1C3B}" type="presOf" srcId="{3B2027D2-E889-42D8-B281-ABC2BBEF5361}" destId="{B8867916-C5F1-4646-971F-347228456B2F}" srcOrd="0" destOrd="0" presId="urn:microsoft.com/office/officeart/2005/8/layout/cycle3"/>
    <dgm:cxn modelId="{13DCDD31-4C96-40FE-A585-7C95704A7C01}" srcId="{EC4532D9-47C4-46A0-AA5A-004CB3F4F824}" destId="{11AAEE0F-1516-4847-A264-099E0FFA1D0A}" srcOrd="6" destOrd="0" parTransId="{91F1E068-FB3D-451E-94A0-1283C4C43980}" sibTransId="{32BCA34A-9A25-4366-A9D4-AFBFE7C2EB35}"/>
    <dgm:cxn modelId="{0FFB263E-2C6A-4B8B-A058-3B2077B22247}" type="presOf" srcId="{4A86BC39-EC80-43A4-9376-0D0838B0F2A3}" destId="{717FAC35-0714-4484-8C71-F8573C219D67}" srcOrd="0" destOrd="0" presId="urn:microsoft.com/office/officeart/2005/8/layout/cycle3"/>
    <dgm:cxn modelId="{458CCE5C-6860-422D-A7EA-63BB1E047EB4}" srcId="{EC4532D9-47C4-46A0-AA5A-004CB3F4F824}" destId="{3B2027D2-E889-42D8-B281-ABC2BBEF5361}" srcOrd="3" destOrd="0" parTransId="{77732B2F-996D-44F4-A34D-A4F7A968393D}" sibTransId="{3FD3B8F0-60C0-4ACA-B325-428D177C3C52}"/>
    <dgm:cxn modelId="{6449A85E-65F2-4AA5-A8ED-5FCB1DF74834}" srcId="{EC4532D9-47C4-46A0-AA5A-004CB3F4F824}" destId="{C93C2E5E-AD33-4ECD-91F9-3FBE7FEF9660}" srcOrd="5" destOrd="0" parTransId="{0CD701E0-1D07-4987-B7C7-AC8B9C3FE280}" sibTransId="{6F493F7C-FC6E-4674-B168-6CF5B2426AC2}"/>
    <dgm:cxn modelId="{DA5B6547-7E14-4FF2-91F4-6D940F8681E4}" srcId="{EC4532D9-47C4-46A0-AA5A-004CB3F4F824}" destId="{6904F95B-B0EE-4F02-92FE-A02AB2D64161}" srcOrd="2" destOrd="0" parTransId="{0B6791C7-C122-47E9-86C2-F9C32F5C6510}" sibTransId="{7735AFCF-5418-4F4A-91FE-94CE1E59738C}"/>
    <dgm:cxn modelId="{A06BD34B-96A1-4A83-888D-446DCE96D9E7}" type="presOf" srcId="{1FEE256B-FE29-4839-A918-9D55931DFF2C}" destId="{E828B399-AD94-45FA-9C6C-1AD5CCC92246}" srcOrd="0" destOrd="0" presId="urn:microsoft.com/office/officeart/2005/8/layout/cycle3"/>
    <dgm:cxn modelId="{033E3C4D-E681-44CF-AF95-CB6AE426C578}" type="presOf" srcId="{C93C2E5E-AD33-4ECD-91F9-3FBE7FEF9660}" destId="{E8697553-8892-4E43-8FF2-02A39D9A1CF5}" srcOrd="0" destOrd="0" presId="urn:microsoft.com/office/officeart/2005/8/layout/cycle3"/>
    <dgm:cxn modelId="{A4614C76-B953-4E80-9A65-47D8F94674CE}" type="presOf" srcId="{726D3612-3D8D-4199-8368-8EC5C1D9AE73}" destId="{72998FD3-CE2E-4243-AEEB-EE54053779C3}" srcOrd="0" destOrd="0" presId="urn:microsoft.com/office/officeart/2005/8/layout/cycle3"/>
    <dgm:cxn modelId="{5E5D515A-705A-4710-8118-59D8090CC374}" type="presOf" srcId="{E5275441-1369-4E3B-9798-1BF0AFDC1BF4}" destId="{23082E67-6FEF-496E-81D7-342EDF3CEDC8}" srcOrd="0" destOrd="0" presId="urn:microsoft.com/office/officeart/2005/8/layout/cycle3"/>
    <dgm:cxn modelId="{A2C47A7D-47C2-45A0-B923-1DD1C8E41A8C}" srcId="{EC4532D9-47C4-46A0-AA5A-004CB3F4F824}" destId="{4E5016BA-9C7A-4F26-89D3-FB6F6410389B}" srcOrd="9" destOrd="0" parTransId="{263A501F-B18A-4423-9CD9-5A4C2466F2B2}" sibTransId="{FF9F77C5-45F0-43BC-919A-9FA68ADE3ED6}"/>
    <dgm:cxn modelId="{D3CF0A7E-F9D8-4B7C-AC87-AA19F6AA6F28}" srcId="{EC4532D9-47C4-46A0-AA5A-004CB3F4F824}" destId="{45737895-F479-42EB-8277-01678ED3C4E3}" srcOrd="0" destOrd="0" parTransId="{A400BD04-D2EA-4FDF-8FF1-F357C4B0F660}" sibTransId="{6DB2702A-C0F8-4800-8E8C-5B7B7FAA2FD3}"/>
    <dgm:cxn modelId="{9B4F9D80-9868-4FF3-AF87-9E642BAE4521}" type="presOf" srcId="{6904F95B-B0EE-4F02-92FE-A02AB2D64161}" destId="{83E9AAE8-6010-437A-A38F-6F24FB71BDAE}" srcOrd="0" destOrd="0" presId="urn:microsoft.com/office/officeart/2005/8/layout/cycle3"/>
    <dgm:cxn modelId="{C7079E85-6930-4188-B6BC-00DE3EEA2BED}" type="presOf" srcId="{612498C9-59CA-4936-A3EC-3C3D02E8067F}" destId="{6735325A-F08B-449C-ACC3-D26C9084136C}" srcOrd="0" destOrd="0" presId="urn:microsoft.com/office/officeart/2005/8/layout/cycle3"/>
    <dgm:cxn modelId="{5470C889-C1F5-4A17-AFBC-1BF744160743}" srcId="{EC4532D9-47C4-46A0-AA5A-004CB3F4F824}" destId="{D97216EE-FFAE-4EAB-BF5E-0A6E2A1D7A25}" srcOrd="11" destOrd="0" parTransId="{25036F64-45D0-4594-B63A-ED8FD80CC05D}" sibTransId="{77E67D13-FF6A-4FA0-8ADC-BFA480AD54D1}"/>
    <dgm:cxn modelId="{B1D43B8D-8E15-4C7F-8D5B-5F9AD7A4DA78}" type="presOf" srcId="{D92887E3-76D7-470C-820C-5DE12FF23B4D}" destId="{E0383677-1D7C-408F-BB2D-BEFF94310DBF}" srcOrd="0" destOrd="0" presId="urn:microsoft.com/office/officeart/2005/8/layout/cycle3"/>
    <dgm:cxn modelId="{5EFA399D-DB35-4C24-913E-2FA8D728316D}" srcId="{EC4532D9-47C4-46A0-AA5A-004CB3F4F824}" destId="{1FEE256B-FE29-4839-A918-9D55931DFF2C}" srcOrd="10" destOrd="0" parTransId="{06146B69-C5BC-4D1B-9129-6314CAF91D4A}" sibTransId="{D2015A67-D896-410B-AD37-BF207D8AEB22}"/>
    <dgm:cxn modelId="{0AB58FAB-D415-44F6-B9A0-DBEED1D8BAC2}" type="presOf" srcId="{BF520A5A-BC3C-43AC-9596-D6496C09C4BF}" destId="{8FFBE455-1638-4449-AF35-8A56224F36A8}" srcOrd="0" destOrd="0" presId="urn:microsoft.com/office/officeart/2005/8/layout/cycle3"/>
    <dgm:cxn modelId="{B738B7C2-E4C8-453D-B257-8AF23343C3AA}" type="presOf" srcId="{45737895-F479-42EB-8277-01678ED3C4E3}" destId="{1ED4A824-D4E9-454B-BFB4-70E660264A62}" srcOrd="0" destOrd="0" presId="urn:microsoft.com/office/officeart/2005/8/layout/cycle3"/>
    <dgm:cxn modelId="{36D412C4-F97C-46F8-B8DE-6DEAC41B0E8F}" srcId="{EC4532D9-47C4-46A0-AA5A-004CB3F4F824}" destId="{612498C9-59CA-4936-A3EC-3C3D02E8067F}" srcOrd="7" destOrd="0" parTransId="{5A4C17C8-D78C-431D-833E-4F7B8ABA9D4E}" sibTransId="{0B05CEE5-5D94-44B7-A39E-660C3C459075}"/>
    <dgm:cxn modelId="{A6A00EC5-0323-4D76-969C-E8986DB78903}" type="presOf" srcId="{4E5016BA-9C7A-4F26-89D3-FB6F6410389B}" destId="{9D15AB81-EC08-4018-8B59-65441E1333CC}" srcOrd="0" destOrd="0" presId="urn:microsoft.com/office/officeart/2005/8/layout/cycle3"/>
    <dgm:cxn modelId="{73E2E0CB-6D0B-4902-B57D-C5760C9413E8}" srcId="{EC4532D9-47C4-46A0-AA5A-004CB3F4F824}" destId="{E5275441-1369-4E3B-9798-1BF0AFDC1BF4}" srcOrd="12" destOrd="0" parTransId="{C3637EA0-9843-46FF-BA07-22C5C7CCB3E4}" sibTransId="{507BC7A9-FA37-4444-B94F-C3E0BA44384A}"/>
    <dgm:cxn modelId="{95E31ACE-72ED-45F6-866A-374CED2FB604}" srcId="{EC4532D9-47C4-46A0-AA5A-004CB3F4F824}" destId="{D92887E3-76D7-470C-820C-5DE12FF23B4D}" srcOrd="13" destOrd="0" parTransId="{0062BEE7-DC89-46BD-9163-7A44EA677840}" sibTransId="{10194ED2-E0B7-4D33-B2DE-9872B1E5B5A9}"/>
    <dgm:cxn modelId="{5FFC04D4-0B40-41EC-8643-1816E63D8F3F}" type="presOf" srcId="{6DB2702A-C0F8-4800-8E8C-5B7B7FAA2FD3}" destId="{8AF6C45B-3196-4F2B-9C5C-9E51FD4B0DA9}" srcOrd="0" destOrd="0" presId="urn:microsoft.com/office/officeart/2005/8/layout/cycle3"/>
    <dgm:cxn modelId="{FC03D1DD-30A5-4ABA-BC67-E921DD6439CC}" type="presOf" srcId="{11AAEE0F-1516-4847-A264-099E0FFA1D0A}" destId="{BF626F28-B83B-4397-B5C5-2574DFBC6385}" srcOrd="0" destOrd="0" presId="urn:microsoft.com/office/officeart/2005/8/layout/cycle3"/>
    <dgm:cxn modelId="{6A2153E3-5ED0-4C27-BE3A-87AE4CB61230}" type="presOf" srcId="{507D4921-ED4F-46D5-AEFF-B7261BBBD36F}" destId="{1C0AE69B-4564-49EB-83A5-A3D52ABC9285}" srcOrd="0" destOrd="0" presId="urn:microsoft.com/office/officeart/2005/8/layout/cycle3"/>
    <dgm:cxn modelId="{F47E17E4-7678-4D22-B781-503D5D0F5F8B}" srcId="{EC4532D9-47C4-46A0-AA5A-004CB3F4F824}" destId="{507D4921-ED4F-46D5-AEFF-B7261BBBD36F}" srcOrd="8" destOrd="0" parTransId="{38823024-EA5C-473D-91F1-0679971BB4F7}" sibTransId="{96C1FD39-5640-4DC3-9D78-CACF3F19EFA4}"/>
    <dgm:cxn modelId="{2CB7F9EB-1999-4CCC-BA9B-0985A52D2433}" type="presOf" srcId="{D97216EE-FFAE-4EAB-BF5E-0A6E2A1D7A25}" destId="{867CC3EB-90ED-41BD-8471-12D81474FC32}" srcOrd="0" destOrd="0" presId="urn:microsoft.com/office/officeart/2005/8/layout/cycle3"/>
    <dgm:cxn modelId="{10E152F7-B05D-4862-9FD1-CDDC6E236FD8}" srcId="{EC4532D9-47C4-46A0-AA5A-004CB3F4F824}" destId="{BF520A5A-BC3C-43AC-9596-D6496C09C4BF}" srcOrd="1" destOrd="0" parTransId="{EC449D64-CB8D-4336-B1ED-01E983A1304C}" sibTransId="{E3D5FE2F-29CA-4CE7-9989-4F71F228D15D}"/>
    <dgm:cxn modelId="{DE41954C-5BFC-4D00-AF9B-878F1A5062CB}" type="presParOf" srcId="{FDDFF122-96FF-4B58-AB07-2D7CEC54AE87}" destId="{F0C3145A-6469-4F15-A835-734F747FBA49}" srcOrd="0" destOrd="0" presId="urn:microsoft.com/office/officeart/2005/8/layout/cycle3"/>
    <dgm:cxn modelId="{C11C9F37-3470-4D68-85FD-F0E62BDF600D}" type="presParOf" srcId="{F0C3145A-6469-4F15-A835-734F747FBA49}" destId="{1ED4A824-D4E9-454B-BFB4-70E660264A62}" srcOrd="0" destOrd="0" presId="urn:microsoft.com/office/officeart/2005/8/layout/cycle3"/>
    <dgm:cxn modelId="{C422ED07-2850-4492-9067-631F42E658F9}" type="presParOf" srcId="{F0C3145A-6469-4F15-A835-734F747FBA49}" destId="{8AF6C45B-3196-4F2B-9C5C-9E51FD4B0DA9}" srcOrd="1" destOrd="0" presId="urn:microsoft.com/office/officeart/2005/8/layout/cycle3"/>
    <dgm:cxn modelId="{8FA81375-C015-45E1-8937-5367EF585DA5}" type="presParOf" srcId="{F0C3145A-6469-4F15-A835-734F747FBA49}" destId="{8FFBE455-1638-4449-AF35-8A56224F36A8}" srcOrd="2" destOrd="0" presId="urn:microsoft.com/office/officeart/2005/8/layout/cycle3"/>
    <dgm:cxn modelId="{19B7E8AB-B89C-4ABB-A5F6-98A3AFADBD7A}" type="presParOf" srcId="{F0C3145A-6469-4F15-A835-734F747FBA49}" destId="{83E9AAE8-6010-437A-A38F-6F24FB71BDAE}" srcOrd="3" destOrd="0" presId="urn:microsoft.com/office/officeart/2005/8/layout/cycle3"/>
    <dgm:cxn modelId="{1B992300-81E4-4BB3-86B3-C28F76389C08}" type="presParOf" srcId="{F0C3145A-6469-4F15-A835-734F747FBA49}" destId="{B8867916-C5F1-4646-971F-347228456B2F}" srcOrd="4" destOrd="0" presId="urn:microsoft.com/office/officeart/2005/8/layout/cycle3"/>
    <dgm:cxn modelId="{46969BB2-5DE0-46B2-B014-3D3BDE390859}" type="presParOf" srcId="{F0C3145A-6469-4F15-A835-734F747FBA49}" destId="{717FAC35-0714-4484-8C71-F8573C219D67}" srcOrd="5" destOrd="0" presId="urn:microsoft.com/office/officeart/2005/8/layout/cycle3"/>
    <dgm:cxn modelId="{607BDD6B-2E56-4148-B4C1-A2DA421521A0}" type="presParOf" srcId="{F0C3145A-6469-4F15-A835-734F747FBA49}" destId="{E8697553-8892-4E43-8FF2-02A39D9A1CF5}" srcOrd="6" destOrd="0" presId="urn:microsoft.com/office/officeart/2005/8/layout/cycle3"/>
    <dgm:cxn modelId="{74F8F357-DF33-4C1B-91DA-CB2505A03EDE}" type="presParOf" srcId="{F0C3145A-6469-4F15-A835-734F747FBA49}" destId="{BF626F28-B83B-4397-B5C5-2574DFBC6385}" srcOrd="7" destOrd="0" presId="urn:microsoft.com/office/officeart/2005/8/layout/cycle3"/>
    <dgm:cxn modelId="{288F3E5E-AE6E-4A0D-B947-CA3AB88DD9A1}" type="presParOf" srcId="{F0C3145A-6469-4F15-A835-734F747FBA49}" destId="{6735325A-F08B-449C-ACC3-D26C9084136C}" srcOrd="8" destOrd="0" presId="urn:microsoft.com/office/officeart/2005/8/layout/cycle3"/>
    <dgm:cxn modelId="{E9C1F0DA-486C-4E6F-A957-17E849F4E5E7}" type="presParOf" srcId="{F0C3145A-6469-4F15-A835-734F747FBA49}" destId="{1C0AE69B-4564-49EB-83A5-A3D52ABC9285}" srcOrd="9" destOrd="0" presId="urn:microsoft.com/office/officeart/2005/8/layout/cycle3"/>
    <dgm:cxn modelId="{ED92C41F-7E25-4517-AD8D-80C70C610938}" type="presParOf" srcId="{F0C3145A-6469-4F15-A835-734F747FBA49}" destId="{9D15AB81-EC08-4018-8B59-65441E1333CC}" srcOrd="10" destOrd="0" presId="urn:microsoft.com/office/officeart/2005/8/layout/cycle3"/>
    <dgm:cxn modelId="{A5DA723E-566C-4899-BBF5-8169ACCF0C46}" type="presParOf" srcId="{F0C3145A-6469-4F15-A835-734F747FBA49}" destId="{E828B399-AD94-45FA-9C6C-1AD5CCC92246}" srcOrd="11" destOrd="0" presId="urn:microsoft.com/office/officeart/2005/8/layout/cycle3"/>
    <dgm:cxn modelId="{CC2BDD22-DAF8-4DB3-B75B-0644A0FC924B}" type="presParOf" srcId="{F0C3145A-6469-4F15-A835-734F747FBA49}" destId="{867CC3EB-90ED-41BD-8471-12D81474FC32}" srcOrd="12" destOrd="0" presId="urn:microsoft.com/office/officeart/2005/8/layout/cycle3"/>
    <dgm:cxn modelId="{DA54FE7D-7F8B-43B0-8E6E-F69DD9B18A56}" type="presParOf" srcId="{F0C3145A-6469-4F15-A835-734F747FBA49}" destId="{23082E67-6FEF-496E-81D7-342EDF3CEDC8}" srcOrd="13" destOrd="0" presId="urn:microsoft.com/office/officeart/2005/8/layout/cycle3"/>
    <dgm:cxn modelId="{60461686-AD77-4E0B-9A2D-A88A67BB41FD}" type="presParOf" srcId="{F0C3145A-6469-4F15-A835-734F747FBA49}" destId="{E0383677-1D7C-408F-BB2D-BEFF94310DBF}" srcOrd="14" destOrd="0" presId="urn:microsoft.com/office/officeart/2005/8/layout/cycle3"/>
    <dgm:cxn modelId="{7C1E6CFD-CFB9-41A7-97B3-FBFDEEB445D5}" type="presParOf" srcId="{F0C3145A-6469-4F15-A835-734F747FBA49}" destId="{72998FD3-CE2E-4243-AEEB-EE54053779C3}" srcOrd="15"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E73B02-5293-4506-B81A-84453F166EA8}"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B0627752-4EB9-43F1-9CA3-0F568457FA69}">
      <dgm:prSet/>
      <dgm:spPr/>
      <dgm:t>
        <a:bodyPr/>
        <a:lstStyle/>
        <a:p>
          <a:r>
            <a:rPr lang="en-GB" b="1"/>
            <a:t>Political factors</a:t>
          </a:r>
          <a:endParaRPr lang="en-US"/>
        </a:p>
      </dgm:t>
    </dgm:pt>
    <dgm:pt modelId="{304893EE-C9D6-4D8B-917A-4FC20DC94434}" type="parTrans" cxnId="{2E80AF48-EC88-4734-BFAB-6AB982A836C1}">
      <dgm:prSet/>
      <dgm:spPr/>
      <dgm:t>
        <a:bodyPr/>
        <a:lstStyle/>
        <a:p>
          <a:endParaRPr lang="en-US"/>
        </a:p>
      </dgm:t>
    </dgm:pt>
    <dgm:pt modelId="{F9B6CF3E-4761-4933-8B81-91C4262667C3}" type="sibTrans" cxnId="{2E80AF48-EC88-4734-BFAB-6AB982A836C1}">
      <dgm:prSet/>
      <dgm:spPr/>
      <dgm:t>
        <a:bodyPr/>
        <a:lstStyle/>
        <a:p>
          <a:endParaRPr lang="en-US"/>
        </a:p>
      </dgm:t>
    </dgm:pt>
    <dgm:pt modelId="{A27A8EE9-D9AA-4B6D-92E5-4D22D52A9A57}">
      <dgm:prSet/>
      <dgm:spPr/>
      <dgm:t>
        <a:bodyPr/>
        <a:lstStyle/>
        <a:p>
          <a:r>
            <a:rPr lang="en-GB"/>
            <a:t>Customers feel only celebrities such as actors and musicians have effect on the fashion industry, but in fact ladies who have a status in the in politics are muses and inspiration for fashion too.</a:t>
          </a:r>
          <a:endParaRPr lang="en-US"/>
        </a:p>
      </dgm:t>
    </dgm:pt>
    <dgm:pt modelId="{5A6B5926-E97E-41E4-9ADD-38DD2A92A659}" type="parTrans" cxnId="{3E8213DB-705A-4940-992D-2A8DA90FB1D2}">
      <dgm:prSet/>
      <dgm:spPr/>
      <dgm:t>
        <a:bodyPr/>
        <a:lstStyle/>
        <a:p>
          <a:endParaRPr lang="en-US"/>
        </a:p>
      </dgm:t>
    </dgm:pt>
    <dgm:pt modelId="{7398F2DB-9430-404B-B129-CE144127615A}" type="sibTrans" cxnId="{3E8213DB-705A-4940-992D-2A8DA90FB1D2}">
      <dgm:prSet/>
      <dgm:spPr/>
      <dgm:t>
        <a:bodyPr/>
        <a:lstStyle/>
        <a:p>
          <a:endParaRPr lang="en-US"/>
        </a:p>
      </dgm:t>
    </dgm:pt>
    <dgm:pt modelId="{EB42B2B7-A016-45D8-AE34-12EBABD154D1}">
      <dgm:prSet/>
      <dgm:spPr/>
      <dgm:t>
        <a:bodyPr/>
        <a:lstStyle/>
        <a:p>
          <a:r>
            <a:rPr lang="en-GB" b="1"/>
            <a:t>Economic factors</a:t>
          </a:r>
          <a:endParaRPr lang="en-US"/>
        </a:p>
      </dgm:t>
    </dgm:pt>
    <dgm:pt modelId="{AC1ED9F4-A4F0-4F71-8140-A79D96847BE7}" type="parTrans" cxnId="{2A428216-FE5F-45C4-A92F-934752896DE7}">
      <dgm:prSet/>
      <dgm:spPr/>
      <dgm:t>
        <a:bodyPr/>
        <a:lstStyle/>
        <a:p>
          <a:endParaRPr lang="en-US"/>
        </a:p>
      </dgm:t>
    </dgm:pt>
    <dgm:pt modelId="{998273A2-47B9-43D2-B4F9-5B949867C944}" type="sibTrans" cxnId="{2A428216-FE5F-45C4-A92F-934752896DE7}">
      <dgm:prSet/>
      <dgm:spPr/>
      <dgm:t>
        <a:bodyPr/>
        <a:lstStyle/>
        <a:p>
          <a:endParaRPr lang="en-US"/>
        </a:p>
      </dgm:t>
    </dgm:pt>
    <dgm:pt modelId="{0BDD804F-FF74-4A46-8097-15DAF24CFD8F}">
      <dgm:prSet/>
      <dgm:spPr/>
      <dgm:t>
        <a:bodyPr/>
        <a:lstStyle/>
        <a:p>
          <a:r>
            <a:rPr lang="en-GB"/>
            <a:t>Our economy is still recovering from the recession in 2008, but despite that consumers are still finding ways to put money towards fashion and accessories. Consumers with low income and live in areas with large unemployment rate will need to use their money towards food and rent to survive. For cases such as these there is an expansion of rentable clothing both formal and casual.  This service helps consumers and to dress appropriately for any occasion.</a:t>
          </a:r>
          <a:endParaRPr lang="en-US"/>
        </a:p>
      </dgm:t>
    </dgm:pt>
    <dgm:pt modelId="{7581FD1B-667B-4DEE-A31E-2025FE5FA747}" type="parTrans" cxnId="{84495D93-5F4B-4FB1-B324-CFCD7A980294}">
      <dgm:prSet/>
      <dgm:spPr/>
      <dgm:t>
        <a:bodyPr/>
        <a:lstStyle/>
        <a:p>
          <a:endParaRPr lang="en-US"/>
        </a:p>
      </dgm:t>
    </dgm:pt>
    <dgm:pt modelId="{6C94637D-3014-4CD2-A1E2-FE818EE64A57}" type="sibTrans" cxnId="{84495D93-5F4B-4FB1-B324-CFCD7A980294}">
      <dgm:prSet/>
      <dgm:spPr/>
      <dgm:t>
        <a:bodyPr/>
        <a:lstStyle/>
        <a:p>
          <a:endParaRPr lang="en-US"/>
        </a:p>
      </dgm:t>
    </dgm:pt>
    <dgm:pt modelId="{E8CA3BE2-17BF-4063-A07B-B4953A0F4DB2}">
      <dgm:prSet/>
      <dgm:spPr/>
      <dgm:t>
        <a:bodyPr/>
        <a:lstStyle/>
        <a:p>
          <a:r>
            <a:rPr lang="en-GB" b="1"/>
            <a:t>Social factors</a:t>
          </a:r>
          <a:endParaRPr lang="en-US"/>
        </a:p>
      </dgm:t>
    </dgm:pt>
    <dgm:pt modelId="{09F6F006-01E5-4B5C-89C5-285242D31F92}" type="parTrans" cxnId="{33BD6559-1E22-4E30-8D24-422DE33A2C23}">
      <dgm:prSet/>
      <dgm:spPr/>
      <dgm:t>
        <a:bodyPr/>
        <a:lstStyle/>
        <a:p>
          <a:endParaRPr lang="en-US"/>
        </a:p>
      </dgm:t>
    </dgm:pt>
    <dgm:pt modelId="{EC02403F-37AC-448E-A3AF-CC803B2FA886}" type="sibTrans" cxnId="{33BD6559-1E22-4E30-8D24-422DE33A2C23}">
      <dgm:prSet/>
      <dgm:spPr/>
      <dgm:t>
        <a:bodyPr/>
        <a:lstStyle/>
        <a:p>
          <a:endParaRPr lang="en-US"/>
        </a:p>
      </dgm:t>
    </dgm:pt>
    <dgm:pt modelId="{94CC6AA0-28DC-4118-872A-2FE5EF88E4A6}">
      <dgm:prSet/>
      <dgm:spPr/>
      <dgm:t>
        <a:bodyPr/>
        <a:lstStyle/>
        <a:p>
          <a:r>
            <a:rPr lang="en-GB"/>
            <a:t>Musicians and actresses all have effect on what people choose to wear. What we see our favourite celebrity wear, we want to wear something very similar. So much in done and seen on social media, so people are always up to date with what’s new and in for the fashion industry.</a:t>
          </a:r>
          <a:endParaRPr lang="en-US"/>
        </a:p>
      </dgm:t>
    </dgm:pt>
    <dgm:pt modelId="{5E82037A-510F-4003-AAF0-C2FA844E36F8}" type="parTrans" cxnId="{684487C4-68B6-4BDB-A8CE-A9226A357E7C}">
      <dgm:prSet/>
      <dgm:spPr/>
      <dgm:t>
        <a:bodyPr/>
        <a:lstStyle/>
        <a:p>
          <a:endParaRPr lang="en-US"/>
        </a:p>
      </dgm:t>
    </dgm:pt>
    <dgm:pt modelId="{3B622B6C-3F12-42E3-A32B-8FF0237E019E}" type="sibTrans" cxnId="{684487C4-68B6-4BDB-A8CE-A9226A357E7C}">
      <dgm:prSet/>
      <dgm:spPr/>
      <dgm:t>
        <a:bodyPr/>
        <a:lstStyle/>
        <a:p>
          <a:endParaRPr lang="en-US"/>
        </a:p>
      </dgm:t>
    </dgm:pt>
    <dgm:pt modelId="{9474A6D2-065F-4F2F-B103-0DB55DEC1306}">
      <dgm:prSet/>
      <dgm:spPr/>
      <dgm:t>
        <a:bodyPr/>
        <a:lstStyle/>
        <a:p>
          <a:r>
            <a:rPr lang="en-GB" b="1"/>
            <a:t>Technology factors</a:t>
          </a:r>
          <a:endParaRPr lang="en-US"/>
        </a:p>
      </dgm:t>
    </dgm:pt>
    <dgm:pt modelId="{ED2E33C4-E391-4C81-A353-1F63EA76C8C5}" type="parTrans" cxnId="{D84F93E0-6C46-4F2E-9C29-67F5E0E30674}">
      <dgm:prSet/>
      <dgm:spPr/>
      <dgm:t>
        <a:bodyPr/>
        <a:lstStyle/>
        <a:p>
          <a:endParaRPr lang="en-US"/>
        </a:p>
      </dgm:t>
    </dgm:pt>
    <dgm:pt modelId="{182DAB31-BC90-4DB1-8ADB-568D9E22CD59}" type="sibTrans" cxnId="{D84F93E0-6C46-4F2E-9C29-67F5E0E30674}">
      <dgm:prSet/>
      <dgm:spPr/>
      <dgm:t>
        <a:bodyPr/>
        <a:lstStyle/>
        <a:p>
          <a:endParaRPr lang="en-US"/>
        </a:p>
      </dgm:t>
    </dgm:pt>
    <dgm:pt modelId="{65959384-7858-4CCA-827B-8627F0169EB5}">
      <dgm:prSet/>
      <dgm:spPr/>
      <dgm:t>
        <a:bodyPr/>
        <a:lstStyle/>
        <a:p>
          <a:r>
            <a:rPr lang="en-GB"/>
            <a:t>The internet has made shopping and the ability buy and look for clothes so much easier. It is a dream for consumers as you can do this from the comfort of your own home. Especially if you are busy with work, family etc.</a:t>
          </a:r>
          <a:endParaRPr lang="en-US"/>
        </a:p>
      </dgm:t>
    </dgm:pt>
    <dgm:pt modelId="{D2D42CB0-4C05-46E6-B69D-715C09843E35}" type="parTrans" cxnId="{430A226F-C87F-48ED-990C-35F06B89016C}">
      <dgm:prSet/>
      <dgm:spPr/>
      <dgm:t>
        <a:bodyPr/>
        <a:lstStyle/>
        <a:p>
          <a:endParaRPr lang="en-US"/>
        </a:p>
      </dgm:t>
    </dgm:pt>
    <dgm:pt modelId="{2488ABF5-F432-4457-80ED-1C3402E17D0E}" type="sibTrans" cxnId="{430A226F-C87F-48ED-990C-35F06B89016C}">
      <dgm:prSet/>
      <dgm:spPr/>
      <dgm:t>
        <a:bodyPr/>
        <a:lstStyle/>
        <a:p>
          <a:endParaRPr lang="en-US"/>
        </a:p>
      </dgm:t>
    </dgm:pt>
    <dgm:pt modelId="{1DAF2FF5-AF1A-4926-915A-EEC269BEA799}">
      <dgm:prSet/>
      <dgm:spPr/>
      <dgm:t>
        <a:bodyPr/>
        <a:lstStyle/>
        <a:p>
          <a:r>
            <a:rPr lang="en-GB" b="1"/>
            <a:t>Legal factors</a:t>
          </a:r>
          <a:endParaRPr lang="en-US"/>
        </a:p>
      </dgm:t>
    </dgm:pt>
    <dgm:pt modelId="{E5337F3F-85B7-4F2A-9B64-64A3BAF0788A}" type="parTrans" cxnId="{83E31275-B5BD-4DAD-860A-195C933370D7}">
      <dgm:prSet/>
      <dgm:spPr/>
      <dgm:t>
        <a:bodyPr/>
        <a:lstStyle/>
        <a:p>
          <a:endParaRPr lang="en-US"/>
        </a:p>
      </dgm:t>
    </dgm:pt>
    <dgm:pt modelId="{5A6BEF10-18A7-469D-979D-C64ED566C4F9}" type="sibTrans" cxnId="{83E31275-B5BD-4DAD-860A-195C933370D7}">
      <dgm:prSet/>
      <dgm:spPr/>
      <dgm:t>
        <a:bodyPr/>
        <a:lstStyle/>
        <a:p>
          <a:endParaRPr lang="en-US"/>
        </a:p>
      </dgm:t>
    </dgm:pt>
    <dgm:pt modelId="{6186B5E9-D830-47B3-B5A9-6D4979F8A1BD}">
      <dgm:prSet/>
      <dgm:spPr/>
      <dgm:t>
        <a:bodyPr/>
        <a:lstStyle/>
        <a:p>
          <a:r>
            <a:rPr lang="en-GB"/>
            <a:t>The fashion industry should follow legal rules and regulations similar to any other business. To stay legal they must follow tax restrictions, export restrictions, and inflation costs. </a:t>
          </a:r>
          <a:endParaRPr lang="en-US"/>
        </a:p>
      </dgm:t>
    </dgm:pt>
    <dgm:pt modelId="{75C8236B-1E62-46A3-A764-0D5BA2EBC3DD}" type="parTrans" cxnId="{C78342E1-73E7-4B0A-8DC1-9BA538CF1EFA}">
      <dgm:prSet/>
      <dgm:spPr/>
      <dgm:t>
        <a:bodyPr/>
        <a:lstStyle/>
        <a:p>
          <a:endParaRPr lang="en-US"/>
        </a:p>
      </dgm:t>
    </dgm:pt>
    <dgm:pt modelId="{D0B9702B-38E7-4F0D-A385-4ADC0598BD6D}" type="sibTrans" cxnId="{C78342E1-73E7-4B0A-8DC1-9BA538CF1EFA}">
      <dgm:prSet/>
      <dgm:spPr/>
      <dgm:t>
        <a:bodyPr/>
        <a:lstStyle/>
        <a:p>
          <a:endParaRPr lang="en-US"/>
        </a:p>
      </dgm:t>
    </dgm:pt>
    <dgm:pt modelId="{622834E8-52B7-4563-A04D-114CE96A8887}">
      <dgm:prSet/>
      <dgm:spPr/>
      <dgm:t>
        <a:bodyPr/>
        <a:lstStyle/>
        <a:p>
          <a:r>
            <a:rPr lang="en-GB" b="1"/>
            <a:t>Environmental factors</a:t>
          </a:r>
          <a:endParaRPr lang="en-US"/>
        </a:p>
      </dgm:t>
    </dgm:pt>
    <dgm:pt modelId="{3C6BC194-8A3E-4044-A520-3A6A9CA57589}" type="parTrans" cxnId="{13FC87EA-5A15-4E4E-8239-FE7C57D41904}">
      <dgm:prSet/>
      <dgm:spPr/>
      <dgm:t>
        <a:bodyPr/>
        <a:lstStyle/>
        <a:p>
          <a:endParaRPr lang="en-US"/>
        </a:p>
      </dgm:t>
    </dgm:pt>
    <dgm:pt modelId="{43EB43C5-F75B-4E93-935E-A8E9EBC5CDC0}" type="sibTrans" cxnId="{13FC87EA-5A15-4E4E-8239-FE7C57D41904}">
      <dgm:prSet/>
      <dgm:spPr/>
      <dgm:t>
        <a:bodyPr/>
        <a:lstStyle/>
        <a:p>
          <a:endParaRPr lang="en-US"/>
        </a:p>
      </dgm:t>
    </dgm:pt>
    <dgm:pt modelId="{EC8FE3C9-777F-4076-AF8D-99317E650474}">
      <dgm:prSet/>
      <dgm:spPr/>
      <dgm:t>
        <a:bodyPr/>
        <a:lstStyle/>
        <a:p>
          <a:r>
            <a:rPr lang="en-GB"/>
            <a:t>Fashion does have an effect on the environment, as chemicals easily can make their way on to certain fabrics such as cottons. Unfortunately efforts to reduce this impact on the environment are less and hard to overcome.</a:t>
          </a:r>
          <a:endParaRPr lang="en-US"/>
        </a:p>
      </dgm:t>
    </dgm:pt>
    <dgm:pt modelId="{086B9222-5F76-4987-935B-D3853E8918A1}" type="parTrans" cxnId="{F79747B1-0E71-4270-8687-5DAA6BC85D36}">
      <dgm:prSet/>
      <dgm:spPr/>
      <dgm:t>
        <a:bodyPr/>
        <a:lstStyle/>
        <a:p>
          <a:endParaRPr lang="en-US"/>
        </a:p>
      </dgm:t>
    </dgm:pt>
    <dgm:pt modelId="{7D76E33B-092D-4259-9CD2-5D9F4538A333}" type="sibTrans" cxnId="{F79747B1-0E71-4270-8687-5DAA6BC85D36}">
      <dgm:prSet/>
      <dgm:spPr/>
      <dgm:t>
        <a:bodyPr/>
        <a:lstStyle/>
        <a:p>
          <a:endParaRPr lang="en-US"/>
        </a:p>
      </dgm:t>
    </dgm:pt>
    <dgm:pt modelId="{7551E0F9-7A06-4499-93F4-A8DAEAE72FD2}">
      <dgm:prSet/>
      <dgm:spPr/>
      <dgm:t>
        <a:bodyPr/>
        <a:lstStyle/>
        <a:p>
          <a:r>
            <a:rPr lang="en-GB" b="1"/>
            <a:t>Swot Analysis</a:t>
          </a:r>
          <a:endParaRPr lang="en-US"/>
        </a:p>
      </dgm:t>
    </dgm:pt>
    <dgm:pt modelId="{B13587BC-5796-46C0-93FF-85669C2082D5}" type="parTrans" cxnId="{D0B36C75-FD03-4F30-810A-92DAFFA94C50}">
      <dgm:prSet/>
      <dgm:spPr/>
      <dgm:t>
        <a:bodyPr/>
        <a:lstStyle/>
        <a:p>
          <a:endParaRPr lang="en-US"/>
        </a:p>
      </dgm:t>
    </dgm:pt>
    <dgm:pt modelId="{019475F6-E212-4048-BD28-E275348AC1C2}" type="sibTrans" cxnId="{D0B36C75-FD03-4F30-810A-92DAFFA94C50}">
      <dgm:prSet/>
      <dgm:spPr/>
      <dgm:t>
        <a:bodyPr/>
        <a:lstStyle/>
        <a:p>
          <a:endParaRPr lang="en-US"/>
        </a:p>
      </dgm:t>
    </dgm:pt>
    <dgm:pt modelId="{7B36933C-765D-4040-A04E-9F64A11A4036}" type="pres">
      <dgm:prSet presAssocID="{42E73B02-5293-4506-B81A-84453F166EA8}" presName="Name0" presStyleCnt="0">
        <dgm:presLayoutVars>
          <dgm:dir/>
          <dgm:resizeHandles val="exact"/>
        </dgm:presLayoutVars>
      </dgm:prSet>
      <dgm:spPr/>
    </dgm:pt>
    <dgm:pt modelId="{974AA987-64F1-4C75-B65F-201919468EAA}" type="pres">
      <dgm:prSet presAssocID="{B0627752-4EB9-43F1-9CA3-0F568457FA69}" presName="node" presStyleLbl="node1" presStyleIdx="0" presStyleCnt="13">
        <dgm:presLayoutVars>
          <dgm:bulletEnabled val="1"/>
        </dgm:presLayoutVars>
      </dgm:prSet>
      <dgm:spPr/>
    </dgm:pt>
    <dgm:pt modelId="{07BF72CF-FFDD-4C85-BE15-B23D10A69E70}" type="pres">
      <dgm:prSet presAssocID="{F9B6CF3E-4761-4933-8B81-91C4262667C3}" presName="sibTrans" presStyleLbl="sibTrans1D1" presStyleIdx="0" presStyleCnt="12"/>
      <dgm:spPr/>
    </dgm:pt>
    <dgm:pt modelId="{3CEB3108-CD45-4C61-ADCF-B6CF0230E0F7}" type="pres">
      <dgm:prSet presAssocID="{F9B6CF3E-4761-4933-8B81-91C4262667C3}" presName="connectorText" presStyleLbl="sibTrans1D1" presStyleIdx="0" presStyleCnt="12"/>
      <dgm:spPr/>
    </dgm:pt>
    <dgm:pt modelId="{656A8770-1BF7-483D-BEEE-45B4E3CBD5FA}" type="pres">
      <dgm:prSet presAssocID="{A27A8EE9-D9AA-4B6D-92E5-4D22D52A9A57}" presName="node" presStyleLbl="node1" presStyleIdx="1" presStyleCnt="13">
        <dgm:presLayoutVars>
          <dgm:bulletEnabled val="1"/>
        </dgm:presLayoutVars>
      </dgm:prSet>
      <dgm:spPr/>
    </dgm:pt>
    <dgm:pt modelId="{763A5AEC-48BE-4B8B-B2D3-BCABBEA054C1}" type="pres">
      <dgm:prSet presAssocID="{7398F2DB-9430-404B-B129-CE144127615A}" presName="sibTrans" presStyleLbl="sibTrans1D1" presStyleIdx="1" presStyleCnt="12"/>
      <dgm:spPr/>
    </dgm:pt>
    <dgm:pt modelId="{3FD084D4-9C16-45BE-8BA4-6758C866B070}" type="pres">
      <dgm:prSet presAssocID="{7398F2DB-9430-404B-B129-CE144127615A}" presName="connectorText" presStyleLbl="sibTrans1D1" presStyleIdx="1" presStyleCnt="12"/>
      <dgm:spPr/>
    </dgm:pt>
    <dgm:pt modelId="{CDC8723F-4A48-4626-BACC-94C9B79DEDE4}" type="pres">
      <dgm:prSet presAssocID="{EB42B2B7-A016-45D8-AE34-12EBABD154D1}" presName="node" presStyleLbl="node1" presStyleIdx="2" presStyleCnt="13">
        <dgm:presLayoutVars>
          <dgm:bulletEnabled val="1"/>
        </dgm:presLayoutVars>
      </dgm:prSet>
      <dgm:spPr/>
    </dgm:pt>
    <dgm:pt modelId="{B43927EE-2D48-433C-BD1A-9F9E5FAC7B8C}" type="pres">
      <dgm:prSet presAssocID="{998273A2-47B9-43D2-B4F9-5B949867C944}" presName="sibTrans" presStyleLbl="sibTrans1D1" presStyleIdx="2" presStyleCnt="12"/>
      <dgm:spPr/>
    </dgm:pt>
    <dgm:pt modelId="{D5EE3528-ABFE-4886-8C07-56F71454ACE9}" type="pres">
      <dgm:prSet presAssocID="{998273A2-47B9-43D2-B4F9-5B949867C944}" presName="connectorText" presStyleLbl="sibTrans1D1" presStyleIdx="2" presStyleCnt="12"/>
      <dgm:spPr/>
    </dgm:pt>
    <dgm:pt modelId="{181B0630-6699-41C6-ACF0-250A3D2C14D7}" type="pres">
      <dgm:prSet presAssocID="{0BDD804F-FF74-4A46-8097-15DAF24CFD8F}" presName="node" presStyleLbl="node1" presStyleIdx="3" presStyleCnt="13">
        <dgm:presLayoutVars>
          <dgm:bulletEnabled val="1"/>
        </dgm:presLayoutVars>
      </dgm:prSet>
      <dgm:spPr/>
    </dgm:pt>
    <dgm:pt modelId="{8ED64D3F-A295-4651-B50C-57CA1E7525B6}" type="pres">
      <dgm:prSet presAssocID="{6C94637D-3014-4CD2-A1E2-FE818EE64A57}" presName="sibTrans" presStyleLbl="sibTrans1D1" presStyleIdx="3" presStyleCnt="12"/>
      <dgm:spPr/>
    </dgm:pt>
    <dgm:pt modelId="{37873883-A79C-4065-BECF-421BD8095118}" type="pres">
      <dgm:prSet presAssocID="{6C94637D-3014-4CD2-A1E2-FE818EE64A57}" presName="connectorText" presStyleLbl="sibTrans1D1" presStyleIdx="3" presStyleCnt="12"/>
      <dgm:spPr/>
    </dgm:pt>
    <dgm:pt modelId="{A165BE0D-266A-40B3-A5A4-46CDD6912605}" type="pres">
      <dgm:prSet presAssocID="{E8CA3BE2-17BF-4063-A07B-B4953A0F4DB2}" presName="node" presStyleLbl="node1" presStyleIdx="4" presStyleCnt="13">
        <dgm:presLayoutVars>
          <dgm:bulletEnabled val="1"/>
        </dgm:presLayoutVars>
      </dgm:prSet>
      <dgm:spPr/>
    </dgm:pt>
    <dgm:pt modelId="{CB7560BF-ACB4-462A-8A9D-9B31FF20CC3E}" type="pres">
      <dgm:prSet presAssocID="{EC02403F-37AC-448E-A3AF-CC803B2FA886}" presName="sibTrans" presStyleLbl="sibTrans1D1" presStyleIdx="4" presStyleCnt="12"/>
      <dgm:spPr/>
    </dgm:pt>
    <dgm:pt modelId="{741D16D5-C986-46D7-A407-21F1B64FF7C3}" type="pres">
      <dgm:prSet presAssocID="{EC02403F-37AC-448E-A3AF-CC803B2FA886}" presName="connectorText" presStyleLbl="sibTrans1D1" presStyleIdx="4" presStyleCnt="12"/>
      <dgm:spPr/>
    </dgm:pt>
    <dgm:pt modelId="{974542A8-6958-4881-84DE-A273AEDC7059}" type="pres">
      <dgm:prSet presAssocID="{94CC6AA0-28DC-4118-872A-2FE5EF88E4A6}" presName="node" presStyleLbl="node1" presStyleIdx="5" presStyleCnt="13">
        <dgm:presLayoutVars>
          <dgm:bulletEnabled val="1"/>
        </dgm:presLayoutVars>
      </dgm:prSet>
      <dgm:spPr/>
    </dgm:pt>
    <dgm:pt modelId="{9F2C9CC2-2588-4D04-B066-0095E953192B}" type="pres">
      <dgm:prSet presAssocID="{3B622B6C-3F12-42E3-A32B-8FF0237E019E}" presName="sibTrans" presStyleLbl="sibTrans1D1" presStyleIdx="5" presStyleCnt="12"/>
      <dgm:spPr/>
    </dgm:pt>
    <dgm:pt modelId="{C308CEA1-F342-47DA-8954-BFB9CCA1385E}" type="pres">
      <dgm:prSet presAssocID="{3B622B6C-3F12-42E3-A32B-8FF0237E019E}" presName="connectorText" presStyleLbl="sibTrans1D1" presStyleIdx="5" presStyleCnt="12"/>
      <dgm:spPr/>
    </dgm:pt>
    <dgm:pt modelId="{14134C29-0E75-4CB1-9874-E025F3A16F1B}" type="pres">
      <dgm:prSet presAssocID="{9474A6D2-065F-4F2F-B103-0DB55DEC1306}" presName="node" presStyleLbl="node1" presStyleIdx="6" presStyleCnt="13">
        <dgm:presLayoutVars>
          <dgm:bulletEnabled val="1"/>
        </dgm:presLayoutVars>
      </dgm:prSet>
      <dgm:spPr/>
    </dgm:pt>
    <dgm:pt modelId="{B474E69A-EDD0-43A9-9D41-3FF8107135C5}" type="pres">
      <dgm:prSet presAssocID="{182DAB31-BC90-4DB1-8ADB-568D9E22CD59}" presName="sibTrans" presStyleLbl="sibTrans1D1" presStyleIdx="6" presStyleCnt="12"/>
      <dgm:spPr/>
    </dgm:pt>
    <dgm:pt modelId="{5C46F3A3-DE9F-4EBF-9C81-8C700E0CE747}" type="pres">
      <dgm:prSet presAssocID="{182DAB31-BC90-4DB1-8ADB-568D9E22CD59}" presName="connectorText" presStyleLbl="sibTrans1D1" presStyleIdx="6" presStyleCnt="12"/>
      <dgm:spPr/>
    </dgm:pt>
    <dgm:pt modelId="{95C292BE-77D4-4ECA-A373-2455F9E7122C}" type="pres">
      <dgm:prSet presAssocID="{65959384-7858-4CCA-827B-8627F0169EB5}" presName="node" presStyleLbl="node1" presStyleIdx="7" presStyleCnt="13">
        <dgm:presLayoutVars>
          <dgm:bulletEnabled val="1"/>
        </dgm:presLayoutVars>
      </dgm:prSet>
      <dgm:spPr/>
    </dgm:pt>
    <dgm:pt modelId="{A852B383-AC71-4C76-BF52-387821037907}" type="pres">
      <dgm:prSet presAssocID="{2488ABF5-F432-4457-80ED-1C3402E17D0E}" presName="sibTrans" presStyleLbl="sibTrans1D1" presStyleIdx="7" presStyleCnt="12"/>
      <dgm:spPr/>
    </dgm:pt>
    <dgm:pt modelId="{F9BF7211-E4EE-46BE-B708-9454F14CB5C4}" type="pres">
      <dgm:prSet presAssocID="{2488ABF5-F432-4457-80ED-1C3402E17D0E}" presName="connectorText" presStyleLbl="sibTrans1D1" presStyleIdx="7" presStyleCnt="12"/>
      <dgm:spPr/>
    </dgm:pt>
    <dgm:pt modelId="{CDA75963-4453-4737-B441-D1F1D53952B4}" type="pres">
      <dgm:prSet presAssocID="{1DAF2FF5-AF1A-4926-915A-EEC269BEA799}" presName="node" presStyleLbl="node1" presStyleIdx="8" presStyleCnt="13">
        <dgm:presLayoutVars>
          <dgm:bulletEnabled val="1"/>
        </dgm:presLayoutVars>
      </dgm:prSet>
      <dgm:spPr/>
    </dgm:pt>
    <dgm:pt modelId="{F5BF7A5C-F40C-40E5-876F-45B9D41AFC24}" type="pres">
      <dgm:prSet presAssocID="{5A6BEF10-18A7-469D-979D-C64ED566C4F9}" presName="sibTrans" presStyleLbl="sibTrans1D1" presStyleIdx="8" presStyleCnt="12"/>
      <dgm:spPr/>
    </dgm:pt>
    <dgm:pt modelId="{7CBDB9EC-5F01-4A57-9FE6-F2CD7E1B2CE2}" type="pres">
      <dgm:prSet presAssocID="{5A6BEF10-18A7-469D-979D-C64ED566C4F9}" presName="connectorText" presStyleLbl="sibTrans1D1" presStyleIdx="8" presStyleCnt="12"/>
      <dgm:spPr/>
    </dgm:pt>
    <dgm:pt modelId="{F163FAC8-65F6-4B8E-9661-BA65CE48B857}" type="pres">
      <dgm:prSet presAssocID="{6186B5E9-D830-47B3-B5A9-6D4979F8A1BD}" presName="node" presStyleLbl="node1" presStyleIdx="9" presStyleCnt="13">
        <dgm:presLayoutVars>
          <dgm:bulletEnabled val="1"/>
        </dgm:presLayoutVars>
      </dgm:prSet>
      <dgm:spPr/>
    </dgm:pt>
    <dgm:pt modelId="{92285E7B-DCA7-4737-B744-24CBCE61225A}" type="pres">
      <dgm:prSet presAssocID="{D0B9702B-38E7-4F0D-A385-4ADC0598BD6D}" presName="sibTrans" presStyleLbl="sibTrans1D1" presStyleIdx="9" presStyleCnt="12"/>
      <dgm:spPr/>
    </dgm:pt>
    <dgm:pt modelId="{4B964B70-255C-4677-94EF-D841B3EC68C0}" type="pres">
      <dgm:prSet presAssocID="{D0B9702B-38E7-4F0D-A385-4ADC0598BD6D}" presName="connectorText" presStyleLbl="sibTrans1D1" presStyleIdx="9" presStyleCnt="12"/>
      <dgm:spPr/>
    </dgm:pt>
    <dgm:pt modelId="{2823355C-4A67-4FCB-AFB0-7A43C8FE1C65}" type="pres">
      <dgm:prSet presAssocID="{622834E8-52B7-4563-A04D-114CE96A8887}" presName="node" presStyleLbl="node1" presStyleIdx="10" presStyleCnt="13">
        <dgm:presLayoutVars>
          <dgm:bulletEnabled val="1"/>
        </dgm:presLayoutVars>
      </dgm:prSet>
      <dgm:spPr/>
    </dgm:pt>
    <dgm:pt modelId="{A154016F-2F3E-446D-8180-F86E24E67536}" type="pres">
      <dgm:prSet presAssocID="{43EB43C5-F75B-4E93-935E-A8E9EBC5CDC0}" presName="sibTrans" presStyleLbl="sibTrans1D1" presStyleIdx="10" presStyleCnt="12"/>
      <dgm:spPr/>
    </dgm:pt>
    <dgm:pt modelId="{506C8FE1-75B7-4192-875B-271792D902F7}" type="pres">
      <dgm:prSet presAssocID="{43EB43C5-F75B-4E93-935E-A8E9EBC5CDC0}" presName="connectorText" presStyleLbl="sibTrans1D1" presStyleIdx="10" presStyleCnt="12"/>
      <dgm:spPr/>
    </dgm:pt>
    <dgm:pt modelId="{ED675F44-081F-4DC6-BDBE-B72F1E88D37A}" type="pres">
      <dgm:prSet presAssocID="{EC8FE3C9-777F-4076-AF8D-99317E650474}" presName="node" presStyleLbl="node1" presStyleIdx="11" presStyleCnt="13">
        <dgm:presLayoutVars>
          <dgm:bulletEnabled val="1"/>
        </dgm:presLayoutVars>
      </dgm:prSet>
      <dgm:spPr/>
    </dgm:pt>
    <dgm:pt modelId="{4A8D0B2D-5A6C-4844-B2C1-5084D918F05C}" type="pres">
      <dgm:prSet presAssocID="{7D76E33B-092D-4259-9CD2-5D9F4538A333}" presName="sibTrans" presStyleLbl="sibTrans1D1" presStyleIdx="11" presStyleCnt="12"/>
      <dgm:spPr/>
    </dgm:pt>
    <dgm:pt modelId="{BD8970DD-8005-4AC4-BB0E-70498F2AC74B}" type="pres">
      <dgm:prSet presAssocID="{7D76E33B-092D-4259-9CD2-5D9F4538A333}" presName="connectorText" presStyleLbl="sibTrans1D1" presStyleIdx="11" presStyleCnt="12"/>
      <dgm:spPr/>
    </dgm:pt>
    <dgm:pt modelId="{D86DD66E-110C-4116-87E2-5A537BF591E1}" type="pres">
      <dgm:prSet presAssocID="{7551E0F9-7A06-4499-93F4-A8DAEAE72FD2}" presName="node" presStyleLbl="node1" presStyleIdx="12" presStyleCnt="13">
        <dgm:presLayoutVars>
          <dgm:bulletEnabled val="1"/>
        </dgm:presLayoutVars>
      </dgm:prSet>
      <dgm:spPr/>
    </dgm:pt>
  </dgm:ptLst>
  <dgm:cxnLst>
    <dgm:cxn modelId="{31AB0B07-3847-4147-A7F4-46B50A4273F5}" type="presOf" srcId="{0BDD804F-FF74-4A46-8097-15DAF24CFD8F}" destId="{181B0630-6699-41C6-ACF0-250A3D2C14D7}" srcOrd="0" destOrd="0" presId="urn:microsoft.com/office/officeart/2016/7/layout/RepeatingBendingProcessNew"/>
    <dgm:cxn modelId="{5FE87709-D702-4E99-B22D-E66D4B0947EB}" type="presOf" srcId="{5A6BEF10-18A7-469D-979D-C64ED566C4F9}" destId="{F5BF7A5C-F40C-40E5-876F-45B9D41AFC24}" srcOrd="0" destOrd="0" presId="urn:microsoft.com/office/officeart/2016/7/layout/RepeatingBendingProcessNew"/>
    <dgm:cxn modelId="{290FD90A-ED5B-4167-80E1-EE973485EAF8}" type="presOf" srcId="{182DAB31-BC90-4DB1-8ADB-568D9E22CD59}" destId="{B474E69A-EDD0-43A9-9D41-3FF8107135C5}" srcOrd="0" destOrd="0" presId="urn:microsoft.com/office/officeart/2016/7/layout/RepeatingBendingProcessNew"/>
    <dgm:cxn modelId="{04D6AA0E-BD4C-459D-A0E9-F15D34BAE255}" type="presOf" srcId="{7D76E33B-092D-4259-9CD2-5D9F4538A333}" destId="{BD8970DD-8005-4AC4-BB0E-70498F2AC74B}" srcOrd="1" destOrd="0" presId="urn:microsoft.com/office/officeart/2016/7/layout/RepeatingBendingProcessNew"/>
    <dgm:cxn modelId="{6FD7AD11-6790-4AD5-873A-7BA6F04CB7D8}" type="presOf" srcId="{43EB43C5-F75B-4E93-935E-A8E9EBC5CDC0}" destId="{506C8FE1-75B7-4192-875B-271792D902F7}" srcOrd="1" destOrd="0" presId="urn:microsoft.com/office/officeart/2016/7/layout/RepeatingBendingProcessNew"/>
    <dgm:cxn modelId="{2A428216-FE5F-45C4-A92F-934752896DE7}" srcId="{42E73B02-5293-4506-B81A-84453F166EA8}" destId="{EB42B2B7-A016-45D8-AE34-12EBABD154D1}" srcOrd="2" destOrd="0" parTransId="{AC1ED9F4-A4F0-4F71-8140-A79D96847BE7}" sibTransId="{998273A2-47B9-43D2-B4F9-5B949867C944}"/>
    <dgm:cxn modelId="{28EA4F18-E553-40FE-93D9-51F2218EA6BD}" type="presOf" srcId="{42E73B02-5293-4506-B81A-84453F166EA8}" destId="{7B36933C-765D-4040-A04E-9F64A11A4036}" srcOrd="0" destOrd="0" presId="urn:microsoft.com/office/officeart/2016/7/layout/RepeatingBendingProcessNew"/>
    <dgm:cxn modelId="{486CC839-9C17-4992-B520-5F26FC597086}" type="presOf" srcId="{622834E8-52B7-4563-A04D-114CE96A8887}" destId="{2823355C-4A67-4FCB-AFB0-7A43C8FE1C65}" srcOrd="0" destOrd="0" presId="urn:microsoft.com/office/officeart/2016/7/layout/RepeatingBendingProcessNew"/>
    <dgm:cxn modelId="{C6EB8F5B-79F1-4295-82F1-C64F579DE91B}" type="presOf" srcId="{D0B9702B-38E7-4F0D-A385-4ADC0598BD6D}" destId="{4B964B70-255C-4677-94EF-D841B3EC68C0}" srcOrd="1" destOrd="0" presId="urn:microsoft.com/office/officeart/2016/7/layout/RepeatingBendingProcessNew"/>
    <dgm:cxn modelId="{F365905D-E9A1-468B-B1FE-9CFFA5F35356}" type="presOf" srcId="{3B622B6C-3F12-42E3-A32B-8FF0237E019E}" destId="{9F2C9CC2-2588-4D04-B066-0095E953192B}" srcOrd="0" destOrd="0" presId="urn:microsoft.com/office/officeart/2016/7/layout/RepeatingBendingProcessNew"/>
    <dgm:cxn modelId="{B32BAE5E-108E-494A-9747-83C7C687D4B5}" type="presOf" srcId="{998273A2-47B9-43D2-B4F9-5B949867C944}" destId="{B43927EE-2D48-433C-BD1A-9F9E5FAC7B8C}" srcOrd="0" destOrd="0" presId="urn:microsoft.com/office/officeart/2016/7/layout/RepeatingBendingProcessNew"/>
    <dgm:cxn modelId="{A4E44646-2F53-4434-8B3B-99E987D92FA6}" type="presOf" srcId="{182DAB31-BC90-4DB1-8ADB-568D9E22CD59}" destId="{5C46F3A3-DE9F-4EBF-9C81-8C700E0CE747}" srcOrd="1" destOrd="0" presId="urn:microsoft.com/office/officeart/2016/7/layout/RepeatingBendingProcessNew"/>
    <dgm:cxn modelId="{484D4B68-878F-4731-A8B8-718376C67330}" type="presOf" srcId="{D0B9702B-38E7-4F0D-A385-4ADC0598BD6D}" destId="{92285E7B-DCA7-4737-B744-24CBCE61225A}" srcOrd="0" destOrd="0" presId="urn:microsoft.com/office/officeart/2016/7/layout/RepeatingBendingProcessNew"/>
    <dgm:cxn modelId="{78668B48-0095-47CB-AD42-A212EE8B4A33}" type="presOf" srcId="{EC02403F-37AC-448E-A3AF-CC803B2FA886}" destId="{741D16D5-C986-46D7-A407-21F1B64FF7C3}" srcOrd="1" destOrd="0" presId="urn:microsoft.com/office/officeart/2016/7/layout/RepeatingBendingProcessNew"/>
    <dgm:cxn modelId="{2E80AF48-EC88-4734-BFAB-6AB982A836C1}" srcId="{42E73B02-5293-4506-B81A-84453F166EA8}" destId="{B0627752-4EB9-43F1-9CA3-0F568457FA69}" srcOrd="0" destOrd="0" parTransId="{304893EE-C9D6-4D8B-917A-4FC20DC94434}" sibTransId="{F9B6CF3E-4761-4933-8B81-91C4262667C3}"/>
    <dgm:cxn modelId="{A7D5514A-7D66-462C-91A5-7E7604E227DC}" type="presOf" srcId="{7398F2DB-9430-404B-B129-CE144127615A}" destId="{3FD084D4-9C16-45BE-8BA4-6758C866B070}" srcOrd="1" destOrd="0" presId="urn:microsoft.com/office/officeart/2016/7/layout/RepeatingBendingProcessNew"/>
    <dgm:cxn modelId="{502F936E-02D2-43D6-8DA8-1D3656937893}" type="presOf" srcId="{1DAF2FF5-AF1A-4926-915A-EEC269BEA799}" destId="{CDA75963-4453-4737-B441-D1F1D53952B4}" srcOrd="0" destOrd="0" presId="urn:microsoft.com/office/officeart/2016/7/layout/RepeatingBendingProcessNew"/>
    <dgm:cxn modelId="{430A226F-C87F-48ED-990C-35F06B89016C}" srcId="{42E73B02-5293-4506-B81A-84453F166EA8}" destId="{65959384-7858-4CCA-827B-8627F0169EB5}" srcOrd="7" destOrd="0" parTransId="{D2D42CB0-4C05-46E6-B69D-715C09843E35}" sibTransId="{2488ABF5-F432-4457-80ED-1C3402E17D0E}"/>
    <dgm:cxn modelId="{B38D6553-F6D3-408A-AD6F-8D0E2A58BDBD}" type="presOf" srcId="{EC02403F-37AC-448E-A3AF-CC803B2FA886}" destId="{CB7560BF-ACB4-462A-8A9D-9B31FF20CC3E}" srcOrd="0" destOrd="0" presId="urn:microsoft.com/office/officeart/2016/7/layout/RepeatingBendingProcessNew"/>
    <dgm:cxn modelId="{6E695054-3648-49A2-B499-6E847F753182}" type="presOf" srcId="{9474A6D2-065F-4F2F-B103-0DB55DEC1306}" destId="{14134C29-0E75-4CB1-9874-E025F3A16F1B}" srcOrd="0" destOrd="0" presId="urn:microsoft.com/office/officeart/2016/7/layout/RepeatingBendingProcessNew"/>
    <dgm:cxn modelId="{83E31275-B5BD-4DAD-860A-195C933370D7}" srcId="{42E73B02-5293-4506-B81A-84453F166EA8}" destId="{1DAF2FF5-AF1A-4926-915A-EEC269BEA799}" srcOrd="8" destOrd="0" parTransId="{E5337F3F-85B7-4F2A-9B64-64A3BAF0788A}" sibTransId="{5A6BEF10-18A7-469D-979D-C64ED566C4F9}"/>
    <dgm:cxn modelId="{D0B36C75-FD03-4F30-810A-92DAFFA94C50}" srcId="{42E73B02-5293-4506-B81A-84453F166EA8}" destId="{7551E0F9-7A06-4499-93F4-A8DAEAE72FD2}" srcOrd="12" destOrd="0" parTransId="{B13587BC-5796-46C0-93FF-85669C2082D5}" sibTransId="{019475F6-E212-4048-BD28-E275348AC1C2}"/>
    <dgm:cxn modelId="{43492058-FB73-49A2-99A8-EA711747A5B6}" type="presOf" srcId="{2488ABF5-F432-4457-80ED-1C3402E17D0E}" destId="{F9BF7211-E4EE-46BE-B708-9454F14CB5C4}" srcOrd="1" destOrd="0" presId="urn:microsoft.com/office/officeart/2016/7/layout/RepeatingBendingProcessNew"/>
    <dgm:cxn modelId="{33BD6559-1E22-4E30-8D24-422DE33A2C23}" srcId="{42E73B02-5293-4506-B81A-84453F166EA8}" destId="{E8CA3BE2-17BF-4063-A07B-B4953A0F4DB2}" srcOrd="4" destOrd="0" parTransId="{09F6F006-01E5-4B5C-89C5-285242D31F92}" sibTransId="{EC02403F-37AC-448E-A3AF-CC803B2FA886}"/>
    <dgm:cxn modelId="{5D89AD59-9EF0-41AF-B31E-5DB1C21FEC5B}" type="presOf" srcId="{EB42B2B7-A016-45D8-AE34-12EBABD154D1}" destId="{CDC8723F-4A48-4626-BACC-94C9B79DEDE4}" srcOrd="0" destOrd="0" presId="urn:microsoft.com/office/officeart/2016/7/layout/RepeatingBendingProcessNew"/>
    <dgm:cxn modelId="{15218F7B-2BAF-48DA-BD2A-8937C84A2841}" type="presOf" srcId="{7398F2DB-9430-404B-B129-CE144127615A}" destId="{763A5AEC-48BE-4B8B-B2D3-BCABBEA054C1}" srcOrd="0" destOrd="0" presId="urn:microsoft.com/office/officeart/2016/7/layout/RepeatingBendingProcessNew"/>
    <dgm:cxn modelId="{F6E0618E-F58A-4C4D-BF35-CB6614588558}" type="presOf" srcId="{E8CA3BE2-17BF-4063-A07B-B4953A0F4DB2}" destId="{A165BE0D-266A-40B3-A5A4-46CDD6912605}" srcOrd="0" destOrd="0" presId="urn:microsoft.com/office/officeart/2016/7/layout/RepeatingBendingProcessNew"/>
    <dgm:cxn modelId="{84495D93-5F4B-4FB1-B324-CFCD7A980294}" srcId="{42E73B02-5293-4506-B81A-84453F166EA8}" destId="{0BDD804F-FF74-4A46-8097-15DAF24CFD8F}" srcOrd="3" destOrd="0" parTransId="{7581FD1B-667B-4DEE-A31E-2025FE5FA747}" sibTransId="{6C94637D-3014-4CD2-A1E2-FE818EE64A57}"/>
    <dgm:cxn modelId="{D79DBC98-88A2-4541-8D3F-D0B8C1DB1C15}" type="presOf" srcId="{7D76E33B-092D-4259-9CD2-5D9F4538A333}" destId="{4A8D0B2D-5A6C-4844-B2C1-5084D918F05C}" srcOrd="0" destOrd="0" presId="urn:microsoft.com/office/officeart/2016/7/layout/RepeatingBendingProcessNew"/>
    <dgm:cxn modelId="{4636F8A3-AE9F-4BD1-B909-A1BEDF1ED55A}" type="presOf" srcId="{65959384-7858-4CCA-827B-8627F0169EB5}" destId="{95C292BE-77D4-4ECA-A373-2455F9E7122C}" srcOrd="0" destOrd="0" presId="urn:microsoft.com/office/officeart/2016/7/layout/RepeatingBendingProcessNew"/>
    <dgm:cxn modelId="{3F7F4BA7-DAA1-4A76-9A06-BAEF2AFB3697}" type="presOf" srcId="{B0627752-4EB9-43F1-9CA3-0F568457FA69}" destId="{974AA987-64F1-4C75-B65F-201919468EAA}" srcOrd="0" destOrd="0" presId="urn:microsoft.com/office/officeart/2016/7/layout/RepeatingBendingProcessNew"/>
    <dgm:cxn modelId="{F97897A8-9726-488E-8641-411494793831}" type="presOf" srcId="{6C94637D-3014-4CD2-A1E2-FE818EE64A57}" destId="{37873883-A79C-4065-BECF-421BD8095118}" srcOrd="1" destOrd="0" presId="urn:microsoft.com/office/officeart/2016/7/layout/RepeatingBendingProcessNew"/>
    <dgm:cxn modelId="{B51684AA-5817-43BA-8B1F-FA6E0349B7EC}" type="presOf" srcId="{F9B6CF3E-4761-4933-8B81-91C4262667C3}" destId="{3CEB3108-CD45-4C61-ADCF-B6CF0230E0F7}" srcOrd="1" destOrd="0" presId="urn:microsoft.com/office/officeart/2016/7/layout/RepeatingBendingProcessNew"/>
    <dgm:cxn modelId="{4A798BAF-86A5-4E3C-B9C4-C35E4042A42C}" type="presOf" srcId="{5A6BEF10-18A7-469D-979D-C64ED566C4F9}" destId="{7CBDB9EC-5F01-4A57-9FE6-F2CD7E1B2CE2}" srcOrd="1" destOrd="0" presId="urn:microsoft.com/office/officeart/2016/7/layout/RepeatingBendingProcessNew"/>
    <dgm:cxn modelId="{F79747B1-0E71-4270-8687-5DAA6BC85D36}" srcId="{42E73B02-5293-4506-B81A-84453F166EA8}" destId="{EC8FE3C9-777F-4076-AF8D-99317E650474}" srcOrd="11" destOrd="0" parTransId="{086B9222-5F76-4987-935B-D3853E8918A1}" sibTransId="{7D76E33B-092D-4259-9CD2-5D9F4538A333}"/>
    <dgm:cxn modelId="{4264D9BE-5571-4213-A44B-E4A01DFEDFA5}" type="presOf" srcId="{94CC6AA0-28DC-4118-872A-2FE5EF88E4A6}" destId="{974542A8-6958-4881-84DE-A273AEDC7059}" srcOrd="0" destOrd="0" presId="urn:microsoft.com/office/officeart/2016/7/layout/RepeatingBendingProcessNew"/>
    <dgm:cxn modelId="{527F5EC4-E9DD-43A4-84AE-FEFA3BC5191B}" type="presOf" srcId="{A27A8EE9-D9AA-4B6D-92E5-4D22D52A9A57}" destId="{656A8770-1BF7-483D-BEEE-45B4E3CBD5FA}" srcOrd="0" destOrd="0" presId="urn:microsoft.com/office/officeart/2016/7/layout/RepeatingBendingProcessNew"/>
    <dgm:cxn modelId="{684487C4-68B6-4BDB-A8CE-A9226A357E7C}" srcId="{42E73B02-5293-4506-B81A-84453F166EA8}" destId="{94CC6AA0-28DC-4118-872A-2FE5EF88E4A6}" srcOrd="5" destOrd="0" parTransId="{5E82037A-510F-4003-AAF0-C2FA844E36F8}" sibTransId="{3B622B6C-3F12-42E3-A32B-8FF0237E019E}"/>
    <dgm:cxn modelId="{8887D5C4-83D4-49A2-A825-B67D3566D7FB}" type="presOf" srcId="{EC8FE3C9-777F-4076-AF8D-99317E650474}" destId="{ED675F44-081F-4DC6-BDBE-B72F1E88D37A}" srcOrd="0" destOrd="0" presId="urn:microsoft.com/office/officeart/2016/7/layout/RepeatingBendingProcessNew"/>
    <dgm:cxn modelId="{D2DAEACE-3604-4439-AC41-B99289DFB47C}" type="presOf" srcId="{7551E0F9-7A06-4499-93F4-A8DAEAE72FD2}" destId="{D86DD66E-110C-4116-87E2-5A537BF591E1}" srcOrd="0" destOrd="0" presId="urn:microsoft.com/office/officeart/2016/7/layout/RepeatingBendingProcessNew"/>
    <dgm:cxn modelId="{FF42C7CF-6C97-486A-B28F-895F42DC2A10}" type="presOf" srcId="{6186B5E9-D830-47B3-B5A9-6D4979F8A1BD}" destId="{F163FAC8-65F6-4B8E-9661-BA65CE48B857}" srcOrd="0" destOrd="0" presId="urn:microsoft.com/office/officeart/2016/7/layout/RepeatingBendingProcessNew"/>
    <dgm:cxn modelId="{6CB9E3D5-4D31-459A-8C25-CE3723781F00}" type="presOf" srcId="{3B622B6C-3F12-42E3-A32B-8FF0237E019E}" destId="{C308CEA1-F342-47DA-8954-BFB9CCA1385E}" srcOrd="1" destOrd="0" presId="urn:microsoft.com/office/officeart/2016/7/layout/RepeatingBendingProcessNew"/>
    <dgm:cxn modelId="{3E8213DB-705A-4940-992D-2A8DA90FB1D2}" srcId="{42E73B02-5293-4506-B81A-84453F166EA8}" destId="{A27A8EE9-D9AA-4B6D-92E5-4D22D52A9A57}" srcOrd="1" destOrd="0" parTransId="{5A6B5926-E97E-41E4-9ADD-38DD2A92A659}" sibTransId="{7398F2DB-9430-404B-B129-CE144127615A}"/>
    <dgm:cxn modelId="{8B3C35E0-6BAD-4C57-9015-1F7DDD02319F}" type="presOf" srcId="{6C94637D-3014-4CD2-A1E2-FE818EE64A57}" destId="{8ED64D3F-A295-4651-B50C-57CA1E7525B6}" srcOrd="0" destOrd="0" presId="urn:microsoft.com/office/officeart/2016/7/layout/RepeatingBendingProcessNew"/>
    <dgm:cxn modelId="{D84F93E0-6C46-4F2E-9C29-67F5E0E30674}" srcId="{42E73B02-5293-4506-B81A-84453F166EA8}" destId="{9474A6D2-065F-4F2F-B103-0DB55DEC1306}" srcOrd="6" destOrd="0" parTransId="{ED2E33C4-E391-4C81-A353-1F63EA76C8C5}" sibTransId="{182DAB31-BC90-4DB1-8ADB-568D9E22CD59}"/>
    <dgm:cxn modelId="{C78342E1-73E7-4B0A-8DC1-9BA538CF1EFA}" srcId="{42E73B02-5293-4506-B81A-84453F166EA8}" destId="{6186B5E9-D830-47B3-B5A9-6D4979F8A1BD}" srcOrd="9" destOrd="0" parTransId="{75C8236B-1E62-46A3-A764-0D5BA2EBC3DD}" sibTransId="{D0B9702B-38E7-4F0D-A385-4ADC0598BD6D}"/>
    <dgm:cxn modelId="{13FC87EA-5A15-4E4E-8239-FE7C57D41904}" srcId="{42E73B02-5293-4506-B81A-84453F166EA8}" destId="{622834E8-52B7-4563-A04D-114CE96A8887}" srcOrd="10" destOrd="0" parTransId="{3C6BC194-8A3E-4044-A520-3A6A9CA57589}" sibTransId="{43EB43C5-F75B-4E93-935E-A8E9EBC5CDC0}"/>
    <dgm:cxn modelId="{5D5B3DF1-F1B9-4499-83EC-AFEDADD57415}" type="presOf" srcId="{F9B6CF3E-4761-4933-8B81-91C4262667C3}" destId="{07BF72CF-FFDD-4C85-BE15-B23D10A69E70}" srcOrd="0" destOrd="0" presId="urn:microsoft.com/office/officeart/2016/7/layout/RepeatingBendingProcessNew"/>
    <dgm:cxn modelId="{46A53CF2-1C01-4911-A85C-1E1D3FD675C5}" type="presOf" srcId="{2488ABF5-F432-4457-80ED-1C3402E17D0E}" destId="{A852B383-AC71-4C76-BF52-387821037907}" srcOrd="0" destOrd="0" presId="urn:microsoft.com/office/officeart/2016/7/layout/RepeatingBendingProcessNew"/>
    <dgm:cxn modelId="{EFAAE4F6-94F5-41C6-B82E-F90ED28F4B18}" type="presOf" srcId="{998273A2-47B9-43D2-B4F9-5B949867C944}" destId="{D5EE3528-ABFE-4886-8C07-56F71454ACE9}" srcOrd="1" destOrd="0" presId="urn:microsoft.com/office/officeart/2016/7/layout/RepeatingBendingProcessNew"/>
    <dgm:cxn modelId="{0A0274FA-50B4-452E-85E7-D3287B729DFA}" type="presOf" srcId="{43EB43C5-F75B-4E93-935E-A8E9EBC5CDC0}" destId="{A154016F-2F3E-446D-8180-F86E24E67536}" srcOrd="0" destOrd="0" presId="urn:microsoft.com/office/officeart/2016/7/layout/RepeatingBendingProcessNew"/>
    <dgm:cxn modelId="{BF7B10D8-8DC0-41CB-B31D-387E0B43C7B2}" type="presParOf" srcId="{7B36933C-765D-4040-A04E-9F64A11A4036}" destId="{974AA987-64F1-4C75-B65F-201919468EAA}" srcOrd="0" destOrd="0" presId="urn:microsoft.com/office/officeart/2016/7/layout/RepeatingBendingProcessNew"/>
    <dgm:cxn modelId="{B93B051C-1F06-49AB-8C67-2CCA381BD40C}" type="presParOf" srcId="{7B36933C-765D-4040-A04E-9F64A11A4036}" destId="{07BF72CF-FFDD-4C85-BE15-B23D10A69E70}" srcOrd="1" destOrd="0" presId="urn:microsoft.com/office/officeart/2016/7/layout/RepeatingBendingProcessNew"/>
    <dgm:cxn modelId="{0153DFC4-014D-4158-8247-7DD79C1B69F5}" type="presParOf" srcId="{07BF72CF-FFDD-4C85-BE15-B23D10A69E70}" destId="{3CEB3108-CD45-4C61-ADCF-B6CF0230E0F7}" srcOrd="0" destOrd="0" presId="urn:microsoft.com/office/officeart/2016/7/layout/RepeatingBendingProcessNew"/>
    <dgm:cxn modelId="{12A7D618-0EC4-4271-A524-94A975291EC8}" type="presParOf" srcId="{7B36933C-765D-4040-A04E-9F64A11A4036}" destId="{656A8770-1BF7-483D-BEEE-45B4E3CBD5FA}" srcOrd="2" destOrd="0" presId="urn:microsoft.com/office/officeart/2016/7/layout/RepeatingBendingProcessNew"/>
    <dgm:cxn modelId="{712E491F-A9E6-4BE9-BEEE-8300C342F68A}" type="presParOf" srcId="{7B36933C-765D-4040-A04E-9F64A11A4036}" destId="{763A5AEC-48BE-4B8B-B2D3-BCABBEA054C1}" srcOrd="3" destOrd="0" presId="urn:microsoft.com/office/officeart/2016/7/layout/RepeatingBendingProcessNew"/>
    <dgm:cxn modelId="{8D86A224-43B5-49A9-830D-AA0CDE3AB98F}" type="presParOf" srcId="{763A5AEC-48BE-4B8B-B2D3-BCABBEA054C1}" destId="{3FD084D4-9C16-45BE-8BA4-6758C866B070}" srcOrd="0" destOrd="0" presId="urn:microsoft.com/office/officeart/2016/7/layout/RepeatingBendingProcessNew"/>
    <dgm:cxn modelId="{F7B2040B-CCBE-4093-9E58-BC08A19EAC7C}" type="presParOf" srcId="{7B36933C-765D-4040-A04E-9F64A11A4036}" destId="{CDC8723F-4A48-4626-BACC-94C9B79DEDE4}" srcOrd="4" destOrd="0" presId="urn:microsoft.com/office/officeart/2016/7/layout/RepeatingBendingProcessNew"/>
    <dgm:cxn modelId="{400A6DA5-DEB3-41ED-AB37-AF5D505293D7}" type="presParOf" srcId="{7B36933C-765D-4040-A04E-9F64A11A4036}" destId="{B43927EE-2D48-433C-BD1A-9F9E5FAC7B8C}" srcOrd="5" destOrd="0" presId="urn:microsoft.com/office/officeart/2016/7/layout/RepeatingBendingProcessNew"/>
    <dgm:cxn modelId="{3DF6D56A-1BE0-4430-8137-81B3E8C8DA76}" type="presParOf" srcId="{B43927EE-2D48-433C-BD1A-9F9E5FAC7B8C}" destId="{D5EE3528-ABFE-4886-8C07-56F71454ACE9}" srcOrd="0" destOrd="0" presId="urn:microsoft.com/office/officeart/2016/7/layout/RepeatingBendingProcessNew"/>
    <dgm:cxn modelId="{77E7B994-5C3D-4052-A298-8BBEC6FEE71F}" type="presParOf" srcId="{7B36933C-765D-4040-A04E-9F64A11A4036}" destId="{181B0630-6699-41C6-ACF0-250A3D2C14D7}" srcOrd="6" destOrd="0" presId="urn:microsoft.com/office/officeart/2016/7/layout/RepeatingBendingProcessNew"/>
    <dgm:cxn modelId="{D0F5C3E4-6464-4672-AD5F-68795185A590}" type="presParOf" srcId="{7B36933C-765D-4040-A04E-9F64A11A4036}" destId="{8ED64D3F-A295-4651-B50C-57CA1E7525B6}" srcOrd="7" destOrd="0" presId="urn:microsoft.com/office/officeart/2016/7/layout/RepeatingBendingProcessNew"/>
    <dgm:cxn modelId="{BE2AC7A3-3103-47E9-AB64-17C56196A9DF}" type="presParOf" srcId="{8ED64D3F-A295-4651-B50C-57CA1E7525B6}" destId="{37873883-A79C-4065-BECF-421BD8095118}" srcOrd="0" destOrd="0" presId="urn:microsoft.com/office/officeart/2016/7/layout/RepeatingBendingProcessNew"/>
    <dgm:cxn modelId="{9A2BE7A9-2E18-4ADE-98DE-6493A0E63286}" type="presParOf" srcId="{7B36933C-765D-4040-A04E-9F64A11A4036}" destId="{A165BE0D-266A-40B3-A5A4-46CDD6912605}" srcOrd="8" destOrd="0" presId="urn:microsoft.com/office/officeart/2016/7/layout/RepeatingBendingProcessNew"/>
    <dgm:cxn modelId="{61C29F22-A327-43AB-BB38-C82D46F14359}" type="presParOf" srcId="{7B36933C-765D-4040-A04E-9F64A11A4036}" destId="{CB7560BF-ACB4-462A-8A9D-9B31FF20CC3E}" srcOrd="9" destOrd="0" presId="urn:microsoft.com/office/officeart/2016/7/layout/RepeatingBendingProcessNew"/>
    <dgm:cxn modelId="{D987BD6F-E01F-4653-8AB3-5620EBA2FCBC}" type="presParOf" srcId="{CB7560BF-ACB4-462A-8A9D-9B31FF20CC3E}" destId="{741D16D5-C986-46D7-A407-21F1B64FF7C3}" srcOrd="0" destOrd="0" presId="urn:microsoft.com/office/officeart/2016/7/layout/RepeatingBendingProcessNew"/>
    <dgm:cxn modelId="{A208B8DA-A0EC-499E-B38F-BF36C24AD24D}" type="presParOf" srcId="{7B36933C-765D-4040-A04E-9F64A11A4036}" destId="{974542A8-6958-4881-84DE-A273AEDC7059}" srcOrd="10" destOrd="0" presId="urn:microsoft.com/office/officeart/2016/7/layout/RepeatingBendingProcessNew"/>
    <dgm:cxn modelId="{AAA81A1F-2F2A-4E92-9F68-B7C264772615}" type="presParOf" srcId="{7B36933C-765D-4040-A04E-9F64A11A4036}" destId="{9F2C9CC2-2588-4D04-B066-0095E953192B}" srcOrd="11" destOrd="0" presId="urn:microsoft.com/office/officeart/2016/7/layout/RepeatingBendingProcessNew"/>
    <dgm:cxn modelId="{B95C9795-6BEF-49ED-8E24-7C130E1A4159}" type="presParOf" srcId="{9F2C9CC2-2588-4D04-B066-0095E953192B}" destId="{C308CEA1-F342-47DA-8954-BFB9CCA1385E}" srcOrd="0" destOrd="0" presId="urn:microsoft.com/office/officeart/2016/7/layout/RepeatingBendingProcessNew"/>
    <dgm:cxn modelId="{C0E5DAFE-0901-49C5-97AC-D0927FBBD706}" type="presParOf" srcId="{7B36933C-765D-4040-A04E-9F64A11A4036}" destId="{14134C29-0E75-4CB1-9874-E025F3A16F1B}" srcOrd="12" destOrd="0" presId="urn:microsoft.com/office/officeart/2016/7/layout/RepeatingBendingProcessNew"/>
    <dgm:cxn modelId="{30FD5BD0-902B-4C20-9A8A-697243DB8908}" type="presParOf" srcId="{7B36933C-765D-4040-A04E-9F64A11A4036}" destId="{B474E69A-EDD0-43A9-9D41-3FF8107135C5}" srcOrd="13" destOrd="0" presId="urn:microsoft.com/office/officeart/2016/7/layout/RepeatingBendingProcessNew"/>
    <dgm:cxn modelId="{F1B9EB5A-DEE0-46F2-9ABA-D82CB0BD2926}" type="presParOf" srcId="{B474E69A-EDD0-43A9-9D41-3FF8107135C5}" destId="{5C46F3A3-DE9F-4EBF-9C81-8C700E0CE747}" srcOrd="0" destOrd="0" presId="urn:microsoft.com/office/officeart/2016/7/layout/RepeatingBendingProcessNew"/>
    <dgm:cxn modelId="{1F960365-1F94-45AA-B899-A6A757987572}" type="presParOf" srcId="{7B36933C-765D-4040-A04E-9F64A11A4036}" destId="{95C292BE-77D4-4ECA-A373-2455F9E7122C}" srcOrd="14" destOrd="0" presId="urn:microsoft.com/office/officeart/2016/7/layout/RepeatingBendingProcessNew"/>
    <dgm:cxn modelId="{3E8D8A0B-EAF8-4D14-8B8E-863887A45BE5}" type="presParOf" srcId="{7B36933C-765D-4040-A04E-9F64A11A4036}" destId="{A852B383-AC71-4C76-BF52-387821037907}" srcOrd="15" destOrd="0" presId="urn:microsoft.com/office/officeart/2016/7/layout/RepeatingBendingProcessNew"/>
    <dgm:cxn modelId="{C15CD608-D0AD-4DD0-A882-8EF68C691801}" type="presParOf" srcId="{A852B383-AC71-4C76-BF52-387821037907}" destId="{F9BF7211-E4EE-46BE-B708-9454F14CB5C4}" srcOrd="0" destOrd="0" presId="urn:microsoft.com/office/officeart/2016/7/layout/RepeatingBendingProcessNew"/>
    <dgm:cxn modelId="{D18B687F-0585-45EB-898A-6D4285A8A32D}" type="presParOf" srcId="{7B36933C-765D-4040-A04E-9F64A11A4036}" destId="{CDA75963-4453-4737-B441-D1F1D53952B4}" srcOrd="16" destOrd="0" presId="urn:microsoft.com/office/officeart/2016/7/layout/RepeatingBendingProcessNew"/>
    <dgm:cxn modelId="{2D6849AD-E6CE-4CEF-9A90-3C80921360F7}" type="presParOf" srcId="{7B36933C-765D-4040-A04E-9F64A11A4036}" destId="{F5BF7A5C-F40C-40E5-876F-45B9D41AFC24}" srcOrd="17" destOrd="0" presId="urn:microsoft.com/office/officeart/2016/7/layout/RepeatingBendingProcessNew"/>
    <dgm:cxn modelId="{74FFB35F-6707-4368-967C-F1170786DCD2}" type="presParOf" srcId="{F5BF7A5C-F40C-40E5-876F-45B9D41AFC24}" destId="{7CBDB9EC-5F01-4A57-9FE6-F2CD7E1B2CE2}" srcOrd="0" destOrd="0" presId="urn:microsoft.com/office/officeart/2016/7/layout/RepeatingBendingProcessNew"/>
    <dgm:cxn modelId="{57EE3F31-7E62-4D41-9BFC-74E6DE8911F9}" type="presParOf" srcId="{7B36933C-765D-4040-A04E-9F64A11A4036}" destId="{F163FAC8-65F6-4B8E-9661-BA65CE48B857}" srcOrd="18" destOrd="0" presId="urn:microsoft.com/office/officeart/2016/7/layout/RepeatingBendingProcessNew"/>
    <dgm:cxn modelId="{A5549A33-7869-404F-B126-BD7B4B8874B3}" type="presParOf" srcId="{7B36933C-765D-4040-A04E-9F64A11A4036}" destId="{92285E7B-DCA7-4737-B744-24CBCE61225A}" srcOrd="19" destOrd="0" presId="urn:microsoft.com/office/officeart/2016/7/layout/RepeatingBendingProcessNew"/>
    <dgm:cxn modelId="{B0639856-65E7-4EAF-B4EC-3EF3B3D61280}" type="presParOf" srcId="{92285E7B-DCA7-4737-B744-24CBCE61225A}" destId="{4B964B70-255C-4677-94EF-D841B3EC68C0}" srcOrd="0" destOrd="0" presId="urn:microsoft.com/office/officeart/2016/7/layout/RepeatingBendingProcessNew"/>
    <dgm:cxn modelId="{451FAF16-50DE-431B-A0CC-B31E923516EC}" type="presParOf" srcId="{7B36933C-765D-4040-A04E-9F64A11A4036}" destId="{2823355C-4A67-4FCB-AFB0-7A43C8FE1C65}" srcOrd="20" destOrd="0" presId="urn:microsoft.com/office/officeart/2016/7/layout/RepeatingBendingProcessNew"/>
    <dgm:cxn modelId="{85C8513F-F6E1-4E7B-8AF3-75B940F80653}" type="presParOf" srcId="{7B36933C-765D-4040-A04E-9F64A11A4036}" destId="{A154016F-2F3E-446D-8180-F86E24E67536}" srcOrd="21" destOrd="0" presId="urn:microsoft.com/office/officeart/2016/7/layout/RepeatingBendingProcessNew"/>
    <dgm:cxn modelId="{4453F05F-4355-4CE5-BB67-74AF0D30F393}" type="presParOf" srcId="{A154016F-2F3E-446D-8180-F86E24E67536}" destId="{506C8FE1-75B7-4192-875B-271792D902F7}" srcOrd="0" destOrd="0" presId="urn:microsoft.com/office/officeart/2016/7/layout/RepeatingBendingProcessNew"/>
    <dgm:cxn modelId="{45E0825A-F7F2-4003-B677-162458261AD1}" type="presParOf" srcId="{7B36933C-765D-4040-A04E-9F64A11A4036}" destId="{ED675F44-081F-4DC6-BDBE-B72F1E88D37A}" srcOrd="22" destOrd="0" presId="urn:microsoft.com/office/officeart/2016/7/layout/RepeatingBendingProcessNew"/>
    <dgm:cxn modelId="{9A54B588-D841-4984-8243-10C6C03FF612}" type="presParOf" srcId="{7B36933C-765D-4040-A04E-9F64A11A4036}" destId="{4A8D0B2D-5A6C-4844-B2C1-5084D918F05C}" srcOrd="23" destOrd="0" presId="urn:microsoft.com/office/officeart/2016/7/layout/RepeatingBendingProcessNew"/>
    <dgm:cxn modelId="{908B07D5-FA47-4803-B8F3-77B404ED508B}" type="presParOf" srcId="{4A8D0B2D-5A6C-4844-B2C1-5084D918F05C}" destId="{BD8970DD-8005-4AC4-BB0E-70498F2AC74B}" srcOrd="0" destOrd="0" presId="urn:microsoft.com/office/officeart/2016/7/layout/RepeatingBendingProcessNew"/>
    <dgm:cxn modelId="{ED9494DA-9923-4F8F-9BD7-6ACEACB646FA}" type="presParOf" srcId="{7B36933C-765D-4040-A04E-9F64A11A4036}" destId="{D86DD66E-110C-4116-87E2-5A537BF591E1}" srcOrd="2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6C45B-3196-4F2B-9C5C-9E51FD4B0DA9}">
      <dsp:nvSpPr>
        <dsp:cNvPr id="0" name=""/>
        <dsp:cNvSpPr/>
      </dsp:nvSpPr>
      <dsp:spPr>
        <a:xfrm>
          <a:off x="839009" y="-122817"/>
          <a:ext cx="5005355" cy="5005355"/>
        </a:xfrm>
        <a:prstGeom prst="circularArrow">
          <a:avLst>
            <a:gd name="adj1" fmla="val 5544"/>
            <a:gd name="adj2" fmla="val 330680"/>
            <a:gd name="adj3" fmla="val 15223694"/>
            <a:gd name="adj4" fmla="val 16553455"/>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ED4A824-D4E9-454B-BFB4-70E660264A62}">
      <dsp:nvSpPr>
        <dsp:cNvPr id="0" name=""/>
        <dsp:cNvSpPr/>
      </dsp:nvSpPr>
      <dsp:spPr>
        <a:xfrm>
          <a:off x="2964360" y="3640"/>
          <a:ext cx="754653" cy="377326"/>
        </a:xfrm>
        <a:prstGeom prst="roundRect">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Strengths</a:t>
          </a:r>
          <a:endParaRPr lang="en-US" sz="600" kern="1200"/>
        </a:p>
      </dsp:txBody>
      <dsp:txXfrm>
        <a:off x="2982780" y="22060"/>
        <a:ext cx="717813" cy="340486"/>
      </dsp:txXfrm>
    </dsp:sp>
    <dsp:sp modelId="{8FFBE455-1638-4449-AF35-8A56224F36A8}">
      <dsp:nvSpPr>
        <dsp:cNvPr id="0" name=""/>
        <dsp:cNvSpPr/>
      </dsp:nvSpPr>
      <dsp:spPr>
        <a:xfrm>
          <a:off x="3832531" y="188176"/>
          <a:ext cx="754653" cy="377326"/>
        </a:xfrm>
        <a:prstGeom prst="roundRect">
          <a:avLst/>
        </a:prstGeom>
        <a:solidFill>
          <a:schemeClr val="accent5">
            <a:hueOff val="437680"/>
            <a:satOff val="-262"/>
            <a:lumOff val="1078"/>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Loyal customers</a:t>
          </a:r>
          <a:endParaRPr lang="en-US" sz="600" kern="1200"/>
        </a:p>
      </dsp:txBody>
      <dsp:txXfrm>
        <a:off x="3850951" y="206596"/>
        <a:ext cx="717813" cy="340486"/>
      </dsp:txXfrm>
    </dsp:sp>
    <dsp:sp modelId="{83E9AAE8-6010-437A-A38F-6F24FB71BDAE}">
      <dsp:nvSpPr>
        <dsp:cNvPr id="0" name=""/>
        <dsp:cNvSpPr/>
      </dsp:nvSpPr>
      <dsp:spPr>
        <a:xfrm>
          <a:off x="4550588" y="709874"/>
          <a:ext cx="754653" cy="377326"/>
        </a:xfrm>
        <a:prstGeom prst="roundRect">
          <a:avLst/>
        </a:prstGeom>
        <a:solidFill>
          <a:schemeClr val="accent5">
            <a:hueOff val="875359"/>
            <a:satOff val="-524"/>
            <a:lumOff val="2157"/>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Wide range of products</a:t>
          </a:r>
          <a:endParaRPr lang="en-US" sz="600" kern="1200"/>
        </a:p>
      </dsp:txBody>
      <dsp:txXfrm>
        <a:off x="4569008" y="728294"/>
        <a:ext cx="717813" cy="340486"/>
      </dsp:txXfrm>
    </dsp:sp>
    <dsp:sp modelId="{B8867916-C5F1-4646-971F-347228456B2F}">
      <dsp:nvSpPr>
        <dsp:cNvPr id="0" name=""/>
        <dsp:cNvSpPr/>
      </dsp:nvSpPr>
      <dsp:spPr>
        <a:xfrm>
          <a:off x="4994371" y="1478530"/>
          <a:ext cx="754653" cy="377326"/>
        </a:xfrm>
        <a:prstGeom prst="roundRect">
          <a:avLst/>
        </a:prstGeom>
        <a:solidFill>
          <a:schemeClr val="accent5">
            <a:hueOff val="1313039"/>
            <a:satOff val="-786"/>
            <a:lumOff val="323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Quality</a:t>
          </a:r>
          <a:endParaRPr lang="en-US" sz="600" kern="1200"/>
        </a:p>
      </dsp:txBody>
      <dsp:txXfrm>
        <a:off x="5012791" y="1496950"/>
        <a:ext cx="717813" cy="340486"/>
      </dsp:txXfrm>
    </dsp:sp>
    <dsp:sp modelId="{717FAC35-0714-4484-8C71-F8573C219D67}">
      <dsp:nvSpPr>
        <dsp:cNvPr id="0" name=""/>
        <dsp:cNvSpPr/>
      </dsp:nvSpPr>
      <dsp:spPr>
        <a:xfrm>
          <a:off x="5087147" y="2361234"/>
          <a:ext cx="754653" cy="377326"/>
        </a:xfrm>
        <a:prstGeom prst="roundRect">
          <a:avLst/>
        </a:prstGeom>
        <a:solidFill>
          <a:schemeClr val="accent5">
            <a:hueOff val="1750718"/>
            <a:satOff val="-1047"/>
            <a:lumOff val="4314"/>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Weaknesses</a:t>
          </a:r>
          <a:endParaRPr lang="en-US" sz="600" kern="1200"/>
        </a:p>
      </dsp:txBody>
      <dsp:txXfrm>
        <a:off x="5105567" y="2379654"/>
        <a:ext cx="717813" cy="340486"/>
      </dsp:txXfrm>
    </dsp:sp>
    <dsp:sp modelId="{E8697553-8892-4E43-8FF2-02A39D9A1CF5}">
      <dsp:nvSpPr>
        <dsp:cNvPr id="0" name=""/>
        <dsp:cNvSpPr/>
      </dsp:nvSpPr>
      <dsp:spPr>
        <a:xfrm>
          <a:off x="4812874" y="3205360"/>
          <a:ext cx="754653" cy="377326"/>
        </a:xfrm>
        <a:prstGeom prst="roundRect">
          <a:avLst/>
        </a:prstGeom>
        <a:solidFill>
          <a:schemeClr val="accent5">
            <a:hueOff val="2188398"/>
            <a:satOff val="-1309"/>
            <a:lumOff val="5392"/>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Marketing</a:t>
          </a:r>
          <a:endParaRPr lang="en-US" sz="600" kern="1200"/>
        </a:p>
      </dsp:txBody>
      <dsp:txXfrm>
        <a:off x="4831294" y="3223780"/>
        <a:ext cx="717813" cy="340486"/>
      </dsp:txXfrm>
    </dsp:sp>
    <dsp:sp modelId="{BF626F28-B83B-4397-B5C5-2574DFBC6385}">
      <dsp:nvSpPr>
        <dsp:cNvPr id="0" name=""/>
        <dsp:cNvSpPr/>
      </dsp:nvSpPr>
      <dsp:spPr>
        <a:xfrm>
          <a:off x="4218976" y="3864951"/>
          <a:ext cx="754653" cy="377326"/>
        </a:xfrm>
        <a:prstGeom prst="roundRect">
          <a:avLst/>
        </a:prstGeom>
        <a:solidFill>
          <a:schemeClr val="accent5">
            <a:hueOff val="2626077"/>
            <a:satOff val="-1571"/>
            <a:lumOff val="6471"/>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No promotions</a:t>
          </a:r>
          <a:endParaRPr lang="en-US" sz="600" kern="1200"/>
        </a:p>
      </dsp:txBody>
      <dsp:txXfrm>
        <a:off x="4237396" y="3883371"/>
        <a:ext cx="717813" cy="340486"/>
      </dsp:txXfrm>
    </dsp:sp>
    <dsp:sp modelId="{6735325A-F08B-449C-ACC3-D26C9084136C}">
      <dsp:nvSpPr>
        <dsp:cNvPr id="0" name=""/>
        <dsp:cNvSpPr/>
      </dsp:nvSpPr>
      <dsp:spPr>
        <a:xfrm>
          <a:off x="3408144" y="4225957"/>
          <a:ext cx="754653" cy="377326"/>
        </a:xfrm>
        <a:prstGeom prst="roundRect">
          <a:avLst/>
        </a:prstGeom>
        <a:solidFill>
          <a:schemeClr val="accent5">
            <a:hueOff val="3063757"/>
            <a:satOff val="-1833"/>
            <a:lumOff val="7549"/>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Narrow markets</a:t>
          </a:r>
          <a:endParaRPr lang="en-US" sz="600" kern="1200"/>
        </a:p>
      </dsp:txBody>
      <dsp:txXfrm>
        <a:off x="3426564" y="4244377"/>
        <a:ext cx="717813" cy="340486"/>
      </dsp:txXfrm>
    </dsp:sp>
    <dsp:sp modelId="{1C0AE69B-4564-49EB-83A5-A3D52ABC9285}">
      <dsp:nvSpPr>
        <dsp:cNvPr id="0" name=""/>
        <dsp:cNvSpPr/>
      </dsp:nvSpPr>
      <dsp:spPr>
        <a:xfrm>
          <a:off x="2520577" y="4225957"/>
          <a:ext cx="754653" cy="377326"/>
        </a:xfrm>
        <a:prstGeom prst="roundRect">
          <a:avLst/>
        </a:prstGeom>
        <a:solidFill>
          <a:schemeClr val="accent5">
            <a:hueOff val="3501437"/>
            <a:satOff val="-2095"/>
            <a:lumOff val="8627"/>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Opportunities</a:t>
          </a:r>
          <a:endParaRPr lang="en-US" sz="600" kern="1200"/>
        </a:p>
      </dsp:txBody>
      <dsp:txXfrm>
        <a:off x="2538997" y="4244377"/>
        <a:ext cx="717813" cy="340486"/>
      </dsp:txXfrm>
    </dsp:sp>
    <dsp:sp modelId="{9D15AB81-EC08-4018-8B59-65441E1333CC}">
      <dsp:nvSpPr>
        <dsp:cNvPr id="0" name=""/>
        <dsp:cNvSpPr/>
      </dsp:nvSpPr>
      <dsp:spPr>
        <a:xfrm>
          <a:off x="1709744" y="3864951"/>
          <a:ext cx="754653" cy="377326"/>
        </a:xfrm>
        <a:prstGeom prst="roundRect">
          <a:avLst/>
        </a:prstGeom>
        <a:solidFill>
          <a:schemeClr val="accent5">
            <a:hueOff val="3939116"/>
            <a:satOff val="-2357"/>
            <a:lumOff val="9706"/>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Advertise and appeal to couples looking to get married</a:t>
          </a:r>
          <a:endParaRPr lang="en-US" sz="600" kern="1200"/>
        </a:p>
      </dsp:txBody>
      <dsp:txXfrm>
        <a:off x="1728164" y="3883371"/>
        <a:ext cx="717813" cy="340486"/>
      </dsp:txXfrm>
    </dsp:sp>
    <dsp:sp modelId="{E828B399-AD94-45FA-9C6C-1AD5CCC92246}">
      <dsp:nvSpPr>
        <dsp:cNvPr id="0" name=""/>
        <dsp:cNvSpPr/>
      </dsp:nvSpPr>
      <dsp:spPr>
        <a:xfrm>
          <a:off x="1115846" y="3205360"/>
          <a:ext cx="754653" cy="377326"/>
        </a:xfrm>
        <a:prstGeom prst="roundRect">
          <a:avLst/>
        </a:prstGeom>
        <a:solidFill>
          <a:schemeClr val="accent5">
            <a:hueOff val="4376796"/>
            <a:satOff val="-2619"/>
            <a:lumOff val="10784"/>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Cooperate and social responsibility</a:t>
          </a:r>
          <a:endParaRPr lang="en-US" sz="600" kern="1200"/>
        </a:p>
      </dsp:txBody>
      <dsp:txXfrm>
        <a:off x="1134266" y="3223780"/>
        <a:ext cx="717813" cy="340486"/>
      </dsp:txXfrm>
    </dsp:sp>
    <dsp:sp modelId="{867CC3EB-90ED-41BD-8471-12D81474FC32}">
      <dsp:nvSpPr>
        <dsp:cNvPr id="0" name=""/>
        <dsp:cNvSpPr/>
      </dsp:nvSpPr>
      <dsp:spPr>
        <a:xfrm>
          <a:off x="841573" y="2361234"/>
          <a:ext cx="754653" cy="377326"/>
        </a:xfrm>
        <a:prstGeom prst="roundRect">
          <a:avLst/>
        </a:prstGeom>
        <a:solidFill>
          <a:schemeClr val="accent5">
            <a:hueOff val="4814475"/>
            <a:satOff val="-2880"/>
            <a:lumOff val="11863"/>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Threats</a:t>
          </a:r>
          <a:endParaRPr lang="en-US" sz="600" kern="1200"/>
        </a:p>
      </dsp:txBody>
      <dsp:txXfrm>
        <a:off x="859993" y="2379654"/>
        <a:ext cx="717813" cy="340486"/>
      </dsp:txXfrm>
    </dsp:sp>
    <dsp:sp modelId="{23082E67-6FEF-496E-81D7-342EDF3CEDC8}">
      <dsp:nvSpPr>
        <dsp:cNvPr id="0" name=""/>
        <dsp:cNvSpPr/>
      </dsp:nvSpPr>
      <dsp:spPr>
        <a:xfrm>
          <a:off x="934349" y="1478530"/>
          <a:ext cx="754653" cy="377326"/>
        </a:xfrm>
        <a:prstGeom prst="roundRect">
          <a:avLst/>
        </a:prstGeom>
        <a:solidFill>
          <a:schemeClr val="accent5">
            <a:hueOff val="5252155"/>
            <a:satOff val="-3142"/>
            <a:lumOff val="12941"/>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Product price</a:t>
          </a:r>
          <a:endParaRPr lang="en-US" sz="600" kern="1200"/>
        </a:p>
      </dsp:txBody>
      <dsp:txXfrm>
        <a:off x="952769" y="1496950"/>
        <a:ext cx="717813" cy="340486"/>
      </dsp:txXfrm>
    </dsp:sp>
    <dsp:sp modelId="{E0383677-1D7C-408F-BB2D-BEFF94310DBF}">
      <dsp:nvSpPr>
        <dsp:cNvPr id="0" name=""/>
        <dsp:cNvSpPr/>
      </dsp:nvSpPr>
      <dsp:spPr>
        <a:xfrm>
          <a:off x="1378132" y="709874"/>
          <a:ext cx="754653" cy="377326"/>
        </a:xfrm>
        <a:prstGeom prst="roundRect">
          <a:avLst/>
        </a:prstGeom>
        <a:solidFill>
          <a:schemeClr val="accent5">
            <a:hueOff val="5689834"/>
            <a:satOff val="-3404"/>
            <a:lumOff val="1402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Other competitors</a:t>
          </a:r>
          <a:endParaRPr lang="en-US" sz="600" kern="1200"/>
        </a:p>
      </dsp:txBody>
      <dsp:txXfrm>
        <a:off x="1396552" y="728294"/>
        <a:ext cx="717813" cy="340486"/>
      </dsp:txXfrm>
    </dsp:sp>
    <dsp:sp modelId="{72998FD3-CE2E-4243-AEEB-EE54053779C3}">
      <dsp:nvSpPr>
        <dsp:cNvPr id="0" name=""/>
        <dsp:cNvSpPr/>
      </dsp:nvSpPr>
      <dsp:spPr>
        <a:xfrm>
          <a:off x="2096189" y="188176"/>
          <a:ext cx="754653" cy="377326"/>
        </a:xfrm>
        <a:prstGeom prst="roundRect">
          <a:avLst/>
        </a:prstGeom>
        <a:solidFill>
          <a:schemeClr val="accent5">
            <a:hueOff val="6127514"/>
            <a:satOff val="-3666"/>
            <a:lumOff val="15098"/>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Keeping up with trends</a:t>
          </a:r>
          <a:endParaRPr lang="en-US" sz="600" kern="1200"/>
        </a:p>
      </dsp:txBody>
      <dsp:txXfrm>
        <a:off x="2114609" y="206596"/>
        <a:ext cx="717813" cy="340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F72CF-FFDD-4C85-BE15-B23D10A69E70}">
      <dsp:nvSpPr>
        <dsp:cNvPr id="0" name=""/>
        <dsp:cNvSpPr/>
      </dsp:nvSpPr>
      <dsp:spPr>
        <a:xfrm>
          <a:off x="1425860" y="486022"/>
          <a:ext cx="296705" cy="91440"/>
        </a:xfrm>
        <a:custGeom>
          <a:avLst/>
          <a:gdLst/>
          <a:ahLst/>
          <a:cxnLst/>
          <a:rect l="0" t="0" r="0" b="0"/>
          <a:pathLst>
            <a:path>
              <a:moveTo>
                <a:pt x="0" y="45720"/>
              </a:moveTo>
              <a:lnTo>
                <a:pt x="29670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6030" y="530104"/>
        <a:ext cx="16365" cy="3276"/>
      </dsp:txXfrm>
    </dsp:sp>
    <dsp:sp modelId="{974AA987-64F1-4C75-B65F-201919468EAA}">
      <dsp:nvSpPr>
        <dsp:cNvPr id="0" name=""/>
        <dsp:cNvSpPr/>
      </dsp:nvSpPr>
      <dsp:spPr>
        <a:xfrm>
          <a:off x="4591" y="104821"/>
          <a:ext cx="1423068" cy="85384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Political factors</a:t>
          </a:r>
          <a:endParaRPr lang="en-US" sz="1200" kern="1200"/>
        </a:p>
      </dsp:txBody>
      <dsp:txXfrm>
        <a:off x="4591" y="104821"/>
        <a:ext cx="1423068" cy="853841"/>
      </dsp:txXfrm>
    </dsp:sp>
    <dsp:sp modelId="{763A5AEC-48BE-4B8B-B2D3-BCABBEA054C1}">
      <dsp:nvSpPr>
        <dsp:cNvPr id="0" name=""/>
        <dsp:cNvSpPr/>
      </dsp:nvSpPr>
      <dsp:spPr>
        <a:xfrm>
          <a:off x="3176234" y="486022"/>
          <a:ext cx="296705" cy="91440"/>
        </a:xfrm>
        <a:custGeom>
          <a:avLst/>
          <a:gdLst/>
          <a:ahLst/>
          <a:cxnLst/>
          <a:rect l="0" t="0" r="0" b="0"/>
          <a:pathLst>
            <a:path>
              <a:moveTo>
                <a:pt x="0" y="45720"/>
              </a:moveTo>
              <a:lnTo>
                <a:pt x="29670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6404" y="530104"/>
        <a:ext cx="16365" cy="3276"/>
      </dsp:txXfrm>
    </dsp:sp>
    <dsp:sp modelId="{656A8770-1BF7-483D-BEEE-45B4E3CBD5FA}">
      <dsp:nvSpPr>
        <dsp:cNvPr id="0" name=""/>
        <dsp:cNvSpPr/>
      </dsp:nvSpPr>
      <dsp:spPr>
        <a:xfrm>
          <a:off x="1754966" y="104821"/>
          <a:ext cx="1423068" cy="853841"/>
        </a:xfrm>
        <a:prstGeom prst="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Customers feel only celebrities such as actors and musicians have effect on the fashion industry, but in fact ladies who have a status in the in politics are muses and inspiration for fashion too.</a:t>
          </a:r>
          <a:endParaRPr lang="en-US" sz="1200" kern="1200"/>
        </a:p>
      </dsp:txBody>
      <dsp:txXfrm>
        <a:off x="1754966" y="104821"/>
        <a:ext cx="1423068" cy="853841"/>
      </dsp:txXfrm>
    </dsp:sp>
    <dsp:sp modelId="{B43927EE-2D48-433C-BD1A-9F9E5FAC7B8C}">
      <dsp:nvSpPr>
        <dsp:cNvPr id="0" name=""/>
        <dsp:cNvSpPr/>
      </dsp:nvSpPr>
      <dsp:spPr>
        <a:xfrm>
          <a:off x="4926608" y="486022"/>
          <a:ext cx="296705" cy="91440"/>
        </a:xfrm>
        <a:custGeom>
          <a:avLst/>
          <a:gdLst/>
          <a:ahLst/>
          <a:cxnLst/>
          <a:rect l="0" t="0" r="0" b="0"/>
          <a:pathLst>
            <a:path>
              <a:moveTo>
                <a:pt x="0" y="45720"/>
              </a:moveTo>
              <a:lnTo>
                <a:pt x="296705"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6779" y="530104"/>
        <a:ext cx="16365" cy="3276"/>
      </dsp:txXfrm>
    </dsp:sp>
    <dsp:sp modelId="{CDC8723F-4A48-4626-BACC-94C9B79DEDE4}">
      <dsp:nvSpPr>
        <dsp:cNvPr id="0" name=""/>
        <dsp:cNvSpPr/>
      </dsp:nvSpPr>
      <dsp:spPr>
        <a:xfrm>
          <a:off x="3505340" y="104821"/>
          <a:ext cx="1423068" cy="853841"/>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Economic factors</a:t>
          </a:r>
          <a:endParaRPr lang="en-US" sz="1200" kern="1200"/>
        </a:p>
      </dsp:txBody>
      <dsp:txXfrm>
        <a:off x="3505340" y="104821"/>
        <a:ext cx="1423068" cy="853841"/>
      </dsp:txXfrm>
    </dsp:sp>
    <dsp:sp modelId="{8ED64D3F-A295-4651-B50C-57CA1E7525B6}">
      <dsp:nvSpPr>
        <dsp:cNvPr id="0" name=""/>
        <dsp:cNvSpPr/>
      </dsp:nvSpPr>
      <dsp:spPr>
        <a:xfrm>
          <a:off x="716126" y="956862"/>
          <a:ext cx="5251122" cy="296705"/>
        </a:xfrm>
        <a:custGeom>
          <a:avLst/>
          <a:gdLst/>
          <a:ahLst/>
          <a:cxnLst/>
          <a:rect l="0" t="0" r="0" b="0"/>
          <a:pathLst>
            <a:path>
              <a:moveTo>
                <a:pt x="5251122" y="0"/>
              </a:moveTo>
              <a:lnTo>
                <a:pt x="5251122" y="165452"/>
              </a:lnTo>
              <a:lnTo>
                <a:pt x="0" y="165452"/>
              </a:lnTo>
              <a:lnTo>
                <a:pt x="0" y="296705"/>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10154" y="1103577"/>
        <a:ext cx="263065" cy="3276"/>
      </dsp:txXfrm>
    </dsp:sp>
    <dsp:sp modelId="{181B0630-6699-41C6-ACF0-250A3D2C14D7}">
      <dsp:nvSpPr>
        <dsp:cNvPr id="0" name=""/>
        <dsp:cNvSpPr/>
      </dsp:nvSpPr>
      <dsp:spPr>
        <a:xfrm>
          <a:off x="5255714" y="104821"/>
          <a:ext cx="1423068" cy="853841"/>
        </a:xfrm>
        <a:prstGeom prst="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Our economy is still recovering from the recession in 2008, but despite that consumers are still finding ways to put money towards fashion and accessories. Consumers with low income and live in areas with large unemployment rate will need to use their money towards food and rent to survive. For cases such as these there is an expansion of rentable clothing both formal and casual.  This service helps consumers and to dress appropriately for any occasion.</a:t>
          </a:r>
          <a:endParaRPr lang="en-US" sz="1200" kern="1200"/>
        </a:p>
      </dsp:txBody>
      <dsp:txXfrm>
        <a:off x="5255714" y="104821"/>
        <a:ext cx="1423068" cy="853841"/>
      </dsp:txXfrm>
    </dsp:sp>
    <dsp:sp modelId="{CB7560BF-ACB4-462A-8A9D-9B31FF20CC3E}">
      <dsp:nvSpPr>
        <dsp:cNvPr id="0" name=""/>
        <dsp:cNvSpPr/>
      </dsp:nvSpPr>
      <dsp:spPr>
        <a:xfrm>
          <a:off x="1425860" y="1667169"/>
          <a:ext cx="296705" cy="91440"/>
        </a:xfrm>
        <a:custGeom>
          <a:avLst/>
          <a:gdLst/>
          <a:ahLst/>
          <a:cxnLst/>
          <a:rect l="0" t="0" r="0" b="0"/>
          <a:pathLst>
            <a:path>
              <a:moveTo>
                <a:pt x="0" y="45720"/>
              </a:moveTo>
              <a:lnTo>
                <a:pt x="29670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6030" y="1711250"/>
        <a:ext cx="16365" cy="3276"/>
      </dsp:txXfrm>
    </dsp:sp>
    <dsp:sp modelId="{A165BE0D-266A-40B3-A5A4-46CDD6912605}">
      <dsp:nvSpPr>
        <dsp:cNvPr id="0" name=""/>
        <dsp:cNvSpPr/>
      </dsp:nvSpPr>
      <dsp:spPr>
        <a:xfrm>
          <a:off x="4591" y="1285968"/>
          <a:ext cx="1423068" cy="853841"/>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Social factors</a:t>
          </a:r>
          <a:endParaRPr lang="en-US" sz="1200" kern="1200"/>
        </a:p>
      </dsp:txBody>
      <dsp:txXfrm>
        <a:off x="4591" y="1285968"/>
        <a:ext cx="1423068" cy="853841"/>
      </dsp:txXfrm>
    </dsp:sp>
    <dsp:sp modelId="{9F2C9CC2-2588-4D04-B066-0095E953192B}">
      <dsp:nvSpPr>
        <dsp:cNvPr id="0" name=""/>
        <dsp:cNvSpPr/>
      </dsp:nvSpPr>
      <dsp:spPr>
        <a:xfrm>
          <a:off x="3176234" y="1667169"/>
          <a:ext cx="296705" cy="91440"/>
        </a:xfrm>
        <a:custGeom>
          <a:avLst/>
          <a:gdLst/>
          <a:ahLst/>
          <a:cxnLst/>
          <a:rect l="0" t="0" r="0" b="0"/>
          <a:pathLst>
            <a:path>
              <a:moveTo>
                <a:pt x="0" y="45720"/>
              </a:moveTo>
              <a:lnTo>
                <a:pt x="29670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6404" y="1711250"/>
        <a:ext cx="16365" cy="3276"/>
      </dsp:txXfrm>
    </dsp:sp>
    <dsp:sp modelId="{974542A8-6958-4881-84DE-A273AEDC7059}">
      <dsp:nvSpPr>
        <dsp:cNvPr id="0" name=""/>
        <dsp:cNvSpPr/>
      </dsp:nvSpPr>
      <dsp:spPr>
        <a:xfrm>
          <a:off x="1754966" y="1285968"/>
          <a:ext cx="1423068" cy="85384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Musicians and actresses all have effect on what people choose to wear. What we see our favourite celebrity wear, we want to wear something very similar. So much in done and seen on social media, so people are always up to date with what’s new and in for the fashion industry.</a:t>
          </a:r>
          <a:endParaRPr lang="en-US" sz="1200" kern="1200"/>
        </a:p>
      </dsp:txBody>
      <dsp:txXfrm>
        <a:off x="1754966" y="1285968"/>
        <a:ext cx="1423068" cy="853841"/>
      </dsp:txXfrm>
    </dsp:sp>
    <dsp:sp modelId="{B474E69A-EDD0-43A9-9D41-3FF8107135C5}">
      <dsp:nvSpPr>
        <dsp:cNvPr id="0" name=""/>
        <dsp:cNvSpPr/>
      </dsp:nvSpPr>
      <dsp:spPr>
        <a:xfrm>
          <a:off x="4926608" y="1667169"/>
          <a:ext cx="296705" cy="91440"/>
        </a:xfrm>
        <a:custGeom>
          <a:avLst/>
          <a:gdLst/>
          <a:ahLst/>
          <a:cxnLst/>
          <a:rect l="0" t="0" r="0" b="0"/>
          <a:pathLst>
            <a:path>
              <a:moveTo>
                <a:pt x="0" y="45720"/>
              </a:moveTo>
              <a:lnTo>
                <a:pt x="29670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6779" y="1711250"/>
        <a:ext cx="16365" cy="3276"/>
      </dsp:txXfrm>
    </dsp:sp>
    <dsp:sp modelId="{14134C29-0E75-4CB1-9874-E025F3A16F1B}">
      <dsp:nvSpPr>
        <dsp:cNvPr id="0" name=""/>
        <dsp:cNvSpPr/>
      </dsp:nvSpPr>
      <dsp:spPr>
        <a:xfrm>
          <a:off x="3505340" y="1285968"/>
          <a:ext cx="1423068" cy="853841"/>
        </a:xfrm>
        <a:prstGeom prst="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Technology factors</a:t>
          </a:r>
          <a:endParaRPr lang="en-US" sz="1200" kern="1200"/>
        </a:p>
      </dsp:txBody>
      <dsp:txXfrm>
        <a:off x="3505340" y="1285968"/>
        <a:ext cx="1423068" cy="853841"/>
      </dsp:txXfrm>
    </dsp:sp>
    <dsp:sp modelId="{A852B383-AC71-4C76-BF52-387821037907}">
      <dsp:nvSpPr>
        <dsp:cNvPr id="0" name=""/>
        <dsp:cNvSpPr/>
      </dsp:nvSpPr>
      <dsp:spPr>
        <a:xfrm>
          <a:off x="716126" y="2138009"/>
          <a:ext cx="5251122" cy="296705"/>
        </a:xfrm>
        <a:custGeom>
          <a:avLst/>
          <a:gdLst/>
          <a:ahLst/>
          <a:cxnLst/>
          <a:rect l="0" t="0" r="0" b="0"/>
          <a:pathLst>
            <a:path>
              <a:moveTo>
                <a:pt x="5251122" y="0"/>
              </a:moveTo>
              <a:lnTo>
                <a:pt x="5251122" y="165452"/>
              </a:lnTo>
              <a:lnTo>
                <a:pt x="0" y="165452"/>
              </a:lnTo>
              <a:lnTo>
                <a:pt x="0" y="296705"/>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10154" y="2284724"/>
        <a:ext cx="263065" cy="3276"/>
      </dsp:txXfrm>
    </dsp:sp>
    <dsp:sp modelId="{95C292BE-77D4-4ECA-A373-2455F9E7122C}">
      <dsp:nvSpPr>
        <dsp:cNvPr id="0" name=""/>
        <dsp:cNvSpPr/>
      </dsp:nvSpPr>
      <dsp:spPr>
        <a:xfrm>
          <a:off x="5255714" y="1285968"/>
          <a:ext cx="1423068" cy="853841"/>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The internet has made shopping and the ability buy and look for clothes so much easier. It is a dream for consumers as you can do this from the comfort of your own home. Especially if you are busy with work, family etc.</a:t>
          </a:r>
          <a:endParaRPr lang="en-US" sz="1200" kern="1200"/>
        </a:p>
      </dsp:txBody>
      <dsp:txXfrm>
        <a:off x="5255714" y="1285968"/>
        <a:ext cx="1423068" cy="853841"/>
      </dsp:txXfrm>
    </dsp:sp>
    <dsp:sp modelId="{F5BF7A5C-F40C-40E5-876F-45B9D41AFC24}">
      <dsp:nvSpPr>
        <dsp:cNvPr id="0" name=""/>
        <dsp:cNvSpPr/>
      </dsp:nvSpPr>
      <dsp:spPr>
        <a:xfrm>
          <a:off x="1425860" y="2848315"/>
          <a:ext cx="296705" cy="91440"/>
        </a:xfrm>
        <a:custGeom>
          <a:avLst/>
          <a:gdLst/>
          <a:ahLst/>
          <a:cxnLst/>
          <a:rect l="0" t="0" r="0" b="0"/>
          <a:pathLst>
            <a:path>
              <a:moveTo>
                <a:pt x="0" y="45720"/>
              </a:moveTo>
              <a:lnTo>
                <a:pt x="296705"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6030" y="2892397"/>
        <a:ext cx="16365" cy="3276"/>
      </dsp:txXfrm>
    </dsp:sp>
    <dsp:sp modelId="{CDA75963-4453-4737-B441-D1F1D53952B4}">
      <dsp:nvSpPr>
        <dsp:cNvPr id="0" name=""/>
        <dsp:cNvSpPr/>
      </dsp:nvSpPr>
      <dsp:spPr>
        <a:xfrm>
          <a:off x="4591" y="2467115"/>
          <a:ext cx="1423068" cy="853841"/>
        </a:xfrm>
        <a:prstGeom prst="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Legal factors</a:t>
          </a:r>
          <a:endParaRPr lang="en-US" sz="1200" kern="1200"/>
        </a:p>
      </dsp:txBody>
      <dsp:txXfrm>
        <a:off x="4591" y="2467115"/>
        <a:ext cx="1423068" cy="853841"/>
      </dsp:txXfrm>
    </dsp:sp>
    <dsp:sp modelId="{92285E7B-DCA7-4737-B744-24CBCE61225A}">
      <dsp:nvSpPr>
        <dsp:cNvPr id="0" name=""/>
        <dsp:cNvSpPr/>
      </dsp:nvSpPr>
      <dsp:spPr>
        <a:xfrm>
          <a:off x="3176234" y="2848315"/>
          <a:ext cx="296705" cy="91440"/>
        </a:xfrm>
        <a:custGeom>
          <a:avLst/>
          <a:gdLst/>
          <a:ahLst/>
          <a:cxnLst/>
          <a:rect l="0" t="0" r="0" b="0"/>
          <a:pathLst>
            <a:path>
              <a:moveTo>
                <a:pt x="0" y="45720"/>
              </a:moveTo>
              <a:lnTo>
                <a:pt x="29670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6404" y="2892397"/>
        <a:ext cx="16365" cy="3276"/>
      </dsp:txXfrm>
    </dsp:sp>
    <dsp:sp modelId="{F163FAC8-65F6-4B8E-9661-BA65CE48B857}">
      <dsp:nvSpPr>
        <dsp:cNvPr id="0" name=""/>
        <dsp:cNvSpPr/>
      </dsp:nvSpPr>
      <dsp:spPr>
        <a:xfrm>
          <a:off x="1754966" y="2467115"/>
          <a:ext cx="1423068" cy="853841"/>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The fashion industry should follow legal rules and regulations similar to any other business. To stay legal they must follow tax restrictions, export restrictions, and inflation costs. </a:t>
          </a:r>
          <a:endParaRPr lang="en-US" sz="1200" kern="1200"/>
        </a:p>
      </dsp:txBody>
      <dsp:txXfrm>
        <a:off x="1754966" y="2467115"/>
        <a:ext cx="1423068" cy="853841"/>
      </dsp:txXfrm>
    </dsp:sp>
    <dsp:sp modelId="{A154016F-2F3E-446D-8180-F86E24E67536}">
      <dsp:nvSpPr>
        <dsp:cNvPr id="0" name=""/>
        <dsp:cNvSpPr/>
      </dsp:nvSpPr>
      <dsp:spPr>
        <a:xfrm>
          <a:off x="4926608" y="2848315"/>
          <a:ext cx="296705" cy="91440"/>
        </a:xfrm>
        <a:custGeom>
          <a:avLst/>
          <a:gdLst/>
          <a:ahLst/>
          <a:cxnLst/>
          <a:rect l="0" t="0" r="0" b="0"/>
          <a:pathLst>
            <a:path>
              <a:moveTo>
                <a:pt x="0" y="45720"/>
              </a:moveTo>
              <a:lnTo>
                <a:pt x="29670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6779" y="2892397"/>
        <a:ext cx="16365" cy="3276"/>
      </dsp:txXfrm>
    </dsp:sp>
    <dsp:sp modelId="{2823355C-4A67-4FCB-AFB0-7A43C8FE1C65}">
      <dsp:nvSpPr>
        <dsp:cNvPr id="0" name=""/>
        <dsp:cNvSpPr/>
      </dsp:nvSpPr>
      <dsp:spPr>
        <a:xfrm>
          <a:off x="3505340" y="2467115"/>
          <a:ext cx="1423068" cy="85384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Environmental factors</a:t>
          </a:r>
          <a:endParaRPr lang="en-US" sz="1200" kern="1200"/>
        </a:p>
      </dsp:txBody>
      <dsp:txXfrm>
        <a:off x="3505340" y="2467115"/>
        <a:ext cx="1423068" cy="853841"/>
      </dsp:txXfrm>
    </dsp:sp>
    <dsp:sp modelId="{4A8D0B2D-5A6C-4844-B2C1-5084D918F05C}">
      <dsp:nvSpPr>
        <dsp:cNvPr id="0" name=""/>
        <dsp:cNvSpPr/>
      </dsp:nvSpPr>
      <dsp:spPr>
        <a:xfrm>
          <a:off x="716126" y="3319156"/>
          <a:ext cx="5251122" cy="296705"/>
        </a:xfrm>
        <a:custGeom>
          <a:avLst/>
          <a:gdLst/>
          <a:ahLst/>
          <a:cxnLst/>
          <a:rect l="0" t="0" r="0" b="0"/>
          <a:pathLst>
            <a:path>
              <a:moveTo>
                <a:pt x="5251122" y="0"/>
              </a:moveTo>
              <a:lnTo>
                <a:pt x="5251122" y="165452"/>
              </a:lnTo>
              <a:lnTo>
                <a:pt x="0" y="165452"/>
              </a:lnTo>
              <a:lnTo>
                <a:pt x="0" y="29670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10154" y="3465871"/>
        <a:ext cx="263065" cy="3276"/>
      </dsp:txXfrm>
    </dsp:sp>
    <dsp:sp modelId="{ED675F44-081F-4DC6-BDBE-B72F1E88D37A}">
      <dsp:nvSpPr>
        <dsp:cNvPr id="0" name=""/>
        <dsp:cNvSpPr/>
      </dsp:nvSpPr>
      <dsp:spPr>
        <a:xfrm>
          <a:off x="5255714" y="2467115"/>
          <a:ext cx="1423068" cy="853841"/>
        </a:xfrm>
        <a:prstGeom prst="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kern="1200"/>
            <a:t>Fashion does have an effect on the environment, as chemicals easily can make their way on to certain fabrics such as cottons. Unfortunately efforts to reduce this impact on the environment are less and hard to overcome.</a:t>
          </a:r>
          <a:endParaRPr lang="en-US" sz="1200" kern="1200"/>
        </a:p>
      </dsp:txBody>
      <dsp:txXfrm>
        <a:off x="5255714" y="2467115"/>
        <a:ext cx="1423068" cy="853841"/>
      </dsp:txXfrm>
    </dsp:sp>
    <dsp:sp modelId="{D86DD66E-110C-4116-87E2-5A537BF591E1}">
      <dsp:nvSpPr>
        <dsp:cNvPr id="0" name=""/>
        <dsp:cNvSpPr/>
      </dsp:nvSpPr>
      <dsp:spPr>
        <a:xfrm>
          <a:off x="4591" y="3648262"/>
          <a:ext cx="1423068" cy="853841"/>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9732" tIns="73196" rIns="69732" bIns="73196" numCol="1" spcCol="1270" anchor="ctr" anchorCtr="0">
          <a:noAutofit/>
        </a:bodyPr>
        <a:lstStyle/>
        <a:p>
          <a:pPr marL="0" lvl="0" indent="0" algn="ctr" defTabSz="533400">
            <a:lnSpc>
              <a:spcPct val="90000"/>
            </a:lnSpc>
            <a:spcBef>
              <a:spcPct val="0"/>
            </a:spcBef>
            <a:spcAft>
              <a:spcPct val="35000"/>
            </a:spcAft>
            <a:buNone/>
          </a:pPr>
          <a:r>
            <a:rPr lang="en-GB" sz="1200" b="1" kern="1200"/>
            <a:t>Swot Analysis</a:t>
          </a:r>
          <a:endParaRPr lang="en-US" sz="1200" kern="1200"/>
        </a:p>
      </dsp:txBody>
      <dsp:txXfrm>
        <a:off x="4591" y="3648262"/>
        <a:ext cx="1423068" cy="85384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1/16/2019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D3DB6-CF47-490F-B735-E39101F98C51}"/>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Managing enterprise in the 21st century</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32F647A-F76E-4C52-A90E-005E3ECA3194}"/>
              </a:ext>
            </a:extLst>
          </p:cNvPr>
          <p:cNvSpPr>
            <a:spLocks noGrp="1"/>
          </p:cNvSpPr>
          <p:nvPr>
            <p:ph type="subTitle" idx="1"/>
          </p:nvPr>
        </p:nvSpPr>
        <p:spPr/>
        <p:txBody>
          <a:bodyPr>
            <a:normAutofit fontScale="62500" lnSpcReduction="20000"/>
          </a:bodyPr>
          <a:lstStyle/>
          <a:p>
            <a:r>
              <a:rPr lang="en-GB" dirty="0"/>
              <a:t>Shajia begum 1713111</a:t>
            </a:r>
          </a:p>
          <a:p>
            <a:r>
              <a:rPr lang="en-GB" dirty="0"/>
              <a:t>Jasmin begum 1713113</a:t>
            </a:r>
          </a:p>
          <a:p>
            <a:r>
              <a:rPr lang="en-GB" dirty="0" err="1"/>
              <a:t>Abidah</a:t>
            </a:r>
            <a:r>
              <a:rPr lang="en-GB" dirty="0"/>
              <a:t> begum 1713456</a:t>
            </a:r>
          </a:p>
          <a:p>
            <a:r>
              <a:rPr lang="en-GB" dirty="0"/>
              <a:t>Junaid Choudhury 1715431</a:t>
            </a:r>
          </a:p>
        </p:txBody>
      </p:sp>
    </p:spTree>
    <p:extLst>
      <p:ext uri="{BB962C8B-B14F-4D97-AF65-F5344CB8AC3E}">
        <p14:creationId xmlns:p14="http://schemas.microsoft.com/office/powerpoint/2010/main" val="212059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1F095-40D4-4696-9718-1BDE047BF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71F83339-F5DE-41D0-9A16-69E711AFFE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469054-7C92-4D18-8C66-EFD1C31A34AD}"/>
              </a:ext>
            </a:extLst>
          </p:cNvPr>
          <p:cNvPicPr>
            <a:picLocks noChangeAspect="1"/>
          </p:cNvPicPr>
          <p:nvPr/>
        </p:nvPicPr>
        <p:blipFill rotWithShape="1">
          <a:blip r:embed="rId3"/>
          <a:srcRect r="10491"/>
          <a:stretch/>
        </p:blipFill>
        <p:spPr>
          <a:xfrm>
            <a:off x="8121445" y="10"/>
            <a:ext cx="4070555" cy="6857990"/>
          </a:xfrm>
          <a:prstGeom prst="rect">
            <a:avLst/>
          </a:prstGeom>
        </p:spPr>
      </p:pic>
      <p:pic>
        <p:nvPicPr>
          <p:cNvPr id="14" name="Picture 13">
            <a:extLst>
              <a:ext uri="{FF2B5EF4-FFF2-40B4-BE49-F238E27FC236}">
                <a16:creationId xmlns:a16="http://schemas.microsoft.com/office/drawing/2014/main" id="{39B4E11D-B0E0-4BFD-8D6A-E79C7F7953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0D97B3C-0A27-43AE-871A-D81546077FA0}"/>
              </a:ext>
            </a:extLst>
          </p:cNvPr>
          <p:cNvSpPr>
            <a:spLocks noGrp="1"/>
          </p:cNvSpPr>
          <p:nvPr>
            <p:ph type="title"/>
          </p:nvPr>
        </p:nvSpPr>
        <p:spPr>
          <a:xfrm>
            <a:off x="913776" y="618517"/>
            <a:ext cx="6672886" cy="1596177"/>
          </a:xfrm>
        </p:spPr>
        <p:txBody>
          <a:bodyPr>
            <a:normAutofit/>
          </a:bodyPr>
          <a:lstStyle/>
          <a:p>
            <a:r>
              <a:rPr lang="en-GB" dirty="0">
                <a:latin typeface="Times New Roman" panose="02020603050405020304" pitchFamily="18" charset="0"/>
                <a:cs typeface="Times New Roman" panose="02020603050405020304" pitchFamily="18" charset="0"/>
              </a:rPr>
              <a:t>executive summary</a:t>
            </a:r>
          </a:p>
        </p:txBody>
      </p:sp>
      <p:sp>
        <p:nvSpPr>
          <p:cNvPr id="3" name="Content Placeholder 2">
            <a:extLst>
              <a:ext uri="{FF2B5EF4-FFF2-40B4-BE49-F238E27FC236}">
                <a16:creationId xmlns:a16="http://schemas.microsoft.com/office/drawing/2014/main" id="{1CBE944C-4831-4CFE-BCEB-325ABA0CA360}"/>
              </a:ext>
            </a:extLst>
          </p:cNvPr>
          <p:cNvSpPr>
            <a:spLocks noGrp="1"/>
          </p:cNvSpPr>
          <p:nvPr>
            <p:ph sz="quarter" idx="13"/>
          </p:nvPr>
        </p:nvSpPr>
        <p:spPr>
          <a:xfrm>
            <a:off x="913774" y="2367092"/>
            <a:ext cx="6672887" cy="3424107"/>
          </a:xfrm>
        </p:spPr>
        <p:txBody>
          <a:bodyPr>
            <a:normAutofit/>
          </a:bodyPr>
          <a:lstStyle/>
          <a:p>
            <a:r>
              <a:rPr lang="en-GB" dirty="0" err="1"/>
              <a:t>Chammock</a:t>
            </a:r>
            <a:r>
              <a:rPr lang="en-GB" dirty="0"/>
              <a:t> </a:t>
            </a:r>
            <a:r>
              <a:rPr lang="en-GB" dirty="0" err="1"/>
              <a:t>challo</a:t>
            </a:r>
            <a:r>
              <a:rPr lang="en-GB" dirty="0"/>
              <a:t> is a bridal and groom hiring company.</a:t>
            </a:r>
          </a:p>
          <a:p>
            <a:r>
              <a:rPr lang="en-GB" dirty="0"/>
              <a:t>It will give brides and groom an opportunity to dazzle on their big day with out the big cost.</a:t>
            </a:r>
          </a:p>
          <a:p>
            <a:endParaRPr lang="en-GB" dirty="0"/>
          </a:p>
        </p:txBody>
      </p:sp>
      <p:cxnSp>
        <p:nvCxnSpPr>
          <p:cNvPr id="16" name="Straight Connector 15">
            <a:extLst>
              <a:ext uri="{FF2B5EF4-FFF2-40B4-BE49-F238E27FC236}">
                <a16:creationId xmlns:a16="http://schemas.microsoft.com/office/drawing/2014/main" id="{FEB8E36E-2282-452A-A9D7-E38288D1C8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7460"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8209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E2E8-9CD2-4FA3-9EDC-41F1E31A5F0B}"/>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business overview</a:t>
            </a:r>
          </a:p>
        </p:txBody>
      </p:sp>
      <p:sp>
        <p:nvSpPr>
          <p:cNvPr id="3" name="Content Placeholder 2">
            <a:extLst>
              <a:ext uri="{FF2B5EF4-FFF2-40B4-BE49-F238E27FC236}">
                <a16:creationId xmlns:a16="http://schemas.microsoft.com/office/drawing/2014/main" id="{5F33754D-9E2E-42DA-BD0D-BA2C0AB95459}"/>
              </a:ext>
            </a:extLst>
          </p:cNvPr>
          <p:cNvSpPr>
            <a:spLocks noGrp="1"/>
          </p:cNvSpPr>
          <p:nvPr>
            <p:ph sz="quarter" idx="13"/>
          </p:nvPr>
        </p:nvSpPr>
        <p:spPr/>
        <p:txBody>
          <a:bodyPr>
            <a:normAutofit fontScale="85000" lnSpcReduction="10000"/>
          </a:bodyPr>
          <a:lstStyle/>
          <a:p>
            <a:r>
              <a:rPr lang="en-GB" dirty="0"/>
              <a:t>Our business offers brides and grooms who wish to look their best for the most important day of their life, without the cost. It allows them to wear an outfit of their choice but with out having to purchase it and spend hundreds sometimes thousands. We have bridal and groom outfits who replicate what the huge Bollywood stars are wearing. </a:t>
            </a:r>
          </a:p>
          <a:p>
            <a:r>
              <a:rPr lang="en-GB" dirty="0"/>
              <a:t>The outfits can be mixed and matched, so for example a bride can wear a skirt and wear a top from that comes from another outfit set. This is the beauty of Indian bridal wear as the colours of outfits are so vibrant that anything will go. </a:t>
            </a:r>
          </a:p>
          <a:p>
            <a:r>
              <a:rPr lang="en-GB" dirty="0"/>
              <a:t>The outfits for the men and woman will be available in various sizes, but most of the bridal clothes such as sarees are in one size, and skirts to the outfits are in one size with drawstrings. </a:t>
            </a:r>
          </a:p>
          <a:p>
            <a:endParaRPr lang="en-GB" dirty="0"/>
          </a:p>
        </p:txBody>
      </p:sp>
    </p:spTree>
    <p:extLst>
      <p:ext uri="{BB962C8B-B14F-4D97-AF65-F5344CB8AC3E}">
        <p14:creationId xmlns:p14="http://schemas.microsoft.com/office/powerpoint/2010/main" val="1312073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0310A-AD53-4096-B9B0-EB659CE2BEB8}"/>
              </a:ext>
            </a:extLst>
          </p:cNvPr>
          <p:cNvSpPr>
            <a:spLocks noGrp="1"/>
          </p:cNvSpPr>
          <p:nvPr>
            <p:ph type="title"/>
          </p:nvPr>
        </p:nvSpPr>
        <p:spPr>
          <a:xfrm>
            <a:off x="913775" y="618517"/>
            <a:ext cx="10364451" cy="1596177"/>
          </a:xfrm>
        </p:spPr>
        <p:txBody>
          <a:bodyPr>
            <a:normAutofit/>
          </a:bodyPr>
          <a:lstStyle/>
          <a:p>
            <a:r>
              <a:rPr lang="en-GB" dirty="0">
                <a:latin typeface="Times New Roman" panose="02020603050405020304" pitchFamily="18" charset="0"/>
                <a:cs typeface="Times New Roman" panose="02020603050405020304" pitchFamily="18" charset="0"/>
              </a:rPr>
              <a:t>Products and services</a:t>
            </a:r>
          </a:p>
        </p:txBody>
      </p:sp>
      <p:sp>
        <p:nvSpPr>
          <p:cNvPr id="10" name="Content Placeholder 9">
            <a:extLst>
              <a:ext uri="{FF2B5EF4-FFF2-40B4-BE49-F238E27FC236}">
                <a16:creationId xmlns:a16="http://schemas.microsoft.com/office/drawing/2014/main" id="{766D5C49-50D1-43AD-9CBC-A2B9C0C7742F}"/>
              </a:ext>
            </a:extLst>
          </p:cNvPr>
          <p:cNvSpPr>
            <a:spLocks noGrp="1"/>
          </p:cNvSpPr>
          <p:nvPr>
            <p:ph sz="quarter" idx="13"/>
          </p:nvPr>
        </p:nvSpPr>
        <p:spPr>
          <a:xfrm>
            <a:off x="913774" y="2367092"/>
            <a:ext cx="6096626" cy="3424107"/>
          </a:xfrm>
        </p:spPr>
        <p:txBody>
          <a:bodyPr>
            <a:normAutofit fontScale="70000" lnSpcReduction="20000"/>
          </a:bodyPr>
          <a:lstStyle/>
          <a:p>
            <a:pPr marL="0" indent="0">
              <a:buNone/>
            </a:pPr>
            <a:r>
              <a:rPr lang="en-US" dirty="0"/>
              <a:t>The business will offer the chance for young couples who are looking to get married but cannot afford the extreme costs of the outfits for their big day.</a:t>
            </a:r>
          </a:p>
          <a:p>
            <a:pPr marL="0" indent="0">
              <a:buNone/>
            </a:pPr>
            <a:endParaRPr lang="en-US" dirty="0"/>
          </a:p>
          <a:p>
            <a:r>
              <a:rPr lang="en-GB" dirty="0"/>
              <a:t>The outfits can be mixed and matched, so for example a bride can wear a skirt and wear a top from that comes from another outfit set. This is the beauty of Indian bridal wear as the colours of outfits are so vibrant that anything will go. </a:t>
            </a:r>
          </a:p>
          <a:p>
            <a:r>
              <a:rPr lang="en-GB" dirty="0"/>
              <a:t>The outfits for the men and woman will be available in various sizes, but most of the bridal clothes such as sarees are in one size, and skirts to the outfits are in one size with drawstrings. </a:t>
            </a:r>
          </a:p>
          <a:p>
            <a:pPr marL="0" indent="0">
              <a:buNone/>
            </a:pPr>
            <a:endParaRPr lang="en-GB" dirty="0"/>
          </a:p>
          <a:p>
            <a:pPr marL="0" indent="0">
              <a:buNone/>
            </a:pPr>
            <a:endParaRPr lang="en-US" dirty="0"/>
          </a:p>
        </p:txBody>
      </p:sp>
      <p:pic>
        <p:nvPicPr>
          <p:cNvPr id="8" name="Content Placeholder 4">
            <a:extLst>
              <a:ext uri="{FF2B5EF4-FFF2-40B4-BE49-F238E27FC236}">
                <a16:creationId xmlns:a16="http://schemas.microsoft.com/office/drawing/2014/main" id="{37EB90F7-F2B8-4C61-BCE4-BAE0E37995C9}"/>
              </a:ext>
            </a:extLst>
          </p:cNvPr>
          <p:cNvPicPr>
            <a:picLocks noChangeAspect="1"/>
          </p:cNvPicPr>
          <p:nvPr/>
        </p:nvPicPr>
        <p:blipFill rotWithShape="1">
          <a:blip r:embed="rId2"/>
          <a:srcRect l="14147" r="14548" b="-1"/>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66037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D239E79-107B-47FA-AA58-E314500F84C5}"/>
              </a:ext>
            </a:extLst>
          </p:cNvPr>
          <p:cNvPicPr>
            <a:picLocks noChangeAspect="1"/>
          </p:cNvPicPr>
          <p:nvPr/>
        </p:nvPicPr>
        <p:blipFill>
          <a:blip r:embed="rId3"/>
          <a:stretch>
            <a:fillRect/>
          </a:stretch>
        </p:blipFill>
        <p:spPr>
          <a:xfrm>
            <a:off x="643465" y="715195"/>
            <a:ext cx="6909479" cy="5436528"/>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FD72070-3A89-45E6-B231-DC02298E47D2}"/>
              </a:ext>
            </a:extLst>
          </p:cNvPr>
          <p:cNvSpPr>
            <a:spLocks noGrp="1"/>
          </p:cNvSpPr>
          <p:nvPr>
            <p:ph sz="quarter" idx="13"/>
          </p:nvPr>
        </p:nvSpPr>
        <p:spPr>
          <a:xfrm>
            <a:off x="8196408" y="2367092"/>
            <a:ext cx="3352128" cy="3881309"/>
          </a:xfrm>
        </p:spPr>
        <p:txBody>
          <a:bodyPr>
            <a:normAutofit/>
          </a:bodyPr>
          <a:lstStyle/>
          <a:p>
            <a:r>
              <a:rPr lang="en-GB" sz="1800"/>
              <a:t>Young couples who cannot or do not want to splash out on expensive outfits</a:t>
            </a:r>
          </a:p>
          <a:p>
            <a:r>
              <a:rPr lang="en-GB" sz="1800"/>
              <a:t>Brides themselves can come n choose and pay for their hired out fit.  traditionally it’s the grooms family who pay for the outfit, same applies to the men.</a:t>
            </a:r>
          </a:p>
        </p:txBody>
      </p:sp>
      <p:sp>
        <p:nvSpPr>
          <p:cNvPr id="2" name="Title 1">
            <a:extLst>
              <a:ext uri="{FF2B5EF4-FFF2-40B4-BE49-F238E27FC236}">
                <a16:creationId xmlns:a16="http://schemas.microsoft.com/office/drawing/2014/main" id="{58BD3197-FC7A-4202-BEB5-47C20A53272D}"/>
              </a:ext>
            </a:extLst>
          </p:cNvPr>
          <p:cNvSpPr>
            <a:spLocks noGrp="1"/>
          </p:cNvSpPr>
          <p:nvPr>
            <p:ph type="title"/>
          </p:nvPr>
        </p:nvSpPr>
        <p:spPr>
          <a:xfrm>
            <a:off x="8196408" y="640831"/>
            <a:ext cx="3352128" cy="1573863"/>
          </a:xfrm>
        </p:spPr>
        <p:txBody>
          <a:bodyPr>
            <a:normAutofit/>
          </a:bodyPr>
          <a:lstStyle/>
          <a:p>
            <a:r>
              <a:rPr lang="en-GB" dirty="0">
                <a:latin typeface="Times New Roman" panose="02020603050405020304" pitchFamily="18" charset="0"/>
                <a:cs typeface="Times New Roman" panose="02020603050405020304" pitchFamily="18" charset="0"/>
              </a:rPr>
              <a:t>Target market</a:t>
            </a:r>
          </a:p>
        </p:txBody>
      </p:sp>
    </p:spTree>
    <p:extLst>
      <p:ext uri="{BB962C8B-B14F-4D97-AF65-F5344CB8AC3E}">
        <p14:creationId xmlns:p14="http://schemas.microsoft.com/office/powerpoint/2010/main" val="2169333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CC5532-4EA9-42AA-BFF5-86257AF68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BB0CE38A-BB1F-40E2-A05E-7165BE72D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4" name="Rounded Rectangle 12">
            <a:extLst>
              <a:ext uri="{FF2B5EF4-FFF2-40B4-BE49-F238E27FC236}">
                <a16:creationId xmlns:a16="http://schemas.microsoft.com/office/drawing/2014/main" id="{9F7C7D65-89D1-428E-A505-0A33DB1C5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887150"/>
            <a:ext cx="410428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5" name="Picture 4">
            <a:extLst>
              <a:ext uri="{FF2B5EF4-FFF2-40B4-BE49-F238E27FC236}">
                <a16:creationId xmlns:a16="http://schemas.microsoft.com/office/drawing/2014/main" id="{BEB1D3C2-44D7-495B-80EF-93BF585FDEC0}"/>
              </a:ext>
            </a:extLst>
          </p:cNvPr>
          <p:cNvPicPr>
            <a:picLocks noChangeAspect="1"/>
          </p:cNvPicPr>
          <p:nvPr/>
        </p:nvPicPr>
        <p:blipFill rotWithShape="1">
          <a:blip r:embed="rId3"/>
          <a:srcRect l="18219" r="4783" b="2"/>
          <a:stretch/>
        </p:blipFill>
        <p:spPr>
          <a:xfrm>
            <a:off x="7756448" y="1349992"/>
            <a:ext cx="3155366" cy="4014710"/>
          </a:xfrm>
          <a:prstGeom prst="rect">
            <a:avLst/>
          </a:prstGeom>
        </p:spPr>
      </p:pic>
      <p:pic>
        <p:nvPicPr>
          <p:cNvPr id="16" name="Picture 15">
            <a:extLst>
              <a:ext uri="{FF2B5EF4-FFF2-40B4-BE49-F238E27FC236}">
                <a16:creationId xmlns:a16="http://schemas.microsoft.com/office/drawing/2014/main" id="{C81FFC53-BC6C-4674-B2AC-D8ED5063D5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D9D1FAAC-404A-4C20-9915-D24B6C8E8817}"/>
              </a:ext>
            </a:extLst>
          </p:cNvPr>
          <p:cNvSpPr>
            <a:spLocks noGrp="1"/>
          </p:cNvSpPr>
          <p:nvPr>
            <p:ph type="title"/>
          </p:nvPr>
        </p:nvSpPr>
        <p:spPr>
          <a:xfrm>
            <a:off x="913776" y="618517"/>
            <a:ext cx="5910272" cy="1596177"/>
          </a:xfrm>
        </p:spPr>
        <p:txBody>
          <a:bodyPr>
            <a:normAutofit/>
          </a:bodyPr>
          <a:lstStyle/>
          <a:p>
            <a:r>
              <a:rPr lang="en-GB">
                <a:latin typeface="Times New Roman" panose="02020603050405020304" pitchFamily="18" charset="0"/>
                <a:cs typeface="Times New Roman" panose="02020603050405020304" pitchFamily="18" charset="0"/>
              </a:rPr>
              <a:t>COMPETITORS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809C13B-D734-4F49-980F-87CF8CB52E88}"/>
              </a:ext>
            </a:extLst>
          </p:cNvPr>
          <p:cNvSpPr>
            <a:spLocks noGrp="1"/>
          </p:cNvSpPr>
          <p:nvPr>
            <p:ph sz="quarter" idx="13"/>
          </p:nvPr>
        </p:nvSpPr>
        <p:spPr>
          <a:xfrm>
            <a:off x="913775" y="2367092"/>
            <a:ext cx="5910274" cy="3424107"/>
          </a:xfrm>
        </p:spPr>
        <p:txBody>
          <a:bodyPr>
            <a:normAutofit/>
          </a:bodyPr>
          <a:lstStyle/>
          <a:p>
            <a:pPr marL="0" indent="0">
              <a:buNone/>
            </a:pPr>
            <a:r>
              <a:rPr lang="en-GB"/>
              <a:t>One of the highlights of this business is that there are not many Asian bridal clothes hiring places available. However there are a few bridal clothes hiring places for more western outfits, such as your conventional white dress.</a:t>
            </a:r>
          </a:p>
          <a:p>
            <a:pPr marL="0" indent="0">
              <a:buNone/>
            </a:pPr>
            <a:endParaRPr lang="en-GB" dirty="0"/>
          </a:p>
        </p:txBody>
      </p:sp>
    </p:spTree>
    <p:extLst>
      <p:ext uri="{BB962C8B-B14F-4D97-AF65-F5344CB8AC3E}">
        <p14:creationId xmlns:p14="http://schemas.microsoft.com/office/powerpoint/2010/main" val="678652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ABF0EB-4481-4C62-8D9F-4366CF58A210}"/>
              </a:ext>
            </a:extLst>
          </p:cNvPr>
          <p:cNvPicPr>
            <a:picLocks noChangeAspect="1"/>
          </p:cNvPicPr>
          <p:nvPr/>
        </p:nvPicPr>
        <p:blipFill rotWithShape="1">
          <a:blip r:embed="rId2"/>
          <a:srcRect r="7110" b="-1"/>
          <a:stretch/>
        </p:blipFill>
        <p:spPr>
          <a:xfrm>
            <a:off x="20" y="10"/>
            <a:ext cx="12191980" cy="6857990"/>
          </a:xfrm>
          <a:prstGeom prst="rect">
            <a:avLst/>
          </a:prstGeom>
        </p:spPr>
      </p:pic>
      <p:pic>
        <p:nvPicPr>
          <p:cNvPr id="16" name="Picture 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28E39-53F3-4ED8-8F0F-49E32C509496}"/>
              </a:ext>
            </a:extLst>
          </p:cNvPr>
          <p:cNvSpPr>
            <a:spLocks noGrp="1"/>
          </p:cNvSpPr>
          <p:nvPr>
            <p:ph type="title"/>
          </p:nvPr>
        </p:nvSpPr>
        <p:spPr>
          <a:xfrm>
            <a:off x="1307482" y="950976"/>
            <a:ext cx="9499092" cy="1263718"/>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Marketing and sales plan</a:t>
            </a:r>
          </a:p>
        </p:txBody>
      </p:sp>
      <p:sp>
        <p:nvSpPr>
          <p:cNvPr id="3" name="Content Placeholder 2">
            <a:extLst>
              <a:ext uri="{FF2B5EF4-FFF2-40B4-BE49-F238E27FC236}">
                <a16:creationId xmlns:a16="http://schemas.microsoft.com/office/drawing/2014/main" id="{8F3838D5-E06E-4EBD-B248-84997F40826F}"/>
              </a:ext>
            </a:extLst>
          </p:cNvPr>
          <p:cNvSpPr>
            <a:spLocks noGrp="1"/>
          </p:cNvSpPr>
          <p:nvPr>
            <p:ph sz="quarter" idx="13"/>
          </p:nvPr>
        </p:nvSpPr>
        <p:spPr>
          <a:xfrm>
            <a:off x="1383682" y="2367093"/>
            <a:ext cx="9346692" cy="3090732"/>
          </a:xfrm>
        </p:spPr>
        <p:txBody>
          <a:bodyPr>
            <a:normAutofit/>
          </a:bodyPr>
          <a:lstStyle/>
          <a:p>
            <a:r>
              <a:rPr lang="en-GB">
                <a:solidFill>
                  <a:srgbClr val="FFFFFF"/>
                </a:solidFill>
              </a:rPr>
              <a:t>Instagram page</a:t>
            </a:r>
          </a:p>
          <a:p>
            <a:r>
              <a:rPr lang="en-GB">
                <a:solidFill>
                  <a:srgbClr val="FFFFFF"/>
                </a:solidFill>
              </a:rPr>
              <a:t>Facebook page</a:t>
            </a:r>
          </a:p>
          <a:p>
            <a:r>
              <a:rPr lang="en-GB">
                <a:solidFill>
                  <a:srgbClr val="FFFFFF"/>
                </a:solidFill>
              </a:rPr>
              <a:t>Stall at up coming wedding events</a:t>
            </a:r>
          </a:p>
          <a:p>
            <a:r>
              <a:rPr lang="en-GB">
                <a:solidFill>
                  <a:srgbClr val="FFFFFF"/>
                </a:solidFill>
              </a:rPr>
              <a:t>Leaflets</a:t>
            </a:r>
          </a:p>
          <a:p>
            <a:endParaRPr lang="en-GB">
              <a:solidFill>
                <a:srgbClr val="FFFFFF"/>
              </a:solidFill>
            </a:endParaRPr>
          </a:p>
        </p:txBody>
      </p:sp>
    </p:spTree>
    <p:extLst>
      <p:ext uri="{BB962C8B-B14F-4D97-AF65-F5344CB8AC3E}">
        <p14:creationId xmlns:p14="http://schemas.microsoft.com/office/powerpoint/2010/main" val="223570834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3E50D-45D2-4E44-8093-38BF078E840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Management team</a:t>
            </a:r>
          </a:p>
        </p:txBody>
      </p:sp>
      <p:sp>
        <p:nvSpPr>
          <p:cNvPr id="3" name="Content Placeholder 2">
            <a:extLst>
              <a:ext uri="{FF2B5EF4-FFF2-40B4-BE49-F238E27FC236}">
                <a16:creationId xmlns:a16="http://schemas.microsoft.com/office/drawing/2014/main" id="{A456DB28-6B26-49BB-90E5-CBC59082D277}"/>
              </a:ext>
            </a:extLst>
          </p:cNvPr>
          <p:cNvSpPr>
            <a:spLocks noGrp="1"/>
          </p:cNvSpPr>
          <p:nvPr>
            <p:ph sz="quarter" idx="13"/>
          </p:nvPr>
        </p:nvSpPr>
        <p:spPr/>
        <p:txBody>
          <a:bodyPr/>
          <a:lstStyle/>
          <a:p>
            <a:r>
              <a:rPr lang="en-GB" dirty="0"/>
              <a:t>There is five of us in the business, we all are equal shareholders, who have 20% each. </a:t>
            </a:r>
            <a:r>
              <a:rPr lang="en-GB" dirty="0" err="1"/>
              <a:t>Abidah</a:t>
            </a:r>
            <a:r>
              <a:rPr lang="en-GB" dirty="0"/>
              <a:t> is in charge of the marketing, so she does all the advertising and promoting the business. Shakira is in charge of all our administration duties, this includes the bills to our clients, making sure the receipts are given to them as well. Junaid is in charge of looking after the male clients, he will help them with choosing outfits and tailoring it to their satisfaction. Myself, Shajia and Jasmin will be in on the shop floor, helping look after the clients and making their experience the best. We will also be looking to create a website four business in the near future, this will be looked after by </a:t>
            </a:r>
            <a:r>
              <a:rPr lang="en-GB" dirty="0" err="1"/>
              <a:t>Abidah</a:t>
            </a:r>
            <a:r>
              <a:rPr lang="en-GB" dirty="0"/>
              <a:t>.</a:t>
            </a:r>
          </a:p>
          <a:p>
            <a:endParaRPr lang="en-GB" dirty="0"/>
          </a:p>
        </p:txBody>
      </p:sp>
    </p:spTree>
    <p:extLst>
      <p:ext uri="{BB962C8B-B14F-4D97-AF65-F5344CB8AC3E}">
        <p14:creationId xmlns:p14="http://schemas.microsoft.com/office/powerpoint/2010/main" val="367659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50DF0-F8E0-4095-B9A1-08A986ABA4C3}"/>
              </a:ext>
            </a:extLst>
          </p:cNvPr>
          <p:cNvSpPr>
            <a:spLocks noGrp="1"/>
          </p:cNvSpPr>
          <p:nvPr>
            <p:ph type="title"/>
          </p:nvPr>
        </p:nvSpPr>
        <p:spPr>
          <a:xfrm>
            <a:off x="641074" y="1314450"/>
            <a:ext cx="2844002" cy="3680244"/>
          </a:xfrm>
        </p:spPr>
        <p:txBody>
          <a:bodyPr>
            <a:normAutofit/>
          </a:bodyPr>
          <a:lstStyle/>
          <a:p>
            <a:pPr algn="l"/>
            <a:r>
              <a:rPr lang="en-GB" sz="4400"/>
              <a:t>Swot analysis</a:t>
            </a:r>
          </a:p>
        </p:txBody>
      </p:sp>
      <p:pic>
        <p:nvPicPr>
          <p:cNvPr id="20" name="Picture 1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1" name="Picture 1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22" name="Content Placeholder 2">
            <a:extLst>
              <a:ext uri="{FF2B5EF4-FFF2-40B4-BE49-F238E27FC236}">
                <a16:creationId xmlns:a16="http://schemas.microsoft.com/office/drawing/2014/main" id="{CD899E47-F4CB-4EE3-B762-C0E859899572}"/>
              </a:ext>
            </a:extLst>
          </p:cNvPr>
          <p:cNvGraphicFramePr>
            <a:graphicFrameLocks noGrp="1"/>
          </p:cNvGraphicFramePr>
          <p:nvPr>
            <p:ph sz="quarter" idx="13"/>
            <p:extLst>
              <p:ext uri="{D42A27DB-BD31-4B8C-83A1-F6EECF244321}">
                <p14:modId xmlns:p14="http://schemas.microsoft.com/office/powerpoint/2010/main" val="39296210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1697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61973-8337-48CB-9529-BB52895612E9}"/>
              </a:ext>
            </a:extLst>
          </p:cNvPr>
          <p:cNvSpPr>
            <a:spLocks noGrp="1"/>
          </p:cNvSpPr>
          <p:nvPr>
            <p:ph type="title"/>
          </p:nvPr>
        </p:nvSpPr>
        <p:spPr>
          <a:xfrm>
            <a:off x="641074" y="1314450"/>
            <a:ext cx="2844002" cy="3680244"/>
          </a:xfrm>
        </p:spPr>
        <p:txBody>
          <a:bodyPr>
            <a:normAutofit/>
          </a:bodyPr>
          <a:lstStyle/>
          <a:p>
            <a:pPr algn="l"/>
            <a:r>
              <a:rPr lang="en-GB" sz="4100">
                <a:latin typeface="Times New Roman" panose="02020603050405020304" pitchFamily="18" charset="0"/>
                <a:cs typeface="Times New Roman" panose="02020603050405020304" pitchFamily="18" charset="0"/>
              </a:rPr>
              <a:t>Pestle analysis</a:t>
            </a:r>
          </a:p>
        </p:txBody>
      </p:sp>
      <p:pic>
        <p:nvPicPr>
          <p:cNvPr id="14" name="Picture 1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7" name="Content Placeholder 2">
            <a:extLst>
              <a:ext uri="{FF2B5EF4-FFF2-40B4-BE49-F238E27FC236}">
                <a16:creationId xmlns:a16="http://schemas.microsoft.com/office/drawing/2014/main" id="{DB55ABF2-B949-4E75-83A0-522B2B0F5B44}"/>
              </a:ext>
            </a:extLst>
          </p:cNvPr>
          <p:cNvGraphicFramePr>
            <a:graphicFrameLocks noGrp="1"/>
          </p:cNvGraphicFramePr>
          <p:nvPr>
            <p:ph sz="quarter" idx="13"/>
            <p:extLst>
              <p:ext uri="{D42A27DB-BD31-4B8C-83A1-F6EECF244321}">
                <p14:modId xmlns:p14="http://schemas.microsoft.com/office/powerpoint/2010/main" val="176377468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99071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otalTime>0</TotalTime>
  <Words>923</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Times New Roman</vt:lpstr>
      <vt:lpstr>Tw Cen MT</vt:lpstr>
      <vt:lpstr>Droplet</vt:lpstr>
      <vt:lpstr>Managing enterprise in the 21st century </vt:lpstr>
      <vt:lpstr>executive summary</vt:lpstr>
      <vt:lpstr>business overview</vt:lpstr>
      <vt:lpstr>Products and services</vt:lpstr>
      <vt:lpstr>Target market</vt:lpstr>
      <vt:lpstr>COMPETITORS</vt:lpstr>
      <vt:lpstr>Marketing and sales plan</vt:lpstr>
      <vt:lpstr>Management team</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dc:title>
  <dc:creator>shajia begum</dc:creator>
  <cp:lastModifiedBy>shajia begum</cp:lastModifiedBy>
  <cp:revision>3</cp:revision>
  <dcterms:created xsi:type="dcterms:W3CDTF">2019-01-16T23:28:56Z</dcterms:created>
  <dcterms:modified xsi:type="dcterms:W3CDTF">2019-01-16T23:46:37Z</dcterms:modified>
</cp:coreProperties>
</file>