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4"/>
  </p:sldMasterIdLst>
  <p:notesMasterIdLst>
    <p:notesMasterId r:id="rId16"/>
  </p:notesMasterIdLst>
  <p:handoutMasterIdLst>
    <p:handoutMasterId r:id="rId17"/>
  </p:handoutMasterIdLst>
  <p:sldIdLst>
    <p:sldId id="316" r:id="rId5"/>
    <p:sldId id="317" r:id="rId6"/>
    <p:sldId id="326" r:id="rId7"/>
    <p:sldId id="318" r:id="rId8"/>
    <p:sldId id="314" r:id="rId9"/>
    <p:sldId id="321" r:id="rId10"/>
    <p:sldId id="322" r:id="rId11"/>
    <p:sldId id="330" r:id="rId12"/>
    <p:sldId id="329" r:id="rId13"/>
    <p:sldId id="331" r:id="rId14"/>
    <p:sldId id="32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05E148-6C14-02B4-65F2-2A253D6A9565}" v="136" dt="2026-03-16T10:44:01.186"/>
    <p1510:client id="{D2DEBDEF-BDF3-44DA-8D26-762BD16DEFC0}" v="502" dt="2026-03-16T10:59:32.064"/>
  </p1510:revLst>
</p1510:revInfo>
</file>

<file path=ppt/tableStyles.xml><?xml version="1.0" encoding="utf-8"?>
<a:tblStyleLst xmlns:a="http://schemas.openxmlformats.org/drawingml/2006/main" def="{ED083AE6-46FA-4A59-8FB0-9F97EB10719F}">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autoAdjust="0"/>
  </p:normalViewPr>
  <p:slideViewPr>
    <p:cSldViewPr snapToGrid="0">
      <p:cViewPr varScale="1">
        <p:scale>
          <a:sx n="48" d="100"/>
          <a:sy n="48" d="100"/>
        </p:scale>
        <p:origin x="67" y="706"/>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BadgerMSA" providerId="Badger" clId="{BCC93D27-0E08-4B7E-ADEC-71B275A5A6FD}"/>
    <pc:docChg chg="custSel addSld delSld modSld sldOrd">
      <pc:chgData name="" userId="BadgerMSA" providerId="Badger" clId="{BCC93D27-0E08-4B7E-ADEC-71B275A5A6FD}" dt="2026-03-16T01:51:38.699" v="541" actId="207"/>
      <pc:docMkLst>
        <pc:docMk/>
      </pc:docMkLst>
      <pc:sldChg chg="modSp new del mod ord">
        <pc:chgData name="" userId="BadgerMSA" providerId="Badger" clId="{BCC93D27-0E08-4B7E-ADEC-71B275A5A6FD}" dt="2026-03-16T01:35:47.940" v="37" actId="2696"/>
        <pc:sldMkLst>
          <pc:docMk/>
          <pc:sldMk cId="543651285" sldId="328"/>
        </pc:sldMkLst>
        <pc:spChg chg="mod">
          <ac:chgData name="" userId="BadgerMSA" providerId="Badger" clId="{BCC93D27-0E08-4B7E-ADEC-71B275A5A6FD}" dt="2026-03-16T01:22:47.880" v="17" actId="20577"/>
          <ac:spMkLst>
            <pc:docMk/>
            <pc:sldMk cId="543651285" sldId="328"/>
            <ac:spMk id="2" creationId="{8BF5A584-B413-98F7-4934-1B175E6767C7}"/>
          </ac:spMkLst>
        </pc:spChg>
        <pc:spChg chg="mod">
          <ac:chgData name="" userId="BadgerMSA" providerId="Badger" clId="{BCC93D27-0E08-4B7E-ADEC-71B275A5A6FD}" dt="2026-03-16T01:23:12.007" v="34" actId="20577"/>
          <ac:spMkLst>
            <pc:docMk/>
            <pc:sldMk cId="543651285" sldId="328"/>
            <ac:spMk id="3" creationId="{15B380DE-19B3-D8AE-93A5-5DFABD9E485C}"/>
          </ac:spMkLst>
        </pc:spChg>
      </pc:sldChg>
      <pc:sldChg chg="addSp delSp modSp new mod ord modClrScheme chgLayout">
        <pc:chgData name="" userId="BadgerMSA" providerId="Badger" clId="{BCC93D27-0E08-4B7E-ADEC-71B275A5A6FD}" dt="2026-03-16T01:51:19.046" v="540" actId="207"/>
        <pc:sldMkLst>
          <pc:docMk/>
          <pc:sldMk cId="3590966400" sldId="328"/>
        </pc:sldMkLst>
        <pc:spChg chg="mod ord">
          <ac:chgData name="" userId="BadgerMSA" providerId="Badger" clId="{BCC93D27-0E08-4B7E-ADEC-71B275A5A6FD}" dt="2026-03-16T01:36:20.945" v="55" actId="20577"/>
          <ac:spMkLst>
            <pc:docMk/>
            <pc:sldMk cId="3590966400" sldId="328"/>
            <ac:spMk id="2" creationId="{B00444B3-134C-56BC-E745-2438859505ED}"/>
          </ac:spMkLst>
        </pc:spChg>
        <pc:spChg chg="mod ord">
          <ac:chgData name="" userId="BadgerMSA" providerId="Badger" clId="{BCC93D27-0E08-4B7E-ADEC-71B275A5A6FD}" dt="2026-03-16T01:51:19.046" v="540" actId="207"/>
          <ac:spMkLst>
            <pc:docMk/>
            <pc:sldMk cId="3590966400" sldId="328"/>
            <ac:spMk id="3" creationId="{48952173-D526-B120-AD21-03456EDCAB64}"/>
          </ac:spMkLst>
        </pc:spChg>
        <pc:spChg chg="add del mod ord">
          <ac:chgData name="" userId="BadgerMSA" providerId="Badger" clId="{BCC93D27-0E08-4B7E-ADEC-71B275A5A6FD}" dt="2026-03-16T01:36:08.789" v="41" actId="700"/>
          <ac:spMkLst>
            <pc:docMk/>
            <pc:sldMk cId="3590966400" sldId="328"/>
            <ac:spMk id="4" creationId="{E07C34B0-15AB-9410-A21C-342CDFADFBC6}"/>
          </ac:spMkLst>
        </pc:spChg>
      </pc:sldChg>
      <pc:sldChg chg="new del">
        <pc:chgData name="" userId="BadgerMSA" providerId="Badger" clId="{BCC93D27-0E08-4B7E-ADEC-71B275A5A6FD}" dt="2026-03-16T01:35:45.312" v="36" actId="2696"/>
        <pc:sldMkLst>
          <pc:docMk/>
          <pc:sldMk cId="2013338756" sldId="329"/>
        </pc:sldMkLst>
      </pc:sldChg>
      <pc:sldChg chg="modSp new mod ord">
        <pc:chgData name="" userId="BadgerMSA" providerId="Badger" clId="{BCC93D27-0E08-4B7E-ADEC-71B275A5A6FD}" dt="2026-03-16T01:51:38.699" v="541" actId="207"/>
        <pc:sldMkLst>
          <pc:docMk/>
          <pc:sldMk cId="2828496757" sldId="329"/>
        </pc:sldMkLst>
        <pc:spChg chg="mod">
          <ac:chgData name="" userId="BadgerMSA" providerId="Badger" clId="{BCC93D27-0E08-4B7E-ADEC-71B275A5A6FD}" dt="2026-03-16T01:48:54.419" v="534" actId="20577"/>
          <ac:spMkLst>
            <pc:docMk/>
            <pc:sldMk cId="2828496757" sldId="329"/>
            <ac:spMk id="2" creationId="{7009BD9E-F9A7-561C-DDBE-86F52694BB74}"/>
          </ac:spMkLst>
        </pc:spChg>
        <pc:spChg chg="mod">
          <ac:chgData name="" userId="BadgerMSA" providerId="Badger" clId="{BCC93D27-0E08-4B7E-ADEC-71B275A5A6FD}" dt="2026-03-16T01:51:38.699" v="541" actId="207"/>
          <ac:spMkLst>
            <pc:docMk/>
            <pc:sldMk cId="2828496757" sldId="329"/>
            <ac:spMk id="3" creationId="{3CF8A904-84DC-4372-ACDE-DA1761CE88E1}"/>
          </ac:spMkLst>
        </pc:spChg>
      </pc:sldChg>
    </pc:docChg>
  </pc:docChgLst>
  <pc:docChgLst>
    <pc:chgData name="Guest User" providerId="Windows Live" clId="Web-{8E05E148-6C14-02B4-65F2-2A253D6A9565}"/>
    <pc:docChg chg="delSld modSld">
      <pc:chgData name="Guest User" userId="" providerId="Windows Live" clId="Web-{8E05E148-6C14-02B4-65F2-2A253D6A9565}" dt="2026-03-16T10:44:01.186" v="136"/>
      <pc:docMkLst>
        <pc:docMk/>
      </pc:docMkLst>
      <pc:sldChg chg="modSp">
        <pc:chgData name="Guest User" userId="" providerId="Windows Live" clId="Web-{8E05E148-6C14-02B4-65F2-2A253D6A9565}" dt="2026-03-16T10:27:09.308" v="135" actId="20577"/>
        <pc:sldMkLst>
          <pc:docMk/>
          <pc:sldMk cId="820078880" sldId="317"/>
        </pc:sldMkLst>
        <pc:spChg chg="mod">
          <ac:chgData name="Guest User" userId="" providerId="Windows Live" clId="Web-{8E05E148-6C14-02B4-65F2-2A253D6A9565}" dt="2026-03-16T10:27:09.308" v="135" actId="20577"/>
          <ac:spMkLst>
            <pc:docMk/>
            <pc:sldMk cId="820078880" sldId="317"/>
            <ac:spMk id="2" creationId="{04D02EF8-7568-306A-D8F0-BC583FB40C34}"/>
          </ac:spMkLst>
        </pc:spChg>
        <pc:spChg chg="mod">
          <ac:chgData name="Guest User" userId="" providerId="Windows Live" clId="Web-{8E05E148-6C14-02B4-65F2-2A253D6A9565}" dt="2026-03-16T10:26:11.651" v="123" actId="20577"/>
          <ac:spMkLst>
            <pc:docMk/>
            <pc:sldMk cId="820078880" sldId="317"/>
            <ac:spMk id="6" creationId="{82843862-B34B-140A-D539-30A6C4946CBA}"/>
          </ac:spMkLst>
        </pc:spChg>
      </pc:sldChg>
      <pc:sldChg chg="del">
        <pc:chgData name="Guest User" userId="" providerId="Windows Live" clId="Web-{8E05E148-6C14-02B4-65F2-2A253D6A9565}" dt="2026-03-16T10:44:01.186" v="136"/>
        <pc:sldMkLst>
          <pc:docMk/>
          <pc:sldMk cId="3590966400" sldId="328"/>
        </pc:sldMkLst>
      </pc:sldChg>
    </pc:docChg>
  </pc:docChgLst>
  <pc:docChgLst>
    <pc:chgData name="Guest User" providerId="Windows Live" clId="Web-{43DA1A6B-7176-0E3F-ECFF-EB626ADF960B}"/>
    <pc:docChg chg="addSld delSld modSld sldOrd">
      <pc:chgData name="Guest User" userId="" providerId="Windows Live" clId="Web-{43DA1A6B-7176-0E3F-ECFF-EB626ADF960B}" dt="2026-03-09T21:17:52.536" v="1188" actId="1076"/>
      <pc:docMkLst>
        <pc:docMk/>
      </pc:docMkLst>
      <pc:sldChg chg="modSp">
        <pc:chgData name="Guest User" userId="" providerId="Windows Live" clId="Web-{43DA1A6B-7176-0E3F-ECFF-EB626ADF960B}" dt="2026-03-09T19:20:15.588" v="9" actId="20577"/>
        <pc:sldMkLst>
          <pc:docMk/>
          <pc:sldMk cId="2418028581" sldId="316"/>
        </pc:sldMkLst>
        <pc:spChg chg="mod">
          <ac:chgData name="Guest User" userId="" providerId="Windows Live" clId="Web-{43DA1A6B-7176-0E3F-ECFF-EB626ADF960B}" dt="2026-03-09T19:20:15.588" v="9" actId="20577"/>
          <ac:spMkLst>
            <pc:docMk/>
            <pc:sldMk cId="2418028581" sldId="316"/>
            <ac:spMk id="4" creationId="{62B49AE0-2581-DF9C-5621-E84FD439ADDE}"/>
          </ac:spMkLst>
        </pc:spChg>
      </pc:sldChg>
      <pc:sldChg chg="addSp delSp modSp">
        <pc:chgData name="Guest User" userId="" providerId="Windows Live" clId="Web-{43DA1A6B-7176-0E3F-ECFF-EB626ADF960B}" dt="2026-03-09T21:17:52.536" v="1188" actId="1076"/>
        <pc:sldMkLst>
          <pc:docMk/>
          <pc:sldMk cId="820078880" sldId="317"/>
        </pc:sldMkLst>
        <pc:spChg chg="mod">
          <ac:chgData name="Guest User" userId="" providerId="Windows Live" clId="Web-{43DA1A6B-7176-0E3F-ECFF-EB626ADF960B}" dt="2026-03-09T21:17:52.536" v="1188" actId="1076"/>
          <ac:spMkLst>
            <pc:docMk/>
            <pc:sldMk cId="820078880" sldId="317"/>
            <ac:spMk id="2" creationId="{04D02EF8-7568-306A-D8F0-BC583FB40C34}"/>
          </ac:spMkLst>
        </pc:spChg>
        <pc:spChg chg="mod">
          <ac:chgData name="Guest User" userId="" providerId="Windows Live" clId="Web-{43DA1A6B-7176-0E3F-ECFF-EB626ADF960B}" dt="2026-03-09T21:17:11.629" v="1187" actId="20577"/>
          <ac:spMkLst>
            <pc:docMk/>
            <pc:sldMk cId="820078880" sldId="317"/>
            <ac:spMk id="6" creationId="{82843862-B34B-140A-D539-30A6C4946CBA}"/>
          </ac:spMkLst>
        </pc:spChg>
        <pc:picChg chg="mod">
          <ac:chgData name="Guest User" userId="" providerId="Windows Live" clId="Web-{43DA1A6B-7176-0E3F-ECFF-EB626ADF960B}" dt="2026-03-09T21:08:42.227" v="887" actId="14100"/>
          <ac:picMkLst>
            <pc:docMk/>
            <pc:sldMk cId="820078880" sldId="317"/>
            <ac:picMk id="5" creationId="{EE268C7D-F6E7-400F-C4FD-8CAE5C743EE8}"/>
          </ac:picMkLst>
        </pc:picChg>
      </pc:sldChg>
      <pc:sldChg chg="modSp new ord">
        <pc:chgData name="Guest User" userId="" providerId="Windows Live" clId="Web-{43DA1A6B-7176-0E3F-ECFF-EB626ADF960B}" dt="2026-03-09T20:39:39.136" v="701" actId="20577"/>
        <pc:sldMkLst>
          <pc:docMk/>
          <pc:sldMk cId="4018014587" sldId="326"/>
        </pc:sldMkLst>
        <pc:spChg chg="mod">
          <ac:chgData name="Guest User" userId="" providerId="Windows Live" clId="Web-{43DA1A6B-7176-0E3F-ECFF-EB626ADF960B}" dt="2026-03-09T20:39:39.136" v="701" actId="20577"/>
          <ac:spMkLst>
            <pc:docMk/>
            <pc:sldMk cId="4018014587" sldId="326"/>
            <ac:spMk id="2" creationId="{024C6AC3-E78C-DFD9-0523-213EB7B62616}"/>
          </ac:spMkLst>
        </pc:spChg>
        <pc:spChg chg="mod">
          <ac:chgData name="Guest User" userId="" providerId="Windows Live" clId="Web-{43DA1A6B-7176-0E3F-ECFF-EB626ADF960B}" dt="2026-03-09T20:34:17.315" v="676" actId="20577"/>
          <ac:spMkLst>
            <pc:docMk/>
            <pc:sldMk cId="4018014587" sldId="326"/>
            <ac:spMk id="3" creationId="{BBB2C2C8-72D7-2EB2-1973-5F349836756B}"/>
          </ac:spMkLst>
        </pc:spChg>
        <pc:spChg chg="mod">
          <ac:chgData name="Guest User" userId="" providerId="Windows Live" clId="Web-{43DA1A6B-7176-0E3F-ECFF-EB626ADF960B}" dt="2026-03-09T20:37:22.677" v="687" actId="20577"/>
          <ac:spMkLst>
            <pc:docMk/>
            <pc:sldMk cId="4018014587" sldId="326"/>
            <ac:spMk id="4" creationId="{697569F1-6677-70EE-8DC5-236F31034F9C}"/>
          </ac:spMkLst>
        </pc:spChg>
      </pc:sldChg>
    </pc:docChg>
  </pc:docChgLst>
  <pc:docChgLst>
    <pc:chgData name="Humayera hossain" userId="8ae5fc7b862ab8a9" providerId="LiveId" clId="{B5308DF1-5284-4024-9636-4F3A9F136557}"/>
    <pc:docChg chg="undo custSel addSld delSld modSld sldOrd">
      <pc:chgData name="Humayera hossain" userId="8ae5fc7b862ab8a9" providerId="LiveId" clId="{B5308DF1-5284-4024-9636-4F3A9F136557}" dt="2026-03-16T10:59:32.064" v="4688" actId="20577"/>
      <pc:docMkLst>
        <pc:docMk/>
      </pc:docMkLst>
      <pc:sldChg chg="addSp modSp mod">
        <pc:chgData name="Humayera hossain" userId="8ae5fc7b862ab8a9" providerId="LiveId" clId="{B5308DF1-5284-4024-9636-4F3A9F136557}" dt="2026-03-09T12:14:55.961" v="2657" actId="255"/>
        <pc:sldMkLst>
          <pc:docMk/>
          <pc:sldMk cId="425439097" sldId="314"/>
        </pc:sldMkLst>
        <pc:spChg chg="mod">
          <ac:chgData name="Humayera hossain" userId="8ae5fc7b862ab8a9" providerId="LiveId" clId="{B5308DF1-5284-4024-9636-4F3A9F136557}" dt="2026-03-09T12:13:31.993" v="2528" actId="1076"/>
          <ac:spMkLst>
            <pc:docMk/>
            <pc:sldMk cId="425439097" sldId="314"/>
            <ac:spMk id="2" creationId="{1229772A-5143-30B4-732C-CFF02AAA5142}"/>
          </ac:spMkLst>
        </pc:spChg>
        <pc:spChg chg="mod">
          <ac:chgData name="Humayera hossain" userId="8ae5fc7b862ab8a9" providerId="LiveId" clId="{B5308DF1-5284-4024-9636-4F3A9F136557}" dt="2026-03-09T12:12:14.717" v="2519" actId="33524"/>
          <ac:spMkLst>
            <pc:docMk/>
            <pc:sldMk cId="425439097" sldId="314"/>
            <ac:spMk id="3" creationId="{4318E4CD-6A3C-1BF8-D406-8753E91D3D58}"/>
          </ac:spMkLst>
        </pc:spChg>
        <pc:spChg chg="mod">
          <ac:chgData name="Humayera hossain" userId="8ae5fc7b862ab8a9" providerId="LiveId" clId="{B5308DF1-5284-4024-9636-4F3A9F136557}" dt="2026-03-09T12:14:55.961" v="2657" actId="255"/>
          <ac:spMkLst>
            <pc:docMk/>
            <pc:sldMk cId="425439097" sldId="314"/>
            <ac:spMk id="4" creationId="{2CA31D54-CCC7-06A9-47FC-4DE5B149A02B}"/>
          </ac:spMkLst>
        </pc:spChg>
        <pc:picChg chg="add mod">
          <ac:chgData name="Humayera hossain" userId="8ae5fc7b862ab8a9" providerId="LiveId" clId="{B5308DF1-5284-4024-9636-4F3A9F136557}" dt="2026-03-09T12:13:41.846" v="2531" actId="1076"/>
          <ac:picMkLst>
            <pc:docMk/>
            <pc:sldMk cId="425439097" sldId="314"/>
            <ac:picMk id="5" creationId="{80A46733-52DA-2C7E-7CB4-F270D35508D7}"/>
          </ac:picMkLst>
        </pc:picChg>
      </pc:sldChg>
      <pc:sldChg chg="addSp delSp modSp mod modClrScheme chgLayout">
        <pc:chgData name="Humayera hossain" userId="8ae5fc7b862ab8a9" providerId="LiveId" clId="{B5308DF1-5284-4024-9636-4F3A9F136557}" dt="2026-03-09T11:29:55.813" v="169" actId="26606"/>
        <pc:sldMkLst>
          <pc:docMk/>
          <pc:sldMk cId="2418028581" sldId="316"/>
        </pc:sldMkLst>
        <pc:spChg chg="mod">
          <ac:chgData name="Humayera hossain" userId="8ae5fc7b862ab8a9" providerId="LiveId" clId="{B5308DF1-5284-4024-9636-4F3A9F136557}" dt="2026-03-09T11:29:55.813" v="169" actId="26606"/>
          <ac:spMkLst>
            <pc:docMk/>
            <pc:sldMk cId="2418028581" sldId="316"/>
            <ac:spMk id="4" creationId="{62B49AE0-2581-DF9C-5621-E84FD439ADDE}"/>
          </ac:spMkLst>
        </pc:spChg>
        <pc:picChg chg="add mod ord">
          <ac:chgData name="Humayera hossain" userId="8ae5fc7b862ab8a9" providerId="LiveId" clId="{B5308DF1-5284-4024-9636-4F3A9F136557}" dt="2026-03-09T11:29:55.813" v="169" actId="26606"/>
          <ac:picMkLst>
            <pc:docMk/>
            <pc:sldMk cId="2418028581" sldId="316"/>
            <ac:picMk id="3" creationId="{6B30BDE2-9305-3D6F-9ACE-D1C41B384580}"/>
          </ac:picMkLst>
        </pc:picChg>
        <pc:picChg chg="add mod">
          <ac:chgData name="Humayera hossain" userId="8ae5fc7b862ab8a9" providerId="LiveId" clId="{B5308DF1-5284-4024-9636-4F3A9F136557}" dt="2026-03-09T11:29:55.813" v="169" actId="26606"/>
          <ac:picMkLst>
            <pc:docMk/>
            <pc:sldMk cId="2418028581" sldId="316"/>
            <ac:picMk id="14" creationId="{1D84F3E8-C7B3-79C0-08AC-19F6F8841EC9}"/>
          </ac:picMkLst>
        </pc:picChg>
      </pc:sldChg>
      <pc:sldChg chg="addSp delSp modSp mod">
        <pc:chgData name="Humayera hossain" userId="8ae5fc7b862ab8a9" providerId="LiveId" clId="{B5308DF1-5284-4024-9636-4F3A9F136557}" dt="2026-03-09T11:32:00.833" v="717" actId="5793"/>
        <pc:sldMkLst>
          <pc:docMk/>
          <pc:sldMk cId="820078880" sldId="317"/>
        </pc:sldMkLst>
        <pc:spChg chg="mod">
          <ac:chgData name="Humayera hossain" userId="8ae5fc7b862ab8a9" providerId="LiveId" clId="{B5308DF1-5284-4024-9636-4F3A9F136557}" dt="2026-03-09T11:32:00.833" v="717" actId="5793"/>
          <ac:spMkLst>
            <pc:docMk/>
            <pc:sldMk cId="820078880" sldId="317"/>
            <ac:spMk id="2" creationId="{04D02EF8-7568-306A-D8F0-BC583FB40C34}"/>
          </ac:spMkLst>
        </pc:spChg>
        <pc:spChg chg="add mod">
          <ac:chgData name="Humayera hossain" userId="8ae5fc7b862ab8a9" providerId="LiveId" clId="{B5308DF1-5284-4024-9636-4F3A9F136557}" dt="2026-03-09T11:31:52.073" v="689" actId="478"/>
          <ac:spMkLst>
            <pc:docMk/>
            <pc:sldMk cId="820078880" sldId="317"/>
            <ac:spMk id="6" creationId="{82843862-B34B-140A-D539-30A6C4946CBA}"/>
          </ac:spMkLst>
        </pc:spChg>
      </pc:sldChg>
      <pc:sldChg chg="addSp delSp modSp mod">
        <pc:chgData name="Humayera hossain" userId="8ae5fc7b862ab8a9" providerId="LiveId" clId="{B5308DF1-5284-4024-9636-4F3A9F136557}" dt="2026-03-16T10:17:06.891" v="4186" actId="403"/>
        <pc:sldMkLst>
          <pc:docMk/>
          <pc:sldMk cId="875072383" sldId="318"/>
        </pc:sldMkLst>
        <pc:spChg chg="mod">
          <ac:chgData name="Humayera hossain" userId="8ae5fc7b862ab8a9" providerId="LiveId" clId="{B5308DF1-5284-4024-9636-4F3A9F136557}" dt="2026-03-16T10:17:06.891" v="4186" actId="403"/>
          <ac:spMkLst>
            <pc:docMk/>
            <pc:sldMk cId="875072383" sldId="318"/>
            <ac:spMk id="2" creationId="{A8CBAC9E-BFA4-67A7-90E9-2AA2337C2FCF}"/>
          </ac:spMkLst>
        </pc:spChg>
        <pc:spChg chg="mod">
          <ac:chgData name="Humayera hossain" userId="8ae5fc7b862ab8a9" providerId="LiveId" clId="{B5308DF1-5284-4024-9636-4F3A9F136557}" dt="2026-03-09T12:02:29.542" v="1742" actId="20577"/>
          <ac:spMkLst>
            <pc:docMk/>
            <pc:sldMk cId="875072383" sldId="318"/>
            <ac:spMk id="3" creationId="{85D8B0C5-5EEE-DD98-1171-A05B2413DD06}"/>
          </ac:spMkLst>
        </pc:spChg>
        <pc:picChg chg="add mod">
          <ac:chgData name="Humayera hossain" userId="8ae5fc7b862ab8a9" providerId="LiveId" clId="{B5308DF1-5284-4024-9636-4F3A9F136557}" dt="2026-03-09T11:46:02.149" v="1023" actId="962"/>
          <ac:picMkLst>
            <pc:docMk/>
            <pc:sldMk cId="875072383" sldId="318"/>
            <ac:picMk id="12" creationId="{79615C56-FB46-4093-024A-2998D6F36F9D}"/>
          </ac:picMkLst>
        </pc:picChg>
      </pc:sldChg>
      <pc:sldChg chg="modSp mod ord">
        <pc:chgData name="Humayera hossain" userId="8ae5fc7b862ab8a9" providerId="LiveId" clId="{B5308DF1-5284-4024-9636-4F3A9F136557}" dt="2026-03-09T12:44:45.846" v="3991"/>
        <pc:sldMkLst>
          <pc:docMk/>
          <pc:sldMk cId="3626861293" sldId="320"/>
        </pc:sldMkLst>
        <pc:spChg chg="mod">
          <ac:chgData name="Humayera hossain" userId="8ae5fc7b862ab8a9" providerId="LiveId" clId="{B5308DF1-5284-4024-9636-4F3A9F136557}" dt="2026-03-09T12:39:48.962" v="3714" actId="20577"/>
          <ac:spMkLst>
            <pc:docMk/>
            <pc:sldMk cId="3626861293" sldId="320"/>
            <ac:spMk id="2" creationId="{01714109-4BAA-7C6C-92B2-E6B46AD5F946}"/>
          </ac:spMkLst>
        </pc:spChg>
        <pc:spChg chg="mod">
          <ac:chgData name="Humayera hossain" userId="8ae5fc7b862ab8a9" providerId="LiveId" clId="{B5308DF1-5284-4024-9636-4F3A9F136557}" dt="2026-03-09T12:39:44.464" v="3704" actId="20577"/>
          <ac:spMkLst>
            <pc:docMk/>
            <pc:sldMk cId="3626861293" sldId="320"/>
            <ac:spMk id="3" creationId="{2AAC9B03-A748-7CB1-40F2-D099F47D3D0A}"/>
          </ac:spMkLst>
        </pc:spChg>
      </pc:sldChg>
      <pc:sldChg chg="addSp delSp modSp new mod modClrScheme chgLayout">
        <pc:chgData name="Humayera hossain" userId="8ae5fc7b862ab8a9" providerId="LiveId" clId="{B5308DF1-5284-4024-9636-4F3A9F136557}" dt="2026-03-09T12:44:25.810" v="3986" actId="27636"/>
        <pc:sldMkLst>
          <pc:docMk/>
          <pc:sldMk cId="976239113" sldId="321"/>
        </pc:sldMkLst>
        <pc:spChg chg="mod">
          <ac:chgData name="Humayera hossain" userId="8ae5fc7b862ab8a9" providerId="LiveId" clId="{B5308DF1-5284-4024-9636-4F3A9F136557}" dt="2026-03-09T12:44:25.810" v="3986" actId="27636"/>
          <ac:spMkLst>
            <pc:docMk/>
            <pc:sldMk cId="976239113" sldId="321"/>
            <ac:spMk id="3" creationId="{20432E81-2DF7-4D9D-633B-98070CFA0703}"/>
          </ac:spMkLst>
        </pc:spChg>
        <pc:spChg chg="add mod ord">
          <ac:chgData name="Humayera hossain" userId="8ae5fc7b862ab8a9" providerId="LiveId" clId="{B5308DF1-5284-4024-9636-4F3A9F136557}" dt="2026-03-09T12:34:12.628" v="3612" actId="26606"/>
          <ac:spMkLst>
            <pc:docMk/>
            <pc:sldMk cId="976239113" sldId="321"/>
            <ac:spMk id="7" creationId="{333CEEB2-168F-EB85-D8EB-BC6DCEA8D899}"/>
          </ac:spMkLst>
        </pc:spChg>
        <pc:picChg chg="add mod">
          <ac:chgData name="Humayera hossain" userId="8ae5fc7b862ab8a9" providerId="LiveId" clId="{B5308DF1-5284-4024-9636-4F3A9F136557}" dt="2026-03-09T12:34:12.628" v="3612" actId="26606"/>
          <ac:picMkLst>
            <pc:docMk/>
            <pc:sldMk cId="976239113" sldId="321"/>
            <ac:picMk id="6" creationId="{39F5C28F-6F1F-A5BE-7518-31BA64502C88}"/>
          </ac:picMkLst>
        </pc:picChg>
      </pc:sldChg>
      <pc:sldChg chg="modSp add mod">
        <pc:chgData name="Humayera hossain" userId="8ae5fc7b862ab8a9" providerId="LiveId" clId="{B5308DF1-5284-4024-9636-4F3A9F136557}" dt="2026-03-16T10:39:37.545" v="4420" actId="20577"/>
        <pc:sldMkLst>
          <pc:docMk/>
          <pc:sldMk cId="2624583120" sldId="322"/>
        </pc:sldMkLst>
        <pc:spChg chg="mod">
          <ac:chgData name="Humayera hossain" userId="8ae5fc7b862ab8a9" providerId="LiveId" clId="{B5308DF1-5284-4024-9636-4F3A9F136557}" dt="2026-03-16T10:21:03.223" v="4395" actId="404"/>
          <ac:spMkLst>
            <pc:docMk/>
            <pc:sldMk cId="2624583120" sldId="322"/>
            <ac:spMk id="2" creationId="{ACC4BAB5-CA72-FF89-CBD7-662B3F668C72}"/>
          </ac:spMkLst>
        </pc:spChg>
        <pc:spChg chg="mod">
          <ac:chgData name="Humayera hossain" userId="8ae5fc7b862ab8a9" providerId="LiveId" clId="{B5308DF1-5284-4024-9636-4F3A9F136557}" dt="2026-03-16T10:39:37.545" v="4420" actId="20577"/>
          <ac:spMkLst>
            <pc:docMk/>
            <pc:sldMk cId="2624583120" sldId="322"/>
            <ac:spMk id="3" creationId="{396F4B3C-CD4B-8371-17E9-17C0635887D0}"/>
          </ac:spMkLst>
        </pc:spChg>
        <pc:spChg chg="mod">
          <ac:chgData name="Humayera hossain" userId="8ae5fc7b862ab8a9" providerId="LiveId" clId="{B5308DF1-5284-4024-9636-4F3A9F136557}" dt="2026-03-16T10:39:25.047" v="4401" actId="27636"/>
          <ac:spMkLst>
            <pc:docMk/>
            <pc:sldMk cId="2624583120" sldId="322"/>
            <ac:spMk id="4" creationId="{C4DF28B3-D5A5-093B-9BBD-608DFF104BB8}"/>
          </ac:spMkLst>
        </pc:spChg>
      </pc:sldChg>
      <pc:sldChg chg="modSp add del mod">
        <pc:chgData name="Humayera hossain" userId="8ae5fc7b862ab8a9" providerId="LiveId" clId="{B5308DF1-5284-4024-9636-4F3A9F136557}" dt="2026-03-16T10:21:10.097" v="4396" actId="2696"/>
        <pc:sldMkLst>
          <pc:docMk/>
          <pc:sldMk cId="1177173495" sldId="323"/>
        </pc:sldMkLst>
      </pc:sldChg>
      <pc:sldChg chg="new del">
        <pc:chgData name="Humayera hossain" userId="8ae5fc7b862ab8a9" providerId="LiveId" clId="{B5308DF1-5284-4024-9636-4F3A9F136557}" dt="2026-03-16T10:41:55.798" v="4421" actId="2696"/>
        <pc:sldMkLst>
          <pc:docMk/>
          <pc:sldMk cId="2776966007" sldId="327"/>
        </pc:sldMkLst>
      </pc:sldChg>
      <pc:sldChg chg="modSp mod">
        <pc:chgData name="Humayera hossain" userId="8ae5fc7b862ab8a9" providerId="LiveId" clId="{B5308DF1-5284-4024-9636-4F3A9F136557}" dt="2026-03-16T10:13:37.184" v="4070" actId="255"/>
        <pc:sldMkLst>
          <pc:docMk/>
          <pc:sldMk cId="3590966400" sldId="328"/>
        </pc:sldMkLst>
        <pc:spChg chg="mod">
          <ac:chgData name="Humayera hossain" userId="8ae5fc7b862ab8a9" providerId="LiveId" clId="{B5308DF1-5284-4024-9636-4F3A9F136557}" dt="2026-03-16T10:13:37.184" v="4070" actId="255"/>
          <ac:spMkLst>
            <pc:docMk/>
            <pc:sldMk cId="3590966400" sldId="328"/>
            <ac:spMk id="2" creationId="{B00444B3-134C-56BC-E745-2438859505ED}"/>
          </ac:spMkLst>
        </pc:spChg>
      </pc:sldChg>
      <pc:sldChg chg="modSp mod">
        <pc:chgData name="Humayera hossain" userId="8ae5fc7b862ab8a9" providerId="LiveId" clId="{B5308DF1-5284-4024-9636-4F3A9F136557}" dt="2026-03-16T10:14:30.050" v="4091" actId="255"/>
        <pc:sldMkLst>
          <pc:docMk/>
          <pc:sldMk cId="2828496757" sldId="329"/>
        </pc:sldMkLst>
        <pc:spChg chg="mod">
          <ac:chgData name="Humayera hossain" userId="8ae5fc7b862ab8a9" providerId="LiveId" clId="{B5308DF1-5284-4024-9636-4F3A9F136557}" dt="2026-03-16T10:14:30.050" v="4091" actId="255"/>
          <ac:spMkLst>
            <pc:docMk/>
            <pc:sldMk cId="2828496757" sldId="329"/>
            <ac:spMk id="2" creationId="{7009BD9E-F9A7-561C-DDBE-86F52694BB74}"/>
          </ac:spMkLst>
        </pc:spChg>
      </pc:sldChg>
      <pc:sldChg chg="addSp delSp modSp new mod ord">
        <pc:chgData name="Humayera hossain" userId="8ae5fc7b862ab8a9" providerId="LiveId" clId="{B5308DF1-5284-4024-9636-4F3A9F136557}" dt="2026-03-16T10:46:08.294" v="4592" actId="27636"/>
        <pc:sldMkLst>
          <pc:docMk/>
          <pc:sldMk cId="3119482461" sldId="330"/>
        </pc:sldMkLst>
        <pc:spChg chg="mod">
          <ac:chgData name="Humayera hossain" userId="8ae5fc7b862ab8a9" providerId="LiveId" clId="{B5308DF1-5284-4024-9636-4F3A9F136557}" dt="2026-03-16T10:42:54.141" v="4523" actId="20577"/>
          <ac:spMkLst>
            <pc:docMk/>
            <pc:sldMk cId="3119482461" sldId="330"/>
            <ac:spMk id="2" creationId="{0DD58CA4-5631-3377-D873-6D6B05210595}"/>
          </ac:spMkLst>
        </pc:spChg>
        <pc:spChg chg="add del">
          <ac:chgData name="Humayera hossain" userId="8ae5fc7b862ab8a9" providerId="LiveId" clId="{B5308DF1-5284-4024-9636-4F3A9F136557}" dt="2026-03-16T10:43:00.300" v="4524" actId="21"/>
          <ac:spMkLst>
            <pc:docMk/>
            <pc:sldMk cId="3119482461" sldId="330"/>
            <ac:spMk id="3" creationId="{8F13DA52-58EF-DED3-4204-37BB1B92B14E}"/>
          </ac:spMkLst>
        </pc:spChg>
        <pc:spChg chg="del">
          <ac:chgData name="Humayera hossain" userId="8ae5fc7b862ab8a9" providerId="LiveId" clId="{B5308DF1-5284-4024-9636-4F3A9F136557}" dt="2026-03-16T10:42:13.973" v="4423" actId="21"/>
          <ac:spMkLst>
            <pc:docMk/>
            <pc:sldMk cId="3119482461" sldId="330"/>
            <ac:spMk id="4" creationId="{56C99BC2-4585-DEDE-7F12-6FFB2DE97EB9}"/>
          </ac:spMkLst>
        </pc:spChg>
        <pc:spChg chg="mod">
          <ac:chgData name="Humayera hossain" userId="8ae5fc7b862ab8a9" providerId="LiveId" clId="{B5308DF1-5284-4024-9636-4F3A9F136557}" dt="2026-03-16T10:46:08.294" v="4592" actId="27636"/>
          <ac:spMkLst>
            <pc:docMk/>
            <pc:sldMk cId="3119482461" sldId="330"/>
            <ac:spMk id="5" creationId="{A2B0971C-758B-33C2-BEBF-92501E134D43}"/>
          </ac:spMkLst>
        </pc:spChg>
      </pc:sldChg>
      <pc:sldChg chg="addSp delSp modSp new mod">
        <pc:chgData name="Humayera hossain" userId="8ae5fc7b862ab8a9" providerId="LiveId" clId="{B5308DF1-5284-4024-9636-4F3A9F136557}" dt="2026-03-16T10:59:32.064" v="4688" actId="20577"/>
        <pc:sldMkLst>
          <pc:docMk/>
          <pc:sldMk cId="3613295070" sldId="331"/>
        </pc:sldMkLst>
        <pc:spChg chg="mod">
          <ac:chgData name="Humayera hossain" userId="8ae5fc7b862ab8a9" providerId="LiveId" clId="{B5308DF1-5284-4024-9636-4F3A9F136557}" dt="2026-03-16T10:46:34.072" v="4606" actId="313"/>
          <ac:spMkLst>
            <pc:docMk/>
            <pc:sldMk cId="3613295070" sldId="331"/>
            <ac:spMk id="2" creationId="{6ED80EB0-7188-7E3D-538A-C0C38FA33783}"/>
          </ac:spMkLst>
        </pc:spChg>
        <pc:spChg chg="del">
          <ac:chgData name="Humayera hossain" userId="8ae5fc7b862ab8a9" providerId="LiveId" clId="{B5308DF1-5284-4024-9636-4F3A9F136557}" dt="2026-03-16T10:46:38.705" v="4607" actId="21"/>
          <ac:spMkLst>
            <pc:docMk/>
            <pc:sldMk cId="3613295070" sldId="331"/>
            <ac:spMk id="3" creationId="{AF1BD323-21CA-CB9D-8D84-24743CA0CCCC}"/>
          </ac:spMkLst>
        </pc:spChg>
        <pc:spChg chg="del">
          <ac:chgData name="Humayera hossain" userId="8ae5fc7b862ab8a9" providerId="LiveId" clId="{B5308DF1-5284-4024-9636-4F3A9F136557}" dt="2026-03-16T10:46:25.975" v="4594" actId="21"/>
          <ac:spMkLst>
            <pc:docMk/>
            <pc:sldMk cId="3613295070" sldId="331"/>
            <ac:spMk id="4" creationId="{635BA614-FBC9-9B60-DA1A-B25459D47351}"/>
          </ac:spMkLst>
        </pc:spChg>
        <pc:spChg chg="del mod">
          <ac:chgData name="Humayera hossain" userId="8ae5fc7b862ab8a9" providerId="LiveId" clId="{B5308DF1-5284-4024-9636-4F3A9F136557}" dt="2026-03-16T10:46:57.815" v="4610"/>
          <ac:spMkLst>
            <pc:docMk/>
            <pc:sldMk cId="3613295070" sldId="331"/>
            <ac:spMk id="5" creationId="{EB860CA5-21A5-8B4D-145C-A5AA36020659}"/>
          </ac:spMkLst>
        </pc:spChg>
        <pc:spChg chg="add del mod">
          <ac:chgData name="Humayera hossain" userId="8ae5fc7b862ab8a9" providerId="LiveId" clId="{B5308DF1-5284-4024-9636-4F3A9F136557}" dt="2026-03-16T10:46:59.256" v="4611"/>
          <ac:spMkLst>
            <pc:docMk/>
            <pc:sldMk cId="3613295070" sldId="331"/>
            <ac:spMk id="6" creationId="{AF1BD323-21CA-CB9D-8D84-24743CA0CCCC}"/>
          </ac:spMkLst>
        </pc:spChg>
        <pc:spChg chg="add del mod">
          <ac:chgData name="Humayera hossain" userId="8ae5fc7b862ab8a9" providerId="LiveId" clId="{B5308DF1-5284-4024-9636-4F3A9F136557}" dt="2026-03-16T10:47:01.776" v="4612"/>
          <ac:spMkLst>
            <pc:docMk/>
            <pc:sldMk cId="3613295070" sldId="331"/>
            <ac:spMk id="7" creationId="{63094229-39D4-C49E-274B-5CBE0E60BCBA}"/>
          </ac:spMkLst>
        </pc:spChg>
        <pc:spChg chg="add del mod">
          <ac:chgData name="Humayera hossain" userId="8ae5fc7b862ab8a9" providerId="LiveId" clId="{B5308DF1-5284-4024-9636-4F3A9F136557}" dt="2026-03-16T10:47:02.806" v="4613" actId="478"/>
          <ac:spMkLst>
            <pc:docMk/>
            <pc:sldMk cId="3613295070" sldId="331"/>
            <ac:spMk id="8" creationId="{ACA86752-E90C-9491-2F7E-4470501008B6}"/>
          </ac:spMkLst>
        </pc:spChg>
        <pc:spChg chg="add mod">
          <ac:chgData name="Humayera hossain" userId="8ae5fc7b862ab8a9" providerId="LiveId" clId="{B5308DF1-5284-4024-9636-4F3A9F136557}" dt="2026-03-16T10:59:32.064" v="4688" actId="20577"/>
          <ac:spMkLst>
            <pc:docMk/>
            <pc:sldMk cId="3613295070" sldId="331"/>
            <ac:spMk id="9" creationId="{0464DE24-5ED0-BBBD-17D1-6AE207F25538}"/>
          </ac:spMkLst>
        </pc:spChg>
        <pc:spChg chg="add">
          <ac:chgData name="Humayera hossain" userId="8ae5fc7b862ab8a9" providerId="LiveId" clId="{B5308DF1-5284-4024-9636-4F3A9F136557}" dt="2026-03-16T10:56:45.723" v="4625"/>
          <ac:spMkLst>
            <pc:docMk/>
            <pc:sldMk cId="3613295070" sldId="331"/>
            <ac:spMk id="10" creationId="{3D39D0B2-FA9E-8BD0-6F5C-67D6A2A3DEC9}"/>
          </ac:spMkLst>
        </pc:spChg>
        <pc:spChg chg="add mod">
          <ac:chgData name="Humayera hossain" userId="8ae5fc7b862ab8a9" providerId="LiveId" clId="{B5308DF1-5284-4024-9636-4F3A9F136557}" dt="2026-03-16T10:57:13.988" v="4631" actId="1076"/>
          <ac:spMkLst>
            <pc:docMk/>
            <pc:sldMk cId="3613295070" sldId="331"/>
            <ac:spMk id="11" creationId="{3DAF6975-A734-5920-71C5-A69AD2B49887}"/>
          </ac:spMkLst>
        </pc:spChg>
        <pc:spChg chg="add mod">
          <ac:chgData name="Humayera hossain" userId="8ae5fc7b862ab8a9" providerId="LiveId" clId="{B5308DF1-5284-4024-9636-4F3A9F136557}" dt="2026-03-16T10:58:44.340" v="4657" actId="20577"/>
          <ac:spMkLst>
            <pc:docMk/>
            <pc:sldMk cId="3613295070" sldId="331"/>
            <ac:spMk id="12" creationId="{6BCBE176-B3BA-CB7A-CFE5-E8ED65387E8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CD5339C-519D-4230-BF0C-1BF09A2FE2D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3982FE9-1227-454F-8FBE-5D49EEFEFD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F93CD36-562E-4EEA-8B96-DB5FE3AB0DC1}" type="datetimeFigureOut">
              <a:rPr lang="en-US" smtClean="0"/>
              <a:t>3/16/2026</a:t>
            </a:fld>
            <a:endParaRPr lang="en-US" dirty="0"/>
          </a:p>
        </p:txBody>
      </p:sp>
      <p:sp>
        <p:nvSpPr>
          <p:cNvPr id="4" name="Footer Placeholder 3">
            <a:extLst>
              <a:ext uri="{FF2B5EF4-FFF2-40B4-BE49-F238E27FC236}">
                <a16:creationId xmlns:a16="http://schemas.microsoft.com/office/drawing/2014/main" id="{C2C515AC-387D-4DC2-8066-2F960E15110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CA55534-4B86-498E-A9D9-C98A3290DC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D9C5148-8ED6-434E-BA59-EF48324382B2}" type="slidenum">
              <a:rPr lang="en-US" smtClean="0"/>
              <a:t>‹#›</a:t>
            </a:fld>
            <a:endParaRPr lang="en-US" dirty="0"/>
          </a:p>
        </p:txBody>
      </p:sp>
    </p:spTree>
    <p:extLst>
      <p:ext uri="{BB962C8B-B14F-4D97-AF65-F5344CB8AC3E}">
        <p14:creationId xmlns:p14="http://schemas.microsoft.com/office/powerpoint/2010/main" val="26389953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0FA4AB-31E7-4D1C-A552-BCF9442B3075}" type="datetimeFigureOut">
              <a:rPr lang="en-US" smtClean="0"/>
              <a:t>3/16/2026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D33291-C0D9-4415-AEC4-F67D377A5ADC}" type="slidenum">
              <a:rPr lang="en-US" smtClean="0"/>
              <a:t>‹#›</a:t>
            </a:fld>
            <a:endParaRPr lang="en-US" dirty="0"/>
          </a:p>
        </p:txBody>
      </p:sp>
    </p:spTree>
    <p:extLst>
      <p:ext uri="{BB962C8B-B14F-4D97-AF65-F5344CB8AC3E}">
        <p14:creationId xmlns:p14="http://schemas.microsoft.com/office/powerpoint/2010/main" val="429030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D33291-C0D9-4415-AEC4-F67D377A5ADC}" type="slidenum">
              <a:rPr lang="en-US" smtClean="0"/>
              <a:t>5</a:t>
            </a:fld>
            <a:endParaRPr lang="en-US" dirty="0"/>
          </a:p>
        </p:txBody>
      </p:sp>
    </p:spTree>
    <p:extLst>
      <p:ext uri="{BB962C8B-B14F-4D97-AF65-F5344CB8AC3E}">
        <p14:creationId xmlns:p14="http://schemas.microsoft.com/office/powerpoint/2010/main" val="8350687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52090" y="3429000"/>
            <a:ext cx="11248253" cy="2867150"/>
          </a:xfrm>
        </p:spPr>
        <p:txBody>
          <a:bodyPr lIns="0" tIns="0" rIns="0" bIns="0" anchor="b">
            <a:normAutofit/>
          </a:bodyPr>
          <a:lstStyle>
            <a:lvl1pPr algn="l">
              <a:defRPr sz="5400" b="1" cap="all" spc="-100" baseline="0">
                <a:solidFill>
                  <a:schemeClr val="tx1">
                    <a:lumMod val="85000"/>
                    <a:lumOff val="15000"/>
                  </a:schemeClr>
                </a:solidFill>
              </a:defRPr>
            </a:lvl1pPr>
          </a:lstStyle>
          <a:p>
            <a:r>
              <a:rPr lang="en-US" dirty="0"/>
              <a:t>Click to add title</a:t>
            </a:r>
          </a:p>
        </p:txBody>
      </p:sp>
      <p:sp>
        <p:nvSpPr>
          <p:cNvPr id="9" name="Picture Placeholder 2">
            <a:extLst>
              <a:ext uri="{FF2B5EF4-FFF2-40B4-BE49-F238E27FC236}">
                <a16:creationId xmlns:a16="http://schemas.microsoft.com/office/drawing/2014/main" id="{0648715D-CF90-CB6D-3F19-8A8821D742EE}"/>
              </a:ext>
            </a:extLst>
          </p:cNvPr>
          <p:cNvSpPr>
            <a:spLocks noGrp="1"/>
          </p:cNvSpPr>
          <p:nvPr>
            <p:ph type="pic" idx="13"/>
          </p:nvPr>
        </p:nvSpPr>
        <p:spPr>
          <a:xfrm>
            <a:off x="0" y="0"/>
            <a:ext cx="7718792" cy="3052119"/>
          </a:xfrm>
          <a:prstGeom prst="rect">
            <a:avLst/>
          </a:prstGeom>
          <a:solidFill>
            <a:schemeClr val="bg1">
              <a:lumMod val="75000"/>
            </a:schemeClr>
          </a:solidFill>
          <a:ln w="19050">
            <a:noFill/>
          </a:ln>
        </p:spPr>
        <p:txBody>
          <a:bodyPr anchor="t">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7" name="Rectangle 6">
            <a:extLst>
              <a:ext uri="{C183D7F6-B498-43B3-948B-1728B52AA6E4}">
                <adec:decorative xmlns:adec="http://schemas.microsoft.com/office/drawing/2017/decorative" val="1"/>
              </a:ext>
            </a:extLst>
          </p:cNvPr>
          <p:cNvSpPr/>
          <p:nvPr/>
        </p:nvSpPr>
        <p:spPr>
          <a:xfrm>
            <a:off x="7710880" y="0"/>
            <a:ext cx="4481120" cy="3052118"/>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EF386C8A-25BA-AB6D-B983-79524ED03FD2}"/>
              </a:ext>
              <a:ext uri="{C183D7F6-B498-43B3-948B-1728B52AA6E4}">
                <adec:decorative xmlns:adec="http://schemas.microsoft.com/office/drawing/2017/decorative" val="1"/>
              </a:ext>
            </a:extLst>
          </p:cNvPr>
          <p:cNvCxnSpPr>
            <a:cxnSpLocks/>
          </p:cNvCxnSpPr>
          <p:nvPr userDrawn="1"/>
        </p:nvCxnSpPr>
        <p:spPr>
          <a:xfrm>
            <a:off x="7710880" y="0"/>
            <a:ext cx="0" cy="305211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1C78377-1C25-FF96-E2F0-FF8D4E04BC14}"/>
              </a:ext>
              <a:ext uri="{C183D7F6-B498-43B3-948B-1728B52AA6E4}">
                <adec:decorative xmlns:adec="http://schemas.microsoft.com/office/drawing/2017/decorative" val="1"/>
              </a:ext>
            </a:extLst>
          </p:cNvPr>
          <p:cNvCxnSpPr>
            <a:cxnSpLocks/>
          </p:cNvCxnSpPr>
          <p:nvPr userDrawn="1"/>
        </p:nvCxnSpPr>
        <p:spPr>
          <a:xfrm>
            <a:off x="-7912" y="3052119"/>
            <a:ext cx="1219991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9538DC9E-C0A9-C3F4-B87B-C29DC412158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428515" y="130630"/>
            <a:ext cx="1632857" cy="163285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78EFBE8-6AFC-9FD7-6155-85DD2A9DF16C}"/>
              </a:ext>
              <a:ext uri="{C183D7F6-B498-43B3-948B-1728B52AA6E4}">
                <adec:decorative xmlns:adec="http://schemas.microsoft.com/office/drawing/2017/decorative" val="1"/>
              </a:ext>
            </a:extLst>
          </p:cNvPr>
          <p:cNvSpPr/>
          <p:nvPr userDrawn="1"/>
        </p:nvSpPr>
        <p:spPr>
          <a:xfrm>
            <a:off x="0" y="0"/>
            <a:ext cx="6126480" cy="6293922"/>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457200" y="457199"/>
            <a:ext cx="5160158" cy="3474720"/>
          </a:xfrm>
        </p:spPr>
        <p:txBody>
          <a:bodyPr anchor="ctr" anchorCtr="0">
            <a:normAutofit/>
          </a:bodyPr>
          <a:lstStyle>
            <a:lvl1pPr>
              <a:defRPr sz="4400"/>
            </a:lvl1pPr>
          </a:lstStyle>
          <a:p>
            <a:r>
              <a:rPr lang="en-US" dirty="0"/>
              <a:t>Click to add title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6583680" y="457200"/>
            <a:ext cx="5212080" cy="5486400"/>
          </a:xfrm>
        </p:spPr>
        <p:txBody>
          <a:bodyPr anchor="ctr" anchorCtr="0">
            <a:normAutofit/>
          </a:bodyPr>
          <a:lstStyle>
            <a:lvl1pPr>
              <a:defRPr sz="2400"/>
            </a:lvl1pPr>
            <a:lvl2pPr>
              <a:defRPr sz="2000"/>
            </a:lvl2pPr>
            <a:lvl3pPr>
              <a:defRPr sz="1800"/>
            </a:lvl3pPr>
            <a:lvl4pPr>
              <a:defRPr sz="1600"/>
            </a:lvl4pPr>
            <a:lvl5pPr>
              <a:defRPr sz="16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512BAF5D-3A7D-BA27-EAC6-CCA76378479F}"/>
              </a:ext>
              <a:ext uri="{C183D7F6-B498-43B3-948B-1728B52AA6E4}">
                <adec:decorative xmlns:adec="http://schemas.microsoft.com/office/drawing/2017/decorative" val="1"/>
              </a:ext>
            </a:extLst>
          </p:cNvPr>
          <p:cNvCxnSpPr>
            <a:cxnSpLocks/>
          </p:cNvCxnSpPr>
          <p:nvPr userDrawn="1"/>
        </p:nvCxnSpPr>
        <p:spPr>
          <a:xfrm>
            <a:off x="6121960" y="0"/>
            <a:ext cx="0" cy="633548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56159F11-BB39-71F0-9B4E-6D84D3F6FC5F}"/>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0416" y="4464626"/>
            <a:ext cx="1632857" cy="1632857"/>
          </a:xfrm>
          <a:prstGeom prst="rect">
            <a:avLst/>
          </a:prstGeom>
        </p:spPr>
      </p:pic>
      <p:sp>
        <p:nvSpPr>
          <p:cNvPr id="4" name="Date Placeholder 3">
            <a:extLst>
              <a:ext uri="{FF2B5EF4-FFF2-40B4-BE49-F238E27FC236}">
                <a16:creationId xmlns:a16="http://schemas.microsoft.com/office/drawing/2014/main" id="{2AE41C3F-BE99-2BD9-1E6D-A913A2733B74}"/>
              </a:ext>
            </a:extLst>
          </p:cNvPr>
          <p:cNvSpPr>
            <a:spLocks noGrp="1"/>
          </p:cNvSpPr>
          <p:nvPr>
            <p:ph type="dt" sz="half" idx="10"/>
          </p:nvPr>
        </p:nvSpPr>
        <p:spPr/>
        <p:txBody>
          <a:bodyPr/>
          <a:lstStyle/>
          <a:p>
            <a:fld id="{AD2C5060-8972-B347-8CC0-8F1881778433}" type="datetimeyyyy">
              <a:rPr lang="en-US" smtClean="0"/>
              <a:t>2026</a:t>
            </a:fld>
            <a:endParaRPr lang="en-US" dirty="0"/>
          </a:p>
        </p:txBody>
      </p:sp>
      <p:sp>
        <p:nvSpPr>
          <p:cNvPr id="5" name="Slide Number Placeholder 4">
            <a:extLst>
              <a:ext uri="{FF2B5EF4-FFF2-40B4-BE49-F238E27FC236}">
                <a16:creationId xmlns:a16="http://schemas.microsoft.com/office/drawing/2014/main" id="{50FF1A5C-82F9-BC47-C11E-11E2255498F0}"/>
              </a:ext>
            </a:extLst>
          </p:cNvPr>
          <p:cNvSpPr>
            <a:spLocks noGrp="1"/>
          </p:cNvSpPr>
          <p:nvPr>
            <p:ph type="sldNum" sz="quarter" idx="11"/>
          </p:nvPr>
        </p:nvSpPr>
        <p:spPr/>
        <p:txBody>
          <a:bodyPr/>
          <a:lstStyle/>
          <a:p>
            <a:fld id="{4FAB73BC-B049-4115-A692-8D63A059BFB8}" type="slidenum">
              <a:rPr lang="en-US" smtClean="0"/>
              <a:pPr/>
              <a:t>‹#›</a:t>
            </a:fld>
            <a:endParaRPr lang="en-US" dirty="0"/>
          </a:p>
        </p:txBody>
      </p:sp>
      <p:sp>
        <p:nvSpPr>
          <p:cNvPr id="6" name="Footer Placeholder 5">
            <a:extLst>
              <a:ext uri="{FF2B5EF4-FFF2-40B4-BE49-F238E27FC236}">
                <a16:creationId xmlns:a16="http://schemas.microsoft.com/office/drawing/2014/main" id="{171A67A8-6EC5-CEEE-C3F1-C842D5BA40D1}"/>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615345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Titl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1461F2C-B8C4-AB7D-CC7D-4A6F57DBE41C}"/>
              </a:ext>
              <a:ext uri="{C183D7F6-B498-43B3-948B-1728B52AA6E4}">
                <adec:decorative xmlns:adec="http://schemas.microsoft.com/office/drawing/2017/decorative" val="1"/>
              </a:ext>
            </a:extLst>
          </p:cNvPr>
          <p:cNvSpPr/>
          <p:nvPr userDrawn="1"/>
        </p:nvSpPr>
        <p:spPr>
          <a:xfrm>
            <a:off x="-1" y="0"/>
            <a:ext cx="7710879" cy="4380973"/>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hasCustomPrompt="1"/>
          </p:nvPr>
        </p:nvSpPr>
        <p:spPr>
          <a:xfrm>
            <a:off x="469275" y="365759"/>
            <a:ext cx="6990772" cy="3567413"/>
          </a:xfrm>
        </p:spPr>
        <p:txBody>
          <a:bodyPr lIns="0" tIns="0" rIns="0" bIns="0" anchor="ctr" anchorCtr="0">
            <a:normAutofit/>
          </a:bodyPr>
          <a:lstStyle>
            <a:lvl1pPr algn="l">
              <a:defRPr sz="5400" b="1" cap="all" spc="-100" baseline="0">
                <a:solidFill>
                  <a:schemeClr val="tx1">
                    <a:lumMod val="85000"/>
                    <a:lumOff val="15000"/>
                  </a:schemeClr>
                </a:solidFill>
              </a:defRPr>
            </a:lvl1pPr>
          </a:lstStyle>
          <a:p>
            <a:r>
              <a:rPr lang="en-US" dirty="0"/>
              <a:t>Click to add title</a:t>
            </a:r>
          </a:p>
        </p:txBody>
      </p:sp>
      <p:sp>
        <p:nvSpPr>
          <p:cNvPr id="3" name="Subtitle 2"/>
          <p:cNvSpPr>
            <a:spLocks noGrp="1"/>
          </p:cNvSpPr>
          <p:nvPr>
            <p:ph type="subTitle" idx="1" hasCustomPrompt="1"/>
          </p:nvPr>
        </p:nvSpPr>
        <p:spPr>
          <a:xfrm>
            <a:off x="469275" y="4746732"/>
            <a:ext cx="6990772" cy="1727220"/>
          </a:xfrm>
        </p:spPr>
        <p:txBody>
          <a:bodyPr lIns="0" tIns="0" rIns="0" bIns="0" anchor="t">
            <a:noAutofit/>
          </a:bodyPr>
          <a:lstStyle>
            <a:lvl1pPr marL="0" indent="0" algn="l">
              <a:buNone/>
              <a:defRPr sz="3200" b="1" cap="none" spc="0" baseline="0">
                <a:solidFill>
                  <a:schemeClr val="tx1">
                    <a:lumMod val="85000"/>
                    <a:lumOff val="1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add subtitle</a:t>
            </a:r>
          </a:p>
        </p:txBody>
      </p:sp>
      <p:sp>
        <p:nvSpPr>
          <p:cNvPr id="7" name="Rectangle 6">
            <a:extLst>
              <a:ext uri="{C183D7F6-B498-43B3-948B-1728B52AA6E4}">
                <adec:decorative xmlns:adec="http://schemas.microsoft.com/office/drawing/2017/decorative" val="1"/>
              </a:ext>
            </a:extLst>
          </p:cNvPr>
          <p:cNvSpPr/>
          <p:nvPr/>
        </p:nvSpPr>
        <p:spPr>
          <a:xfrm>
            <a:off x="7710880" y="0"/>
            <a:ext cx="4481120" cy="6858000"/>
          </a:xfrm>
          <a:prstGeom prst="rect">
            <a:avLst/>
          </a:prstGeom>
          <a:solidFill>
            <a:schemeClr val="accent3">
              <a:lumMod val="60000"/>
              <a:lumOff val="40000"/>
              <a:alpha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EF386C8A-25BA-AB6D-B983-79524ED03FD2}"/>
              </a:ext>
              <a:ext uri="{C183D7F6-B498-43B3-948B-1728B52AA6E4}">
                <adec:decorative xmlns:adec="http://schemas.microsoft.com/office/drawing/2017/decorative" val="1"/>
              </a:ext>
            </a:extLst>
          </p:cNvPr>
          <p:cNvCxnSpPr>
            <a:cxnSpLocks/>
          </p:cNvCxnSpPr>
          <p:nvPr userDrawn="1"/>
        </p:nvCxnSpPr>
        <p:spPr>
          <a:xfrm>
            <a:off x="7710880"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1C78377-1C25-FF96-E2F0-FF8D4E04BC14}"/>
              </a:ext>
              <a:ext uri="{C183D7F6-B498-43B3-948B-1728B52AA6E4}">
                <adec:decorative xmlns:adec="http://schemas.microsoft.com/office/drawing/2017/decorative" val="1"/>
              </a:ext>
            </a:extLst>
          </p:cNvPr>
          <p:cNvCxnSpPr>
            <a:cxnSpLocks/>
          </p:cNvCxnSpPr>
          <p:nvPr userDrawn="1"/>
        </p:nvCxnSpPr>
        <p:spPr>
          <a:xfrm>
            <a:off x="-7914" y="4380978"/>
            <a:ext cx="771879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9538DC9E-C0A9-C3F4-B87B-C29DC412158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428515" y="130630"/>
            <a:ext cx="1632857" cy="1632857"/>
          </a:xfrm>
          <a:prstGeom prst="rect">
            <a:avLst/>
          </a:prstGeom>
        </p:spPr>
      </p:pic>
    </p:spTree>
    <p:extLst>
      <p:ext uri="{BB962C8B-B14F-4D97-AF65-F5344CB8AC3E}">
        <p14:creationId xmlns:p14="http://schemas.microsoft.com/office/powerpoint/2010/main" val="263736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 Left Content ">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78EFBE8-6AFC-9FD7-6155-85DD2A9DF16C}"/>
              </a:ext>
              <a:ext uri="{C183D7F6-B498-43B3-948B-1728B52AA6E4}">
                <adec:decorative xmlns:adec="http://schemas.microsoft.com/office/drawing/2017/decorative" val="1"/>
              </a:ext>
            </a:extLst>
          </p:cNvPr>
          <p:cNvSpPr/>
          <p:nvPr userDrawn="1"/>
        </p:nvSpPr>
        <p:spPr>
          <a:xfrm>
            <a:off x="6121960" y="0"/>
            <a:ext cx="6070040" cy="6293922"/>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6455664" y="1987296"/>
            <a:ext cx="5303520" cy="3956303"/>
          </a:xfrm>
        </p:spPr>
        <p:txBody>
          <a:bodyPr anchor="ctr" anchorCtr="0">
            <a:normAutofit/>
          </a:bodyPr>
          <a:lstStyle>
            <a:lvl1pPr>
              <a:defRPr sz="4400"/>
            </a:lvl1pPr>
          </a:lstStyle>
          <a:p>
            <a:r>
              <a:rPr lang="en-US" dirty="0"/>
              <a:t>Click to add title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457200" y="457200"/>
            <a:ext cx="5212080" cy="5486400"/>
          </a:xfrm>
        </p:spPr>
        <p:txBody>
          <a:bodyPr anchor="ctr" anchorCtr="0">
            <a:normAutofit/>
          </a:bodyPr>
          <a:lstStyle>
            <a:lvl1pPr marL="365760">
              <a:defRPr sz="2000"/>
            </a:lvl1pPr>
            <a:lvl2pPr>
              <a:defRPr sz="1800"/>
            </a:lvl2pPr>
            <a:lvl3pPr>
              <a:defRPr sz="1600"/>
            </a:lvl3pPr>
            <a:lvl4pPr>
              <a:defRPr sz="1400"/>
            </a:lvl4pPr>
            <a:lvl5pPr>
              <a:defRPr sz="14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512BAF5D-3A7D-BA27-EAC6-CCA76378479F}"/>
              </a:ext>
              <a:ext uri="{C183D7F6-B498-43B3-948B-1728B52AA6E4}">
                <adec:decorative xmlns:adec="http://schemas.microsoft.com/office/drawing/2017/decorative" val="1"/>
              </a:ext>
            </a:extLst>
          </p:cNvPr>
          <p:cNvCxnSpPr>
            <a:cxnSpLocks/>
          </p:cNvCxnSpPr>
          <p:nvPr userDrawn="1"/>
        </p:nvCxnSpPr>
        <p:spPr>
          <a:xfrm>
            <a:off x="6121960" y="0"/>
            <a:ext cx="0" cy="633548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56159F11-BB39-71F0-9B4E-6D84D3F6FC5F}"/>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8519" y="128016"/>
            <a:ext cx="1632857" cy="1632857"/>
          </a:xfrm>
          <a:prstGeom prst="rect">
            <a:avLst/>
          </a:prstGeom>
        </p:spPr>
      </p:pic>
      <p:sp>
        <p:nvSpPr>
          <p:cNvPr id="4" name="Date Placeholder 3">
            <a:extLst>
              <a:ext uri="{FF2B5EF4-FFF2-40B4-BE49-F238E27FC236}">
                <a16:creationId xmlns:a16="http://schemas.microsoft.com/office/drawing/2014/main" id="{CAC91DB3-459F-7003-4627-BF87F70C7611}"/>
              </a:ext>
            </a:extLst>
          </p:cNvPr>
          <p:cNvSpPr>
            <a:spLocks noGrp="1"/>
          </p:cNvSpPr>
          <p:nvPr>
            <p:ph type="dt" sz="half" idx="10"/>
          </p:nvPr>
        </p:nvSpPr>
        <p:spPr/>
        <p:txBody>
          <a:bodyPr/>
          <a:lstStyle/>
          <a:p>
            <a:fld id="{AD2C5060-8972-B347-8CC0-8F1881778433}" type="datetimeyyyy">
              <a:rPr lang="en-US" smtClean="0"/>
              <a:t>2026</a:t>
            </a:fld>
            <a:endParaRPr lang="en-US" dirty="0"/>
          </a:p>
        </p:txBody>
      </p:sp>
      <p:sp>
        <p:nvSpPr>
          <p:cNvPr id="5" name="Slide Number Placeholder 4">
            <a:extLst>
              <a:ext uri="{FF2B5EF4-FFF2-40B4-BE49-F238E27FC236}">
                <a16:creationId xmlns:a16="http://schemas.microsoft.com/office/drawing/2014/main" id="{B43E29DA-F126-F0E0-A16B-D66A997EFC05}"/>
              </a:ext>
            </a:extLst>
          </p:cNvPr>
          <p:cNvSpPr>
            <a:spLocks noGrp="1"/>
          </p:cNvSpPr>
          <p:nvPr>
            <p:ph type="sldNum" sz="quarter" idx="11"/>
          </p:nvPr>
        </p:nvSpPr>
        <p:spPr/>
        <p:txBody>
          <a:bodyPr/>
          <a:lstStyle/>
          <a:p>
            <a:fld id="{4FAB73BC-B049-4115-A692-8D63A059BFB8}" type="slidenum">
              <a:rPr lang="en-US" smtClean="0"/>
              <a:pPr/>
              <a:t>‹#›</a:t>
            </a:fld>
            <a:endParaRPr lang="en-US" dirty="0"/>
          </a:p>
        </p:txBody>
      </p:sp>
      <p:sp>
        <p:nvSpPr>
          <p:cNvPr id="6" name="Footer Placeholder 5">
            <a:extLst>
              <a:ext uri="{FF2B5EF4-FFF2-40B4-BE49-F238E27FC236}">
                <a16:creationId xmlns:a16="http://schemas.microsoft.com/office/drawing/2014/main" id="{9C9EDE6D-125A-5F43-B354-57C4357F23F1}"/>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519875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Section Title Image left">
    <p:spTree>
      <p:nvGrpSpPr>
        <p:cNvPr id="1" name=""/>
        <p:cNvGrpSpPr/>
        <p:nvPr/>
      </p:nvGrpSpPr>
      <p:grpSpPr>
        <a:xfrm>
          <a:off x="0" y="0"/>
          <a:ext cx="0" cy="0"/>
          <a:chOff x="0" y="0"/>
          <a:chExt cx="0" cy="0"/>
        </a:xfrm>
      </p:grpSpPr>
      <p:sp>
        <p:nvSpPr>
          <p:cNvPr id="7" name="Rectangle 6">
            <a:extLst>
              <a:ext uri="{C183D7F6-B498-43B3-948B-1728B52AA6E4}">
                <adec:decorative xmlns:adec="http://schemas.microsoft.com/office/drawing/2017/decorative" val="1"/>
              </a:ext>
            </a:extLst>
          </p:cNvPr>
          <p:cNvSpPr/>
          <p:nvPr/>
        </p:nvSpPr>
        <p:spPr>
          <a:xfrm>
            <a:off x="4124482" y="1"/>
            <a:ext cx="8067518" cy="2255520"/>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hasCustomPrompt="1"/>
          </p:nvPr>
        </p:nvSpPr>
        <p:spPr>
          <a:xfrm>
            <a:off x="4511048" y="2624672"/>
            <a:ext cx="7304896" cy="2808842"/>
          </a:xfrm>
        </p:spPr>
        <p:txBody>
          <a:bodyPr lIns="0" tIns="0" rIns="0" bIns="0" anchor="b">
            <a:normAutofit/>
          </a:bodyPr>
          <a:lstStyle>
            <a:lvl1pPr algn="l">
              <a:defRPr sz="5400" b="1" cap="all" spc="-100" baseline="0">
                <a:solidFill>
                  <a:schemeClr val="tx1">
                    <a:lumMod val="85000"/>
                    <a:lumOff val="15000"/>
                  </a:schemeClr>
                </a:solidFill>
              </a:defRPr>
            </a:lvl1pPr>
          </a:lstStyle>
          <a:p>
            <a:r>
              <a:rPr lang="en-US" dirty="0"/>
              <a:t>Click to add title</a:t>
            </a:r>
          </a:p>
        </p:txBody>
      </p:sp>
      <p:sp>
        <p:nvSpPr>
          <p:cNvPr id="3" name="Subtitle 2"/>
          <p:cNvSpPr>
            <a:spLocks noGrp="1"/>
          </p:cNvSpPr>
          <p:nvPr>
            <p:ph type="subTitle" idx="1" hasCustomPrompt="1"/>
          </p:nvPr>
        </p:nvSpPr>
        <p:spPr>
          <a:xfrm>
            <a:off x="4511048" y="5559552"/>
            <a:ext cx="7304896" cy="914400"/>
          </a:xfrm>
        </p:spPr>
        <p:txBody>
          <a:bodyPr lIns="0" tIns="0" rIns="0" bIns="0" anchor="t">
            <a:normAutofit/>
          </a:bodyPr>
          <a:lstStyle>
            <a:lvl1pPr marL="0" indent="0" algn="l">
              <a:buNone/>
              <a:defRPr sz="3200" b="1" cap="none" spc="0" baseline="0">
                <a:solidFill>
                  <a:schemeClr val="tx1">
                    <a:lumMod val="85000"/>
                    <a:lumOff val="1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add subtitle</a:t>
            </a:r>
          </a:p>
        </p:txBody>
      </p:sp>
      <p:sp>
        <p:nvSpPr>
          <p:cNvPr id="5" name="Picture Placeholder 2">
            <a:extLst>
              <a:ext uri="{FF2B5EF4-FFF2-40B4-BE49-F238E27FC236}">
                <a16:creationId xmlns:a16="http://schemas.microsoft.com/office/drawing/2014/main" id="{438223DB-ED2D-4922-1A61-D1763E8F33F8}"/>
              </a:ext>
            </a:extLst>
          </p:cNvPr>
          <p:cNvSpPr>
            <a:spLocks noGrp="1"/>
          </p:cNvSpPr>
          <p:nvPr>
            <p:ph type="pic" idx="14"/>
          </p:nvPr>
        </p:nvSpPr>
        <p:spPr>
          <a:xfrm>
            <a:off x="0" y="-1"/>
            <a:ext cx="4114800" cy="6858000"/>
          </a:xfrm>
          <a:prstGeom prst="rect">
            <a:avLst/>
          </a:prstGeom>
          <a:solidFill>
            <a:schemeClr val="bg1">
              <a:lumMod val="75000"/>
            </a:schemeClr>
          </a:solidFill>
          <a:ln w="19050">
            <a:noFill/>
          </a:ln>
        </p:spPr>
        <p:txBody>
          <a:bodyPr anchor="t">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pic>
        <p:nvPicPr>
          <p:cNvPr id="9" name="Graphic 8">
            <a:extLst>
              <a:ext uri="{FF2B5EF4-FFF2-40B4-BE49-F238E27FC236}">
                <a16:creationId xmlns:a16="http://schemas.microsoft.com/office/drawing/2014/main" id="{4F86E7AD-A6DA-E8DA-1CA0-615D3EDF93B0}"/>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283301" y="237420"/>
            <a:ext cx="1714789" cy="1714789"/>
          </a:xfrm>
          <a:prstGeom prst="rect">
            <a:avLst/>
          </a:prstGeom>
        </p:spPr>
      </p:pic>
      <p:grpSp>
        <p:nvGrpSpPr>
          <p:cNvPr id="4" name="Group 3">
            <a:extLst>
              <a:ext uri="{FF2B5EF4-FFF2-40B4-BE49-F238E27FC236}">
                <a16:creationId xmlns:a16="http://schemas.microsoft.com/office/drawing/2014/main" id="{DA50057D-192D-7614-DE77-877F2980EEEA}"/>
              </a:ext>
              <a:ext uri="{C183D7F6-B498-43B3-948B-1728B52AA6E4}">
                <adec:decorative xmlns:adec="http://schemas.microsoft.com/office/drawing/2017/decorative" val="1"/>
              </a:ext>
            </a:extLst>
          </p:cNvPr>
          <p:cNvGrpSpPr/>
          <p:nvPr userDrawn="1"/>
        </p:nvGrpSpPr>
        <p:grpSpPr>
          <a:xfrm flipH="1">
            <a:off x="4114800" y="0"/>
            <a:ext cx="8077200" cy="6858000"/>
            <a:chOff x="-7912" y="0"/>
            <a:chExt cx="8077200" cy="6858000"/>
          </a:xfrm>
        </p:grpSpPr>
        <p:cxnSp>
          <p:nvCxnSpPr>
            <p:cNvPr id="6" name="Straight Connector 5">
              <a:extLst>
                <a:ext uri="{FF2B5EF4-FFF2-40B4-BE49-F238E27FC236}">
                  <a16:creationId xmlns:a16="http://schemas.microsoft.com/office/drawing/2014/main" id="{6CC7B291-128E-2693-8391-5F74B90EAFF0}"/>
                </a:ext>
              </a:extLst>
            </p:cNvPr>
            <p:cNvCxnSpPr>
              <a:cxnSpLocks/>
            </p:cNvCxnSpPr>
            <p:nvPr/>
          </p:nvCxnSpPr>
          <p:spPr>
            <a:xfrm>
              <a:off x="-7912" y="2271831"/>
              <a:ext cx="80772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9473A90-D726-F334-C514-4BFD393396F0}"/>
                </a:ext>
              </a:extLst>
            </p:cNvPr>
            <p:cNvCxnSpPr>
              <a:cxnSpLocks/>
            </p:cNvCxnSpPr>
            <p:nvPr/>
          </p:nvCxnSpPr>
          <p:spPr>
            <a:xfrm>
              <a:off x="8064448"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 name="Date Placeholder 9">
            <a:extLst>
              <a:ext uri="{FF2B5EF4-FFF2-40B4-BE49-F238E27FC236}">
                <a16:creationId xmlns:a16="http://schemas.microsoft.com/office/drawing/2014/main" id="{5376BE9D-8163-4EDD-FB8D-57ABEDF1640F}"/>
              </a:ext>
            </a:extLst>
          </p:cNvPr>
          <p:cNvSpPr>
            <a:spLocks noGrp="1"/>
          </p:cNvSpPr>
          <p:nvPr>
            <p:ph type="dt" sz="half" idx="15"/>
          </p:nvPr>
        </p:nvSpPr>
        <p:spPr/>
        <p:txBody>
          <a:bodyPr/>
          <a:lstStyle/>
          <a:p>
            <a:fld id="{AD2C5060-8972-B347-8CC0-8F1881778433}" type="datetimeyyyy">
              <a:rPr lang="en-US" smtClean="0"/>
              <a:t>2026</a:t>
            </a:fld>
            <a:endParaRPr lang="en-US" dirty="0"/>
          </a:p>
        </p:txBody>
      </p:sp>
      <p:sp>
        <p:nvSpPr>
          <p:cNvPr id="11" name="Slide Number Placeholder 10">
            <a:extLst>
              <a:ext uri="{FF2B5EF4-FFF2-40B4-BE49-F238E27FC236}">
                <a16:creationId xmlns:a16="http://schemas.microsoft.com/office/drawing/2014/main" id="{880A75B7-8212-3C24-45FF-DB1B86CA19E0}"/>
              </a:ext>
            </a:extLst>
          </p:cNvPr>
          <p:cNvSpPr>
            <a:spLocks noGrp="1"/>
          </p:cNvSpPr>
          <p:nvPr>
            <p:ph type="sldNum" sz="quarter" idx="16"/>
          </p:nvPr>
        </p:nvSpPr>
        <p:spPr/>
        <p:txBody>
          <a:bodyPr/>
          <a:lstStyle/>
          <a:p>
            <a:fld id="{4FAB73BC-B049-4115-A692-8D63A059BFB8}" type="slidenum">
              <a:rPr lang="en-US" smtClean="0"/>
              <a:pPr/>
              <a:t>‹#›</a:t>
            </a:fld>
            <a:endParaRPr lang="en-US" dirty="0"/>
          </a:p>
        </p:txBody>
      </p:sp>
      <p:sp>
        <p:nvSpPr>
          <p:cNvPr id="12" name="Footer Placeholder 11">
            <a:extLst>
              <a:ext uri="{FF2B5EF4-FFF2-40B4-BE49-F238E27FC236}">
                <a16:creationId xmlns:a16="http://schemas.microsoft.com/office/drawing/2014/main" id="{4D4ECEB7-E688-FB9D-4582-AA6629363FC3}"/>
              </a:ext>
            </a:extLst>
          </p:cNvPr>
          <p:cNvSpPr>
            <a:spLocks noGrp="1"/>
          </p:cNvSpPr>
          <p:nvPr>
            <p:ph type="ftr" sz="quarter" idx="17"/>
          </p:nvPr>
        </p:nvSpPr>
        <p:spPr/>
        <p:txBody>
          <a:bodyPr/>
          <a:lstStyle/>
          <a:p>
            <a:endParaRPr lang="en-US" dirty="0"/>
          </a:p>
        </p:txBody>
      </p:sp>
    </p:spTree>
    <p:extLst>
      <p:ext uri="{BB962C8B-B14F-4D97-AF65-F5344CB8AC3E}">
        <p14:creationId xmlns:p14="http://schemas.microsoft.com/office/powerpoint/2010/main" val="1004455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D124AF9-4FF9-5ED5-5A0C-44939D250BE6}"/>
              </a:ext>
              <a:ext uri="{C183D7F6-B498-43B3-948B-1728B52AA6E4}">
                <adec:decorative xmlns:adec="http://schemas.microsoft.com/office/drawing/2017/decorative" val="1"/>
              </a:ext>
            </a:extLst>
          </p:cNvPr>
          <p:cNvSpPr/>
          <p:nvPr userDrawn="1"/>
        </p:nvSpPr>
        <p:spPr>
          <a:xfrm>
            <a:off x="0" y="0"/>
            <a:ext cx="12192000" cy="2627419"/>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 name="Straight Connector 6">
            <a:extLst>
              <a:ext uri="{FF2B5EF4-FFF2-40B4-BE49-F238E27FC236}">
                <a16:creationId xmlns:a16="http://schemas.microsoft.com/office/drawing/2014/main" id="{C1D9B86B-8693-3D1A-3E1F-4A28D927D8AD}"/>
              </a:ext>
              <a:ext uri="{C183D7F6-B498-43B3-948B-1728B52AA6E4}">
                <adec:decorative xmlns:adec="http://schemas.microsoft.com/office/drawing/2017/decorative" val="1"/>
              </a:ext>
            </a:extLst>
          </p:cNvPr>
          <p:cNvCxnSpPr>
            <a:cxnSpLocks/>
          </p:cNvCxnSpPr>
          <p:nvPr/>
        </p:nvCxnSpPr>
        <p:spPr>
          <a:xfrm flipH="1">
            <a:off x="0" y="2627430"/>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478299" y="94744"/>
            <a:ext cx="11277599" cy="1598801"/>
          </a:xfrm>
        </p:spPr>
        <p:txBody>
          <a:bodyPr lIns="0" anchor="b">
            <a:normAutofit/>
          </a:bodyPr>
          <a:lstStyle>
            <a:lvl1pPr algn="l">
              <a:defRPr sz="4400"/>
            </a:lvl1pPr>
          </a:lstStyle>
          <a:p>
            <a:r>
              <a:rPr lang="en-US" dirty="0"/>
              <a:t>Click to add title</a:t>
            </a:r>
          </a:p>
        </p:txBody>
      </p:sp>
      <p:sp>
        <p:nvSpPr>
          <p:cNvPr id="14" name="Subtitle 2">
            <a:extLst>
              <a:ext uri="{FF2B5EF4-FFF2-40B4-BE49-F238E27FC236}">
                <a16:creationId xmlns:a16="http://schemas.microsoft.com/office/drawing/2014/main" id="{E6594D94-A182-447B-C136-E74107714017}"/>
              </a:ext>
            </a:extLst>
          </p:cNvPr>
          <p:cNvSpPr>
            <a:spLocks noGrp="1"/>
          </p:cNvSpPr>
          <p:nvPr>
            <p:ph type="subTitle" idx="15" hasCustomPrompt="1"/>
          </p:nvPr>
        </p:nvSpPr>
        <p:spPr>
          <a:xfrm>
            <a:off x="478299" y="1745510"/>
            <a:ext cx="11277598" cy="760012"/>
          </a:xfrm>
        </p:spPr>
        <p:txBody>
          <a:bodyPr lIns="0" tIns="0" rIns="0" bIns="0" anchor="t">
            <a:normAutofit/>
          </a:bodyPr>
          <a:lstStyle>
            <a:lvl1pPr marL="0" indent="0" algn="l">
              <a:buNone/>
              <a:defRPr sz="3200" b="1" cap="none" spc="0" baseline="0">
                <a:solidFill>
                  <a:schemeClr val="tx1">
                    <a:lumMod val="85000"/>
                    <a:lumOff val="1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add subtitle</a:t>
            </a:r>
          </a:p>
        </p:txBody>
      </p:sp>
      <p:sp>
        <p:nvSpPr>
          <p:cNvPr id="3" name="Content Placeholder 2"/>
          <p:cNvSpPr>
            <a:spLocks noGrp="1"/>
          </p:cNvSpPr>
          <p:nvPr>
            <p:ph sz="half" idx="1" hasCustomPrompt="1"/>
          </p:nvPr>
        </p:nvSpPr>
        <p:spPr>
          <a:xfrm>
            <a:off x="457198" y="3098787"/>
            <a:ext cx="3474720" cy="2888837"/>
          </a:xfrm>
        </p:spPr>
        <p:txBody>
          <a:bodyPr anchor="t">
            <a:normAutofit/>
          </a:bodyPr>
          <a:lstStyle>
            <a:lvl1pPr marL="365760">
              <a:spcBef>
                <a:spcPts val="1200"/>
              </a:spcBef>
              <a:defRPr sz="2400"/>
            </a:lvl1pPr>
            <a:lvl2pPr>
              <a:spcBef>
                <a:spcPts val="1200"/>
              </a:spcBef>
              <a:defRPr sz="2000"/>
            </a:lvl2pPr>
            <a:lvl3pPr>
              <a:spcBef>
                <a:spcPts val="1200"/>
              </a:spcBef>
              <a:defRPr sz="1800"/>
            </a:lvl3pPr>
            <a:lvl4pPr>
              <a:spcBef>
                <a:spcPts val="1200"/>
              </a:spcBef>
              <a:defRPr sz="1600"/>
            </a:lvl4pPr>
            <a:lvl5pPr>
              <a:spcBef>
                <a:spcPts val="1200"/>
              </a:spcBef>
              <a:defRPr sz="16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4602479" y="2895588"/>
            <a:ext cx="7132319" cy="309373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9D99107C-ACBB-B2EC-7BA2-379A7629875E}"/>
              </a:ext>
            </a:extLst>
          </p:cNvPr>
          <p:cNvSpPr>
            <a:spLocks noGrp="1"/>
          </p:cNvSpPr>
          <p:nvPr>
            <p:ph type="dt" sz="half" idx="16"/>
          </p:nvPr>
        </p:nvSpPr>
        <p:spPr/>
        <p:txBody>
          <a:bodyPr/>
          <a:lstStyle/>
          <a:p>
            <a:fld id="{AD2C5060-8972-B347-8CC0-8F1881778433}" type="datetimeyyyy">
              <a:rPr lang="en-US" smtClean="0"/>
              <a:t>2026</a:t>
            </a:fld>
            <a:endParaRPr lang="en-US" dirty="0"/>
          </a:p>
        </p:txBody>
      </p:sp>
      <p:sp>
        <p:nvSpPr>
          <p:cNvPr id="11" name="Slide Number Placeholder 10">
            <a:extLst>
              <a:ext uri="{FF2B5EF4-FFF2-40B4-BE49-F238E27FC236}">
                <a16:creationId xmlns:a16="http://schemas.microsoft.com/office/drawing/2014/main" id="{2E5C61AD-5721-984D-30B8-A8630402C80E}"/>
              </a:ext>
            </a:extLst>
          </p:cNvPr>
          <p:cNvSpPr>
            <a:spLocks noGrp="1"/>
          </p:cNvSpPr>
          <p:nvPr>
            <p:ph type="sldNum" sz="quarter" idx="17"/>
          </p:nvPr>
        </p:nvSpPr>
        <p:spPr/>
        <p:txBody>
          <a:bodyPr/>
          <a:lstStyle/>
          <a:p>
            <a:fld id="{4FAB73BC-B049-4115-A692-8D63A059BFB8}" type="slidenum">
              <a:rPr lang="en-US" smtClean="0"/>
              <a:pPr/>
              <a:t>‹#›</a:t>
            </a:fld>
            <a:endParaRPr lang="en-US" dirty="0"/>
          </a:p>
        </p:txBody>
      </p:sp>
      <p:sp>
        <p:nvSpPr>
          <p:cNvPr id="12" name="Footer Placeholder 11">
            <a:extLst>
              <a:ext uri="{FF2B5EF4-FFF2-40B4-BE49-F238E27FC236}">
                <a16:creationId xmlns:a16="http://schemas.microsoft.com/office/drawing/2014/main" id="{C981CB5D-3815-55BB-FB26-D4008DC5A247}"/>
              </a:ext>
            </a:extLst>
          </p:cNvPr>
          <p:cNvSpPr>
            <a:spLocks noGrp="1"/>
          </p:cNvSpPr>
          <p:nvPr>
            <p:ph type="ftr" sz="quarter" idx="18"/>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02034" y="3052120"/>
            <a:ext cx="6289965" cy="3253430"/>
          </a:xfrm>
          <a:solidFill>
            <a:schemeClr val="accent3">
              <a:lumMod val="40000"/>
              <a:lumOff val="60000"/>
            </a:schemeClr>
          </a:solidFill>
          <a:ln w="19050">
            <a:noFill/>
          </a:ln>
        </p:spPr>
        <p:txBody>
          <a:bodyPr lIns="365760" tIns="365760" rIns="731520" bIns="365760" anchor="t" anchorCtr="0">
            <a:normAutofit/>
          </a:bodyPr>
          <a:lstStyle>
            <a:lvl1pPr>
              <a:defRPr sz="4400" b="1" cap="all" spc="100" baseline="0"/>
            </a:lvl1pPr>
          </a:lstStyle>
          <a:p>
            <a:r>
              <a:rPr lang="en-US" dirty="0"/>
              <a:t>Click to add title</a:t>
            </a:r>
          </a:p>
        </p:txBody>
      </p:sp>
      <p:sp>
        <p:nvSpPr>
          <p:cNvPr id="4" name="Content Placeholder 2">
            <a:extLst>
              <a:ext uri="{FF2B5EF4-FFF2-40B4-BE49-F238E27FC236}">
                <a16:creationId xmlns:a16="http://schemas.microsoft.com/office/drawing/2014/main" id="{695CEDBA-D9EA-C2F0-5536-B641BBC22EC9}"/>
              </a:ext>
            </a:extLst>
          </p:cNvPr>
          <p:cNvSpPr>
            <a:spLocks noGrp="1"/>
          </p:cNvSpPr>
          <p:nvPr>
            <p:ph idx="16" hasCustomPrompt="1"/>
          </p:nvPr>
        </p:nvSpPr>
        <p:spPr>
          <a:xfrm>
            <a:off x="546735" y="333375"/>
            <a:ext cx="4882508" cy="5562600"/>
          </a:xfrm>
        </p:spPr>
        <p:txBody>
          <a:bodyPr lIns="0" tIns="182880" rIns="0" bIns="0" anchor="t" anchorCtr="0"/>
          <a:lstStyle>
            <a:lvl1pPr marL="347472" indent="-347472">
              <a:buClr>
                <a:schemeClr val="accent4"/>
              </a:buClr>
              <a:defRPr/>
            </a:lvl1pPr>
            <a:lvl2pPr>
              <a:buClr>
                <a:schemeClr val="accent4"/>
              </a:buClr>
              <a:defRPr/>
            </a:lvl2pPr>
            <a:lvl3pPr>
              <a:buClr>
                <a:schemeClr val="accent4"/>
              </a:buClr>
              <a:defRPr/>
            </a:lvl3pPr>
            <a:lvl4pPr>
              <a:buClr>
                <a:schemeClr val="accent4"/>
              </a:buClr>
              <a:defRPr/>
            </a:lvl4pPr>
            <a:lvl5pPr>
              <a:buClr>
                <a:schemeClr val="accent4"/>
              </a:buClr>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Picture Placeholder 2">
            <a:extLst>
              <a:ext uri="{FF2B5EF4-FFF2-40B4-BE49-F238E27FC236}">
                <a16:creationId xmlns:a16="http://schemas.microsoft.com/office/drawing/2014/main" id="{44A16C55-05EC-CCE4-5E62-C7144FF11C59}"/>
              </a:ext>
            </a:extLst>
          </p:cNvPr>
          <p:cNvSpPr>
            <a:spLocks noGrp="1"/>
          </p:cNvSpPr>
          <p:nvPr>
            <p:ph type="pic" idx="13"/>
          </p:nvPr>
        </p:nvSpPr>
        <p:spPr>
          <a:xfrm>
            <a:off x="5902034" y="0"/>
            <a:ext cx="6289965" cy="3052119"/>
          </a:xfrm>
          <a:prstGeom prst="rect">
            <a:avLst/>
          </a:prstGeom>
          <a:solidFill>
            <a:schemeClr val="bg1">
              <a:lumMod val="75000"/>
            </a:schemeClr>
          </a:solidFill>
          <a:ln w="19050">
            <a:noFill/>
          </a:ln>
        </p:spPr>
        <p:txBody>
          <a:bodyPr anchor="t">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cxnSp>
        <p:nvCxnSpPr>
          <p:cNvPr id="12" name="Straight Connector 11">
            <a:extLst>
              <a:ext uri="{FF2B5EF4-FFF2-40B4-BE49-F238E27FC236}">
                <a16:creationId xmlns:a16="http://schemas.microsoft.com/office/drawing/2014/main" id="{ED5A9568-4711-EE5C-16E4-A05395C55C46}"/>
              </a:ext>
              <a:ext uri="{C183D7F6-B498-43B3-948B-1728B52AA6E4}">
                <adec:decorative xmlns:adec="http://schemas.microsoft.com/office/drawing/2017/decorative" val="1"/>
              </a:ext>
            </a:extLst>
          </p:cNvPr>
          <p:cNvCxnSpPr>
            <a:cxnSpLocks/>
          </p:cNvCxnSpPr>
          <p:nvPr userDrawn="1"/>
        </p:nvCxnSpPr>
        <p:spPr>
          <a:xfrm>
            <a:off x="5890159" y="0"/>
            <a:ext cx="0" cy="630354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2006F4B-B2C9-03FF-DD47-51B22950E199}"/>
              </a:ext>
              <a:ext uri="{C183D7F6-B498-43B3-948B-1728B52AA6E4}">
                <adec:decorative xmlns:adec="http://schemas.microsoft.com/office/drawing/2017/decorative" val="1"/>
              </a:ext>
            </a:extLst>
          </p:cNvPr>
          <p:cNvCxnSpPr>
            <a:cxnSpLocks/>
          </p:cNvCxnSpPr>
          <p:nvPr userDrawn="1"/>
        </p:nvCxnSpPr>
        <p:spPr>
          <a:xfrm>
            <a:off x="5902034" y="3052119"/>
            <a:ext cx="628996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Date Placeholder 8">
            <a:extLst>
              <a:ext uri="{FF2B5EF4-FFF2-40B4-BE49-F238E27FC236}">
                <a16:creationId xmlns:a16="http://schemas.microsoft.com/office/drawing/2014/main" id="{488F6C5A-20C2-9742-B88C-AC77E3FB4A5F}"/>
              </a:ext>
            </a:extLst>
          </p:cNvPr>
          <p:cNvSpPr>
            <a:spLocks noGrp="1"/>
          </p:cNvSpPr>
          <p:nvPr>
            <p:ph type="dt" sz="half" idx="14"/>
          </p:nvPr>
        </p:nvSpPr>
        <p:spPr/>
        <p:txBody>
          <a:bodyPr/>
          <a:lstStyle/>
          <a:p>
            <a:fld id="{FC68071B-6F8E-D847-A16E-A2C261AD713C}" type="datetimeyyyy">
              <a:rPr lang="en-US" smtClean="0"/>
              <a:t>2026</a:t>
            </a:fld>
            <a:endParaRPr lang="en-US" dirty="0"/>
          </a:p>
        </p:txBody>
      </p:sp>
      <p:sp>
        <p:nvSpPr>
          <p:cNvPr id="10" name="Slide Number Placeholder 9">
            <a:extLst>
              <a:ext uri="{FF2B5EF4-FFF2-40B4-BE49-F238E27FC236}">
                <a16:creationId xmlns:a16="http://schemas.microsoft.com/office/drawing/2014/main" id="{5DE8FC8C-29C9-CDDD-BECE-0D82FB1CCB31}"/>
              </a:ext>
            </a:extLst>
          </p:cNvPr>
          <p:cNvSpPr>
            <a:spLocks noGrp="1"/>
          </p:cNvSpPr>
          <p:nvPr>
            <p:ph type="sldNum" sz="quarter" idx="15"/>
          </p:nvPr>
        </p:nvSpPr>
        <p:spPr/>
        <p:txBody>
          <a:bodyPr/>
          <a:lstStyle/>
          <a:p>
            <a:fld id="{4FAB73BC-B049-4115-A692-8D63A059BFB8}" type="slidenum">
              <a:rPr lang="en-US" smtClean="0"/>
              <a:pPr/>
              <a:t>‹#›</a:t>
            </a:fld>
            <a:endParaRPr lang="en-US" dirty="0"/>
          </a:p>
        </p:txBody>
      </p:sp>
      <p:sp>
        <p:nvSpPr>
          <p:cNvPr id="3" name="Footer Placeholder 2">
            <a:extLst>
              <a:ext uri="{FF2B5EF4-FFF2-40B4-BE49-F238E27FC236}">
                <a16:creationId xmlns:a16="http://schemas.microsoft.com/office/drawing/2014/main" id="{59FA30DE-9012-9A95-68F1-0BEA8D0495C5}"/>
              </a:ext>
            </a:extLst>
          </p:cNvPr>
          <p:cNvSpPr>
            <a:spLocks noGrp="1"/>
          </p:cNvSpPr>
          <p:nvPr>
            <p:ph type="ftr" sz="quarter" idx="17"/>
          </p:nvPr>
        </p:nvSpPr>
        <p:spPr/>
        <p:txBody>
          <a:bodyPr/>
          <a:lstStyle/>
          <a:p>
            <a:endParaRPr lang="en-US" dirty="0"/>
          </a:p>
        </p:txBody>
      </p:sp>
    </p:spTree>
    <p:extLst>
      <p:ext uri="{BB962C8B-B14F-4D97-AF65-F5344CB8AC3E}">
        <p14:creationId xmlns:p14="http://schemas.microsoft.com/office/powerpoint/2010/main" val="691793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2 Content righ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2DB97D6-9E01-9925-F264-8FF48BAAF854}"/>
              </a:ext>
              <a:ext uri="{C183D7F6-B498-43B3-948B-1728B52AA6E4}">
                <adec:decorative xmlns:adec="http://schemas.microsoft.com/office/drawing/2017/decorative" val="1"/>
              </a:ext>
            </a:extLst>
          </p:cNvPr>
          <p:cNvSpPr/>
          <p:nvPr userDrawn="1"/>
        </p:nvSpPr>
        <p:spPr>
          <a:xfrm>
            <a:off x="0" y="0"/>
            <a:ext cx="5486400" cy="6293922"/>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 name="Straight Connector 6">
            <a:extLst>
              <a:ext uri="{FF2B5EF4-FFF2-40B4-BE49-F238E27FC236}">
                <a16:creationId xmlns:a16="http://schemas.microsoft.com/office/drawing/2014/main" id="{9670C95F-3A67-A423-F894-9AB9FB05D66C}"/>
              </a:ext>
              <a:ext uri="{C183D7F6-B498-43B3-948B-1728B52AA6E4}">
                <adec:decorative xmlns:adec="http://schemas.microsoft.com/office/drawing/2017/decorative" val="1"/>
              </a:ext>
            </a:extLst>
          </p:cNvPr>
          <p:cNvCxnSpPr>
            <a:cxnSpLocks/>
          </p:cNvCxnSpPr>
          <p:nvPr userDrawn="1"/>
        </p:nvCxnSpPr>
        <p:spPr>
          <a:xfrm>
            <a:off x="5486400" y="0"/>
            <a:ext cx="0" cy="633548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380999" y="861708"/>
            <a:ext cx="4905375" cy="4601183"/>
          </a:xfrm>
        </p:spPr>
        <p:txBody>
          <a:bodyPr anchor="ctr" anchorCtr="0">
            <a:normAutofit/>
          </a:bodyPr>
          <a:lstStyle>
            <a:lvl1pPr>
              <a:defRPr sz="4400"/>
            </a:lvl1pPr>
          </a:lstStyle>
          <a:p>
            <a:r>
              <a:rPr lang="en-US" dirty="0"/>
              <a:t>Click to add title</a:t>
            </a:r>
          </a:p>
        </p:txBody>
      </p:sp>
      <p:sp>
        <p:nvSpPr>
          <p:cNvPr id="10" name="Content Placeholder 9">
            <a:extLst>
              <a:ext uri="{FF2B5EF4-FFF2-40B4-BE49-F238E27FC236}">
                <a16:creationId xmlns:a16="http://schemas.microsoft.com/office/drawing/2014/main" id="{7882FA23-189E-3A07-3878-34E4D3262D7A}"/>
              </a:ext>
            </a:extLst>
          </p:cNvPr>
          <p:cNvSpPr>
            <a:spLocks noGrp="1"/>
          </p:cNvSpPr>
          <p:nvPr>
            <p:ph sz="quarter" idx="14" hasCustomPrompt="1"/>
          </p:nvPr>
        </p:nvSpPr>
        <p:spPr>
          <a:xfrm>
            <a:off x="5815014" y="425987"/>
            <a:ext cx="5995987" cy="2865437"/>
          </a:xfrm>
        </p:spPr>
        <p:txBody>
          <a:bodyPr anchor="t"/>
          <a:lstStyle>
            <a:lvl1pPr marL="0" indent="0">
              <a:spcBef>
                <a:spcPts val="1200"/>
              </a:spcBef>
              <a:buNone/>
              <a:defRPr/>
            </a:lvl1pPr>
            <a:lvl2pPr marL="320040" indent="0">
              <a:spcBef>
                <a:spcPts val="1200"/>
              </a:spcBef>
              <a:buNone/>
              <a:defRPr/>
            </a:lvl2pPr>
            <a:lvl3pPr marL="777240" indent="0">
              <a:spcBef>
                <a:spcPts val="1200"/>
              </a:spcBef>
              <a:buNone/>
              <a:defRPr/>
            </a:lvl3pPr>
            <a:lvl4pPr marL="1234440" indent="0">
              <a:spcBef>
                <a:spcPts val="1200"/>
              </a:spcBef>
              <a:buNone/>
              <a:defRPr/>
            </a:lvl4pPr>
            <a:lvl5pPr marL="1691640" indent="0">
              <a:spcBef>
                <a:spcPts val="1200"/>
              </a:spcBef>
              <a:buNone/>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9">
            <a:extLst>
              <a:ext uri="{FF2B5EF4-FFF2-40B4-BE49-F238E27FC236}">
                <a16:creationId xmlns:a16="http://schemas.microsoft.com/office/drawing/2014/main" id="{4C5DD340-18CD-CAB1-9B81-7783E42DEA6B}"/>
              </a:ext>
            </a:extLst>
          </p:cNvPr>
          <p:cNvSpPr>
            <a:spLocks noGrp="1"/>
          </p:cNvSpPr>
          <p:nvPr>
            <p:ph sz="quarter" idx="15" hasCustomPrompt="1"/>
          </p:nvPr>
        </p:nvSpPr>
        <p:spPr>
          <a:xfrm>
            <a:off x="5815014" y="3325638"/>
            <a:ext cx="5995987" cy="2865437"/>
          </a:xfrm>
        </p:spPr>
        <p:txBody>
          <a:bodyPr anchor="t"/>
          <a:lstStyle>
            <a:lvl1pPr marL="0" indent="0">
              <a:spcBef>
                <a:spcPts val="1200"/>
              </a:spcBef>
              <a:buNone/>
              <a:defRPr/>
            </a:lvl1pPr>
            <a:lvl2pPr marL="320040" indent="0">
              <a:spcBef>
                <a:spcPts val="1200"/>
              </a:spcBef>
              <a:buNone/>
              <a:defRPr/>
            </a:lvl2pPr>
            <a:lvl3pPr marL="777240" indent="0">
              <a:spcBef>
                <a:spcPts val="1200"/>
              </a:spcBef>
              <a:buNone/>
              <a:defRPr/>
            </a:lvl3pPr>
            <a:lvl4pPr marL="1234440" indent="0">
              <a:spcBef>
                <a:spcPts val="1200"/>
              </a:spcBef>
              <a:buNone/>
              <a:defRPr/>
            </a:lvl4pPr>
            <a:lvl5pPr marL="1691640" indent="0">
              <a:spcBef>
                <a:spcPts val="1200"/>
              </a:spcBef>
              <a:buNone/>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72F97C1-BC1A-8E7F-06B2-06E74411A0C3}"/>
              </a:ext>
            </a:extLst>
          </p:cNvPr>
          <p:cNvSpPr>
            <a:spLocks noGrp="1"/>
          </p:cNvSpPr>
          <p:nvPr>
            <p:ph type="dt" sz="half" idx="16"/>
          </p:nvPr>
        </p:nvSpPr>
        <p:spPr/>
        <p:txBody>
          <a:bodyPr/>
          <a:lstStyle/>
          <a:p>
            <a:fld id="{AD2C5060-8972-B347-8CC0-8F1881778433}" type="datetimeyyyy">
              <a:rPr lang="en-US" smtClean="0"/>
              <a:t>2026</a:t>
            </a:fld>
            <a:endParaRPr lang="en-US" dirty="0"/>
          </a:p>
        </p:txBody>
      </p:sp>
      <p:sp>
        <p:nvSpPr>
          <p:cNvPr id="9" name="Slide Number Placeholder 8">
            <a:extLst>
              <a:ext uri="{FF2B5EF4-FFF2-40B4-BE49-F238E27FC236}">
                <a16:creationId xmlns:a16="http://schemas.microsoft.com/office/drawing/2014/main" id="{B945AF57-863F-4113-A646-51D8F79ED634}"/>
              </a:ext>
            </a:extLst>
          </p:cNvPr>
          <p:cNvSpPr>
            <a:spLocks noGrp="1"/>
          </p:cNvSpPr>
          <p:nvPr>
            <p:ph type="sldNum" sz="quarter" idx="17"/>
          </p:nvPr>
        </p:nvSpPr>
        <p:spPr/>
        <p:txBody>
          <a:bodyPr/>
          <a:lstStyle/>
          <a:p>
            <a:fld id="{4FAB73BC-B049-4115-A692-8D63A059BFB8}" type="slidenum">
              <a:rPr lang="en-US" smtClean="0"/>
              <a:pPr/>
              <a:t>‹#›</a:t>
            </a:fld>
            <a:endParaRPr lang="en-US" dirty="0"/>
          </a:p>
        </p:txBody>
      </p:sp>
      <p:sp>
        <p:nvSpPr>
          <p:cNvPr id="12" name="Footer Placeholder 11">
            <a:extLst>
              <a:ext uri="{FF2B5EF4-FFF2-40B4-BE49-F238E27FC236}">
                <a16:creationId xmlns:a16="http://schemas.microsoft.com/office/drawing/2014/main" id="{60823C57-8E95-7243-AAA0-BB9DA46225A4}"/>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99160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itle + Two Conten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D3FC323-9010-7680-1410-DB6EA920CF4B}"/>
              </a:ext>
              <a:ext uri="{C183D7F6-B498-43B3-948B-1728B52AA6E4}">
                <adec:decorative xmlns:adec="http://schemas.microsoft.com/office/drawing/2017/decorative" val="1"/>
              </a:ext>
            </a:extLst>
          </p:cNvPr>
          <p:cNvSpPr/>
          <p:nvPr userDrawn="1"/>
        </p:nvSpPr>
        <p:spPr>
          <a:xfrm>
            <a:off x="7710880" y="2627418"/>
            <a:ext cx="4481120" cy="3684153"/>
          </a:xfrm>
          <a:prstGeom prst="rect">
            <a:avLst/>
          </a:prstGeom>
          <a:solidFill>
            <a:schemeClr val="accent3">
              <a:lumMod val="60000"/>
              <a:lumOff val="40000"/>
              <a:alpha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 name="Rectangle 4">
            <a:extLst>
              <a:ext uri="{FF2B5EF4-FFF2-40B4-BE49-F238E27FC236}">
                <a16:creationId xmlns:a16="http://schemas.microsoft.com/office/drawing/2014/main" id="{BD124AF9-4FF9-5ED5-5A0C-44939D250BE6}"/>
              </a:ext>
              <a:ext uri="{C183D7F6-B498-43B3-948B-1728B52AA6E4}">
                <adec:decorative xmlns:adec="http://schemas.microsoft.com/office/drawing/2017/decorative" val="1"/>
              </a:ext>
            </a:extLst>
          </p:cNvPr>
          <p:cNvSpPr/>
          <p:nvPr userDrawn="1"/>
        </p:nvSpPr>
        <p:spPr>
          <a:xfrm>
            <a:off x="0" y="0"/>
            <a:ext cx="12192000" cy="2627419"/>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 name="Straight Connector 6">
            <a:extLst>
              <a:ext uri="{FF2B5EF4-FFF2-40B4-BE49-F238E27FC236}">
                <a16:creationId xmlns:a16="http://schemas.microsoft.com/office/drawing/2014/main" id="{C1D9B86B-8693-3D1A-3E1F-4A28D927D8AD}"/>
              </a:ext>
              <a:ext uri="{C183D7F6-B498-43B3-948B-1728B52AA6E4}">
                <adec:decorative xmlns:adec="http://schemas.microsoft.com/office/drawing/2017/decorative" val="1"/>
              </a:ext>
            </a:extLst>
          </p:cNvPr>
          <p:cNvCxnSpPr>
            <a:cxnSpLocks/>
          </p:cNvCxnSpPr>
          <p:nvPr/>
        </p:nvCxnSpPr>
        <p:spPr>
          <a:xfrm flipH="1">
            <a:off x="0" y="2627430"/>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457200" y="457200"/>
            <a:ext cx="6885432" cy="1744133"/>
          </a:xfrm>
        </p:spPr>
        <p:txBody>
          <a:bodyPr anchor="b" anchorCtr="0">
            <a:normAutofit/>
          </a:bodyPr>
          <a:lstStyle>
            <a:lvl1pPr>
              <a:defRPr sz="4400"/>
            </a:lvl1pPr>
          </a:lstStyle>
          <a:p>
            <a:r>
              <a:rPr lang="en-US" dirty="0"/>
              <a:t>Click to add title</a:t>
            </a:r>
          </a:p>
        </p:txBody>
      </p:sp>
      <p:cxnSp>
        <p:nvCxnSpPr>
          <p:cNvPr id="12" name="Straight Connector 11">
            <a:extLst>
              <a:ext uri="{FF2B5EF4-FFF2-40B4-BE49-F238E27FC236}">
                <a16:creationId xmlns:a16="http://schemas.microsoft.com/office/drawing/2014/main" id="{319220E1-3B64-C03C-3D28-6308954E19CB}"/>
              </a:ext>
              <a:ext uri="{C183D7F6-B498-43B3-948B-1728B52AA6E4}">
                <adec:decorative xmlns:adec="http://schemas.microsoft.com/office/drawing/2017/decorative" val="1"/>
              </a:ext>
            </a:extLst>
          </p:cNvPr>
          <p:cNvCxnSpPr>
            <a:cxnSpLocks/>
          </p:cNvCxnSpPr>
          <p:nvPr userDrawn="1"/>
        </p:nvCxnSpPr>
        <p:spPr>
          <a:xfrm>
            <a:off x="7699872" y="2627419"/>
            <a:ext cx="0" cy="367612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hasCustomPrompt="1"/>
          </p:nvPr>
        </p:nvSpPr>
        <p:spPr>
          <a:xfrm>
            <a:off x="457200" y="3084618"/>
            <a:ext cx="6885432" cy="290470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8138160" y="2910624"/>
            <a:ext cx="3566160" cy="2941535"/>
          </a:xfrm>
        </p:spPr>
        <p:txBody>
          <a:bodyPr>
            <a:normAutofit/>
          </a:bodyPr>
          <a:lstStyle>
            <a:lvl1pPr>
              <a:defRPr sz="2400" b="1"/>
            </a:lvl1pPr>
            <a:lvl2pPr>
              <a:defRPr sz="2000"/>
            </a:lvl2pPr>
            <a:lvl3pPr>
              <a:defRPr sz="1800"/>
            </a:lvl3pPr>
            <a:lvl4pPr>
              <a:defRPr sz="1600"/>
            </a:lvl4pPr>
            <a:lvl5pPr>
              <a:defRPr sz="16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10">
            <a:extLst>
              <a:ext uri="{FF2B5EF4-FFF2-40B4-BE49-F238E27FC236}">
                <a16:creationId xmlns:a16="http://schemas.microsoft.com/office/drawing/2014/main" id="{B9DD837A-8B20-88C9-F0FC-FDE65493E76E}"/>
              </a:ext>
            </a:extLst>
          </p:cNvPr>
          <p:cNvSpPr>
            <a:spLocks noGrp="1"/>
          </p:cNvSpPr>
          <p:nvPr>
            <p:ph type="dt" sz="half" idx="10"/>
          </p:nvPr>
        </p:nvSpPr>
        <p:spPr/>
        <p:txBody>
          <a:bodyPr/>
          <a:lstStyle/>
          <a:p>
            <a:fld id="{AD2C5060-8972-B347-8CC0-8F1881778433}" type="datetimeyyyy">
              <a:rPr lang="en-US" smtClean="0"/>
              <a:t>2026</a:t>
            </a:fld>
            <a:endParaRPr lang="en-US" dirty="0"/>
          </a:p>
        </p:txBody>
      </p:sp>
      <p:sp>
        <p:nvSpPr>
          <p:cNvPr id="13" name="Slide Number Placeholder 12">
            <a:extLst>
              <a:ext uri="{FF2B5EF4-FFF2-40B4-BE49-F238E27FC236}">
                <a16:creationId xmlns:a16="http://schemas.microsoft.com/office/drawing/2014/main" id="{59B86729-0E29-8DE7-2987-2F9BAC2B7965}"/>
              </a:ext>
            </a:extLst>
          </p:cNvPr>
          <p:cNvSpPr>
            <a:spLocks noGrp="1"/>
          </p:cNvSpPr>
          <p:nvPr>
            <p:ph type="sldNum" sz="quarter" idx="11"/>
          </p:nvPr>
        </p:nvSpPr>
        <p:spPr/>
        <p:txBody>
          <a:bodyPr/>
          <a:lstStyle/>
          <a:p>
            <a:fld id="{4FAB73BC-B049-4115-A692-8D63A059BFB8}" type="slidenum">
              <a:rPr lang="en-US" smtClean="0"/>
              <a:pPr/>
              <a:t>‹#›</a:t>
            </a:fld>
            <a:endParaRPr lang="en-US" dirty="0"/>
          </a:p>
        </p:txBody>
      </p:sp>
      <p:sp>
        <p:nvSpPr>
          <p:cNvPr id="14" name="Footer Placeholder 13">
            <a:extLst>
              <a:ext uri="{FF2B5EF4-FFF2-40B4-BE49-F238E27FC236}">
                <a16:creationId xmlns:a16="http://schemas.microsoft.com/office/drawing/2014/main" id="{2C444644-FCDD-F5C3-9A7A-CCED6173D1D7}"/>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214706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Tabl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2DB97D6-9E01-9925-F264-8FF48BAAF854}"/>
              </a:ext>
              <a:ext uri="{C183D7F6-B498-43B3-948B-1728B52AA6E4}">
                <adec:decorative xmlns:adec="http://schemas.microsoft.com/office/drawing/2017/decorative" val="1"/>
              </a:ext>
            </a:extLst>
          </p:cNvPr>
          <p:cNvSpPr/>
          <p:nvPr userDrawn="1"/>
        </p:nvSpPr>
        <p:spPr>
          <a:xfrm>
            <a:off x="0" y="0"/>
            <a:ext cx="5486400" cy="6293922"/>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 name="Straight Connector 6">
            <a:extLst>
              <a:ext uri="{FF2B5EF4-FFF2-40B4-BE49-F238E27FC236}">
                <a16:creationId xmlns:a16="http://schemas.microsoft.com/office/drawing/2014/main" id="{9670C95F-3A67-A423-F894-9AB9FB05D66C}"/>
              </a:ext>
              <a:ext uri="{C183D7F6-B498-43B3-948B-1728B52AA6E4}">
                <adec:decorative xmlns:adec="http://schemas.microsoft.com/office/drawing/2017/decorative" val="1"/>
              </a:ext>
            </a:extLst>
          </p:cNvPr>
          <p:cNvCxnSpPr>
            <a:cxnSpLocks/>
          </p:cNvCxnSpPr>
          <p:nvPr userDrawn="1"/>
        </p:nvCxnSpPr>
        <p:spPr>
          <a:xfrm>
            <a:off x="5486400" y="0"/>
            <a:ext cx="0" cy="633548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380999" y="861708"/>
            <a:ext cx="4905375" cy="4601183"/>
          </a:xfrm>
        </p:spPr>
        <p:txBody>
          <a:bodyPr anchor="ctr" anchorCtr="0">
            <a:normAutofit/>
          </a:bodyPr>
          <a:lstStyle>
            <a:lvl1pPr>
              <a:defRPr sz="4400"/>
            </a:lvl1pPr>
          </a:lstStyle>
          <a:p>
            <a:r>
              <a:rPr lang="en-US" dirty="0"/>
              <a:t>Click to add title</a:t>
            </a:r>
          </a:p>
        </p:txBody>
      </p:sp>
      <p:sp>
        <p:nvSpPr>
          <p:cNvPr id="12" name="Table Placeholder 11">
            <a:extLst>
              <a:ext uri="{FF2B5EF4-FFF2-40B4-BE49-F238E27FC236}">
                <a16:creationId xmlns:a16="http://schemas.microsoft.com/office/drawing/2014/main" id="{950368D9-A2DA-7D02-EB7C-3F509FB3B4F4}"/>
              </a:ext>
            </a:extLst>
          </p:cNvPr>
          <p:cNvSpPr>
            <a:spLocks noGrp="1"/>
          </p:cNvSpPr>
          <p:nvPr>
            <p:ph type="tbl" sz="quarter" idx="13"/>
          </p:nvPr>
        </p:nvSpPr>
        <p:spPr>
          <a:xfrm>
            <a:off x="5959475" y="496888"/>
            <a:ext cx="5800725" cy="5441950"/>
          </a:xfrm>
        </p:spPr>
        <p:txBody>
          <a:bodyPr anchor="t"/>
          <a:lstStyle>
            <a:lvl1pPr marL="0" indent="0" algn="ctr">
              <a:buNone/>
              <a:defRPr/>
            </a:lvl1pPr>
          </a:lstStyle>
          <a:p>
            <a:r>
              <a:rPr lang="en-GB"/>
              <a:t>Click icon to add table</a:t>
            </a:r>
            <a:endParaRPr lang="en-US" dirty="0"/>
          </a:p>
        </p:txBody>
      </p:sp>
      <p:sp>
        <p:nvSpPr>
          <p:cNvPr id="5" name="Date Placeholder 4">
            <a:extLst>
              <a:ext uri="{FF2B5EF4-FFF2-40B4-BE49-F238E27FC236}">
                <a16:creationId xmlns:a16="http://schemas.microsoft.com/office/drawing/2014/main" id="{7FB8286E-179F-45D4-6382-A34BAA54FBAD}"/>
              </a:ext>
            </a:extLst>
          </p:cNvPr>
          <p:cNvSpPr>
            <a:spLocks noGrp="1"/>
          </p:cNvSpPr>
          <p:nvPr>
            <p:ph type="dt" sz="half" idx="14"/>
          </p:nvPr>
        </p:nvSpPr>
        <p:spPr/>
        <p:txBody>
          <a:bodyPr/>
          <a:lstStyle/>
          <a:p>
            <a:fld id="{AD2C5060-8972-B347-8CC0-8F1881778433}" type="datetimeyyyy">
              <a:rPr lang="en-US" smtClean="0"/>
              <a:t>2026</a:t>
            </a:fld>
            <a:endParaRPr lang="en-US" dirty="0"/>
          </a:p>
        </p:txBody>
      </p:sp>
      <p:sp>
        <p:nvSpPr>
          <p:cNvPr id="9" name="Slide Number Placeholder 8">
            <a:extLst>
              <a:ext uri="{FF2B5EF4-FFF2-40B4-BE49-F238E27FC236}">
                <a16:creationId xmlns:a16="http://schemas.microsoft.com/office/drawing/2014/main" id="{FB1B3442-8929-B382-C800-713ECF883970}"/>
              </a:ext>
            </a:extLst>
          </p:cNvPr>
          <p:cNvSpPr>
            <a:spLocks noGrp="1"/>
          </p:cNvSpPr>
          <p:nvPr>
            <p:ph type="sldNum" sz="quarter" idx="15"/>
          </p:nvPr>
        </p:nvSpPr>
        <p:spPr/>
        <p:txBody>
          <a:bodyPr/>
          <a:lstStyle/>
          <a:p>
            <a:fld id="{4FAB73BC-B049-4115-A692-8D63A059BFB8}" type="slidenum">
              <a:rPr lang="en-US" smtClean="0"/>
              <a:pPr/>
              <a:t>‹#›</a:t>
            </a:fld>
            <a:endParaRPr lang="en-US" dirty="0"/>
          </a:p>
        </p:txBody>
      </p:sp>
      <p:sp>
        <p:nvSpPr>
          <p:cNvPr id="10" name="Footer Placeholder 9">
            <a:extLst>
              <a:ext uri="{FF2B5EF4-FFF2-40B4-BE49-F238E27FC236}">
                <a16:creationId xmlns:a16="http://schemas.microsoft.com/office/drawing/2014/main" id="{B63ECD2B-104B-A8A6-CDAE-B909CA1F4FE8}"/>
              </a:ext>
            </a:extLst>
          </p:cNvPr>
          <p:cNvSpPr>
            <a:spLocks noGrp="1"/>
          </p:cNvSpPr>
          <p:nvPr>
            <p:ph type="ftr" sz="quarter" idx="16"/>
          </p:nvPr>
        </p:nvSpPr>
        <p:spPr/>
        <p:txBody>
          <a:bodyPr/>
          <a:lstStyle/>
          <a:p>
            <a:endParaRPr lang="en-US" dirty="0"/>
          </a:p>
        </p:txBody>
      </p:sp>
    </p:spTree>
    <p:extLst>
      <p:ext uri="{BB962C8B-B14F-4D97-AF65-F5344CB8AC3E}">
        <p14:creationId xmlns:p14="http://schemas.microsoft.com/office/powerpoint/2010/main" val="3595975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Section Title 2">
    <p:spTree>
      <p:nvGrpSpPr>
        <p:cNvPr id="1" name=""/>
        <p:cNvGrpSpPr/>
        <p:nvPr/>
      </p:nvGrpSpPr>
      <p:grpSpPr>
        <a:xfrm>
          <a:off x="0" y="0"/>
          <a:ext cx="0" cy="0"/>
          <a:chOff x="0" y="0"/>
          <a:chExt cx="0" cy="0"/>
        </a:xfrm>
      </p:grpSpPr>
      <p:sp>
        <p:nvSpPr>
          <p:cNvPr id="7" name="Rectangle 6">
            <a:extLst>
              <a:ext uri="{C183D7F6-B498-43B3-948B-1728B52AA6E4}">
                <adec:decorative xmlns:adec="http://schemas.microsoft.com/office/drawing/2017/decorative" val="1"/>
              </a:ext>
            </a:extLst>
          </p:cNvPr>
          <p:cNvSpPr/>
          <p:nvPr/>
        </p:nvSpPr>
        <p:spPr>
          <a:xfrm>
            <a:off x="0" y="1"/>
            <a:ext cx="8067518" cy="2255520"/>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hasCustomPrompt="1"/>
          </p:nvPr>
        </p:nvSpPr>
        <p:spPr>
          <a:xfrm>
            <a:off x="457199" y="2624671"/>
            <a:ext cx="6752276" cy="3698851"/>
          </a:xfrm>
        </p:spPr>
        <p:txBody>
          <a:bodyPr lIns="0" tIns="0" rIns="0" bIns="0" anchor="b">
            <a:normAutofit/>
          </a:bodyPr>
          <a:lstStyle>
            <a:lvl1pPr algn="l">
              <a:defRPr sz="6600" b="1" cap="all" spc="-100" baseline="0">
                <a:solidFill>
                  <a:schemeClr val="tx1">
                    <a:lumMod val="85000"/>
                    <a:lumOff val="15000"/>
                  </a:schemeClr>
                </a:solidFill>
              </a:defRPr>
            </a:lvl1pPr>
          </a:lstStyle>
          <a:p>
            <a:r>
              <a:rPr lang="en-US" dirty="0"/>
              <a:t>Click to add title</a:t>
            </a:r>
          </a:p>
        </p:txBody>
      </p:sp>
      <p:sp>
        <p:nvSpPr>
          <p:cNvPr id="5" name="Picture Placeholder 2">
            <a:extLst>
              <a:ext uri="{FF2B5EF4-FFF2-40B4-BE49-F238E27FC236}">
                <a16:creationId xmlns:a16="http://schemas.microsoft.com/office/drawing/2014/main" id="{438223DB-ED2D-4922-1A61-D1763E8F33F8}"/>
              </a:ext>
            </a:extLst>
          </p:cNvPr>
          <p:cNvSpPr>
            <a:spLocks noGrp="1"/>
          </p:cNvSpPr>
          <p:nvPr>
            <p:ph type="pic" idx="14"/>
          </p:nvPr>
        </p:nvSpPr>
        <p:spPr>
          <a:xfrm>
            <a:off x="7225666" y="-1"/>
            <a:ext cx="4966334" cy="6858000"/>
          </a:xfrm>
          <a:prstGeom prst="rect">
            <a:avLst/>
          </a:prstGeom>
          <a:solidFill>
            <a:schemeClr val="bg1">
              <a:lumMod val="75000"/>
            </a:schemeClr>
          </a:solidFill>
          <a:ln w="19050">
            <a:noFill/>
          </a:ln>
        </p:spPr>
        <p:txBody>
          <a:bodyPr anchor="t">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pic>
        <p:nvPicPr>
          <p:cNvPr id="9" name="Graphic 8">
            <a:extLst>
              <a:ext uri="{FF2B5EF4-FFF2-40B4-BE49-F238E27FC236}">
                <a16:creationId xmlns:a16="http://schemas.microsoft.com/office/drawing/2014/main" id="{4F86E7AD-A6DA-E8DA-1CA0-615D3EDF93B0}"/>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1822" y="237420"/>
            <a:ext cx="1714789" cy="1714789"/>
          </a:xfrm>
          <a:prstGeom prst="rect">
            <a:avLst/>
          </a:prstGeom>
        </p:spPr>
      </p:pic>
      <p:grpSp>
        <p:nvGrpSpPr>
          <p:cNvPr id="11" name="Group 10">
            <a:extLst>
              <a:ext uri="{FF2B5EF4-FFF2-40B4-BE49-F238E27FC236}">
                <a16:creationId xmlns:a16="http://schemas.microsoft.com/office/drawing/2014/main" id="{3EBF3BED-A617-9382-262C-3792F4422B9C}"/>
              </a:ext>
              <a:ext uri="{C183D7F6-B498-43B3-948B-1728B52AA6E4}">
                <adec:decorative xmlns:adec="http://schemas.microsoft.com/office/drawing/2017/decorative" val="1"/>
              </a:ext>
            </a:extLst>
          </p:cNvPr>
          <p:cNvGrpSpPr/>
          <p:nvPr userDrawn="1"/>
        </p:nvGrpSpPr>
        <p:grpSpPr>
          <a:xfrm>
            <a:off x="0" y="0"/>
            <a:ext cx="7209476" cy="6858000"/>
            <a:chOff x="0" y="0"/>
            <a:chExt cx="7209476" cy="6858000"/>
          </a:xfrm>
        </p:grpSpPr>
        <p:cxnSp>
          <p:nvCxnSpPr>
            <p:cNvPr id="6" name="Straight Connector 5">
              <a:extLst>
                <a:ext uri="{FF2B5EF4-FFF2-40B4-BE49-F238E27FC236}">
                  <a16:creationId xmlns:a16="http://schemas.microsoft.com/office/drawing/2014/main" id="{6CC7B291-128E-2693-8391-5F74B90EAFF0}"/>
                </a:ext>
              </a:extLst>
            </p:cNvPr>
            <p:cNvCxnSpPr>
              <a:cxnSpLocks/>
            </p:cNvCxnSpPr>
            <p:nvPr/>
          </p:nvCxnSpPr>
          <p:spPr>
            <a:xfrm>
              <a:off x="0" y="2271831"/>
              <a:ext cx="720947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9473A90-D726-F334-C514-4BFD393396F0}"/>
                </a:ext>
              </a:extLst>
            </p:cNvPr>
            <p:cNvCxnSpPr>
              <a:cxnSpLocks/>
            </p:cNvCxnSpPr>
            <p:nvPr/>
          </p:nvCxnSpPr>
          <p:spPr>
            <a:xfrm>
              <a:off x="7209476"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29925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D3FC323-9010-7680-1410-DB6EA920CF4B}"/>
              </a:ext>
              <a:ext uri="{C183D7F6-B498-43B3-948B-1728B52AA6E4}">
                <adec:decorative xmlns:adec="http://schemas.microsoft.com/office/drawing/2017/decorative" val="1"/>
              </a:ext>
            </a:extLst>
          </p:cNvPr>
          <p:cNvSpPr/>
          <p:nvPr userDrawn="1"/>
        </p:nvSpPr>
        <p:spPr>
          <a:xfrm>
            <a:off x="0" y="2627418"/>
            <a:ext cx="4481120" cy="3684153"/>
          </a:xfrm>
          <a:prstGeom prst="rect">
            <a:avLst/>
          </a:prstGeom>
          <a:solidFill>
            <a:schemeClr val="accent3">
              <a:lumMod val="60000"/>
              <a:lumOff val="40000"/>
              <a:alpha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 name="Rectangle 4">
            <a:extLst>
              <a:ext uri="{FF2B5EF4-FFF2-40B4-BE49-F238E27FC236}">
                <a16:creationId xmlns:a16="http://schemas.microsoft.com/office/drawing/2014/main" id="{BD124AF9-4FF9-5ED5-5A0C-44939D250BE6}"/>
              </a:ext>
              <a:ext uri="{C183D7F6-B498-43B3-948B-1728B52AA6E4}">
                <adec:decorative xmlns:adec="http://schemas.microsoft.com/office/drawing/2017/decorative" val="1"/>
              </a:ext>
            </a:extLst>
          </p:cNvPr>
          <p:cNvSpPr/>
          <p:nvPr userDrawn="1"/>
        </p:nvSpPr>
        <p:spPr>
          <a:xfrm>
            <a:off x="0" y="0"/>
            <a:ext cx="12192000" cy="2627419"/>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7" name="Straight Connector 6">
            <a:extLst>
              <a:ext uri="{FF2B5EF4-FFF2-40B4-BE49-F238E27FC236}">
                <a16:creationId xmlns:a16="http://schemas.microsoft.com/office/drawing/2014/main" id="{C1D9B86B-8693-3D1A-3E1F-4A28D927D8AD}"/>
              </a:ext>
              <a:ext uri="{C183D7F6-B498-43B3-948B-1728B52AA6E4}">
                <adec:decorative xmlns:adec="http://schemas.microsoft.com/office/drawing/2017/decorative" val="1"/>
              </a:ext>
            </a:extLst>
          </p:cNvPr>
          <p:cNvCxnSpPr>
            <a:cxnSpLocks/>
          </p:cNvCxnSpPr>
          <p:nvPr/>
        </p:nvCxnSpPr>
        <p:spPr>
          <a:xfrm flipH="1">
            <a:off x="0" y="2627430"/>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457200" y="457200"/>
            <a:ext cx="11247120" cy="1744133"/>
          </a:xfrm>
        </p:spPr>
        <p:txBody>
          <a:bodyPr anchor="b" anchorCtr="0">
            <a:normAutofit/>
          </a:bodyPr>
          <a:lstStyle>
            <a:lvl1pPr>
              <a:defRPr sz="4400"/>
            </a:lvl1pPr>
          </a:lstStyle>
          <a:p>
            <a:r>
              <a:rPr lang="en-US" dirty="0"/>
              <a:t>Click to add title</a:t>
            </a:r>
          </a:p>
        </p:txBody>
      </p:sp>
      <p:cxnSp>
        <p:nvCxnSpPr>
          <p:cNvPr id="12" name="Straight Connector 11">
            <a:extLst>
              <a:ext uri="{FF2B5EF4-FFF2-40B4-BE49-F238E27FC236}">
                <a16:creationId xmlns:a16="http://schemas.microsoft.com/office/drawing/2014/main" id="{319220E1-3B64-C03C-3D28-6308954E19CB}"/>
              </a:ext>
              <a:ext uri="{C183D7F6-B498-43B3-948B-1728B52AA6E4}">
                <adec:decorative xmlns:adec="http://schemas.microsoft.com/office/drawing/2017/decorative" val="1"/>
              </a:ext>
            </a:extLst>
          </p:cNvPr>
          <p:cNvCxnSpPr>
            <a:cxnSpLocks/>
          </p:cNvCxnSpPr>
          <p:nvPr userDrawn="1"/>
        </p:nvCxnSpPr>
        <p:spPr>
          <a:xfrm>
            <a:off x="4480560" y="2627419"/>
            <a:ext cx="0" cy="367612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hasCustomPrompt="1"/>
          </p:nvPr>
        </p:nvSpPr>
        <p:spPr>
          <a:xfrm>
            <a:off x="457200" y="3017520"/>
            <a:ext cx="3676907" cy="2904701"/>
          </a:xfrm>
        </p:spPr>
        <p:txBody>
          <a:bodyPr>
            <a:normAutofit/>
          </a:bodyPr>
          <a:lstStyle>
            <a:lvl1pPr marL="0" indent="0">
              <a:buNone/>
              <a:defRPr sz="2400" b="1"/>
            </a:lvl1pPr>
            <a:lvl2pPr marL="320040" indent="0">
              <a:buNone/>
              <a:defRPr sz="2000"/>
            </a:lvl2pPr>
            <a:lvl3pPr marL="777240" indent="0">
              <a:buNone/>
              <a:defRPr sz="1800"/>
            </a:lvl3pPr>
            <a:lvl4pPr marL="1234440" indent="0">
              <a:buNone/>
              <a:defRPr sz="1600"/>
            </a:lvl4pPr>
            <a:lvl5pPr marL="1691640" indent="0">
              <a:buNone/>
              <a:defRPr sz="16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4827014" y="3017520"/>
            <a:ext cx="6877306" cy="2941535"/>
          </a:xfrm>
        </p:spPr>
        <p:txBody>
          <a:bodyPr/>
          <a:lstStyle>
            <a:lvl1pPr marL="512064" indent="-512064">
              <a:spcBef>
                <a:spcPts val="1200"/>
              </a:spcBef>
              <a:buFont typeface="+mj-lt"/>
              <a:buAutoNum type="arabicPeriod"/>
              <a:defRPr sz="2000"/>
            </a:lvl1pPr>
            <a:lvl2pPr>
              <a:spcBef>
                <a:spcPts val="1200"/>
              </a:spcBef>
              <a:buFont typeface="+mj-lt"/>
              <a:buAutoNum type="arabicPeriod"/>
              <a:defRPr sz="1800"/>
            </a:lvl2pPr>
            <a:lvl3pPr>
              <a:spcBef>
                <a:spcPts val="1200"/>
              </a:spcBef>
              <a:buFont typeface="+mj-lt"/>
              <a:buAutoNum type="arabicPeriod"/>
              <a:defRPr sz="1600"/>
            </a:lvl3pPr>
            <a:lvl4pPr>
              <a:spcBef>
                <a:spcPts val="1200"/>
              </a:spcBef>
              <a:buFont typeface="+mj-lt"/>
              <a:buAutoNum type="arabicPeriod"/>
              <a:defRPr sz="1400"/>
            </a:lvl4pPr>
            <a:lvl5pPr>
              <a:spcBef>
                <a:spcPts val="1200"/>
              </a:spcBef>
              <a:buFont typeface="+mj-lt"/>
              <a:buAutoNum type="arabicPeriod"/>
              <a:defRPr sz="1400"/>
            </a:lvl5pPr>
            <a:lvl6pPr>
              <a:defRPr sz="1400"/>
            </a:lvl6pPr>
            <a:lvl7pPr>
              <a:defRPr sz="1400"/>
            </a:lvl7pPr>
            <a:lvl8pPr>
              <a:defRPr sz="1400"/>
            </a:lvl8pPr>
            <a:lvl9pPr>
              <a:defRPr sz="1400"/>
            </a:lvl9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10">
            <a:extLst>
              <a:ext uri="{FF2B5EF4-FFF2-40B4-BE49-F238E27FC236}">
                <a16:creationId xmlns:a16="http://schemas.microsoft.com/office/drawing/2014/main" id="{CE5A97F5-72BE-304B-3F33-2C9D1FC7D437}"/>
              </a:ext>
            </a:extLst>
          </p:cNvPr>
          <p:cNvSpPr>
            <a:spLocks noGrp="1"/>
          </p:cNvSpPr>
          <p:nvPr>
            <p:ph type="dt" sz="half" idx="10"/>
          </p:nvPr>
        </p:nvSpPr>
        <p:spPr/>
        <p:txBody>
          <a:bodyPr/>
          <a:lstStyle/>
          <a:p>
            <a:fld id="{AD2C5060-8972-B347-8CC0-8F1881778433}" type="datetimeyyyy">
              <a:rPr lang="en-US" smtClean="0"/>
              <a:t>2026</a:t>
            </a:fld>
            <a:endParaRPr lang="en-US" dirty="0"/>
          </a:p>
        </p:txBody>
      </p:sp>
      <p:sp>
        <p:nvSpPr>
          <p:cNvPr id="13" name="Slide Number Placeholder 12">
            <a:extLst>
              <a:ext uri="{FF2B5EF4-FFF2-40B4-BE49-F238E27FC236}">
                <a16:creationId xmlns:a16="http://schemas.microsoft.com/office/drawing/2014/main" id="{338817E4-6566-D0FB-CB15-D8609FF975AE}"/>
              </a:ext>
            </a:extLst>
          </p:cNvPr>
          <p:cNvSpPr>
            <a:spLocks noGrp="1"/>
          </p:cNvSpPr>
          <p:nvPr>
            <p:ph type="sldNum" sz="quarter" idx="11"/>
          </p:nvPr>
        </p:nvSpPr>
        <p:spPr/>
        <p:txBody>
          <a:bodyPr/>
          <a:lstStyle/>
          <a:p>
            <a:fld id="{4FAB73BC-B049-4115-A692-8D63A059BFB8}" type="slidenum">
              <a:rPr lang="en-US" smtClean="0"/>
              <a:pPr/>
              <a:t>‹#›</a:t>
            </a:fld>
            <a:endParaRPr lang="en-US" dirty="0"/>
          </a:p>
        </p:txBody>
      </p:sp>
      <p:sp>
        <p:nvSpPr>
          <p:cNvPr id="14" name="Footer Placeholder 13">
            <a:extLst>
              <a:ext uri="{FF2B5EF4-FFF2-40B4-BE49-F238E27FC236}">
                <a16:creationId xmlns:a16="http://schemas.microsoft.com/office/drawing/2014/main" id="{1C561681-D81E-033B-0C77-D80162AA1569}"/>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970224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2">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65760" y="3429000"/>
            <a:ext cx="11402907" cy="2004514"/>
          </a:xfrm>
        </p:spPr>
        <p:txBody>
          <a:bodyPr lIns="0" tIns="0" rIns="0" bIns="0" anchor="b">
            <a:normAutofit/>
          </a:bodyPr>
          <a:lstStyle>
            <a:lvl1pPr algn="l">
              <a:defRPr sz="5400" b="1" cap="all" spc="-100" baseline="0">
                <a:solidFill>
                  <a:schemeClr val="tx1">
                    <a:lumMod val="85000"/>
                    <a:lumOff val="15000"/>
                  </a:schemeClr>
                </a:solidFill>
              </a:defRPr>
            </a:lvl1pPr>
          </a:lstStyle>
          <a:p>
            <a:r>
              <a:rPr lang="en-US" dirty="0"/>
              <a:t>Click to add title</a:t>
            </a:r>
          </a:p>
        </p:txBody>
      </p:sp>
      <p:sp>
        <p:nvSpPr>
          <p:cNvPr id="3" name="Subtitle 2"/>
          <p:cNvSpPr>
            <a:spLocks noGrp="1"/>
          </p:cNvSpPr>
          <p:nvPr>
            <p:ph type="subTitle" idx="1" hasCustomPrompt="1"/>
          </p:nvPr>
        </p:nvSpPr>
        <p:spPr>
          <a:xfrm>
            <a:off x="365760" y="5559552"/>
            <a:ext cx="11402907" cy="914400"/>
          </a:xfrm>
        </p:spPr>
        <p:txBody>
          <a:bodyPr lIns="0" tIns="0" rIns="0" bIns="0" anchor="t" anchorCtr="0">
            <a:noAutofit/>
          </a:bodyPr>
          <a:lstStyle>
            <a:lvl1pPr marL="0" indent="0" algn="l">
              <a:buNone/>
              <a:defRPr sz="3200" b="1" cap="none" spc="0" baseline="0">
                <a:solidFill>
                  <a:schemeClr val="tx1">
                    <a:lumMod val="85000"/>
                    <a:lumOff val="1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add subtitle</a:t>
            </a:r>
          </a:p>
        </p:txBody>
      </p:sp>
      <p:sp>
        <p:nvSpPr>
          <p:cNvPr id="9" name="Picture Placeholder 2">
            <a:extLst>
              <a:ext uri="{FF2B5EF4-FFF2-40B4-BE49-F238E27FC236}">
                <a16:creationId xmlns:a16="http://schemas.microsoft.com/office/drawing/2014/main" id="{0648715D-CF90-CB6D-3F19-8A8821D742EE}"/>
              </a:ext>
            </a:extLst>
          </p:cNvPr>
          <p:cNvSpPr>
            <a:spLocks noGrp="1"/>
          </p:cNvSpPr>
          <p:nvPr>
            <p:ph type="pic" idx="13"/>
          </p:nvPr>
        </p:nvSpPr>
        <p:spPr>
          <a:xfrm>
            <a:off x="4473208" y="0"/>
            <a:ext cx="7718792" cy="3052119"/>
          </a:xfrm>
          <a:prstGeom prst="rect">
            <a:avLst/>
          </a:prstGeom>
          <a:solidFill>
            <a:schemeClr val="bg1">
              <a:lumMod val="75000"/>
            </a:schemeClr>
          </a:solidFill>
          <a:ln w="19050">
            <a:noFill/>
          </a:ln>
        </p:spPr>
        <p:txBody>
          <a:bodyPr anchor="t">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7" name="Rectangle 6">
            <a:extLst>
              <a:ext uri="{C183D7F6-B498-43B3-948B-1728B52AA6E4}">
                <adec:decorative xmlns:adec="http://schemas.microsoft.com/office/drawing/2017/decorative" val="1"/>
              </a:ext>
            </a:extLst>
          </p:cNvPr>
          <p:cNvSpPr/>
          <p:nvPr/>
        </p:nvSpPr>
        <p:spPr>
          <a:xfrm>
            <a:off x="0" y="0"/>
            <a:ext cx="4481120" cy="3052110"/>
          </a:xfrm>
          <a:prstGeom prst="rect">
            <a:avLst/>
          </a:prstGeom>
          <a:solidFill>
            <a:schemeClr val="accent3">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EF386C8A-25BA-AB6D-B983-79524ED03FD2}"/>
              </a:ext>
              <a:ext uri="{C183D7F6-B498-43B3-948B-1728B52AA6E4}">
                <adec:decorative xmlns:adec="http://schemas.microsoft.com/office/drawing/2017/decorative" val="1"/>
              </a:ext>
            </a:extLst>
          </p:cNvPr>
          <p:cNvCxnSpPr>
            <a:cxnSpLocks/>
          </p:cNvCxnSpPr>
          <p:nvPr userDrawn="1"/>
        </p:nvCxnSpPr>
        <p:spPr>
          <a:xfrm>
            <a:off x="4480560" y="0"/>
            <a:ext cx="0" cy="305211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1C78377-1C25-FF96-E2F0-FF8D4E04BC14}"/>
              </a:ext>
              <a:ext uri="{C183D7F6-B498-43B3-948B-1728B52AA6E4}">
                <adec:decorative xmlns:adec="http://schemas.microsoft.com/office/drawing/2017/decorative" val="1"/>
              </a:ext>
            </a:extLst>
          </p:cNvPr>
          <p:cNvCxnSpPr>
            <a:cxnSpLocks/>
          </p:cNvCxnSpPr>
          <p:nvPr userDrawn="1"/>
        </p:nvCxnSpPr>
        <p:spPr>
          <a:xfrm>
            <a:off x="-7912" y="3052119"/>
            <a:ext cx="1219991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9538DC9E-C0A9-C3F4-B87B-C29DC412158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6264" y="130630"/>
            <a:ext cx="1632857" cy="1632857"/>
          </a:xfrm>
          <a:prstGeom prst="rect">
            <a:avLst/>
          </a:prstGeom>
        </p:spPr>
      </p:pic>
    </p:spTree>
    <p:extLst>
      <p:ext uri="{BB962C8B-B14F-4D97-AF65-F5344CB8AC3E}">
        <p14:creationId xmlns:p14="http://schemas.microsoft.com/office/powerpoint/2010/main" val="2918291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6F64A7-F6D9-7825-3E9E-6C03E0408C13}"/>
              </a:ext>
            </a:extLst>
          </p:cNvPr>
          <p:cNvSpPr>
            <a:spLocks noGrp="1"/>
          </p:cNvSpPr>
          <p:nvPr>
            <p:ph type="dt" sz="half" idx="10"/>
          </p:nvPr>
        </p:nvSpPr>
        <p:spPr/>
        <p:txBody>
          <a:bodyPr/>
          <a:lstStyle/>
          <a:p>
            <a:fld id="{AD2C5060-8972-B347-8CC0-8F1881778433}" type="datetimeyyyy">
              <a:rPr lang="en-US" smtClean="0"/>
              <a:t>2026</a:t>
            </a:fld>
            <a:endParaRPr lang="en-US" dirty="0"/>
          </a:p>
        </p:txBody>
      </p:sp>
      <p:sp>
        <p:nvSpPr>
          <p:cNvPr id="3" name="Slide Number Placeholder 2">
            <a:extLst>
              <a:ext uri="{FF2B5EF4-FFF2-40B4-BE49-F238E27FC236}">
                <a16:creationId xmlns:a16="http://schemas.microsoft.com/office/drawing/2014/main" id="{A81B8D28-5193-F2A8-F3CE-926E662BBB27}"/>
              </a:ext>
            </a:extLst>
          </p:cNvPr>
          <p:cNvSpPr>
            <a:spLocks noGrp="1"/>
          </p:cNvSpPr>
          <p:nvPr>
            <p:ph type="sldNum" sz="quarter" idx="11"/>
          </p:nvPr>
        </p:nvSpPr>
        <p:spPr/>
        <p:txBody>
          <a:bodyPr/>
          <a:lstStyle/>
          <a:p>
            <a:fld id="{4FAB73BC-B049-4115-A692-8D63A059BFB8}" type="slidenum">
              <a:rPr lang="en-US" smtClean="0"/>
              <a:pPr/>
              <a:t>‹#›</a:t>
            </a:fld>
            <a:endParaRPr lang="en-US" dirty="0"/>
          </a:p>
        </p:txBody>
      </p:sp>
      <p:sp>
        <p:nvSpPr>
          <p:cNvPr id="4" name="Footer Placeholder 3">
            <a:extLst>
              <a:ext uri="{FF2B5EF4-FFF2-40B4-BE49-F238E27FC236}">
                <a16:creationId xmlns:a16="http://schemas.microsoft.com/office/drawing/2014/main" id="{BFEE739A-E696-37FB-EA53-D0B80C503D4C}"/>
              </a:ext>
            </a:extLst>
          </p:cNvPr>
          <p:cNvSpPr>
            <a:spLocks noGrp="1"/>
          </p:cNvSpPr>
          <p:nvPr>
            <p:ph type="ftr" sz="quarter" idx="12"/>
          </p:nvPr>
        </p:nvSpPr>
        <p:spPr/>
        <p:txBody>
          <a:bodyPr/>
          <a:lstStyle/>
          <a:p>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AE1D1BF-BD16-5852-A4EE-F83BDE9AB9F0}"/>
              </a:ext>
            </a:extLst>
          </p:cNvPr>
          <p:cNvSpPr/>
          <p:nvPr userDrawn="1"/>
        </p:nvSpPr>
        <p:spPr>
          <a:xfrm>
            <a:off x="0" y="6303548"/>
            <a:ext cx="12192000" cy="554452"/>
          </a:xfrm>
          <a:prstGeom prst="rect">
            <a:avLst/>
          </a:prstGeom>
          <a:solidFill>
            <a:schemeClr val="accent3">
              <a:lumMod val="60000"/>
              <a:lumOff val="40000"/>
              <a:alpha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716336" y="864108"/>
            <a:ext cx="4960564" cy="512064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902036" y="864108"/>
            <a:ext cx="5282432" cy="5120640"/>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62465" y="6377690"/>
            <a:ext cx="2743200" cy="365125"/>
          </a:xfrm>
          <a:prstGeom prst="rect">
            <a:avLst/>
          </a:prstGeom>
        </p:spPr>
        <p:txBody>
          <a:bodyPr vert="horz" lIns="91440" tIns="45720" rIns="91440" bIns="45720" rtlCol="0" anchor="b" anchorCtr="0"/>
          <a:lstStyle>
            <a:lvl1pPr algn="l">
              <a:defRPr sz="1200" b="1" cap="all" baseline="0">
                <a:solidFill>
                  <a:schemeClr val="tx1"/>
                </a:solidFill>
              </a:defRPr>
            </a:lvl1pPr>
          </a:lstStyle>
          <a:p>
            <a:fld id="{AD2C5060-8972-B347-8CC0-8F1881778433}" type="datetimeyyyy">
              <a:rPr lang="en-US" smtClean="0"/>
              <a:t>2026</a:t>
            </a:fld>
            <a:endParaRPr lang="en-US" dirty="0"/>
          </a:p>
        </p:txBody>
      </p:sp>
      <p:sp>
        <p:nvSpPr>
          <p:cNvPr id="6" name="Slide Number Placeholder 5"/>
          <p:cNvSpPr>
            <a:spLocks noGrp="1"/>
          </p:cNvSpPr>
          <p:nvPr>
            <p:ph type="sldNum" sz="quarter" idx="4"/>
          </p:nvPr>
        </p:nvSpPr>
        <p:spPr>
          <a:xfrm>
            <a:off x="10485851" y="6377690"/>
            <a:ext cx="1530927" cy="365125"/>
          </a:xfrm>
          <a:prstGeom prst="rect">
            <a:avLst/>
          </a:prstGeom>
        </p:spPr>
        <p:txBody>
          <a:bodyPr vert="horz" lIns="91440" tIns="45720" rIns="91440" bIns="45720" rtlCol="0" anchor="b" anchorCtr="0"/>
          <a:lstStyle>
            <a:lvl1pPr algn="r">
              <a:defRPr sz="1200" b="1" cap="all" baseline="0">
                <a:solidFill>
                  <a:schemeClr val="tx1"/>
                </a:solidFill>
              </a:defRPr>
            </a:lvl1pPr>
          </a:lstStyle>
          <a:p>
            <a:fld id="{4FAB73BC-B049-4115-A692-8D63A059BFB8}" type="slidenum">
              <a:rPr lang="en-US" smtClean="0"/>
              <a:pPr/>
              <a:t>‹#›</a:t>
            </a:fld>
            <a:endParaRPr lang="en-US" dirty="0"/>
          </a:p>
        </p:txBody>
      </p:sp>
      <p:cxnSp>
        <p:nvCxnSpPr>
          <p:cNvPr id="9" name="Straight Connector 8">
            <a:extLst>
              <a:ext uri="{FF2B5EF4-FFF2-40B4-BE49-F238E27FC236}">
                <a16:creationId xmlns:a16="http://schemas.microsoft.com/office/drawing/2014/main" id="{F66D5B42-D3C3-05EC-3707-2420805FFAE1}"/>
              </a:ext>
            </a:extLst>
          </p:cNvPr>
          <p:cNvCxnSpPr>
            <a:cxnSpLocks/>
          </p:cNvCxnSpPr>
          <p:nvPr userDrawn="1"/>
        </p:nvCxnSpPr>
        <p:spPr>
          <a:xfrm>
            <a:off x="0" y="6323527"/>
            <a:ext cx="12199912"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9E98A2D-988B-6505-61D1-4DD3E1F721FB}"/>
              </a:ext>
            </a:extLst>
          </p:cNvPr>
          <p:cNvSpPr>
            <a:spLocks noGrp="1"/>
          </p:cNvSpPr>
          <p:nvPr>
            <p:ph type="ftr" sz="quarter" idx="3"/>
          </p:nvPr>
        </p:nvSpPr>
        <p:spPr>
          <a:xfrm>
            <a:off x="4038600" y="6377690"/>
            <a:ext cx="4114800" cy="365125"/>
          </a:xfrm>
          <a:prstGeom prst="rect">
            <a:avLst/>
          </a:prstGeom>
        </p:spPr>
        <p:txBody>
          <a:bodyPr vert="horz" lIns="91440" tIns="45720" rIns="91440" bIns="45720" rtlCol="0" anchor="b" anchorCtr="0"/>
          <a:lstStyle>
            <a:lvl1pPr algn="ctr">
              <a:defRPr lang="en-US" sz="1200" b="1" cap="all" baseline="0" dirty="0"/>
            </a:lvl1pPr>
          </a:lstStyle>
          <a:p>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67" r:id="rId2"/>
    <p:sldLayoutId id="2147483874" r:id="rId3"/>
    <p:sldLayoutId id="2147483875" r:id="rId4"/>
    <p:sldLayoutId id="2147483853" r:id="rId5"/>
    <p:sldLayoutId id="2147483844" r:id="rId6"/>
    <p:sldLayoutId id="2147483852" r:id="rId7"/>
    <p:sldLayoutId id="2147483881" r:id="rId8"/>
    <p:sldLayoutId id="2147483877" r:id="rId9"/>
    <p:sldLayoutId id="2147483882" r:id="rId10"/>
    <p:sldLayoutId id="2147483878" r:id="rId11"/>
    <p:sldLayoutId id="2147483879" r:id="rId12"/>
    <p:sldLayoutId id="2147483876" r:id="rId13"/>
    <p:sldLayoutId id="2147483847" r:id="rId14"/>
  </p:sldLayoutIdLst>
  <p:hf sldNum="0" hdr="0" ftr="0" dt="0"/>
  <p:txStyles>
    <p:titleStyle>
      <a:lvl1pPr algn="l" defTabSz="914400" rtl="0" eaLnBrk="1" latinLnBrk="0" hangingPunct="1">
        <a:lnSpc>
          <a:spcPct val="90000"/>
        </a:lnSpc>
        <a:spcBef>
          <a:spcPct val="0"/>
        </a:spcBef>
        <a:buNone/>
        <a:defRPr sz="4000" b="1" kern="1200" cap="all" spc="100" baseline="0">
          <a:solidFill>
            <a:schemeClr val="tx1">
              <a:lumMod val="85000"/>
              <a:lumOff val="15000"/>
            </a:schemeClr>
          </a:solidFill>
          <a:latin typeface="+mj-lt"/>
          <a:ea typeface="+mj-ea"/>
          <a:cs typeface="+mj-cs"/>
        </a:defRPr>
      </a:lvl1pPr>
    </p:titleStyle>
    <p:bodyStyle>
      <a:lvl1pPr marL="182880" indent="-365760" algn="l" defTabSz="914400" rtl="0" eaLnBrk="1" latinLnBrk="0" hangingPunct="1">
        <a:lnSpc>
          <a:spcPct val="90000"/>
        </a:lnSpc>
        <a:spcBef>
          <a:spcPts val="1200"/>
        </a:spcBef>
        <a:spcAft>
          <a:spcPts val="1200"/>
        </a:spcAft>
        <a:buClr>
          <a:schemeClr val="accent4"/>
        </a:buClr>
        <a:buSzPct val="150000"/>
        <a:buFont typeface="Arial" panose="020B0604020202020204" pitchFamily="34" charset="0"/>
        <a:buChar char="•"/>
        <a:defRPr sz="2400" kern="1200">
          <a:solidFill>
            <a:schemeClr val="tx1">
              <a:lumMod val="85000"/>
              <a:lumOff val="15000"/>
            </a:schemeClr>
          </a:solidFill>
          <a:latin typeface="+mn-lt"/>
          <a:ea typeface="+mn-ea"/>
          <a:cs typeface="+mn-cs"/>
        </a:defRPr>
      </a:lvl1pPr>
      <a:lvl2pPr marL="685800" indent="-365760" algn="l" defTabSz="914400" rtl="0" eaLnBrk="1" latinLnBrk="0" hangingPunct="1">
        <a:lnSpc>
          <a:spcPct val="90000"/>
        </a:lnSpc>
        <a:spcBef>
          <a:spcPts val="250"/>
        </a:spcBef>
        <a:spcAft>
          <a:spcPts val="1200"/>
        </a:spcAft>
        <a:buClr>
          <a:schemeClr val="accent4"/>
        </a:buClr>
        <a:buSzPct val="150000"/>
        <a:buFont typeface="Arial" panose="020B0604020202020204" pitchFamily="34" charset="0"/>
        <a:buChar char="•"/>
        <a:defRPr sz="2000" kern="1200">
          <a:solidFill>
            <a:schemeClr val="tx1">
              <a:lumMod val="85000"/>
              <a:lumOff val="15000"/>
            </a:schemeClr>
          </a:solidFill>
          <a:latin typeface="+mn-lt"/>
          <a:ea typeface="+mn-ea"/>
          <a:cs typeface="+mn-cs"/>
        </a:defRPr>
      </a:lvl2pPr>
      <a:lvl3pPr marL="1143000" indent="-365760" algn="l" defTabSz="914400" rtl="0" eaLnBrk="1" latinLnBrk="0" hangingPunct="1">
        <a:lnSpc>
          <a:spcPct val="90000"/>
        </a:lnSpc>
        <a:spcBef>
          <a:spcPts val="250"/>
        </a:spcBef>
        <a:spcAft>
          <a:spcPts val="1200"/>
        </a:spcAft>
        <a:buClr>
          <a:schemeClr val="accent4"/>
        </a:buClr>
        <a:buSzPct val="150000"/>
        <a:buFont typeface="Arial" panose="020B0604020202020204" pitchFamily="34" charset="0"/>
        <a:buChar char="•"/>
        <a:defRPr sz="1800" kern="1200">
          <a:solidFill>
            <a:schemeClr val="tx1">
              <a:lumMod val="85000"/>
              <a:lumOff val="15000"/>
            </a:schemeClr>
          </a:solidFill>
          <a:latin typeface="+mn-lt"/>
          <a:ea typeface="+mn-ea"/>
          <a:cs typeface="+mn-cs"/>
        </a:defRPr>
      </a:lvl3pPr>
      <a:lvl4pPr marL="1600200" indent="-365760" algn="l" defTabSz="914400" rtl="0" eaLnBrk="1" latinLnBrk="0" hangingPunct="1">
        <a:lnSpc>
          <a:spcPct val="90000"/>
        </a:lnSpc>
        <a:spcBef>
          <a:spcPts val="250"/>
        </a:spcBef>
        <a:spcAft>
          <a:spcPts val="1200"/>
        </a:spcAft>
        <a:buClr>
          <a:schemeClr val="accent4"/>
        </a:buClr>
        <a:buSzPct val="150000"/>
        <a:buFont typeface="Arial" panose="020B0604020202020204" pitchFamily="34" charset="0"/>
        <a:buChar char="•"/>
        <a:defRPr sz="1600" kern="1200">
          <a:solidFill>
            <a:schemeClr val="tx1">
              <a:lumMod val="85000"/>
              <a:lumOff val="15000"/>
            </a:schemeClr>
          </a:solidFill>
          <a:latin typeface="+mn-lt"/>
          <a:ea typeface="+mn-ea"/>
          <a:cs typeface="+mn-cs"/>
        </a:defRPr>
      </a:lvl4pPr>
      <a:lvl5pPr marL="2057400" indent="-365760" algn="l" defTabSz="914400" rtl="0" eaLnBrk="1" latinLnBrk="0" hangingPunct="1">
        <a:lnSpc>
          <a:spcPct val="90000"/>
        </a:lnSpc>
        <a:spcBef>
          <a:spcPts val="250"/>
        </a:spcBef>
        <a:spcAft>
          <a:spcPts val="1200"/>
        </a:spcAft>
        <a:buClr>
          <a:schemeClr val="accent4"/>
        </a:buClr>
        <a:buSzPct val="150000"/>
        <a:buFont typeface="Arial" panose="020B0604020202020204" pitchFamily="34" charset="0"/>
        <a:buChar char="•"/>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nhs.uk/vaccinations/mmr-vaccine/" TargetMode="External"/><Relationship Id="rId2" Type="http://schemas.openxmlformats.org/officeDocument/2006/relationships/hyperlink" Target="https://www.nhs.uk/conditions/mumps/" TargetMode="External"/><Relationship Id="rId1" Type="http://schemas.openxmlformats.org/officeDocument/2006/relationships/slideLayout" Target="../slideLayouts/slideLayout6.xml"/><Relationship Id="rId5" Type="http://schemas.openxmlformats.org/officeDocument/2006/relationships/hyperlink" Target="https://www.gov.uk/government/publications/mumps-confirmed-cases-and-notifications" TargetMode="External"/><Relationship Id="rId4" Type="http://schemas.openxmlformats.org/officeDocument/2006/relationships/hyperlink" Target="https://www.gov.uk/government/collections/mumps-guidance-data-and-analysis?utm_source=chatgpt.com"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B49AE0-2581-DF9C-5621-E84FD439ADDE}"/>
              </a:ext>
            </a:extLst>
          </p:cNvPr>
          <p:cNvSpPr>
            <a:spLocks noGrp="1"/>
          </p:cNvSpPr>
          <p:nvPr>
            <p:ph type="title"/>
          </p:nvPr>
        </p:nvSpPr>
        <p:spPr>
          <a:xfrm>
            <a:off x="6455664" y="1987296"/>
            <a:ext cx="5303520" cy="3956303"/>
          </a:xfrm>
        </p:spPr>
        <p:txBody>
          <a:bodyPr anchor="ctr">
            <a:normAutofit/>
          </a:bodyPr>
          <a:lstStyle/>
          <a:p>
            <a:r>
              <a:rPr lang="en-US" sz="2800" dirty="0"/>
              <a:t>Introduction to public health</a:t>
            </a:r>
            <a:br>
              <a:rPr lang="en-US" sz="2800" dirty="0"/>
            </a:br>
            <a:r>
              <a:rPr lang="en-US" sz="2800" dirty="0"/>
              <a:t>code-LCHS 4008</a:t>
            </a:r>
            <a:br>
              <a:rPr lang="en-US" sz="2800" dirty="0"/>
            </a:br>
            <a:r>
              <a:rPr lang="en-US" sz="2800" dirty="0"/>
              <a:t>Mumps    </a:t>
            </a:r>
            <a:br>
              <a:rPr lang="en-US" sz="2800" dirty="0"/>
            </a:br>
            <a:r>
              <a:rPr lang="en-US" sz="2800" dirty="0"/>
              <a:t>by- </a:t>
            </a:r>
            <a:r>
              <a:rPr lang="en-US" sz="2800" dirty="0" err="1"/>
              <a:t>Humayera</a:t>
            </a:r>
            <a:r>
              <a:rPr lang="en-US" sz="2800" dirty="0"/>
              <a:t>, </a:t>
            </a:r>
            <a:r>
              <a:rPr lang="en-US" sz="2800" dirty="0" err="1"/>
              <a:t>luzimayra,trinity,hala</a:t>
            </a:r>
          </a:p>
        </p:txBody>
      </p:sp>
      <p:pic>
        <p:nvPicPr>
          <p:cNvPr id="14" name="Picture Placeholder 13" descr="A cartoon of a child&#10;&#10;AI-generated content may be incorrect.">
            <a:extLst>
              <a:ext uri="{FF2B5EF4-FFF2-40B4-BE49-F238E27FC236}">
                <a16:creationId xmlns:a16="http://schemas.microsoft.com/office/drawing/2014/main" id="{1D84F3E8-C7B3-79C0-08AC-19F6F8841EC9}"/>
              </a:ext>
            </a:extLst>
          </p:cNvPr>
          <p:cNvPicPr>
            <a:picLocks noGrp="1" noChangeAspect="1"/>
          </p:cNvPicPr>
          <p:nvPr>
            <p:ph idx="1"/>
          </p:nvPr>
        </p:nvPicPr>
        <p:blipFill>
          <a:blip r:embed="rId2"/>
          <a:srcRect l="5625" r="23125"/>
          <a:stretch>
            <a:fillRect/>
          </a:stretch>
        </p:blipFill>
        <p:spPr>
          <a:xfrm>
            <a:off x="457200" y="457200"/>
            <a:ext cx="5212080" cy="5486400"/>
          </a:xfrm>
          <a:noFill/>
        </p:spPr>
      </p:pic>
      <p:pic>
        <p:nvPicPr>
          <p:cNvPr id="3" name="Graphic 2">
            <a:extLst>
              <a:ext uri="{FF2B5EF4-FFF2-40B4-BE49-F238E27FC236}">
                <a16:creationId xmlns:a16="http://schemas.microsoft.com/office/drawing/2014/main" id="{6B30BDE2-9305-3D6F-9ACE-D1C41B38458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62538" y="-2517858"/>
            <a:ext cx="152400" cy="228600"/>
          </a:xfrm>
          <a:prstGeom prst="rect">
            <a:avLst/>
          </a:prstGeom>
        </p:spPr>
      </p:pic>
    </p:spTree>
    <p:extLst>
      <p:ext uri="{BB962C8B-B14F-4D97-AF65-F5344CB8AC3E}">
        <p14:creationId xmlns:p14="http://schemas.microsoft.com/office/powerpoint/2010/main" val="2418028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02EF8-7568-306A-D8F0-BC583FB40C34}"/>
              </a:ext>
            </a:extLst>
          </p:cNvPr>
          <p:cNvSpPr>
            <a:spLocks noGrp="1"/>
          </p:cNvSpPr>
          <p:nvPr>
            <p:ph type="ctrTitle"/>
          </p:nvPr>
        </p:nvSpPr>
        <p:spPr>
          <a:xfrm>
            <a:off x="4688501" y="1131988"/>
            <a:ext cx="7304896" cy="2203417"/>
          </a:xfrm>
        </p:spPr>
        <p:txBody>
          <a:bodyPr vert="horz" lIns="0" tIns="0" rIns="0" bIns="0" rtlCol="0" anchor="t">
            <a:normAutofit/>
          </a:bodyPr>
          <a:lstStyle/>
          <a:p>
            <a:pPr algn="ctr"/>
            <a:r>
              <a:rPr lang="en-US" sz="2800"/>
              <a:t>What are the main aproaches and strategies that could be used to monitor an infectionous disease outbreak</a:t>
            </a:r>
            <a:r>
              <a:rPr lang="en-US" sz="1200"/>
              <a:t>     BY LUZI</a:t>
            </a:r>
          </a:p>
        </p:txBody>
      </p:sp>
      <p:pic>
        <p:nvPicPr>
          <p:cNvPr id="5" name="Picture Placeholder 5" descr="A close-up of a blue x-rays">
            <a:extLst>
              <a:ext uri="{FF2B5EF4-FFF2-40B4-BE49-F238E27FC236}">
                <a16:creationId xmlns:a16="http://schemas.microsoft.com/office/drawing/2014/main" id="{EE268C7D-F6E7-400F-C4FD-8CAE5C743EE8}"/>
              </a:ext>
            </a:extLst>
          </p:cNvPr>
          <p:cNvPicPr>
            <a:picLocks noGrp="1" noChangeAspect="1"/>
          </p:cNvPicPr>
          <p:nvPr>
            <p:ph type="pic" idx="14"/>
          </p:nvPr>
        </p:nvPicPr>
        <p:blipFill>
          <a:blip r:embed="rId2">
            <a:duotone>
              <a:schemeClr val="accent4">
                <a:shade val="45000"/>
                <a:satMod val="135000"/>
              </a:schemeClr>
              <a:prstClr val="white"/>
            </a:duotone>
          </a:blip>
          <a:srcRect l="33125" r="33125"/>
          <a:stretch/>
        </p:blipFill>
        <p:spPr>
          <a:xfrm>
            <a:off x="0" y="-167014"/>
            <a:ext cx="4093923" cy="7025013"/>
          </a:xfrm>
        </p:spPr>
      </p:pic>
      <p:sp>
        <p:nvSpPr>
          <p:cNvPr id="6" name="Subtitle 5">
            <a:extLst>
              <a:ext uri="{FF2B5EF4-FFF2-40B4-BE49-F238E27FC236}">
                <a16:creationId xmlns:a16="http://schemas.microsoft.com/office/drawing/2014/main" id="{82843862-B34B-140A-D539-30A6C4946CBA}"/>
              </a:ext>
            </a:extLst>
          </p:cNvPr>
          <p:cNvSpPr>
            <a:spLocks noGrp="1"/>
          </p:cNvSpPr>
          <p:nvPr>
            <p:ph type="subTitle" idx="1"/>
          </p:nvPr>
        </p:nvSpPr>
        <p:spPr>
          <a:xfrm>
            <a:off x="4208337" y="2365414"/>
            <a:ext cx="7785060" cy="4348620"/>
          </a:xfrm>
        </p:spPr>
        <p:txBody>
          <a:bodyPr>
            <a:normAutofit/>
          </a:bodyPr>
          <a:lstStyle/>
          <a:p>
            <a:r>
              <a:rPr lang="en-GB" sz="2400" b="0" dirty="0"/>
              <a:t>To monitor an infectious disease to </a:t>
            </a:r>
            <a:r>
              <a:rPr lang="en-GB" sz="2400" b="0"/>
              <a:t>spread</a:t>
            </a:r>
            <a:r>
              <a:rPr lang="en-GB" sz="2400" b="0" dirty="0"/>
              <a:t> ,the public health services keep checking the number of cases to see how disease is spreading in the community .In this case, after Mry was diagnosed with mumps ,health services would monitor if other students in her school became sick .</a:t>
            </a:r>
          </a:p>
          <a:p>
            <a:r>
              <a:rPr lang="en-GB" sz="2400" b="0"/>
              <a:t>Strateghy </a:t>
            </a:r>
            <a:r>
              <a:rPr lang="en-GB" sz="2400" b="0" dirty="0"/>
              <a:t> is reporting new cases from hospitals ,GP surgeries ,and </a:t>
            </a:r>
            <a:r>
              <a:rPr lang="en-GB" sz="2400" b="0"/>
              <a:t>shools. For</a:t>
            </a:r>
            <a:r>
              <a:rPr lang="en-GB" sz="2400" b="0" dirty="0"/>
              <a:t> </a:t>
            </a:r>
            <a:r>
              <a:rPr lang="en-GB" sz="2400" b="0"/>
              <a:t>example, if</a:t>
            </a:r>
            <a:r>
              <a:rPr lang="en-GB" sz="2400" b="0" dirty="0"/>
              <a:t> more children have swollen necks or fever ,the school can report this to health services .</a:t>
            </a:r>
          </a:p>
          <a:p>
            <a:r>
              <a:rPr lang="en-GB" sz="2400" b="0"/>
              <a:t>Another</a:t>
            </a:r>
            <a:r>
              <a:rPr lang="en-GB" sz="2400" b="0" dirty="0"/>
              <a:t> way is contact tracing .People who were close to Mary ,such as classmates or family members ,can also be checked for symptoms to stop the infection spreading .</a:t>
            </a:r>
          </a:p>
        </p:txBody>
      </p:sp>
    </p:spTree>
    <p:extLst>
      <p:ext uri="{BB962C8B-B14F-4D97-AF65-F5344CB8AC3E}">
        <p14:creationId xmlns:p14="http://schemas.microsoft.com/office/powerpoint/2010/main" val="820078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6AC3-E78C-DFD9-0523-213EB7B62616}"/>
              </a:ext>
            </a:extLst>
          </p:cNvPr>
          <p:cNvSpPr>
            <a:spLocks noGrp="1"/>
          </p:cNvSpPr>
          <p:nvPr>
            <p:ph type="title"/>
          </p:nvPr>
        </p:nvSpPr>
        <p:spPr/>
        <p:txBody>
          <a:bodyPr>
            <a:normAutofit fontScale="90000"/>
          </a:bodyPr>
          <a:lstStyle/>
          <a:p>
            <a:r>
              <a:rPr lang="en-US" dirty="0"/>
              <a:t>What are the main approaches and strategies that could be used to measure an infectious disease outbreak ? </a:t>
            </a:r>
            <a:br>
              <a:rPr lang="en-US" dirty="0"/>
            </a:br>
            <a:r>
              <a:rPr lang="en-US" dirty="0"/>
              <a:t>      </a:t>
            </a:r>
            <a:r>
              <a:rPr lang="en-US" sz="1200" dirty="0"/>
              <a:t>by-</a:t>
            </a:r>
            <a:r>
              <a:rPr lang="en-US" sz="1200" dirty="0" err="1"/>
              <a:t>luzimayra</a:t>
            </a:r>
            <a:endParaRPr lang="en-US" sz="1200" dirty="0"/>
          </a:p>
        </p:txBody>
      </p:sp>
      <p:sp>
        <p:nvSpPr>
          <p:cNvPr id="3" name="Content Placeholder 2">
            <a:extLst>
              <a:ext uri="{FF2B5EF4-FFF2-40B4-BE49-F238E27FC236}">
                <a16:creationId xmlns:a16="http://schemas.microsoft.com/office/drawing/2014/main" id="{BBB2C2C8-72D7-2EB2-1973-5F349836756B}"/>
              </a:ext>
            </a:extLst>
          </p:cNvPr>
          <p:cNvSpPr>
            <a:spLocks noGrp="1"/>
          </p:cNvSpPr>
          <p:nvPr>
            <p:ph sz="quarter" idx="14"/>
          </p:nvPr>
        </p:nvSpPr>
        <p:spPr/>
        <p:txBody>
          <a:bodyPr/>
          <a:lstStyle/>
          <a:p>
            <a:r>
              <a:rPr lang="en-US" dirty="0"/>
              <a:t>To confirm  an infectious disease outbreak ,public health services use monitoring systems to find out the number of new cases in the community. In this case ,Mary was diagnosed with mumps in the hospital ,so her case would be reported and added to health record. This helps health services to know if the disease is spreading at a slow or rapid rate </a:t>
            </a:r>
          </a:p>
        </p:txBody>
      </p:sp>
      <p:sp>
        <p:nvSpPr>
          <p:cNvPr id="4" name="Content Placeholder 3">
            <a:extLst>
              <a:ext uri="{FF2B5EF4-FFF2-40B4-BE49-F238E27FC236}">
                <a16:creationId xmlns:a16="http://schemas.microsoft.com/office/drawing/2014/main" id="{697569F1-6677-70EE-8DC5-236F31034F9C}"/>
              </a:ext>
            </a:extLst>
          </p:cNvPr>
          <p:cNvSpPr>
            <a:spLocks noGrp="1"/>
          </p:cNvSpPr>
          <p:nvPr>
            <p:ph sz="quarter" idx="15"/>
          </p:nvPr>
        </p:nvSpPr>
        <p:spPr/>
        <p:txBody>
          <a:bodyPr>
            <a:normAutofit fontScale="92500" lnSpcReduction="10000"/>
          </a:bodyPr>
          <a:lstStyle/>
          <a:p>
            <a:r>
              <a:rPr lang="en-US" dirty="0"/>
              <a:t>One strategy that can be used is reporting cases from hospitals ,GP surgeries ,and schools. For example ,if other students in </a:t>
            </a:r>
            <a:r>
              <a:rPr lang="en-US" dirty="0" err="1"/>
              <a:t>Marys</a:t>
            </a:r>
            <a:r>
              <a:rPr lang="en-US" dirty="0"/>
              <a:t> school have the same  symptoms, the school can inform the health services about the case .</a:t>
            </a:r>
          </a:p>
          <a:p>
            <a:r>
              <a:rPr lang="en-US" dirty="0"/>
              <a:t>Health services can provide the use of vaccination records to measure the outbreak .For example ,checking if students had the MMR vaccine that can help to identify who is at risk.</a:t>
            </a:r>
          </a:p>
        </p:txBody>
      </p:sp>
    </p:spTree>
    <p:extLst>
      <p:ext uri="{BB962C8B-B14F-4D97-AF65-F5344CB8AC3E}">
        <p14:creationId xmlns:p14="http://schemas.microsoft.com/office/powerpoint/2010/main" val="4018014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BAC9E-BFA4-67A7-90E9-2AA2337C2FCF}"/>
              </a:ext>
            </a:extLst>
          </p:cNvPr>
          <p:cNvSpPr>
            <a:spLocks noGrp="1"/>
          </p:cNvSpPr>
          <p:nvPr>
            <p:ph type="title"/>
          </p:nvPr>
        </p:nvSpPr>
        <p:spPr/>
        <p:txBody>
          <a:bodyPr>
            <a:normAutofit/>
          </a:bodyPr>
          <a:lstStyle/>
          <a:p>
            <a:r>
              <a:rPr lang="en-US" sz="1600" dirty="0"/>
              <a:t>the main approaches which could be used to monitor infectious disease is-  </a:t>
            </a:r>
            <a:r>
              <a:rPr lang="en-US" sz="3200" dirty="0"/>
              <a:t>Vaccination</a:t>
            </a:r>
            <a:br>
              <a:rPr lang="en-US" sz="1600" dirty="0"/>
            </a:br>
            <a:br>
              <a:rPr lang="en-US" sz="1600" dirty="0"/>
            </a:br>
            <a:br>
              <a:rPr lang="en-US" sz="1600" dirty="0"/>
            </a:br>
            <a:br>
              <a:rPr lang="en-US" sz="1600" dirty="0"/>
            </a:br>
            <a:r>
              <a:rPr lang="en-US" sz="1600" dirty="0"/>
              <a:t>                              by- Humayera </a:t>
            </a:r>
          </a:p>
        </p:txBody>
      </p:sp>
      <p:sp>
        <p:nvSpPr>
          <p:cNvPr id="3" name="Content Placeholder 2">
            <a:extLst>
              <a:ext uri="{FF2B5EF4-FFF2-40B4-BE49-F238E27FC236}">
                <a16:creationId xmlns:a16="http://schemas.microsoft.com/office/drawing/2014/main" id="{85D8B0C5-5EEE-DD98-1171-A05B2413DD06}"/>
              </a:ext>
            </a:extLst>
          </p:cNvPr>
          <p:cNvSpPr>
            <a:spLocks noGrp="1"/>
          </p:cNvSpPr>
          <p:nvPr>
            <p:ph idx="16"/>
          </p:nvPr>
        </p:nvSpPr>
        <p:spPr>
          <a:xfrm>
            <a:off x="106680" y="152400"/>
            <a:ext cx="5795354" cy="6153150"/>
          </a:xfrm>
        </p:spPr>
        <p:txBody>
          <a:bodyPr>
            <a:normAutofit lnSpcReduction="10000"/>
          </a:bodyPr>
          <a:lstStyle/>
          <a:p>
            <a:pPr marL="0" indent="0">
              <a:buNone/>
            </a:pPr>
            <a:r>
              <a:rPr lang="en-US" dirty="0"/>
              <a:t>Mumps is a viral infection which spreads through saliva and respiratory droplets when am infected person coughs , sneezes, or talks, because it spreads easily in places like schools, it is important to control the outbreak quickly. </a:t>
            </a:r>
          </a:p>
          <a:p>
            <a:pPr marL="0" indent="0">
              <a:buNone/>
            </a:pPr>
            <a:r>
              <a:rPr lang="en-US" dirty="0"/>
              <a:t>One strategy is vaccination, in the UK , children are given MMR vaccine (mumps). This vaccine helps protect people from getting mumps and reduce the chances of outbreak in schools and communities.</a:t>
            </a:r>
          </a:p>
          <a:p>
            <a:pPr marL="0" indent="0">
              <a:buNone/>
            </a:pPr>
            <a:r>
              <a:rPr lang="en-US" dirty="0"/>
              <a:t>For example, if Mary had received both doses of the MMR vaccine when she was younger, the chances of her getting mumps would have been much lower. If most students in her school are vaccinated , it helps stop virus from spreading to other children. </a:t>
            </a:r>
          </a:p>
          <a:p>
            <a:endParaRPr lang="en-US" dirty="0"/>
          </a:p>
          <a:p>
            <a:endParaRPr lang="en-US" dirty="0"/>
          </a:p>
        </p:txBody>
      </p:sp>
      <p:pic>
        <p:nvPicPr>
          <p:cNvPr id="12" name="Picture Placeholder 11" descr="A cartoon of a nurse giving a child a vaccine&#10;&#10;AI-generated content may be incorrect.">
            <a:extLst>
              <a:ext uri="{FF2B5EF4-FFF2-40B4-BE49-F238E27FC236}">
                <a16:creationId xmlns:a16="http://schemas.microsoft.com/office/drawing/2014/main" id="{79615C56-FB46-4093-024A-2998D6F36F9D}"/>
              </a:ext>
            </a:extLst>
          </p:cNvPr>
          <p:cNvPicPr>
            <a:picLocks noGrp="1" noChangeAspect="1"/>
          </p:cNvPicPr>
          <p:nvPr>
            <p:ph type="pic" idx="13"/>
          </p:nvPr>
        </p:nvPicPr>
        <p:blipFill>
          <a:blip r:embed="rId2"/>
          <a:srcRect t="27488" b="27488"/>
          <a:stretch>
            <a:fillRect/>
          </a:stretch>
        </p:blipFill>
        <p:spPr/>
      </p:pic>
    </p:spTree>
    <p:extLst>
      <p:ext uri="{BB962C8B-B14F-4D97-AF65-F5344CB8AC3E}">
        <p14:creationId xmlns:p14="http://schemas.microsoft.com/office/powerpoint/2010/main" val="875072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9772A-5143-30B4-732C-CFF02AAA5142}"/>
              </a:ext>
            </a:extLst>
          </p:cNvPr>
          <p:cNvSpPr>
            <a:spLocks noGrp="1"/>
          </p:cNvSpPr>
          <p:nvPr>
            <p:ph type="title"/>
          </p:nvPr>
        </p:nvSpPr>
        <p:spPr>
          <a:xfrm>
            <a:off x="0" y="0"/>
            <a:ext cx="5286374" cy="2009512"/>
          </a:xfrm>
        </p:spPr>
        <p:txBody>
          <a:bodyPr/>
          <a:lstStyle/>
          <a:p>
            <a:r>
              <a:rPr lang="en-US" dirty="0"/>
              <a:t> early detection </a:t>
            </a:r>
          </a:p>
        </p:txBody>
      </p:sp>
      <p:sp>
        <p:nvSpPr>
          <p:cNvPr id="3" name="Content Placeholder 2">
            <a:extLst>
              <a:ext uri="{FF2B5EF4-FFF2-40B4-BE49-F238E27FC236}">
                <a16:creationId xmlns:a16="http://schemas.microsoft.com/office/drawing/2014/main" id="{4318E4CD-6A3C-1BF8-D406-8753E91D3D58}"/>
              </a:ext>
            </a:extLst>
          </p:cNvPr>
          <p:cNvSpPr>
            <a:spLocks noGrp="1"/>
          </p:cNvSpPr>
          <p:nvPr>
            <p:ph sz="quarter" idx="14"/>
          </p:nvPr>
        </p:nvSpPr>
        <p:spPr>
          <a:xfrm>
            <a:off x="5815014" y="425987"/>
            <a:ext cx="5995987" cy="2865437"/>
          </a:xfrm>
        </p:spPr>
        <p:txBody>
          <a:bodyPr/>
          <a:lstStyle/>
          <a:p>
            <a:r>
              <a:rPr lang="en-US" dirty="0"/>
              <a:t>Another strategy is early detection of symptoms. It means recognizing the sign of the disease as soon as possible so action can be taken quickly. This is important because mumps spread easily though saliva and coughs, especially in places like schools where children are in close contact </a:t>
            </a:r>
          </a:p>
        </p:txBody>
      </p:sp>
      <p:sp>
        <p:nvSpPr>
          <p:cNvPr id="4" name="Content Placeholder 3">
            <a:extLst>
              <a:ext uri="{FF2B5EF4-FFF2-40B4-BE49-F238E27FC236}">
                <a16:creationId xmlns:a16="http://schemas.microsoft.com/office/drawing/2014/main" id="{2CA31D54-CCC7-06A9-47FC-4DE5B149A02B}"/>
              </a:ext>
            </a:extLst>
          </p:cNvPr>
          <p:cNvSpPr>
            <a:spLocks noGrp="1"/>
          </p:cNvSpPr>
          <p:nvPr>
            <p:ph sz="quarter" idx="15"/>
          </p:nvPr>
        </p:nvSpPr>
        <p:spPr>
          <a:xfrm>
            <a:off x="5815014" y="3325638"/>
            <a:ext cx="5995987" cy="2865437"/>
          </a:xfrm>
        </p:spPr>
        <p:txBody>
          <a:bodyPr/>
          <a:lstStyle/>
          <a:p>
            <a:r>
              <a:rPr lang="en-US" dirty="0"/>
              <a:t>for example, . In the case study Mary first had neck pain and difficulty eating, which are early symptoms of mumps, if symptoms are recognized early, parents and teachers can act quickly, such as keeping the child at home and seeking advice.</a:t>
            </a:r>
          </a:p>
          <a:p>
            <a:r>
              <a:rPr lang="en-US" sz="2000" dirty="0"/>
              <a:t>                                                        by- Humayera </a:t>
            </a:r>
          </a:p>
        </p:txBody>
      </p:sp>
      <p:pic>
        <p:nvPicPr>
          <p:cNvPr id="5" name="Picture 4">
            <a:extLst>
              <a:ext uri="{FF2B5EF4-FFF2-40B4-BE49-F238E27FC236}">
                <a16:creationId xmlns:a16="http://schemas.microsoft.com/office/drawing/2014/main" id="{80A46733-52DA-2C7E-7CB4-F270D35508D7}"/>
              </a:ext>
            </a:extLst>
          </p:cNvPr>
          <p:cNvPicPr>
            <a:picLocks noChangeAspect="1"/>
          </p:cNvPicPr>
          <p:nvPr/>
        </p:nvPicPr>
        <p:blipFill>
          <a:blip r:embed="rId3"/>
          <a:stretch>
            <a:fillRect/>
          </a:stretch>
        </p:blipFill>
        <p:spPr>
          <a:xfrm>
            <a:off x="0" y="1739930"/>
            <a:ext cx="5425440" cy="4451145"/>
          </a:xfrm>
          <a:prstGeom prst="rect">
            <a:avLst/>
          </a:prstGeom>
        </p:spPr>
      </p:pic>
    </p:spTree>
    <p:extLst>
      <p:ext uri="{BB962C8B-B14F-4D97-AF65-F5344CB8AC3E}">
        <p14:creationId xmlns:p14="http://schemas.microsoft.com/office/powerpoint/2010/main" val="425439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33CEEB2-168F-EB85-D8EB-BC6DCEA8D899}"/>
              </a:ext>
            </a:extLst>
          </p:cNvPr>
          <p:cNvSpPr txBox="1"/>
          <p:nvPr/>
        </p:nvSpPr>
        <p:spPr>
          <a:xfrm>
            <a:off x="5902034" y="3052120"/>
            <a:ext cx="6289965" cy="3253430"/>
          </a:xfrm>
          <a:prstGeom prst="rect">
            <a:avLst/>
          </a:prstGeom>
          <a:solidFill>
            <a:schemeClr val="accent3">
              <a:lumMod val="40000"/>
              <a:lumOff val="60000"/>
            </a:schemeClr>
          </a:solidFill>
          <a:ln w="19050">
            <a:noFill/>
          </a:ln>
        </p:spPr>
        <p:txBody>
          <a:bodyPr vert="horz" lIns="365760" tIns="365760" rIns="731520" bIns="365760" rtlCol="0" anchor="t" anchorCtr="0">
            <a:normAutofit/>
          </a:bodyPr>
          <a:lstStyle/>
          <a:p>
            <a:pPr defTabSz="914400">
              <a:lnSpc>
                <a:spcPct val="90000"/>
              </a:lnSpc>
              <a:spcBef>
                <a:spcPct val="0"/>
              </a:spcBef>
              <a:spcAft>
                <a:spcPts val="600"/>
              </a:spcAft>
            </a:pPr>
            <a:r>
              <a:rPr lang="en-US" sz="3400" b="1" kern="1200" cap="all" spc="100" baseline="0">
                <a:solidFill>
                  <a:schemeClr val="tx1">
                    <a:lumMod val="85000"/>
                    <a:lumOff val="15000"/>
                  </a:schemeClr>
                </a:solidFill>
                <a:latin typeface="+mj-lt"/>
                <a:ea typeface="+mj-ea"/>
                <a:cs typeface="+mj-cs"/>
              </a:rPr>
              <a:t>Policies and UK government strategies</a:t>
            </a:r>
          </a:p>
          <a:p>
            <a:pPr defTabSz="914400">
              <a:lnSpc>
                <a:spcPct val="90000"/>
              </a:lnSpc>
              <a:spcBef>
                <a:spcPct val="0"/>
              </a:spcBef>
              <a:spcAft>
                <a:spcPts val="600"/>
              </a:spcAft>
            </a:pPr>
            <a:r>
              <a:rPr lang="en-US" sz="3400" b="1" kern="1200" cap="all" spc="100" baseline="0">
                <a:solidFill>
                  <a:schemeClr val="tx1">
                    <a:lumMod val="85000"/>
                    <a:lumOff val="15000"/>
                  </a:schemeClr>
                </a:solidFill>
                <a:latin typeface="+mj-lt"/>
                <a:ea typeface="+mj-ea"/>
                <a:cs typeface="+mj-cs"/>
              </a:rPr>
              <a:t>                                                         By- Humayera </a:t>
            </a:r>
          </a:p>
        </p:txBody>
      </p:sp>
      <p:sp>
        <p:nvSpPr>
          <p:cNvPr id="3" name="Subtitle 2">
            <a:extLst>
              <a:ext uri="{FF2B5EF4-FFF2-40B4-BE49-F238E27FC236}">
                <a16:creationId xmlns:a16="http://schemas.microsoft.com/office/drawing/2014/main" id="{20432E81-2DF7-4D9D-633B-98070CFA0703}"/>
              </a:ext>
            </a:extLst>
          </p:cNvPr>
          <p:cNvSpPr>
            <a:spLocks noGrp="1"/>
          </p:cNvSpPr>
          <p:nvPr>
            <p:ph idx="16"/>
          </p:nvPr>
        </p:nvSpPr>
        <p:spPr>
          <a:xfrm>
            <a:off x="546735" y="152400"/>
            <a:ext cx="5354498" cy="6153150"/>
          </a:xfrm>
        </p:spPr>
        <p:txBody>
          <a:bodyPr vert="horz" lIns="0" tIns="182880" rIns="0" bIns="0" rtlCol="0" anchor="t" anchorCtr="0">
            <a:normAutofit lnSpcReduction="10000"/>
          </a:bodyPr>
          <a:lstStyle/>
          <a:p>
            <a:pPr marL="0" indent="0">
              <a:buNone/>
            </a:pPr>
            <a:r>
              <a:rPr lang="en-US" sz="1700" dirty="0"/>
              <a:t> </a:t>
            </a:r>
          </a:p>
          <a:p>
            <a:r>
              <a:rPr lang="en-US" sz="1700" b="0" dirty="0"/>
              <a:t>The UK government  uses different policies to protect public health and reduce spread of infections  disease like mumps.</a:t>
            </a:r>
          </a:p>
          <a:p>
            <a:r>
              <a:rPr lang="en-US" sz="1700" b="0" dirty="0"/>
              <a:t>One key strategy is the national immunisation programme provides vaccines for children and young people. The MMR vaccine is offered for both children in early childhood to protect them. </a:t>
            </a:r>
          </a:p>
          <a:p>
            <a:r>
              <a:rPr lang="en-US" sz="1700" b="0" dirty="0"/>
              <a:t>Another strategy is disease surveillance. Health organisation collect information about reported cases from hospitals , GP  services, which helps health authorities track how many cases are happening and where disease are spreading. For example, the case study shows threat mumps cases in England have reduced in those recent years due to MMR vaccination.</a:t>
            </a:r>
          </a:p>
          <a:p>
            <a:r>
              <a:rPr lang="en-GB" sz="1800" dirty="0"/>
              <a:t> Mary’s situation, if the school follows public health guidance, they can inform parents about the symptoms of mumps and encourage vaccination. This helps prevent other students from becoming infected and protects the health of the school community.</a:t>
            </a:r>
            <a:endParaRPr lang="en-US" sz="1700" b="0" dirty="0"/>
          </a:p>
        </p:txBody>
      </p:sp>
      <p:pic>
        <p:nvPicPr>
          <p:cNvPr id="6" name="Picture Placeholder 5" descr="A pile of files and a shield&#10;&#10;AI-generated content may be incorrect.">
            <a:extLst>
              <a:ext uri="{FF2B5EF4-FFF2-40B4-BE49-F238E27FC236}">
                <a16:creationId xmlns:a16="http://schemas.microsoft.com/office/drawing/2014/main" id="{39F5C28F-6F1F-A5BE-7518-31BA64502C88}"/>
              </a:ext>
            </a:extLst>
          </p:cNvPr>
          <p:cNvPicPr>
            <a:picLocks noGrp="1" noChangeAspect="1"/>
          </p:cNvPicPr>
          <p:nvPr>
            <p:ph type="pic" idx="13"/>
          </p:nvPr>
        </p:nvPicPr>
        <p:blipFill>
          <a:blip r:embed="rId2"/>
          <a:srcRect t="1464" b="1464"/>
          <a:stretch/>
        </p:blipFill>
        <p:spPr>
          <a:xfrm>
            <a:off x="5902835" y="0"/>
            <a:ext cx="6288363" cy="3052119"/>
          </a:xfrm>
          <a:noFill/>
        </p:spPr>
      </p:pic>
    </p:spTree>
    <p:extLst>
      <p:ext uri="{BB962C8B-B14F-4D97-AF65-F5344CB8AC3E}">
        <p14:creationId xmlns:p14="http://schemas.microsoft.com/office/powerpoint/2010/main" val="976239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4BAB5-CA72-FF89-CBD7-662B3F668C72}"/>
              </a:ext>
            </a:extLst>
          </p:cNvPr>
          <p:cNvSpPr>
            <a:spLocks noGrp="1"/>
          </p:cNvSpPr>
          <p:nvPr>
            <p:ph type="title"/>
          </p:nvPr>
        </p:nvSpPr>
        <p:spPr>
          <a:xfrm>
            <a:off x="457199" y="457200"/>
            <a:ext cx="11459497" cy="1744133"/>
          </a:xfrm>
        </p:spPr>
        <p:txBody>
          <a:bodyPr>
            <a:normAutofit/>
          </a:bodyPr>
          <a:lstStyle/>
          <a:p>
            <a:r>
              <a:rPr lang="en-GB" sz="3600" dirty="0"/>
              <a:t>What health education we should give to the school to prevent MUMPHS outbreak?  </a:t>
            </a:r>
            <a:br>
              <a:rPr lang="en-GB" sz="3600" dirty="0"/>
            </a:br>
            <a:r>
              <a:rPr lang="en-GB" sz="3600" dirty="0"/>
              <a:t>                                                                          </a:t>
            </a:r>
            <a:r>
              <a:rPr lang="en-GB" sz="2400" dirty="0"/>
              <a:t>by- trinity </a:t>
            </a:r>
            <a:endParaRPr lang="en-GB" sz="3600" dirty="0"/>
          </a:p>
        </p:txBody>
      </p:sp>
      <p:sp>
        <p:nvSpPr>
          <p:cNvPr id="3" name="Content Placeholder 2">
            <a:extLst>
              <a:ext uri="{FF2B5EF4-FFF2-40B4-BE49-F238E27FC236}">
                <a16:creationId xmlns:a16="http://schemas.microsoft.com/office/drawing/2014/main" id="{396F4B3C-CD4B-8371-17E9-17C0635887D0}"/>
              </a:ext>
            </a:extLst>
          </p:cNvPr>
          <p:cNvSpPr>
            <a:spLocks noGrp="1"/>
          </p:cNvSpPr>
          <p:nvPr>
            <p:ph sz="half" idx="1"/>
          </p:nvPr>
        </p:nvSpPr>
        <p:spPr>
          <a:xfrm>
            <a:off x="336884" y="2910624"/>
            <a:ext cx="7005748" cy="3078695"/>
          </a:xfrm>
        </p:spPr>
        <p:txBody>
          <a:bodyPr>
            <a:normAutofit lnSpcReduction="10000"/>
          </a:bodyPr>
          <a:lstStyle/>
          <a:p>
            <a:pPr marL="0" indent="0">
              <a:buNone/>
            </a:pPr>
            <a:r>
              <a:rPr lang="en-GB" dirty="0"/>
              <a:t>Health education is important to stop the spread of Mumps in schools. In the case study, Mary went to school even though she had neck pain and later she was diagnosed with mumps. This shows that illnesses can spread easily between students. The school should teach students and parents about the MMR vaccine because it protects people from  mumps a. Students should also learn simple hygiene like washing their hands, covering their mouth when coughing or sneezing, and not sharing drinks or food. If a student feels sick or has swelling in their neck or face, they should stay at home and tell a parent or teacher. This can help stop the infection spreading to other students.</a:t>
            </a:r>
          </a:p>
        </p:txBody>
      </p:sp>
      <p:sp>
        <p:nvSpPr>
          <p:cNvPr id="4" name="Content Placeholder 3">
            <a:extLst>
              <a:ext uri="{FF2B5EF4-FFF2-40B4-BE49-F238E27FC236}">
                <a16:creationId xmlns:a16="http://schemas.microsoft.com/office/drawing/2014/main" id="{C4DF28B3-D5A5-093B-9BBD-608DFF104BB8}"/>
              </a:ext>
            </a:extLst>
          </p:cNvPr>
          <p:cNvSpPr>
            <a:spLocks noGrp="1"/>
          </p:cNvSpPr>
          <p:nvPr>
            <p:ph sz="half" idx="2"/>
          </p:nvPr>
        </p:nvSpPr>
        <p:spPr/>
        <p:txBody>
          <a:bodyPr>
            <a:normAutofit lnSpcReduction="10000"/>
          </a:bodyPr>
          <a:lstStyle/>
          <a:p>
            <a:endParaRPr lang="en-GB"/>
          </a:p>
        </p:txBody>
      </p:sp>
    </p:spTree>
    <p:extLst>
      <p:ext uri="{BB962C8B-B14F-4D97-AF65-F5344CB8AC3E}">
        <p14:creationId xmlns:p14="http://schemas.microsoft.com/office/powerpoint/2010/main" val="2624583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58CA4-5631-3377-D873-6D6B05210595}"/>
              </a:ext>
            </a:extLst>
          </p:cNvPr>
          <p:cNvSpPr>
            <a:spLocks noGrp="1"/>
          </p:cNvSpPr>
          <p:nvPr>
            <p:ph type="title"/>
          </p:nvPr>
        </p:nvSpPr>
        <p:spPr/>
        <p:txBody>
          <a:bodyPr>
            <a:normAutofit fontScale="90000"/>
          </a:bodyPr>
          <a:lstStyle/>
          <a:p>
            <a:r>
              <a:rPr lang="en-GB" dirty="0"/>
              <a:t>Health education </a:t>
            </a:r>
            <a:br>
              <a:rPr lang="en-GB" dirty="0"/>
            </a:br>
            <a:r>
              <a:rPr lang="en-GB" dirty="0"/>
              <a:t>                                                                   by trinity</a:t>
            </a:r>
          </a:p>
        </p:txBody>
      </p:sp>
      <p:sp>
        <p:nvSpPr>
          <p:cNvPr id="5" name="Content Placeholder 4">
            <a:extLst>
              <a:ext uri="{FF2B5EF4-FFF2-40B4-BE49-F238E27FC236}">
                <a16:creationId xmlns:a16="http://schemas.microsoft.com/office/drawing/2014/main" id="{A2B0971C-758B-33C2-BEBF-92501E134D43}"/>
              </a:ext>
            </a:extLst>
          </p:cNvPr>
          <p:cNvSpPr>
            <a:spLocks noGrp="1"/>
          </p:cNvSpPr>
          <p:nvPr>
            <p:ph sz="half" idx="2"/>
          </p:nvPr>
        </p:nvSpPr>
        <p:spPr>
          <a:xfrm>
            <a:off x="1" y="2895588"/>
            <a:ext cx="11734798" cy="3093731"/>
          </a:xfrm>
        </p:spPr>
        <p:txBody>
          <a:bodyPr>
            <a:normAutofit fontScale="92500" lnSpcReduction="10000"/>
          </a:bodyPr>
          <a:lstStyle/>
          <a:p>
            <a:pPr marL="0" indent="0">
              <a:buNone/>
            </a:pPr>
            <a:r>
              <a:rPr lang="en-GB" sz="2800" dirty="0"/>
              <a:t>Another  reason for preventing mumps by teaching students </a:t>
            </a:r>
            <a:r>
              <a:rPr lang="en-GB" sz="2800" b="1" dirty="0"/>
              <a:t>how diseases spread between people</a:t>
            </a:r>
            <a:r>
              <a:rPr lang="en-GB" sz="2800" dirty="0"/>
              <a:t>. In the case study, Mary was in school with other students before she knew she had Mumps, so other students could have been exposed without realising. The school can explain in lessons that mumps spreads through coughs, sneezes and close contact. When students understand how infections spread, they may be more careful around others and take illness seriously. For example, they may keep a distance from someone who is sick or remind others to be careful when they are ill. This knowledge can help reduce the risk of the infection spreading around the school.</a:t>
            </a:r>
          </a:p>
        </p:txBody>
      </p:sp>
    </p:spTree>
    <p:extLst>
      <p:ext uri="{BB962C8B-B14F-4D97-AF65-F5344CB8AC3E}">
        <p14:creationId xmlns:p14="http://schemas.microsoft.com/office/powerpoint/2010/main" val="3119482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9BD9E-F9A7-561C-DDBE-86F52694BB74}"/>
              </a:ext>
            </a:extLst>
          </p:cNvPr>
          <p:cNvSpPr>
            <a:spLocks noGrp="1"/>
          </p:cNvSpPr>
          <p:nvPr>
            <p:ph type="title"/>
          </p:nvPr>
        </p:nvSpPr>
        <p:spPr/>
        <p:txBody>
          <a:bodyPr/>
          <a:lstStyle/>
          <a:p>
            <a:r>
              <a:rPr lang="nb-NO" dirty="0"/>
              <a:t>Conclusion</a:t>
            </a:r>
            <a:br>
              <a:rPr lang="nb-NO" dirty="0"/>
            </a:br>
            <a:br>
              <a:rPr lang="nb-NO" dirty="0"/>
            </a:br>
            <a:br>
              <a:rPr lang="nb-NO" dirty="0"/>
            </a:br>
            <a:br>
              <a:rPr lang="nb-NO" dirty="0"/>
            </a:br>
            <a:br>
              <a:rPr lang="nb-NO" dirty="0"/>
            </a:br>
            <a:r>
              <a:rPr lang="nb-NO" sz="2000" dirty="0"/>
              <a:t>by- Hala  </a:t>
            </a:r>
            <a:endParaRPr lang="en-US" sz="2000" dirty="0"/>
          </a:p>
        </p:txBody>
      </p:sp>
      <p:sp>
        <p:nvSpPr>
          <p:cNvPr id="3" name="Content Placeholder 2">
            <a:extLst>
              <a:ext uri="{FF2B5EF4-FFF2-40B4-BE49-F238E27FC236}">
                <a16:creationId xmlns:a16="http://schemas.microsoft.com/office/drawing/2014/main" id="{3CF8A904-84DC-4372-ACDE-DA1761CE88E1}"/>
              </a:ext>
            </a:extLst>
          </p:cNvPr>
          <p:cNvSpPr>
            <a:spLocks noGrp="1"/>
          </p:cNvSpPr>
          <p:nvPr>
            <p:ph idx="1"/>
          </p:nvPr>
        </p:nvSpPr>
        <p:spPr>
          <a:solidFill>
            <a:schemeClr val="tx1"/>
          </a:solidFill>
        </p:spPr>
        <p:txBody>
          <a:bodyPr>
            <a:normAutofit fontScale="92500" lnSpcReduction="10000"/>
          </a:bodyPr>
          <a:lstStyle/>
          <a:p>
            <a:r>
              <a:rPr lang="en-GB" b="0" i="0" dirty="0">
                <a:solidFill>
                  <a:srgbClr val="FFFFFF"/>
                </a:solidFill>
                <a:effectLst/>
              </a:rPr>
              <a:t>In conclusion, </a:t>
            </a:r>
            <a:r>
              <a:rPr lang="en-GB" b="1" i="0" dirty="0">
                <a:solidFill>
                  <a:srgbClr val="FFFFFF"/>
                </a:solidFill>
                <a:effectLst/>
              </a:rPr>
              <a:t>Mumps</a:t>
            </a:r>
            <a:r>
              <a:rPr lang="en-GB" b="0" i="0" dirty="0">
                <a:solidFill>
                  <a:srgbClr val="FFFFFF"/>
                </a:solidFill>
                <a:effectLst/>
              </a:rPr>
              <a:t> is a contagious viral infection that can affect anyone who is not protected. Although it often starts with swelling in the cheeks and mild symptoms like fever and tiredness, it should still be taken seriously because it can sometimes lead to complications. Mumps spreads easily through close contact and respiratory droplets, which means it can quickly move through schools and communities if people are not careful.</a:t>
            </a:r>
          </a:p>
          <a:p>
            <a:r>
              <a:rPr lang="en-GB" b="0" i="0" dirty="0">
                <a:solidFill>
                  <a:srgbClr val="FFFFFF"/>
                </a:solidFill>
                <a:effectLst/>
              </a:rPr>
              <a:t>However, mumps is largely </a:t>
            </a:r>
            <a:r>
              <a:rPr lang="en-GB" b="1" i="0" dirty="0">
                <a:solidFill>
                  <a:srgbClr val="FFFFFF"/>
                </a:solidFill>
                <a:effectLst/>
              </a:rPr>
              <a:t>preventable</a:t>
            </a:r>
            <a:r>
              <a:rPr lang="en-GB" b="0" i="0" dirty="0">
                <a:solidFill>
                  <a:srgbClr val="FFFFFF"/>
                </a:solidFill>
                <a:effectLst/>
              </a:rPr>
              <a:t> through vaccination, especially with the MMR vaccine. By staying vaccinated, practicing good hygiene, and being aware of how the disease spreads, we can protect ourselves and others. Understanding mumps helps us see why prevention is important and why public health measures play a key role in keeping communities safe and healthy</a:t>
            </a:r>
          </a:p>
        </p:txBody>
      </p:sp>
    </p:spTree>
    <p:extLst>
      <p:ext uri="{BB962C8B-B14F-4D97-AF65-F5344CB8AC3E}">
        <p14:creationId xmlns:p14="http://schemas.microsoft.com/office/powerpoint/2010/main" val="2828496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80EB0-7188-7E3D-538A-C0C38FA33783}"/>
              </a:ext>
            </a:extLst>
          </p:cNvPr>
          <p:cNvSpPr>
            <a:spLocks noGrp="1"/>
          </p:cNvSpPr>
          <p:nvPr>
            <p:ph type="title"/>
          </p:nvPr>
        </p:nvSpPr>
        <p:spPr/>
        <p:txBody>
          <a:bodyPr/>
          <a:lstStyle/>
          <a:p>
            <a:r>
              <a:rPr lang="en-GB" dirty="0"/>
              <a:t>Reference </a:t>
            </a:r>
            <a:br>
              <a:rPr lang="en-GB" dirty="0"/>
            </a:br>
            <a:endParaRPr lang="en-GB" dirty="0"/>
          </a:p>
        </p:txBody>
      </p:sp>
      <p:sp>
        <p:nvSpPr>
          <p:cNvPr id="9" name="TextBox 8">
            <a:extLst>
              <a:ext uri="{FF2B5EF4-FFF2-40B4-BE49-F238E27FC236}">
                <a16:creationId xmlns:a16="http://schemas.microsoft.com/office/drawing/2014/main" id="{0464DE24-5ED0-BBBD-17D1-6AE207F25538}"/>
              </a:ext>
            </a:extLst>
          </p:cNvPr>
          <p:cNvSpPr txBox="1"/>
          <p:nvPr/>
        </p:nvSpPr>
        <p:spPr>
          <a:xfrm>
            <a:off x="0" y="2579964"/>
            <a:ext cx="11755898" cy="3416320"/>
          </a:xfrm>
          <a:prstGeom prst="rect">
            <a:avLst/>
          </a:prstGeom>
          <a:noFill/>
        </p:spPr>
        <p:txBody>
          <a:bodyPr wrap="square" rtlCol="0">
            <a:spAutoFit/>
          </a:bodyPr>
          <a:lstStyle/>
          <a:p>
            <a:r>
              <a:rPr lang="en-GB" dirty="0"/>
              <a:t>NHS (2024) </a:t>
            </a:r>
            <a:r>
              <a:rPr lang="en-GB" i="1" dirty="0"/>
              <a:t>Mumps</a:t>
            </a:r>
            <a:r>
              <a:rPr lang="en-GB" dirty="0"/>
              <a:t>. Available at: </a:t>
            </a:r>
            <a:r>
              <a:rPr lang="en-GB" dirty="0">
                <a:hlinkClick r:id="rId2"/>
              </a:rPr>
              <a:t>https://www.nhs.uk/conditions/mumps/</a:t>
            </a:r>
            <a:r>
              <a:rPr lang="en-GB" dirty="0"/>
              <a:t> </a:t>
            </a:r>
          </a:p>
          <a:p>
            <a:r>
              <a:rPr lang="en-GB" dirty="0"/>
              <a:t>Accessed at-  16 March 2026)</a:t>
            </a:r>
          </a:p>
          <a:p>
            <a:r>
              <a:rPr lang="en-GB" dirty="0"/>
              <a:t>. NHS (2024) </a:t>
            </a:r>
            <a:r>
              <a:rPr lang="en-GB" i="1" dirty="0"/>
              <a:t>MMR (measles, mumps and rubella) vaccine</a:t>
            </a:r>
            <a:r>
              <a:rPr lang="en-GB" dirty="0"/>
              <a:t>. Available at:</a:t>
            </a:r>
            <a:br>
              <a:rPr lang="en-GB" dirty="0"/>
            </a:br>
            <a:r>
              <a:rPr lang="en-GB" dirty="0">
                <a:hlinkClick r:id="rId3"/>
              </a:rPr>
              <a:t>https://www.nhs.uk/vaccinations/mmr-vaccine/</a:t>
            </a:r>
            <a:br>
              <a:rPr lang="en-GB" dirty="0"/>
            </a:br>
            <a:r>
              <a:rPr lang="en-GB" dirty="0"/>
              <a:t>Accessed at-  16 March </a:t>
            </a:r>
            <a:r>
              <a:rPr lang="en-GB"/>
              <a:t>2026.</a:t>
            </a:r>
          </a:p>
          <a:p>
            <a:endParaRPr lang="en-GB" dirty="0"/>
          </a:p>
          <a:p>
            <a:r>
              <a:rPr lang="en-GB" dirty="0"/>
              <a:t>UK Health Security Agency (2023) </a:t>
            </a:r>
            <a:r>
              <a:rPr lang="en-GB" i="1" dirty="0"/>
              <a:t>Mumps: epidemiology and surveillance in England</a:t>
            </a:r>
            <a:r>
              <a:rPr lang="en-GB" dirty="0"/>
              <a:t>. Available at:</a:t>
            </a:r>
            <a:br>
              <a:rPr lang="en-GB" dirty="0"/>
            </a:br>
            <a:r>
              <a:rPr lang="en-GB" dirty="0">
                <a:hlinkClick r:id="rId4"/>
              </a:rPr>
              <a:t>https://www.gov.uk/government/collections/mumps-guidance-data-and-analysis</a:t>
            </a:r>
            <a:br>
              <a:rPr lang="en-GB" dirty="0"/>
            </a:br>
            <a:r>
              <a:rPr lang="en-GB" dirty="0"/>
              <a:t>Accessed at-  16 March 2026.</a:t>
            </a:r>
          </a:p>
          <a:p>
            <a:endParaRPr lang="en-GB" dirty="0"/>
          </a:p>
          <a:p>
            <a:endParaRPr lang="en-GB" dirty="0"/>
          </a:p>
          <a:p>
            <a:endParaRPr lang="en-GB" dirty="0"/>
          </a:p>
        </p:txBody>
      </p:sp>
      <p:sp>
        <p:nvSpPr>
          <p:cNvPr id="12" name="Rectangle 3">
            <a:extLst>
              <a:ext uri="{FF2B5EF4-FFF2-40B4-BE49-F238E27FC236}">
                <a16:creationId xmlns:a16="http://schemas.microsoft.com/office/drawing/2014/main" id="{6BCBE176-B3BA-CB7A-CFE5-E8ED65387E8C}"/>
              </a:ext>
            </a:extLst>
          </p:cNvPr>
          <p:cNvSpPr>
            <a:spLocks noChangeArrowheads="1"/>
          </p:cNvSpPr>
          <p:nvPr/>
        </p:nvSpPr>
        <p:spPr bwMode="auto">
          <a:xfrm>
            <a:off x="160422" y="5131196"/>
            <a:ext cx="962740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UK (2025). </a:t>
            </a:r>
            <a:r>
              <a:rPr kumimoji="0" lang="en-US" altLang="en-US"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Mumps: confirmed cases and notifications</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GOV.UK.</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hlinkClick r:id="rId5"/>
              </a:rPr>
              <a:t>https://www.gov.uk/government/publications/mumps-confirmed-cases-and-notifications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Accessed at- 16 Mar. 2026</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132950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14109-4BAA-7C6C-92B2-E6B46AD5F946}"/>
              </a:ext>
            </a:extLst>
          </p:cNvPr>
          <p:cNvSpPr>
            <a:spLocks noGrp="1"/>
          </p:cNvSpPr>
          <p:nvPr>
            <p:ph type="ctrTitle"/>
          </p:nvPr>
        </p:nvSpPr>
        <p:spPr/>
        <p:txBody>
          <a:bodyPr/>
          <a:lstStyle/>
          <a:p>
            <a:r>
              <a:rPr lang="en-US" dirty="0"/>
              <a:t>Thank  you everyone </a:t>
            </a:r>
          </a:p>
        </p:txBody>
      </p:sp>
      <p:sp>
        <p:nvSpPr>
          <p:cNvPr id="3" name="Subtitle 2">
            <a:extLst>
              <a:ext uri="{FF2B5EF4-FFF2-40B4-BE49-F238E27FC236}">
                <a16:creationId xmlns:a16="http://schemas.microsoft.com/office/drawing/2014/main" id="{2AAC9B03-A748-7CB1-40F2-D099F47D3D0A}"/>
              </a:ext>
            </a:extLst>
          </p:cNvPr>
          <p:cNvSpPr>
            <a:spLocks noGrp="1"/>
          </p:cNvSpPr>
          <p:nvPr>
            <p:ph type="subTitle" idx="1"/>
          </p:nvPr>
        </p:nvSpPr>
        <p:spPr/>
        <p:txBody>
          <a:bodyPr/>
          <a:lstStyle/>
          <a:p>
            <a:endParaRPr lang="en-US" dirty="0"/>
          </a:p>
          <a:p>
            <a:endParaRPr lang="en-US" dirty="0"/>
          </a:p>
        </p:txBody>
      </p:sp>
      <p:pic>
        <p:nvPicPr>
          <p:cNvPr id="5" name="Picture Placeholder 5" descr="A row of test tubes with plants in them">
            <a:extLst>
              <a:ext uri="{FF2B5EF4-FFF2-40B4-BE49-F238E27FC236}">
                <a16:creationId xmlns:a16="http://schemas.microsoft.com/office/drawing/2014/main" id="{D73D34E1-42E1-9B96-9142-09B79F80984D}"/>
              </a:ext>
            </a:extLst>
          </p:cNvPr>
          <p:cNvPicPr>
            <a:picLocks noGrp="1" noChangeAspect="1"/>
          </p:cNvPicPr>
          <p:nvPr>
            <p:ph type="pic" idx="13"/>
          </p:nvPr>
        </p:nvPicPr>
        <p:blipFill>
          <a:blip r:embed="rId2">
            <a:duotone>
              <a:schemeClr val="accent4">
                <a:shade val="45000"/>
                <a:satMod val="135000"/>
              </a:schemeClr>
              <a:prstClr val="white"/>
            </a:duotone>
          </a:blip>
          <a:srcRect t="20383" b="20383"/>
          <a:stretch/>
        </p:blipFill>
        <p:spPr>
          <a:xfrm>
            <a:off x="4473575" y="0"/>
            <a:ext cx="7718425" cy="3052763"/>
          </a:xfrm>
        </p:spPr>
      </p:pic>
    </p:spTree>
    <p:extLst>
      <p:ext uri="{BB962C8B-B14F-4D97-AF65-F5344CB8AC3E}">
        <p14:creationId xmlns:p14="http://schemas.microsoft.com/office/powerpoint/2010/main" val="3626861293"/>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TM00804820_Win32_SL_V9" id="{AB7EAFCF-AD7B-47AF-BC77-07C29FDB5592}" vid="{B0D32A71-7108-4EF5-9FCC-AF5BD427BB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B133A7A3-473F-424D-B0B5-DA7EEEDC7318}">
  <ds:schemaRefs>
    <ds:schemaRef ds:uri="http://schemas.microsoft.com/sharepoint/v3/contenttype/forms"/>
  </ds:schemaRefs>
</ds:datastoreItem>
</file>

<file path=customXml/itemProps2.xml><?xml version="1.0" encoding="utf-8"?>
<ds:datastoreItem xmlns:ds="http://schemas.openxmlformats.org/officeDocument/2006/customXml" ds:itemID="{23D4E270-6D79-4411-BDD9-8D7EB6191AE4}">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895BAED-01F9-4AFD-BBC9-2B10FDC55A8B}">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Retro research presentation</Template>
  <TotalTime>224</TotalTime>
  <Words>1296</Words>
  <Application>Microsoft Office PowerPoint</Application>
  <PresentationFormat>Widescreen</PresentationFormat>
  <Paragraphs>44</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Corbel</vt:lpstr>
      <vt:lpstr>Times New Roman</vt:lpstr>
      <vt:lpstr>Wingdings 2</vt:lpstr>
      <vt:lpstr>Frame</vt:lpstr>
      <vt:lpstr>Introduction to public health code-LCHS 4008 Mumps     by- Humayera, luzimayra,trinity,hala</vt:lpstr>
      <vt:lpstr>What are the main aproaches and strategies that could be used to monitor an infectionous disease outbreak     BY LUZI</vt:lpstr>
      <vt:lpstr>What are the main approaches and strategies that could be used to measure an infectious disease outbreak ?        by-luzimayra</vt:lpstr>
      <vt:lpstr>the main approaches which could be used to monitor infectious disease is-  Vaccination                                  by- Humayera </vt:lpstr>
      <vt:lpstr> early detection </vt:lpstr>
      <vt:lpstr>PowerPoint Presentation</vt:lpstr>
      <vt:lpstr>What health education we should give to the school to prevent MUMPHS outbreak?                                                                             by- trinity </vt:lpstr>
      <vt:lpstr>Health education                                                                     by trinity</vt:lpstr>
      <vt:lpstr>Conclusion     by- Hala  </vt:lpstr>
      <vt:lpstr>Reference  </vt:lpstr>
      <vt:lpstr>Thank  you everyone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public health code-LCHS 4008 Mumps     by- Humayera, luzimayra,trinity,hala</dc:title>
  <dc:creator>Humayera hossain</dc:creator>
  <cp:lastModifiedBy>Humayera hossain</cp:lastModifiedBy>
  <cp:revision>306</cp:revision>
  <dcterms:created xsi:type="dcterms:W3CDTF">2026-03-09T11:21:44Z</dcterms:created>
  <dcterms:modified xsi:type="dcterms:W3CDTF">2026-03-16T10:59:59Z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