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7" r:id="rId2"/>
    <p:sldId id="259" r:id="rId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5" autoAdjust="0"/>
    <p:restoredTop sz="86349" autoAdjust="0"/>
  </p:normalViewPr>
  <p:slideViewPr>
    <p:cSldViewPr>
      <p:cViewPr varScale="1">
        <p:scale>
          <a:sx n="62" d="100"/>
          <a:sy n="62" d="100"/>
        </p:scale>
        <p:origin x="-105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215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146B4E1-C751-4EA3-8147-874699E64D2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B9B8733-C897-4AFF-9A79-C18D8679E3C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F486FC-DBD6-4A6F-8056-8D75E9091E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64E971-BA4D-415C-A671-A1544497DC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8182F6-2E01-43B0-9886-B77CFDBE8A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49D0BB-DE56-4C39-B1C3-C36C7B7C3A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0B3206-084D-48AE-A864-7F33AE8DE3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6A243-86DF-4529-89DE-B27121A228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ADB52-BBEA-43E3-B21D-6100133218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BC2B8D-AD56-4C46-AA83-C6229A894C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01B336-810B-4721-AB1F-6E276FF4AD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E4DFFC-7EFC-4BEE-980C-782941000C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0CD920-300D-4C96-8108-2840F3F301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US"/>
              <a:t>caps&amp;coilsinseries&amp;parallel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CE80A8A-CE4C-438C-B0C8-3206827A997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caps&amp;coilsinseries&amp;parallel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33400" y="1219200"/>
          <a:ext cx="3733800" cy="2209800"/>
        </p:xfrm>
        <a:graphic>
          <a:graphicData uri="http://schemas.openxmlformats.org/presentationml/2006/ole">
            <p:oleObj spid="_x0000_s3074" name="Bitmap Image" r:id="rId3" imgW="2505425" imgH="933580" progId="PBrush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800600" y="1333500"/>
          <a:ext cx="3933825" cy="2095500"/>
        </p:xfrm>
        <a:graphic>
          <a:graphicData uri="http://schemas.openxmlformats.org/presentationml/2006/ole">
            <p:oleObj spid="_x0000_s3075" name="Bitmap Image" r:id="rId4" imgW="3095238" imgH="1267002" progId="PBrush">
              <p:embed/>
            </p:oleObj>
          </a:graphicData>
        </a:graphic>
      </p:graphicFrame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38200" y="152400"/>
            <a:ext cx="7467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CAPACITORS IN SERIES AND PARALLEL 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50825" y="3644900"/>
            <a:ext cx="4465638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Similar ,mathematically, to having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resistors in parallel</a:t>
            </a: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You may apply product/sum for two devices only.</a:t>
            </a:r>
            <a:endParaRPr lang="en-US" sz="240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4716463" y="3573463"/>
            <a:ext cx="42481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Similar ,mathematically, to having </a:t>
            </a: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resistors in series.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caps&amp;coilsinseries&amp;parallel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0" y="1196975"/>
          <a:ext cx="4859338" cy="2152650"/>
        </p:xfrm>
        <a:graphic>
          <a:graphicData uri="http://schemas.openxmlformats.org/presentationml/2006/ole">
            <p:oleObj spid="_x0000_s5122" name="Bitmap Image" r:id="rId3" imgW="3029373" imgH="724001" progId="PBrush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4356100" y="1052513"/>
          <a:ext cx="4787900" cy="2362200"/>
        </p:xfrm>
        <a:graphic>
          <a:graphicData uri="http://schemas.openxmlformats.org/presentationml/2006/ole">
            <p:oleObj spid="_x0000_s5123" name="Bitmap Image" r:id="rId4" imgW="3000000" imgH="1514686" progId="PBrush">
              <p:embed/>
            </p:oleObj>
          </a:graphicData>
        </a:graphic>
      </p:graphicFrame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900113" y="260350"/>
            <a:ext cx="7343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>
                <a:solidFill>
                  <a:schemeClr val="accent2"/>
                </a:solidFill>
                <a:latin typeface="Arial Rounded MT Bold" pitchFamily="34" charset="0"/>
              </a:rPr>
              <a:t>COILS IN SERIES AND PARALLEL</a:t>
            </a:r>
            <a:endParaRPr lang="en-US" sz="240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323850" y="3716338"/>
            <a:ext cx="34559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Arial Rounded MT Bold" pitchFamily="34" charset="0"/>
              </a:rPr>
              <a:t>Similar to having </a:t>
            </a:r>
            <a:r>
              <a:rPr lang="en-GB" sz="2400">
                <a:solidFill>
                  <a:srgbClr val="FF0000"/>
                </a:solidFill>
                <a:latin typeface="Arial Rounded MT Bold" pitchFamily="34" charset="0"/>
              </a:rPr>
              <a:t>resistors in series.</a:t>
            </a:r>
            <a:endParaRPr lang="en-US" sz="2400">
              <a:solidFill>
                <a:srgbClr val="FF0000"/>
              </a:solidFill>
              <a:latin typeface="Arial Rounded MT Bold" pitchFamily="34" charset="0"/>
            </a:endParaRP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4716463" y="3716338"/>
            <a:ext cx="4032250" cy="210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Arial Rounded MT Bold" pitchFamily="34" charset="0"/>
              </a:rPr>
              <a:t>Similar to having </a:t>
            </a:r>
            <a:r>
              <a:rPr lang="en-GB" sz="2400">
                <a:solidFill>
                  <a:srgbClr val="FF0000"/>
                </a:solidFill>
                <a:latin typeface="Arial Rounded MT Bold" pitchFamily="34" charset="0"/>
              </a:rPr>
              <a:t>resistors in parallel.</a:t>
            </a:r>
          </a:p>
          <a:p>
            <a:pPr>
              <a:spcBef>
                <a:spcPct val="50000"/>
              </a:spcBef>
            </a:pPr>
            <a:r>
              <a:rPr lang="en-GB" sz="24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You may apply product/sum for two devices only.</a:t>
            </a:r>
            <a:endParaRPr lang="en-US" sz="2400">
              <a:solidFill>
                <a:srgbClr val="FF00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64</Words>
  <Application>Microsoft Office PowerPoint</Application>
  <PresentationFormat>On-screen Show (4:3)</PresentationFormat>
  <Paragraphs>10</Paragraphs>
  <Slides>2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Default Design</vt:lpstr>
      <vt:lpstr>Bitmap Image</vt:lpstr>
      <vt:lpstr>Slide 1</vt:lpstr>
      <vt:lpstr>Slide 2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4</cp:revision>
  <dcterms:created xsi:type="dcterms:W3CDTF">2006-10-15T08:53:31Z</dcterms:created>
  <dcterms:modified xsi:type="dcterms:W3CDTF">2014-10-14T08:33:07Z</dcterms:modified>
</cp:coreProperties>
</file>