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43" d="100"/>
          <a:sy n="43" d="100"/>
        </p:scale>
        <p:origin x="2568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298B27-31E2-4E1F-8EBA-6C328E4B1316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88D23-1B87-49BE-9BE8-FAF26689E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299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377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138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901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525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391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245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958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735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699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980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803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82693E-00E7-466C-A96F-75A48651872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498039-BA21-4BB1-A101-1B2C03F8B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81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s://www.uwtsd.ac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accent3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E4627-6859-E365-956B-429A63ECF2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90" y="182880"/>
            <a:ext cx="7181850" cy="101066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to insert hyperlink in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40E59-A132-456C-017C-3D16AA367F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4736" y="1822620"/>
            <a:ext cx="3464814" cy="1199046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Step 01: I load PowerPoint and insert a blank slide page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5E8480-D2D4-90DE-CADC-9E43FBCC80D6}"/>
              </a:ext>
            </a:extLst>
          </p:cNvPr>
          <p:cNvSpPr txBox="1"/>
          <p:nvPr/>
        </p:nvSpPr>
        <p:spPr>
          <a:xfrm>
            <a:off x="4789804" y="1886099"/>
            <a:ext cx="30510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02: I write a sentence to include a link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fellow classmates at UWTSD are lovely.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988E11-1339-F09A-7B7A-A36467E2B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676" y="2812994"/>
            <a:ext cx="2638806" cy="15447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EB9A474-2698-CD5C-ED7C-760B017BD7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897" y="5287528"/>
            <a:ext cx="2928364" cy="173470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82EB63B-DC9E-72D8-219A-E7BA7A182589}"/>
              </a:ext>
            </a:extLst>
          </p:cNvPr>
          <p:cNvSpPr txBox="1"/>
          <p:nvPr/>
        </p:nvSpPr>
        <p:spPr>
          <a:xfrm>
            <a:off x="469753" y="4718304"/>
            <a:ext cx="348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03: I copy the website URL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2968415-B089-AFF0-8A4B-24EC91A1D9E6}"/>
              </a:ext>
            </a:extLst>
          </p:cNvPr>
          <p:cNvSpPr txBox="1"/>
          <p:nvPr/>
        </p:nvSpPr>
        <p:spPr>
          <a:xfrm>
            <a:off x="4778639" y="3732520"/>
            <a:ext cx="28501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04:  I highlighted the specific word I wanted to use to insert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link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B8F094-2243-8BCE-640E-C383C0095A38}"/>
              </a:ext>
            </a:extLst>
          </p:cNvPr>
          <p:cNvSpPr txBox="1"/>
          <p:nvPr/>
        </p:nvSpPr>
        <p:spPr>
          <a:xfrm>
            <a:off x="761510" y="7323349"/>
            <a:ext cx="30512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05: I then go to my ribbon and select link, ensuring my curser is where I want to paste the address. Holding Ctrl  and click V to paste.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8C71A9-6B16-6F3D-2B04-99541F362BF7}"/>
              </a:ext>
            </a:extLst>
          </p:cNvPr>
          <p:cNvSpPr txBox="1"/>
          <p:nvPr/>
        </p:nvSpPr>
        <p:spPr>
          <a:xfrm>
            <a:off x="4789804" y="5967784"/>
            <a:ext cx="4090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Step 06: I then test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link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access UWTSD website and brows.</a:t>
            </a:r>
          </a:p>
          <a:p>
            <a:endParaRPr lang="en-GB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8820CC6-94DC-996D-DFD9-187CF8074E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0690" y="7453612"/>
            <a:ext cx="3282043" cy="1734702"/>
          </a:xfrm>
          <a:prstGeom prst="rect">
            <a:avLst/>
          </a:prstGeom>
        </p:spPr>
      </p:pic>
      <p:sp>
        <p:nvSpPr>
          <p:cNvPr id="25" name="Footer Placeholder 24">
            <a:extLst>
              <a:ext uri="{FF2B5EF4-FFF2-40B4-BE49-F238E27FC236}">
                <a16:creationId xmlns:a16="http://schemas.microsoft.com/office/drawing/2014/main" id="{C296C2E9-7745-9E96-095C-C43736206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Tina Powell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3A079014-F5BC-B308-02D8-4115A55C0EBF}"/>
              </a:ext>
            </a:extLst>
          </p:cNvPr>
          <p:cNvCxnSpPr>
            <a:cxnSpLocks/>
          </p:cNvCxnSpPr>
          <p:nvPr/>
        </p:nvCxnSpPr>
        <p:spPr>
          <a:xfrm>
            <a:off x="6958771" y="5010722"/>
            <a:ext cx="367553" cy="67581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16EEC487-FA4D-0076-1DA2-3DF6D3000882}"/>
              </a:ext>
            </a:extLst>
          </p:cNvPr>
          <p:cNvSpPr txBox="1"/>
          <p:nvPr/>
        </p:nvSpPr>
        <p:spPr>
          <a:xfrm>
            <a:off x="4243705" y="5031826"/>
            <a:ext cx="2829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Click this link to access UWTSD website.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9991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279</TotalTime>
  <Words>121</Words>
  <Application>Microsoft Office PowerPoint</Application>
  <PresentationFormat>A3 Paper (297x420 mm)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 insert hyperlink in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Tina Tamara Powell (2534140)</dc:creator>
  <cp:lastModifiedBy>Tina Tamara Powell (2534140)</cp:lastModifiedBy>
  <cp:revision>7</cp:revision>
  <dcterms:created xsi:type="dcterms:W3CDTF">2026-03-15T16:54:18Z</dcterms:created>
  <dcterms:modified xsi:type="dcterms:W3CDTF">2026-03-16T01:04:02Z</dcterms:modified>
</cp:coreProperties>
</file>