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5" r:id="rId6"/>
    <p:sldId id="260" r:id="rId7"/>
    <p:sldId id="264" r:id="rId8"/>
    <p:sldId id="263" r:id="rId9"/>
    <p:sldId id="262" r:id="rId10"/>
    <p:sldId id="266" r:id="rId11"/>
    <p:sldId id="269" r:id="rId12"/>
    <p:sldId id="270" r:id="rId13"/>
    <p:sldId id="268" r:id="rId14"/>
    <p:sldId id="271" r:id="rId15"/>
    <p:sldId id="272" r:id="rId16"/>
    <p:sldId id="267" r:id="rId17"/>
    <p:sldId id="273" r:id="rId18"/>
    <p:sldId id="26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7" d="100"/>
          <a:sy n="47" d="100"/>
        </p:scale>
        <p:origin x="331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FDDBF-E233-445C-2899-C44D387F08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7CFC87-7DB0-BD75-D532-0E0805CEDC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40C83-04E5-518B-2DF0-6713251FA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8FA6-4954-4530-A04F-5A3AF3FE2C5E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365BD-1B8F-BD87-1E59-37D6E25C71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7C5262-D435-8223-B6B4-06B33165F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3909F-B841-498F-9DC7-C404841F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356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BFCBE-8E67-9C44-1B20-6A0C61883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BE1EE5-D78F-D605-D289-46EAD05FE8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6628D8-B68C-7D1C-3036-5B0735C13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8FA6-4954-4530-A04F-5A3AF3FE2C5E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D23E50-1881-2111-4429-D02CA1EC1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642F1F-4F3E-5C7A-D6B9-7D7BBBB085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3909F-B841-498F-9DC7-C404841F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50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97F4D-B65C-74F4-7D46-FD32DB5E0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6CAA03-76F8-7688-1A65-22ADDE9AC7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7B316-698A-FCD8-60DC-B4D584C09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8FA6-4954-4530-A04F-5A3AF3FE2C5E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D661DC-D27E-F90B-8DB1-BE7972BAA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38C5CF-E5FE-45AC-D8CC-A67A192FC9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3909F-B841-498F-9DC7-C404841F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35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F88FF-FBA5-4425-1794-317E42106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8E872-D192-0EE0-00A2-F41B77E3AD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365CFE-CC91-01FF-F9A7-BB1EB97AB3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3C56FA-E1DB-DE58-B0F1-D0679C403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8FA6-4954-4530-A04F-5A3AF3FE2C5E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1C77E-6D93-A42C-6426-7CB2662A0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CABDBC-0623-0E14-29DB-1C82CD5FC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3909F-B841-498F-9DC7-C404841F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20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A6586-84B3-3081-76C4-46EC29A2A3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6BCB44-6D22-64FF-D7D2-B9D1C4EEC5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E2AD05-4C16-A3E0-7B01-D076241B46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130018-B3C7-B27B-EAEA-33E74CC713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EF3054-9BFC-171D-B5F9-357C226F05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562747-0D22-EB1D-5B10-823075CBA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8FA6-4954-4530-A04F-5A3AF3FE2C5E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5F2D3C-A5DF-3482-4FD2-8091F6953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C5A00D-A7D4-43DA-3859-615F902CE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3909F-B841-498F-9DC7-C404841F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376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2D5C3-9A62-5382-5508-33E758464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768A1E-003C-86B5-33D2-92323E34A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8FA6-4954-4530-A04F-5A3AF3FE2C5E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E8045A-2E99-A7EC-70B0-76A8A9317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02D139-B1E3-034E-BC93-36DBF8C4E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3909F-B841-498F-9DC7-C404841F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752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DAE708F-62F3-E2B6-B295-FD34CE376E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8FA6-4954-4530-A04F-5A3AF3FE2C5E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744392-1CDC-1BA1-4AAA-6927EABA9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BBCE8F-C5DB-93F5-1BA7-0410438F4A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3909F-B841-498F-9DC7-C404841F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616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22A08-9C92-F79C-B609-8DDB47946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93D00-0A33-0382-7F29-345C9ADB5C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C9216B-0D51-871F-1969-2006BBADB4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293A76-23B8-29A7-7201-97740E55F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8FA6-4954-4530-A04F-5A3AF3FE2C5E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16801E-47FD-6105-D96B-1DF4998D7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379716-C019-CD0A-2554-B0ED5F7E6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3909F-B841-498F-9DC7-C404841F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0793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C101A-4920-C27F-3EC4-5030CAED4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9A708D-57F2-BDC9-1141-15BEC94F6C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D38560-C7E1-3B51-2769-1F28B63642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054306-884D-5D8F-F8A0-F62767116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8FA6-4954-4530-A04F-5A3AF3FE2C5E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7AF855-7C29-221A-F137-EF9F9A84A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5C7870-AE71-050A-80AA-1B19A33023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3909F-B841-498F-9DC7-C404841F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798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3AD76E-5945-CEA9-F29F-9379F4047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84E474-63E8-C494-E85C-9B902BA5D6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DD8016-A993-0666-5238-5CAC6824A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8FA6-4954-4530-A04F-5A3AF3FE2C5E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7D12A4-BCC8-0EF9-C7F8-3E5A91540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02715-BDD2-0F51-AC7E-F17794923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3909F-B841-498F-9DC7-C404841F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552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3AE16B-5C8D-208A-9E9D-6CD1F41573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1D1EFB-220E-4B11-E7CE-E3C0305105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D1CFB-050F-B4EF-7CC6-08A968055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AA8FA6-4954-4530-A04F-5A3AF3FE2C5E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3B868-C9B5-D531-E014-C9047B42C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331BE2-235A-6B0E-3E32-DB3D8009D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43909F-B841-498F-9DC7-C404841F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038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497FDF-30DF-1A30-6372-53B470E07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B70234-3AE1-3491-DE4A-4913B16788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FD230-2DBC-3391-5EF5-5BBFD649A0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AA8FA6-4954-4530-A04F-5A3AF3FE2C5E}" type="datetimeFigureOut">
              <a:rPr lang="en-GB" smtClean="0"/>
              <a:t>11/04/2025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57E783-FF59-1B9C-7C44-5ABBA1C01C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62FBB6-EE29-B466-2619-6DA1E2E9F2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43909F-B841-498F-9DC7-C404841F1C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2092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btpa.police.uk/wp-content/uploads/2022/05/9433_BTPA_StrategicPlan2022_Digital.pdf" TargetMode="External"/><Relationship Id="rId2" Type="http://schemas.openxmlformats.org/officeDocument/2006/relationships/hyperlink" Target="https://www.avonandsomerset-pcc.gov.uk/wp-content/uploads/2024/12/AS-Police-Crime-Plan-2024-2029-09DEC24-1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outhwalescommissioner.org.uk/commissioners-priorities/police-crime-justice-plan-2025-29/" TargetMode="External"/><Relationship Id="rId5" Type="http://schemas.openxmlformats.org/officeDocument/2006/relationships/hyperlink" Target="https://www.merseysidepcc.info/media/oykcfja5/police-and-crime-plan-2025-29.pdf" TargetMode="External"/><Relationship Id="rId4" Type="http://schemas.openxmlformats.org/officeDocument/2006/relationships/hyperlink" Target="https://d1lmpjji0e63yt.cloudfront.net/files/2024-29-PoliceCrime-Pla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A602BC-0A34-DDFE-A11C-C7B936F4D2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5116529"/>
            <a:ext cx="10592174" cy="1000655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Police and Crime Plans 2025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E4C859-5A8C-599E-5F6C-B44E3A1308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577" b="15784"/>
          <a:stretch/>
        </p:blipFill>
        <p:spPr>
          <a:xfrm>
            <a:off x="-1" y="10"/>
            <a:ext cx="12192001" cy="4201449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2941813"/>
            <a:ext cx="12188952" cy="1828800"/>
            <a:chOff x="-305" y="3144820"/>
            <a:chExt cx="9182100" cy="1551136"/>
          </a:xfrm>
        </p:grpSpPr>
        <p:sp useBgFill="1">
          <p:nvSpPr>
            <p:cNvPr id="13" name="Freeform: Shape 12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491961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C286D-9414-29B4-81E4-523EB1491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FAC94-ECAB-790C-ECCB-43EDE4782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quick trawl around England and Wales</a:t>
            </a:r>
          </a:p>
          <a:p>
            <a:r>
              <a:rPr lang="en-GB" dirty="0"/>
              <a:t>South Wales PCC</a:t>
            </a:r>
          </a:p>
          <a:p>
            <a:r>
              <a:rPr lang="en-GB" dirty="0"/>
              <a:t>Humberside PCC</a:t>
            </a:r>
          </a:p>
          <a:p>
            <a:r>
              <a:rPr lang="en-GB" dirty="0"/>
              <a:t>Avon and Somerset PCC</a:t>
            </a:r>
          </a:p>
          <a:p>
            <a:r>
              <a:rPr lang="en-GB" dirty="0"/>
              <a:t>Merseyside PCC</a:t>
            </a:r>
          </a:p>
          <a:p>
            <a:r>
              <a:rPr lang="en-GB" dirty="0"/>
              <a:t>British Transport Police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7584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8A0BC-3564-BC41-5CF7-4A0B794EE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76ADF-30CC-5720-9693-B21E178EED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03D483-279D-C64B-EF45-DD00754688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240" y="0"/>
            <a:ext cx="5166239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437BAE9-2C8C-41CC-B81C-D65B17F35A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4578" y="0"/>
            <a:ext cx="48404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413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D3809-6D89-07C5-272D-4A46E1806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EFC96-3367-3E29-17E8-837782A03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21B436-B706-83BF-065F-F70F07197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3601" y="200721"/>
            <a:ext cx="6174422" cy="64565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E112D28-CD6F-E6BF-5FFF-BB82D39B47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639" y="-62706"/>
            <a:ext cx="483544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084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96678F9-987C-33FF-DD4E-DDFCEC32AC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593" y="1324768"/>
            <a:ext cx="3049701" cy="435133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599192-B7A2-BB36-903C-11DBB0CCE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A06BBD5-0687-B7A1-F47E-6376614323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364663" y="1324768"/>
            <a:ext cx="3046475" cy="4351338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B58D1EC-9345-2FBB-B3CF-D4EA02D04C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3385" y="1324768"/>
            <a:ext cx="3138037" cy="43513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C80769-B26D-682B-432B-8E421E22597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8229" y="1324768"/>
            <a:ext cx="3053476" cy="435133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3314E22-2819-26C6-19B2-33953A1676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34390" y="1324768"/>
            <a:ext cx="305347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56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CD61776-F4D9-E012-CA77-2DCF69018B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70761E0-5E0E-8915-3C77-8D64230418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5244" y="0"/>
            <a:ext cx="102015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372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1D540-0AA1-1DBA-75E6-5E9F65E40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0CBDC-3422-A980-13BA-8A7BF7D4A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ADCE48-9870-869E-2FC2-CF228D41FF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5652" y="0"/>
            <a:ext cx="96406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0631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3237D-4AC9-3A8B-EE39-72A1FFA2A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0807C-0BF2-73FE-DC96-A5AFD2ABCF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239327-70BD-3051-F427-948E110FB2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0331" y="0"/>
            <a:ext cx="96513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8871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829F1-B4D2-0A0B-C0EB-B54A6DD9A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2EE3B-CBB5-5A1C-F26A-598880E32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8B0D9A6-851D-8069-66BB-74015B3940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802" y="546417"/>
            <a:ext cx="5172075" cy="60293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A5D4577-B51D-BB1B-CD70-61740CA4CC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550" y="157162"/>
            <a:ext cx="10248900" cy="654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54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FB104-C2F6-6A32-0511-89D6B62FBF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EFF63-5654-CCE1-00CC-30088F6A5A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7A1E88-1593-F303-7E2B-AB0BA811CB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032" y="0"/>
            <a:ext cx="97339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1335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FED017B-DE07-61BA-1B94-56B89046FF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6166" y="0"/>
            <a:ext cx="96196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44278E4-D076-A371-9F49-D22310FAC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FD8A1-71FE-5C5B-D3CE-A6607AE3E4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361E5D-D8F9-74EB-5F52-1A629D69B5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3235" y="109537"/>
            <a:ext cx="5048250" cy="663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898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7FAA9-4497-0328-6772-45E790209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A7706-C2D7-F81F-BBCA-146A2BF439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CE2F60-FFE4-2818-E5F2-917EE166B5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266" y="0"/>
            <a:ext cx="96654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11984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BE73E-6AB5-9EF8-EF90-B9390BB8C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1C899C-C89A-D828-20DC-F60428467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23D30F-58FF-DA0D-0E59-13D5B10DC7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559" y="290512"/>
            <a:ext cx="4624713" cy="62769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53CAB2F-E7A3-AF56-14BF-2E5DD93259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8084" y="290512"/>
            <a:ext cx="4486275" cy="627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1305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4965-6369-9945-73E9-2B08F9363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CF155-B43A-3BD9-612F-5014FA33A9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5AE6CF-5253-66C5-BE25-9704F3C6B3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964" y="0"/>
            <a:ext cx="102600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1663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46BC5-211A-825B-F500-99BC20438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71507-4317-FE86-DF11-3C952F087C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451A43D-2F3E-EB1B-7274-72B14B861B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9743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3A864-021D-AD99-06D7-64946080D6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58264-FEA6-024C-E33E-A339FFC6A7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DFB152-ED22-A58C-7592-5AE2B9D7F6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8833" y="0"/>
            <a:ext cx="99943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6299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17B3A-F370-0A5A-EBD5-7B91A2A19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D39A1-9ADD-B968-DE5A-0E6BF0126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538E1C-17F0-66D0-1090-FDBCF9CF0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647" y="0"/>
            <a:ext cx="5136705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A6C6656-B2C1-D1DB-4507-E1E511D4A2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1504" y="0"/>
            <a:ext cx="49505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5396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42F9D-75D3-F5BE-B1D3-40AFB36D4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47F00E-FAC5-ADA4-9A67-16908CC106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Avon and Somerset – </a:t>
            </a:r>
            <a:r>
              <a:rPr lang="en-US" dirty="0">
                <a:hlinkClick r:id="rId2"/>
              </a:rPr>
              <a:t>https://www.avonandsomerset-pcc.gov.uk/wp-content/uploads/2024/12/AS-Police-Crime-Plan-2024-2029-09DEC24-1.pdf</a:t>
            </a:r>
            <a:r>
              <a:rPr lang="en-US" dirty="0"/>
              <a:t> </a:t>
            </a:r>
          </a:p>
          <a:p>
            <a:r>
              <a:rPr lang="en-GB" dirty="0"/>
              <a:t>BTP - </a:t>
            </a:r>
            <a:r>
              <a:rPr lang="en-GB" dirty="0">
                <a:hlinkClick r:id="rId3"/>
              </a:rPr>
              <a:t>https://btpa.police.uk/wp-content/uploads/2022/05/9433_BTPA_StrategicPlan2022_Digital.pdf</a:t>
            </a:r>
            <a:r>
              <a:rPr lang="en-GB" dirty="0"/>
              <a:t> </a:t>
            </a:r>
          </a:p>
          <a:p>
            <a:r>
              <a:rPr lang="en-US" dirty="0"/>
              <a:t>Humberside – </a:t>
            </a:r>
            <a:r>
              <a:rPr lang="en-GB" dirty="0">
                <a:hlinkClick r:id="rId4"/>
              </a:rPr>
              <a:t>2024-29 </a:t>
            </a:r>
            <a:r>
              <a:rPr lang="en-GB" dirty="0" err="1">
                <a:hlinkClick r:id="rId4"/>
              </a:rPr>
              <a:t>Police&amp;Crime</a:t>
            </a:r>
            <a:r>
              <a:rPr lang="en-GB" dirty="0">
                <a:hlinkClick r:id="rId4"/>
              </a:rPr>
              <a:t> Plan</a:t>
            </a:r>
            <a:endParaRPr lang="en-US" dirty="0"/>
          </a:p>
          <a:p>
            <a:r>
              <a:rPr lang="en-GB" dirty="0"/>
              <a:t>Merseyside – </a:t>
            </a:r>
            <a:r>
              <a:rPr lang="en-GB" dirty="0">
                <a:hlinkClick r:id="rId5"/>
              </a:rPr>
              <a:t>https://www.merseysidepcc.info/media/oykcfja5/police-and-crime-plan-2025-29.pdf</a:t>
            </a:r>
            <a:endParaRPr lang="en-GB" dirty="0"/>
          </a:p>
          <a:p>
            <a:r>
              <a:rPr lang="en-GB" dirty="0"/>
              <a:t>South Wales - </a:t>
            </a:r>
            <a:r>
              <a:rPr lang="en-US" dirty="0">
                <a:hlinkClick r:id="rId6"/>
              </a:rPr>
              <a:t>Police, Crime &amp; Justice Plan 2025-29 - South Wales Police and Crime Commissioner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608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115</Words>
  <Application>Microsoft Office PowerPoint</Application>
  <PresentationFormat>Widescreen</PresentationFormat>
  <Paragraphs>14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Police and Crime Plans 2025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Mike Durke</dc:creator>
  <cp:lastModifiedBy>Mike Durke</cp:lastModifiedBy>
  <cp:revision>2</cp:revision>
  <dcterms:created xsi:type="dcterms:W3CDTF">2025-04-01T12:53:47Z</dcterms:created>
  <dcterms:modified xsi:type="dcterms:W3CDTF">2025-04-11T12:46:19Z</dcterms:modified>
</cp:coreProperties>
</file>