
<file path=[Content_Types].xml><?xml version="1.0" encoding="utf-8"?>
<Types xmlns="http://schemas.openxmlformats.org/package/2006/content-types">
  <Default Extension="png" ContentType="image/png"/>
  <Default Extension="bin" ContentType="application/vnd.ms-office.activeX"/>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activeX/activeX1.xml" ContentType="application/vnd.ms-office.activeX+xml"/>
  <Override PartName="/ppt/activeX/activeX2.xml" ContentType="application/vnd.ms-office.activeX+xml"/>
  <Override PartName="/ppt/activeX/activeX3.xml" ContentType="application/vnd.ms-office.activeX+xml"/>
  <Override PartName="/ppt/activeX/activeX4.xml" ContentType="application/vnd.ms-office.activeX+xml"/>
  <Override PartName="/ppt/activeX/activeX5.xml" ContentType="application/vnd.ms-office.activeX+xml"/>
  <Override PartName="/ppt/activeX/activeX6.xml" ContentType="application/vnd.ms-office.activeX+xml"/>
  <Override PartName="/ppt/activeX/activeX7.xml" ContentType="application/vnd.ms-office.activeX+xml"/>
  <Override PartName="/ppt/activeX/activeX8.xml" ContentType="application/vnd.ms-office.activeX+xml"/>
  <Override PartName="/ppt/activeX/activeX9.xml" ContentType="application/vnd.ms-office.activeX+xml"/>
  <Override PartName="/ppt/activeX/activeX10.xml" ContentType="application/vnd.ms-office.activeX+xml"/>
  <Override PartName="/ppt/activeX/activeX11.xml" ContentType="application/vnd.ms-office.activeX+xml"/>
  <Override PartName="/ppt/activeX/activeX12.xml" ContentType="application/vnd.ms-office.activeX+xml"/>
  <Override PartName="/ppt/activeX/activeX13.xml" ContentType="application/vnd.ms-office.activeX+xml"/>
  <Override PartName="/ppt/activeX/activeX14.xml" ContentType="application/vnd.ms-office.activeX+xml"/>
  <Override PartName="/ppt/activeX/activeX15.xml" ContentType="application/vnd.ms-office.activeX+xml"/>
  <Override PartName="/ppt/activeX/activeX16.xml" ContentType="application/vnd.ms-office.activeX+xml"/>
  <Override PartName="/ppt/activeX/activeX17.xml" ContentType="application/vnd.ms-office.activeX+xml"/>
  <Override PartName="/ppt/activeX/activeX18.xml" ContentType="application/vnd.ms-office.activeX+xml"/>
  <Override PartName="/ppt/activeX/activeX19.xml" ContentType="application/vnd.ms-office.activeX+xml"/>
  <Override PartName="/ppt/activeX/activeX20.xml" ContentType="application/vnd.ms-office.activeX+xml"/>
  <Override PartName="/ppt/activeX/activeX21.xml" ContentType="application/vnd.ms-office.activeX+xml"/>
  <Override PartName="/ppt/activeX/activeX22.xml" ContentType="application/vnd.ms-office.activeX+xml"/>
  <Override PartName="/ppt/activeX/activeX23.xml" ContentType="application/vnd.ms-office.activeX+xml"/>
  <Override PartName="/ppt/activeX/activeX24.xml" ContentType="application/vnd.ms-office.activeX+xml"/>
  <Override PartName="/ppt/activeX/activeX25.xml" ContentType="application/vnd.ms-office.activeX+xml"/>
  <Override PartName="/ppt/activeX/activeX26.xml" ContentType="application/vnd.ms-office.activeX+xml"/>
  <Override PartName="/ppt/activeX/activeX27.xml" ContentType="application/vnd.ms-office.activeX+xml"/>
  <Override PartName="/ppt/activeX/activeX28.xml" ContentType="application/vnd.ms-office.activeX+xml"/>
  <Override PartName="/ppt/activeX/activeX29.xml" ContentType="application/vnd.ms-office.activeX+xml"/>
  <Override PartName="/ppt/activeX/activeX30.xml" ContentType="application/vnd.ms-office.activeX+xml"/>
  <Override PartName="/ppt/activeX/activeX31.xml" ContentType="application/vnd.ms-office.activeX+xml"/>
  <Override PartName="/ppt/activeX/activeX32.xml" ContentType="application/vnd.ms-office.activeX+xml"/>
  <Override PartName="/ppt/activeX/activeX33.xml" ContentType="application/vnd.ms-office.activeX+xml"/>
  <Override PartName="/ppt/activeX/activeX34.xml" ContentType="application/vnd.ms-office.activeX+xml"/>
  <Override PartName="/ppt/activeX/activeX35.xml" ContentType="application/vnd.ms-office.activeX+xml"/>
  <Override PartName="/ppt/activeX/activeX36.xml" ContentType="application/vnd.ms-office.activeX+xml"/>
  <Override PartName="/ppt/activeX/activeX37.xml" ContentType="application/vnd.ms-office.activeX+xml"/>
  <Override PartName="/ppt/activeX/activeX38.xml" ContentType="application/vnd.ms-office.activeX+xml"/>
  <Override PartName="/ppt/activeX/activeX39.xml" ContentType="application/vnd.ms-office.activeX+xml"/>
  <Override PartName="/ppt/activeX/activeX40.xml" ContentType="application/vnd.ms-office.activeX+xml"/>
  <Override PartName="/ppt/activeX/activeX41.xml" ContentType="application/vnd.ms-office.activeX+xml"/>
  <Override PartName="/ppt/activeX/activeX42.xml" ContentType="application/vnd.ms-office.activeX+xml"/>
  <Override PartName="/ppt/activeX/activeX43.xml" ContentType="application/vnd.ms-office.activeX+xml"/>
  <Override PartName="/ppt/activeX/activeX44.xml" ContentType="application/vnd.ms-office.activeX+xml"/>
  <Override PartName="/ppt/activeX/activeX45.xml" ContentType="application/vnd.ms-office.activeX+xml"/>
  <Override PartName="/ppt/activeX/activeX46.xml" ContentType="application/vnd.ms-office.activeX+xml"/>
  <Override PartName="/ppt/activeX/activeX47.xml" ContentType="application/vnd.ms-office.activeX+xml"/>
  <Override PartName="/ppt/activeX/activeX48.xml" ContentType="application/vnd.ms-office.activeX+xml"/>
  <Override PartName="/ppt/activeX/activeX49.xml" ContentType="application/vnd.ms-office.activeX+xml"/>
  <Override PartName="/ppt/activeX/activeX50.xml" ContentType="application/vnd.ms-office.activeX+xml"/>
  <Override PartName="/ppt/activeX/activeX51.xml" ContentType="application/vnd.ms-office.activeX+xml"/>
  <Override PartName="/ppt/activeX/activeX52.xml" ContentType="application/vnd.ms-office.activeX+xml"/>
  <Override PartName="/ppt/activeX/activeX53.xml" ContentType="application/vnd.ms-office.activeX+xml"/>
  <Override PartName="/ppt/activeX/activeX54.xml" ContentType="application/vnd.ms-office.activeX+xml"/>
  <Override PartName="/ppt/activeX/activeX55.xml" ContentType="application/vnd.ms-office.activeX+xml"/>
  <Override PartName="/ppt/activeX/activeX56.xml" ContentType="application/vnd.ms-office.activeX+xml"/>
  <Override PartName="/ppt/activeX/activeX57.xml" ContentType="application/vnd.ms-office.activeX+xml"/>
  <Override PartName="/ppt/activeX/activeX58.xml" ContentType="application/vnd.ms-office.activeX+xml"/>
  <Override PartName="/ppt/activeX/activeX59.xml" ContentType="application/vnd.ms-office.activeX+xml"/>
  <Override PartName="/ppt/activeX/activeX60.xml" ContentType="application/vnd.ms-office.activeX+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7" r:id="rId9"/>
    <p:sldId id="266" r:id="rId10"/>
    <p:sldId id="263" r:id="rId11"/>
    <p:sldId id="264" r:id="rId12"/>
    <p:sldId id="265"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_rels/activeX5.xml.rels><?xml version="1.0" encoding="UTF-8" standalone="yes"?>
<Relationships xmlns="http://schemas.openxmlformats.org/package/2006/relationships"><Relationship Id="rId1" Type="http://schemas.microsoft.com/office/2006/relationships/activeXControlBinary" Target="activeX5.bin"/></Relationships>
</file>

<file path=ppt/activeX/_rels/activeX6.xml.rels><?xml version="1.0" encoding="UTF-8" standalone="yes"?>
<Relationships xmlns="http://schemas.openxmlformats.org/package/2006/relationships"><Relationship Id="rId1" Type="http://schemas.microsoft.com/office/2006/relationships/activeXControlBinary" Target="activeX6.bin"/></Relationships>
</file>

<file path=ppt/activeX/_rels/activeX7.xml.rels><?xml version="1.0" encoding="UTF-8" standalone="yes"?>
<Relationships xmlns="http://schemas.openxmlformats.org/package/2006/relationships"><Relationship Id="rId1" Type="http://schemas.microsoft.com/office/2006/relationships/activeXControlBinary" Target="activeX7.bin"/></Relationships>
</file>

<file path=ppt/activeX/_rels/activeX8.xml.rels><?xml version="1.0" encoding="UTF-8" standalone="yes"?>
<Relationships xmlns="http://schemas.openxmlformats.org/package/2006/relationships"><Relationship Id="rId1" Type="http://schemas.microsoft.com/office/2006/relationships/activeXControlBinary" Target="activeX8.bin"/></Relationships>
</file>

<file path=ppt/activeX/_rels/activeX9.xml.rels><?xml version="1.0" encoding="UTF-8" standalone="yes"?>
<Relationships xmlns="http://schemas.openxmlformats.org/package/2006/relationships"><Relationship Id="rId1" Type="http://schemas.microsoft.com/office/2006/relationships/activeXControlBinary" Target="activeX9.bin"/></Relationships>
</file>

<file path=ppt/activeX/_rels/activeX10.xml.rels><?xml version="1.0" encoding="UTF-8" standalone="yes"?>
<Relationships xmlns="http://schemas.openxmlformats.org/package/2006/relationships"><Relationship Id="rId1" Type="http://schemas.microsoft.com/office/2006/relationships/activeXControlBinary" Target="activeX10.bin"/></Relationships>
</file>

<file path=ppt/activeX/_rels/activeX11.xml.rels><?xml version="1.0" encoding="UTF-8" standalone="yes"?>
<Relationships xmlns="http://schemas.openxmlformats.org/package/2006/relationships"><Relationship Id="rId1" Type="http://schemas.microsoft.com/office/2006/relationships/activeXControlBinary" Target="activeX11.bin"/></Relationships>
</file>

<file path=ppt/activeX/_rels/activeX12.xml.rels><?xml version="1.0" encoding="UTF-8" standalone="yes"?>
<Relationships xmlns="http://schemas.openxmlformats.org/package/2006/relationships"><Relationship Id="rId1" Type="http://schemas.microsoft.com/office/2006/relationships/activeXControlBinary" Target="activeX12.bin"/></Relationships>
</file>

<file path=ppt/activeX/_rels/activeX13.xml.rels><?xml version="1.0" encoding="UTF-8" standalone="yes"?>
<Relationships xmlns="http://schemas.openxmlformats.org/package/2006/relationships"><Relationship Id="rId1" Type="http://schemas.microsoft.com/office/2006/relationships/activeXControlBinary" Target="activeX13.bin"/></Relationships>
</file>

<file path=ppt/activeX/_rels/activeX14.xml.rels><?xml version="1.0" encoding="UTF-8" standalone="yes"?>
<Relationships xmlns="http://schemas.openxmlformats.org/package/2006/relationships"><Relationship Id="rId1" Type="http://schemas.microsoft.com/office/2006/relationships/activeXControlBinary" Target="activeX14.bin"/></Relationships>
</file>

<file path=ppt/activeX/_rels/activeX15.xml.rels><?xml version="1.0" encoding="UTF-8" standalone="yes"?>
<Relationships xmlns="http://schemas.openxmlformats.org/package/2006/relationships"><Relationship Id="rId1" Type="http://schemas.microsoft.com/office/2006/relationships/activeXControlBinary" Target="activeX15.bin"/></Relationships>
</file>

<file path=ppt/activeX/_rels/activeX16.xml.rels><?xml version="1.0" encoding="UTF-8" standalone="yes"?>
<Relationships xmlns="http://schemas.openxmlformats.org/package/2006/relationships"><Relationship Id="rId1" Type="http://schemas.microsoft.com/office/2006/relationships/activeXControlBinary" Target="activeX16.bin"/></Relationships>
</file>

<file path=ppt/activeX/_rels/activeX17.xml.rels><?xml version="1.0" encoding="UTF-8" standalone="yes"?>
<Relationships xmlns="http://schemas.openxmlformats.org/package/2006/relationships"><Relationship Id="rId1" Type="http://schemas.microsoft.com/office/2006/relationships/activeXControlBinary" Target="activeX17.bin"/></Relationships>
</file>

<file path=ppt/activeX/_rels/activeX18.xml.rels><?xml version="1.0" encoding="UTF-8" standalone="yes"?>
<Relationships xmlns="http://schemas.openxmlformats.org/package/2006/relationships"><Relationship Id="rId1" Type="http://schemas.microsoft.com/office/2006/relationships/activeXControlBinary" Target="activeX18.bin"/></Relationships>
</file>

<file path=ppt/activeX/_rels/activeX19.xml.rels><?xml version="1.0" encoding="UTF-8" standalone="yes"?>
<Relationships xmlns="http://schemas.openxmlformats.org/package/2006/relationships"><Relationship Id="rId1" Type="http://schemas.microsoft.com/office/2006/relationships/activeXControlBinary" Target="activeX19.bin"/></Relationships>
</file>

<file path=ppt/activeX/_rels/activeX20.xml.rels><?xml version="1.0" encoding="UTF-8" standalone="yes"?>
<Relationships xmlns="http://schemas.openxmlformats.org/package/2006/relationships"><Relationship Id="rId1" Type="http://schemas.microsoft.com/office/2006/relationships/activeXControlBinary" Target="activeX20.bin"/></Relationships>
</file>

<file path=ppt/activeX/_rels/activeX21.xml.rels><?xml version="1.0" encoding="UTF-8" standalone="yes"?>
<Relationships xmlns="http://schemas.openxmlformats.org/package/2006/relationships"><Relationship Id="rId1" Type="http://schemas.microsoft.com/office/2006/relationships/activeXControlBinary" Target="activeX21.bin"/></Relationships>
</file>

<file path=ppt/activeX/_rels/activeX22.xml.rels><?xml version="1.0" encoding="UTF-8" standalone="yes"?>
<Relationships xmlns="http://schemas.openxmlformats.org/package/2006/relationships"><Relationship Id="rId1" Type="http://schemas.microsoft.com/office/2006/relationships/activeXControlBinary" Target="activeX22.bin"/></Relationships>
</file>

<file path=ppt/activeX/_rels/activeX23.xml.rels><?xml version="1.0" encoding="UTF-8" standalone="yes"?>
<Relationships xmlns="http://schemas.openxmlformats.org/package/2006/relationships"><Relationship Id="rId1" Type="http://schemas.microsoft.com/office/2006/relationships/activeXControlBinary" Target="activeX23.bin"/></Relationships>
</file>

<file path=ppt/activeX/_rels/activeX24.xml.rels><?xml version="1.0" encoding="UTF-8" standalone="yes"?>
<Relationships xmlns="http://schemas.openxmlformats.org/package/2006/relationships"><Relationship Id="rId1" Type="http://schemas.microsoft.com/office/2006/relationships/activeXControlBinary" Target="activeX24.bin"/></Relationships>
</file>

<file path=ppt/activeX/_rels/activeX25.xml.rels><?xml version="1.0" encoding="UTF-8" standalone="yes"?>
<Relationships xmlns="http://schemas.openxmlformats.org/package/2006/relationships"><Relationship Id="rId1" Type="http://schemas.microsoft.com/office/2006/relationships/activeXControlBinary" Target="activeX25.bin"/></Relationships>
</file>

<file path=ppt/activeX/_rels/activeX26.xml.rels><?xml version="1.0" encoding="UTF-8" standalone="yes"?>
<Relationships xmlns="http://schemas.openxmlformats.org/package/2006/relationships"><Relationship Id="rId1" Type="http://schemas.microsoft.com/office/2006/relationships/activeXControlBinary" Target="activeX26.bin"/></Relationships>
</file>

<file path=ppt/activeX/_rels/activeX27.xml.rels><?xml version="1.0" encoding="UTF-8" standalone="yes"?>
<Relationships xmlns="http://schemas.openxmlformats.org/package/2006/relationships"><Relationship Id="rId1" Type="http://schemas.microsoft.com/office/2006/relationships/activeXControlBinary" Target="activeX27.bin"/></Relationships>
</file>

<file path=ppt/activeX/_rels/activeX28.xml.rels><?xml version="1.0" encoding="UTF-8" standalone="yes"?>
<Relationships xmlns="http://schemas.openxmlformats.org/package/2006/relationships"><Relationship Id="rId1" Type="http://schemas.microsoft.com/office/2006/relationships/activeXControlBinary" Target="activeX28.bin"/></Relationships>
</file>

<file path=ppt/activeX/_rels/activeX29.xml.rels><?xml version="1.0" encoding="UTF-8" standalone="yes"?>
<Relationships xmlns="http://schemas.openxmlformats.org/package/2006/relationships"><Relationship Id="rId1" Type="http://schemas.microsoft.com/office/2006/relationships/activeXControlBinary" Target="activeX29.bin"/></Relationships>
</file>

<file path=ppt/activeX/_rels/activeX30.xml.rels><?xml version="1.0" encoding="UTF-8" standalone="yes"?>
<Relationships xmlns="http://schemas.openxmlformats.org/package/2006/relationships"><Relationship Id="rId1" Type="http://schemas.microsoft.com/office/2006/relationships/activeXControlBinary" Target="activeX30.bin"/></Relationships>
</file>

<file path=ppt/activeX/_rels/activeX31.xml.rels><?xml version="1.0" encoding="UTF-8" standalone="yes"?>
<Relationships xmlns="http://schemas.openxmlformats.org/package/2006/relationships"><Relationship Id="rId1" Type="http://schemas.microsoft.com/office/2006/relationships/activeXControlBinary" Target="activeX31.bin"/></Relationships>
</file>

<file path=ppt/activeX/_rels/activeX32.xml.rels><?xml version="1.0" encoding="UTF-8" standalone="yes"?>
<Relationships xmlns="http://schemas.openxmlformats.org/package/2006/relationships"><Relationship Id="rId1" Type="http://schemas.microsoft.com/office/2006/relationships/activeXControlBinary" Target="activeX32.bin"/></Relationships>
</file>

<file path=ppt/activeX/_rels/activeX33.xml.rels><?xml version="1.0" encoding="UTF-8" standalone="yes"?>
<Relationships xmlns="http://schemas.openxmlformats.org/package/2006/relationships"><Relationship Id="rId1" Type="http://schemas.microsoft.com/office/2006/relationships/activeXControlBinary" Target="activeX33.bin"/></Relationships>
</file>

<file path=ppt/activeX/_rels/activeX34.xml.rels><?xml version="1.0" encoding="UTF-8" standalone="yes"?>
<Relationships xmlns="http://schemas.openxmlformats.org/package/2006/relationships"><Relationship Id="rId1" Type="http://schemas.microsoft.com/office/2006/relationships/activeXControlBinary" Target="activeX34.bin"/></Relationships>
</file>

<file path=ppt/activeX/_rels/activeX35.xml.rels><?xml version="1.0" encoding="UTF-8" standalone="yes"?>
<Relationships xmlns="http://schemas.openxmlformats.org/package/2006/relationships"><Relationship Id="rId1" Type="http://schemas.microsoft.com/office/2006/relationships/activeXControlBinary" Target="activeX35.bin"/></Relationships>
</file>

<file path=ppt/activeX/_rels/activeX36.xml.rels><?xml version="1.0" encoding="UTF-8" standalone="yes"?>
<Relationships xmlns="http://schemas.openxmlformats.org/package/2006/relationships"><Relationship Id="rId1" Type="http://schemas.microsoft.com/office/2006/relationships/activeXControlBinary" Target="activeX36.bin"/></Relationships>
</file>

<file path=ppt/activeX/_rels/activeX37.xml.rels><?xml version="1.0" encoding="UTF-8" standalone="yes"?>
<Relationships xmlns="http://schemas.openxmlformats.org/package/2006/relationships"><Relationship Id="rId1" Type="http://schemas.microsoft.com/office/2006/relationships/activeXControlBinary" Target="activeX37.bin"/></Relationships>
</file>

<file path=ppt/activeX/_rels/activeX38.xml.rels><?xml version="1.0" encoding="UTF-8" standalone="yes"?>
<Relationships xmlns="http://schemas.openxmlformats.org/package/2006/relationships"><Relationship Id="rId1" Type="http://schemas.microsoft.com/office/2006/relationships/activeXControlBinary" Target="activeX38.bin"/></Relationships>
</file>

<file path=ppt/activeX/_rels/activeX39.xml.rels><?xml version="1.0" encoding="UTF-8" standalone="yes"?>
<Relationships xmlns="http://schemas.openxmlformats.org/package/2006/relationships"><Relationship Id="rId1" Type="http://schemas.microsoft.com/office/2006/relationships/activeXControlBinary" Target="activeX39.bin"/></Relationships>
</file>

<file path=ppt/activeX/_rels/activeX40.xml.rels><?xml version="1.0" encoding="UTF-8" standalone="yes"?>
<Relationships xmlns="http://schemas.openxmlformats.org/package/2006/relationships"><Relationship Id="rId1" Type="http://schemas.microsoft.com/office/2006/relationships/activeXControlBinary" Target="activeX40.bin"/></Relationships>
</file>

<file path=ppt/activeX/_rels/activeX41.xml.rels><?xml version="1.0" encoding="UTF-8" standalone="yes"?>
<Relationships xmlns="http://schemas.openxmlformats.org/package/2006/relationships"><Relationship Id="rId1" Type="http://schemas.microsoft.com/office/2006/relationships/activeXControlBinary" Target="activeX41.bin"/></Relationships>
</file>

<file path=ppt/activeX/_rels/activeX42.xml.rels><?xml version="1.0" encoding="UTF-8" standalone="yes"?>
<Relationships xmlns="http://schemas.openxmlformats.org/package/2006/relationships"><Relationship Id="rId1" Type="http://schemas.microsoft.com/office/2006/relationships/activeXControlBinary" Target="activeX42.bin"/></Relationships>
</file>

<file path=ppt/activeX/_rels/activeX43.xml.rels><?xml version="1.0" encoding="UTF-8" standalone="yes"?>
<Relationships xmlns="http://schemas.openxmlformats.org/package/2006/relationships"><Relationship Id="rId1" Type="http://schemas.microsoft.com/office/2006/relationships/activeXControlBinary" Target="activeX43.bin"/></Relationships>
</file>

<file path=ppt/activeX/_rels/activeX44.xml.rels><?xml version="1.0" encoding="UTF-8" standalone="yes"?>
<Relationships xmlns="http://schemas.openxmlformats.org/package/2006/relationships"><Relationship Id="rId1" Type="http://schemas.microsoft.com/office/2006/relationships/activeXControlBinary" Target="activeX44.bin"/></Relationships>
</file>

<file path=ppt/activeX/_rels/activeX45.xml.rels><?xml version="1.0" encoding="UTF-8" standalone="yes"?>
<Relationships xmlns="http://schemas.openxmlformats.org/package/2006/relationships"><Relationship Id="rId1" Type="http://schemas.microsoft.com/office/2006/relationships/activeXControlBinary" Target="activeX45.bin"/></Relationships>
</file>

<file path=ppt/activeX/_rels/activeX46.xml.rels><?xml version="1.0" encoding="UTF-8" standalone="yes"?>
<Relationships xmlns="http://schemas.openxmlformats.org/package/2006/relationships"><Relationship Id="rId1" Type="http://schemas.microsoft.com/office/2006/relationships/activeXControlBinary" Target="activeX46.bin"/></Relationships>
</file>

<file path=ppt/activeX/_rels/activeX47.xml.rels><?xml version="1.0" encoding="UTF-8" standalone="yes"?>
<Relationships xmlns="http://schemas.openxmlformats.org/package/2006/relationships"><Relationship Id="rId1" Type="http://schemas.microsoft.com/office/2006/relationships/activeXControlBinary" Target="activeX47.bin"/></Relationships>
</file>

<file path=ppt/activeX/_rels/activeX48.xml.rels><?xml version="1.0" encoding="UTF-8" standalone="yes"?>
<Relationships xmlns="http://schemas.openxmlformats.org/package/2006/relationships"><Relationship Id="rId1" Type="http://schemas.microsoft.com/office/2006/relationships/activeXControlBinary" Target="activeX48.bin"/></Relationships>
</file>

<file path=ppt/activeX/_rels/activeX49.xml.rels><?xml version="1.0" encoding="UTF-8" standalone="yes"?>
<Relationships xmlns="http://schemas.openxmlformats.org/package/2006/relationships"><Relationship Id="rId1" Type="http://schemas.microsoft.com/office/2006/relationships/activeXControlBinary" Target="activeX49.bin"/></Relationships>
</file>

<file path=ppt/activeX/_rels/activeX50.xml.rels><?xml version="1.0" encoding="UTF-8" standalone="yes"?>
<Relationships xmlns="http://schemas.openxmlformats.org/package/2006/relationships"><Relationship Id="rId1" Type="http://schemas.microsoft.com/office/2006/relationships/activeXControlBinary" Target="activeX50.bin"/></Relationships>
</file>

<file path=ppt/activeX/_rels/activeX51.xml.rels><?xml version="1.0" encoding="UTF-8" standalone="yes"?>
<Relationships xmlns="http://schemas.openxmlformats.org/package/2006/relationships"><Relationship Id="rId1" Type="http://schemas.microsoft.com/office/2006/relationships/activeXControlBinary" Target="activeX51.bin"/></Relationships>
</file>

<file path=ppt/activeX/_rels/activeX52.xml.rels><?xml version="1.0" encoding="UTF-8" standalone="yes"?>
<Relationships xmlns="http://schemas.openxmlformats.org/package/2006/relationships"><Relationship Id="rId1" Type="http://schemas.microsoft.com/office/2006/relationships/activeXControlBinary" Target="activeX52.bin"/></Relationships>
</file>

<file path=ppt/activeX/_rels/activeX53.xml.rels><?xml version="1.0" encoding="UTF-8" standalone="yes"?>
<Relationships xmlns="http://schemas.openxmlformats.org/package/2006/relationships"><Relationship Id="rId1" Type="http://schemas.microsoft.com/office/2006/relationships/activeXControlBinary" Target="activeX53.bin"/></Relationships>
</file>

<file path=ppt/activeX/_rels/activeX54.xml.rels><?xml version="1.0" encoding="UTF-8" standalone="yes"?>
<Relationships xmlns="http://schemas.openxmlformats.org/package/2006/relationships"><Relationship Id="rId1" Type="http://schemas.microsoft.com/office/2006/relationships/activeXControlBinary" Target="activeX54.bin"/></Relationships>
</file>

<file path=ppt/activeX/_rels/activeX55.xml.rels><?xml version="1.0" encoding="UTF-8" standalone="yes"?>
<Relationships xmlns="http://schemas.openxmlformats.org/package/2006/relationships"><Relationship Id="rId1" Type="http://schemas.microsoft.com/office/2006/relationships/activeXControlBinary" Target="activeX55.bin"/></Relationships>
</file>

<file path=ppt/activeX/_rels/activeX56.xml.rels><?xml version="1.0" encoding="UTF-8" standalone="yes"?>
<Relationships xmlns="http://schemas.openxmlformats.org/package/2006/relationships"><Relationship Id="rId1" Type="http://schemas.microsoft.com/office/2006/relationships/activeXControlBinary" Target="activeX56.bin"/></Relationships>
</file>

<file path=ppt/activeX/_rels/activeX57.xml.rels><?xml version="1.0" encoding="UTF-8" standalone="yes"?>
<Relationships xmlns="http://schemas.openxmlformats.org/package/2006/relationships"><Relationship Id="rId1" Type="http://schemas.microsoft.com/office/2006/relationships/activeXControlBinary" Target="activeX57.bin"/></Relationships>
</file>

<file path=ppt/activeX/_rels/activeX58.xml.rels><?xml version="1.0" encoding="UTF-8" standalone="yes"?>
<Relationships xmlns="http://schemas.openxmlformats.org/package/2006/relationships"><Relationship Id="rId1" Type="http://schemas.microsoft.com/office/2006/relationships/activeXControlBinary" Target="activeX58.bin"/></Relationships>
</file>

<file path=ppt/activeX/_rels/activeX59.xml.rels><?xml version="1.0" encoding="UTF-8" standalone="yes"?>
<Relationships xmlns="http://schemas.openxmlformats.org/package/2006/relationships"><Relationship Id="rId1" Type="http://schemas.microsoft.com/office/2006/relationships/activeXControlBinary" Target="activeX59.bin"/></Relationships>
</file>

<file path=ppt/activeX/_rels/activeX60.xml.rels><?xml version="1.0" encoding="UTF-8" standalone="yes"?>
<Relationships xmlns="http://schemas.openxmlformats.org/package/2006/relationships"><Relationship Id="rId1" Type="http://schemas.microsoft.com/office/2006/relationships/activeXControlBinary" Target="activeX60.bin"/></Relationships>
</file>

<file path=ppt/activeX/activeX1.xml><?xml version="1.0" encoding="utf-8"?>
<ax:ocx xmlns:ax="http://schemas.microsoft.com/office/2006/activeX" xmlns:r="http://schemas.openxmlformats.org/officeDocument/2006/relationships" ax:classid="{5512D118-5CC6-11CF-8D67-00AA00BDCE1D}" ax:persistence="persistStream" r:id="rId1"/>
</file>

<file path=ppt/activeX/activeX2.xml><?xml version="1.0" encoding="utf-8"?>
<ax:ocx xmlns:ax="http://schemas.microsoft.com/office/2006/activeX" xmlns:r="http://schemas.openxmlformats.org/officeDocument/2006/relationships" ax:classid="{5512D118-5CC6-11CF-8D67-00AA00BDCE1D}" ax:persistence="persistStream" r:id="rId1"/>
</file>

<file path=ppt/activeX/activeX3.xml><?xml version="1.0" encoding="utf-8"?>
<ax:ocx xmlns:ax="http://schemas.microsoft.com/office/2006/activeX" xmlns:r="http://schemas.openxmlformats.org/officeDocument/2006/relationships" ax:classid="{5512D118-5CC6-11CF-8D67-00AA00BDCE1D}" ax:persistence="persistStream" r:id="rId1"/>
</file>

<file path=ppt/activeX/activeX4.xml><?xml version="1.0" encoding="utf-8"?>
<ax:ocx xmlns:ax="http://schemas.microsoft.com/office/2006/activeX" xmlns:r="http://schemas.openxmlformats.org/officeDocument/2006/relationships" ax:classid="{5512D118-5CC6-11CF-8D67-00AA00BDCE1D}" ax:persistence="persistStream" r:id="rId1"/>
</file>

<file path=ppt/activeX/activeX5.xml><?xml version="1.0" encoding="utf-8"?>
<ax:ocx xmlns:ax="http://schemas.microsoft.com/office/2006/activeX" xmlns:r="http://schemas.openxmlformats.org/officeDocument/2006/relationships" ax:classid="{5512D118-5CC6-11CF-8D67-00AA00BDCE1D}" ax:persistence="persistStream" r:id="rId1"/>
</file>

<file path=ppt/activeX/activeX6.xml><?xml version="1.0" encoding="utf-8"?>
<ax:ocx xmlns:ax="http://schemas.microsoft.com/office/2006/activeX" xmlns:r="http://schemas.openxmlformats.org/officeDocument/2006/relationships" ax:classid="{5512D118-5CC6-11CF-8D67-00AA00BDCE1D}" ax:persistence="persistStream" r:id="rId1"/>
</file>

<file path=ppt/activeX/activeX7.xml><?xml version="1.0" encoding="utf-8"?>
<ax:ocx xmlns:ax="http://schemas.microsoft.com/office/2006/activeX" xmlns:r="http://schemas.openxmlformats.org/officeDocument/2006/relationships" ax:classid="{5512D118-5CC6-11CF-8D67-00AA00BDCE1D}" ax:persistence="persistStream" r:id="rId1"/>
</file>

<file path=ppt/activeX/activeX8.xml><?xml version="1.0" encoding="utf-8"?>
<ax:ocx xmlns:ax="http://schemas.microsoft.com/office/2006/activeX" xmlns:r="http://schemas.openxmlformats.org/officeDocument/2006/relationships" ax:classid="{5512D118-5CC6-11CF-8D67-00AA00BDCE1D}" ax:persistence="persistStream" r:id="rId1"/>
</file>

<file path=ppt/activeX/activeX9.xml><?xml version="1.0" encoding="utf-8"?>
<ax:ocx xmlns:ax="http://schemas.microsoft.com/office/2006/activeX" xmlns:r="http://schemas.openxmlformats.org/officeDocument/2006/relationships" ax:classid="{5512D118-5CC6-11CF-8D67-00AA00BDCE1D}" ax:persistence="persistStream" r:id="rId1"/>
</file>

<file path=ppt/activeX/activeX10.xml><?xml version="1.0" encoding="utf-8"?>
<ax:ocx xmlns:ax="http://schemas.microsoft.com/office/2006/activeX" xmlns:r="http://schemas.openxmlformats.org/officeDocument/2006/relationships" ax:classid="{5512D118-5CC6-11CF-8D67-00AA00BDCE1D}" ax:persistence="persistStream" r:id="rId1"/>
</file>

<file path=ppt/activeX/activeX11.xml><?xml version="1.0" encoding="utf-8"?>
<ax:ocx xmlns:ax="http://schemas.microsoft.com/office/2006/activeX" xmlns:r="http://schemas.openxmlformats.org/officeDocument/2006/relationships" ax:classid="{5512D118-5CC6-11CF-8D67-00AA00BDCE1D}" ax:persistence="persistStream" r:id="rId1"/>
</file>

<file path=ppt/activeX/activeX12.xml><?xml version="1.0" encoding="utf-8"?>
<ax:ocx xmlns:ax="http://schemas.microsoft.com/office/2006/activeX" xmlns:r="http://schemas.openxmlformats.org/officeDocument/2006/relationships" ax:classid="{5512D118-5CC6-11CF-8D67-00AA00BDCE1D}" ax:persistence="persistStream" r:id="rId1"/>
</file>

<file path=ppt/activeX/activeX13.xml><?xml version="1.0" encoding="utf-8"?>
<ax:ocx xmlns:ax="http://schemas.microsoft.com/office/2006/activeX" xmlns:r="http://schemas.openxmlformats.org/officeDocument/2006/relationships" ax:classid="{5512D118-5CC6-11CF-8D67-00AA00BDCE1D}" ax:persistence="persistStream" r:id="rId1"/>
</file>

<file path=ppt/activeX/activeX14.xml><?xml version="1.0" encoding="utf-8"?>
<ax:ocx xmlns:ax="http://schemas.microsoft.com/office/2006/activeX" xmlns:r="http://schemas.openxmlformats.org/officeDocument/2006/relationships" ax:classid="{5512D118-5CC6-11CF-8D67-00AA00BDCE1D}" ax:persistence="persistStream" r:id="rId1"/>
</file>

<file path=ppt/activeX/activeX15.xml><?xml version="1.0" encoding="utf-8"?>
<ax:ocx xmlns:ax="http://schemas.microsoft.com/office/2006/activeX" xmlns:r="http://schemas.openxmlformats.org/officeDocument/2006/relationships" ax:classid="{5512D118-5CC6-11CF-8D67-00AA00BDCE1D}" ax:persistence="persistStream" r:id="rId1"/>
</file>

<file path=ppt/activeX/activeX16.xml><?xml version="1.0" encoding="utf-8"?>
<ax:ocx xmlns:ax="http://schemas.microsoft.com/office/2006/activeX" xmlns:r="http://schemas.openxmlformats.org/officeDocument/2006/relationships" ax:classid="{5512D118-5CC6-11CF-8D67-00AA00BDCE1D}" ax:persistence="persistStream" r:id="rId1"/>
</file>

<file path=ppt/activeX/activeX17.xml><?xml version="1.0" encoding="utf-8"?>
<ax:ocx xmlns:ax="http://schemas.microsoft.com/office/2006/activeX" xmlns:r="http://schemas.openxmlformats.org/officeDocument/2006/relationships" ax:classid="{5512D118-5CC6-11CF-8D67-00AA00BDCE1D}" ax:persistence="persistStream" r:id="rId1"/>
</file>

<file path=ppt/activeX/activeX18.xml><?xml version="1.0" encoding="utf-8"?>
<ax:ocx xmlns:ax="http://schemas.microsoft.com/office/2006/activeX" xmlns:r="http://schemas.openxmlformats.org/officeDocument/2006/relationships" ax:classid="{5512D118-5CC6-11CF-8D67-00AA00BDCE1D}" ax:persistence="persistStream" r:id="rId1"/>
</file>

<file path=ppt/activeX/activeX19.xml><?xml version="1.0" encoding="utf-8"?>
<ax:ocx xmlns:ax="http://schemas.microsoft.com/office/2006/activeX" xmlns:r="http://schemas.openxmlformats.org/officeDocument/2006/relationships" ax:classid="{5512D118-5CC6-11CF-8D67-00AA00BDCE1D}" ax:persistence="persistStream" r:id="rId1"/>
</file>

<file path=ppt/activeX/activeX20.xml><?xml version="1.0" encoding="utf-8"?>
<ax:ocx xmlns:ax="http://schemas.microsoft.com/office/2006/activeX" xmlns:r="http://schemas.openxmlformats.org/officeDocument/2006/relationships" ax:classid="{5512D118-5CC6-11CF-8D67-00AA00BDCE1D}" ax:persistence="persistStream" r:id="rId1"/>
</file>

<file path=ppt/activeX/activeX21.xml><?xml version="1.0" encoding="utf-8"?>
<ax:ocx xmlns:ax="http://schemas.microsoft.com/office/2006/activeX" xmlns:r="http://schemas.openxmlformats.org/officeDocument/2006/relationships" ax:classid="{5512D118-5CC6-11CF-8D67-00AA00BDCE1D}" ax:persistence="persistStream" r:id="rId1"/>
</file>

<file path=ppt/activeX/activeX22.xml><?xml version="1.0" encoding="utf-8"?>
<ax:ocx xmlns:ax="http://schemas.microsoft.com/office/2006/activeX" xmlns:r="http://schemas.openxmlformats.org/officeDocument/2006/relationships" ax:classid="{5512D118-5CC6-11CF-8D67-00AA00BDCE1D}" ax:persistence="persistStream" r:id="rId1"/>
</file>

<file path=ppt/activeX/activeX23.xml><?xml version="1.0" encoding="utf-8"?>
<ax:ocx xmlns:ax="http://schemas.microsoft.com/office/2006/activeX" xmlns:r="http://schemas.openxmlformats.org/officeDocument/2006/relationships" ax:classid="{5512D118-5CC6-11CF-8D67-00AA00BDCE1D}" ax:persistence="persistStream" r:id="rId1"/>
</file>

<file path=ppt/activeX/activeX24.xml><?xml version="1.0" encoding="utf-8"?>
<ax:ocx xmlns:ax="http://schemas.microsoft.com/office/2006/activeX" xmlns:r="http://schemas.openxmlformats.org/officeDocument/2006/relationships" ax:classid="{5512D118-5CC6-11CF-8D67-00AA00BDCE1D}" ax:persistence="persistStream" r:id="rId1"/>
</file>

<file path=ppt/activeX/activeX25.xml><?xml version="1.0" encoding="utf-8"?>
<ax:ocx xmlns:ax="http://schemas.microsoft.com/office/2006/activeX" xmlns:r="http://schemas.openxmlformats.org/officeDocument/2006/relationships" ax:classid="{5512D118-5CC6-11CF-8D67-00AA00BDCE1D}" ax:persistence="persistStream" r:id="rId1"/>
</file>

<file path=ppt/activeX/activeX26.xml><?xml version="1.0" encoding="utf-8"?>
<ax:ocx xmlns:ax="http://schemas.microsoft.com/office/2006/activeX" xmlns:r="http://schemas.openxmlformats.org/officeDocument/2006/relationships" ax:classid="{5512D118-5CC6-11CF-8D67-00AA00BDCE1D}" ax:persistence="persistStream" r:id="rId1"/>
</file>

<file path=ppt/activeX/activeX27.xml><?xml version="1.0" encoding="utf-8"?>
<ax:ocx xmlns:ax="http://schemas.microsoft.com/office/2006/activeX" xmlns:r="http://schemas.openxmlformats.org/officeDocument/2006/relationships" ax:classid="{5512D118-5CC6-11CF-8D67-00AA00BDCE1D}" ax:persistence="persistStream" r:id="rId1"/>
</file>

<file path=ppt/activeX/activeX28.xml><?xml version="1.0" encoding="utf-8"?>
<ax:ocx xmlns:ax="http://schemas.microsoft.com/office/2006/activeX" xmlns:r="http://schemas.openxmlformats.org/officeDocument/2006/relationships" ax:classid="{5512D118-5CC6-11CF-8D67-00AA00BDCE1D}" ax:persistence="persistStream" r:id="rId1"/>
</file>

<file path=ppt/activeX/activeX29.xml><?xml version="1.0" encoding="utf-8"?>
<ax:ocx xmlns:ax="http://schemas.microsoft.com/office/2006/activeX" xmlns:r="http://schemas.openxmlformats.org/officeDocument/2006/relationships" ax:classid="{5512D118-5CC6-11CF-8D67-00AA00BDCE1D}" ax:persistence="persistStream" r:id="rId1"/>
</file>

<file path=ppt/activeX/activeX30.xml><?xml version="1.0" encoding="utf-8"?>
<ax:ocx xmlns:ax="http://schemas.microsoft.com/office/2006/activeX" xmlns:r="http://schemas.openxmlformats.org/officeDocument/2006/relationships" ax:classid="{5512D118-5CC6-11CF-8D67-00AA00BDCE1D}" ax:persistence="persistStream" r:id="rId1"/>
</file>

<file path=ppt/activeX/activeX31.xml><?xml version="1.0" encoding="utf-8"?>
<ax:ocx xmlns:ax="http://schemas.microsoft.com/office/2006/activeX" xmlns:r="http://schemas.openxmlformats.org/officeDocument/2006/relationships" ax:classid="{5512D118-5CC6-11CF-8D67-00AA00BDCE1D}" ax:persistence="persistStream" r:id="rId1"/>
</file>

<file path=ppt/activeX/activeX32.xml><?xml version="1.0" encoding="utf-8"?>
<ax:ocx xmlns:ax="http://schemas.microsoft.com/office/2006/activeX" xmlns:r="http://schemas.openxmlformats.org/officeDocument/2006/relationships" ax:classid="{5512D118-5CC6-11CF-8D67-00AA00BDCE1D}" ax:persistence="persistStream" r:id="rId1"/>
</file>

<file path=ppt/activeX/activeX33.xml><?xml version="1.0" encoding="utf-8"?>
<ax:ocx xmlns:ax="http://schemas.microsoft.com/office/2006/activeX" xmlns:r="http://schemas.openxmlformats.org/officeDocument/2006/relationships" ax:classid="{5512D118-5CC6-11CF-8D67-00AA00BDCE1D}" ax:persistence="persistStream" r:id="rId1"/>
</file>

<file path=ppt/activeX/activeX34.xml><?xml version="1.0" encoding="utf-8"?>
<ax:ocx xmlns:ax="http://schemas.microsoft.com/office/2006/activeX" xmlns:r="http://schemas.openxmlformats.org/officeDocument/2006/relationships" ax:classid="{5512D118-5CC6-11CF-8D67-00AA00BDCE1D}" ax:persistence="persistStream" r:id="rId1"/>
</file>

<file path=ppt/activeX/activeX35.xml><?xml version="1.0" encoding="utf-8"?>
<ax:ocx xmlns:ax="http://schemas.microsoft.com/office/2006/activeX" xmlns:r="http://schemas.openxmlformats.org/officeDocument/2006/relationships" ax:classid="{5512D118-5CC6-11CF-8D67-00AA00BDCE1D}" ax:persistence="persistStream" r:id="rId1"/>
</file>

<file path=ppt/activeX/activeX36.xml><?xml version="1.0" encoding="utf-8"?>
<ax:ocx xmlns:ax="http://schemas.microsoft.com/office/2006/activeX" xmlns:r="http://schemas.openxmlformats.org/officeDocument/2006/relationships" ax:classid="{5512D118-5CC6-11CF-8D67-00AA00BDCE1D}" ax:persistence="persistStream" r:id="rId1"/>
</file>

<file path=ppt/activeX/activeX37.xml><?xml version="1.0" encoding="utf-8"?>
<ax:ocx xmlns:ax="http://schemas.microsoft.com/office/2006/activeX" xmlns:r="http://schemas.openxmlformats.org/officeDocument/2006/relationships" ax:classid="{5512D118-5CC6-11CF-8D67-00AA00BDCE1D}" ax:persistence="persistStream" r:id="rId1"/>
</file>

<file path=ppt/activeX/activeX38.xml><?xml version="1.0" encoding="utf-8"?>
<ax:ocx xmlns:ax="http://schemas.microsoft.com/office/2006/activeX" xmlns:r="http://schemas.openxmlformats.org/officeDocument/2006/relationships" ax:classid="{5512D118-5CC6-11CF-8D67-00AA00BDCE1D}" ax:persistence="persistStream" r:id="rId1"/>
</file>

<file path=ppt/activeX/activeX39.xml><?xml version="1.0" encoding="utf-8"?>
<ax:ocx xmlns:ax="http://schemas.microsoft.com/office/2006/activeX" xmlns:r="http://schemas.openxmlformats.org/officeDocument/2006/relationships" ax:classid="{5512D118-5CC6-11CF-8D67-00AA00BDCE1D}" ax:persistence="persistStream" r:id="rId1"/>
</file>

<file path=ppt/activeX/activeX40.xml><?xml version="1.0" encoding="utf-8"?>
<ax:ocx xmlns:ax="http://schemas.microsoft.com/office/2006/activeX" xmlns:r="http://schemas.openxmlformats.org/officeDocument/2006/relationships" ax:classid="{5512D118-5CC6-11CF-8D67-00AA00BDCE1D}" ax:persistence="persistStream" r:id="rId1"/>
</file>

<file path=ppt/activeX/activeX41.xml><?xml version="1.0" encoding="utf-8"?>
<ax:ocx xmlns:ax="http://schemas.microsoft.com/office/2006/activeX" xmlns:r="http://schemas.openxmlformats.org/officeDocument/2006/relationships" ax:classid="{5512D118-5CC6-11CF-8D67-00AA00BDCE1D}" ax:persistence="persistStream" r:id="rId1"/>
</file>

<file path=ppt/activeX/activeX42.xml><?xml version="1.0" encoding="utf-8"?>
<ax:ocx xmlns:ax="http://schemas.microsoft.com/office/2006/activeX" xmlns:r="http://schemas.openxmlformats.org/officeDocument/2006/relationships" ax:classid="{5512D118-5CC6-11CF-8D67-00AA00BDCE1D}" ax:persistence="persistStream" r:id="rId1"/>
</file>

<file path=ppt/activeX/activeX43.xml><?xml version="1.0" encoding="utf-8"?>
<ax:ocx xmlns:ax="http://schemas.microsoft.com/office/2006/activeX" xmlns:r="http://schemas.openxmlformats.org/officeDocument/2006/relationships" ax:classid="{5512D118-5CC6-11CF-8D67-00AA00BDCE1D}" ax:persistence="persistStream" r:id="rId1"/>
</file>

<file path=ppt/activeX/activeX44.xml><?xml version="1.0" encoding="utf-8"?>
<ax:ocx xmlns:ax="http://schemas.microsoft.com/office/2006/activeX" xmlns:r="http://schemas.openxmlformats.org/officeDocument/2006/relationships" ax:classid="{5512D118-5CC6-11CF-8D67-00AA00BDCE1D}" ax:persistence="persistStream" r:id="rId1"/>
</file>

<file path=ppt/activeX/activeX45.xml><?xml version="1.0" encoding="utf-8"?>
<ax:ocx xmlns:ax="http://schemas.microsoft.com/office/2006/activeX" xmlns:r="http://schemas.openxmlformats.org/officeDocument/2006/relationships" ax:classid="{5512D118-5CC6-11CF-8D67-00AA00BDCE1D}" ax:persistence="persistStream" r:id="rId1"/>
</file>

<file path=ppt/activeX/activeX46.xml><?xml version="1.0" encoding="utf-8"?>
<ax:ocx xmlns:ax="http://schemas.microsoft.com/office/2006/activeX" xmlns:r="http://schemas.openxmlformats.org/officeDocument/2006/relationships" ax:classid="{5512D118-5CC6-11CF-8D67-00AA00BDCE1D}" ax:persistence="persistStream" r:id="rId1"/>
</file>

<file path=ppt/activeX/activeX47.xml><?xml version="1.0" encoding="utf-8"?>
<ax:ocx xmlns:ax="http://schemas.microsoft.com/office/2006/activeX" xmlns:r="http://schemas.openxmlformats.org/officeDocument/2006/relationships" ax:classid="{5512D118-5CC6-11CF-8D67-00AA00BDCE1D}" ax:persistence="persistStream" r:id="rId1"/>
</file>

<file path=ppt/activeX/activeX48.xml><?xml version="1.0" encoding="utf-8"?>
<ax:ocx xmlns:ax="http://schemas.microsoft.com/office/2006/activeX" xmlns:r="http://schemas.openxmlformats.org/officeDocument/2006/relationships" ax:classid="{5512D118-5CC6-11CF-8D67-00AA00BDCE1D}" ax:persistence="persistStream" r:id="rId1"/>
</file>

<file path=ppt/activeX/activeX49.xml><?xml version="1.0" encoding="utf-8"?>
<ax:ocx xmlns:ax="http://schemas.microsoft.com/office/2006/activeX" xmlns:r="http://schemas.openxmlformats.org/officeDocument/2006/relationships" ax:classid="{5512D118-5CC6-11CF-8D67-00AA00BDCE1D}" ax:persistence="persistStream" r:id="rId1"/>
</file>

<file path=ppt/activeX/activeX50.xml><?xml version="1.0" encoding="utf-8"?>
<ax:ocx xmlns:ax="http://schemas.microsoft.com/office/2006/activeX" xmlns:r="http://schemas.openxmlformats.org/officeDocument/2006/relationships" ax:classid="{5512D118-5CC6-11CF-8D67-00AA00BDCE1D}" ax:persistence="persistStream" r:id="rId1"/>
</file>

<file path=ppt/activeX/activeX51.xml><?xml version="1.0" encoding="utf-8"?>
<ax:ocx xmlns:ax="http://schemas.microsoft.com/office/2006/activeX" xmlns:r="http://schemas.openxmlformats.org/officeDocument/2006/relationships" ax:classid="{5512D118-5CC6-11CF-8D67-00AA00BDCE1D}" ax:persistence="persistStream" r:id="rId1"/>
</file>

<file path=ppt/activeX/activeX52.xml><?xml version="1.0" encoding="utf-8"?>
<ax:ocx xmlns:ax="http://schemas.microsoft.com/office/2006/activeX" xmlns:r="http://schemas.openxmlformats.org/officeDocument/2006/relationships" ax:classid="{5512D118-5CC6-11CF-8D67-00AA00BDCE1D}" ax:persistence="persistStream" r:id="rId1"/>
</file>

<file path=ppt/activeX/activeX53.xml><?xml version="1.0" encoding="utf-8"?>
<ax:ocx xmlns:ax="http://schemas.microsoft.com/office/2006/activeX" xmlns:r="http://schemas.openxmlformats.org/officeDocument/2006/relationships" ax:classid="{5512D118-5CC6-11CF-8D67-00AA00BDCE1D}" ax:persistence="persistStream" r:id="rId1"/>
</file>

<file path=ppt/activeX/activeX54.xml><?xml version="1.0" encoding="utf-8"?>
<ax:ocx xmlns:ax="http://schemas.microsoft.com/office/2006/activeX" xmlns:r="http://schemas.openxmlformats.org/officeDocument/2006/relationships" ax:classid="{5512D118-5CC6-11CF-8D67-00AA00BDCE1D}" ax:persistence="persistStream" r:id="rId1"/>
</file>

<file path=ppt/activeX/activeX55.xml><?xml version="1.0" encoding="utf-8"?>
<ax:ocx xmlns:ax="http://schemas.microsoft.com/office/2006/activeX" xmlns:r="http://schemas.openxmlformats.org/officeDocument/2006/relationships" ax:classid="{5512D118-5CC6-11CF-8D67-00AA00BDCE1D}" ax:persistence="persistStream" r:id="rId1"/>
</file>

<file path=ppt/activeX/activeX56.xml><?xml version="1.0" encoding="utf-8"?>
<ax:ocx xmlns:ax="http://schemas.microsoft.com/office/2006/activeX" xmlns:r="http://schemas.openxmlformats.org/officeDocument/2006/relationships" ax:classid="{5512D118-5CC6-11CF-8D67-00AA00BDCE1D}" ax:persistence="persistStream" r:id="rId1"/>
</file>

<file path=ppt/activeX/activeX57.xml><?xml version="1.0" encoding="utf-8"?>
<ax:ocx xmlns:ax="http://schemas.microsoft.com/office/2006/activeX" xmlns:r="http://schemas.openxmlformats.org/officeDocument/2006/relationships" ax:classid="{5512D118-5CC6-11CF-8D67-00AA00BDCE1D}" ax:persistence="persistStream" r:id="rId1"/>
</file>

<file path=ppt/activeX/activeX58.xml><?xml version="1.0" encoding="utf-8"?>
<ax:ocx xmlns:ax="http://schemas.microsoft.com/office/2006/activeX" xmlns:r="http://schemas.openxmlformats.org/officeDocument/2006/relationships" ax:classid="{5512D118-5CC6-11CF-8D67-00AA00BDCE1D}" ax:persistence="persistStream" r:id="rId1"/>
</file>

<file path=ppt/activeX/activeX59.xml><?xml version="1.0" encoding="utf-8"?>
<ax:ocx xmlns:ax="http://schemas.microsoft.com/office/2006/activeX" xmlns:r="http://schemas.openxmlformats.org/officeDocument/2006/relationships" ax:classid="{5512D118-5CC6-11CF-8D67-00AA00BDCE1D}" ax:persistence="persistStream" r:id="rId1"/>
</file>

<file path=ppt/activeX/activeX60.xml><?xml version="1.0" encoding="utf-8"?>
<ax:ocx xmlns:ax="http://schemas.microsoft.com/office/2006/activeX" xmlns:r="http://schemas.openxmlformats.org/officeDocument/2006/relationships" ax:classid="{5512D118-5CC6-11CF-8D67-00AA00BDCE1D}" ax:persistence="persistStream" r:id="rId1"/>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F9586BC-BEBC-4F4E-9509-61494E74C44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972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spTree>
    <p:extLst>
      <p:ext uri="{BB962C8B-B14F-4D97-AF65-F5344CB8AC3E}">
        <p14:creationId xmlns:p14="http://schemas.microsoft.com/office/powerpoint/2010/main" val="2739786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8826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17ABCF-0856-4CE5-B34F-871B408543F4}"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9586BC-BEBC-4F4E-9509-61494E74C446}" type="slidenum">
              <a:rPr lang="en-GB" smtClean="0"/>
              <a:t>‹#›</a:t>
            </a:fld>
            <a:endParaRPr lang="en-GB"/>
          </a:p>
        </p:txBody>
      </p:sp>
    </p:spTree>
    <p:extLst>
      <p:ext uri="{BB962C8B-B14F-4D97-AF65-F5344CB8AC3E}">
        <p14:creationId xmlns:p14="http://schemas.microsoft.com/office/powerpoint/2010/main" val="3035715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B17ABCF-0856-4CE5-B34F-871B408543F4}" type="datetimeFigureOut">
              <a:rPr lang="en-GB" smtClean="0"/>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9586BC-BEBC-4F4E-9509-61494E74C44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5388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B17ABCF-0856-4CE5-B34F-871B408543F4}" type="datetimeFigureOut">
              <a:rPr lang="en-GB" smtClean="0"/>
              <a:t>05/02/2018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9586BC-BEBC-4F4E-9509-61494E74C44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8869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17ABCF-0856-4CE5-B34F-871B408543F4}" type="datetimeFigureOut">
              <a:rPr lang="en-GB" smtClean="0"/>
              <a:t>05/02/2018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9586BC-BEBC-4F4E-9509-61494E74C446}" type="slidenum">
              <a:rPr lang="en-GB" smtClean="0"/>
              <a:t>‹#›</a:t>
            </a:fld>
            <a:endParaRPr lang="en-GB"/>
          </a:p>
        </p:txBody>
      </p:sp>
    </p:spTree>
    <p:extLst>
      <p:ext uri="{BB962C8B-B14F-4D97-AF65-F5344CB8AC3E}">
        <p14:creationId xmlns:p14="http://schemas.microsoft.com/office/powerpoint/2010/main" val="3849315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17ABCF-0856-4CE5-B34F-871B408543F4}"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9586BC-BEBC-4F4E-9509-61494E74C44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111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17ABCF-0856-4CE5-B34F-871B408543F4}"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9586BC-BEBC-4F4E-9509-61494E74C446}" type="slidenum">
              <a:rPr lang="en-GB" smtClean="0"/>
              <a:t>‹#›</a:t>
            </a:fld>
            <a:endParaRPr lang="en-GB"/>
          </a:p>
        </p:txBody>
      </p:sp>
    </p:spTree>
    <p:extLst>
      <p:ext uri="{BB962C8B-B14F-4D97-AF65-F5344CB8AC3E}">
        <p14:creationId xmlns:p14="http://schemas.microsoft.com/office/powerpoint/2010/main" val="3068872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17ABCF-0856-4CE5-B34F-871B408543F4}"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9586BC-BEBC-4F4E-9509-61494E74C446}" type="slidenum">
              <a:rPr lang="en-GB" smtClean="0"/>
              <a:t>‹#›</a:t>
            </a:fld>
            <a:endParaRPr lang="en-GB"/>
          </a:p>
        </p:txBody>
      </p:sp>
    </p:spTree>
    <p:extLst>
      <p:ext uri="{BB962C8B-B14F-4D97-AF65-F5344CB8AC3E}">
        <p14:creationId xmlns:p14="http://schemas.microsoft.com/office/powerpoint/2010/main" val="896738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412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5464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spTree>
    <p:extLst>
      <p:ext uri="{BB962C8B-B14F-4D97-AF65-F5344CB8AC3E}">
        <p14:creationId xmlns:p14="http://schemas.microsoft.com/office/powerpoint/2010/main" val="16913278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0802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7184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6134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17ABCF-0856-4CE5-B34F-871B408543F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9586BC-BEBC-4F4E-9509-61494E74C44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7024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B17ABCF-0856-4CE5-B34F-871B408543F4}" type="datetimeFigureOut">
              <a:rPr lang="en-GB" smtClean="0"/>
              <a:t>05/02/2018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F9586BC-BEBC-4F4E-9509-61494E74C446}" type="slidenum">
              <a:rPr lang="en-GB" smtClean="0"/>
              <a:t>‹#›</a:t>
            </a:fld>
            <a:endParaRPr lang="en-GB"/>
          </a:p>
        </p:txBody>
      </p:sp>
    </p:spTree>
    <p:extLst>
      <p:ext uri="{BB962C8B-B14F-4D97-AF65-F5344CB8AC3E}">
        <p14:creationId xmlns:p14="http://schemas.microsoft.com/office/powerpoint/2010/main" val="361179231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control" Target="../activeX/activeX12.xml"/><Relationship Id="rId18" Type="http://schemas.openxmlformats.org/officeDocument/2006/relationships/control" Target="../activeX/activeX17.xml"/><Relationship Id="rId26" Type="http://schemas.openxmlformats.org/officeDocument/2006/relationships/control" Target="../activeX/activeX25.xml"/><Relationship Id="rId39" Type="http://schemas.openxmlformats.org/officeDocument/2006/relationships/control" Target="../activeX/activeX38.xml"/><Relationship Id="rId21" Type="http://schemas.openxmlformats.org/officeDocument/2006/relationships/control" Target="../activeX/activeX20.xml"/><Relationship Id="rId34" Type="http://schemas.openxmlformats.org/officeDocument/2006/relationships/control" Target="../activeX/activeX33.xml"/><Relationship Id="rId42" Type="http://schemas.openxmlformats.org/officeDocument/2006/relationships/control" Target="../activeX/activeX41.xml"/><Relationship Id="rId47" Type="http://schemas.openxmlformats.org/officeDocument/2006/relationships/control" Target="../activeX/activeX46.xml"/><Relationship Id="rId50" Type="http://schemas.openxmlformats.org/officeDocument/2006/relationships/control" Target="../activeX/activeX49.xml"/><Relationship Id="rId55" Type="http://schemas.openxmlformats.org/officeDocument/2006/relationships/control" Target="../activeX/activeX54.xml"/><Relationship Id="rId63" Type="http://schemas.openxmlformats.org/officeDocument/2006/relationships/image" Target="../media/image7.wmf"/><Relationship Id="rId7" Type="http://schemas.openxmlformats.org/officeDocument/2006/relationships/control" Target="../activeX/activeX6.xml"/><Relationship Id="rId2" Type="http://schemas.openxmlformats.org/officeDocument/2006/relationships/control" Target="../activeX/activeX1.xml"/><Relationship Id="rId16" Type="http://schemas.openxmlformats.org/officeDocument/2006/relationships/control" Target="../activeX/activeX15.xml"/><Relationship Id="rId20" Type="http://schemas.openxmlformats.org/officeDocument/2006/relationships/control" Target="../activeX/activeX19.xml"/><Relationship Id="rId29" Type="http://schemas.openxmlformats.org/officeDocument/2006/relationships/control" Target="../activeX/activeX28.xml"/><Relationship Id="rId41" Type="http://schemas.openxmlformats.org/officeDocument/2006/relationships/control" Target="../activeX/activeX40.xml"/><Relationship Id="rId54" Type="http://schemas.openxmlformats.org/officeDocument/2006/relationships/control" Target="../activeX/activeX53.xml"/><Relationship Id="rId6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control" Target="../activeX/activeX5.xml"/><Relationship Id="rId11" Type="http://schemas.openxmlformats.org/officeDocument/2006/relationships/control" Target="../activeX/activeX10.xml"/><Relationship Id="rId24" Type="http://schemas.openxmlformats.org/officeDocument/2006/relationships/control" Target="../activeX/activeX23.xml"/><Relationship Id="rId32" Type="http://schemas.openxmlformats.org/officeDocument/2006/relationships/control" Target="../activeX/activeX31.xml"/><Relationship Id="rId37" Type="http://schemas.openxmlformats.org/officeDocument/2006/relationships/control" Target="../activeX/activeX36.xml"/><Relationship Id="rId40" Type="http://schemas.openxmlformats.org/officeDocument/2006/relationships/control" Target="../activeX/activeX39.xml"/><Relationship Id="rId45" Type="http://schemas.openxmlformats.org/officeDocument/2006/relationships/control" Target="../activeX/activeX44.xml"/><Relationship Id="rId53" Type="http://schemas.openxmlformats.org/officeDocument/2006/relationships/control" Target="../activeX/activeX52.xml"/><Relationship Id="rId58" Type="http://schemas.openxmlformats.org/officeDocument/2006/relationships/control" Target="../activeX/activeX57.xml"/><Relationship Id="rId5" Type="http://schemas.openxmlformats.org/officeDocument/2006/relationships/control" Target="../activeX/activeX4.xml"/><Relationship Id="rId15" Type="http://schemas.openxmlformats.org/officeDocument/2006/relationships/control" Target="../activeX/activeX14.xml"/><Relationship Id="rId23" Type="http://schemas.openxmlformats.org/officeDocument/2006/relationships/control" Target="../activeX/activeX22.xml"/><Relationship Id="rId28" Type="http://schemas.openxmlformats.org/officeDocument/2006/relationships/control" Target="../activeX/activeX27.xml"/><Relationship Id="rId36" Type="http://schemas.openxmlformats.org/officeDocument/2006/relationships/control" Target="../activeX/activeX35.xml"/><Relationship Id="rId49" Type="http://schemas.openxmlformats.org/officeDocument/2006/relationships/control" Target="../activeX/activeX48.xml"/><Relationship Id="rId57" Type="http://schemas.openxmlformats.org/officeDocument/2006/relationships/control" Target="../activeX/activeX56.xml"/><Relationship Id="rId61" Type="http://schemas.openxmlformats.org/officeDocument/2006/relationships/control" Target="../activeX/activeX60.xml"/><Relationship Id="rId10" Type="http://schemas.openxmlformats.org/officeDocument/2006/relationships/control" Target="../activeX/activeX9.xml"/><Relationship Id="rId19" Type="http://schemas.openxmlformats.org/officeDocument/2006/relationships/control" Target="../activeX/activeX18.xml"/><Relationship Id="rId31" Type="http://schemas.openxmlformats.org/officeDocument/2006/relationships/control" Target="../activeX/activeX30.xml"/><Relationship Id="rId44" Type="http://schemas.openxmlformats.org/officeDocument/2006/relationships/control" Target="../activeX/activeX43.xml"/><Relationship Id="rId52" Type="http://schemas.openxmlformats.org/officeDocument/2006/relationships/control" Target="../activeX/activeX51.xml"/><Relationship Id="rId60" Type="http://schemas.openxmlformats.org/officeDocument/2006/relationships/control" Target="../activeX/activeX59.xml"/><Relationship Id="rId4" Type="http://schemas.openxmlformats.org/officeDocument/2006/relationships/control" Target="../activeX/activeX3.xml"/><Relationship Id="rId9" Type="http://schemas.openxmlformats.org/officeDocument/2006/relationships/control" Target="../activeX/activeX8.xml"/><Relationship Id="rId14" Type="http://schemas.openxmlformats.org/officeDocument/2006/relationships/control" Target="../activeX/activeX13.xml"/><Relationship Id="rId22" Type="http://schemas.openxmlformats.org/officeDocument/2006/relationships/control" Target="../activeX/activeX21.xml"/><Relationship Id="rId27" Type="http://schemas.openxmlformats.org/officeDocument/2006/relationships/control" Target="../activeX/activeX26.xml"/><Relationship Id="rId30" Type="http://schemas.openxmlformats.org/officeDocument/2006/relationships/control" Target="../activeX/activeX29.xml"/><Relationship Id="rId35" Type="http://schemas.openxmlformats.org/officeDocument/2006/relationships/control" Target="../activeX/activeX34.xml"/><Relationship Id="rId43" Type="http://schemas.openxmlformats.org/officeDocument/2006/relationships/control" Target="../activeX/activeX42.xml"/><Relationship Id="rId48" Type="http://schemas.openxmlformats.org/officeDocument/2006/relationships/control" Target="../activeX/activeX47.xml"/><Relationship Id="rId56" Type="http://schemas.openxmlformats.org/officeDocument/2006/relationships/control" Target="../activeX/activeX55.xml"/><Relationship Id="rId8" Type="http://schemas.openxmlformats.org/officeDocument/2006/relationships/control" Target="../activeX/activeX7.xml"/><Relationship Id="rId51" Type="http://schemas.openxmlformats.org/officeDocument/2006/relationships/control" Target="../activeX/activeX50.xml"/><Relationship Id="rId3" Type="http://schemas.openxmlformats.org/officeDocument/2006/relationships/control" Target="../activeX/activeX2.xml"/><Relationship Id="rId12" Type="http://schemas.openxmlformats.org/officeDocument/2006/relationships/control" Target="../activeX/activeX11.xml"/><Relationship Id="rId17" Type="http://schemas.openxmlformats.org/officeDocument/2006/relationships/control" Target="../activeX/activeX16.xml"/><Relationship Id="rId25" Type="http://schemas.openxmlformats.org/officeDocument/2006/relationships/control" Target="../activeX/activeX24.xml"/><Relationship Id="rId33" Type="http://schemas.openxmlformats.org/officeDocument/2006/relationships/control" Target="../activeX/activeX32.xml"/><Relationship Id="rId38" Type="http://schemas.openxmlformats.org/officeDocument/2006/relationships/control" Target="../activeX/activeX37.xml"/><Relationship Id="rId46" Type="http://schemas.openxmlformats.org/officeDocument/2006/relationships/control" Target="../activeX/activeX45.xml"/><Relationship Id="rId59" Type="http://schemas.openxmlformats.org/officeDocument/2006/relationships/control" Target="../activeX/activeX5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623895/Preventing_and_tackling_bullying_advice.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482528/Controlling_or_coercive_behaviour_-_statutory_guidance.pdf"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Relationships</a:t>
            </a:r>
            <a:endParaRPr lang="en-GB" dirty="0"/>
          </a:p>
        </p:txBody>
      </p:sp>
      <p:sp>
        <p:nvSpPr>
          <p:cNvPr id="3" name="Subtitle 2"/>
          <p:cNvSpPr>
            <a:spLocks noGrp="1"/>
          </p:cNvSpPr>
          <p:nvPr>
            <p:ph type="subTitle" idx="1"/>
          </p:nvPr>
        </p:nvSpPr>
        <p:spPr/>
        <p:txBody>
          <a:bodyPr>
            <a:normAutofit fontScale="77500" lnSpcReduction="20000"/>
          </a:bodyPr>
          <a:lstStyle/>
          <a:p>
            <a:r>
              <a:rPr lang="en-GB" dirty="0" smtClean="0"/>
              <a:t>Are the following:</a:t>
            </a:r>
          </a:p>
          <a:p>
            <a:r>
              <a:rPr lang="en-GB" b="1" dirty="0" smtClean="0"/>
              <a:t>OK</a:t>
            </a:r>
          </a:p>
          <a:p>
            <a:r>
              <a:rPr lang="en-GB" dirty="0" smtClean="0"/>
              <a:t>Or </a:t>
            </a:r>
          </a:p>
          <a:p>
            <a:r>
              <a:rPr lang="en-GB" b="1" dirty="0" smtClean="0"/>
              <a:t>NOT OK?</a:t>
            </a:r>
            <a:endParaRPr lang="en-GB" b="1" dirty="0"/>
          </a:p>
        </p:txBody>
      </p:sp>
    </p:spTree>
    <p:extLst>
      <p:ext uri="{BB962C8B-B14F-4D97-AF65-F5344CB8AC3E}">
        <p14:creationId xmlns:p14="http://schemas.microsoft.com/office/powerpoint/2010/main" val="3305609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Title 99"/>
          <p:cNvSpPr>
            <a:spLocks noGrp="1"/>
          </p:cNvSpPr>
          <p:nvPr>
            <p:ph type="title"/>
          </p:nvPr>
        </p:nvSpPr>
        <p:spPr/>
        <p:txBody>
          <a:bodyPr/>
          <a:lstStyle/>
          <a:p>
            <a:r>
              <a:rPr lang="en-GB" dirty="0" smtClean="0"/>
              <a:t>Expected</a:t>
            </a:r>
            <a:endParaRPr lang="en-GB" dirty="0"/>
          </a:p>
        </p:txBody>
      </p:sp>
      <p:sp>
        <p:nvSpPr>
          <p:cNvPr id="5" name="Content Placeholder 4"/>
          <p:cNvSpPr>
            <a:spLocks noGrp="1"/>
          </p:cNvSpPr>
          <p:nvPr>
            <p:ph idx="1"/>
          </p:nvPr>
        </p:nvSpPr>
        <p:spPr/>
        <p:txBody>
          <a:bodyPr/>
          <a:lstStyle/>
          <a:p>
            <a:pPr lvl="0"/>
            <a:r>
              <a:rPr lang="en-US" altLang="en-US" smtClean="0"/>
              <a:t>Supports my choices </a:t>
            </a:r>
          </a:p>
          <a:p>
            <a:pPr lvl="0"/>
            <a:r>
              <a:rPr lang="en-US" altLang="en-US" smtClean="0"/>
              <a:t>Listens to my opinions </a:t>
            </a:r>
          </a:p>
          <a:p>
            <a:pPr lvl="0"/>
            <a:r>
              <a:rPr lang="en-US" altLang="en-US" smtClean="0"/>
              <a:t>Is positive and encourages me </a:t>
            </a:r>
          </a:p>
          <a:p>
            <a:pPr lvl="0"/>
            <a:endParaRPr lang="en-US" altLang="en-US" smtClean="0"/>
          </a:p>
          <a:p>
            <a:pPr lvl="0"/>
            <a:endParaRPr lang="en-US" altLang="en-US" smtClean="0"/>
          </a:p>
          <a:p>
            <a:endParaRPr lang="en-GB" dirty="0"/>
          </a:p>
        </p:txBody>
      </p:sp>
      <p:sp>
        <p:nvSpPr>
          <p:cNvPr id="69" name="Rectangle 63"/>
          <p:cNvSpPr>
            <a:spLocks noChangeArrowheads="1"/>
          </p:cNvSpPr>
          <p:nvPr/>
        </p:nvSpPr>
        <p:spPr bwMode="auto">
          <a:xfrm>
            <a:off x="152400" y="1390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32" name="Rectangle 125"/>
          <p:cNvSpPr>
            <a:spLocks noChangeArrowheads="1"/>
          </p:cNvSpPr>
          <p:nvPr/>
        </p:nvSpPr>
        <p:spPr bwMode="auto">
          <a:xfrm>
            <a:off x="152400" y="13901"/>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controls>
      <mc:AlternateContent xmlns:mc="http://schemas.openxmlformats.org/markup-compatibility/2006">
        <mc:Choice xmlns:v="urn:schemas-microsoft-com:vml" Requires="v">
          <p:control spid="1180" name="HTMLOption60" r:id="rId2" imgW="1371600" imgH="304920"/>
        </mc:Choice>
        <mc:Fallback>
          <p:control name="HTMLOption60" r:id="rId2" imgW="1371600" imgH="304920">
            <p:pic>
              <p:nvPicPr>
                <p:cNvPr id="70" name="HTMLOption60"/>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1" name="HTMLOption61" r:id="rId3" imgW="1371600" imgH="304920"/>
        </mc:Choice>
        <mc:Fallback>
          <p:control name="HTMLOption61" r:id="rId3" imgW="1371600" imgH="304920">
            <p:pic>
              <p:nvPicPr>
                <p:cNvPr id="71" name="HTMLOption61"/>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2" name="HTMLOption62" r:id="rId4" imgW="1371600" imgH="304920"/>
        </mc:Choice>
        <mc:Fallback>
          <p:control name="HTMLOption62" r:id="rId4" imgW="1371600" imgH="304920">
            <p:pic>
              <p:nvPicPr>
                <p:cNvPr id="72" name="HTMLOption62"/>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3" name="HTMLOption63" r:id="rId5" imgW="1371600" imgH="304920"/>
        </mc:Choice>
        <mc:Fallback>
          <p:control name="HTMLOption63" r:id="rId5" imgW="1371600" imgH="304920">
            <p:pic>
              <p:nvPicPr>
                <p:cNvPr id="73" name="HTMLOption63"/>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4" name="HTMLOption64" r:id="rId6" imgW="1371600" imgH="304920"/>
        </mc:Choice>
        <mc:Fallback>
          <p:control name="HTMLOption64" r:id="rId6" imgW="1371600" imgH="304920">
            <p:pic>
              <p:nvPicPr>
                <p:cNvPr id="74" name="HTMLOption64"/>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5" name="HTMLOption65" r:id="rId7" imgW="1371600" imgH="304920"/>
        </mc:Choice>
        <mc:Fallback>
          <p:control name="HTMLOption65" r:id="rId7" imgW="1371600" imgH="304920">
            <p:pic>
              <p:nvPicPr>
                <p:cNvPr id="75" name="HTMLOption65"/>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6" name="HTMLOption66" r:id="rId8" imgW="1371600" imgH="304920"/>
        </mc:Choice>
        <mc:Fallback>
          <p:control name="HTMLOption66" r:id="rId8" imgW="1371600" imgH="304920">
            <p:pic>
              <p:nvPicPr>
                <p:cNvPr id="76" name="HTMLOption66"/>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7" name="HTMLOption67" r:id="rId9" imgW="1371600" imgH="304920"/>
        </mc:Choice>
        <mc:Fallback>
          <p:control name="HTMLOption67" r:id="rId9" imgW="1371600" imgH="304920">
            <p:pic>
              <p:nvPicPr>
                <p:cNvPr id="77" name="HTMLOption67"/>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8" name="HTMLOption68" r:id="rId10" imgW="1371600" imgH="304920"/>
        </mc:Choice>
        <mc:Fallback>
          <p:control name="HTMLOption68" r:id="rId10" imgW="1371600" imgH="304920">
            <p:pic>
              <p:nvPicPr>
                <p:cNvPr id="78" name="HTMLOption68"/>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89" name="HTMLOption69" r:id="rId11" imgW="1371600" imgH="304920"/>
        </mc:Choice>
        <mc:Fallback>
          <p:control name="HTMLOption69" r:id="rId11" imgW="1371600" imgH="304920">
            <p:pic>
              <p:nvPicPr>
                <p:cNvPr id="79" name="HTMLOption69"/>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0" name="HTMLOption70" r:id="rId12" imgW="1371600" imgH="304920"/>
        </mc:Choice>
        <mc:Fallback>
          <p:control name="HTMLOption70" r:id="rId12" imgW="1371600" imgH="304920">
            <p:pic>
              <p:nvPicPr>
                <p:cNvPr id="80" name="HTMLOption70"/>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1" name="HTMLOption71" r:id="rId13" imgW="1371600" imgH="304920"/>
        </mc:Choice>
        <mc:Fallback>
          <p:control name="HTMLOption71" r:id="rId13" imgW="1371600" imgH="304920">
            <p:pic>
              <p:nvPicPr>
                <p:cNvPr id="81" name="HTMLOption71"/>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2" name="HTMLOption72" r:id="rId14" imgW="1371600" imgH="304920"/>
        </mc:Choice>
        <mc:Fallback>
          <p:control name="HTMLOption72" r:id="rId14" imgW="1371600" imgH="304920">
            <p:pic>
              <p:nvPicPr>
                <p:cNvPr id="82" name="HTMLOption72"/>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3" name="HTMLOption73" r:id="rId15" imgW="1371600" imgH="304920"/>
        </mc:Choice>
        <mc:Fallback>
          <p:control name="HTMLOption73" r:id="rId15" imgW="1371600" imgH="304920">
            <p:pic>
              <p:nvPicPr>
                <p:cNvPr id="83" name="HTMLOption73"/>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4" name="HTMLOption74" r:id="rId16" imgW="1371600" imgH="304920"/>
        </mc:Choice>
        <mc:Fallback>
          <p:control name="HTMLOption74" r:id="rId16" imgW="1371600" imgH="304920">
            <p:pic>
              <p:nvPicPr>
                <p:cNvPr id="84" name="HTMLOption74"/>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5" name="HTMLOption75" r:id="rId17" imgW="1371600" imgH="304920"/>
        </mc:Choice>
        <mc:Fallback>
          <p:control name="HTMLOption75" r:id="rId17" imgW="1371600" imgH="304920">
            <p:pic>
              <p:nvPicPr>
                <p:cNvPr id="85" name="HTMLOption75"/>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6" name="HTMLOption76" r:id="rId18" imgW="1371600" imgH="304920"/>
        </mc:Choice>
        <mc:Fallback>
          <p:control name="HTMLOption76" r:id="rId18" imgW="1371600" imgH="304920">
            <p:pic>
              <p:nvPicPr>
                <p:cNvPr id="86" name="HTMLOption76"/>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7" name="HTMLOption77" r:id="rId19" imgW="1371600" imgH="304920"/>
        </mc:Choice>
        <mc:Fallback>
          <p:control name="HTMLOption77" r:id="rId19" imgW="1371600" imgH="304920">
            <p:pic>
              <p:nvPicPr>
                <p:cNvPr id="87" name="HTMLOption77"/>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8" name="HTMLOption78" r:id="rId20" imgW="1371600" imgH="304920"/>
        </mc:Choice>
        <mc:Fallback>
          <p:control name="HTMLOption78" r:id="rId20" imgW="1371600" imgH="304920">
            <p:pic>
              <p:nvPicPr>
                <p:cNvPr id="88" name="HTMLOption78"/>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199" name="HTMLOption79" r:id="rId21" imgW="1371600" imgH="304920"/>
        </mc:Choice>
        <mc:Fallback>
          <p:control name="HTMLOption79" r:id="rId21" imgW="1371600" imgH="304920">
            <p:pic>
              <p:nvPicPr>
                <p:cNvPr id="89" name="HTMLOption79"/>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0" name="HTMLOption80" r:id="rId22" imgW="1371600" imgH="304920"/>
        </mc:Choice>
        <mc:Fallback>
          <p:control name="HTMLOption80" r:id="rId22" imgW="1371600" imgH="304920">
            <p:pic>
              <p:nvPicPr>
                <p:cNvPr id="90" name="HTMLOption80"/>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1" name="HTMLOption81" r:id="rId23" imgW="1371600" imgH="304920"/>
        </mc:Choice>
        <mc:Fallback>
          <p:control name="HTMLOption81" r:id="rId23" imgW="1371600" imgH="304920">
            <p:pic>
              <p:nvPicPr>
                <p:cNvPr id="91" name="HTMLOption81"/>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2" name="HTMLOption82" r:id="rId24" imgW="1371600" imgH="304920"/>
        </mc:Choice>
        <mc:Fallback>
          <p:control name="HTMLOption82" r:id="rId24" imgW="1371600" imgH="304920">
            <p:pic>
              <p:nvPicPr>
                <p:cNvPr id="92" name="HTMLOption82"/>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3" name="HTMLOption83" r:id="rId25" imgW="1371600" imgH="304920"/>
        </mc:Choice>
        <mc:Fallback>
          <p:control name="HTMLOption83" r:id="rId25" imgW="1371600" imgH="304920">
            <p:pic>
              <p:nvPicPr>
                <p:cNvPr id="93" name="HTMLOption83"/>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4" name="HTMLOption84" r:id="rId26" imgW="1371600" imgH="304920"/>
        </mc:Choice>
        <mc:Fallback>
          <p:control name="HTMLOption84" r:id="rId26" imgW="1371600" imgH="304920">
            <p:pic>
              <p:nvPicPr>
                <p:cNvPr id="94" name="HTMLOption84"/>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5" name="HTMLOption85" r:id="rId27" imgW="1371600" imgH="304920"/>
        </mc:Choice>
        <mc:Fallback>
          <p:control name="HTMLOption85" r:id="rId27" imgW="1371600" imgH="304920">
            <p:pic>
              <p:nvPicPr>
                <p:cNvPr id="95" name="HTMLOption85"/>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6" name="HTMLOption86" r:id="rId28" imgW="1371600" imgH="304920"/>
        </mc:Choice>
        <mc:Fallback>
          <p:control name="HTMLOption86" r:id="rId28" imgW="1371600" imgH="304920">
            <p:pic>
              <p:nvPicPr>
                <p:cNvPr id="96" name="HTMLOption86"/>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7" name="HTMLOption87" r:id="rId29" imgW="1371600" imgH="304920"/>
        </mc:Choice>
        <mc:Fallback>
          <p:control name="HTMLOption87" r:id="rId29" imgW="1371600" imgH="304920">
            <p:pic>
              <p:nvPicPr>
                <p:cNvPr id="97" name="HTMLOption87"/>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8" name="HTMLOption88" r:id="rId30" imgW="1371600" imgH="304920"/>
        </mc:Choice>
        <mc:Fallback>
          <p:control name="HTMLOption88" r:id="rId30" imgW="1371600" imgH="304920">
            <p:pic>
              <p:nvPicPr>
                <p:cNvPr id="98" name="HTMLOption88"/>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09" name="HTMLOption89" r:id="rId31" imgW="1371600" imgH="304920"/>
        </mc:Choice>
        <mc:Fallback>
          <p:control name="HTMLOption89" r:id="rId31" imgW="1371600" imgH="304920">
            <p:pic>
              <p:nvPicPr>
                <p:cNvPr id="99" name="HTMLOption89"/>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0" name="HTMLOption120" r:id="rId32" imgW="1371600" imgH="304920"/>
        </mc:Choice>
        <mc:Fallback>
          <p:control name="HTMLOption120" r:id="rId32" imgW="1371600" imgH="304920">
            <p:pic>
              <p:nvPicPr>
                <p:cNvPr id="133" name="HTMLOption120"/>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1" name="HTMLOption121" r:id="rId33" imgW="1371600" imgH="304920"/>
        </mc:Choice>
        <mc:Fallback>
          <p:control name="HTMLOption121" r:id="rId33" imgW="1371600" imgH="304920">
            <p:pic>
              <p:nvPicPr>
                <p:cNvPr id="134" name="HTMLOption121"/>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2" name="HTMLOption122" r:id="rId34" imgW="1371600" imgH="304920"/>
        </mc:Choice>
        <mc:Fallback>
          <p:control name="HTMLOption122" r:id="rId34" imgW="1371600" imgH="304920">
            <p:pic>
              <p:nvPicPr>
                <p:cNvPr id="135" name="HTMLOption122"/>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3" name="HTMLOption123" r:id="rId35" imgW="1371600" imgH="304920"/>
        </mc:Choice>
        <mc:Fallback>
          <p:control name="HTMLOption123" r:id="rId35" imgW="1371600" imgH="304920">
            <p:pic>
              <p:nvPicPr>
                <p:cNvPr id="136" name="HTMLOption123"/>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4" name="HTMLOption124" r:id="rId36" imgW="1371600" imgH="304920"/>
        </mc:Choice>
        <mc:Fallback>
          <p:control name="HTMLOption124" r:id="rId36" imgW="1371600" imgH="304920">
            <p:pic>
              <p:nvPicPr>
                <p:cNvPr id="137" name="HTMLOption124"/>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5" name="HTMLOption125" r:id="rId37" imgW="1371600" imgH="304920"/>
        </mc:Choice>
        <mc:Fallback>
          <p:control name="HTMLOption125" r:id="rId37" imgW="1371600" imgH="304920">
            <p:pic>
              <p:nvPicPr>
                <p:cNvPr id="138" name="HTMLOption125"/>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6" name="HTMLOption126" r:id="rId38" imgW="1371600" imgH="304920"/>
        </mc:Choice>
        <mc:Fallback>
          <p:control name="HTMLOption126" r:id="rId38" imgW="1371600" imgH="304920">
            <p:pic>
              <p:nvPicPr>
                <p:cNvPr id="139" name="HTMLOption126"/>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7" name="HTMLOption127" r:id="rId39" imgW="1371600" imgH="304920"/>
        </mc:Choice>
        <mc:Fallback>
          <p:control name="HTMLOption127" r:id="rId39" imgW="1371600" imgH="304920">
            <p:pic>
              <p:nvPicPr>
                <p:cNvPr id="140" name="HTMLOption127"/>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8" name="HTMLOption128" r:id="rId40" imgW="1371600" imgH="304920"/>
        </mc:Choice>
        <mc:Fallback>
          <p:control name="HTMLOption128" r:id="rId40" imgW="1371600" imgH="304920">
            <p:pic>
              <p:nvPicPr>
                <p:cNvPr id="141" name="HTMLOption128"/>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19" name="HTMLOption129" r:id="rId41" imgW="1371600" imgH="304920"/>
        </mc:Choice>
        <mc:Fallback>
          <p:control name="HTMLOption129" r:id="rId41" imgW="1371600" imgH="304920">
            <p:pic>
              <p:nvPicPr>
                <p:cNvPr id="142" name="HTMLOption129"/>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0" name="HTMLOption130" r:id="rId42" imgW="1371600" imgH="304920"/>
        </mc:Choice>
        <mc:Fallback>
          <p:control name="HTMLOption130" r:id="rId42" imgW="1371600" imgH="304920">
            <p:pic>
              <p:nvPicPr>
                <p:cNvPr id="143" name="HTMLOption130"/>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1" name="HTMLOption131" r:id="rId43" imgW="1371600" imgH="304920"/>
        </mc:Choice>
        <mc:Fallback>
          <p:control name="HTMLOption131" r:id="rId43" imgW="1371600" imgH="304920">
            <p:pic>
              <p:nvPicPr>
                <p:cNvPr id="144" name="HTMLOption131"/>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2" name="HTMLOption132" r:id="rId44" imgW="1371600" imgH="304920"/>
        </mc:Choice>
        <mc:Fallback>
          <p:control name="HTMLOption132" r:id="rId44" imgW="1371600" imgH="304920">
            <p:pic>
              <p:nvPicPr>
                <p:cNvPr id="145" name="HTMLOption132"/>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3" name="HTMLOption133" r:id="rId45" imgW="1371600" imgH="304920"/>
        </mc:Choice>
        <mc:Fallback>
          <p:control name="HTMLOption133" r:id="rId45" imgW="1371600" imgH="304920">
            <p:pic>
              <p:nvPicPr>
                <p:cNvPr id="146" name="HTMLOption133"/>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4" name="HTMLOption134" r:id="rId46" imgW="1371600" imgH="304920"/>
        </mc:Choice>
        <mc:Fallback>
          <p:control name="HTMLOption134" r:id="rId46" imgW="1371600" imgH="304920">
            <p:pic>
              <p:nvPicPr>
                <p:cNvPr id="147" name="HTMLOption134"/>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5" name="HTMLOption135" r:id="rId47" imgW="1371600" imgH="304920"/>
        </mc:Choice>
        <mc:Fallback>
          <p:control name="HTMLOption135" r:id="rId47" imgW="1371600" imgH="304920">
            <p:pic>
              <p:nvPicPr>
                <p:cNvPr id="148" name="HTMLOption135"/>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6" name="HTMLOption136" r:id="rId48" imgW="1371600" imgH="304920"/>
        </mc:Choice>
        <mc:Fallback>
          <p:control name="HTMLOption136" r:id="rId48" imgW="1371600" imgH="304920">
            <p:pic>
              <p:nvPicPr>
                <p:cNvPr id="149" name="HTMLOption136"/>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7" name="HTMLOption137" r:id="rId49" imgW="1371600" imgH="304920"/>
        </mc:Choice>
        <mc:Fallback>
          <p:control name="HTMLOption137" r:id="rId49" imgW="1371600" imgH="304920">
            <p:pic>
              <p:nvPicPr>
                <p:cNvPr id="150" name="HTMLOption137"/>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8" name="HTMLOption138" r:id="rId50" imgW="1371600" imgH="304920"/>
        </mc:Choice>
        <mc:Fallback>
          <p:control name="HTMLOption138" r:id="rId50" imgW="1371600" imgH="304920">
            <p:pic>
              <p:nvPicPr>
                <p:cNvPr id="151" name="HTMLOption138"/>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29" name="HTMLOption139" r:id="rId51" imgW="1371600" imgH="304920"/>
        </mc:Choice>
        <mc:Fallback>
          <p:control name="HTMLOption139" r:id="rId51" imgW="1371600" imgH="304920">
            <p:pic>
              <p:nvPicPr>
                <p:cNvPr id="152" name="HTMLOption139"/>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0" name="HTMLOption140" r:id="rId52" imgW="1371600" imgH="304920"/>
        </mc:Choice>
        <mc:Fallback>
          <p:control name="HTMLOption140" r:id="rId52" imgW="1371600" imgH="304920">
            <p:pic>
              <p:nvPicPr>
                <p:cNvPr id="153" name="HTMLOption140"/>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1" name="HTMLOption141" r:id="rId53" imgW="1371600" imgH="304920"/>
        </mc:Choice>
        <mc:Fallback>
          <p:control name="HTMLOption141" r:id="rId53" imgW="1371600" imgH="304920">
            <p:pic>
              <p:nvPicPr>
                <p:cNvPr id="154" name="HTMLOption141"/>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2" name="HTMLOption142" r:id="rId54" imgW="1371600" imgH="304920"/>
        </mc:Choice>
        <mc:Fallback>
          <p:control name="HTMLOption142" r:id="rId54" imgW="1371600" imgH="304920">
            <p:pic>
              <p:nvPicPr>
                <p:cNvPr id="155" name="HTMLOption142"/>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3" name="HTMLOption143" r:id="rId55" imgW="1371600" imgH="304920"/>
        </mc:Choice>
        <mc:Fallback>
          <p:control name="HTMLOption143" r:id="rId55" imgW="1371600" imgH="304920">
            <p:pic>
              <p:nvPicPr>
                <p:cNvPr id="156" name="HTMLOption143"/>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4" name="HTMLOption144" r:id="rId56" imgW="1371600" imgH="304920"/>
        </mc:Choice>
        <mc:Fallback>
          <p:control name="HTMLOption144" r:id="rId56" imgW="1371600" imgH="304920">
            <p:pic>
              <p:nvPicPr>
                <p:cNvPr id="157" name="HTMLOption144"/>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5" name="HTMLOption145" r:id="rId57" imgW="1371600" imgH="304920"/>
        </mc:Choice>
        <mc:Fallback>
          <p:control name="HTMLOption145" r:id="rId57" imgW="1371600" imgH="304920">
            <p:pic>
              <p:nvPicPr>
                <p:cNvPr id="158" name="HTMLOption145"/>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6" name="HTMLOption146" r:id="rId58" imgW="1371600" imgH="304920"/>
        </mc:Choice>
        <mc:Fallback>
          <p:control name="HTMLOption146" r:id="rId58" imgW="1371600" imgH="304920">
            <p:pic>
              <p:nvPicPr>
                <p:cNvPr id="159" name="HTMLOption146"/>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7" name="HTMLOption147" r:id="rId59" imgW="1371600" imgH="304920"/>
        </mc:Choice>
        <mc:Fallback>
          <p:control name="HTMLOption147" r:id="rId59" imgW="1371600" imgH="304920">
            <p:pic>
              <p:nvPicPr>
                <p:cNvPr id="160" name="HTMLOption147"/>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8" name="HTMLOption148" r:id="rId60" imgW="1371600" imgH="304920"/>
        </mc:Choice>
        <mc:Fallback>
          <p:control name="HTMLOption148" r:id="rId60" imgW="1371600" imgH="304920">
            <p:pic>
              <p:nvPicPr>
                <p:cNvPr id="161" name="HTMLOption148"/>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mc:AlternateContent xmlns:mc="http://schemas.openxmlformats.org/markup-compatibility/2006">
        <mc:Choice xmlns:v="urn:schemas-microsoft-com:vml" Requires="v">
          <p:control spid="1239" name="HTMLOption149" r:id="rId61" imgW="1371600" imgH="304920"/>
        </mc:Choice>
        <mc:Fallback>
          <p:control name="HTMLOption149" r:id="rId61" imgW="1371600" imgH="304920">
            <p:pic>
              <p:nvPicPr>
                <p:cNvPr id="162" name="HTMLOption149"/>
                <p:cNvPicPr preferRelativeResize="0">
                  <a:picLocks noChangeArrowheads="1" noChangeShapeType="1"/>
                </p:cNvPicPr>
                <p:nvPr/>
              </p:nvPicPr>
              <p:blipFill>
                <a:blip r:embed="rId63"/>
                <a:srcRect/>
                <a:stretch>
                  <a:fillRect/>
                </a:stretch>
              </p:blipFill>
              <p:spPr bwMode="auto">
                <a:xfrm>
                  <a:off x="152400" y="152400"/>
                  <a:ext cx="1371600" cy="3048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extLst>
      <p:ext uri="{BB962C8B-B14F-4D97-AF65-F5344CB8AC3E}">
        <p14:creationId xmlns:p14="http://schemas.microsoft.com/office/powerpoint/2010/main" val="1073243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Choice</a:t>
            </a:r>
            <a:endParaRPr lang="en-GB" dirty="0"/>
          </a:p>
        </p:txBody>
      </p:sp>
      <p:sp>
        <p:nvSpPr>
          <p:cNvPr id="3" name="Content Placeholder 2"/>
          <p:cNvSpPr>
            <a:spLocks noGrp="1"/>
          </p:cNvSpPr>
          <p:nvPr>
            <p:ph idx="1"/>
          </p:nvPr>
        </p:nvSpPr>
        <p:spPr/>
        <p:txBody>
          <a:bodyPr/>
          <a:lstStyle/>
          <a:p>
            <a:pPr lvl="0"/>
            <a:r>
              <a:rPr lang="en-US" altLang="en-US" dirty="0" smtClean="0"/>
              <a:t>Accepts when I say I don’t want to have sex</a:t>
            </a:r>
          </a:p>
          <a:p>
            <a:pPr lvl="1"/>
            <a:r>
              <a:rPr lang="en-US" altLang="en-US" dirty="0" smtClean="0"/>
              <a:t>This applies at </a:t>
            </a:r>
            <a:r>
              <a:rPr lang="en-US" altLang="en-US" dirty="0" smtClean="0">
                <a:solidFill>
                  <a:srgbClr val="FF0000"/>
                </a:solidFill>
              </a:rPr>
              <a:t>ANY POINT </a:t>
            </a:r>
            <a:r>
              <a:rPr lang="en-US" altLang="en-US" dirty="0" smtClean="0"/>
              <a:t>during an ‘intimate moment’ </a:t>
            </a:r>
          </a:p>
          <a:p>
            <a:pPr lvl="0"/>
            <a:r>
              <a:rPr lang="en-US" altLang="en-US" dirty="0" smtClean="0"/>
              <a:t>Accepts what I wear and how I look </a:t>
            </a:r>
          </a:p>
          <a:p>
            <a:pPr lvl="0"/>
            <a:r>
              <a:rPr lang="en-US" altLang="en-US" dirty="0" smtClean="0"/>
              <a:t>Is not liked by my friends and family </a:t>
            </a:r>
          </a:p>
          <a:p>
            <a:pPr lvl="0"/>
            <a:endParaRPr lang="en-US" altLang="en-US" dirty="0"/>
          </a:p>
        </p:txBody>
      </p:sp>
    </p:spTree>
    <p:extLst>
      <p:ext uri="{BB962C8B-B14F-4D97-AF65-F5344CB8AC3E}">
        <p14:creationId xmlns:p14="http://schemas.microsoft.com/office/powerpoint/2010/main" val="1525212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Undermining Self-Esteem</a:t>
            </a:r>
            <a:endParaRPr lang="en-GB" dirty="0"/>
          </a:p>
        </p:txBody>
      </p:sp>
      <p:sp>
        <p:nvSpPr>
          <p:cNvPr id="3" name="Content Placeholder 2"/>
          <p:cNvSpPr>
            <a:spLocks noGrp="1"/>
          </p:cNvSpPr>
          <p:nvPr>
            <p:ph idx="1"/>
          </p:nvPr>
        </p:nvSpPr>
        <p:spPr/>
        <p:txBody>
          <a:bodyPr/>
          <a:lstStyle/>
          <a:p>
            <a:pPr lvl="0"/>
            <a:r>
              <a:rPr lang="en-US" altLang="en-US" smtClean="0"/>
              <a:t>Makes me feel like I can’t do anything right </a:t>
            </a:r>
          </a:p>
          <a:p>
            <a:pPr lvl="0"/>
            <a:r>
              <a:rPr lang="en-US" altLang="en-US" smtClean="0"/>
              <a:t>Makes fun of me or calls me names </a:t>
            </a:r>
          </a:p>
          <a:p>
            <a:pPr lvl="0"/>
            <a:r>
              <a:rPr lang="en-US" altLang="en-US" smtClean="0"/>
              <a:t>Sulks or gets angry when they don't get what they want </a:t>
            </a:r>
          </a:p>
          <a:p>
            <a:pPr lvl="0"/>
            <a:r>
              <a:rPr lang="en-US" altLang="en-US" smtClean="0"/>
              <a:t>Blames me for their problems </a:t>
            </a:r>
          </a:p>
          <a:p>
            <a:pPr lvl="0"/>
            <a:endParaRPr lang="en-US" altLang="en-US" smtClean="0"/>
          </a:p>
          <a:p>
            <a:endParaRPr lang="en-GB" dirty="0"/>
          </a:p>
        </p:txBody>
      </p:sp>
    </p:spTree>
    <p:extLst>
      <p:ext uri="{BB962C8B-B14F-4D97-AF65-F5344CB8AC3E}">
        <p14:creationId xmlns:p14="http://schemas.microsoft.com/office/powerpoint/2010/main" val="3331462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Control</a:t>
            </a:r>
            <a:endParaRPr lang="en-GB" dirty="0"/>
          </a:p>
        </p:txBody>
      </p:sp>
      <p:sp>
        <p:nvSpPr>
          <p:cNvPr id="3" name="Content Placeholder 2"/>
          <p:cNvSpPr>
            <a:spLocks noGrp="1"/>
          </p:cNvSpPr>
          <p:nvPr>
            <p:ph idx="1"/>
          </p:nvPr>
        </p:nvSpPr>
        <p:spPr/>
        <p:txBody>
          <a:bodyPr/>
          <a:lstStyle/>
          <a:p>
            <a:pPr lvl="0"/>
            <a:r>
              <a:rPr lang="en-US" altLang="en-US" dirty="0" smtClean="0"/>
              <a:t>Texts or calls me all the time to check up on me </a:t>
            </a:r>
          </a:p>
          <a:p>
            <a:pPr lvl="0"/>
            <a:r>
              <a:rPr lang="en-US" altLang="en-US" dirty="0" smtClean="0"/>
              <a:t>Makes it hard for me to see my friends and family and gets jealous when I do </a:t>
            </a:r>
          </a:p>
          <a:p>
            <a:pPr lvl="0"/>
            <a:r>
              <a:rPr lang="en-US" altLang="en-US" dirty="0" smtClean="0"/>
              <a:t>Pressures me to have sex or do things I don’t want to </a:t>
            </a:r>
          </a:p>
          <a:p>
            <a:pPr lvl="1"/>
            <a:r>
              <a:rPr lang="en-US" altLang="en-US" dirty="0" smtClean="0"/>
              <a:t>This is NEVER acceptable</a:t>
            </a:r>
          </a:p>
          <a:p>
            <a:pPr lvl="1"/>
            <a:r>
              <a:rPr lang="en-US" altLang="en-US" dirty="0" smtClean="0"/>
              <a:t>E.g. sexting and videoing/snapchat</a:t>
            </a:r>
          </a:p>
          <a:p>
            <a:pPr lvl="1"/>
            <a:endParaRPr lang="en-US" altLang="en-US" dirty="0"/>
          </a:p>
        </p:txBody>
      </p:sp>
    </p:spTree>
    <p:extLst>
      <p:ext uri="{BB962C8B-B14F-4D97-AF65-F5344CB8AC3E}">
        <p14:creationId xmlns:p14="http://schemas.microsoft.com/office/powerpoint/2010/main" val="26917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Intimidation</a:t>
            </a:r>
            <a:endParaRPr lang="en-GB" dirty="0"/>
          </a:p>
        </p:txBody>
      </p:sp>
      <p:sp>
        <p:nvSpPr>
          <p:cNvPr id="3" name="Content Placeholder 2"/>
          <p:cNvSpPr>
            <a:spLocks noGrp="1"/>
          </p:cNvSpPr>
          <p:nvPr>
            <p:ph idx="1"/>
          </p:nvPr>
        </p:nvSpPr>
        <p:spPr/>
        <p:txBody>
          <a:bodyPr/>
          <a:lstStyle/>
          <a:p>
            <a:pPr lvl="0"/>
            <a:r>
              <a:rPr lang="en-US" altLang="en-US" dirty="0" smtClean="0"/>
              <a:t>Threatens to hurt them self, me or others </a:t>
            </a:r>
          </a:p>
          <a:p>
            <a:pPr lvl="0"/>
            <a:r>
              <a:rPr lang="en-US" altLang="en-US" dirty="0" smtClean="0"/>
              <a:t>Does things that scare me 	</a:t>
            </a:r>
          </a:p>
          <a:p>
            <a:pPr lvl="1"/>
            <a:r>
              <a:rPr lang="en-US" altLang="en-US" dirty="0" smtClean="0"/>
              <a:t>breaking things</a:t>
            </a:r>
          </a:p>
          <a:p>
            <a:pPr lvl="1"/>
            <a:r>
              <a:rPr lang="en-US" altLang="en-US" dirty="0" smtClean="0"/>
              <a:t>Yelling</a:t>
            </a:r>
          </a:p>
          <a:p>
            <a:pPr lvl="1"/>
            <a:r>
              <a:rPr lang="en-US" altLang="en-US" dirty="0" smtClean="0"/>
              <a:t>driving fast</a:t>
            </a:r>
          </a:p>
          <a:p>
            <a:endParaRPr lang="en-GB" dirty="0" smtClean="0"/>
          </a:p>
          <a:p>
            <a:endParaRPr lang="en-GB" dirty="0"/>
          </a:p>
        </p:txBody>
      </p:sp>
    </p:spTree>
    <p:extLst>
      <p:ext uri="{BB962C8B-B14F-4D97-AF65-F5344CB8AC3E}">
        <p14:creationId xmlns:p14="http://schemas.microsoft.com/office/powerpoint/2010/main" val="4160742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and Control</a:t>
            </a:r>
            <a:endParaRPr lang="en-GB" dirty="0"/>
          </a:p>
        </p:txBody>
      </p:sp>
      <p:sp>
        <p:nvSpPr>
          <p:cNvPr id="3" name="Content Placeholder 2"/>
          <p:cNvSpPr>
            <a:spLocks noGrp="1"/>
          </p:cNvSpPr>
          <p:nvPr>
            <p:ph idx="1"/>
          </p:nvPr>
        </p:nvSpPr>
        <p:spPr/>
        <p:txBody>
          <a:bodyPr/>
          <a:lstStyle/>
          <a:p>
            <a:r>
              <a:rPr lang="en-GB" dirty="0" smtClean="0"/>
              <a:t>If you feel its ‘wrong’ uncomfortable for you</a:t>
            </a:r>
          </a:p>
          <a:p>
            <a:pPr lvl="1"/>
            <a:r>
              <a:rPr lang="en-GB" dirty="0" smtClean="0"/>
              <a:t>Then it ‘is wrong’ for you</a:t>
            </a:r>
          </a:p>
          <a:p>
            <a:pPr lvl="1"/>
            <a:endParaRPr lang="en-GB" dirty="0"/>
          </a:p>
          <a:p>
            <a:r>
              <a:rPr lang="en-GB" dirty="0" smtClean="0"/>
              <a:t>You can say ‘No’ </a:t>
            </a:r>
          </a:p>
          <a:p>
            <a:pPr lvl="1"/>
            <a:r>
              <a:rPr lang="en-GB" dirty="0" smtClean="0"/>
              <a:t>Healthy relationships will </a:t>
            </a:r>
            <a:r>
              <a:rPr lang="en-GB" b="1" dirty="0" smtClean="0"/>
              <a:t>SUPPORT</a:t>
            </a:r>
            <a:r>
              <a:rPr lang="en-GB" dirty="0" smtClean="0"/>
              <a:t> your decision</a:t>
            </a:r>
          </a:p>
          <a:p>
            <a:pPr lvl="1"/>
            <a:r>
              <a:rPr lang="en-GB" dirty="0" smtClean="0"/>
              <a:t>Unhealthy relationships will belittle/embarrass or force you</a:t>
            </a:r>
          </a:p>
          <a:p>
            <a:pPr lvl="1"/>
            <a:r>
              <a:rPr lang="en-GB" dirty="0" smtClean="0"/>
              <a:t>Seek advice and help immediately</a:t>
            </a:r>
          </a:p>
          <a:p>
            <a:pPr lvl="1"/>
            <a:endParaRPr lang="en-GB" dirty="0" smtClean="0"/>
          </a:p>
        </p:txBody>
      </p:sp>
    </p:spTree>
    <p:extLst>
      <p:ext uri="{BB962C8B-B14F-4D97-AF65-F5344CB8AC3E}">
        <p14:creationId xmlns:p14="http://schemas.microsoft.com/office/powerpoint/2010/main" val="100870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t>
            </a:r>
            <a:r>
              <a:rPr lang="en-GB" dirty="0" smtClean="0"/>
              <a:t>Bullying</a:t>
            </a:r>
            <a:r>
              <a:rPr lang="en-GB" dirty="0"/>
              <a:t>? </a:t>
            </a:r>
          </a:p>
        </p:txBody>
      </p:sp>
      <p:sp>
        <p:nvSpPr>
          <p:cNvPr id="3" name="Content Placeholder 2"/>
          <p:cNvSpPr>
            <a:spLocks noGrp="1"/>
          </p:cNvSpPr>
          <p:nvPr>
            <p:ph idx="1"/>
          </p:nvPr>
        </p:nvSpPr>
        <p:spPr/>
        <p:txBody>
          <a:bodyPr>
            <a:normAutofit lnSpcReduction="10000"/>
          </a:bodyPr>
          <a:lstStyle/>
          <a:p>
            <a:r>
              <a:rPr lang="en-GB" dirty="0" smtClean="0"/>
              <a:t>Bullying </a:t>
            </a:r>
            <a:r>
              <a:rPr lang="en-GB" dirty="0"/>
              <a:t>is behaviour by an individual or group, repeated over time, that intentionally hurts another individual or group either physically or emotionally. </a:t>
            </a:r>
            <a:endParaRPr lang="en-GB" dirty="0" smtClean="0"/>
          </a:p>
          <a:p>
            <a:pPr lvl="1"/>
            <a:r>
              <a:rPr lang="en-GB" dirty="0" smtClean="0"/>
              <a:t>cyber-bullying </a:t>
            </a:r>
            <a:r>
              <a:rPr lang="en-GB" dirty="0"/>
              <a:t>via text </a:t>
            </a:r>
            <a:r>
              <a:rPr lang="en-GB" dirty="0" smtClean="0"/>
              <a:t>messages</a:t>
            </a:r>
          </a:p>
          <a:p>
            <a:pPr lvl="1"/>
            <a:r>
              <a:rPr lang="en-GB" dirty="0" smtClean="0"/>
              <a:t>social </a:t>
            </a:r>
            <a:r>
              <a:rPr lang="en-GB" dirty="0"/>
              <a:t>media or gaming, which can include the use of images and </a:t>
            </a:r>
            <a:r>
              <a:rPr lang="en-GB" dirty="0" smtClean="0"/>
              <a:t>video</a:t>
            </a:r>
          </a:p>
          <a:p>
            <a:pPr lvl="1"/>
            <a:r>
              <a:rPr lang="en-GB" dirty="0" smtClean="0"/>
              <a:t>is </a:t>
            </a:r>
            <a:r>
              <a:rPr lang="en-GB" dirty="0"/>
              <a:t>often motivated by prejudice against particular groups, </a:t>
            </a:r>
            <a:endParaRPr lang="en-GB" dirty="0" smtClean="0"/>
          </a:p>
          <a:p>
            <a:pPr lvl="2"/>
            <a:r>
              <a:rPr lang="en-GB" dirty="0" smtClean="0"/>
              <a:t>for </a:t>
            </a:r>
            <a:r>
              <a:rPr lang="en-GB" dirty="0"/>
              <a:t>example on grounds of race, religion, gender, sexual orientation, special educational needs or disabilities, or because a child is adopted, in care or has caring responsibilities. </a:t>
            </a:r>
            <a:endParaRPr lang="en-GB" dirty="0" smtClean="0"/>
          </a:p>
          <a:p>
            <a:pPr lvl="2"/>
            <a:r>
              <a:rPr lang="en-GB" dirty="0" smtClean="0"/>
              <a:t>It </a:t>
            </a:r>
            <a:r>
              <a:rPr lang="en-GB" dirty="0"/>
              <a:t>might be motivated by actual differences between children, or perceived differences. </a:t>
            </a:r>
          </a:p>
        </p:txBody>
      </p:sp>
    </p:spTree>
    <p:extLst>
      <p:ext uri="{BB962C8B-B14F-4D97-AF65-F5344CB8AC3E}">
        <p14:creationId xmlns:p14="http://schemas.microsoft.com/office/powerpoint/2010/main" val="4269104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Preventing and Tackling Bullying:</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www.gov.uk/government/uploads/system/uploads/attachment_data/file/623895/Preventing_and_tackling_bullying_advice.pdf</a:t>
            </a:r>
            <a:r>
              <a:rPr lang="en-GB" dirty="0" smtClean="0"/>
              <a:t> </a:t>
            </a:r>
            <a:endParaRPr lang="en-GB" dirty="0"/>
          </a:p>
        </p:txBody>
      </p:sp>
    </p:spTree>
    <p:extLst>
      <p:ext uri="{BB962C8B-B14F-4D97-AF65-F5344CB8AC3E}">
        <p14:creationId xmlns:p14="http://schemas.microsoft.com/office/powerpoint/2010/main" val="4216042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Government Definition </a:t>
            </a:r>
            <a:br>
              <a:rPr lang="en-GB" dirty="0" smtClean="0"/>
            </a:br>
            <a:r>
              <a:rPr lang="en-GB" dirty="0" smtClean="0"/>
              <a:t>of Domestic Violence </a:t>
            </a:r>
            <a:r>
              <a:rPr lang="en-GB" dirty="0"/>
              <a:t>and </a:t>
            </a:r>
            <a:r>
              <a:rPr lang="en-GB" dirty="0" smtClean="0"/>
              <a:t>Abuse</a:t>
            </a:r>
            <a:endParaRPr lang="en-GB" dirty="0"/>
          </a:p>
        </p:txBody>
      </p:sp>
      <p:sp>
        <p:nvSpPr>
          <p:cNvPr id="3" name="Content Placeholder 2"/>
          <p:cNvSpPr>
            <a:spLocks noGrp="1"/>
          </p:cNvSpPr>
          <p:nvPr>
            <p:ph sz="half" idx="1"/>
          </p:nvPr>
        </p:nvSpPr>
        <p:spPr/>
        <p:txBody>
          <a:bodyPr>
            <a:normAutofit/>
          </a:bodyPr>
          <a:lstStyle/>
          <a:p>
            <a:pPr lvl="1"/>
            <a:r>
              <a:rPr lang="en-GB" dirty="0" smtClean="0"/>
              <a:t>Controlling </a:t>
            </a:r>
            <a:r>
              <a:rPr lang="en-GB" dirty="0"/>
              <a:t>behaviour is: </a:t>
            </a:r>
            <a:endParaRPr lang="en-GB" dirty="0" smtClean="0"/>
          </a:p>
          <a:p>
            <a:pPr lvl="2"/>
            <a:r>
              <a:rPr lang="en-GB" dirty="0" smtClean="0"/>
              <a:t>a </a:t>
            </a:r>
            <a:r>
              <a:rPr lang="en-GB" dirty="0"/>
              <a:t>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r>
              <a:rPr lang="en-GB" dirty="0" smtClean="0"/>
              <a:t>.</a:t>
            </a:r>
          </a:p>
        </p:txBody>
      </p:sp>
      <p:sp>
        <p:nvSpPr>
          <p:cNvPr id="4" name="Content Placeholder 3"/>
          <p:cNvSpPr>
            <a:spLocks noGrp="1"/>
          </p:cNvSpPr>
          <p:nvPr>
            <p:ph sz="half" idx="2"/>
          </p:nvPr>
        </p:nvSpPr>
        <p:spPr/>
        <p:txBody>
          <a:bodyPr>
            <a:normAutofit/>
          </a:bodyPr>
          <a:lstStyle/>
          <a:p>
            <a:pPr lvl="1"/>
            <a:r>
              <a:rPr lang="en-GB" dirty="0"/>
              <a:t>Coercive behaviour is: </a:t>
            </a:r>
          </a:p>
          <a:p>
            <a:pPr lvl="2"/>
            <a:r>
              <a:rPr lang="en-GB" dirty="0"/>
              <a:t>a continuing act or a pattern of acts of assault, threats, humiliation and intimidation or other abuse that is used to harm, punish, or frighten their victim.</a:t>
            </a:r>
          </a:p>
          <a:p>
            <a:endParaRPr lang="en-GB" dirty="0"/>
          </a:p>
        </p:txBody>
      </p:sp>
      <p:sp>
        <p:nvSpPr>
          <p:cNvPr id="5" name="TextBox 4"/>
          <p:cNvSpPr txBox="1"/>
          <p:nvPr/>
        </p:nvSpPr>
        <p:spPr>
          <a:xfrm>
            <a:off x="477078" y="5470498"/>
            <a:ext cx="10702456" cy="861774"/>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hlinkClick r:id="rId2"/>
              </a:rPr>
              <a:t>https://www.gov.uk/government/uploads/system/uploads/attachment_data/file/482528/Controlling_or_coercive_behaviour_-_statutory_guidance.pdf</a:t>
            </a:r>
            <a:endParaRPr lang="en-GB" sz="1600"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26027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0949" y="0"/>
            <a:ext cx="7577593" cy="6858000"/>
          </a:xfrm>
          <a:prstGeom prst="rect">
            <a:avLst/>
          </a:prstGeom>
        </p:spPr>
      </p:pic>
    </p:spTree>
    <p:extLst>
      <p:ext uri="{BB962C8B-B14F-4D97-AF65-F5344CB8AC3E}">
        <p14:creationId xmlns:p14="http://schemas.microsoft.com/office/powerpoint/2010/main" val="3272098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85392" y="-1"/>
            <a:ext cx="7403277" cy="6886769"/>
          </a:xfrm>
          <a:prstGeom prst="rect">
            <a:avLst/>
          </a:prstGeom>
        </p:spPr>
      </p:pic>
    </p:spTree>
    <p:extLst>
      <p:ext uri="{BB962C8B-B14F-4D97-AF65-F5344CB8AC3E}">
        <p14:creationId xmlns:p14="http://schemas.microsoft.com/office/powerpoint/2010/main" val="2741635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Tub of Truth</a:t>
            </a:r>
            <a:endParaRPr lang="en-GB" dirty="0"/>
          </a:p>
        </p:txBody>
      </p:sp>
      <p:sp>
        <p:nvSpPr>
          <p:cNvPr id="5" name="Content Placeholder 4"/>
          <p:cNvSpPr>
            <a:spLocks noGrp="1"/>
          </p:cNvSpPr>
          <p:nvPr>
            <p:ph idx="1"/>
          </p:nvPr>
        </p:nvSpPr>
        <p:spPr/>
        <p:txBody>
          <a:bodyPr/>
          <a:lstStyle/>
          <a:p>
            <a:r>
              <a:rPr lang="en-GB" dirty="0" smtClean="0"/>
              <a:t>Choice</a:t>
            </a:r>
          </a:p>
          <a:p>
            <a:r>
              <a:rPr lang="en-GB" dirty="0" smtClean="0"/>
              <a:t>Relationships</a:t>
            </a:r>
          </a:p>
          <a:p>
            <a:r>
              <a:rPr lang="en-GB" dirty="0" smtClean="0"/>
              <a:t>Mental Health</a:t>
            </a:r>
          </a:p>
          <a:p>
            <a:r>
              <a:rPr lang="en-GB" dirty="0" smtClean="0"/>
              <a:t>Self-esteem</a:t>
            </a:r>
          </a:p>
          <a:p>
            <a:r>
              <a:rPr lang="en-GB" dirty="0" smtClean="0"/>
              <a:t>Careers</a:t>
            </a:r>
          </a:p>
          <a:p>
            <a:r>
              <a:rPr lang="en-GB" dirty="0" smtClean="0"/>
              <a:t>Accessing Information  </a:t>
            </a:r>
          </a:p>
          <a:p>
            <a:endParaRPr lang="en-GB" dirty="0"/>
          </a:p>
        </p:txBody>
      </p:sp>
    </p:spTree>
    <p:extLst>
      <p:ext uri="{BB962C8B-B14F-4D97-AF65-F5344CB8AC3E}">
        <p14:creationId xmlns:p14="http://schemas.microsoft.com/office/powerpoint/2010/main" val="341231507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129</TotalTime>
  <Words>332</Words>
  <Application>Microsoft Office PowerPoint</Application>
  <PresentationFormat>Widescreen</PresentationFormat>
  <Paragraphs>64</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Garamond</vt:lpstr>
      <vt:lpstr>Organic</vt:lpstr>
      <vt:lpstr>Relationships</vt:lpstr>
      <vt:lpstr>Expected</vt:lpstr>
      <vt:lpstr>Choice</vt:lpstr>
      <vt:lpstr>Undermining Self-Esteem</vt:lpstr>
      <vt:lpstr>Control</vt:lpstr>
      <vt:lpstr>Intimidation</vt:lpstr>
      <vt:lpstr>Power and Control</vt:lpstr>
      <vt:lpstr>What is Bullying? </vt:lpstr>
      <vt:lpstr>Preventing and Tackling Bullying:</vt:lpstr>
      <vt:lpstr>Government Definition  of Domestic Violence and Abuse</vt:lpstr>
      <vt:lpstr>PowerPoint Presentation</vt:lpstr>
      <vt:lpstr>PowerPoint Presentation</vt:lpstr>
      <vt:lpstr>Tub of Truth</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Relationships</dc:title>
  <dc:creator>Caroline Lohmann-Hancock</dc:creator>
  <cp:lastModifiedBy>Caroline Lohmann-Hancock</cp:lastModifiedBy>
  <cp:revision>1</cp:revision>
  <dcterms:created xsi:type="dcterms:W3CDTF">2018-02-05T14:37:02Z</dcterms:created>
  <dcterms:modified xsi:type="dcterms:W3CDTF">2018-02-05T16:46:43Z</dcterms:modified>
</cp:coreProperties>
</file>