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  <p:sldMasterId id="2147483702" r:id="rId2"/>
  </p:sldMasterIdLst>
  <p:notesMasterIdLst>
    <p:notesMasterId r:id="rId51"/>
  </p:notesMasterIdLst>
  <p:sldIdLst>
    <p:sldId id="256" r:id="rId3"/>
    <p:sldId id="389" r:id="rId4"/>
    <p:sldId id="390" r:id="rId5"/>
    <p:sldId id="258" r:id="rId6"/>
    <p:sldId id="259" r:id="rId7"/>
    <p:sldId id="313" r:id="rId8"/>
    <p:sldId id="332" r:id="rId9"/>
    <p:sldId id="403" r:id="rId10"/>
    <p:sldId id="404" r:id="rId11"/>
    <p:sldId id="405" r:id="rId12"/>
    <p:sldId id="406" r:id="rId13"/>
    <p:sldId id="407" r:id="rId14"/>
    <p:sldId id="408" r:id="rId15"/>
    <p:sldId id="425" r:id="rId16"/>
    <p:sldId id="409" r:id="rId17"/>
    <p:sldId id="426" r:id="rId18"/>
    <p:sldId id="410" r:id="rId19"/>
    <p:sldId id="411" r:id="rId20"/>
    <p:sldId id="427" r:id="rId21"/>
    <p:sldId id="412" r:id="rId22"/>
    <p:sldId id="428" r:id="rId23"/>
    <p:sldId id="413" r:id="rId24"/>
    <p:sldId id="415" r:id="rId25"/>
    <p:sldId id="414" r:id="rId26"/>
    <p:sldId id="429" r:id="rId27"/>
    <p:sldId id="430" r:id="rId28"/>
    <p:sldId id="416" r:id="rId29"/>
    <p:sldId id="417" r:id="rId30"/>
    <p:sldId id="418" r:id="rId31"/>
    <p:sldId id="431" r:id="rId32"/>
    <p:sldId id="419" r:id="rId33"/>
    <p:sldId id="432" r:id="rId34"/>
    <p:sldId id="420" r:id="rId35"/>
    <p:sldId id="421" r:id="rId36"/>
    <p:sldId id="433" r:id="rId37"/>
    <p:sldId id="422" r:id="rId38"/>
    <p:sldId id="434" r:id="rId39"/>
    <p:sldId id="435" r:id="rId40"/>
    <p:sldId id="436" r:id="rId41"/>
    <p:sldId id="423" r:id="rId42"/>
    <p:sldId id="438" r:id="rId43"/>
    <p:sldId id="439" r:id="rId44"/>
    <p:sldId id="441" r:id="rId45"/>
    <p:sldId id="424" r:id="rId46"/>
    <p:sldId id="445" r:id="rId47"/>
    <p:sldId id="442" r:id="rId48"/>
    <p:sldId id="446" r:id="rId49"/>
    <p:sldId id="383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23B59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CA8550-EEE8-446A-8928-EE3FB9EA7DA2}" v="7" dt="2025-06-17T06:33:45.016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118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viewProps" Target="viewProp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microsoft.com/office/2016/11/relationships/changesInfo" Target="changesInfos/changesInfo1.xml"/><Relationship Id="rId8" Type="http://schemas.openxmlformats.org/officeDocument/2006/relationships/slide" Target="slides/slide6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microsoft.com/office/2015/10/relationships/revisionInfo" Target="revisionInfo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ACA8550-EEE8-446A-8928-EE3FB9EA7DA2}"/>
    <pc:docChg chg="undo custSel addSld delSld modSld delMainMaster">
      <pc:chgData name="Serif Salem" userId="93371da5-1b6a-4146-a736-4a3b0c81f0c2" providerId="ADAL" clId="{2ACA8550-EEE8-446A-8928-EE3FB9EA7DA2}" dt="2025-06-17T06:48:11.570" v="388" actId="12"/>
      <pc:docMkLst>
        <pc:docMk/>
      </pc:docMkLst>
      <pc:sldChg chg="modSp mod chgLayout">
        <pc:chgData name="Serif Salem" userId="93371da5-1b6a-4146-a736-4a3b0c81f0c2" providerId="ADAL" clId="{2ACA8550-EEE8-446A-8928-EE3FB9EA7DA2}" dt="2025-06-17T05:59:06.075" v="184" actId="790"/>
        <pc:sldMkLst>
          <pc:docMk/>
          <pc:sldMk cId="3501820169" sldId="256"/>
        </pc:sldMkLst>
        <pc:spChg chg="mod ord">
          <ac:chgData name="Serif Salem" userId="93371da5-1b6a-4146-a736-4a3b0c81f0c2" providerId="ADAL" clId="{2ACA8550-EEE8-446A-8928-EE3FB9EA7DA2}" dt="2025-06-17T05:59:06.075" v="184" actId="790"/>
          <ac:spMkLst>
            <pc:docMk/>
            <pc:sldMk cId="3501820169" sldId="256"/>
            <ac:spMk id="2" creationId="{CA05F3C5-3A35-BA4D-1FF8-3A06A9527F25}"/>
          </ac:spMkLst>
        </pc:spChg>
        <pc:spChg chg="mod ord">
          <ac:chgData name="Serif Salem" userId="93371da5-1b6a-4146-a736-4a3b0c81f0c2" providerId="ADAL" clId="{2ACA8550-EEE8-446A-8928-EE3FB9EA7DA2}" dt="2025-06-17T05:59:06.075" v="184" actId="790"/>
          <ac:spMkLst>
            <pc:docMk/>
            <pc:sldMk cId="3501820169" sldId="256"/>
            <ac:spMk id="3" creationId="{ED63400E-0736-338C-C070-45EFB0590AB2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6T22:53:39.190" v="44" actId="700"/>
        <pc:sldMkLst>
          <pc:docMk/>
          <pc:sldMk cId="4223702942" sldId="258"/>
        </pc:sldMkLst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4223702942" sldId="258"/>
            <ac:spMk id="2" creationId="{3D57DC13-E655-6DEA-6D5C-1E1AED18FEA3}"/>
          </ac:spMkLst>
        </pc:spChg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4223702942" sldId="258"/>
            <ac:spMk id="3" creationId="{150266C8-A877-95C0-2A67-E45BED4C7E05}"/>
          </ac:spMkLst>
        </pc:spChg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4223702942" sldId="258"/>
            <ac:spMk id="4" creationId="{77B0B6D7-D7DE-E109-A5BB-69082CAD40BC}"/>
          </ac:spMkLst>
        </pc:spChg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4223702942" sldId="258"/>
            <ac:spMk id="5" creationId="{F8A2D94A-45FE-13A3-E5D3-8A59E6937BF1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6T22:55:28.023" v="57" actId="207"/>
        <pc:sldMkLst>
          <pc:docMk/>
          <pc:sldMk cId="2396977720" sldId="259"/>
        </pc:sldMkLst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2396977720" sldId="259"/>
            <ac:spMk id="2" creationId="{A2949A51-C9B8-0288-8A9F-DDEAF642F5FC}"/>
          </ac:spMkLst>
        </pc:spChg>
        <pc:spChg chg="mod ord">
          <ac:chgData name="Serif Salem" userId="93371da5-1b6a-4146-a736-4a3b0c81f0c2" providerId="ADAL" clId="{2ACA8550-EEE8-446A-8928-EE3FB9EA7DA2}" dt="2025-06-16T22:55:28.023" v="57" actId="207"/>
          <ac:spMkLst>
            <pc:docMk/>
            <pc:sldMk cId="2396977720" sldId="259"/>
            <ac:spMk id="3" creationId="{21E67EAB-71ED-82C3-226B-B524EA1E9529}"/>
          </ac:spMkLst>
        </pc:spChg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2396977720" sldId="259"/>
            <ac:spMk id="4" creationId="{5F4D6A95-349B-DDA7-DCAD-DA844EB99E80}"/>
          </ac:spMkLst>
        </pc:spChg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2396977720" sldId="259"/>
            <ac:spMk id="5" creationId="{F06012FA-988C-D409-1786-339BFCD8B910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6T22:54:45.357" v="50" actId="113"/>
        <pc:sldMkLst>
          <pc:docMk/>
          <pc:sldMk cId="567057211" sldId="313"/>
        </pc:sldMkLst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567057211" sldId="313"/>
            <ac:spMk id="2" creationId="{539C8A36-061B-24E1-416D-615EA7ECBB48}"/>
          </ac:spMkLst>
        </pc:spChg>
        <pc:spChg chg="mod ord">
          <ac:chgData name="Serif Salem" userId="93371da5-1b6a-4146-a736-4a3b0c81f0c2" providerId="ADAL" clId="{2ACA8550-EEE8-446A-8928-EE3FB9EA7DA2}" dt="2025-06-16T22:54:45.357" v="50" actId="113"/>
          <ac:spMkLst>
            <pc:docMk/>
            <pc:sldMk cId="567057211" sldId="313"/>
            <ac:spMk id="3" creationId="{791CDA4F-833B-DC03-41AA-A59D99ABD23B}"/>
          </ac:spMkLst>
        </pc:spChg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567057211" sldId="313"/>
            <ac:spMk id="4" creationId="{64C823DB-A2DB-5211-7832-8833CEBF8086}"/>
          </ac:spMkLst>
        </pc:spChg>
        <pc:spChg chg="mod ord">
          <ac:chgData name="Serif Salem" userId="93371da5-1b6a-4146-a736-4a3b0c81f0c2" providerId="ADAL" clId="{2ACA8550-EEE8-446A-8928-EE3FB9EA7DA2}" dt="2025-06-16T22:53:39.190" v="44" actId="700"/>
          <ac:spMkLst>
            <pc:docMk/>
            <pc:sldMk cId="567057211" sldId="313"/>
            <ac:spMk id="5" creationId="{02352114-2AF2-28D7-2022-2F87E50A3570}"/>
          </ac:spMkLst>
        </pc:spChg>
      </pc:sldChg>
      <pc:sldChg chg="add del">
        <pc:chgData name="Serif Salem" userId="93371da5-1b6a-4146-a736-4a3b0c81f0c2" providerId="ADAL" clId="{2ACA8550-EEE8-446A-8928-EE3FB9EA7DA2}" dt="2025-06-17T05:24:14.806" v="80" actId="47"/>
        <pc:sldMkLst>
          <pc:docMk/>
          <pc:sldMk cId="3546701095" sldId="317"/>
        </pc:sldMkLst>
      </pc:sldChg>
      <pc:sldChg chg="modSp">
        <pc:chgData name="Serif Salem" userId="93371da5-1b6a-4146-a736-4a3b0c81f0c2" providerId="ADAL" clId="{2ACA8550-EEE8-446A-8928-EE3FB9EA7DA2}" dt="2025-06-16T22:49:56.985" v="0"/>
        <pc:sldMkLst>
          <pc:docMk/>
          <pc:sldMk cId="598353459" sldId="332"/>
        </pc:sldMkLst>
        <pc:spChg chg="mod">
          <ac:chgData name="Serif Salem" userId="93371da5-1b6a-4146-a736-4a3b0c81f0c2" providerId="ADAL" clId="{2ACA8550-EEE8-446A-8928-EE3FB9EA7DA2}" dt="2025-06-16T22:49:56.985" v="0"/>
          <ac:spMkLst>
            <pc:docMk/>
            <pc:sldMk cId="598353459" sldId="332"/>
            <ac:spMk id="2" creationId="{7A43B715-E760-10EB-DA7C-D97B5ABF2D0C}"/>
          </ac:spMkLst>
        </pc:spChg>
        <pc:spChg chg="mod">
          <ac:chgData name="Serif Salem" userId="93371da5-1b6a-4146-a736-4a3b0c81f0c2" providerId="ADAL" clId="{2ACA8550-EEE8-446A-8928-EE3FB9EA7DA2}" dt="2025-06-16T22:49:56.985" v="0"/>
          <ac:spMkLst>
            <pc:docMk/>
            <pc:sldMk cId="598353459" sldId="332"/>
            <ac:spMk id="3" creationId="{131B9E8E-8B93-D459-E525-3D31AD99A16F}"/>
          </ac:spMkLst>
        </pc:spChg>
        <pc:spChg chg="mod">
          <ac:chgData name="Serif Salem" userId="93371da5-1b6a-4146-a736-4a3b0c81f0c2" providerId="ADAL" clId="{2ACA8550-EEE8-446A-8928-EE3FB9EA7DA2}" dt="2025-06-16T22:49:56.985" v="0"/>
          <ac:spMkLst>
            <pc:docMk/>
            <pc:sldMk cId="598353459" sldId="332"/>
            <ac:spMk id="4" creationId="{BF610130-47DE-DB48-7DB3-04E9C2B43FB1}"/>
          </ac:spMkLst>
        </pc:spChg>
        <pc:spChg chg="mod">
          <ac:chgData name="Serif Salem" userId="93371da5-1b6a-4146-a736-4a3b0c81f0c2" providerId="ADAL" clId="{2ACA8550-EEE8-446A-8928-EE3FB9EA7DA2}" dt="2025-06-16T22:49:56.985" v="0"/>
          <ac:spMkLst>
            <pc:docMk/>
            <pc:sldMk cId="598353459" sldId="332"/>
            <ac:spMk id="5" creationId="{EA3B62B9-382B-1893-8579-9E4C50A9A6E5}"/>
          </ac:spMkLst>
        </pc:spChg>
      </pc:sldChg>
      <pc:sldChg chg="modSp">
        <pc:chgData name="Serif Salem" userId="93371da5-1b6a-4146-a736-4a3b0c81f0c2" providerId="ADAL" clId="{2ACA8550-EEE8-446A-8928-EE3FB9EA7DA2}" dt="2025-06-16T22:49:56.985" v="0"/>
        <pc:sldMkLst>
          <pc:docMk/>
          <pc:sldMk cId="3216347650" sldId="383"/>
        </pc:sldMkLst>
        <pc:spChg chg="mod">
          <ac:chgData name="Serif Salem" userId="93371da5-1b6a-4146-a736-4a3b0c81f0c2" providerId="ADAL" clId="{2ACA8550-EEE8-446A-8928-EE3FB9EA7DA2}" dt="2025-06-16T22:49:56.985" v="0"/>
          <ac:spMkLst>
            <pc:docMk/>
            <pc:sldMk cId="3216347650" sldId="383"/>
            <ac:spMk id="4" creationId="{05CDA278-7D21-5437-6A2A-1838C843FB5E}"/>
          </ac:spMkLst>
        </pc:spChg>
        <pc:spChg chg="mod">
          <ac:chgData name="Serif Salem" userId="93371da5-1b6a-4146-a736-4a3b0c81f0c2" providerId="ADAL" clId="{2ACA8550-EEE8-446A-8928-EE3FB9EA7DA2}" dt="2025-06-16T22:49:56.985" v="0"/>
          <ac:spMkLst>
            <pc:docMk/>
            <pc:sldMk cId="3216347650" sldId="383"/>
            <ac:spMk id="5" creationId="{BEF24971-8B55-601F-8F15-BA7D146C4273}"/>
          </ac:spMkLst>
        </pc:spChg>
      </pc:sldChg>
      <pc:sldChg chg="modSp add mod">
        <pc:chgData name="Serif Salem" userId="93371da5-1b6a-4146-a736-4a3b0c81f0c2" providerId="ADAL" clId="{2ACA8550-EEE8-446A-8928-EE3FB9EA7DA2}" dt="2025-06-16T22:53:21.818" v="43" actId="113"/>
        <pc:sldMkLst>
          <pc:docMk/>
          <pc:sldMk cId="0" sldId="389"/>
        </pc:sldMkLst>
        <pc:spChg chg="mod">
          <ac:chgData name="Serif Salem" userId="93371da5-1b6a-4146-a736-4a3b0c81f0c2" providerId="ADAL" clId="{2ACA8550-EEE8-446A-8928-EE3FB9EA7DA2}" dt="2025-06-16T22:52:31.762" v="37" actId="20577"/>
          <ac:spMkLst>
            <pc:docMk/>
            <pc:sldMk cId="0" sldId="389"/>
            <ac:spMk id="2" creationId="{49C4F023-D6C0-AF7F-E547-81436FFB648D}"/>
          </ac:spMkLst>
        </pc:spChg>
        <pc:graphicFrameChg chg="modGraphic">
          <ac:chgData name="Serif Salem" userId="93371da5-1b6a-4146-a736-4a3b0c81f0c2" providerId="ADAL" clId="{2ACA8550-EEE8-446A-8928-EE3FB9EA7DA2}" dt="2025-06-16T22:53:21.818" v="43" actId="113"/>
          <ac:graphicFrameMkLst>
            <pc:docMk/>
            <pc:sldMk cId="0" sldId="389"/>
            <ac:graphicFrameMk id="10" creationId="{1880D74B-47A9-6774-E271-38E158600C1B}"/>
          </ac:graphicFrameMkLst>
        </pc:graphicFrameChg>
      </pc:sldChg>
      <pc:sldChg chg="add">
        <pc:chgData name="Serif Salem" userId="93371da5-1b6a-4146-a736-4a3b0c81f0c2" providerId="ADAL" clId="{2ACA8550-EEE8-446A-8928-EE3FB9EA7DA2}" dt="2025-06-16T22:52:25.715" v="36"/>
        <pc:sldMkLst>
          <pc:docMk/>
          <pc:sldMk cId="1239539374" sldId="390"/>
        </pc:sldMkLst>
      </pc:sldChg>
      <pc:sldChg chg="modSp mod modClrScheme chgLayout">
        <pc:chgData name="Serif Salem" userId="93371da5-1b6a-4146-a736-4a3b0c81f0c2" providerId="ADAL" clId="{2ACA8550-EEE8-446A-8928-EE3FB9EA7DA2}" dt="2025-06-17T05:25:58.119" v="104" actId="20577"/>
        <pc:sldMkLst>
          <pc:docMk/>
          <pc:sldMk cId="3020917564" sldId="403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020917564" sldId="403"/>
            <ac:spMk id="2" creationId="{9AD78DA9-9729-A582-5612-FA5818DA0AE5}"/>
          </ac:spMkLst>
        </pc:spChg>
        <pc:spChg chg="mod ord">
          <ac:chgData name="Serif Salem" userId="93371da5-1b6a-4146-a736-4a3b0c81f0c2" providerId="ADAL" clId="{2ACA8550-EEE8-446A-8928-EE3FB9EA7DA2}" dt="2025-06-17T05:25:58.119" v="104" actId="20577"/>
          <ac:spMkLst>
            <pc:docMk/>
            <pc:sldMk cId="3020917564" sldId="403"/>
            <ac:spMk id="3" creationId="{5B91B93E-43DD-673A-A749-02673528E81E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020917564" sldId="403"/>
            <ac:spMk id="4" creationId="{502D8B65-76DA-30AF-ADC0-287AD5B7FF7B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020917564" sldId="403"/>
            <ac:spMk id="5" creationId="{D47504B4-3C3D-839D-F858-329E14FF87B5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5:27:01.593" v="107" actId="20577"/>
        <pc:sldMkLst>
          <pc:docMk/>
          <pc:sldMk cId="3338310266" sldId="404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338310266" sldId="404"/>
            <ac:spMk id="2" creationId="{09B638E0-4287-DD2B-2FEF-587628E0E037}"/>
          </ac:spMkLst>
        </pc:spChg>
        <pc:spChg chg="mod ord">
          <ac:chgData name="Serif Salem" userId="93371da5-1b6a-4146-a736-4a3b0c81f0c2" providerId="ADAL" clId="{2ACA8550-EEE8-446A-8928-EE3FB9EA7DA2}" dt="2025-06-17T05:27:01.593" v="107" actId="20577"/>
          <ac:spMkLst>
            <pc:docMk/>
            <pc:sldMk cId="3338310266" sldId="404"/>
            <ac:spMk id="3" creationId="{67D1DD9E-0A4D-A00A-5F9E-114478993BA8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338310266" sldId="404"/>
            <ac:spMk id="4" creationId="{2752C433-E7C0-650A-F8F7-EC8AB6894520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338310266" sldId="404"/>
            <ac:spMk id="5" creationId="{8A2645D4-0A6F-CABF-FE5D-FB56CF47D820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5:28:02.979" v="108" actId="20577"/>
        <pc:sldMkLst>
          <pc:docMk/>
          <pc:sldMk cId="3987916759" sldId="405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987916759" sldId="405"/>
            <ac:spMk id="2" creationId="{E6D07B40-DD22-7D0B-63B1-34BB53833003}"/>
          </ac:spMkLst>
        </pc:spChg>
        <pc:spChg chg="mod ord">
          <ac:chgData name="Serif Salem" userId="93371da5-1b6a-4146-a736-4a3b0c81f0c2" providerId="ADAL" clId="{2ACA8550-EEE8-446A-8928-EE3FB9EA7DA2}" dt="2025-06-17T05:28:02.979" v="108" actId="20577"/>
          <ac:spMkLst>
            <pc:docMk/>
            <pc:sldMk cId="3987916759" sldId="405"/>
            <ac:spMk id="3" creationId="{FD96B6A2-4B95-AC77-DDC6-D13E8CEBE4CF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987916759" sldId="405"/>
            <ac:spMk id="4" creationId="{076A9EEB-F1DC-E0C9-E41E-D4A256B4D178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987916759" sldId="405"/>
            <ac:spMk id="5" creationId="{926721B1-C36B-D5AD-5556-047DF2EE29CB}"/>
          </ac:spMkLst>
        </pc:spChg>
      </pc:sldChg>
      <pc:sldChg chg="addSp delSp modSp mod modClrScheme chgLayout">
        <pc:chgData name="Serif Salem" userId="93371da5-1b6a-4146-a736-4a3b0c81f0c2" providerId="ADAL" clId="{2ACA8550-EEE8-446A-8928-EE3FB9EA7DA2}" dt="2025-06-17T05:28:36.168" v="109" actId="478"/>
        <pc:sldMkLst>
          <pc:docMk/>
          <pc:sldMk cId="3469931096" sldId="406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469931096" sldId="406"/>
            <ac:spMk id="2" creationId="{4C25FEEE-E503-EEDB-5A39-E777C938AA33}"/>
          </ac:spMkLst>
        </pc:spChg>
        <pc:spChg chg="add del mod ord">
          <ac:chgData name="Serif Salem" userId="93371da5-1b6a-4146-a736-4a3b0c81f0c2" providerId="ADAL" clId="{2ACA8550-EEE8-446A-8928-EE3FB9EA7DA2}" dt="2025-06-17T05:28:36.168" v="109" actId="478"/>
          <ac:spMkLst>
            <pc:docMk/>
            <pc:sldMk cId="3469931096" sldId="406"/>
            <ac:spMk id="3" creationId="{1455FB37-4A57-965C-7EA0-FB355273222C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469931096" sldId="406"/>
            <ac:spMk id="4" creationId="{EC4F742B-1622-59B8-8C05-A3351DC3252C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469931096" sldId="406"/>
            <ac:spMk id="5" creationId="{D90FE297-27D0-853A-A844-1C72BE69C684}"/>
          </ac:spMkLst>
        </pc:spChg>
        <pc:graphicFrameChg chg="mod ord">
          <ac:chgData name="Serif Salem" userId="93371da5-1b6a-4146-a736-4a3b0c81f0c2" providerId="ADAL" clId="{2ACA8550-EEE8-446A-8928-EE3FB9EA7DA2}" dt="2025-06-16T22:57:56.652" v="74" actId="12100"/>
          <ac:graphicFrameMkLst>
            <pc:docMk/>
            <pc:sldMk cId="3469931096" sldId="406"/>
            <ac:graphicFrameMk id="6" creationId="{9C3A9B29-A291-7744-11E5-FD14644FE88E}"/>
          </ac:graphicFrameMkLst>
        </pc:graphicFrameChg>
      </pc:sldChg>
      <pc:sldChg chg="modSp mod modClrScheme chgLayout">
        <pc:chgData name="Serif Salem" userId="93371da5-1b6a-4146-a736-4a3b0c81f0c2" providerId="ADAL" clId="{2ACA8550-EEE8-446A-8928-EE3FB9EA7DA2}" dt="2025-06-16T22:58:09.881" v="75" actId="12"/>
        <pc:sldMkLst>
          <pc:docMk/>
          <pc:sldMk cId="2599945268" sldId="407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9945268" sldId="407"/>
            <ac:spMk id="2" creationId="{9AF7E4DD-1772-A02E-D05A-F05B124173E8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9945268" sldId="407"/>
            <ac:spMk id="4" creationId="{6E8FAA59-2499-C10A-45A5-BF30100F54BE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9945268" sldId="407"/>
            <ac:spMk id="5" creationId="{B5EEC61C-7D79-9EE9-F621-25F338C22931}"/>
          </ac:spMkLst>
        </pc:spChg>
        <pc:spChg chg="mod ord">
          <ac:chgData name="Serif Salem" userId="93371da5-1b6a-4146-a736-4a3b0c81f0c2" providerId="ADAL" clId="{2ACA8550-EEE8-446A-8928-EE3FB9EA7DA2}" dt="2025-06-16T22:58:09.881" v="75" actId="12"/>
          <ac:spMkLst>
            <pc:docMk/>
            <pc:sldMk cId="2599945268" sldId="407"/>
            <ac:spMk id="6" creationId="{2E570C7C-273B-8F2E-C3B1-7998D0451180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5:37:12.992" v="126" actId="12"/>
        <pc:sldMkLst>
          <pc:docMk/>
          <pc:sldMk cId="2817475328" sldId="408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817475328" sldId="408"/>
            <ac:spMk id="2" creationId="{6E79F7D0-ADE1-CF40-97E4-BA7B80F88F06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817475328" sldId="408"/>
            <ac:spMk id="4" creationId="{D0C5FD7F-C964-0689-A523-490EDDAAA114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817475328" sldId="408"/>
            <ac:spMk id="5" creationId="{08F52ADE-7A2B-5FDE-C704-04611A7D7A91}"/>
          </ac:spMkLst>
        </pc:spChg>
        <pc:spChg chg="mod ord">
          <ac:chgData name="Serif Salem" userId="93371da5-1b6a-4146-a736-4a3b0c81f0c2" providerId="ADAL" clId="{2ACA8550-EEE8-446A-8928-EE3FB9EA7DA2}" dt="2025-06-17T05:37:12.992" v="126" actId="12"/>
          <ac:spMkLst>
            <pc:docMk/>
            <pc:sldMk cId="2817475328" sldId="408"/>
            <ac:spMk id="11" creationId="{03D7D727-A15E-11E0-8DAA-47F2C661AA3E}"/>
          </ac:spMkLst>
        </pc:spChg>
      </pc:sldChg>
      <pc:sldChg chg="addSp delSp modSp mod modClrScheme chgLayout">
        <pc:chgData name="Serif Salem" userId="93371da5-1b6a-4146-a736-4a3b0c81f0c2" providerId="ADAL" clId="{2ACA8550-EEE8-446A-8928-EE3FB9EA7DA2}" dt="2025-06-17T05:52:34.938" v="142" actId="478"/>
        <pc:sldMkLst>
          <pc:docMk/>
          <pc:sldMk cId="3759704430" sldId="409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59704430" sldId="409"/>
            <ac:spMk id="2" creationId="{A5E5842E-671E-93C4-3D04-F1F9AA356D14}"/>
          </ac:spMkLst>
        </pc:spChg>
        <pc:spChg chg="add del mod ord">
          <ac:chgData name="Serif Salem" userId="93371da5-1b6a-4146-a736-4a3b0c81f0c2" providerId="ADAL" clId="{2ACA8550-EEE8-446A-8928-EE3FB9EA7DA2}" dt="2025-06-17T05:52:34.938" v="142" actId="478"/>
          <ac:spMkLst>
            <pc:docMk/>
            <pc:sldMk cId="3759704430" sldId="409"/>
            <ac:spMk id="3" creationId="{C0559B29-4178-C4E7-9012-17AA4EC49ADC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59704430" sldId="409"/>
            <ac:spMk id="4" creationId="{1807B3DE-CB9F-03FF-806E-88A18CB12C26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59704430" sldId="409"/>
            <ac:spMk id="5" creationId="{599B573A-6865-7DDE-C6A4-9C6790FC8B73}"/>
          </ac:spMkLst>
        </pc:spChg>
        <pc:graphicFrameChg chg="mod ord">
          <ac:chgData name="Serif Salem" userId="93371da5-1b6a-4146-a736-4a3b0c81f0c2" providerId="ADAL" clId="{2ACA8550-EEE8-446A-8928-EE3FB9EA7DA2}" dt="2025-06-16T22:58:46.694" v="76" actId="1076"/>
          <ac:graphicFrameMkLst>
            <pc:docMk/>
            <pc:sldMk cId="3759704430" sldId="409"/>
            <ac:graphicFrameMk id="7" creationId="{412166A9-D436-B1D7-F0E4-035930081995}"/>
          </ac:graphicFrameMkLst>
        </pc:graphicFrameChg>
      </pc:sldChg>
      <pc:sldChg chg="modSp mod modClrScheme chgLayout">
        <pc:chgData name="Serif Salem" userId="93371da5-1b6a-4146-a736-4a3b0c81f0c2" providerId="ADAL" clId="{2ACA8550-EEE8-446A-8928-EE3FB9EA7DA2}" dt="2025-06-17T05:55:15.842" v="170" actId="20577"/>
        <pc:sldMkLst>
          <pc:docMk/>
          <pc:sldMk cId="1564282027" sldId="410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64282027" sldId="410"/>
            <ac:spMk id="2" creationId="{73558B36-63A9-09F1-3181-8E5E53DF5524}"/>
          </ac:spMkLst>
        </pc:spChg>
        <pc:spChg chg="mod ord">
          <ac:chgData name="Serif Salem" userId="93371da5-1b6a-4146-a736-4a3b0c81f0c2" providerId="ADAL" clId="{2ACA8550-EEE8-446A-8928-EE3FB9EA7DA2}" dt="2025-06-17T05:55:15.842" v="170" actId="20577"/>
          <ac:spMkLst>
            <pc:docMk/>
            <pc:sldMk cId="1564282027" sldId="410"/>
            <ac:spMk id="3" creationId="{BC07BD04-726F-AA61-6C66-4BAFB5657EEB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64282027" sldId="410"/>
            <ac:spMk id="4" creationId="{6A52A6C3-4616-9FFA-BE5C-B7F585B10C3E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64282027" sldId="410"/>
            <ac:spMk id="5" creationId="{0C795D9E-688C-392A-334C-DCB14DACF36F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5:57:00.274" v="179" actId="20577"/>
        <pc:sldMkLst>
          <pc:docMk/>
          <pc:sldMk cId="58112185" sldId="411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58112185" sldId="411"/>
            <ac:spMk id="2" creationId="{099AD597-9374-E6C3-F15E-D4F3EE30B047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58112185" sldId="411"/>
            <ac:spMk id="4" creationId="{2013F274-F623-1E36-3C5E-5F3B7305A024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58112185" sldId="411"/>
            <ac:spMk id="5" creationId="{7AB1A9B5-8988-BB70-0B83-DB85D24750C5}"/>
          </ac:spMkLst>
        </pc:spChg>
        <pc:spChg chg="mod ord">
          <ac:chgData name="Serif Salem" userId="93371da5-1b6a-4146-a736-4a3b0c81f0c2" providerId="ADAL" clId="{2ACA8550-EEE8-446A-8928-EE3FB9EA7DA2}" dt="2025-06-17T05:57:00.274" v="179" actId="20577"/>
          <ac:spMkLst>
            <pc:docMk/>
            <pc:sldMk cId="58112185" sldId="411"/>
            <ac:spMk id="7" creationId="{9EC92FF9-66D9-C272-59EF-34C553F16E48}"/>
          </ac:spMkLst>
        </pc:spChg>
      </pc:sldChg>
      <pc:sldChg chg="addSp delSp modSp mod modClrScheme chgLayout">
        <pc:chgData name="Serif Salem" userId="93371da5-1b6a-4146-a736-4a3b0c81f0c2" providerId="ADAL" clId="{2ACA8550-EEE8-446A-8928-EE3FB9EA7DA2}" dt="2025-06-17T06:00:19.934" v="190" actId="1076"/>
        <pc:sldMkLst>
          <pc:docMk/>
          <pc:sldMk cId="1547258278" sldId="412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47258278" sldId="412"/>
            <ac:spMk id="2" creationId="{1C07FF90-CAFD-41EB-436A-1E178AB3E974}"/>
          </ac:spMkLst>
        </pc:spChg>
        <pc:spChg chg="add del mod ord">
          <ac:chgData name="Serif Salem" userId="93371da5-1b6a-4146-a736-4a3b0c81f0c2" providerId="ADAL" clId="{2ACA8550-EEE8-446A-8928-EE3FB9EA7DA2}" dt="2025-06-17T05:59:47.963" v="186" actId="478"/>
          <ac:spMkLst>
            <pc:docMk/>
            <pc:sldMk cId="1547258278" sldId="412"/>
            <ac:spMk id="3" creationId="{8982DB1A-6871-AA85-37ED-B223E6803C3F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47258278" sldId="412"/>
            <ac:spMk id="4" creationId="{E09CC07A-7984-81FF-366A-BC704AFB0B3A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47258278" sldId="412"/>
            <ac:spMk id="5" creationId="{3683CF7B-906E-525B-B511-0FDF85B9B612}"/>
          </ac:spMkLst>
        </pc:spChg>
        <pc:spChg chg="mod">
          <ac:chgData name="Serif Salem" userId="93371da5-1b6a-4146-a736-4a3b0c81f0c2" providerId="ADAL" clId="{2ACA8550-EEE8-446A-8928-EE3FB9EA7DA2}" dt="2025-06-16T22:56:47.531" v="67"/>
          <ac:spMkLst>
            <pc:docMk/>
            <pc:sldMk cId="1547258278" sldId="412"/>
            <ac:spMk id="9" creationId="{5608FD9E-0ECA-C4B0-496C-9D74BA4D7620}"/>
          </ac:spMkLst>
        </pc:spChg>
        <pc:grpChg chg="mod">
          <ac:chgData name="Serif Salem" userId="93371da5-1b6a-4146-a736-4a3b0c81f0c2" providerId="ADAL" clId="{2ACA8550-EEE8-446A-8928-EE3FB9EA7DA2}" dt="2025-06-17T06:00:19.934" v="190" actId="1076"/>
          <ac:grpSpMkLst>
            <pc:docMk/>
            <pc:sldMk cId="1547258278" sldId="412"/>
            <ac:grpSpMk id="7" creationId="{316F0928-0F41-F226-0222-2D6288DA41CE}"/>
          </ac:grpSpMkLst>
        </pc:grpChg>
        <pc:graphicFrameChg chg="mod ord">
          <ac:chgData name="Serif Salem" userId="93371da5-1b6a-4146-a736-4a3b0c81f0c2" providerId="ADAL" clId="{2ACA8550-EEE8-446A-8928-EE3FB9EA7DA2}" dt="2025-06-17T05:59:58.183" v="189" actId="1076"/>
          <ac:graphicFrameMkLst>
            <pc:docMk/>
            <pc:sldMk cId="1547258278" sldId="412"/>
            <ac:graphicFrameMk id="6" creationId="{AED97A8E-C91A-7210-C919-EAA6C8D9BA4D}"/>
          </ac:graphicFrameMkLst>
        </pc:graphicFrameChg>
      </pc:sldChg>
      <pc:sldChg chg="modSp mod modClrScheme chgLayout">
        <pc:chgData name="Serif Salem" userId="93371da5-1b6a-4146-a736-4a3b0c81f0c2" providerId="ADAL" clId="{2ACA8550-EEE8-446A-8928-EE3FB9EA7DA2}" dt="2025-06-17T06:04:07.715" v="205" actId="6549"/>
        <pc:sldMkLst>
          <pc:docMk/>
          <pc:sldMk cId="2597218639" sldId="413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7218639" sldId="413"/>
            <ac:spMk id="2" creationId="{399237B9-ED2B-6E0C-8E51-84A3C8D48C13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7218639" sldId="413"/>
            <ac:spMk id="4" creationId="{6CD0D7B4-DBBB-3888-7C27-E96CA9BF6ED0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7218639" sldId="413"/>
            <ac:spMk id="5" creationId="{830DC0E8-5483-11A7-B242-3AC3EE899ADF}"/>
          </ac:spMkLst>
        </pc:spChg>
        <pc:spChg chg="mod ord">
          <ac:chgData name="Serif Salem" userId="93371da5-1b6a-4146-a736-4a3b0c81f0c2" providerId="ADAL" clId="{2ACA8550-EEE8-446A-8928-EE3FB9EA7DA2}" dt="2025-06-17T06:04:07.715" v="205" actId="6549"/>
          <ac:spMkLst>
            <pc:docMk/>
            <pc:sldMk cId="2597218639" sldId="413"/>
            <ac:spMk id="6" creationId="{048F5F3D-EB7C-DD34-F4B2-42EC430C4859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08:05.480" v="225" actId="20577"/>
        <pc:sldMkLst>
          <pc:docMk/>
          <pc:sldMk cId="293403941" sldId="414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93403941" sldId="414"/>
            <ac:spMk id="2" creationId="{AF142EA8-E42B-DEF1-FD0E-EDAB2929238D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93403941" sldId="414"/>
            <ac:spMk id="4" creationId="{D869C025-704D-441C-80A8-F94C50FA2694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93403941" sldId="414"/>
            <ac:spMk id="5" creationId="{4A88302A-AAD7-B26E-E1DC-31AD01F354CD}"/>
          </ac:spMkLst>
        </pc:spChg>
        <pc:spChg chg="mod ord">
          <ac:chgData name="Serif Salem" userId="93371da5-1b6a-4146-a736-4a3b0c81f0c2" providerId="ADAL" clId="{2ACA8550-EEE8-446A-8928-EE3FB9EA7DA2}" dt="2025-06-17T06:08:05.480" v="225" actId="20577"/>
          <ac:spMkLst>
            <pc:docMk/>
            <pc:sldMk cId="293403941" sldId="414"/>
            <ac:spMk id="6" creationId="{E39BB5B2-1B5A-D0B9-4487-F953377494EF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05:44.600" v="211" actId="12"/>
        <pc:sldMkLst>
          <pc:docMk/>
          <pc:sldMk cId="1045327493" sldId="415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045327493" sldId="415"/>
            <ac:spMk id="2" creationId="{19885661-1385-E1D9-89E9-05943B6C18AB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045327493" sldId="415"/>
            <ac:spMk id="4" creationId="{6BE3B92F-014B-0BB7-A099-B7DEC0E69B0D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045327493" sldId="415"/>
            <ac:spMk id="5" creationId="{ACFF9797-E5E2-5C7B-33CF-A6740806B6CC}"/>
          </ac:spMkLst>
        </pc:spChg>
        <pc:spChg chg="mod ord">
          <ac:chgData name="Serif Salem" userId="93371da5-1b6a-4146-a736-4a3b0c81f0c2" providerId="ADAL" clId="{2ACA8550-EEE8-446A-8928-EE3FB9EA7DA2}" dt="2025-06-17T06:05:44.600" v="211" actId="12"/>
          <ac:spMkLst>
            <pc:docMk/>
            <pc:sldMk cId="1045327493" sldId="415"/>
            <ac:spMk id="8" creationId="{A4CD830F-1063-1193-683B-8AA4F97864A8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21:50.884" v="244" actId="20577"/>
        <pc:sldMkLst>
          <pc:docMk/>
          <pc:sldMk cId="4032688169" sldId="416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032688169" sldId="416"/>
            <ac:spMk id="2" creationId="{C8873BCA-0BF8-22E8-BF3F-17D7E299B02C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032688169" sldId="416"/>
            <ac:spMk id="4" creationId="{73A23481-A2E0-F8E8-EABB-66C2B7060EBB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032688169" sldId="416"/>
            <ac:spMk id="5" creationId="{0D33A8A5-431F-3D98-B256-D39B7690E1FA}"/>
          </ac:spMkLst>
        </pc:spChg>
        <pc:spChg chg="mod ord">
          <ac:chgData name="Serif Salem" userId="93371da5-1b6a-4146-a736-4a3b0c81f0c2" providerId="ADAL" clId="{2ACA8550-EEE8-446A-8928-EE3FB9EA7DA2}" dt="2025-06-17T06:21:50.884" v="244" actId="20577"/>
          <ac:spMkLst>
            <pc:docMk/>
            <pc:sldMk cId="4032688169" sldId="416"/>
            <ac:spMk id="10" creationId="{62B91B66-2DE9-1E73-FBAE-3367587F5135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22:11.804" v="250" actId="12"/>
        <pc:sldMkLst>
          <pc:docMk/>
          <pc:sldMk cId="2392376286" sldId="417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392376286" sldId="417"/>
            <ac:spMk id="2" creationId="{C77B3DC8-0D83-24F5-E7AA-B9CCD56D77DA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392376286" sldId="417"/>
            <ac:spMk id="4" creationId="{4A9B43DE-6B22-8BE8-1AB5-013C31B26685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392376286" sldId="417"/>
            <ac:spMk id="5" creationId="{2052866A-7132-65AA-12ED-1CD3F1639F9E}"/>
          </ac:spMkLst>
        </pc:spChg>
        <pc:spChg chg="mod ord">
          <ac:chgData name="Serif Salem" userId="93371da5-1b6a-4146-a736-4a3b0c81f0c2" providerId="ADAL" clId="{2ACA8550-EEE8-446A-8928-EE3FB9EA7DA2}" dt="2025-06-17T06:22:11.804" v="250" actId="12"/>
          <ac:spMkLst>
            <pc:docMk/>
            <pc:sldMk cId="2392376286" sldId="417"/>
            <ac:spMk id="10" creationId="{6E99B1FD-866E-7116-10AB-D220DB2D411D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28:00.079" v="253" actId="20577"/>
        <pc:sldMkLst>
          <pc:docMk/>
          <pc:sldMk cId="958252329" sldId="418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958252329" sldId="418"/>
            <ac:spMk id="2" creationId="{ADDE4AFE-3B25-EE5B-D8D5-B5EAAF2C23FD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958252329" sldId="418"/>
            <ac:spMk id="4" creationId="{1C6D0812-2C39-3F01-2F1A-599A3DAE812D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958252329" sldId="418"/>
            <ac:spMk id="5" creationId="{BE4EDDB7-9F63-8EAA-7BA7-556E97DEC5CE}"/>
          </ac:spMkLst>
        </pc:spChg>
        <pc:spChg chg="mod ord">
          <ac:chgData name="Serif Salem" userId="93371da5-1b6a-4146-a736-4a3b0c81f0c2" providerId="ADAL" clId="{2ACA8550-EEE8-446A-8928-EE3FB9EA7DA2}" dt="2025-06-17T06:28:00.079" v="253" actId="20577"/>
          <ac:spMkLst>
            <pc:docMk/>
            <pc:sldMk cId="958252329" sldId="418"/>
            <ac:spMk id="10" creationId="{990DE48B-6EBF-C7C2-1AB3-4EC1263BD022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29:53.050" v="257" actId="20577"/>
        <pc:sldMkLst>
          <pc:docMk/>
          <pc:sldMk cId="907988243" sldId="419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907988243" sldId="419"/>
            <ac:spMk id="2" creationId="{5AA20307-89BA-F5FB-31AA-EAF80DCF0825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907988243" sldId="419"/>
            <ac:spMk id="4" creationId="{3800BB31-A019-C151-4C61-0BA91E51559D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907988243" sldId="419"/>
            <ac:spMk id="5" creationId="{F52D18E8-09F1-B98B-A506-2AED0F7BC60B}"/>
          </ac:spMkLst>
        </pc:spChg>
        <pc:spChg chg="mod ord">
          <ac:chgData name="Serif Salem" userId="93371da5-1b6a-4146-a736-4a3b0c81f0c2" providerId="ADAL" clId="{2ACA8550-EEE8-446A-8928-EE3FB9EA7DA2}" dt="2025-06-17T06:29:53.050" v="257" actId="20577"/>
          <ac:spMkLst>
            <pc:docMk/>
            <pc:sldMk cId="907988243" sldId="419"/>
            <ac:spMk id="11" creationId="{ED058264-8BE2-B074-AD53-264C2A778C26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31:31.151" v="279" actId="15"/>
        <pc:sldMkLst>
          <pc:docMk/>
          <pc:sldMk cId="1514876500" sldId="420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14876500" sldId="420"/>
            <ac:spMk id="2" creationId="{0F6004FD-E431-27C2-13CF-BCB994CA1EA5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14876500" sldId="420"/>
            <ac:spMk id="4" creationId="{0DD14FCD-BC4E-5EFD-67BF-78A04D74A27F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514876500" sldId="420"/>
            <ac:spMk id="5" creationId="{2362A26E-E89C-FD93-9EB8-AEC48703CD81}"/>
          </ac:spMkLst>
        </pc:spChg>
        <pc:spChg chg="mod ord">
          <ac:chgData name="Serif Salem" userId="93371da5-1b6a-4146-a736-4a3b0c81f0c2" providerId="ADAL" clId="{2ACA8550-EEE8-446A-8928-EE3FB9EA7DA2}" dt="2025-06-17T06:31:31.151" v="279" actId="15"/>
          <ac:spMkLst>
            <pc:docMk/>
            <pc:sldMk cId="1514876500" sldId="420"/>
            <ac:spMk id="11" creationId="{50442591-EAD1-B89F-6149-77F94567D207}"/>
          </ac:spMkLst>
        </pc:spChg>
      </pc:sldChg>
      <pc:sldChg chg="addSp delSp modSp mod modClrScheme chgLayout">
        <pc:chgData name="Serif Salem" userId="93371da5-1b6a-4146-a736-4a3b0c81f0c2" providerId="ADAL" clId="{2ACA8550-EEE8-446A-8928-EE3FB9EA7DA2}" dt="2025-06-17T06:33:45.016" v="281" actId="255"/>
        <pc:sldMkLst>
          <pc:docMk/>
          <pc:sldMk cId="1497055474" sldId="421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497055474" sldId="421"/>
            <ac:spMk id="2" creationId="{25E346A2-C45E-7BAE-922E-F2667B7C35EE}"/>
          </ac:spMkLst>
        </pc:spChg>
        <pc:spChg chg="add del mod ord">
          <ac:chgData name="Serif Salem" userId="93371da5-1b6a-4146-a736-4a3b0c81f0c2" providerId="ADAL" clId="{2ACA8550-EEE8-446A-8928-EE3FB9EA7DA2}" dt="2025-06-17T06:33:34.936" v="280" actId="478"/>
          <ac:spMkLst>
            <pc:docMk/>
            <pc:sldMk cId="1497055474" sldId="421"/>
            <ac:spMk id="3" creationId="{4283F3DF-08E4-4E83-FD19-5FE94C69DAE5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497055474" sldId="421"/>
            <ac:spMk id="4" creationId="{C483747F-E4B5-2162-67BA-C260DD17302A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497055474" sldId="421"/>
            <ac:spMk id="5" creationId="{95746339-2DC5-A55E-85CF-B4892010324F}"/>
          </ac:spMkLst>
        </pc:spChg>
        <pc:graphicFrameChg chg="mod ord">
          <ac:chgData name="Serif Salem" userId="93371da5-1b6a-4146-a736-4a3b0c81f0c2" providerId="ADAL" clId="{2ACA8550-EEE8-446A-8928-EE3FB9EA7DA2}" dt="2025-06-17T06:33:45.016" v="281" actId="255"/>
          <ac:graphicFrameMkLst>
            <pc:docMk/>
            <pc:sldMk cId="1497055474" sldId="421"/>
            <ac:graphicFrameMk id="7" creationId="{A4EC4B05-9271-989F-C292-DC44F095A2DF}"/>
          </ac:graphicFrameMkLst>
        </pc:graphicFrameChg>
      </pc:sldChg>
      <pc:sldChg chg="modSp mod modClrScheme chgLayout">
        <pc:chgData name="Serif Salem" userId="93371da5-1b6a-4146-a736-4a3b0c81f0c2" providerId="ADAL" clId="{2ACA8550-EEE8-446A-8928-EE3FB9EA7DA2}" dt="2025-06-16T22:56:47.531" v="67"/>
        <pc:sldMkLst>
          <pc:docMk/>
          <pc:sldMk cId="371005764" sldId="422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1005764" sldId="422"/>
            <ac:spMk id="2" creationId="{4905D082-C868-EE0E-0F5C-9B6085F865FE}"/>
          </ac:spMkLst>
        </pc:spChg>
        <pc:spChg chg="mod ord">
          <ac:chgData name="Serif Salem" userId="93371da5-1b6a-4146-a736-4a3b0c81f0c2" providerId="ADAL" clId="{2ACA8550-EEE8-446A-8928-EE3FB9EA7DA2}" dt="2025-06-16T22:56:47.531" v="67"/>
          <ac:spMkLst>
            <pc:docMk/>
            <pc:sldMk cId="371005764" sldId="422"/>
            <ac:spMk id="3" creationId="{66AF6D20-B28E-C396-71BF-7FF0FDC7E843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1005764" sldId="422"/>
            <ac:spMk id="4" creationId="{ECB4CBA9-8683-AFD6-E197-09F1461D8374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1005764" sldId="422"/>
            <ac:spMk id="5" creationId="{4594A8D9-CD68-6098-406D-DCC09F9FE668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45:09.114" v="354" actId="20577"/>
        <pc:sldMkLst>
          <pc:docMk/>
          <pc:sldMk cId="1243414244" sldId="423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243414244" sldId="423"/>
            <ac:spMk id="2" creationId="{CC5F3566-A35B-4D67-6BB8-0855F1BE92BA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243414244" sldId="423"/>
            <ac:spMk id="4" creationId="{F050CFD1-76DF-770A-D94B-C788707D8283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243414244" sldId="423"/>
            <ac:spMk id="5" creationId="{389BD65C-3B12-08A0-64F5-575E0CAC392E}"/>
          </ac:spMkLst>
        </pc:spChg>
        <pc:spChg chg="mod ord">
          <ac:chgData name="Serif Salem" userId="93371da5-1b6a-4146-a736-4a3b0c81f0c2" providerId="ADAL" clId="{2ACA8550-EEE8-446A-8928-EE3FB9EA7DA2}" dt="2025-06-17T06:45:09.114" v="354" actId="20577"/>
          <ac:spMkLst>
            <pc:docMk/>
            <pc:sldMk cId="1243414244" sldId="423"/>
            <ac:spMk id="6" creationId="{2759B4F7-5D18-6270-0AA1-B2BD9DAD374D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45:50.337" v="362" actId="20577"/>
        <pc:sldMkLst>
          <pc:docMk/>
          <pc:sldMk cId="3131805829" sldId="424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131805829" sldId="424"/>
            <ac:spMk id="2" creationId="{108B6FBD-1378-3E3E-F9CE-9BAD0924189C}"/>
          </ac:spMkLst>
        </pc:spChg>
        <pc:spChg chg="mod ord">
          <ac:chgData name="Serif Salem" userId="93371da5-1b6a-4146-a736-4a3b0c81f0c2" providerId="ADAL" clId="{2ACA8550-EEE8-446A-8928-EE3FB9EA7DA2}" dt="2025-06-17T06:45:50.337" v="362" actId="20577"/>
          <ac:spMkLst>
            <pc:docMk/>
            <pc:sldMk cId="3131805829" sldId="424"/>
            <ac:spMk id="3" creationId="{EFCD5B61-7277-B879-C7B6-05DE2F70290E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131805829" sldId="424"/>
            <ac:spMk id="4" creationId="{FFC6191E-B194-662C-83DD-99457873C796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131805829" sldId="424"/>
            <ac:spMk id="5" creationId="{16647283-5A7E-54C1-F5D7-EA7BD0E9B141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5:52:09.124" v="141" actId="15"/>
        <pc:sldMkLst>
          <pc:docMk/>
          <pc:sldMk cId="4020374059" sldId="425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020374059" sldId="425"/>
            <ac:spMk id="2" creationId="{9324EB4F-55EE-F94E-B9CB-B688C1803B17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020374059" sldId="425"/>
            <ac:spMk id="4" creationId="{3C7050CD-A453-8EF1-043B-E6FAE237EA5A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020374059" sldId="425"/>
            <ac:spMk id="5" creationId="{1449A665-EA5F-84C6-B720-FDD33642B7ED}"/>
          </ac:spMkLst>
        </pc:spChg>
        <pc:spChg chg="mod ord">
          <ac:chgData name="Serif Salem" userId="93371da5-1b6a-4146-a736-4a3b0c81f0c2" providerId="ADAL" clId="{2ACA8550-EEE8-446A-8928-EE3FB9EA7DA2}" dt="2025-06-17T05:52:09.124" v="141" actId="15"/>
          <ac:spMkLst>
            <pc:docMk/>
            <pc:sldMk cId="4020374059" sldId="425"/>
            <ac:spMk id="6" creationId="{A980BB4F-6CF5-9631-0358-11E899B77DDE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5:54:35.182" v="164" actId="207"/>
        <pc:sldMkLst>
          <pc:docMk/>
          <pc:sldMk cId="273575715" sldId="426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73575715" sldId="426"/>
            <ac:spMk id="2" creationId="{BCB59C9D-E0CD-133C-3D68-965F28747897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73575715" sldId="426"/>
            <ac:spMk id="4" creationId="{3C1864EC-EDB7-C32F-778A-1A024A68E99F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73575715" sldId="426"/>
            <ac:spMk id="5" creationId="{7BF49D68-E5EF-206F-30DE-40532CCBCA3D}"/>
          </ac:spMkLst>
        </pc:spChg>
        <pc:spChg chg="mod ord">
          <ac:chgData name="Serif Salem" userId="93371da5-1b6a-4146-a736-4a3b0c81f0c2" providerId="ADAL" clId="{2ACA8550-EEE8-446A-8928-EE3FB9EA7DA2}" dt="2025-06-17T05:54:35.182" v="164" actId="207"/>
          <ac:spMkLst>
            <pc:docMk/>
            <pc:sldMk cId="273575715" sldId="426"/>
            <ac:spMk id="10" creationId="{4E7F14B3-7F37-5AB5-A30E-94845F33C17B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5:59:31.618" v="185" actId="790"/>
        <pc:sldMkLst>
          <pc:docMk/>
          <pc:sldMk cId="3075473330" sldId="427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075473330" sldId="427"/>
            <ac:spMk id="2" creationId="{57184AB1-7699-EEB6-AA95-C897AE95AA64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075473330" sldId="427"/>
            <ac:spMk id="4" creationId="{F56319A2-53BA-147B-FDF2-B4B895445A71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075473330" sldId="427"/>
            <ac:spMk id="5" creationId="{288E79AB-C5BA-DAF0-547C-96892E415ACD}"/>
          </ac:spMkLst>
        </pc:spChg>
        <pc:spChg chg="mod ord">
          <ac:chgData name="Serif Salem" userId="93371da5-1b6a-4146-a736-4a3b0c81f0c2" providerId="ADAL" clId="{2ACA8550-EEE8-446A-8928-EE3FB9EA7DA2}" dt="2025-06-17T05:59:31.618" v="185" actId="790"/>
          <ac:spMkLst>
            <pc:docMk/>
            <pc:sldMk cId="3075473330" sldId="427"/>
            <ac:spMk id="10" creationId="{2B5829A0-4599-5694-5C87-97B92AFE91F6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03:43.863" v="203" actId="368"/>
        <pc:sldMkLst>
          <pc:docMk/>
          <pc:sldMk cId="3668182003" sldId="428"/>
        </pc:sldMkLst>
        <pc:spChg chg="mod ord">
          <ac:chgData name="Serif Salem" userId="93371da5-1b6a-4146-a736-4a3b0c81f0c2" providerId="ADAL" clId="{2ACA8550-EEE8-446A-8928-EE3FB9EA7DA2}" dt="2025-06-17T06:03:43.863" v="203" actId="368"/>
          <ac:spMkLst>
            <pc:docMk/>
            <pc:sldMk cId="3668182003" sldId="428"/>
            <ac:spMk id="2" creationId="{E69CD137-EF3E-E44A-A290-2B4A40F60FBF}"/>
          </ac:spMkLst>
        </pc:spChg>
        <pc:spChg chg="mod ord">
          <ac:chgData name="Serif Salem" userId="93371da5-1b6a-4146-a736-4a3b0c81f0c2" providerId="ADAL" clId="{2ACA8550-EEE8-446A-8928-EE3FB9EA7DA2}" dt="2025-06-17T06:01:53.572" v="199" actId="6549"/>
          <ac:spMkLst>
            <pc:docMk/>
            <pc:sldMk cId="3668182003" sldId="428"/>
            <ac:spMk id="3" creationId="{6EFD45B8-8475-D9EF-E4D3-5A53A95CBC94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668182003" sldId="428"/>
            <ac:spMk id="4" creationId="{F30195F7-169E-A156-6012-D4F84105B559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668182003" sldId="428"/>
            <ac:spMk id="5" creationId="{0E568776-92FE-AEFE-1177-85E6F15348DD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09:24.730" v="236" actId="6549"/>
        <pc:sldMkLst>
          <pc:docMk/>
          <pc:sldMk cId="3179773193" sldId="429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179773193" sldId="429"/>
            <ac:spMk id="2" creationId="{C6512820-707D-4DDF-0745-F886E8DC053F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179773193" sldId="429"/>
            <ac:spMk id="4" creationId="{C26D6D05-A4A6-0C2F-5BF8-8BCAA3823F12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179773193" sldId="429"/>
            <ac:spMk id="5" creationId="{009B4555-F6C4-B74F-42DC-5A0DD204ABAB}"/>
          </ac:spMkLst>
        </pc:spChg>
        <pc:spChg chg="mod ord">
          <ac:chgData name="Serif Salem" userId="93371da5-1b6a-4146-a736-4a3b0c81f0c2" providerId="ADAL" clId="{2ACA8550-EEE8-446A-8928-EE3FB9EA7DA2}" dt="2025-06-17T06:09:24.730" v="236" actId="6549"/>
          <ac:spMkLst>
            <pc:docMk/>
            <pc:sldMk cId="3179773193" sldId="429"/>
            <ac:spMk id="6" creationId="{B0EC2592-841C-1EAB-CD8C-F0EE01FB05C3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10:50.474" v="239" actId="790"/>
        <pc:sldMkLst>
          <pc:docMk/>
          <pc:sldMk cId="477926848" sldId="430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77926848" sldId="430"/>
            <ac:spMk id="2" creationId="{BF5F59AD-1E40-3F0B-9187-F6282B17DFD1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77926848" sldId="430"/>
            <ac:spMk id="4" creationId="{31C22CEA-2D15-3C61-9678-4D179B021C5A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77926848" sldId="430"/>
            <ac:spMk id="5" creationId="{3233F635-4A3A-6580-86CB-0939A822027D}"/>
          </ac:spMkLst>
        </pc:spChg>
        <pc:spChg chg="mod ord">
          <ac:chgData name="Serif Salem" userId="93371da5-1b6a-4146-a736-4a3b0c81f0c2" providerId="ADAL" clId="{2ACA8550-EEE8-446A-8928-EE3FB9EA7DA2}" dt="2025-06-17T06:10:50.474" v="239" actId="790"/>
          <ac:spMkLst>
            <pc:docMk/>
            <pc:sldMk cId="477926848" sldId="430"/>
            <ac:spMk id="8" creationId="{6F07F70B-B610-AC88-BC51-16CF12B539A1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6T22:56:47.531" v="67"/>
        <pc:sldMkLst>
          <pc:docMk/>
          <pc:sldMk cId="3666522287" sldId="431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666522287" sldId="431"/>
            <ac:spMk id="2" creationId="{B7381739-8C35-F9B9-F203-77B973A94952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666522287" sldId="431"/>
            <ac:spMk id="4" creationId="{478CB66C-438B-1E0E-A2CA-F57E68CFDF4C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666522287" sldId="431"/>
            <ac:spMk id="5" creationId="{AC02E709-6178-2670-66FE-41778B195548}"/>
          </ac:spMkLst>
        </pc:spChg>
        <pc:spChg chg="mod ord">
          <ac:chgData name="Serif Salem" userId="93371da5-1b6a-4146-a736-4a3b0c81f0c2" providerId="ADAL" clId="{2ACA8550-EEE8-446A-8928-EE3FB9EA7DA2}" dt="2025-06-16T22:56:47.531" v="67"/>
          <ac:spMkLst>
            <pc:docMk/>
            <pc:sldMk cId="3666522287" sldId="431"/>
            <ac:spMk id="9" creationId="{0EB02111-22B3-BEBA-11A9-20B57282AD9B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30:15.793" v="267" actId="113"/>
        <pc:sldMkLst>
          <pc:docMk/>
          <pc:sldMk cId="1287124533" sldId="432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287124533" sldId="432"/>
            <ac:spMk id="2" creationId="{195EED78-48E6-8EB5-0E75-C00F4D35412D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287124533" sldId="432"/>
            <ac:spMk id="4" creationId="{8CB20E3D-F589-8BF2-BE28-3ED8D16AFDC4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287124533" sldId="432"/>
            <ac:spMk id="5" creationId="{474B93CC-3361-7E60-8DE9-3F3993BF275D}"/>
          </ac:spMkLst>
        </pc:spChg>
        <pc:spChg chg="mod ord">
          <ac:chgData name="Serif Salem" userId="93371da5-1b6a-4146-a736-4a3b0c81f0c2" providerId="ADAL" clId="{2ACA8550-EEE8-446A-8928-EE3FB9EA7DA2}" dt="2025-06-17T06:30:15.793" v="267" actId="113"/>
          <ac:spMkLst>
            <pc:docMk/>
            <pc:sldMk cId="1287124533" sldId="432"/>
            <ac:spMk id="10" creationId="{1E42AC7C-1977-50D3-8C20-DBF9AF9ACD4A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36:24.976" v="305" actId="27636"/>
        <pc:sldMkLst>
          <pc:docMk/>
          <pc:sldMk cId="3719448358" sldId="433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19448358" sldId="433"/>
            <ac:spMk id="2" creationId="{96A71F37-F2E6-1594-F6E8-BFE5AD2A5DAD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19448358" sldId="433"/>
            <ac:spMk id="4" creationId="{2463645E-2C5C-4F52-C4A7-F6FCD1D1933C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19448358" sldId="433"/>
            <ac:spMk id="5" creationId="{2B9FA684-673D-77CB-9D37-4689BF2B977A}"/>
          </ac:spMkLst>
        </pc:spChg>
        <pc:spChg chg="mod ord">
          <ac:chgData name="Serif Salem" userId="93371da5-1b6a-4146-a736-4a3b0c81f0c2" providerId="ADAL" clId="{2ACA8550-EEE8-446A-8928-EE3FB9EA7DA2}" dt="2025-06-17T06:36:24.976" v="305" actId="27636"/>
          <ac:spMkLst>
            <pc:docMk/>
            <pc:sldMk cId="3719448358" sldId="433"/>
            <ac:spMk id="8" creationId="{06D56AB8-DE77-0527-06BB-54200D6C2F16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37:36.887" v="312" actId="113"/>
        <pc:sldMkLst>
          <pc:docMk/>
          <pc:sldMk cId="2254148725" sldId="434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254148725" sldId="434"/>
            <ac:spMk id="2" creationId="{398C6317-6D05-08D2-18D5-C1D47E234B2A}"/>
          </ac:spMkLst>
        </pc:spChg>
        <pc:spChg chg="mod ord">
          <ac:chgData name="Serif Salem" userId="93371da5-1b6a-4146-a736-4a3b0c81f0c2" providerId="ADAL" clId="{2ACA8550-EEE8-446A-8928-EE3FB9EA7DA2}" dt="2025-06-17T06:37:36.887" v="312" actId="113"/>
          <ac:spMkLst>
            <pc:docMk/>
            <pc:sldMk cId="2254148725" sldId="434"/>
            <ac:spMk id="3" creationId="{FC537564-892D-1655-38CC-0EE39A9C8F98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254148725" sldId="434"/>
            <ac:spMk id="4" creationId="{924BADC5-2911-7A30-682E-010B3D650EEE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254148725" sldId="434"/>
            <ac:spMk id="5" creationId="{FB43CFDD-DCB2-246D-AA41-82E125752F37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38:56.768" v="317" actId="20577"/>
        <pc:sldMkLst>
          <pc:docMk/>
          <pc:sldMk cId="2187665932" sldId="435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187665932" sldId="435"/>
            <ac:spMk id="2" creationId="{04C82870-07B9-1C79-22CC-962823BA9188}"/>
          </ac:spMkLst>
        </pc:spChg>
        <pc:spChg chg="mod ord">
          <ac:chgData name="Serif Salem" userId="93371da5-1b6a-4146-a736-4a3b0c81f0c2" providerId="ADAL" clId="{2ACA8550-EEE8-446A-8928-EE3FB9EA7DA2}" dt="2025-06-17T06:38:56.768" v="317" actId="20577"/>
          <ac:spMkLst>
            <pc:docMk/>
            <pc:sldMk cId="2187665932" sldId="435"/>
            <ac:spMk id="3" creationId="{04266934-4796-CCEB-0F97-7B22EE61F595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187665932" sldId="435"/>
            <ac:spMk id="4" creationId="{05D5CA46-3A1F-2B7E-5EF2-78F6207B55E9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187665932" sldId="435"/>
            <ac:spMk id="5" creationId="{1D6EA887-F46B-84CE-6D00-32E206F6DE58}"/>
          </ac:spMkLst>
        </pc:spChg>
      </pc:sldChg>
      <pc:sldChg chg="addSp delSp modSp mod modClrScheme chgLayout">
        <pc:chgData name="Serif Salem" userId="93371da5-1b6a-4146-a736-4a3b0c81f0c2" providerId="ADAL" clId="{2ACA8550-EEE8-446A-8928-EE3FB9EA7DA2}" dt="2025-06-17T06:39:34.749" v="320" actId="404"/>
        <pc:sldMkLst>
          <pc:docMk/>
          <pc:sldMk cId="3798400619" sldId="436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98400619" sldId="436"/>
            <ac:spMk id="2" creationId="{99D04160-E65D-9F97-A94F-C2353DA9A0EB}"/>
          </ac:spMkLst>
        </pc:spChg>
        <pc:spChg chg="add del mod ord">
          <ac:chgData name="Serif Salem" userId="93371da5-1b6a-4146-a736-4a3b0c81f0c2" providerId="ADAL" clId="{2ACA8550-EEE8-446A-8928-EE3FB9EA7DA2}" dt="2025-06-17T06:39:31.037" v="319" actId="478"/>
          <ac:spMkLst>
            <pc:docMk/>
            <pc:sldMk cId="3798400619" sldId="436"/>
            <ac:spMk id="3" creationId="{7FDDEE85-787B-610F-B9EF-FE3B899F5A44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98400619" sldId="436"/>
            <ac:spMk id="4" creationId="{0D038BF7-FD5C-06A2-F620-2C6B56B8D859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798400619" sldId="436"/>
            <ac:spMk id="5" creationId="{369879E9-5E26-7F17-2448-412DFFAEEBEC}"/>
          </ac:spMkLst>
        </pc:spChg>
        <pc:graphicFrameChg chg="mod ord modGraphic">
          <ac:chgData name="Serif Salem" userId="93371da5-1b6a-4146-a736-4a3b0c81f0c2" providerId="ADAL" clId="{2ACA8550-EEE8-446A-8928-EE3FB9EA7DA2}" dt="2025-06-17T06:39:34.749" v="320" actId="404"/>
          <ac:graphicFrameMkLst>
            <pc:docMk/>
            <pc:sldMk cId="3798400619" sldId="436"/>
            <ac:graphicFrameMk id="7" creationId="{3FEF4106-CE07-1CC8-5955-BA874D4830DE}"/>
          </ac:graphicFrameMkLst>
        </pc:graphicFrameChg>
      </pc:sldChg>
      <pc:sldChg chg="modSp mod modClrScheme chgLayout">
        <pc:chgData name="Serif Salem" userId="93371da5-1b6a-4146-a736-4a3b0c81f0c2" providerId="ADAL" clId="{2ACA8550-EEE8-446A-8928-EE3FB9EA7DA2}" dt="2025-06-17T06:40:28.612" v="327" actId="20577"/>
        <pc:sldMkLst>
          <pc:docMk/>
          <pc:sldMk cId="2793255496" sldId="438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793255496" sldId="438"/>
            <ac:spMk id="2" creationId="{1DD3DB6B-9B88-C06C-109E-5885B5986E46}"/>
          </ac:spMkLst>
        </pc:spChg>
        <pc:spChg chg="mod ord">
          <ac:chgData name="Serif Salem" userId="93371da5-1b6a-4146-a736-4a3b0c81f0c2" providerId="ADAL" clId="{2ACA8550-EEE8-446A-8928-EE3FB9EA7DA2}" dt="2025-06-17T06:40:28.612" v="327" actId="20577"/>
          <ac:spMkLst>
            <pc:docMk/>
            <pc:sldMk cId="2793255496" sldId="438"/>
            <ac:spMk id="3" creationId="{9F183EEF-7E90-FA68-DE3A-0D3A01C82A9A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793255496" sldId="438"/>
            <ac:spMk id="4" creationId="{8B3100EE-2AD5-65FD-181E-C753FF372DDF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793255496" sldId="438"/>
            <ac:spMk id="5" creationId="{D0BF6142-694A-768D-080E-EC9B749E561F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44:22.403" v="343" actId="113"/>
        <pc:sldMkLst>
          <pc:docMk/>
          <pc:sldMk cId="2591859294" sldId="439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1859294" sldId="439"/>
            <ac:spMk id="2" creationId="{3D9EC47A-2C79-2595-C849-644F7572FE25}"/>
          </ac:spMkLst>
        </pc:spChg>
        <pc:spChg chg="mod ord">
          <ac:chgData name="Serif Salem" userId="93371da5-1b6a-4146-a736-4a3b0c81f0c2" providerId="ADAL" clId="{2ACA8550-EEE8-446A-8928-EE3FB9EA7DA2}" dt="2025-06-17T06:44:22.403" v="343" actId="113"/>
          <ac:spMkLst>
            <pc:docMk/>
            <pc:sldMk cId="2591859294" sldId="439"/>
            <ac:spMk id="3" creationId="{A2FD8605-8197-DD7E-B8F7-E2FE3D131B4E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1859294" sldId="439"/>
            <ac:spMk id="4" creationId="{DA3FEE28-B985-F9FD-6568-DB46841B637E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591859294" sldId="439"/>
            <ac:spMk id="5" creationId="{A0907113-CBAE-3F67-C617-486ADFCB8B9F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44:35.292" v="352" actId="6549"/>
        <pc:sldMkLst>
          <pc:docMk/>
          <pc:sldMk cId="1735520178" sldId="441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735520178" sldId="441"/>
            <ac:spMk id="2" creationId="{EFD62C1E-662A-043B-2AA2-0C98C6ABD0A4}"/>
          </ac:spMkLst>
        </pc:spChg>
        <pc:spChg chg="mod ord">
          <ac:chgData name="Serif Salem" userId="93371da5-1b6a-4146-a736-4a3b0c81f0c2" providerId="ADAL" clId="{2ACA8550-EEE8-446A-8928-EE3FB9EA7DA2}" dt="2025-06-17T06:44:35.292" v="352" actId="6549"/>
          <ac:spMkLst>
            <pc:docMk/>
            <pc:sldMk cId="1735520178" sldId="441"/>
            <ac:spMk id="3" creationId="{9E6BF5DF-7E55-21F5-8D9D-EFEED9B82A3C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735520178" sldId="441"/>
            <ac:spMk id="4" creationId="{6FF01C99-C85B-38E6-39E0-3223D0EFAFC7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1735520178" sldId="441"/>
            <ac:spMk id="5" creationId="{863DD990-073F-4330-98C6-D6466B793662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47:54.068" v="378" actId="20577"/>
        <pc:sldMkLst>
          <pc:docMk/>
          <pc:sldMk cId="2694385424" sldId="442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694385424" sldId="442"/>
            <ac:spMk id="2" creationId="{A8ED1F6E-256D-3D22-ECD7-A711D6066061}"/>
          </ac:spMkLst>
        </pc:spChg>
        <pc:spChg chg="mod ord">
          <ac:chgData name="Serif Salem" userId="93371da5-1b6a-4146-a736-4a3b0c81f0c2" providerId="ADAL" clId="{2ACA8550-EEE8-446A-8928-EE3FB9EA7DA2}" dt="2025-06-17T06:47:54.068" v="378" actId="20577"/>
          <ac:spMkLst>
            <pc:docMk/>
            <pc:sldMk cId="2694385424" sldId="442"/>
            <ac:spMk id="3" creationId="{39E4B565-3580-AEF1-7487-91208E2D56C2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694385424" sldId="442"/>
            <ac:spMk id="4" creationId="{74B13EB9-B413-D3A4-0AA0-166E2D46BA87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2694385424" sldId="442"/>
            <ac:spMk id="5" creationId="{F5E0BB52-9B96-AC57-E4EC-9141BB63A9AD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46:35.109" v="368" actId="6549"/>
        <pc:sldMkLst>
          <pc:docMk/>
          <pc:sldMk cId="4192492295" sldId="445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192492295" sldId="445"/>
            <ac:spMk id="2" creationId="{452204BB-FC46-2639-D080-E39583D492A8}"/>
          </ac:spMkLst>
        </pc:spChg>
        <pc:spChg chg="mod ord">
          <ac:chgData name="Serif Salem" userId="93371da5-1b6a-4146-a736-4a3b0c81f0c2" providerId="ADAL" clId="{2ACA8550-EEE8-446A-8928-EE3FB9EA7DA2}" dt="2025-06-17T06:46:35.109" v="368" actId="6549"/>
          <ac:spMkLst>
            <pc:docMk/>
            <pc:sldMk cId="4192492295" sldId="445"/>
            <ac:spMk id="3" creationId="{8214902F-45AC-6A80-8AE7-61BA7B141CFC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192492295" sldId="445"/>
            <ac:spMk id="4" creationId="{3A85C8E5-D46A-6DCD-290C-7E60C83BC15B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4192492295" sldId="445"/>
            <ac:spMk id="5" creationId="{7B48BB32-9103-BF44-0706-24077A43C5C6}"/>
          </ac:spMkLst>
        </pc:spChg>
      </pc:sldChg>
      <pc:sldChg chg="modSp mod modClrScheme chgLayout">
        <pc:chgData name="Serif Salem" userId="93371da5-1b6a-4146-a736-4a3b0c81f0c2" providerId="ADAL" clId="{2ACA8550-EEE8-446A-8928-EE3FB9EA7DA2}" dt="2025-06-17T06:48:11.570" v="388" actId="12"/>
        <pc:sldMkLst>
          <pc:docMk/>
          <pc:sldMk cId="3341657513" sldId="446"/>
        </pc:sldMkLst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341657513" sldId="446"/>
            <ac:spMk id="2" creationId="{52540A47-F2A9-19A8-8F76-3ECB1CBC1225}"/>
          </ac:spMkLst>
        </pc:spChg>
        <pc:spChg chg="mod ord">
          <ac:chgData name="Serif Salem" userId="93371da5-1b6a-4146-a736-4a3b0c81f0c2" providerId="ADAL" clId="{2ACA8550-EEE8-446A-8928-EE3FB9EA7DA2}" dt="2025-06-17T06:48:11.570" v="388" actId="12"/>
          <ac:spMkLst>
            <pc:docMk/>
            <pc:sldMk cId="3341657513" sldId="446"/>
            <ac:spMk id="3" creationId="{E8679BA4-52DB-4CA0-755F-DD426425DCEF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341657513" sldId="446"/>
            <ac:spMk id="4" creationId="{5FF20DA3-F15E-9F21-87B3-9D56D6D9576D}"/>
          </ac:spMkLst>
        </pc:spChg>
        <pc:spChg chg="mod ord">
          <ac:chgData name="Serif Salem" userId="93371da5-1b6a-4146-a736-4a3b0c81f0c2" providerId="ADAL" clId="{2ACA8550-EEE8-446A-8928-EE3FB9EA7DA2}" dt="2025-06-16T22:55:57.059" v="58" actId="700"/>
          <ac:spMkLst>
            <pc:docMk/>
            <pc:sldMk cId="3341657513" sldId="446"/>
            <ac:spMk id="5" creationId="{AC251859-003E-47AD-E24F-6F549B0BFFD2}"/>
          </ac:spMkLst>
        </pc:spChg>
      </pc:sldChg>
      <pc:sldMasterChg chg="del">
        <pc:chgData name="Serif Salem" userId="93371da5-1b6a-4146-a736-4a3b0c81f0c2" providerId="ADAL" clId="{2ACA8550-EEE8-446A-8928-EE3FB9EA7DA2}" dt="2025-06-16T22:51:25.958" v="35" actId="2696"/>
        <pc:sldMasterMkLst>
          <pc:docMk/>
          <pc:sldMasterMk cId="3539968503" sldId="2147483660"/>
        </pc:sldMasterMkLst>
      </pc:sldMasterChg>
    </pc:docChg>
  </pc:docChgLst>
  <pc:docChgLst>
    <pc:chgData name="Serif Salem" userId="93371da5-1b6a-4146-a736-4a3b0c81f0c2" providerId="ADAL" clId="{7BA7EDD9-67F8-4ECB-B7AD-60C8C95C329D}"/>
    <pc:docChg chg="undo custSel addSld delSld modSld sldOrd modMainMaster">
      <pc:chgData name="Serif Salem" userId="93371da5-1b6a-4146-a736-4a3b0c81f0c2" providerId="ADAL" clId="{7BA7EDD9-67F8-4ECB-B7AD-60C8C95C329D}" dt="2025-02-26T05:33:01.615" v="1031" actId="47"/>
      <pc:docMkLst>
        <pc:docMk/>
      </pc:docMkLst>
      <pc:sldChg chg="del">
        <pc:chgData name="Serif Salem" userId="93371da5-1b6a-4146-a736-4a3b0c81f0c2" providerId="ADAL" clId="{7BA7EDD9-67F8-4ECB-B7AD-60C8C95C329D}" dt="2025-02-19T06:53:23.135" v="0" actId="47"/>
        <pc:sldMkLst>
          <pc:docMk/>
          <pc:sldMk cId="4042983654" sldId="347"/>
        </pc:sldMkLst>
      </pc:sldChg>
      <pc:sldChg chg="del">
        <pc:chgData name="Serif Salem" userId="93371da5-1b6a-4146-a736-4a3b0c81f0c2" providerId="ADAL" clId="{7BA7EDD9-67F8-4ECB-B7AD-60C8C95C329D}" dt="2025-02-19T06:53:23.475" v="2" actId="47"/>
        <pc:sldMkLst>
          <pc:docMk/>
          <pc:sldMk cId="129720025" sldId="372"/>
        </pc:sldMkLst>
      </pc:sldChg>
      <pc:sldChg chg="del">
        <pc:chgData name="Serif Salem" userId="93371da5-1b6a-4146-a736-4a3b0c81f0c2" providerId="ADAL" clId="{7BA7EDD9-67F8-4ECB-B7AD-60C8C95C329D}" dt="2025-02-19T06:53:23.302" v="1" actId="47"/>
        <pc:sldMkLst>
          <pc:docMk/>
          <pc:sldMk cId="3100265726" sldId="388"/>
        </pc:sldMkLst>
      </pc:sldChg>
      <pc:sldChg chg="del">
        <pc:chgData name="Serif Salem" userId="93371da5-1b6a-4146-a736-4a3b0c81f0c2" providerId="ADAL" clId="{7BA7EDD9-67F8-4ECB-B7AD-60C8C95C329D}" dt="2025-02-19T06:53:23.651" v="3" actId="47"/>
        <pc:sldMkLst>
          <pc:docMk/>
          <pc:sldMk cId="3594253780" sldId="389"/>
        </pc:sldMkLst>
      </pc:sldChg>
      <pc:sldChg chg="del">
        <pc:chgData name="Serif Salem" userId="93371da5-1b6a-4146-a736-4a3b0c81f0c2" providerId="ADAL" clId="{7BA7EDD9-67F8-4ECB-B7AD-60C8C95C329D}" dt="2025-02-19T06:53:23.817" v="4" actId="47"/>
        <pc:sldMkLst>
          <pc:docMk/>
          <pc:sldMk cId="2773187436" sldId="390"/>
        </pc:sldMkLst>
      </pc:sldChg>
      <pc:sldChg chg="del">
        <pc:chgData name="Serif Salem" userId="93371da5-1b6a-4146-a736-4a3b0c81f0c2" providerId="ADAL" clId="{7BA7EDD9-67F8-4ECB-B7AD-60C8C95C329D}" dt="2025-02-19T06:53:23.974" v="5" actId="47"/>
        <pc:sldMkLst>
          <pc:docMk/>
          <pc:sldMk cId="32732646" sldId="391"/>
        </pc:sldMkLst>
      </pc:sldChg>
      <pc:sldChg chg="del">
        <pc:chgData name="Serif Salem" userId="93371da5-1b6a-4146-a736-4a3b0c81f0c2" providerId="ADAL" clId="{7BA7EDD9-67F8-4ECB-B7AD-60C8C95C329D}" dt="2025-02-19T06:53:24.162" v="6" actId="47"/>
        <pc:sldMkLst>
          <pc:docMk/>
          <pc:sldMk cId="1192158836" sldId="392"/>
        </pc:sldMkLst>
      </pc:sldChg>
      <pc:sldChg chg="del">
        <pc:chgData name="Serif Salem" userId="93371da5-1b6a-4146-a736-4a3b0c81f0c2" providerId="ADAL" clId="{7BA7EDD9-67F8-4ECB-B7AD-60C8C95C329D}" dt="2025-02-19T06:53:24.860" v="8" actId="47"/>
        <pc:sldMkLst>
          <pc:docMk/>
          <pc:sldMk cId="748521490" sldId="393"/>
        </pc:sldMkLst>
      </pc:sldChg>
      <pc:sldChg chg="del">
        <pc:chgData name="Serif Salem" userId="93371da5-1b6a-4146-a736-4a3b0c81f0c2" providerId="ADAL" clId="{7BA7EDD9-67F8-4ECB-B7AD-60C8C95C329D}" dt="2025-02-19T06:53:25.049" v="9" actId="47"/>
        <pc:sldMkLst>
          <pc:docMk/>
          <pc:sldMk cId="1540376260" sldId="394"/>
        </pc:sldMkLst>
      </pc:sldChg>
      <pc:sldChg chg="del">
        <pc:chgData name="Serif Salem" userId="93371da5-1b6a-4146-a736-4a3b0c81f0c2" providerId="ADAL" clId="{7BA7EDD9-67F8-4ECB-B7AD-60C8C95C329D}" dt="2025-02-19T06:53:25.486" v="10" actId="47"/>
        <pc:sldMkLst>
          <pc:docMk/>
          <pc:sldMk cId="2856992316" sldId="395"/>
        </pc:sldMkLst>
      </pc:sldChg>
      <pc:sldChg chg="del">
        <pc:chgData name="Serif Salem" userId="93371da5-1b6a-4146-a736-4a3b0c81f0c2" providerId="ADAL" clId="{7BA7EDD9-67F8-4ECB-B7AD-60C8C95C329D}" dt="2025-02-19T06:53:25.938" v="11" actId="47"/>
        <pc:sldMkLst>
          <pc:docMk/>
          <pc:sldMk cId="1485747065" sldId="396"/>
        </pc:sldMkLst>
      </pc:sldChg>
      <pc:sldChg chg="del">
        <pc:chgData name="Serif Salem" userId="93371da5-1b6a-4146-a736-4a3b0c81f0c2" providerId="ADAL" clId="{7BA7EDD9-67F8-4ECB-B7AD-60C8C95C329D}" dt="2025-02-19T06:53:26.403" v="12" actId="47"/>
        <pc:sldMkLst>
          <pc:docMk/>
          <pc:sldMk cId="2513739034" sldId="397"/>
        </pc:sldMkLst>
      </pc:sldChg>
      <pc:sldChg chg="del">
        <pc:chgData name="Serif Salem" userId="93371da5-1b6a-4146-a736-4a3b0c81f0c2" providerId="ADAL" clId="{7BA7EDD9-67F8-4ECB-B7AD-60C8C95C329D}" dt="2025-02-19T06:53:26.901" v="13" actId="47"/>
        <pc:sldMkLst>
          <pc:docMk/>
          <pc:sldMk cId="374742837" sldId="398"/>
        </pc:sldMkLst>
      </pc:sldChg>
      <pc:sldChg chg="del">
        <pc:chgData name="Serif Salem" userId="93371da5-1b6a-4146-a736-4a3b0c81f0c2" providerId="ADAL" clId="{7BA7EDD9-67F8-4ECB-B7AD-60C8C95C329D}" dt="2025-02-19T06:53:27.357" v="14" actId="47"/>
        <pc:sldMkLst>
          <pc:docMk/>
          <pc:sldMk cId="1359870648" sldId="399"/>
        </pc:sldMkLst>
      </pc:sldChg>
      <pc:sldChg chg="del">
        <pc:chgData name="Serif Salem" userId="93371da5-1b6a-4146-a736-4a3b0c81f0c2" providerId="ADAL" clId="{7BA7EDD9-67F8-4ECB-B7AD-60C8C95C329D}" dt="2025-02-19T06:53:24.609" v="7" actId="47"/>
        <pc:sldMkLst>
          <pc:docMk/>
          <pc:sldMk cId="3531749395" sldId="400"/>
        </pc:sldMkLst>
      </pc:sldChg>
      <pc:sldChg chg="del">
        <pc:chgData name="Serif Salem" userId="93371da5-1b6a-4146-a736-4a3b0c81f0c2" providerId="ADAL" clId="{7BA7EDD9-67F8-4ECB-B7AD-60C8C95C329D}" dt="2025-02-19T06:53:27.924" v="15" actId="47"/>
        <pc:sldMkLst>
          <pc:docMk/>
          <pc:sldMk cId="2791399740" sldId="401"/>
        </pc:sldMkLst>
      </pc:sldChg>
      <pc:sldChg chg="del">
        <pc:chgData name="Serif Salem" userId="93371da5-1b6a-4146-a736-4a3b0c81f0c2" providerId="ADAL" clId="{7BA7EDD9-67F8-4ECB-B7AD-60C8C95C329D}" dt="2025-02-19T06:53:28.485" v="16" actId="47"/>
        <pc:sldMkLst>
          <pc:docMk/>
          <pc:sldMk cId="3866008251" sldId="402"/>
        </pc:sldMkLst>
      </pc:sldChg>
      <pc:sldChg chg="modSp mod">
        <pc:chgData name="Serif Salem" userId="93371da5-1b6a-4146-a736-4a3b0c81f0c2" providerId="ADAL" clId="{7BA7EDD9-67F8-4ECB-B7AD-60C8C95C329D}" dt="2025-02-19T06:54:11.460" v="22" actId="12"/>
        <pc:sldMkLst>
          <pc:docMk/>
          <pc:sldMk cId="3020917564" sldId="403"/>
        </pc:sldMkLst>
      </pc:sldChg>
      <pc:sldChg chg="modSp mod modNotesTx">
        <pc:chgData name="Serif Salem" userId="93371da5-1b6a-4146-a736-4a3b0c81f0c2" providerId="ADAL" clId="{7BA7EDD9-67F8-4ECB-B7AD-60C8C95C329D}" dt="2025-02-19T06:55:55.740" v="44" actId="27636"/>
        <pc:sldMkLst>
          <pc:docMk/>
          <pc:sldMk cId="3338310266" sldId="404"/>
        </pc:sldMkLst>
      </pc:sldChg>
      <pc:sldChg chg="modSp mod">
        <pc:chgData name="Serif Salem" userId="93371da5-1b6a-4146-a736-4a3b0c81f0c2" providerId="ADAL" clId="{7BA7EDD9-67F8-4ECB-B7AD-60C8C95C329D}" dt="2025-02-19T06:57:46.638" v="60" actId="15"/>
        <pc:sldMkLst>
          <pc:docMk/>
          <pc:sldMk cId="3987916759" sldId="405"/>
        </pc:sldMkLst>
      </pc:sldChg>
      <pc:sldChg chg="addSp delSp modSp mod">
        <pc:chgData name="Serif Salem" userId="93371da5-1b6a-4146-a736-4a3b0c81f0c2" providerId="ADAL" clId="{7BA7EDD9-67F8-4ECB-B7AD-60C8C95C329D}" dt="2025-02-19T07:05:09.109" v="102" actId="12269"/>
        <pc:sldMkLst>
          <pc:docMk/>
          <pc:sldMk cId="3469931096" sldId="406"/>
        </pc:sldMkLst>
      </pc:sldChg>
      <pc:sldChg chg="addSp delSp modSp new mod modClrScheme chgLayout">
        <pc:chgData name="Serif Salem" userId="93371da5-1b6a-4146-a736-4a3b0c81f0c2" providerId="ADAL" clId="{7BA7EDD9-67F8-4ECB-B7AD-60C8C95C329D}" dt="2025-02-19T07:19:36.050" v="268" actId="14"/>
        <pc:sldMkLst>
          <pc:docMk/>
          <pc:sldMk cId="2599945268" sldId="407"/>
        </pc:sldMkLst>
      </pc:sldChg>
      <pc:sldChg chg="addSp delSp modSp add mod modClrScheme chgLayout">
        <pc:chgData name="Serif Salem" userId="93371da5-1b6a-4146-a736-4a3b0c81f0c2" providerId="ADAL" clId="{7BA7EDD9-67F8-4ECB-B7AD-60C8C95C329D}" dt="2025-02-19T07:21:10.647" v="281" actId="20577"/>
        <pc:sldMkLst>
          <pc:docMk/>
          <pc:sldMk cId="2817475328" sldId="408"/>
        </pc:sldMkLst>
      </pc:sldChg>
      <pc:sldChg chg="addSp delSp modSp add mod modClrScheme chgLayout">
        <pc:chgData name="Serif Salem" userId="93371da5-1b6a-4146-a736-4a3b0c81f0c2" providerId="ADAL" clId="{7BA7EDD9-67F8-4ECB-B7AD-60C8C95C329D}" dt="2025-02-19T07:26:19.311" v="320" actId="12100"/>
        <pc:sldMkLst>
          <pc:docMk/>
          <pc:sldMk cId="3759704430" sldId="409"/>
        </pc:sldMkLst>
      </pc:sldChg>
      <pc:sldChg chg="modSp new mod">
        <pc:chgData name="Serif Salem" userId="93371da5-1b6a-4146-a736-4a3b0c81f0c2" providerId="ADAL" clId="{7BA7EDD9-67F8-4ECB-B7AD-60C8C95C329D}" dt="2025-02-19T07:30:22.524" v="351" actId="12"/>
        <pc:sldMkLst>
          <pc:docMk/>
          <pc:sldMk cId="1564282027" sldId="410"/>
        </pc:sldMkLst>
      </pc:sldChg>
      <pc:sldChg chg="addSp delSp modSp add mod chgLayout">
        <pc:chgData name="Serif Salem" userId="93371da5-1b6a-4146-a736-4a3b0c81f0c2" providerId="ADAL" clId="{7BA7EDD9-67F8-4ECB-B7AD-60C8C95C329D}" dt="2025-02-19T07:31:47.364" v="360" actId="15"/>
        <pc:sldMkLst>
          <pc:docMk/>
          <pc:sldMk cId="58112185" sldId="411"/>
        </pc:sldMkLst>
      </pc:sldChg>
      <pc:sldChg chg="addSp delSp modSp add mod">
        <pc:chgData name="Serif Salem" userId="93371da5-1b6a-4146-a736-4a3b0c81f0c2" providerId="ADAL" clId="{7BA7EDD9-67F8-4ECB-B7AD-60C8C95C329D}" dt="2025-02-19T07:41:57.817" v="487" actId="1076"/>
        <pc:sldMkLst>
          <pc:docMk/>
          <pc:sldMk cId="1547258278" sldId="412"/>
        </pc:sldMkLst>
      </pc:sldChg>
      <pc:sldChg chg="addSp delSp modSp new mod modClrScheme chgLayout">
        <pc:chgData name="Serif Salem" userId="93371da5-1b6a-4146-a736-4a3b0c81f0c2" providerId="ADAL" clId="{7BA7EDD9-67F8-4ECB-B7AD-60C8C95C329D}" dt="2025-02-19T07:44:53.964" v="519" actId="27636"/>
        <pc:sldMkLst>
          <pc:docMk/>
          <pc:sldMk cId="2597218639" sldId="413"/>
        </pc:sldMkLst>
      </pc:sldChg>
      <pc:sldChg chg="addSp delSp modSp add mod modClrScheme chgLayout">
        <pc:chgData name="Serif Salem" userId="93371da5-1b6a-4146-a736-4a3b0c81f0c2" providerId="ADAL" clId="{7BA7EDD9-67F8-4ECB-B7AD-60C8C95C329D}" dt="2025-02-19T07:54:19.438" v="540" actId="27636"/>
        <pc:sldMkLst>
          <pc:docMk/>
          <pc:sldMk cId="293403941" sldId="414"/>
        </pc:sldMkLst>
      </pc:sldChg>
      <pc:sldChg chg="addSp delSp modSp add mod modClrScheme chgLayout">
        <pc:chgData name="Serif Salem" userId="93371da5-1b6a-4146-a736-4a3b0c81f0c2" providerId="ADAL" clId="{7BA7EDD9-67F8-4ECB-B7AD-60C8C95C329D}" dt="2025-02-19T07:47:43.337" v="532" actId="700"/>
        <pc:sldMkLst>
          <pc:docMk/>
          <pc:sldMk cId="1045327493" sldId="415"/>
        </pc:sldMkLst>
      </pc:sldChg>
      <pc:sldChg chg="addSp delSp modSp new mod chgLayout">
        <pc:chgData name="Serif Salem" userId="93371da5-1b6a-4146-a736-4a3b0c81f0c2" providerId="ADAL" clId="{7BA7EDD9-67F8-4ECB-B7AD-60C8C95C329D}" dt="2025-02-19T08:04:00.235" v="588" actId="15"/>
        <pc:sldMkLst>
          <pc:docMk/>
          <pc:sldMk cId="4032688169" sldId="416"/>
        </pc:sldMkLst>
      </pc:sldChg>
      <pc:sldChg chg="addSp delSp modSp add mod chgLayout">
        <pc:chgData name="Serif Salem" userId="93371da5-1b6a-4146-a736-4a3b0c81f0c2" providerId="ADAL" clId="{7BA7EDD9-67F8-4ECB-B7AD-60C8C95C329D}" dt="2025-02-19T08:04:54.636" v="600" actId="403"/>
        <pc:sldMkLst>
          <pc:docMk/>
          <pc:sldMk cId="2392376286" sldId="417"/>
        </pc:sldMkLst>
      </pc:sldChg>
      <pc:sldChg chg="addSp delSp modSp add mod chgLayout">
        <pc:chgData name="Serif Salem" userId="93371da5-1b6a-4146-a736-4a3b0c81f0c2" providerId="ADAL" clId="{7BA7EDD9-67F8-4ECB-B7AD-60C8C95C329D}" dt="2025-02-19T08:07:00.401" v="630" actId="27636"/>
        <pc:sldMkLst>
          <pc:docMk/>
          <pc:sldMk cId="958252329" sldId="418"/>
        </pc:sldMkLst>
      </pc:sldChg>
      <pc:sldChg chg="addSp delSp modSp new mod modClrScheme chgLayout">
        <pc:chgData name="Serif Salem" userId="93371da5-1b6a-4146-a736-4a3b0c81f0c2" providerId="ADAL" clId="{7BA7EDD9-67F8-4ECB-B7AD-60C8C95C329D}" dt="2025-02-19T08:11:56.056" v="684" actId="27636"/>
        <pc:sldMkLst>
          <pc:docMk/>
          <pc:sldMk cId="907988243" sldId="419"/>
        </pc:sldMkLst>
      </pc:sldChg>
      <pc:sldChg chg="addSp delSp modSp add mod modClrScheme chgLayout">
        <pc:chgData name="Serif Salem" userId="93371da5-1b6a-4146-a736-4a3b0c81f0c2" providerId="ADAL" clId="{7BA7EDD9-67F8-4ECB-B7AD-60C8C95C329D}" dt="2025-02-19T08:14:22.416" v="698" actId="15"/>
        <pc:sldMkLst>
          <pc:docMk/>
          <pc:sldMk cId="1514876500" sldId="420"/>
        </pc:sldMkLst>
      </pc:sldChg>
      <pc:sldChg chg="addSp delSp modSp add mod modClrScheme chgLayout">
        <pc:chgData name="Serif Salem" userId="93371da5-1b6a-4146-a736-4a3b0c81f0c2" providerId="ADAL" clId="{7BA7EDD9-67F8-4ECB-B7AD-60C8C95C329D}" dt="2025-02-19T08:15:53.397" v="709" actId="12100"/>
        <pc:sldMkLst>
          <pc:docMk/>
          <pc:sldMk cId="1497055474" sldId="421"/>
        </pc:sldMkLst>
      </pc:sldChg>
      <pc:sldChg chg="addSp modSp new mod">
        <pc:chgData name="Serif Salem" userId="93371da5-1b6a-4146-a736-4a3b0c81f0c2" providerId="ADAL" clId="{7BA7EDD9-67F8-4ECB-B7AD-60C8C95C329D}" dt="2025-02-19T08:22:19.030" v="770" actId="1036"/>
        <pc:sldMkLst>
          <pc:docMk/>
          <pc:sldMk cId="371005764" sldId="422"/>
        </pc:sldMkLst>
      </pc:sldChg>
      <pc:sldChg chg="addSp delSp modSp new mod modClrScheme chgLayout">
        <pc:chgData name="Serif Salem" userId="93371da5-1b6a-4146-a736-4a3b0c81f0c2" providerId="ADAL" clId="{7BA7EDD9-67F8-4ECB-B7AD-60C8C95C329D}" dt="2025-02-19T08:34:32.941" v="916" actId="12"/>
        <pc:sldMkLst>
          <pc:docMk/>
          <pc:sldMk cId="1243414244" sldId="423"/>
        </pc:sldMkLst>
      </pc:sldChg>
      <pc:sldChg chg="modSp new mod">
        <pc:chgData name="Serif Salem" userId="93371da5-1b6a-4146-a736-4a3b0c81f0c2" providerId="ADAL" clId="{7BA7EDD9-67F8-4ECB-B7AD-60C8C95C329D}" dt="2025-02-19T08:46:59.674" v="987" actId="27636"/>
        <pc:sldMkLst>
          <pc:docMk/>
          <pc:sldMk cId="3131805829" sldId="424"/>
        </pc:sldMkLst>
      </pc:sldChg>
      <pc:sldChg chg="modSp add mod">
        <pc:chgData name="Serif Salem" userId="93371da5-1b6a-4146-a736-4a3b0c81f0c2" providerId="ADAL" clId="{7BA7EDD9-67F8-4ECB-B7AD-60C8C95C329D}" dt="2025-02-19T07:23:57.511" v="307" actId="15"/>
        <pc:sldMkLst>
          <pc:docMk/>
          <pc:sldMk cId="4020374059" sldId="425"/>
        </pc:sldMkLst>
      </pc:sldChg>
      <pc:sldChg chg="addSp delSp modSp add mod chgLayout">
        <pc:chgData name="Serif Salem" userId="93371da5-1b6a-4146-a736-4a3b0c81f0c2" providerId="ADAL" clId="{7BA7EDD9-67F8-4ECB-B7AD-60C8C95C329D}" dt="2025-02-19T07:28:43.868" v="342" actId="15"/>
        <pc:sldMkLst>
          <pc:docMk/>
          <pc:sldMk cId="273575715" sldId="426"/>
        </pc:sldMkLst>
      </pc:sldChg>
      <pc:sldChg chg="addSp delSp modSp add mod chgLayout">
        <pc:chgData name="Serif Salem" userId="93371da5-1b6a-4146-a736-4a3b0c81f0c2" providerId="ADAL" clId="{7BA7EDD9-67F8-4ECB-B7AD-60C8C95C329D}" dt="2025-02-19T07:38:50.609" v="463" actId="6549"/>
        <pc:sldMkLst>
          <pc:docMk/>
          <pc:sldMk cId="3075473330" sldId="427"/>
        </pc:sldMkLst>
      </pc:sldChg>
      <pc:sldChg chg="modSp add mod">
        <pc:chgData name="Serif Salem" userId="93371da5-1b6a-4146-a736-4a3b0c81f0c2" providerId="ADAL" clId="{7BA7EDD9-67F8-4ECB-B7AD-60C8C95C329D}" dt="2025-02-19T07:43:07.427" v="498" actId="403"/>
        <pc:sldMkLst>
          <pc:docMk/>
          <pc:sldMk cId="3668182003" sldId="428"/>
        </pc:sldMkLst>
      </pc:sldChg>
      <pc:sldChg chg="modSp add mod">
        <pc:chgData name="Serif Salem" userId="93371da5-1b6a-4146-a736-4a3b0c81f0c2" providerId="ADAL" clId="{7BA7EDD9-67F8-4ECB-B7AD-60C8C95C329D}" dt="2025-02-19T07:55:29.523" v="549" actId="27636"/>
        <pc:sldMkLst>
          <pc:docMk/>
          <pc:sldMk cId="3179773193" sldId="429"/>
        </pc:sldMkLst>
      </pc:sldChg>
      <pc:sldChg chg="addSp delSp modSp add mod modClrScheme chgLayout">
        <pc:chgData name="Serif Salem" userId="93371da5-1b6a-4146-a736-4a3b0c81f0c2" providerId="ADAL" clId="{7BA7EDD9-67F8-4ECB-B7AD-60C8C95C329D}" dt="2025-02-19T07:57:58.537" v="571" actId="207"/>
        <pc:sldMkLst>
          <pc:docMk/>
          <pc:sldMk cId="477926848" sldId="430"/>
        </pc:sldMkLst>
      </pc:sldChg>
      <pc:sldChg chg="addSp delSp modSp add mod chgLayout">
        <pc:chgData name="Serif Salem" userId="93371da5-1b6a-4146-a736-4a3b0c81f0c2" providerId="ADAL" clId="{7BA7EDD9-67F8-4ECB-B7AD-60C8C95C329D}" dt="2025-02-19T08:08:47.893" v="661" actId="403"/>
        <pc:sldMkLst>
          <pc:docMk/>
          <pc:sldMk cId="3666522287" sldId="431"/>
        </pc:sldMkLst>
      </pc:sldChg>
      <pc:sldChg chg="addSp delSp modSp add mod chgLayout">
        <pc:chgData name="Serif Salem" userId="93371da5-1b6a-4146-a736-4a3b0c81f0c2" providerId="ADAL" clId="{7BA7EDD9-67F8-4ECB-B7AD-60C8C95C329D}" dt="2025-02-19T08:13:00.211" v="689" actId="15"/>
        <pc:sldMkLst>
          <pc:docMk/>
          <pc:sldMk cId="1287124533" sldId="432"/>
        </pc:sldMkLst>
      </pc:sldChg>
      <pc:sldChg chg="addSp delSp modSp add mod modClrScheme chgLayout">
        <pc:chgData name="Serif Salem" userId="93371da5-1b6a-4146-a736-4a3b0c81f0c2" providerId="ADAL" clId="{7BA7EDD9-67F8-4ECB-B7AD-60C8C95C329D}" dt="2025-02-19T08:18:51.076" v="737" actId="27636"/>
        <pc:sldMkLst>
          <pc:docMk/>
          <pc:sldMk cId="3719448358" sldId="433"/>
        </pc:sldMkLst>
      </pc:sldChg>
      <pc:sldChg chg="modSp add mod">
        <pc:chgData name="Serif Salem" userId="93371da5-1b6a-4146-a736-4a3b0c81f0c2" providerId="ADAL" clId="{7BA7EDD9-67F8-4ECB-B7AD-60C8C95C329D}" dt="2025-02-19T08:23:14.517" v="778" actId="20577"/>
        <pc:sldMkLst>
          <pc:docMk/>
          <pc:sldMk cId="2254148725" sldId="434"/>
        </pc:sldMkLst>
      </pc:sldChg>
      <pc:sldChg chg="addSp modSp add mod">
        <pc:chgData name="Serif Salem" userId="93371da5-1b6a-4146-a736-4a3b0c81f0c2" providerId="ADAL" clId="{7BA7EDD9-67F8-4ECB-B7AD-60C8C95C329D}" dt="2025-02-19T08:26:58.533" v="827" actId="1076"/>
        <pc:sldMkLst>
          <pc:docMk/>
          <pc:sldMk cId="2187665932" sldId="435"/>
        </pc:sldMkLst>
      </pc:sldChg>
      <pc:sldChg chg="addSp delSp modSp add mod replId">
        <pc:chgData name="Serif Salem" userId="93371da5-1b6a-4146-a736-4a3b0c81f0c2" providerId="ADAL" clId="{7BA7EDD9-67F8-4ECB-B7AD-60C8C95C329D}" dt="2025-02-19T08:27:43.132" v="838" actId="12100"/>
        <pc:sldMkLst>
          <pc:docMk/>
          <pc:sldMk cId="3798400619" sldId="436"/>
        </pc:sldMkLst>
      </pc:sldChg>
      <pc:sldChg chg="add del">
        <pc:chgData name="Serif Salem" userId="93371da5-1b6a-4146-a736-4a3b0c81f0c2" providerId="ADAL" clId="{7BA7EDD9-67F8-4ECB-B7AD-60C8C95C329D}" dt="2025-02-26T05:33:01.615" v="1031" actId="47"/>
        <pc:sldMkLst>
          <pc:docMk/>
          <pc:sldMk cId="1187204100" sldId="437"/>
        </pc:sldMkLst>
      </pc:sldChg>
      <pc:sldChg chg="modSp new mod">
        <pc:chgData name="Serif Salem" userId="93371da5-1b6a-4146-a736-4a3b0c81f0c2" providerId="ADAL" clId="{7BA7EDD9-67F8-4ECB-B7AD-60C8C95C329D}" dt="2025-02-19T08:36:17.671" v="930" actId="20577"/>
        <pc:sldMkLst>
          <pc:docMk/>
          <pc:sldMk cId="2793255496" sldId="438"/>
        </pc:sldMkLst>
      </pc:sldChg>
      <pc:sldChg chg="modSp add mod">
        <pc:chgData name="Serif Salem" userId="93371da5-1b6a-4146-a736-4a3b0c81f0c2" providerId="ADAL" clId="{7BA7EDD9-67F8-4ECB-B7AD-60C8C95C329D}" dt="2025-02-19T08:37:37.579" v="948" actId="27636"/>
        <pc:sldMkLst>
          <pc:docMk/>
          <pc:sldMk cId="2591859294" sldId="439"/>
        </pc:sldMkLst>
      </pc:sldChg>
      <pc:sldChg chg="add del">
        <pc:chgData name="Serif Salem" userId="93371da5-1b6a-4146-a736-4a3b0c81f0c2" providerId="ADAL" clId="{7BA7EDD9-67F8-4ECB-B7AD-60C8C95C329D}" dt="2025-02-26T05:32:58.998" v="1030" actId="47"/>
        <pc:sldMkLst>
          <pc:docMk/>
          <pc:sldMk cId="2105337831" sldId="440"/>
        </pc:sldMkLst>
      </pc:sldChg>
      <pc:sldChg chg="modSp add mod">
        <pc:chgData name="Serif Salem" userId="93371da5-1b6a-4146-a736-4a3b0c81f0c2" providerId="ADAL" clId="{7BA7EDD9-67F8-4ECB-B7AD-60C8C95C329D}" dt="2025-02-19T08:38:28.531" v="967" actId="14"/>
        <pc:sldMkLst>
          <pc:docMk/>
          <pc:sldMk cId="1735520178" sldId="441"/>
        </pc:sldMkLst>
      </pc:sldChg>
      <pc:sldChg chg="modSp add mod">
        <pc:chgData name="Serif Salem" userId="93371da5-1b6a-4146-a736-4a3b0c81f0c2" providerId="ADAL" clId="{7BA7EDD9-67F8-4ECB-B7AD-60C8C95C329D}" dt="2025-02-19T08:54:24.697" v="1015" actId="27636"/>
        <pc:sldMkLst>
          <pc:docMk/>
          <pc:sldMk cId="2694385424" sldId="442"/>
        </pc:sldMkLst>
      </pc:sldChg>
      <pc:sldChg chg="add del">
        <pc:chgData name="Serif Salem" userId="93371da5-1b6a-4146-a736-4a3b0c81f0c2" providerId="ADAL" clId="{7BA7EDD9-67F8-4ECB-B7AD-60C8C95C329D}" dt="2025-02-26T05:32:56.431" v="1029" actId="47"/>
        <pc:sldMkLst>
          <pc:docMk/>
          <pc:sldMk cId="1960456894" sldId="443"/>
        </pc:sldMkLst>
      </pc:sldChg>
      <pc:sldChg chg="add del replId">
        <pc:chgData name="Serif Salem" userId="93371da5-1b6a-4146-a736-4a3b0c81f0c2" providerId="ADAL" clId="{7BA7EDD9-67F8-4ECB-B7AD-60C8C95C329D}" dt="2025-02-19T08:56:38.725" v="1028" actId="47"/>
        <pc:sldMkLst>
          <pc:docMk/>
          <pc:sldMk cId="3284667702" sldId="444"/>
        </pc:sldMkLst>
      </pc:sldChg>
      <pc:sldChg chg="modSp add mod ord">
        <pc:chgData name="Serif Salem" userId="93371da5-1b6a-4146-a736-4a3b0c81f0c2" providerId="ADAL" clId="{7BA7EDD9-67F8-4ECB-B7AD-60C8C95C329D}" dt="2025-02-19T08:48:06.787" v="995"/>
        <pc:sldMkLst>
          <pc:docMk/>
          <pc:sldMk cId="4192492295" sldId="445"/>
        </pc:sldMkLst>
      </pc:sldChg>
      <pc:sldChg chg="modSp add mod">
        <pc:chgData name="Serif Salem" userId="93371da5-1b6a-4146-a736-4a3b0c81f0c2" providerId="ADAL" clId="{7BA7EDD9-67F8-4ECB-B7AD-60C8C95C329D}" dt="2025-02-19T08:54:53.273" v="1027" actId="15"/>
        <pc:sldMkLst>
          <pc:docMk/>
          <pc:sldMk cId="3341657513" sldId="446"/>
        </pc:sldMkLst>
      </pc:sldChg>
      <pc:sldMasterChg chg="modSldLayout">
        <pc:chgData name="Serif Salem" userId="93371da5-1b6a-4146-a736-4a3b0c81f0c2" providerId="ADAL" clId="{7BA7EDD9-67F8-4ECB-B7AD-60C8C95C329D}" dt="2025-02-19T07:12:49.849" v="225" actId="14100"/>
        <pc:sldMasterMkLst>
          <pc:docMk/>
          <pc:sldMasterMk cId="3539968503" sldId="2147483660"/>
        </pc:sldMasterMkLst>
        <pc:sldLayoutChg chg="addSp modSp mod">
          <pc:chgData name="Serif Salem" userId="93371da5-1b6a-4146-a736-4a3b0c81f0c2" providerId="ADAL" clId="{7BA7EDD9-67F8-4ECB-B7AD-60C8C95C329D}" dt="2025-02-19T07:11:25.135" v="217" actId="208"/>
          <pc:sldLayoutMkLst>
            <pc:docMk/>
            <pc:sldMasterMk cId="3539968503" sldId="2147483660"/>
            <pc:sldLayoutMk cId="858760456" sldId="2147483662"/>
          </pc:sldLayoutMkLst>
        </pc:sldLayoutChg>
        <pc:sldLayoutChg chg="modSp mod">
          <pc:chgData name="Serif Salem" userId="93371da5-1b6a-4146-a736-4a3b0c81f0c2" providerId="ADAL" clId="{7BA7EDD9-67F8-4ECB-B7AD-60C8C95C329D}" dt="2025-02-19T07:12:49.849" v="225" actId="14100"/>
          <pc:sldLayoutMkLst>
            <pc:docMk/>
            <pc:sldMasterMk cId="3539968503" sldId="2147483660"/>
            <pc:sldLayoutMk cId="1028653716" sldId="2147483663"/>
          </pc:sldLayoutMkLst>
        </pc:sldLayoutChg>
        <pc:sldLayoutChg chg="addSp modSp mod">
          <pc:chgData name="Serif Salem" userId="93371da5-1b6a-4146-a736-4a3b0c81f0c2" providerId="ADAL" clId="{7BA7EDD9-67F8-4ECB-B7AD-60C8C95C329D}" dt="2025-02-19T07:12:25.144" v="222" actId="208"/>
          <pc:sldLayoutMkLst>
            <pc:docMk/>
            <pc:sldMasterMk cId="3539968503" sldId="2147483660"/>
            <pc:sldLayoutMk cId="3664740487" sldId="2147483679"/>
          </pc:sldLayoutMkLst>
        </pc:sldLayoutChg>
      </pc:sldMasterChg>
    </pc:docChg>
  </pc:docChgLst>
  <pc:docChgLst>
    <pc:chgData name="Serif Salem" userId="93371da5-1b6a-4146-a736-4a3b0c81f0c2" providerId="ADAL" clId="{637834AD-0B44-435D-AAAA-3838C84306F4}"/>
    <pc:docChg chg="custSel modSld">
      <pc:chgData name="Serif Salem" userId="93371da5-1b6a-4146-a736-4a3b0c81f0c2" providerId="ADAL" clId="{637834AD-0B44-435D-AAAA-3838C84306F4}" dt="2025-02-19T09:39:09.844" v="12" actId="313"/>
      <pc:docMkLst>
        <pc:docMk/>
      </pc:docMkLst>
      <pc:sldChg chg="modSp mod">
        <pc:chgData name="Serif Salem" userId="93371da5-1b6a-4146-a736-4a3b0c81f0c2" providerId="ADAL" clId="{637834AD-0B44-435D-AAAA-3838C84306F4}" dt="2025-02-19T09:39:09.844" v="12" actId="313"/>
        <pc:sldMkLst>
          <pc:docMk/>
          <pc:sldMk cId="3501820169" sldId="25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7AAABA-8AB1-466E-9E58-BE30758F1B1C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FAAC355C-6FEE-4109-9514-F73213A920F8}">
      <dgm:prSet/>
      <dgm:spPr/>
      <dgm:t>
        <a:bodyPr/>
        <a:lstStyle/>
        <a:p>
          <a:r>
            <a:rPr lang="en-GB"/>
            <a:t>1️⃣ Handling Missing Data</a:t>
          </a:r>
        </a:p>
      </dgm:t>
    </dgm:pt>
    <dgm:pt modelId="{1E367757-5069-4B2A-BCF0-0975D84B735D}" type="parTrans" cxnId="{03F38C01-CCAC-47BF-8F75-21C8D80966FB}">
      <dgm:prSet/>
      <dgm:spPr/>
      <dgm:t>
        <a:bodyPr/>
        <a:lstStyle/>
        <a:p>
          <a:endParaRPr lang="en-GB"/>
        </a:p>
      </dgm:t>
    </dgm:pt>
    <dgm:pt modelId="{C6394D7C-CA0A-4663-BA2F-A1B95D59892F}" type="sibTrans" cxnId="{03F38C01-CCAC-47BF-8F75-21C8D80966FB}">
      <dgm:prSet/>
      <dgm:spPr/>
      <dgm:t>
        <a:bodyPr/>
        <a:lstStyle/>
        <a:p>
          <a:endParaRPr lang="en-GB"/>
        </a:p>
      </dgm:t>
    </dgm:pt>
    <dgm:pt modelId="{3AF043C6-A8EF-4C27-BE75-136012DB0865}">
      <dgm:prSet/>
      <dgm:spPr/>
      <dgm:t>
        <a:bodyPr/>
        <a:lstStyle/>
        <a:p>
          <a:r>
            <a:rPr lang="en-GB"/>
            <a:t>2️⃣ Removing Duplicates</a:t>
          </a:r>
        </a:p>
      </dgm:t>
    </dgm:pt>
    <dgm:pt modelId="{5443D5E2-6D61-4527-A8E5-5874BB057405}" type="parTrans" cxnId="{583814C7-0577-4417-8DD0-0A45F4FDB831}">
      <dgm:prSet/>
      <dgm:spPr/>
      <dgm:t>
        <a:bodyPr/>
        <a:lstStyle/>
        <a:p>
          <a:endParaRPr lang="en-GB"/>
        </a:p>
      </dgm:t>
    </dgm:pt>
    <dgm:pt modelId="{CBB0DA3F-E56B-4E5D-927A-2CE185820B01}" type="sibTrans" cxnId="{583814C7-0577-4417-8DD0-0A45F4FDB831}">
      <dgm:prSet/>
      <dgm:spPr/>
      <dgm:t>
        <a:bodyPr/>
        <a:lstStyle/>
        <a:p>
          <a:endParaRPr lang="en-GB"/>
        </a:p>
      </dgm:t>
    </dgm:pt>
    <dgm:pt modelId="{06B97AF3-71B8-488F-BDB5-0A77D61C6C27}">
      <dgm:prSet/>
      <dgm:spPr/>
      <dgm:t>
        <a:bodyPr/>
        <a:lstStyle/>
        <a:p>
          <a:r>
            <a:rPr lang="en-GB"/>
            <a:t>3️⃣ Detecting &amp; Handling Outliers</a:t>
          </a:r>
        </a:p>
      </dgm:t>
    </dgm:pt>
    <dgm:pt modelId="{7F3FEC82-F5BE-471B-8EC2-D2D123999016}" type="parTrans" cxnId="{DE8283C9-327F-4DFE-B9A3-840FB3EAA902}">
      <dgm:prSet/>
      <dgm:spPr/>
      <dgm:t>
        <a:bodyPr/>
        <a:lstStyle/>
        <a:p>
          <a:endParaRPr lang="en-GB"/>
        </a:p>
      </dgm:t>
    </dgm:pt>
    <dgm:pt modelId="{85F6F44F-8523-458A-B8B4-22CB24CCC915}" type="sibTrans" cxnId="{DE8283C9-327F-4DFE-B9A3-840FB3EAA902}">
      <dgm:prSet/>
      <dgm:spPr/>
      <dgm:t>
        <a:bodyPr/>
        <a:lstStyle/>
        <a:p>
          <a:endParaRPr lang="en-GB"/>
        </a:p>
      </dgm:t>
    </dgm:pt>
    <dgm:pt modelId="{3C7494F8-5CFD-4325-BE13-B136A14F8235}">
      <dgm:prSet/>
      <dgm:spPr/>
      <dgm:t>
        <a:bodyPr/>
        <a:lstStyle/>
        <a:p>
          <a:r>
            <a:rPr lang="en-GB"/>
            <a:t>4️⃣ Standardising Data Formats</a:t>
          </a:r>
        </a:p>
      </dgm:t>
    </dgm:pt>
    <dgm:pt modelId="{167199ED-BE21-4277-8F35-44C26039669A}" type="parTrans" cxnId="{91B5F79B-A67C-4652-865D-4B61AA8CE3B7}">
      <dgm:prSet/>
      <dgm:spPr/>
      <dgm:t>
        <a:bodyPr/>
        <a:lstStyle/>
        <a:p>
          <a:endParaRPr lang="en-GB"/>
        </a:p>
      </dgm:t>
    </dgm:pt>
    <dgm:pt modelId="{8322B27A-7481-4200-8C91-E7DC861A2EE9}" type="sibTrans" cxnId="{91B5F79B-A67C-4652-865D-4B61AA8CE3B7}">
      <dgm:prSet/>
      <dgm:spPr/>
      <dgm:t>
        <a:bodyPr/>
        <a:lstStyle/>
        <a:p>
          <a:endParaRPr lang="en-GB"/>
        </a:p>
      </dgm:t>
    </dgm:pt>
    <dgm:pt modelId="{787F137C-8AEC-44AE-9499-72731EE6113F}">
      <dgm:prSet/>
      <dgm:spPr/>
      <dgm:t>
        <a:bodyPr/>
        <a:lstStyle/>
        <a:p>
          <a:r>
            <a:rPr lang="en-GB"/>
            <a:t>5️⃣ Transforming Categorical Data</a:t>
          </a:r>
        </a:p>
      </dgm:t>
    </dgm:pt>
    <dgm:pt modelId="{DF9F7E4C-0F82-4C73-B949-D3C6A6FB3C6D}" type="parTrans" cxnId="{00801725-C0EC-4DB1-9BE9-6F12EC732DF9}">
      <dgm:prSet/>
      <dgm:spPr/>
      <dgm:t>
        <a:bodyPr/>
        <a:lstStyle/>
        <a:p>
          <a:endParaRPr lang="en-GB"/>
        </a:p>
      </dgm:t>
    </dgm:pt>
    <dgm:pt modelId="{F5E55FAD-6DBC-48AC-97C9-FEACDEB36A78}" type="sibTrans" cxnId="{00801725-C0EC-4DB1-9BE9-6F12EC732DF9}">
      <dgm:prSet/>
      <dgm:spPr/>
      <dgm:t>
        <a:bodyPr/>
        <a:lstStyle/>
        <a:p>
          <a:endParaRPr lang="en-GB"/>
        </a:p>
      </dgm:t>
    </dgm:pt>
    <dgm:pt modelId="{6E0855AE-DD02-4B2A-B5B1-9150176653D6}">
      <dgm:prSet/>
      <dgm:spPr/>
      <dgm:t>
        <a:bodyPr/>
        <a:lstStyle/>
        <a:p>
          <a:r>
            <a:rPr lang="en-GB"/>
            <a:t>6️⃣ Scaling &amp; Normalisation</a:t>
          </a:r>
        </a:p>
      </dgm:t>
    </dgm:pt>
    <dgm:pt modelId="{F922F426-9309-4CBE-B581-1F29804961FE}" type="parTrans" cxnId="{7FE5AF72-0CCE-425B-B4D1-E9330167D98E}">
      <dgm:prSet/>
      <dgm:spPr/>
      <dgm:t>
        <a:bodyPr/>
        <a:lstStyle/>
        <a:p>
          <a:endParaRPr lang="en-GB"/>
        </a:p>
      </dgm:t>
    </dgm:pt>
    <dgm:pt modelId="{AAF57E79-5461-45E9-A929-9D3A74D15832}" type="sibTrans" cxnId="{7FE5AF72-0CCE-425B-B4D1-E9330167D98E}">
      <dgm:prSet/>
      <dgm:spPr/>
      <dgm:t>
        <a:bodyPr/>
        <a:lstStyle/>
        <a:p>
          <a:endParaRPr lang="en-GB"/>
        </a:p>
      </dgm:t>
    </dgm:pt>
    <dgm:pt modelId="{B2809274-9562-42B3-9B29-DEA433136DF1}">
      <dgm:prSet/>
      <dgm:spPr/>
      <dgm:t>
        <a:bodyPr/>
        <a:lstStyle/>
        <a:p>
          <a:r>
            <a:rPr lang="en-GB"/>
            <a:t>7️⃣ Feature Engineering &amp; Selection</a:t>
          </a:r>
        </a:p>
      </dgm:t>
    </dgm:pt>
    <dgm:pt modelId="{FCD3D6AB-8678-48E8-961D-82747BDFDE1C}" type="parTrans" cxnId="{5AA56F72-1BFE-4565-BB4A-A0BEC28A093D}">
      <dgm:prSet/>
      <dgm:spPr/>
      <dgm:t>
        <a:bodyPr/>
        <a:lstStyle/>
        <a:p>
          <a:endParaRPr lang="en-GB"/>
        </a:p>
      </dgm:t>
    </dgm:pt>
    <dgm:pt modelId="{EE64C4CB-59EC-4387-8C16-86F3968DA0D8}" type="sibTrans" cxnId="{5AA56F72-1BFE-4565-BB4A-A0BEC28A093D}">
      <dgm:prSet/>
      <dgm:spPr/>
      <dgm:t>
        <a:bodyPr/>
        <a:lstStyle/>
        <a:p>
          <a:endParaRPr lang="en-GB"/>
        </a:p>
      </dgm:t>
    </dgm:pt>
    <dgm:pt modelId="{0F0BE766-73CF-424A-9F0B-1350836F7BE5}">
      <dgm:prSet/>
      <dgm:spPr/>
      <dgm:t>
        <a:bodyPr/>
        <a:lstStyle/>
        <a:p>
          <a:r>
            <a:rPr lang="en-GB"/>
            <a:t>8️⃣ Merging &amp; Splitting Datasets</a:t>
          </a:r>
          <a:br>
            <a:rPr lang="en-GB"/>
          </a:br>
          <a:br>
            <a:rPr lang="en-GB"/>
          </a:br>
          <a:endParaRPr lang="en-GB"/>
        </a:p>
      </dgm:t>
    </dgm:pt>
    <dgm:pt modelId="{9FCC161A-0A62-4BDE-A090-B08FBF97ADB4}" type="parTrans" cxnId="{31DC8A67-D73A-4D1A-ADEA-5DEE74FE3208}">
      <dgm:prSet/>
      <dgm:spPr/>
      <dgm:t>
        <a:bodyPr/>
        <a:lstStyle/>
        <a:p>
          <a:endParaRPr lang="en-GB"/>
        </a:p>
      </dgm:t>
    </dgm:pt>
    <dgm:pt modelId="{9F55A402-7B55-404F-A546-096DBFAAEEE1}" type="sibTrans" cxnId="{31DC8A67-D73A-4D1A-ADEA-5DEE74FE3208}">
      <dgm:prSet/>
      <dgm:spPr/>
      <dgm:t>
        <a:bodyPr/>
        <a:lstStyle/>
        <a:p>
          <a:endParaRPr lang="en-GB"/>
        </a:p>
      </dgm:t>
    </dgm:pt>
    <dgm:pt modelId="{26D23BD4-14CD-4C03-8B43-E1A27F67E8D6}" type="pres">
      <dgm:prSet presAssocID="{147AAABA-8AB1-466E-9E58-BE30758F1B1C}" presName="diagram" presStyleCnt="0">
        <dgm:presLayoutVars>
          <dgm:dir/>
          <dgm:resizeHandles val="exact"/>
        </dgm:presLayoutVars>
      </dgm:prSet>
      <dgm:spPr/>
    </dgm:pt>
    <dgm:pt modelId="{DE333550-176D-46DD-812C-3EC7C0063707}" type="pres">
      <dgm:prSet presAssocID="{FAAC355C-6FEE-4109-9514-F73213A920F8}" presName="node" presStyleLbl="node1" presStyleIdx="0" presStyleCnt="8">
        <dgm:presLayoutVars>
          <dgm:bulletEnabled val="1"/>
        </dgm:presLayoutVars>
      </dgm:prSet>
      <dgm:spPr/>
    </dgm:pt>
    <dgm:pt modelId="{F92D515C-D117-414E-9F39-BED42406EBFB}" type="pres">
      <dgm:prSet presAssocID="{C6394D7C-CA0A-4663-BA2F-A1B95D59892F}" presName="sibTrans" presStyleCnt="0"/>
      <dgm:spPr/>
    </dgm:pt>
    <dgm:pt modelId="{8560CC7E-DAE2-423D-9828-EE8AA5F005F1}" type="pres">
      <dgm:prSet presAssocID="{3AF043C6-A8EF-4C27-BE75-136012DB0865}" presName="node" presStyleLbl="node1" presStyleIdx="1" presStyleCnt="8">
        <dgm:presLayoutVars>
          <dgm:bulletEnabled val="1"/>
        </dgm:presLayoutVars>
      </dgm:prSet>
      <dgm:spPr/>
    </dgm:pt>
    <dgm:pt modelId="{622A37B0-215D-4E35-A021-43F4F45F48F9}" type="pres">
      <dgm:prSet presAssocID="{CBB0DA3F-E56B-4E5D-927A-2CE185820B01}" presName="sibTrans" presStyleCnt="0"/>
      <dgm:spPr/>
    </dgm:pt>
    <dgm:pt modelId="{FA187861-FF7D-4E17-A78D-F2E3DEF1236D}" type="pres">
      <dgm:prSet presAssocID="{06B97AF3-71B8-488F-BDB5-0A77D61C6C27}" presName="node" presStyleLbl="node1" presStyleIdx="2" presStyleCnt="8">
        <dgm:presLayoutVars>
          <dgm:bulletEnabled val="1"/>
        </dgm:presLayoutVars>
      </dgm:prSet>
      <dgm:spPr/>
    </dgm:pt>
    <dgm:pt modelId="{AA050478-EB1A-4B59-A441-32226CE6D74E}" type="pres">
      <dgm:prSet presAssocID="{85F6F44F-8523-458A-B8B4-22CB24CCC915}" presName="sibTrans" presStyleCnt="0"/>
      <dgm:spPr/>
    </dgm:pt>
    <dgm:pt modelId="{3AB38795-64D3-46FB-8327-129425BCAC7B}" type="pres">
      <dgm:prSet presAssocID="{3C7494F8-5CFD-4325-BE13-B136A14F8235}" presName="node" presStyleLbl="node1" presStyleIdx="3" presStyleCnt="8">
        <dgm:presLayoutVars>
          <dgm:bulletEnabled val="1"/>
        </dgm:presLayoutVars>
      </dgm:prSet>
      <dgm:spPr/>
    </dgm:pt>
    <dgm:pt modelId="{5EC55CC0-E46F-4524-87E8-246A88901AF8}" type="pres">
      <dgm:prSet presAssocID="{8322B27A-7481-4200-8C91-E7DC861A2EE9}" presName="sibTrans" presStyleCnt="0"/>
      <dgm:spPr/>
    </dgm:pt>
    <dgm:pt modelId="{E4D5A731-74CE-4C5B-8591-996FEDBEC272}" type="pres">
      <dgm:prSet presAssocID="{787F137C-8AEC-44AE-9499-72731EE6113F}" presName="node" presStyleLbl="node1" presStyleIdx="4" presStyleCnt="8">
        <dgm:presLayoutVars>
          <dgm:bulletEnabled val="1"/>
        </dgm:presLayoutVars>
      </dgm:prSet>
      <dgm:spPr/>
    </dgm:pt>
    <dgm:pt modelId="{814698D1-547C-4FC8-8668-56067A0AC298}" type="pres">
      <dgm:prSet presAssocID="{F5E55FAD-6DBC-48AC-97C9-FEACDEB36A78}" presName="sibTrans" presStyleCnt="0"/>
      <dgm:spPr/>
    </dgm:pt>
    <dgm:pt modelId="{FE5FD627-C3A2-4745-8393-FF6AD6AED2F5}" type="pres">
      <dgm:prSet presAssocID="{6E0855AE-DD02-4B2A-B5B1-9150176653D6}" presName="node" presStyleLbl="node1" presStyleIdx="5" presStyleCnt="8">
        <dgm:presLayoutVars>
          <dgm:bulletEnabled val="1"/>
        </dgm:presLayoutVars>
      </dgm:prSet>
      <dgm:spPr/>
    </dgm:pt>
    <dgm:pt modelId="{E4D4B3D6-CF98-4992-87DE-39139F92A6F3}" type="pres">
      <dgm:prSet presAssocID="{AAF57E79-5461-45E9-A929-9D3A74D15832}" presName="sibTrans" presStyleCnt="0"/>
      <dgm:spPr/>
    </dgm:pt>
    <dgm:pt modelId="{6098D96F-9CF8-4BD4-A770-BAFB8581F35F}" type="pres">
      <dgm:prSet presAssocID="{B2809274-9562-42B3-9B29-DEA433136DF1}" presName="node" presStyleLbl="node1" presStyleIdx="6" presStyleCnt="8">
        <dgm:presLayoutVars>
          <dgm:bulletEnabled val="1"/>
        </dgm:presLayoutVars>
      </dgm:prSet>
      <dgm:spPr/>
    </dgm:pt>
    <dgm:pt modelId="{730468FC-FD5D-481E-9466-D9040A60D187}" type="pres">
      <dgm:prSet presAssocID="{EE64C4CB-59EC-4387-8C16-86F3968DA0D8}" presName="sibTrans" presStyleCnt="0"/>
      <dgm:spPr/>
    </dgm:pt>
    <dgm:pt modelId="{6B59A4DF-2765-4B46-8221-E5B8A1A131D7}" type="pres">
      <dgm:prSet presAssocID="{0F0BE766-73CF-424A-9F0B-1350836F7BE5}" presName="node" presStyleLbl="node1" presStyleIdx="7" presStyleCnt="8">
        <dgm:presLayoutVars>
          <dgm:bulletEnabled val="1"/>
        </dgm:presLayoutVars>
      </dgm:prSet>
      <dgm:spPr/>
    </dgm:pt>
  </dgm:ptLst>
  <dgm:cxnLst>
    <dgm:cxn modelId="{03F38C01-CCAC-47BF-8F75-21C8D80966FB}" srcId="{147AAABA-8AB1-466E-9E58-BE30758F1B1C}" destId="{FAAC355C-6FEE-4109-9514-F73213A920F8}" srcOrd="0" destOrd="0" parTransId="{1E367757-5069-4B2A-BCF0-0975D84B735D}" sibTransId="{C6394D7C-CA0A-4663-BA2F-A1B95D59892F}"/>
    <dgm:cxn modelId="{B49D9417-DC3F-476A-A154-304E06574D50}" type="presOf" srcId="{0F0BE766-73CF-424A-9F0B-1350836F7BE5}" destId="{6B59A4DF-2765-4B46-8221-E5B8A1A131D7}" srcOrd="0" destOrd="0" presId="urn:microsoft.com/office/officeart/2005/8/layout/default"/>
    <dgm:cxn modelId="{00801725-C0EC-4DB1-9BE9-6F12EC732DF9}" srcId="{147AAABA-8AB1-466E-9E58-BE30758F1B1C}" destId="{787F137C-8AEC-44AE-9499-72731EE6113F}" srcOrd="4" destOrd="0" parTransId="{DF9F7E4C-0F82-4C73-B949-D3C6A6FB3C6D}" sibTransId="{F5E55FAD-6DBC-48AC-97C9-FEACDEB36A78}"/>
    <dgm:cxn modelId="{BAEA6331-C34E-4EC6-AB0C-D54EA2DD1518}" type="presOf" srcId="{06B97AF3-71B8-488F-BDB5-0A77D61C6C27}" destId="{FA187861-FF7D-4E17-A78D-F2E3DEF1236D}" srcOrd="0" destOrd="0" presId="urn:microsoft.com/office/officeart/2005/8/layout/default"/>
    <dgm:cxn modelId="{4C09635D-9183-47B1-9229-F97B07087B6B}" type="presOf" srcId="{3AF043C6-A8EF-4C27-BE75-136012DB0865}" destId="{8560CC7E-DAE2-423D-9828-EE8AA5F005F1}" srcOrd="0" destOrd="0" presId="urn:microsoft.com/office/officeart/2005/8/layout/default"/>
    <dgm:cxn modelId="{31DC8A67-D73A-4D1A-ADEA-5DEE74FE3208}" srcId="{147AAABA-8AB1-466E-9E58-BE30758F1B1C}" destId="{0F0BE766-73CF-424A-9F0B-1350836F7BE5}" srcOrd="7" destOrd="0" parTransId="{9FCC161A-0A62-4BDE-A090-B08FBF97ADB4}" sibTransId="{9F55A402-7B55-404F-A546-096DBFAAEEE1}"/>
    <dgm:cxn modelId="{AAB88A69-C53C-4116-86E6-64432289357B}" type="presOf" srcId="{787F137C-8AEC-44AE-9499-72731EE6113F}" destId="{E4D5A731-74CE-4C5B-8591-996FEDBEC272}" srcOrd="0" destOrd="0" presId="urn:microsoft.com/office/officeart/2005/8/layout/default"/>
    <dgm:cxn modelId="{3C6E7B4D-7426-4D05-962C-40492F7C1584}" type="presOf" srcId="{147AAABA-8AB1-466E-9E58-BE30758F1B1C}" destId="{26D23BD4-14CD-4C03-8B43-E1A27F67E8D6}" srcOrd="0" destOrd="0" presId="urn:microsoft.com/office/officeart/2005/8/layout/default"/>
    <dgm:cxn modelId="{5AA56F72-1BFE-4565-BB4A-A0BEC28A093D}" srcId="{147AAABA-8AB1-466E-9E58-BE30758F1B1C}" destId="{B2809274-9562-42B3-9B29-DEA433136DF1}" srcOrd="6" destOrd="0" parTransId="{FCD3D6AB-8678-48E8-961D-82747BDFDE1C}" sibTransId="{EE64C4CB-59EC-4387-8C16-86F3968DA0D8}"/>
    <dgm:cxn modelId="{7FE5AF72-0CCE-425B-B4D1-E9330167D98E}" srcId="{147AAABA-8AB1-466E-9E58-BE30758F1B1C}" destId="{6E0855AE-DD02-4B2A-B5B1-9150176653D6}" srcOrd="5" destOrd="0" parTransId="{F922F426-9309-4CBE-B581-1F29804961FE}" sibTransId="{AAF57E79-5461-45E9-A929-9D3A74D15832}"/>
    <dgm:cxn modelId="{91B5F79B-A67C-4652-865D-4B61AA8CE3B7}" srcId="{147AAABA-8AB1-466E-9E58-BE30758F1B1C}" destId="{3C7494F8-5CFD-4325-BE13-B136A14F8235}" srcOrd="3" destOrd="0" parTransId="{167199ED-BE21-4277-8F35-44C26039669A}" sibTransId="{8322B27A-7481-4200-8C91-E7DC861A2EE9}"/>
    <dgm:cxn modelId="{0AF062C0-CE92-49F2-967D-E6EFE990B847}" type="presOf" srcId="{3C7494F8-5CFD-4325-BE13-B136A14F8235}" destId="{3AB38795-64D3-46FB-8327-129425BCAC7B}" srcOrd="0" destOrd="0" presId="urn:microsoft.com/office/officeart/2005/8/layout/default"/>
    <dgm:cxn modelId="{583814C7-0577-4417-8DD0-0A45F4FDB831}" srcId="{147AAABA-8AB1-466E-9E58-BE30758F1B1C}" destId="{3AF043C6-A8EF-4C27-BE75-136012DB0865}" srcOrd="1" destOrd="0" parTransId="{5443D5E2-6D61-4527-A8E5-5874BB057405}" sibTransId="{CBB0DA3F-E56B-4E5D-927A-2CE185820B01}"/>
    <dgm:cxn modelId="{DE8283C9-327F-4DFE-B9A3-840FB3EAA902}" srcId="{147AAABA-8AB1-466E-9E58-BE30758F1B1C}" destId="{06B97AF3-71B8-488F-BDB5-0A77D61C6C27}" srcOrd="2" destOrd="0" parTransId="{7F3FEC82-F5BE-471B-8EC2-D2D123999016}" sibTransId="{85F6F44F-8523-458A-B8B4-22CB24CCC915}"/>
    <dgm:cxn modelId="{BD96D5DC-3F74-4FB6-8BA9-89D2FD6C44C8}" type="presOf" srcId="{FAAC355C-6FEE-4109-9514-F73213A920F8}" destId="{DE333550-176D-46DD-812C-3EC7C0063707}" srcOrd="0" destOrd="0" presId="urn:microsoft.com/office/officeart/2005/8/layout/default"/>
    <dgm:cxn modelId="{3145EEED-CFA6-4F18-8572-98378405D84E}" type="presOf" srcId="{6E0855AE-DD02-4B2A-B5B1-9150176653D6}" destId="{FE5FD627-C3A2-4745-8393-FF6AD6AED2F5}" srcOrd="0" destOrd="0" presId="urn:microsoft.com/office/officeart/2005/8/layout/default"/>
    <dgm:cxn modelId="{44D059F4-10A0-4C38-99C7-C1A7FB1FEB3A}" type="presOf" srcId="{B2809274-9562-42B3-9B29-DEA433136DF1}" destId="{6098D96F-9CF8-4BD4-A770-BAFB8581F35F}" srcOrd="0" destOrd="0" presId="urn:microsoft.com/office/officeart/2005/8/layout/default"/>
    <dgm:cxn modelId="{800A9CEF-5451-4D9D-82C7-2CF92B47F599}" type="presParOf" srcId="{26D23BD4-14CD-4C03-8B43-E1A27F67E8D6}" destId="{DE333550-176D-46DD-812C-3EC7C0063707}" srcOrd="0" destOrd="0" presId="urn:microsoft.com/office/officeart/2005/8/layout/default"/>
    <dgm:cxn modelId="{76471964-903D-4BB7-92F3-D6B36521625D}" type="presParOf" srcId="{26D23BD4-14CD-4C03-8B43-E1A27F67E8D6}" destId="{F92D515C-D117-414E-9F39-BED42406EBFB}" srcOrd="1" destOrd="0" presId="urn:microsoft.com/office/officeart/2005/8/layout/default"/>
    <dgm:cxn modelId="{85EDE4DB-61AD-4638-8EDC-6E686A0B8023}" type="presParOf" srcId="{26D23BD4-14CD-4C03-8B43-E1A27F67E8D6}" destId="{8560CC7E-DAE2-423D-9828-EE8AA5F005F1}" srcOrd="2" destOrd="0" presId="urn:microsoft.com/office/officeart/2005/8/layout/default"/>
    <dgm:cxn modelId="{9655B61F-8B13-45CA-9927-A3A38930BF1C}" type="presParOf" srcId="{26D23BD4-14CD-4C03-8B43-E1A27F67E8D6}" destId="{622A37B0-215D-4E35-A021-43F4F45F48F9}" srcOrd="3" destOrd="0" presId="urn:microsoft.com/office/officeart/2005/8/layout/default"/>
    <dgm:cxn modelId="{B85F4CCB-7BDC-4015-9A54-62798FC1024A}" type="presParOf" srcId="{26D23BD4-14CD-4C03-8B43-E1A27F67E8D6}" destId="{FA187861-FF7D-4E17-A78D-F2E3DEF1236D}" srcOrd="4" destOrd="0" presId="urn:microsoft.com/office/officeart/2005/8/layout/default"/>
    <dgm:cxn modelId="{9CCDB399-C418-4F8C-B946-9F2FA5A2B142}" type="presParOf" srcId="{26D23BD4-14CD-4C03-8B43-E1A27F67E8D6}" destId="{AA050478-EB1A-4B59-A441-32226CE6D74E}" srcOrd="5" destOrd="0" presId="urn:microsoft.com/office/officeart/2005/8/layout/default"/>
    <dgm:cxn modelId="{7CFF7DE6-2627-44B4-BF41-E7F10C0BAD8F}" type="presParOf" srcId="{26D23BD4-14CD-4C03-8B43-E1A27F67E8D6}" destId="{3AB38795-64D3-46FB-8327-129425BCAC7B}" srcOrd="6" destOrd="0" presId="urn:microsoft.com/office/officeart/2005/8/layout/default"/>
    <dgm:cxn modelId="{2F1AB152-488A-4ADF-8A77-6023ECBD16D5}" type="presParOf" srcId="{26D23BD4-14CD-4C03-8B43-E1A27F67E8D6}" destId="{5EC55CC0-E46F-4524-87E8-246A88901AF8}" srcOrd="7" destOrd="0" presId="urn:microsoft.com/office/officeart/2005/8/layout/default"/>
    <dgm:cxn modelId="{AF8CCB03-CFBE-4D7B-8342-8D057A6D2CA4}" type="presParOf" srcId="{26D23BD4-14CD-4C03-8B43-E1A27F67E8D6}" destId="{E4D5A731-74CE-4C5B-8591-996FEDBEC272}" srcOrd="8" destOrd="0" presId="urn:microsoft.com/office/officeart/2005/8/layout/default"/>
    <dgm:cxn modelId="{B553B2C8-3122-4BBD-B1F6-2E297227CC1A}" type="presParOf" srcId="{26D23BD4-14CD-4C03-8B43-E1A27F67E8D6}" destId="{814698D1-547C-4FC8-8668-56067A0AC298}" srcOrd="9" destOrd="0" presId="urn:microsoft.com/office/officeart/2005/8/layout/default"/>
    <dgm:cxn modelId="{754F9EF3-F318-4C75-93BF-0FB24150DB0E}" type="presParOf" srcId="{26D23BD4-14CD-4C03-8B43-E1A27F67E8D6}" destId="{FE5FD627-C3A2-4745-8393-FF6AD6AED2F5}" srcOrd="10" destOrd="0" presId="urn:microsoft.com/office/officeart/2005/8/layout/default"/>
    <dgm:cxn modelId="{1ACDB88F-DCEE-4FC9-94EA-D03095F2FAED}" type="presParOf" srcId="{26D23BD4-14CD-4C03-8B43-E1A27F67E8D6}" destId="{E4D4B3D6-CF98-4992-87DE-39139F92A6F3}" srcOrd="11" destOrd="0" presId="urn:microsoft.com/office/officeart/2005/8/layout/default"/>
    <dgm:cxn modelId="{DF73A260-3074-4420-9EAC-FADAD3452AC8}" type="presParOf" srcId="{26D23BD4-14CD-4C03-8B43-E1A27F67E8D6}" destId="{6098D96F-9CF8-4BD4-A770-BAFB8581F35F}" srcOrd="12" destOrd="0" presId="urn:microsoft.com/office/officeart/2005/8/layout/default"/>
    <dgm:cxn modelId="{F81083F3-4A25-4856-B17F-191BBBF31D76}" type="presParOf" srcId="{26D23BD4-14CD-4C03-8B43-E1A27F67E8D6}" destId="{730468FC-FD5D-481E-9466-D9040A60D187}" srcOrd="13" destOrd="0" presId="urn:microsoft.com/office/officeart/2005/8/layout/default"/>
    <dgm:cxn modelId="{3AAC2D8B-8C89-42D7-B42B-F5695A96F7FB}" type="presParOf" srcId="{26D23BD4-14CD-4C03-8B43-E1A27F67E8D6}" destId="{6B59A4DF-2765-4B46-8221-E5B8A1A131D7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85016E-B1B4-4AD0-BBC7-CCD54BF7DAA6}" type="doc">
      <dgm:prSet loTypeId="urn:microsoft.com/office/officeart/2005/8/layout/orgChart1" loCatId="hierarchy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DE30B157-4A87-4FA6-BE31-8A69F71BF978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Choosing the Right Technique:</a:t>
          </a:r>
          <a:endParaRPr lang="en-GB" dirty="0"/>
        </a:p>
      </dgm:t>
    </dgm:pt>
    <dgm:pt modelId="{1360843D-A336-4DB9-B051-9FFAFF39C386}" type="parTrans" cxnId="{C1196F41-B84C-41EA-982B-5A6824F8579E}">
      <dgm:prSet/>
      <dgm:spPr/>
      <dgm:t>
        <a:bodyPr/>
        <a:lstStyle/>
        <a:p>
          <a:endParaRPr lang="en-GB"/>
        </a:p>
      </dgm:t>
    </dgm:pt>
    <dgm:pt modelId="{ED443CB2-40AE-4210-881E-D262336AECAD}" type="sibTrans" cxnId="{C1196F41-B84C-41EA-982B-5A6824F8579E}">
      <dgm:prSet/>
      <dgm:spPr/>
      <dgm:t>
        <a:bodyPr/>
        <a:lstStyle/>
        <a:p>
          <a:endParaRPr lang="en-GB"/>
        </a:p>
      </dgm:t>
    </dgm:pt>
    <dgm:pt modelId="{499CC418-C837-4BD2-9A6C-187BDC9ED902}">
      <dgm:prSet/>
      <dgm:spPr/>
      <dgm:t>
        <a:bodyPr/>
        <a:lstStyle/>
        <a:p>
          <a:r>
            <a:rPr lang="en-GB" dirty="0"/>
            <a:t>+ </a:t>
          </a:r>
          <a:r>
            <a:rPr lang="en-GB" b="1" dirty="0"/>
            <a:t>Remove Data</a:t>
          </a:r>
          <a:r>
            <a:rPr lang="en-GB" dirty="0"/>
            <a:t> → If missing values are minimal and do not impact key insights.</a:t>
          </a:r>
        </a:p>
      </dgm:t>
    </dgm:pt>
    <dgm:pt modelId="{29D5B484-18F8-4A9C-BFB4-6A7DD47D88C7}" type="parTrans" cxnId="{9C09E12F-8C40-46AB-9E3F-38A5C7A08AD3}">
      <dgm:prSet/>
      <dgm:spPr/>
      <dgm:t>
        <a:bodyPr/>
        <a:lstStyle/>
        <a:p>
          <a:endParaRPr lang="en-GB"/>
        </a:p>
      </dgm:t>
    </dgm:pt>
    <dgm:pt modelId="{FB0CB2BA-A6F6-4A4A-9E44-7ACD54C376FA}" type="sibTrans" cxnId="{9C09E12F-8C40-46AB-9E3F-38A5C7A08AD3}">
      <dgm:prSet/>
      <dgm:spPr/>
      <dgm:t>
        <a:bodyPr/>
        <a:lstStyle/>
        <a:p>
          <a:endParaRPr lang="en-GB"/>
        </a:p>
      </dgm:t>
    </dgm:pt>
    <dgm:pt modelId="{0E897DA8-0271-4CB6-8825-79EE3215857A}">
      <dgm:prSet/>
      <dgm:spPr/>
      <dgm:t>
        <a:bodyPr/>
        <a:lstStyle/>
        <a:p>
          <a:r>
            <a:rPr lang="en-GB" dirty="0"/>
            <a:t>+ </a:t>
          </a:r>
          <a:r>
            <a:rPr lang="en-GB" b="1" dirty="0"/>
            <a:t>Impute Data</a:t>
          </a:r>
          <a:r>
            <a:rPr lang="en-GB" dirty="0"/>
            <a:t> → If missing values significantly affect analysis.</a:t>
          </a:r>
        </a:p>
      </dgm:t>
    </dgm:pt>
    <dgm:pt modelId="{E5CBB651-10B9-4AE1-A9A9-5F7DE05DCBB1}" type="parTrans" cxnId="{F029FC86-29F7-4E3D-A50F-EFF5AA447C5F}">
      <dgm:prSet/>
      <dgm:spPr/>
      <dgm:t>
        <a:bodyPr/>
        <a:lstStyle/>
        <a:p>
          <a:endParaRPr lang="en-GB"/>
        </a:p>
      </dgm:t>
    </dgm:pt>
    <dgm:pt modelId="{D38DB184-027F-486A-A760-F3383DAD9519}" type="sibTrans" cxnId="{F029FC86-29F7-4E3D-A50F-EFF5AA447C5F}">
      <dgm:prSet/>
      <dgm:spPr/>
      <dgm:t>
        <a:bodyPr/>
        <a:lstStyle/>
        <a:p>
          <a:endParaRPr lang="en-GB"/>
        </a:p>
      </dgm:t>
    </dgm:pt>
    <dgm:pt modelId="{2F53F960-F253-4967-8E61-6692C85F561D}">
      <dgm:prSet/>
      <dgm:spPr/>
      <dgm:t>
        <a:bodyPr/>
        <a:lstStyle/>
        <a:p>
          <a:r>
            <a:rPr lang="en-GB" dirty="0"/>
            <a:t>+ </a:t>
          </a:r>
          <a:r>
            <a:rPr lang="en-GB" b="1" dirty="0"/>
            <a:t>Predict Values</a:t>
          </a:r>
          <a:r>
            <a:rPr lang="en-GB" dirty="0"/>
            <a:t> → When the dataset is large, and missing values follow identifiable patterns.</a:t>
          </a:r>
        </a:p>
      </dgm:t>
    </dgm:pt>
    <dgm:pt modelId="{F8957B2E-4751-47E0-98A8-BCEB38746E92}" type="parTrans" cxnId="{AD18CA42-EA85-4BB9-9F7C-B443F621A448}">
      <dgm:prSet/>
      <dgm:spPr/>
      <dgm:t>
        <a:bodyPr/>
        <a:lstStyle/>
        <a:p>
          <a:endParaRPr lang="en-GB"/>
        </a:p>
      </dgm:t>
    </dgm:pt>
    <dgm:pt modelId="{5B736B8E-3858-4A06-B849-ABFD98EBF59D}" type="sibTrans" cxnId="{AD18CA42-EA85-4BB9-9F7C-B443F621A448}">
      <dgm:prSet/>
      <dgm:spPr/>
      <dgm:t>
        <a:bodyPr/>
        <a:lstStyle/>
        <a:p>
          <a:endParaRPr lang="en-GB"/>
        </a:p>
      </dgm:t>
    </dgm:pt>
    <dgm:pt modelId="{CBD70AFA-34B9-447E-BDA0-7EB53BE47039}" type="pres">
      <dgm:prSet presAssocID="{CD85016E-B1B4-4AD0-BBC7-CCD54BF7DAA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CD37751-2A58-41CC-B7E5-3F166F13D82F}" type="pres">
      <dgm:prSet presAssocID="{DE30B157-4A87-4FA6-BE31-8A69F71BF978}" presName="hierRoot1" presStyleCnt="0">
        <dgm:presLayoutVars>
          <dgm:hierBranch val="init"/>
        </dgm:presLayoutVars>
      </dgm:prSet>
      <dgm:spPr/>
    </dgm:pt>
    <dgm:pt modelId="{404E01DC-A069-4E73-8DF9-CC0EF2115460}" type="pres">
      <dgm:prSet presAssocID="{DE30B157-4A87-4FA6-BE31-8A69F71BF978}" presName="rootComposite1" presStyleCnt="0"/>
      <dgm:spPr/>
    </dgm:pt>
    <dgm:pt modelId="{608F3936-474D-42DA-B11E-C8399D42B6F2}" type="pres">
      <dgm:prSet presAssocID="{DE30B157-4A87-4FA6-BE31-8A69F71BF978}" presName="rootText1" presStyleLbl="node0" presStyleIdx="0" presStyleCnt="1">
        <dgm:presLayoutVars>
          <dgm:chPref val="3"/>
        </dgm:presLayoutVars>
      </dgm:prSet>
      <dgm:spPr/>
    </dgm:pt>
    <dgm:pt modelId="{C6EBD68A-0F0F-4608-9820-101C265CCB59}" type="pres">
      <dgm:prSet presAssocID="{DE30B157-4A87-4FA6-BE31-8A69F71BF978}" presName="rootConnector1" presStyleLbl="node1" presStyleIdx="0" presStyleCnt="0"/>
      <dgm:spPr/>
    </dgm:pt>
    <dgm:pt modelId="{4F19EAA5-6873-4ED4-98ED-57B6E4C9BA8A}" type="pres">
      <dgm:prSet presAssocID="{DE30B157-4A87-4FA6-BE31-8A69F71BF978}" presName="hierChild2" presStyleCnt="0"/>
      <dgm:spPr/>
    </dgm:pt>
    <dgm:pt modelId="{5118FA5F-B049-4DCD-8786-C1247C8EBBAB}" type="pres">
      <dgm:prSet presAssocID="{29D5B484-18F8-4A9C-BFB4-6A7DD47D88C7}" presName="Name37" presStyleLbl="parChTrans1D2" presStyleIdx="0" presStyleCnt="3"/>
      <dgm:spPr/>
    </dgm:pt>
    <dgm:pt modelId="{7A3AB175-FF9A-4C23-AA37-2901F39FC1F4}" type="pres">
      <dgm:prSet presAssocID="{499CC418-C837-4BD2-9A6C-187BDC9ED902}" presName="hierRoot2" presStyleCnt="0">
        <dgm:presLayoutVars>
          <dgm:hierBranch val="init"/>
        </dgm:presLayoutVars>
      </dgm:prSet>
      <dgm:spPr/>
    </dgm:pt>
    <dgm:pt modelId="{1C3D3737-80AC-4C85-87DB-50210200E5A7}" type="pres">
      <dgm:prSet presAssocID="{499CC418-C837-4BD2-9A6C-187BDC9ED902}" presName="rootComposite" presStyleCnt="0"/>
      <dgm:spPr/>
    </dgm:pt>
    <dgm:pt modelId="{0F3FF57C-21B5-40E2-B0F2-1A06B16A22F6}" type="pres">
      <dgm:prSet presAssocID="{499CC418-C837-4BD2-9A6C-187BDC9ED902}" presName="rootText" presStyleLbl="node2" presStyleIdx="0" presStyleCnt="3">
        <dgm:presLayoutVars>
          <dgm:chPref val="3"/>
        </dgm:presLayoutVars>
      </dgm:prSet>
      <dgm:spPr/>
    </dgm:pt>
    <dgm:pt modelId="{0EB5DAE0-88BB-430B-8F25-CE44127632AD}" type="pres">
      <dgm:prSet presAssocID="{499CC418-C837-4BD2-9A6C-187BDC9ED902}" presName="rootConnector" presStyleLbl="node2" presStyleIdx="0" presStyleCnt="3"/>
      <dgm:spPr/>
    </dgm:pt>
    <dgm:pt modelId="{FD704C51-D364-4B1D-B80A-0230B15789DD}" type="pres">
      <dgm:prSet presAssocID="{499CC418-C837-4BD2-9A6C-187BDC9ED902}" presName="hierChild4" presStyleCnt="0"/>
      <dgm:spPr/>
    </dgm:pt>
    <dgm:pt modelId="{59539FE8-EAE4-4FC8-BCFF-F35319B9BB40}" type="pres">
      <dgm:prSet presAssocID="{499CC418-C837-4BD2-9A6C-187BDC9ED902}" presName="hierChild5" presStyleCnt="0"/>
      <dgm:spPr/>
    </dgm:pt>
    <dgm:pt modelId="{55072B1B-CD36-45FF-B2BF-4C2ED02C2CB0}" type="pres">
      <dgm:prSet presAssocID="{E5CBB651-10B9-4AE1-A9A9-5F7DE05DCBB1}" presName="Name37" presStyleLbl="parChTrans1D2" presStyleIdx="1" presStyleCnt="3"/>
      <dgm:spPr/>
    </dgm:pt>
    <dgm:pt modelId="{AF579377-71CD-4571-B589-9C806DB2171B}" type="pres">
      <dgm:prSet presAssocID="{0E897DA8-0271-4CB6-8825-79EE3215857A}" presName="hierRoot2" presStyleCnt="0">
        <dgm:presLayoutVars>
          <dgm:hierBranch val="init"/>
        </dgm:presLayoutVars>
      </dgm:prSet>
      <dgm:spPr/>
    </dgm:pt>
    <dgm:pt modelId="{670BBA86-7591-46DC-9CDA-E8B8F3E3DC1A}" type="pres">
      <dgm:prSet presAssocID="{0E897DA8-0271-4CB6-8825-79EE3215857A}" presName="rootComposite" presStyleCnt="0"/>
      <dgm:spPr/>
    </dgm:pt>
    <dgm:pt modelId="{B68E52F5-8F80-4BA7-978D-79257ABD1F60}" type="pres">
      <dgm:prSet presAssocID="{0E897DA8-0271-4CB6-8825-79EE3215857A}" presName="rootText" presStyleLbl="node2" presStyleIdx="1" presStyleCnt="3">
        <dgm:presLayoutVars>
          <dgm:chPref val="3"/>
        </dgm:presLayoutVars>
      </dgm:prSet>
      <dgm:spPr/>
    </dgm:pt>
    <dgm:pt modelId="{6EA6A1F8-3F76-453F-A437-96F06FC2F3A1}" type="pres">
      <dgm:prSet presAssocID="{0E897DA8-0271-4CB6-8825-79EE3215857A}" presName="rootConnector" presStyleLbl="node2" presStyleIdx="1" presStyleCnt="3"/>
      <dgm:spPr/>
    </dgm:pt>
    <dgm:pt modelId="{884453BC-147E-4ED9-A75F-933196B29F96}" type="pres">
      <dgm:prSet presAssocID="{0E897DA8-0271-4CB6-8825-79EE3215857A}" presName="hierChild4" presStyleCnt="0"/>
      <dgm:spPr/>
    </dgm:pt>
    <dgm:pt modelId="{C2E1C656-36A0-4DCA-AAF4-EB45F869EEC2}" type="pres">
      <dgm:prSet presAssocID="{0E897DA8-0271-4CB6-8825-79EE3215857A}" presName="hierChild5" presStyleCnt="0"/>
      <dgm:spPr/>
    </dgm:pt>
    <dgm:pt modelId="{006D8034-C13D-4895-ABAB-F5603652625C}" type="pres">
      <dgm:prSet presAssocID="{F8957B2E-4751-47E0-98A8-BCEB38746E92}" presName="Name37" presStyleLbl="parChTrans1D2" presStyleIdx="2" presStyleCnt="3"/>
      <dgm:spPr/>
    </dgm:pt>
    <dgm:pt modelId="{6168EE4A-B22D-469D-B9D6-5C944A945DD5}" type="pres">
      <dgm:prSet presAssocID="{2F53F960-F253-4967-8E61-6692C85F561D}" presName="hierRoot2" presStyleCnt="0">
        <dgm:presLayoutVars>
          <dgm:hierBranch val="init"/>
        </dgm:presLayoutVars>
      </dgm:prSet>
      <dgm:spPr/>
    </dgm:pt>
    <dgm:pt modelId="{1A8A3054-43BC-4254-AAD7-2C100AF18293}" type="pres">
      <dgm:prSet presAssocID="{2F53F960-F253-4967-8E61-6692C85F561D}" presName="rootComposite" presStyleCnt="0"/>
      <dgm:spPr/>
    </dgm:pt>
    <dgm:pt modelId="{53527C47-68CC-4402-A46A-5800186E7366}" type="pres">
      <dgm:prSet presAssocID="{2F53F960-F253-4967-8E61-6692C85F561D}" presName="rootText" presStyleLbl="node2" presStyleIdx="2" presStyleCnt="3">
        <dgm:presLayoutVars>
          <dgm:chPref val="3"/>
        </dgm:presLayoutVars>
      </dgm:prSet>
      <dgm:spPr/>
    </dgm:pt>
    <dgm:pt modelId="{141C3364-DE15-4344-89AC-4BC7C80C3710}" type="pres">
      <dgm:prSet presAssocID="{2F53F960-F253-4967-8E61-6692C85F561D}" presName="rootConnector" presStyleLbl="node2" presStyleIdx="2" presStyleCnt="3"/>
      <dgm:spPr/>
    </dgm:pt>
    <dgm:pt modelId="{AF341E5F-CAB7-4918-B9D6-B187AEDBA0D3}" type="pres">
      <dgm:prSet presAssocID="{2F53F960-F253-4967-8E61-6692C85F561D}" presName="hierChild4" presStyleCnt="0"/>
      <dgm:spPr/>
    </dgm:pt>
    <dgm:pt modelId="{8763CD53-54A2-41B1-830C-C760C51D7929}" type="pres">
      <dgm:prSet presAssocID="{2F53F960-F253-4967-8E61-6692C85F561D}" presName="hierChild5" presStyleCnt="0"/>
      <dgm:spPr/>
    </dgm:pt>
    <dgm:pt modelId="{94565CCD-0347-4E0B-99B9-2F2199A40C6E}" type="pres">
      <dgm:prSet presAssocID="{DE30B157-4A87-4FA6-BE31-8A69F71BF978}" presName="hierChild3" presStyleCnt="0"/>
      <dgm:spPr/>
    </dgm:pt>
  </dgm:ptLst>
  <dgm:cxnLst>
    <dgm:cxn modelId="{D8183E0B-3F42-4F53-8767-BD3B9BBE84C1}" type="presOf" srcId="{29D5B484-18F8-4A9C-BFB4-6A7DD47D88C7}" destId="{5118FA5F-B049-4DCD-8786-C1247C8EBBAB}" srcOrd="0" destOrd="0" presId="urn:microsoft.com/office/officeart/2005/8/layout/orgChart1"/>
    <dgm:cxn modelId="{1F670424-0795-4AE7-89C8-367B16BBADB8}" type="presOf" srcId="{DE30B157-4A87-4FA6-BE31-8A69F71BF978}" destId="{608F3936-474D-42DA-B11E-C8399D42B6F2}" srcOrd="0" destOrd="0" presId="urn:microsoft.com/office/officeart/2005/8/layout/orgChart1"/>
    <dgm:cxn modelId="{79EBB924-AB96-4154-B2EB-16E23D860333}" type="presOf" srcId="{CD85016E-B1B4-4AD0-BBC7-CCD54BF7DAA6}" destId="{CBD70AFA-34B9-447E-BDA0-7EB53BE47039}" srcOrd="0" destOrd="0" presId="urn:microsoft.com/office/officeart/2005/8/layout/orgChart1"/>
    <dgm:cxn modelId="{5133ED2D-39BB-4B9A-927B-232EA9AB4720}" type="presOf" srcId="{0E897DA8-0271-4CB6-8825-79EE3215857A}" destId="{6EA6A1F8-3F76-453F-A437-96F06FC2F3A1}" srcOrd="1" destOrd="0" presId="urn:microsoft.com/office/officeart/2005/8/layout/orgChart1"/>
    <dgm:cxn modelId="{9C09E12F-8C40-46AB-9E3F-38A5C7A08AD3}" srcId="{DE30B157-4A87-4FA6-BE31-8A69F71BF978}" destId="{499CC418-C837-4BD2-9A6C-187BDC9ED902}" srcOrd="0" destOrd="0" parTransId="{29D5B484-18F8-4A9C-BFB4-6A7DD47D88C7}" sibTransId="{FB0CB2BA-A6F6-4A4A-9E44-7ACD54C376FA}"/>
    <dgm:cxn modelId="{C1196F41-B84C-41EA-982B-5A6824F8579E}" srcId="{CD85016E-B1B4-4AD0-BBC7-CCD54BF7DAA6}" destId="{DE30B157-4A87-4FA6-BE31-8A69F71BF978}" srcOrd="0" destOrd="0" parTransId="{1360843D-A336-4DB9-B051-9FFAFF39C386}" sibTransId="{ED443CB2-40AE-4210-881E-D262336AECAD}"/>
    <dgm:cxn modelId="{AD18CA42-EA85-4BB9-9F7C-B443F621A448}" srcId="{DE30B157-4A87-4FA6-BE31-8A69F71BF978}" destId="{2F53F960-F253-4967-8E61-6692C85F561D}" srcOrd="2" destOrd="0" parTransId="{F8957B2E-4751-47E0-98A8-BCEB38746E92}" sibTransId="{5B736B8E-3858-4A06-B849-ABFD98EBF59D}"/>
    <dgm:cxn modelId="{D0A40366-BE14-47DA-8E41-A56C4A703882}" type="presOf" srcId="{F8957B2E-4751-47E0-98A8-BCEB38746E92}" destId="{006D8034-C13D-4895-ABAB-F5603652625C}" srcOrd="0" destOrd="0" presId="urn:microsoft.com/office/officeart/2005/8/layout/orgChart1"/>
    <dgm:cxn modelId="{69AEC54D-840A-4002-B51C-5C21F36F3B5C}" type="presOf" srcId="{499CC418-C837-4BD2-9A6C-187BDC9ED902}" destId="{0EB5DAE0-88BB-430B-8F25-CE44127632AD}" srcOrd="1" destOrd="0" presId="urn:microsoft.com/office/officeart/2005/8/layout/orgChart1"/>
    <dgm:cxn modelId="{2FC0C675-EA6E-44AB-A824-5B4280F72C6F}" type="presOf" srcId="{499CC418-C837-4BD2-9A6C-187BDC9ED902}" destId="{0F3FF57C-21B5-40E2-B0F2-1A06B16A22F6}" srcOrd="0" destOrd="0" presId="urn:microsoft.com/office/officeart/2005/8/layout/orgChart1"/>
    <dgm:cxn modelId="{F029FC86-29F7-4E3D-A50F-EFF5AA447C5F}" srcId="{DE30B157-4A87-4FA6-BE31-8A69F71BF978}" destId="{0E897DA8-0271-4CB6-8825-79EE3215857A}" srcOrd="1" destOrd="0" parTransId="{E5CBB651-10B9-4AE1-A9A9-5F7DE05DCBB1}" sibTransId="{D38DB184-027F-486A-A760-F3383DAD9519}"/>
    <dgm:cxn modelId="{551DE595-DF12-4432-9C15-C62A4C3583A1}" type="presOf" srcId="{0E897DA8-0271-4CB6-8825-79EE3215857A}" destId="{B68E52F5-8F80-4BA7-978D-79257ABD1F60}" srcOrd="0" destOrd="0" presId="urn:microsoft.com/office/officeart/2005/8/layout/orgChart1"/>
    <dgm:cxn modelId="{36ED6FC4-F022-4AAC-9D02-164B4AD23CA9}" type="presOf" srcId="{DE30B157-4A87-4FA6-BE31-8A69F71BF978}" destId="{C6EBD68A-0F0F-4608-9820-101C265CCB59}" srcOrd="1" destOrd="0" presId="urn:microsoft.com/office/officeart/2005/8/layout/orgChart1"/>
    <dgm:cxn modelId="{FCFE0FCD-B1CD-4438-846A-2B14C4BA5B62}" type="presOf" srcId="{E5CBB651-10B9-4AE1-A9A9-5F7DE05DCBB1}" destId="{55072B1B-CD36-45FF-B2BF-4C2ED02C2CB0}" srcOrd="0" destOrd="0" presId="urn:microsoft.com/office/officeart/2005/8/layout/orgChart1"/>
    <dgm:cxn modelId="{795E86DB-C605-4FBE-B54F-26D81228FC2D}" type="presOf" srcId="{2F53F960-F253-4967-8E61-6692C85F561D}" destId="{53527C47-68CC-4402-A46A-5800186E7366}" srcOrd="0" destOrd="0" presId="urn:microsoft.com/office/officeart/2005/8/layout/orgChart1"/>
    <dgm:cxn modelId="{C0AD77EC-C55C-44A3-896D-2048AC40D13A}" type="presOf" srcId="{2F53F960-F253-4967-8E61-6692C85F561D}" destId="{141C3364-DE15-4344-89AC-4BC7C80C3710}" srcOrd="1" destOrd="0" presId="urn:microsoft.com/office/officeart/2005/8/layout/orgChart1"/>
    <dgm:cxn modelId="{B9A0197B-FEE4-496B-ADDD-ADA8FF1AEA9D}" type="presParOf" srcId="{CBD70AFA-34B9-447E-BDA0-7EB53BE47039}" destId="{FCD37751-2A58-41CC-B7E5-3F166F13D82F}" srcOrd="0" destOrd="0" presId="urn:microsoft.com/office/officeart/2005/8/layout/orgChart1"/>
    <dgm:cxn modelId="{AF967B72-F0BA-4F00-88F2-1FBC0308E264}" type="presParOf" srcId="{FCD37751-2A58-41CC-B7E5-3F166F13D82F}" destId="{404E01DC-A069-4E73-8DF9-CC0EF2115460}" srcOrd="0" destOrd="0" presId="urn:microsoft.com/office/officeart/2005/8/layout/orgChart1"/>
    <dgm:cxn modelId="{8E0D1D01-0F3F-4C7F-8903-C65F2F136BFF}" type="presParOf" srcId="{404E01DC-A069-4E73-8DF9-CC0EF2115460}" destId="{608F3936-474D-42DA-B11E-C8399D42B6F2}" srcOrd="0" destOrd="0" presId="urn:microsoft.com/office/officeart/2005/8/layout/orgChart1"/>
    <dgm:cxn modelId="{82937BFD-5286-418E-B5FA-6248BBE75D2A}" type="presParOf" srcId="{404E01DC-A069-4E73-8DF9-CC0EF2115460}" destId="{C6EBD68A-0F0F-4608-9820-101C265CCB59}" srcOrd="1" destOrd="0" presId="urn:microsoft.com/office/officeart/2005/8/layout/orgChart1"/>
    <dgm:cxn modelId="{0E3F8F37-CE65-4F2E-A95B-5579CBED325F}" type="presParOf" srcId="{FCD37751-2A58-41CC-B7E5-3F166F13D82F}" destId="{4F19EAA5-6873-4ED4-98ED-57B6E4C9BA8A}" srcOrd="1" destOrd="0" presId="urn:microsoft.com/office/officeart/2005/8/layout/orgChart1"/>
    <dgm:cxn modelId="{D3EEA7B4-B54F-41D4-9346-D7CC9EBDE4E8}" type="presParOf" srcId="{4F19EAA5-6873-4ED4-98ED-57B6E4C9BA8A}" destId="{5118FA5F-B049-4DCD-8786-C1247C8EBBAB}" srcOrd="0" destOrd="0" presId="urn:microsoft.com/office/officeart/2005/8/layout/orgChart1"/>
    <dgm:cxn modelId="{A5DB6B02-B5D4-41B5-8BB8-11FC607E0620}" type="presParOf" srcId="{4F19EAA5-6873-4ED4-98ED-57B6E4C9BA8A}" destId="{7A3AB175-FF9A-4C23-AA37-2901F39FC1F4}" srcOrd="1" destOrd="0" presId="urn:microsoft.com/office/officeart/2005/8/layout/orgChart1"/>
    <dgm:cxn modelId="{BE9D706A-21DB-476F-8BBA-CD13CA257516}" type="presParOf" srcId="{7A3AB175-FF9A-4C23-AA37-2901F39FC1F4}" destId="{1C3D3737-80AC-4C85-87DB-50210200E5A7}" srcOrd="0" destOrd="0" presId="urn:microsoft.com/office/officeart/2005/8/layout/orgChart1"/>
    <dgm:cxn modelId="{8FDED905-2261-4408-984E-2EB0196DB062}" type="presParOf" srcId="{1C3D3737-80AC-4C85-87DB-50210200E5A7}" destId="{0F3FF57C-21B5-40E2-B0F2-1A06B16A22F6}" srcOrd="0" destOrd="0" presId="urn:microsoft.com/office/officeart/2005/8/layout/orgChart1"/>
    <dgm:cxn modelId="{82D1BAB4-90E6-4EE7-B22B-240EC2AD35F0}" type="presParOf" srcId="{1C3D3737-80AC-4C85-87DB-50210200E5A7}" destId="{0EB5DAE0-88BB-430B-8F25-CE44127632AD}" srcOrd="1" destOrd="0" presId="urn:microsoft.com/office/officeart/2005/8/layout/orgChart1"/>
    <dgm:cxn modelId="{75117BC7-6F4A-40C9-93CE-4706CE370BB0}" type="presParOf" srcId="{7A3AB175-FF9A-4C23-AA37-2901F39FC1F4}" destId="{FD704C51-D364-4B1D-B80A-0230B15789DD}" srcOrd="1" destOrd="0" presId="urn:microsoft.com/office/officeart/2005/8/layout/orgChart1"/>
    <dgm:cxn modelId="{D1203723-A272-4C48-8F54-E20FEEB42E17}" type="presParOf" srcId="{7A3AB175-FF9A-4C23-AA37-2901F39FC1F4}" destId="{59539FE8-EAE4-4FC8-BCFF-F35319B9BB40}" srcOrd="2" destOrd="0" presId="urn:microsoft.com/office/officeart/2005/8/layout/orgChart1"/>
    <dgm:cxn modelId="{453B6C2E-BE08-49C3-A3AE-45A59FFC2E1C}" type="presParOf" srcId="{4F19EAA5-6873-4ED4-98ED-57B6E4C9BA8A}" destId="{55072B1B-CD36-45FF-B2BF-4C2ED02C2CB0}" srcOrd="2" destOrd="0" presId="urn:microsoft.com/office/officeart/2005/8/layout/orgChart1"/>
    <dgm:cxn modelId="{A1C37826-26DF-49B9-8B29-AB9898858725}" type="presParOf" srcId="{4F19EAA5-6873-4ED4-98ED-57B6E4C9BA8A}" destId="{AF579377-71CD-4571-B589-9C806DB2171B}" srcOrd="3" destOrd="0" presId="urn:microsoft.com/office/officeart/2005/8/layout/orgChart1"/>
    <dgm:cxn modelId="{83D623A1-7758-4A42-93F5-582A5B1EFB6C}" type="presParOf" srcId="{AF579377-71CD-4571-B589-9C806DB2171B}" destId="{670BBA86-7591-46DC-9CDA-E8B8F3E3DC1A}" srcOrd="0" destOrd="0" presId="urn:microsoft.com/office/officeart/2005/8/layout/orgChart1"/>
    <dgm:cxn modelId="{86431AD3-24EB-430C-A3CF-CFFEBACE3C5D}" type="presParOf" srcId="{670BBA86-7591-46DC-9CDA-E8B8F3E3DC1A}" destId="{B68E52F5-8F80-4BA7-978D-79257ABD1F60}" srcOrd="0" destOrd="0" presId="urn:microsoft.com/office/officeart/2005/8/layout/orgChart1"/>
    <dgm:cxn modelId="{830594DA-A089-4E92-AAD0-0CF92A0427AF}" type="presParOf" srcId="{670BBA86-7591-46DC-9CDA-E8B8F3E3DC1A}" destId="{6EA6A1F8-3F76-453F-A437-96F06FC2F3A1}" srcOrd="1" destOrd="0" presId="urn:microsoft.com/office/officeart/2005/8/layout/orgChart1"/>
    <dgm:cxn modelId="{60C93C5B-79CF-46AB-95EF-2933F22A7B2E}" type="presParOf" srcId="{AF579377-71CD-4571-B589-9C806DB2171B}" destId="{884453BC-147E-4ED9-A75F-933196B29F96}" srcOrd="1" destOrd="0" presId="urn:microsoft.com/office/officeart/2005/8/layout/orgChart1"/>
    <dgm:cxn modelId="{EEFB45F8-9D50-4C4D-A79E-8F56FD8CF078}" type="presParOf" srcId="{AF579377-71CD-4571-B589-9C806DB2171B}" destId="{C2E1C656-36A0-4DCA-AAF4-EB45F869EEC2}" srcOrd="2" destOrd="0" presId="urn:microsoft.com/office/officeart/2005/8/layout/orgChart1"/>
    <dgm:cxn modelId="{B5A16EEF-C2B3-42AD-ADE8-367A17AC291D}" type="presParOf" srcId="{4F19EAA5-6873-4ED4-98ED-57B6E4C9BA8A}" destId="{006D8034-C13D-4895-ABAB-F5603652625C}" srcOrd="4" destOrd="0" presId="urn:microsoft.com/office/officeart/2005/8/layout/orgChart1"/>
    <dgm:cxn modelId="{023A50A8-405D-4F98-A257-2E1BC229BC02}" type="presParOf" srcId="{4F19EAA5-6873-4ED4-98ED-57B6E4C9BA8A}" destId="{6168EE4A-B22D-469D-B9D6-5C944A945DD5}" srcOrd="5" destOrd="0" presId="urn:microsoft.com/office/officeart/2005/8/layout/orgChart1"/>
    <dgm:cxn modelId="{0CA60F77-E094-4EB2-95A3-E5EB278BDAD9}" type="presParOf" srcId="{6168EE4A-B22D-469D-B9D6-5C944A945DD5}" destId="{1A8A3054-43BC-4254-AAD7-2C100AF18293}" srcOrd="0" destOrd="0" presId="urn:microsoft.com/office/officeart/2005/8/layout/orgChart1"/>
    <dgm:cxn modelId="{7224E0E0-B3EF-4EC7-A300-F5D80EA5B9AC}" type="presParOf" srcId="{1A8A3054-43BC-4254-AAD7-2C100AF18293}" destId="{53527C47-68CC-4402-A46A-5800186E7366}" srcOrd="0" destOrd="0" presId="urn:microsoft.com/office/officeart/2005/8/layout/orgChart1"/>
    <dgm:cxn modelId="{316DF6B3-EE7D-484B-A9C8-83DAF9B905FB}" type="presParOf" srcId="{1A8A3054-43BC-4254-AAD7-2C100AF18293}" destId="{141C3364-DE15-4344-89AC-4BC7C80C3710}" srcOrd="1" destOrd="0" presId="urn:microsoft.com/office/officeart/2005/8/layout/orgChart1"/>
    <dgm:cxn modelId="{EA91AA30-798B-40B7-B69F-A0471E1BF0C0}" type="presParOf" srcId="{6168EE4A-B22D-469D-B9D6-5C944A945DD5}" destId="{AF341E5F-CAB7-4918-B9D6-B187AEDBA0D3}" srcOrd="1" destOrd="0" presId="urn:microsoft.com/office/officeart/2005/8/layout/orgChart1"/>
    <dgm:cxn modelId="{FD4E7BCA-22F0-4BA3-8FF8-CFB3270A209F}" type="presParOf" srcId="{6168EE4A-B22D-469D-B9D6-5C944A945DD5}" destId="{8763CD53-54A2-41B1-830C-C760C51D7929}" srcOrd="2" destOrd="0" presId="urn:microsoft.com/office/officeart/2005/8/layout/orgChart1"/>
    <dgm:cxn modelId="{CEE527C0-C8B3-415D-8CED-B8869DFA9CAE}" type="presParOf" srcId="{FCD37751-2A58-41CC-B7E5-3F166F13D82F}" destId="{94565CCD-0347-4E0B-99B9-2F2199A40C6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2269F0-F59E-4F64-A0F2-C6D4052076B3}" type="doc">
      <dgm:prSet loTypeId="urn:microsoft.com/office/officeart/2005/8/layout/orgChart1" loCatId="hierarchy" qsTypeId="urn:microsoft.com/office/officeart/2005/8/quickstyle/simple3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00DFDADA-D6B7-466B-90A6-F33BE1AACF93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Choosing the Right Approach:</a:t>
          </a:r>
          <a:endParaRPr lang="en-GB" dirty="0"/>
        </a:p>
      </dgm:t>
    </dgm:pt>
    <dgm:pt modelId="{AFF47CA8-FEB2-4B0E-9065-99C7B96E21C6}" type="parTrans" cxnId="{499BE1A0-21EF-435C-A75F-9087093B7062}">
      <dgm:prSet/>
      <dgm:spPr/>
      <dgm:t>
        <a:bodyPr/>
        <a:lstStyle/>
        <a:p>
          <a:endParaRPr lang="en-GB"/>
        </a:p>
      </dgm:t>
    </dgm:pt>
    <dgm:pt modelId="{DEA177A7-2A27-4F68-9FFC-F34F780A3716}" type="sibTrans" cxnId="{499BE1A0-21EF-435C-A75F-9087093B7062}">
      <dgm:prSet/>
      <dgm:spPr/>
      <dgm:t>
        <a:bodyPr/>
        <a:lstStyle/>
        <a:p>
          <a:endParaRPr lang="en-GB"/>
        </a:p>
      </dgm:t>
    </dgm:pt>
    <dgm:pt modelId="{2599A4B1-8149-40A6-87A4-E057188CBCCF}">
      <dgm:prSet/>
      <dgm:spPr/>
      <dgm:t>
        <a:bodyPr/>
        <a:lstStyle/>
        <a:p>
          <a:r>
            <a:rPr lang="en-GB" dirty="0"/>
            <a:t>+ If </a:t>
          </a:r>
          <a:r>
            <a:rPr lang="en-GB" b="1" dirty="0"/>
            <a:t>duplicates are 100% identical</a:t>
          </a:r>
          <a:r>
            <a:rPr lang="en-GB" dirty="0"/>
            <a:t>, remove them completely.</a:t>
          </a:r>
        </a:p>
      </dgm:t>
    </dgm:pt>
    <dgm:pt modelId="{72637F90-9317-499E-9B84-1820666C6116}" type="parTrans" cxnId="{9138120A-1B1F-4CC1-A534-3E092BD6796F}">
      <dgm:prSet/>
      <dgm:spPr/>
      <dgm:t>
        <a:bodyPr/>
        <a:lstStyle/>
        <a:p>
          <a:endParaRPr lang="en-GB"/>
        </a:p>
      </dgm:t>
    </dgm:pt>
    <dgm:pt modelId="{27A2EDA5-2441-4EEB-B7EA-F3AE30C6D907}" type="sibTrans" cxnId="{9138120A-1B1F-4CC1-A534-3E092BD6796F}">
      <dgm:prSet/>
      <dgm:spPr/>
      <dgm:t>
        <a:bodyPr/>
        <a:lstStyle/>
        <a:p>
          <a:endParaRPr lang="en-GB"/>
        </a:p>
      </dgm:t>
    </dgm:pt>
    <dgm:pt modelId="{250E6CC9-FAA0-44F7-BBD6-25302755D822}">
      <dgm:prSet/>
      <dgm:spPr/>
      <dgm:t>
        <a:bodyPr/>
        <a:lstStyle/>
        <a:p>
          <a:r>
            <a:rPr lang="en-GB" dirty="0"/>
            <a:t>+ If </a:t>
          </a:r>
          <a:r>
            <a:rPr lang="en-GB" b="1" dirty="0"/>
            <a:t>values differ slightly</a:t>
          </a:r>
          <a:r>
            <a:rPr lang="en-GB" dirty="0"/>
            <a:t>, aggregate or </a:t>
          </a:r>
          <a:r>
            <a:rPr lang="en-GB" b="1" dirty="0"/>
            <a:t>apply business rules</a:t>
          </a:r>
          <a:r>
            <a:rPr lang="en-GB" dirty="0"/>
            <a:t> to resolve them.</a:t>
          </a:r>
        </a:p>
      </dgm:t>
    </dgm:pt>
    <dgm:pt modelId="{0EB7A1BA-8767-410B-8DB0-DF94530997C7}" type="parTrans" cxnId="{DD6970D8-9AAA-492C-802C-F86967920D79}">
      <dgm:prSet/>
      <dgm:spPr/>
      <dgm:t>
        <a:bodyPr/>
        <a:lstStyle/>
        <a:p>
          <a:endParaRPr lang="en-GB"/>
        </a:p>
      </dgm:t>
    </dgm:pt>
    <dgm:pt modelId="{7AF0367B-54CA-44D6-A7EF-E90CC29D55FF}" type="sibTrans" cxnId="{DD6970D8-9AAA-492C-802C-F86967920D79}">
      <dgm:prSet/>
      <dgm:spPr/>
      <dgm:t>
        <a:bodyPr/>
        <a:lstStyle/>
        <a:p>
          <a:endParaRPr lang="en-GB"/>
        </a:p>
      </dgm:t>
    </dgm:pt>
    <dgm:pt modelId="{9E1ECD06-96B0-4F4D-987E-1F3C1F04D36A}" type="pres">
      <dgm:prSet presAssocID="{7B2269F0-F59E-4F64-A0F2-C6D4052076B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40A2D98-E3D5-47F8-9543-22B9522925B2}" type="pres">
      <dgm:prSet presAssocID="{00DFDADA-D6B7-466B-90A6-F33BE1AACF93}" presName="hierRoot1" presStyleCnt="0">
        <dgm:presLayoutVars>
          <dgm:hierBranch val="init"/>
        </dgm:presLayoutVars>
      </dgm:prSet>
      <dgm:spPr/>
    </dgm:pt>
    <dgm:pt modelId="{B19CF7A1-EDAD-4B1A-9184-4116D5994E57}" type="pres">
      <dgm:prSet presAssocID="{00DFDADA-D6B7-466B-90A6-F33BE1AACF93}" presName="rootComposite1" presStyleCnt="0"/>
      <dgm:spPr/>
    </dgm:pt>
    <dgm:pt modelId="{61BD26E9-6025-4ED0-92ED-DE4CDDB12424}" type="pres">
      <dgm:prSet presAssocID="{00DFDADA-D6B7-466B-90A6-F33BE1AACF93}" presName="rootText1" presStyleLbl="node0" presStyleIdx="0" presStyleCnt="1">
        <dgm:presLayoutVars>
          <dgm:chPref val="3"/>
        </dgm:presLayoutVars>
      </dgm:prSet>
      <dgm:spPr/>
    </dgm:pt>
    <dgm:pt modelId="{D963E639-69DD-4E8C-8BFB-D787D7F11544}" type="pres">
      <dgm:prSet presAssocID="{00DFDADA-D6B7-466B-90A6-F33BE1AACF93}" presName="rootConnector1" presStyleLbl="node1" presStyleIdx="0" presStyleCnt="0"/>
      <dgm:spPr/>
    </dgm:pt>
    <dgm:pt modelId="{5C1D2695-14B2-4BBD-A904-C91F754C45AC}" type="pres">
      <dgm:prSet presAssocID="{00DFDADA-D6B7-466B-90A6-F33BE1AACF93}" presName="hierChild2" presStyleCnt="0"/>
      <dgm:spPr/>
    </dgm:pt>
    <dgm:pt modelId="{8F2BB0E1-B603-4C9C-BF3A-190FD4C69FD8}" type="pres">
      <dgm:prSet presAssocID="{72637F90-9317-499E-9B84-1820666C6116}" presName="Name37" presStyleLbl="parChTrans1D2" presStyleIdx="0" presStyleCnt="2"/>
      <dgm:spPr/>
    </dgm:pt>
    <dgm:pt modelId="{45DEF872-FCAF-457C-AD20-F3F84A1E5803}" type="pres">
      <dgm:prSet presAssocID="{2599A4B1-8149-40A6-87A4-E057188CBCCF}" presName="hierRoot2" presStyleCnt="0">
        <dgm:presLayoutVars>
          <dgm:hierBranch val="init"/>
        </dgm:presLayoutVars>
      </dgm:prSet>
      <dgm:spPr/>
    </dgm:pt>
    <dgm:pt modelId="{A4AD20A5-C163-4FE7-AC3E-9CE4E37CB672}" type="pres">
      <dgm:prSet presAssocID="{2599A4B1-8149-40A6-87A4-E057188CBCCF}" presName="rootComposite" presStyleCnt="0"/>
      <dgm:spPr/>
    </dgm:pt>
    <dgm:pt modelId="{16730030-74E7-4FF5-A9F7-A43DECD84C27}" type="pres">
      <dgm:prSet presAssocID="{2599A4B1-8149-40A6-87A4-E057188CBCCF}" presName="rootText" presStyleLbl="node2" presStyleIdx="0" presStyleCnt="2">
        <dgm:presLayoutVars>
          <dgm:chPref val="3"/>
        </dgm:presLayoutVars>
      </dgm:prSet>
      <dgm:spPr/>
    </dgm:pt>
    <dgm:pt modelId="{8526F1AD-0B84-40C5-8AA0-45A83C544292}" type="pres">
      <dgm:prSet presAssocID="{2599A4B1-8149-40A6-87A4-E057188CBCCF}" presName="rootConnector" presStyleLbl="node2" presStyleIdx="0" presStyleCnt="2"/>
      <dgm:spPr/>
    </dgm:pt>
    <dgm:pt modelId="{CB1D7224-40E1-40BA-A0FD-377873827DBD}" type="pres">
      <dgm:prSet presAssocID="{2599A4B1-8149-40A6-87A4-E057188CBCCF}" presName="hierChild4" presStyleCnt="0"/>
      <dgm:spPr/>
    </dgm:pt>
    <dgm:pt modelId="{07A5788B-68FF-4F96-B7E7-80C598F8D1EA}" type="pres">
      <dgm:prSet presAssocID="{2599A4B1-8149-40A6-87A4-E057188CBCCF}" presName="hierChild5" presStyleCnt="0"/>
      <dgm:spPr/>
    </dgm:pt>
    <dgm:pt modelId="{318EE520-36A0-49A0-B9B1-B3C5C0D888F0}" type="pres">
      <dgm:prSet presAssocID="{0EB7A1BA-8767-410B-8DB0-DF94530997C7}" presName="Name37" presStyleLbl="parChTrans1D2" presStyleIdx="1" presStyleCnt="2"/>
      <dgm:spPr/>
    </dgm:pt>
    <dgm:pt modelId="{CAAC95F5-0F26-4E87-8119-E320A7AC2182}" type="pres">
      <dgm:prSet presAssocID="{250E6CC9-FAA0-44F7-BBD6-25302755D822}" presName="hierRoot2" presStyleCnt="0">
        <dgm:presLayoutVars>
          <dgm:hierBranch val="init"/>
        </dgm:presLayoutVars>
      </dgm:prSet>
      <dgm:spPr/>
    </dgm:pt>
    <dgm:pt modelId="{B0E887B6-52A0-428C-873E-69CDBB1FC543}" type="pres">
      <dgm:prSet presAssocID="{250E6CC9-FAA0-44F7-BBD6-25302755D822}" presName="rootComposite" presStyleCnt="0"/>
      <dgm:spPr/>
    </dgm:pt>
    <dgm:pt modelId="{B5EEABE3-5D1F-4C06-87DA-E00DD7823D26}" type="pres">
      <dgm:prSet presAssocID="{250E6CC9-FAA0-44F7-BBD6-25302755D822}" presName="rootText" presStyleLbl="node2" presStyleIdx="1" presStyleCnt="2">
        <dgm:presLayoutVars>
          <dgm:chPref val="3"/>
        </dgm:presLayoutVars>
      </dgm:prSet>
      <dgm:spPr/>
    </dgm:pt>
    <dgm:pt modelId="{C61765E0-FED0-4ABF-9257-3836178C4DC9}" type="pres">
      <dgm:prSet presAssocID="{250E6CC9-FAA0-44F7-BBD6-25302755D822}" presName="rootConnector" presStyleLbl="node2" presStyleIdx="1" presStyleCnt="2"/>
      <dgm:spPr/>
    </dgm:pt>
    <dgm:pt modelId="{052A54BF-7461-4C89-BC1B-5C3B23698EFC}" type="pres">
      <dgm:prSet presAssocID="{250E6CC9-FAA0-44F7-BBD6-25302755D822}" presName="hierChild4" presStyleCnt="0"/>
      <dgm:spPr/>
    </dgm:pt>
    <dgm:pt modelId="{B666AE1F-1B8A-4C82-A09F-7E6D0C0C63D1}" type="pres">
      <dgm:prSet presAssocID="{250E6CC9-FAA0-44F7-BBD6-25302755D822}" presName="hierChild5" presStyleCnt="0"/>
      <dgm:spPr/>
    </dgm:pt>
    <dgm:pt modelId="{5E517243-EE03-4E47-AF2F-76F51F155F95}" type="pres">
      <dgm:prSet presAssocID="{00DFDADA-D6B7-466B-90A6-F33BE1AACF93}" presName="hierChild3" presStyleCnt="0"/>
      <dgm:spPr/>
    </dgm:pt>
  </dgm:ptLst>
  <dgm:cxnLst>
    <dgm:cxn modelId="{9138120A-1B1F-4CC1-A534-3E092BD6796F}" srcId="{00DFDADA-D6B7-466B-90A6-F33BE1AACF93}" destId="{2599A4B1-8149-40A6-87A4-E057188CBCCF}" srcOrd="0" destOrd="0" parTransId="{72637F90-9317-499E-9B84-1820666C6116}" sibTransId="{27A2EDA5-2441-4EEB-B7EA-F3AE30C6D907}"/>
    <dgm:cxn modelId="{E5573844-5BDB-4241-AF8B-B9F2AACE0E90}" type="presOf" srcId="{250E6CC9-FAA0-44F7-BBD6-25302755D822}" destId="{C61765E0-FED0-4ABF-9257-3836178C4DC9}" srcOrd="1" destOrd="0" presId="urn:microsoft.com/office/officeart/2005/8/layout/orgChart1"/>
    <dgm:cxn modelId="{3D684B4B-A0DE-4597-9A7A-AA07F3506FAE}" type="presOf" srcId="{00DFDADA-D6B7-466B-90A6-F33BE1AACF93}" destId="{D963E639-69DD-4E8C-8BFB-D787D7F11544}" srcOrd="1" destOrd="0" presId="urn:microsoft.com/office/officeart/2005/8/layout/orgChart1"/>
    <dgm:cxn modelId="{5CEA0470-D54A-4DD5-AB2F-EF3091DACCDF}" type="presOf" srcId="{250E6CC9-FAA0-44F7-BBD6-25302755D822}" destId="{B5EEABE3-5D1F-4C06-87DA-E00DD7823D26}" srcOrd="0" destOrd="0" presId="urn:microsoft.com/office/officeart/2005/8/layout/orgChart1"/>
    <dgm:cxn modelId="{75C9307B-A062-44FE-8BE2-E29379236271}" type="presOf" srcId="{2599A4B1-8149-40A6-87A4-E057188CBCCF}" destId="{8526F1AD-0B84-40C5-8AA0-45A83C544292}" srcOrd="1" destOrd="0" presId="urn:microsoft.com/office/officeart/2005/8/layout/orgChart1"/>
    <dgm:cxn modelId="{F5D2BB82-0449-4A23-A446-92130B8B3FB2}" type="presOf" srcId="{72637F90-9317-499E-9B84-1820666C6116}" destId="{8F2BB0E1-B603-4C9C-BF3A-190FD4C69FD8}" srcOrd="0" destOrd="0" presId="urn:microsoft.com/office/officeart/2005/8/layout/orgChart1"/>
    <dgm:cxn modelId="{49E8C084-22CB-4410-8B40-78D051255AA4}" type="presOf" srcId="{00DFDADA-D6B7-466B-90A6-F33BE1AACF93}" destId="{61BD26E9-6025-4ED0-92ED-DE4CDDB12424}" srcOrd="0" destOrd="0" presId="urn:microsoft.com/office/officeart/2005/8/layout/orgChart1"/>
    <dgm:cxn modelId="{FD290A9C-887B-445F-933B-11F0EFC03B11}" type="presOf" srcId="{7B2269F0-F59E-4F64-A0F2-C6D4052076B3}" destId="{9E1ECD06-96B0-4F4D-987E-1F3C1F04D36A}" srcOrd="0" destOrd="0" presId="urn:microsoft.com/office/officeart/2005/8/layout/orgChart1"/>
    <dgm:cxn modelId="{499BE1A0-21EF-435C-A75F-9087093B7062}" srcId="{7B2269F0-F59E-4F64-A0F2-C6D4052076B3}" destId="{00DFDADA-D6B7-466B-90A6-F33BE1AACF93}" srcOrd="0" destOrd="0" parTransId="{AFF47CA8-FEB2-4B0E-9065-99C7B96E21C6}" sibTransId="{DEA177A7-2A27-4F68-9FFC-F34F780A3716}"/>
    <dgm:cxn modelId="{A03263B1-6CD0-4771-8676-81A733B43657}" type="presOf" srcId="{2599A4B1-8149-40A6-87A4-E057188CBCCF}" destId="{16730030-74E7-4FF5-A9F7-A43DECD84C27}" srcOrd="0" destOrd="0" presId="urn:microsoft.com/office/officeart/2005/8/layout/orgChart1"/>
    <dgm:cxn modelId="{E797E2B2-B4A0-4D8B-B6AC-9516BAC68294}" type="presOf" srcId="{0EB7A1BA-8767-410B-8DB0-DF94530997C7}" destId="{318EE520-36A0-49A0-B9B1-B3C5C0D888F0}" srcOrd="0" destOrd="0" presId="urn:microsoft.com/office/officeart/2005/8/layout/orgChart1"/>
    <dgm:cxn modelId="{DD6970D8-9AAA-492C-802C-F86967920D79}" srcId="{00DFDADA-D6B7-466B-90A6-F33BE1AACF93}" destId="{250E6CC9-FAA0-44F7-BBD6-25302755D822}" srcOrd="1" destOrd="0" parTransId="{0EB7A1BA-8767-410B-8DB0-DF94530997C7}" sibTransId="{7AF0367B-54CA-44D6-A7EF-E90CC29D55FF}"/>
    <dgm:cxn modelId="{74FAA13B-0479-47BE-8489-9BD35420453B}" type="presParOf" srcId="{9E1ECD06-96B0-4F4D-987E-1F3C1F04D36A}" destId="{640A2D98-E3D5-47F8-9543-22B9522925B2}" srcOrd="0" destOrd="0" presId="urn:microsoft.com/office/officeart/2005/8/layout/orgChart1"/>
    <dgm:cxn modelId="{1843E6BE-9851-4921-B85B-011C08824ED5}" type="presParOf" srcId="{640A2D98-E3D5-47F8-9543-22B9522925B2}" destId="{B19CF7A1-EDAD-4B1A-9184-4116D5994E57}" srcOrd="0" destOrd="0" presId="urn:microsoft.com/office/officeart/2005/8/layout/orgChart1"/>
    <dgm:cxn modelId="{BC675C8E-E5F1-4D5C-93EC-91C72E751415}" type="presParOf" srcId="{B19CF7A1-EDAD-4B1A-9184-4116D5994E57}" destId="{61BD26E9-6025-4ED0-92ED-DE4CDDB12424}" srcOrd="0" destOrd="0" presId="urn:microsoft.com/office/officeart/2005/8/layout/orgChart1"/>
    <dgm:cxn modelId="{431AA9FF-B855-4754-B287-D412E5F10482}" type="presParOf" srcId="{B19CF7A1-EDAD-4B1A-9184-4116D5994E57}" destId="{D963E639-69DD-4E8C-8BFB-D787D7F11544}" srcOrd="1" destOrd="0" presId="urn:microsoft.com/office/officeart/2005/8/layout/orgChart1"/>
    <dgm:cxn modelId="{4351D801-A3BF-469D-B763-62A48372F817}" type="presParOf" srcId="{640A2D98-E3D5-47F8-9543-22B9522925B2}" destId="{5C1D2695-14B2-4BBD-A904-C91F754C45AC}" srcOrd="1" destOrd="0" presId="urn:microsoft.com/office/officeart/2005/8/layout/orgChart1"/>
    <dgm:cxn modelId="{CD9B3759-0D7C-4AA9-B308-8DF2D694261A}" type="presParOf" srcId="{5C1D2695-14B2-4BBD-A904-C91F754C45AC}" destId="{8F2BB0E1-B603-4C9C-BF3A-190FD4C69FD8}" srcOrd="0" destOrd="0" presId="urn:microsoft.com/office/officeart/2005/8/layout/orgChart1"/>
    <dgm:cxn modelId="{02C95930-B3F4-4EA0-A2B1-0FEA5DF9B259}" type="presParOf" srcId="{5C1D2695-14B2-4BBD-A904-C91F754C45AC}" destId="{45DEF872-FCAF-457C-AD20-F3F84A1E5803}" srcOrd="1" destOrd="0" presId="urn:microsoft.com/office/officeart/2005/8/layout/orgChart1"/>
    <dgm:cxn modelId="{47817F51-BDFA-43AD-BC74-E23B582EE225}" type="presParOf" srcId="{45DEF872-FCAF-457C-AD20-F3F84A1E5803}" destId="{A4AD20A5-C163-4FE7-AC3E-9CE4E37CB672}" srcOrd="0" destOrd="0" presId="urn:microsoft.com/office/officeart/2005/8/layout/orgChart1"/>
    <dgm:cxn modelId="{B1CA78A6-A87A-4FFB-ACD3-17211C41A9BE}" type="presParOf" srcId="{A4AD20A5-C163-4FE7-AC3E-9CE4E37CB672}" destId="{16730030-74E7-4FF5-A9F7-A43DECD84C27}" srcOrd="0" destOrd="0" presId="urn:microsoft.com/office/officeart/2005/8/layout/orgChart1"/>
    <dgm:cxn modelId="{3B9D0BD0-AB07-42F7-99ED-9B1E4A768981}" type="presParOf" srcId="{A4AD20A5-C163-4FE7-AC3E-9CE4E37CB672}" destId="{8526F1AD-0B84-40C5-8AA0-45A83C544292}" srcOrd="1" destOrd="0" presId="urn:microsoft.com/office/officeart/2005/8/layout/orgChart1"/>
    <dgm:cxn modelId="{F2459E89-D89C-4459-9E9A-838F3E4D26B0}" type="presParOf" srcId="{45DEF872-FCAF-457C-AD20-F3F84A1E5803}" destId="{CB1D7224-40E1-40BA-A0FD-377873827DBD}" srcOrd="1" destOrd="0" presId="urn:microsoft.com/office/officeart/2005/8/layout/orgChart1"/>
    <dgm:cxn modelId="{BD1E2FB5-3227-4314-A5B6-59ACAF344B13}" type="presParOf" srcId="{45DEF872-FCAF-457C-AD20-F3F84A1E5803}" destId="{07A5788B-68FF-4F96-B7E7-80C598F8D1EA}" srcOrd="2" destOrd="0" presId="urn:microsoft.com/office/officeart/2005/8/layout/orgChart1"/>
    <dgm:cxn modelId="{697A3282-82CE-46D4-BC80-134BE23940E4}" type="presParOf" srcId="{5C1D2695-14B2-4BBD-A904-C91F754C45AC}" destId="{318EE520-36A0-49A0-B9B1-B3C5C0D888F0}" srcOrd="2" destOrd="0" presId="urn:microsoft.com/office/officeart/2005/8/layout/orgChart1"/>
    <dgm:cxn modelId="{EAD69958-6A36-41CA-BE52-9DA7542BF3CF}" type="presParOf" srcId="{5C1D2695-14B2-4BBD-A904-C91F754C45AC}" destId="{CAAC95F5-0F26-4E87-8119-E320A7AC2182}" srcOrd="3" destOrd="0" presId="urn:microsoft.com/office/officeart/2005/8/layout/orgChart1"/>
    <dgm:cxn modelId="{2C6EC8B8-079E-4CED-A1A6-D3C44796BC7F}" type="presParOf" srcId="{CAAC95F5-0F26-4E87-8119-E320A7AC2182}" destId="{B0E887B6-52A0-428C-873E-69CDBB1FC543}" srcOrd="0" destOrd="0" presId="urn:microsoft.com/office/officeart/2005/8/layout/orgChart1"/>
    <dgm:cxn modelId="{30414EAF-011D-47CF-AB77-5805F0058C13}" type="presParOf" srcId="{B0E887B6-52A0-428C-873E-69CDBB1FC543}" destId="{B5EEABE3-5D1F-4C06-87DA-E00DD7823D26}" srcOrd="0" destOrd="0" presId="urn:microsoft.com/office/officeart/2005/8/layout/orgChart1"/>
    <dgm:cxn modelId="{E1BA9384-9813-489C-B0E8-82E92A84F56A}" type="presParOf" srcId="{B0E887B6-52A0-428C-873E-69CDBB1FC543}" destId="{C61765E0-FED0-4ABF-9257-3836178C4DC9}" srcOrd="1" destOrd="0" presId="urn:microsoft.com/office/officeart/2005/8/layout/orgChart1"/>
    <dgm:cxn modelId="{B88D5448-E216-4FF6-9DBB-1F9A5050A0D8}" type="presParOf" srcId="{CAAC95F5-0F26-4E87-8119-E320A7AC2182}" destId="{052A54BF-7461-4C89-BC1B-5C3B23698EFC}" srcOrd="1" destOrd="0" presId="urn:microsoft.com/office/officeart/2005/8/layout/orgChart1"/>
    <dgm:cxn modelId="{9FE96AF1-0186-468A-B25C-C4041276EF2C}" type="presParOf" srcId="{CAAC95F5-0F26-4E87-8119-E320A7AC2182}" destId="{B666AE1F-1B8A-4C82-A09F-7E6D0C0C63D1}" srcOrd="2" destOrd="0" presId="urn:microsoft.com/office/officeart/2005/8/layout/orgChart1"/>
    <dgm:cxn modelId="{8C2A21FB-A4A2-47B3-8389-B47E1FF8B716}" type="presParOf" srcId="{640A2D98-E3D5-47F8-9543-22B9522925B2}" destId="{5E517243-EE03-4E47-AF2F-76F51F155F9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BC06CA-BEBA-46A3-9F2B-AE608379BFF3}" type="doc">
      <dgm:prSet loTypeId="urn:microsoft.com/office/officeart/2005/8/layout/orgChart1" loCatId="hierarchy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283ED040-8C5B-4154-9AC6-16561227BC41}">
      <dgm:prSet custT="1"/>
      <dgm:spPr/>
      <dgm:t>
        <a:bodyPr/>
        <a:lstStyle/>
        <a:p>
          <a:r>
            <a:rPr lang="en-GB" sz="2000" dirty="0"/>
            <a:t> </a:t>
          </a:r>
          <a:r>
            <a:rPr lang="en-GB" sz="2000" b="1" dirty="0"/>
            <a:t>Choosing the Right Encoding Technique:</a:t>
          </a:r>
          <a:endParaRPr lang="en-GB" sz="2000" dirty="0"/>
        </a:p>
      </dgm:t>
    </dgm:pt>
    <dgm:pt modelId="{2F6A9CA5-B385-4E00-8BF1-3FF5F8A50C85}" type="parTrans" cxnId="{A11E6E99-6E41-4219-990C-706BF2B68DF7}">
      <dgm:prSet/>
      <dgm:spPr/>
      <dgm:t>
        <a:bodyPr/>
        <a:lstStyle/>
        <a:p>
          <a:endParaRPr lang="en-GB" sz="2000"/>
        </a:p>
      </dgm:t>
    </dgm:pt>
    <dgm:pt modelId="{23A55A5C-913B-414E-9F15-CCE7BD0D8196}" type="sibTrans" cxnId="{A11E6E99-6E41-4219-990C-706BF2B68DF7}">
      <dgm:prSet/>
      <dgm:spPr/>
      <dgm:t>
        <a:bodyPr/>
        <a:lstStyle/>
        <a:p>
          <a:endParaRPr lang="en-GB" sz="2000"/>
        </a:p>
      </dgm:t>
    </dgm:pt>
    <dgm:pt modelId="{5A719FB9-D200-41C2-ABEC-B01B23B34945}">
      <dgm:prSet custT="1"/>
      <dgm:spPr/>
      <dgm:t>
        <a:bodyPr/>
        <a:lstStyle/>
        <a:p>
          <a:r>
            <a:rPr lang="en-GB" sz="2000" dirty="0"/>
            <a:t>+ Use </a:t>
          </a:r>
          <a:r>
            <a:rPr lang="en-GB" sz="2000" b="1" dirty="0"/>
            <a:t>One-Hot Encoding</a:t>
          </a:r>
          <a:r>
            <a:rPr lang="en-GB" sz="2000" dirty="0"/>
            <a:t> when categories have </a:t>
          </a:r>
          <a:r>
            <a:rPr lang="en-GB" sz="2000" b="1" dirty="0"/>
            <a:t>no natural order</a:t>
          </a:r>
          <a:r>
            <a:rPr lang="en-GB" sz="2000" dirty="0"/>
            <a:t>.</a:t>
          </a:r>
        </a:p>
      </dgm:t>
    </dgm:pt>
    <dgm:pt modelId="{3D56C03C-D879-429B-B3B3-DE805CE0E452}" type="parTrans" cxnId="{FB7DDD65-6C60-4A41-B9EA-3E7A693BD269}">
      <dgm:prSet/>
      <dgm:spPr/>
      <dgm:t>
        <a:bodyPr/>
        <a:lstStyle/>
        <a:p>
          <a:endParaRPr lang="en-GB" sz="2000"/>
        </a:p>
      </dgm:t>
    </dgm:pt>
    <dgm:pt modelId="{3E0EEB1A-6DCE-4292-A974-B4DD0ED39030}" type="sibTrans" cxnId="{FB7DDD65-6C60-4A41-B9EA-3E7A693BD269}">
      <dgm:prSet/>
      <dgm:spPr/>
      <dgm:t>
        <a:bodyPr/>
        <a:lstStyle/>
        <a:p>
          <a:endParaRPr lang="en-GB" sz="2000"/>
        </a:p>
      </dgm:t>
    </dgm:pt>
    <dgm:pt modelId="{A0ABE6D8-E4CF-4AF4-BA17-EB28A89BF508}">
      <dgm:prSet custT="1"/>
      <dgm:spPr/>
      <dgm:t>
        <a:bodyPr/>
        <a:lstStyle/>
        <a:p>
          <a:r>
            <a:rPr lang="en-GB" sz="2000" dirty="0"/>
            <a:t>+ Use </a:t>
          </a:r>
          <a:r>
            <a:rPr lang="en-GB" sz="2000" b="1" dirty="0"/>
            <a:t>Label Encoding</a:t>
          </a:r>
          <a:r>
            <a:rPr lang="en-GB" sz="2000" dirty="0"/>
            <a:t> for </a:t>
          </a:r>
          <a:r>
            <a:rPr lang="en-GB" sz="2000" b="1" dirty="0"/>
            <a:t>ordinal variables</a:t>
          </a:r>
          <a:r>
            <a:rPr lang="en-GB" sz="2000" dirty="0"/>
            <a:t> that have ranking (e.g., customer satisfaction).</a:t>
          </a:r>
        </a:p>
      </dgm:t>
    </dgm:pt>
    <dgm:pt modelId="{84FFB1CE-53E3-488E-BE20-D6EE44EA2252}" type="parTrans" cxnId="{CEAFFE05-40E7-4530-8CD0-37D4D8CCE37E}">
      <dgm:prSet/>
      <dgm:spPr/>
      <dgm:t>
        <a:bodyPr/>
        <a:lstStyle/>
        <a:p>
          <a:endParaRPr lang="en-GB" sz="2000"/>
        </a:p>
      </dgm:t>
    </dgm:pt>
    <dgm:pt modelId="{250A738C-CB36-483E-A396-A0085E23EFD7}" type="sibTrans" cxnId="{CEAFFE05-40E7-4530-8CD0-37D4D8CCE37E}">
      <dgm:prSet/>
      <dgm:spPr/>
      <dgm:t>
        <a:bodyPr/>
        <a:lstStyle/>
        <a:p>
          <a:endParaRPr lang="en-GB" sz="2000"/>
        </a:p>
      </dgm:t>
    </dgm:pt>
    <dgm:pt modelId="{90DB99D3-5F7C-4BE8-AD1C-3288605A59D4}">
      <dgm:prSet custT="1"/>
      <dgm:spPr/>
      <dgm:t>
        <a:bodyPr/>
        <a:lstStyle/>
        <a:p>
          <a:r>
            <a:rPr lang="en-GB" sz="2000" dirty="0"/>
            <a:t>+ Use </a:t>
          </a:r>
          <a:r>
            <a:rPr lang="en-GB" sz="2000" b="1" dirty="0"/>
            <a:t>Frequency Encoding</a:t>
          </a:r>
          <a:r>
            <a:rPr lang="en-GB" sz="2000" dirty="0"/>
            <a:t> for </a:t>
          </a:r>
          <a:r>
            <a:rPr lang="en-GB" sz="2000" b="1" dirty="0"/>
            <a:t>high-cardinality categorical features</a:t>
          </a:r>
          <a:r>
            <a:rPr lang="en-GB" sz="2000" dirty="0"/>
            <a:t>.</a:t>
          </a:r>
        </a:p>
      </dgm:t>
    </dgm:pt>
    <dgm:pt modelId="{C4FD2CC3-90D0-49A1-808F-6690603786EB}" type="parTrans" cxnId="{E5625A48-8F4B-409E-875C-84E7A175E45B}">
      <dgm:prSet/>
      <dgm:spPr/>
      <dgm:t>
        <a:bodyPr/>
        <a:lstStyle/>
        <a:p>
          <a:endParaRPr lang="en-GB" sz="2000"/>
        </a:p>
      </dgm:t>
    </dgm:pt>
    <dgm:pt modelId="{CF23AF85-04ED-4B8D-9E39-034A452130A6}" type="sibTrans" cxnId="{E5625A48-8F4B-409E-875C-84E7A175E45B}">
      <dgm:prSet/>
      <dgm:spPr/>
      <dgm:t>
        <a:bodyPr/>
        <a:lstStyle/>
        <a:p>
          <a:endParaRPr lang="en-GB" sz="2000"/>
        </a:p>
      </dgm:t>
    </dgm:pt>
    <dgm:pt modelId="{E8B74C0E-D94E-44AD-970A-FE2CFFECE4B7}" type="pres">
      <dgm:prSet presAssocID="{BEBC06CA-BEBA-46A3-9F2B-AE608379BFF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8D58D1F-CAEA-4B4E-8B74-117E35ECCC95}" type="pres">
      <dgm:prSet presAssocID="{283ED040-8C5B-4154-9AC6-16561227BC41}" presName="hierRoot1" presStyleCnt="0">
        <dgm:presLayoutVars>
          <dgm:hierBranch val="init"/>
        </dgm:presLayoutVars>
      </dgm:prSet>
      <dgm:spPr/>
    </dgm:pt>
    <dgm:pt modelId="{36478AC1-F20F-400A-819C-F85296212B3F}" type="pres">
      <dgm:prSet presAssocID="{283ED040-8C5B-4154-9AC6-16561227BC41}" presName="rootComposite1" presStyleCnt="0"/>
      <dgm:spPr/>
    </dgm:pt>
    <dgm:pt modelId="{AD105445-76AE-4BE4-8571-9AE709ED395C}" type="pres">
      <dgm:prSet presAssocID="{283ED040-8C5B-4154-9AC6-16561227BC41}" presName="rootText1" presStyleLbl="node0" presStyleIdx="0" presStyleCnt="1">
        <dgm:presLayoutVars>
          <dgm:chPref val="3"/>
        </dgm:presLayoutVars>
      </dgm:prSet>
      <dgm:spPr/>
    </dgm:pt>
    <dgm:pt modelId="{21BCE4E4-8C2B-4B69-9322-28B88A1CB5CC}" type="pres">
      <dgm:prSet presAssocID="{283ED040-8C5B-4154-9AC6-16561227BC41}" presName="rootConnector1" presStyleLbl="node1" presStyleIdx="0" presStyleCnt="0"/>
      <dgm:spPr/>
    </dgm:pt>
    <dgm:pt modelId="{3A3A3CE8-40D2-49B2-B5B5-F1775A2CC9CC}" type="pres">
      <dgm:prSet presAssocID="{283ED040-8C5B-4154-9AC6-16561227BC41}" presName="hierChild2" presStyleCnt="0"/>
      <dgm:spPr/>
    </dgm:pt>
    <dgm:pt modelId="{16E84688-5C77-4AF1-BA07-3DAA29C36C87}" type="pres">
      <dgm:prSet presAssocID="{3D56C03C-D879-429B-B3B3-DE805CE0E452}" presName="Name37" presStyleLbl="parChTrans1D2" presStyleIdx="0" presStyleCnt="3"/>
      <dgm:spPr/>
    </dgm:pt>
    <dgm:pt modelId="{3A673851-E072-47C8-B30F-63C6C1B486E4}" type="pres">
      <dgm:prSet presAssocID="{5A719FB9-D200-41C2-ABEC-B01B23B34945}" presName="hierRoot2" presStyleCnt="0">
        <dgm:presLayoutVars>
          <dgm:hierBranch val="init"/>
        </dgm:presLayoutVars>
      </dgm:prSet>
      <dgm:spPr/>
    </dgm:pt>
    <dgm:pt modelId="{608015FC-221B-49B1-AA95-700910498620}" type="pres">
      <dgm:prSet presAssocID="{5A719FB9-D200-41C2-ABEC-B01B23B34945}" presName="rootComposite" presStyleCnt="0"/>
      <dgm:spPr/>
    </dgm:pt>
    <dgm:pt modelId="{0105C809-01BB-482B-8AAB-1942327EA964}" type="pres">
      <dgm:prSet presAssocID="{5A719FB9-D200-41C2-ABEC-B01B23B34945}" presName="rootText" presStyleLbl="node2" presStyleIdx="0" presStyleCnt="3">
        <dgm:presLayoutVars>
          <dgm:chPref val="3"/>
        </dgm:presLayoutVars>
      </dgm:prSet>
      <dgm:spPr/>
    </dgm:pt>
    <dgm:pt modelId="{FB87D4CC-9FC1-4434-8610-66E227C9E0A8}" type="pres">
      <dgm:prSet presAssocID="{5A719FB9-D200-41C2-ABEC-B01B23B34945}" presName="rootConnector" presStyleLbl="node2" presStyleIdx="0" presStyleCnt="3"/>
      <dgm:spPr/>
    </dgm:pt>
    <dgm:pt modelId="{B9AF1F0C-040B-4658-AA92-3704D34E77FE}" type="pres">
      <dgm:prSet presAssocID="{5A719FB9-D200-41C2-ABEC-B01B23B34945}" presName="hierChild4" presStyleCnt="0"/>
      <dgm:spPr/>
    </dgm:pt>
    <dgm:pt modelId="{6600D5B9-D8E1-4D55-B4D9-32D2798ED124}" type="pres">
      <dgm:prSet presAssocID="{5A719FB9-D200-41C2-ABEC-B01B23B34945}" presName="hierChild5" presStyleCnt="0"/>
      <dgm:spPr/>
    </dgm:pt>
    <dgm:pt modelId="{B80287DB-F618-4D52-9C87-66307AF51A85}" type="pres">
      <dgm:prSet presAssocID="{84FFB1CE-53E3-488E-BE20-D6EE44EA2252}" presName="Name37" presStyleLbl="parChTrans1D2" presStyleIdx="1" presStyleCnt="3"/>
      <dgm:spPr/>
    </dgm:pt>
    <dgm:pt modelId="{12A9B173-BBC7-462B-9005-8A834A842F9E}" type="pres">
      <dgm:prSet presAssocID="{A0ABE6D8-E4CF-4AF4-BA17-EB28A89BF508}" presName="hierRoot2" presStyleCnt="0">
        <dgm:presLayoutVars>
          <dgm:hierBranch val="init"/>
        </dgm:presLayoutVars>
      </dgm:prSet>
      <dgm:spPr/>
    </dgm:pt>
    <dgm:pt modelId="{7859B887-F783-48B7-9686-F04AF06EFC22}" type="pres">
      <dgm:prSet presAssocID="{A0ABE6D8-E4CF-4AF4-BA17-EB28A89BF508}" presName="rootComposite" presStyleCnt="0"/>
      <dgm:spPr/>
    </dgm:pt>
    <dgm:pt modelId="{3ECE596A-7509-440F-8109-3C925CFC9642}" type="pres">
      <dgm:prSet presAssocID="{A0ABE6D8-E4CF-4AF4-BA17-EB28A89BF508}" presName="rootText" presStyleLbl="node2" presStyleIdx="1" presStyleCnt="3">
        <dgm:presLayoutVars>
          <dgm:chPref val="3"/>
        </dgm:presLayoutVars>
      </dgm:prSet>
      <dgm:spPr/>
    </dgm:pt>
    <dgm:pt modelId="{7366A0BF-EF80-4172-ABA7-53EDAD9BC4B9}" type="pres">
      <dgm:prSet presAssocID="{A0ABE6D8-E4CF-4AF4-BA17-EB28A89BF508}" presName="rootConnector" presStyleLbl="node2" presStyleIdx="1" presStyleCnt="3"/>
      <dgm:spPr/>
    </dgm:pt>
    <dgm:pt modelId="{946E3D1F-8008-4474-93AD-38569E64600A}" type="pres">
      <dgm:prSet presAssocID="{A0ABE6D8-E4CF-4AF4-BA17-EB28A89BF508}" presName="hierChild4" presStyleCnt="0"/>
      <dgm:spPr/>
    </dgm:pt>
    <dgm:pt modelId="{D8C74635-94D7-47B5-9A68-A9B57F616C88}" type="pres">
      <dgm:prSet presAssocID="{A0ABE6D8-E4CF-4AF4-BA17-EB28A89BF508}" presName="hierChild5" presStyleCnt="0"/>
      <dgm:spPr/>
    </dgm:pt>
    <dgm:pt modelId="{74CF689B-7BF7-479D-BE26-D3E1A22B3138}" type="pres">
      <dgm:prSet presAssocID="{C4FD2CC3-90D0-49A1-808F-6690603786EB}" presName="Name37" presStyleLbl="parChTrans1D2" presStyleIdx="2" presStyleCnt="3"/>
      <dgm:spPr/>
    </dgm:pt>
    <dgm:pt modelId="{E49C3E81-8520-4D27-86A9-7B5D692D6780}" type="pres">
      <dgm:prSet presAssocID="{90DB99D3-5F7C-4BE8-AD1C-3288605A59D4}" presName="hierRoot2" presStyleCnt="0">
        <dgm:presLayoutVars>
          <dgm:hierBranch val="init"/>
        </dgm:presLayoutVars>
      </dgm:prSet>
      <dgm:spPr/>
    </dgm:pt>
    <dgm:pt modelId="{AD38DFCD-7FA5-4FEB-821F-980564B29C9A}" type="pres">
      <dgm:prSet presAssocID="{90DB99D3-5F7C-4BE8-AD1C-3288605A59D4}" presName="rootComposite" presStyleCnt="0"/>
      <dgm:spPr/>
    </dgm:pt>
    <dgm:pt modelId="{2544AC95-539B-4FE5-8506-C0084732308A}" type="pres">
      <dgm:prSet presAssocID="{90DB99D3-5F7C-4BE8-AD1C-3288605A59D4}" presName="rootText" presStyleLbl="node2" presStyleIdx="2" presStyleCnt="3">
        <dgm:presLayoutVars>
          <dgm:chPref val="3"/>
        </dgm:presLayoutVars>
      </dgm:prSet>
      <dgm:spPr/>
    </dgm:pt>
    <dgm:pt modelId="{75C94F68-ED23-486C-9803-74BCFF8DEFFE}" type="pres">
      <dgm:prSet presAssocID="{90DB99D3-5F7C-4BE8-AD1C-3288605A59D4}" presName="rootConnector" presStyleLbl="node2" presStyleIdx="2" presStyleCnt="3"/>
      <dgm:spPr/>
    </dgm:pt>
    <dgm:pt modelId="{A1F8F20F-6EA9-4A27-AE90-74B1E8E3D208}" type="pres">
      <dgm:prSet presAssocID="{90DB99D3-5F7C-4BE8-AD1C-3288605A59D4}" presName="hierChild4" presStyleCnt="0"/>
      <dgm:spPr/>
    </dgm:pt>
    <dgm:pt modelId="{72AAD043-1570-4696-8EB7-55C6FA8A040F}" type="pres">
      <dgm:prSet presAssocID="{90DB99D3-5F7C-4BE8-AD1C-3288605A59D4}" presName="hierChild5" presStyleCnt="0"/>
      <dgm:spPr/>
    </dgm:pt>
    <dgm:pt modelId="{3AFCB9D4-C2EA-433C-A20A-D55427EAA092}" type="pres">
      <dgm:prSet presAssocID="{283ED040-8C5B-4154-9AC6-16561227BC41}" presName="hierChild3" presStyleCnt="0"/>
      <dgm:spPr/>
    </dgm:pt>
  </dgm:ptLst>
  <dgm:cxnLst>
    <dgm:cxn modelId="{BF26D501-19A2-47A7-8450-2C1F7FD48BB1}" type="presOf" srcId="{283ED040-8C5B-4154-9AC6-16561227BC41}" destId="{AD105445-76AE-4BE4-8571-9AE709ED395C}" srcOrd="0" destOrd="0" presId="urn:microsoft.com/office/officeart/2005/8/layout/orgChart1"/>
    <dgm:cxn modelId="{CEAFFE05-40E7-4530-8CD0-37D4D8CCE37E}" srcId="{283ED040-8C5B-4154-9AC6-16561227BC41}" destId="{A0ABE6D8-E4CF-4AF4-BA17-EB28A89BF508}" srcOrd="1" destOrd="0" parTransId="{84FFB1CE-53E3-488E-BE20-D6EE44EA2252}" sibTransId="{250A738C-CB36-483E-A396-A0085E23EFD7}"/>
    <dgm:cxn modelId="{CD633117-D6F1-48BB-8A8D-6AA306FE6CEB}" type="presOf" srcId="{90DB99D3-5F7C-4BE8-AD1C-3288605A59D4}" destId="{2544AC95-539B-4FE5-8506-C0084732308A}" srcOrd="0" destOrd="0" presId="urn:microsoft.com/office/officeart/2005/8/layout/orgChart1"/>
    <dgm:cxn modelId="{E88D1B35-A1D8-46D6-91FE-50F47FEC83A8}" type="presOf" srcId="{A0ABE6D8-E4CF-4AF4-BA17-EB28A89BF508}" destId="{3ECE596A-7509-440F-8109-3C925CFC9642}" srcOrd="0" destOrd="0" presId="urn:microsoft.com/office/officeart/2005/8/layout/orgChart1"/>
    <dgm:cxn modelId="{FB7DDD65-6C60-4A41-B9EA-3E7A693BD269}" srcId="{283ED040-8C5B-4154-9AC6-16561227BC41}" destId="{5A719FB9-D200-41C2-ABEC-B01B23B34945}" srcOrd="0" destOrd="0" parTransId="{3D56C03C-D879-429B-B3B3-DE805CE0E452}" sibTransId="{3E0EEB1A-6DCE-4292-A974-B4DD0ED39030}"/>
    <dgm:cxn modelId="{E5625A48-8F4B-409E-875C-84E7A175E45B}" srcId="{283ED040-8C5B-4154-9AC6-16561227BC41}" destId="{90DB99D3-5F7C-4BE8-AD1C-3288605A59D4}" srcOrd="2" destOrd="0" parTransId="{C4FD2CC3-90D0-49A1-808F-6690603786EB}" sibTransId="{CF23AF85-04ED-4B8D-9E39-034A452130A6}"/>
    <dgm:cxn modelId="{4F03BC52-67A6-4B39-AD7B-989B6E8A4C32}" type="presOf" srcId="{283ED040-8C5B-4154-9AC6-16561227BC41}" destId="{21BCE4E4-8C2B-4B69-9322-28B88A1CB5CC}" srcOrd="1" destOrd="0" presId="urn:microsoft.com/office/officeart/2005/8/layout/orgChart1"/>
    <dgm:cxn modelId="{19FFB45A-3A43-4343-A564-FD99B92CB8D8}" type="presOf" srcId="{5A719FB9-D200-41C2-ABEC-B01B23B34945}" destId="{FB87D4CC-9FC1-4434-8610-66E227C9E0A8}" srcOrd="1" destOrd="0" presId="urn:microsoft.com/office/officeart/2005/8/layout/orgChart1"/>
    <dgm:cxn modelId="{81583B8E-B53E-4D57-A74E-C437779B9D77}" type="presOf" srcId="{3D56C03C-D879-429B-B3B3-DE805CE0E452}" destId="{16E84688-5C77-4AF1-BA07-3DAA29C36C87}" srcOrd="0" destOrd="0" presId="urn:microsoft.com/office/officeart/2005/8/layout/orgChart1"/>
    <dgm:cxn modelId="{A11E6E99-6E41-4219-990C-706BF2B68DF7}" srcId="{BEBC06CA-BEBA-46A3-9F2B-AE608379BFF3}" destId="{283ED040-8C5B-4154-9AC6-16561227BC41}" srcOrd="0" destOrd="0" parTransId="{2F6A9CA5-B385-4E00-8BF1-3FF5F8A50C85}" sibTransId="{23A55A5C-913B-414E-9F15-CCE7BD0D8196}"/>
    <dgm:cxn modelId="{969A7B9B-6436-4E6C-AE8E-44819D1EE031}" type="presOf" srcId="{5A719FB9-D200-41C2-ABEC-B01B23B34945}" destId="{0105C809-01BB-482B-8AAB-1942327EA964}" srcOrd="0" destOrd="0" presId="urn:microsoft.com/office/officeart/2005/8/layout/orgChart1"/>
    <dgm:cxn modelId="{2242BAA2-E749-4681-AB39-C9592C61C192}" type="presOf" srcId="{A0ABE6D8-E4CF-4AF4-BA17-EB28A89BF508}" destId="{7366A0BF-EF80-4172-ABA7-53EDAD9BC4B9}" srcOrd="1" destOrd="0" presId="urn:microsoft.com/office/officeart/2005/8/layout/orgChart1"/>
    <dgm:cxn modelId="{C07CAEB2-D87A-4749-9905-3B96B6F29AC7}" type="presOf" srcId="{C4FD2CC3-90D0-49A1-808F-6690603786EB}" destId="{74CF689B-7BF7-479D-BE26-D3E1A22B3138}" srcOrd="0" destOrd="0" presId="urn:microsoft.com/office/officeart/2005/8/layout/orgChart1"/>
    <dgm:cxn modelId="{88B912EB-3A85-474C-BABD-2BB7C891ED6C}" type="presOf" srcId="{BEBC06CA-BEBA-46A3-9F2B-AE608379BFF3}" destId="{E8B74C0E-D94E-44AD-970A-FE2CFFECE4B7}" srcOrd="0" destOrd="0" presId="urn:microsoft.com/office/officeart/2005/8/layout/orgChart1"/>
    <dgm:cxn modelId="{487D17F7-8B1D-4641-A6B2-D857C7E1505B}" type="presOf" srcId="{90DB99D3-5F7C-4BE8-AD1C-3288605A59D4}" destId="{75C94F68-ED23-486C-9803-74BCFF8DEFFE}" srcOrd="1" destOrd="0" presId="urn:microsoft.com/office/officeart/2005/8/layout/orgChart1"/>
    <dgm:cxn modelId="{78D405FE-0518-49B9-B6D6-6FB34B0ACE68}" type="presOf" srcId="{84FFB1CE-53E3-488E-BE20-D6EE44EA2252}" destId="{B80287DB-F618-4D52-9C87-66307AF51A85}" srcOrd="0" destOrd="0" presId="urn:microsoft.com/office/officeart/2005/8/layout/orgChart1"/>
    <dgm:cxn modelId="{821464A6-04D0-4555-B7C5-B14062C29D22}" type="presParOf" srcId="{E8B74C0E-D94E-44AD-970A-FE2CFFECE4B7}" destId="{58D58D1F-CAEA-4B4E-8B74-117E35ECCC95}" srcOrd="0" destOrd="0" presId="urn:microsoft.com/office/officeart/2005/8/layout/orgChart1"/>
    <dgm:cxn modelId="{23A4AD67-512F-436C-86C9-ACDEABD6ADBB}" type="presParOf" srcId="{58D58D1F-CAEA-4B4E-8B74-117E35ECCC95}" destId="{36478AC1-F20F-400A-819C-F85296212B3F}" srcOrd="0" destOrd="0" presId="urn:microsoft.com/office/officeart/2005/8/layout/orgChart1"/>
    <dgm:cxn modelId="{8A2A3BAD-F975-49A4-BCB6-6CCE17B837C8}" type="presParOf" srcId="{36478AC1-F20F-400A-819C-F85296212B3F}" destId="{AD105445-76AE-4BE4-8571-9AE709ED395C}" srcOrd="0" destOrd="0" presId="urn:microsoft.com/office/officeart/2005/8/layout/orgChart1"/>
    <dgm:cxn modelId="{75C53591-DF6F-4523-BA91-26C3674FCDA9}" type="presParOf" srcId="{36478AC1-F20F-400A-819C-F85296212B3F}" destId="{21BCE4E4-8C2B-4B69-9322-28B88A1CB5CC}" srcOrd="1" destOrd="0" presId="urn:microsoft.com/office/officeart/2005/8/layout/orgChart1"/>
    <dgm:cxn modelId="{374C3898-AA67-44FE-AEA9-36D43BB077D1}" type="presParOf" srcId="{58D58D1F-CAEA-4B4E-8B74-117E35ECCC95}" destId="{3A3A3CE8-40D2-49B2-B5B5-F1775A2CC9CC}" srcOrd="1" destOrd="0" presId="urn:microsoft.com/office/officeart/2005/8/layout/orgChart1"/>
    <dgm:cxn modelId="{D55FC62C-747A-410C-ACDF-EC0D2908968F}" type="presParOf" srcId="{3A3A3CE8-40D2-49B2-B5B5-F1775A2CC9CC}" destId="{16E84688-5C77-4AF1-BA07-3DAA29C36C87}" srcOrd="0" destOrd="0" presId="urn:microsoft.com/office/officeart/2005/8/layout/orgChart1"/>
    <dgm:cxn modelId="{BCCE8DF3-F569-4344-8A65-0C310DB6CE74}" type="presParOf" srcId="{3A3A3CE8-40D2-49B2-B5B5-F1775A2CC9CC}" destId="{3A673851-E072-47C8-B30F-63C6C1B486E4}" srcOrd="1" destOrd="0" presId="urn:microsoft.com/office/officeart/2005/8/layout/orgChart1"/>
    <dgm:cxn modelId="{23874455-370B-4556-99B1-2EA6941DFC3C}" type="presParOf" srcId="{3A673851-E072-47C8-B30F-63C6C1B486E4}" destId="{608015FC-221B-49B1-AA95-700910498620}" srcOrd="0" destOrd="0" presId="urn:microsoft.com/office/officeart/2005/8/layout/orgChart1"/>
    <dgm:cxn modelId="{C61928AB-27FF-447B-ADA7-3631D924B23A}" type="presParOf" srcId="{608015FC-221B-49B1-AA95-700910498620}" destId="{0105C809-01BB-482B-8AAB-1942327EA964}" srcOrd="0" destOrd="0" presId="urn:microsoft.com/office/officeart/2005/8/layout/orgChart1"/>
    <dgm:cxn modelId="{E68A97D0-2994-47E4-AC9D-C7E8D29303E2}" type="presParOf" srcId="{608015FC-221B-49B1-AA95-700910498620}" destId="{FB87D4CC-9FC1-4434-8610-66E227C9E0A8}" srcOrd="1" destOrd="0" presId="urn:microsoft.com/office/officeart/2005/8/layout/orgChart1"/>
    <dgm:cxn modelId="{ABC60AC0-6D2B-452F-A28C-47F478BEF851}" type="presParOf" srcId="{3A673851-E072-47C8-B30F-63C6C1B486E4}" destId="{B9AF1F0C-040B-4658-AA92-3704D34E77FE}" srcOrd="1" destOrd="0" presId="urn:microsoft.com/office/officeart/2005/8/layout/orgChart1"/>
    <dgm:cxn modelId="{6083BFCB-B16C-4AF4-A391-B8D7EE7F8761}" type="presParOf" srcId="{3A673851-E072-47C8-B30F-63C6C1B486E4}" destId="{6600D5B9-D8E1-4D55-B4D9-32D2798ED124}" srcOrd="2" destOrd="0" presId="urn:microsoft.com/office/officeart/2005/8/layout/orgChart1"/>
    <dgm:cxn modelId="{7B8AE36D-8B48-4F1A-B599-B85652FD3E06}" type="presParOf" srcId="{3A3A3CE8-40D2-49B2-B5B5-F1775A2CC9CC}" destId="{B80287DB-F618-4D52-9C87-66307AF51A85}" srcOrd="2" destOrd="0" presId="urn:microsoft.com/office/officeart/2005/8/layout/orgChart1"/>
    <dgm:cxn modelId="{8A3EF445-5280-45A6-9995-7AB862FE46D9}" type="presParOf" srcId="{3A3A3CE8-40D2-49B2-B5B5-F1775A2CC9CC}" destId="{12A9B173-BBC7-462B-9005-8A834A842F9E}" srcOrd="3" destOrd="0" presId="urn:microsoft.com/office/officeart/2005/8/layout/orgChart1"/>
    <dgm:cxn modelId="{7BFB5DEA-3AD7-4FE3-AC57-705FF9E94010}" type="presParOf" srcId="{12A9B173-BBC7-462B-9005-8A834A842F9E}" destId="{7859B887-F783-48B7-9686-F04AF06EFC22}" srcOrd="0" destOrd="0" presId="urn:microsoft.com/office/officeart/2005/8/layout/orgChart1"/>
    <dgm:cxn modelId="{0809EA21-DD3B-4CCC-BE9B-29867466AD2A}" type="presParOf" srcId="{7859B887-F783-48B7-9686-F04AF06EFC22}" destId="{3ECE596A-7509-440F-8109-3C925CFC9642}" srcOrd="0" destOrd="0" presId="urn:microsoft.com/office/officeart/2005/8/layout/orgChart1"/>
    <dgm:cxn modelId="{19322E75-BB38-4B8B-BBAE-82C757590036}" type="presParOf" srcId="{7859B887-F783-48B7-9686-F04AF06EFC22}" destId="{7366A0BF-EF80-4172-ABA7-53EDAD9BC4B9}" srcOrd="1" destOrd="0" presId="urn:microsoft.com/office/officeart/2005/8/layout/orgChart1"/>
    <dgm:cxn modelId="{181FA4EB-1AFA-46C1-8B25-AF7FC60C6735}" type="presParOf" srcId="{12A9B173-BBC7-462B-9005-8A834A842F9E}" destId="{946E3D1F-8008-4474-93AD-38569E64600A}" srcOrd="1" destOrd="0" presId="urn:microsoft.com/office/officeart/2005/8/layout/orgChart1"/>
    <dgm:cxn modelId="{7179B193-4F31-4ED2-AA96-757912E3A3C7}" type="presParOf" srcId="{12A9B173-BBC7-462B-9005-8A834A842F9E}" destId="{D8C74635-94D7-47B5-9A68-A9B57F616C88}" srcOrd="2" destOrd="0" presId="urn:microsoft.com/office/officeart/2005/8/layout/orgChart1"/>
    <dgm:cxn modelId="{EA1D7C87-BD50-4CE5-BE85-C4FBD9D205C9}" type="presParOf" srcId="{3A3A3CE8-40D2-49B2-B5B5-F1775A2CC9CC}" destId="{74CF689B-7BF7-479D-BE26-D3E1A22B3138}" srcOrd="4" destOrd="0" presId="urn:microsoft.com/office/officeart/2005/8/layout/orgChart1"/>
    <dgm:cxn modelId="{0D8DC914-E123-46A7-AE5F-DF86FB532FE5}" type="presParOf" srcId="{3A3A3CE8-40D2-49B2-B5B5-F1775A2CC9CC}" destId="{E49C3E81-8520-4D27-86A9-7B5D692D6780}" srcOrd="5" destOrd="0" presId="urn:microsoft.com/office/officeart/2005/8/layout/orgChart1"/>
    <dgm:cxn modelId="{CD6E3446-8694-4332-A421-CB6F133C35BF}" type="presParOf" srcId="{E49C3E81-8520-4D27-86A9-7B5D692D6780}" destId="{AD38DFCD-7FA5-4FEB-821F-980564B29C9A}" srcOrd="0" destOrd="0" presId="urn:microsoft.com/office/officeart/2005/8/layout/orgChart1"/>
    <dgm:cxn modelId="{92F56C12-F7A4-4BBC-9FE6-1E919139129B}" type="presParOf" srcId="{AD38DFCD-7FA5-4FEB-821F-980564B29C9A}" destId="{2544AC95-539B-4FE5-8506-C0084732308A}" srcOrd="0" destOrd="0" presId="urn:microsoft.com/office/officeart/2005/8/layout/orgChart1"/>
    <dgm:cxn modelId="{F8AD2D6A-B28C-4739-A715-5F32480A2DFF}" type="presParOf" srcId="{AD38DFCD-7FA5-4FEB-821F-980564B29C9A}" destId="{75C94F68-ED23-486C-9803-74BCFF8DEFFE}" srcOrd="1" destOrd="0" presId="urn:microsoft.com/office/officeart/2005/8/layout/orgChart1"/>
    <dgm:cxn modelId="{4392A94D-2A77-4908-B71B-106BB8125C36}" type="presParOf" srcId="{E49C3E81-8520-4D27-86A9-7B5D692D6780}" destId="{A1F8F20F-6EA9-4A27-AE90-74B1E8E3D208}" srcOrd="1" destOrd="0" presId="urn:microsoft.com/office/officeart/2005/8/layout/orgChart1"/>
    <dgm:cxn modelId="{4D81AFF5-CAF3-49FC-8110-8FE2492F5AF5}" type="presParOf" srcId="{E49C3E81-8520-4D27-86A9-7B5D692D6780}" destId="{72AAD043-1570-4696-8EB7-55C6FA8A040F}" srcOrd="2" destOrd="0" presId="urn:microsoft.com/office/officeart/2005/8/layout/orgChart1"/>
    <dgm:cxn modelId="{3416DA3C-6189-4C57-B531-6F396D8FD3BC}" type="presParOf" srcId="{58D58D1F-CAEA-4B4E-8B74-117E35ECCC95}" destId="{3AFCB9D4-C2EA-433C-A20A-D55427EAA09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9F4206B-515E-4873-A384-59178B10B325}" type="doc">
      <dgm:prSet loTypeId="urn:microsoft.com/office/officeart/2005/8/layout/orgChart1" loCatId="hierarchy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4225B85F-4D04-41C0-9885-F3494321526C}">
      <dgm:prSet custT="1"/>
      <dgm:spPr/>
      <dgm:t>
        <a:bodyPr/>
        <a:lstStyle/>
        <a:p>
          <a:r>
            <a:rPr lang="en-GB" sz="2400" dirty="0"/>
            <a:t> Choosing the Right Technique:</a:t>
          </a:r>
        </a:p>
      </dgm:t>
    </dgm:pt>
    <dgm:pt modelId="{8F595947-2797-41CE-A2A9-A9572C4E59F8}" type="parTrans" cxnId="{16527746-C8A2-420A-B109-B3F581E750CF}">
      <dgm:prSet/>
      <dgm:spPr/>
      <dgm:t>
        <a:bodyPr/>
        <a:lstStyle/>
        <a:p>
          <a:endParaRPr lang="en-GB" sz="1600"/>
        </a:p>
      </dgm:t>
    </dgm:pt>
    <dgm:pt modelId="{77ABFFBF-238E-4193-82DD-F094AA7B92DA}" type="sibTrans" cxnId="{16527746-C8A2-420A-B109-B3F581E750CF}">
      <dgm:prSet/>
      <dgm:spPr/>
      <dgm:t>
        <a:bodyPr/>
        <a:lstStyle/>
        <a:p>
          <a:endParaRPr lang="en-GB" sz="1600"/>
        </a:p>
      </dgm:t>
    </dgm:pt>
    <dgm:pt modelId="{9DDE4B06-2387-4607-AA3B-DE8836F7139F}">
      <dgm:prSet custT="1"/>
      <dgm:spPr/>
      <dgm:t>
        <a:bodyPr/>
        <a:lstStyle/>
        <a:p>
          <a:r>
            <a:rPr lang="en-GB" sz="2400" dirty="0"/>
            <a:t>+ Use Min-Max Scaling when variables have a fixed range (e.g., Discount %).</a:t>
          </a:r>
        </a:p>
      </dgm:t>
    </dgm:pt>
    <dgm:pt modelId="{96589FD8-A313-4982-9643-66D8E804A841}" type="parTrans" cxnId="{59414C7F-38E4-4C28-80BD-D560348E98E3}">
      <dgm:prSet/>
      <dgm:spPr/>
      <dgm:t>
        <a:bodyPr/>
        <a:lstStyle/>
        <a:p>
          <a:endParaRPr lang="en-GB" sz="1600"/>
        </a:p>
      </dgm:t>
    </dgm:pt>
    <dgm:pt modelId="{2D780F10-D4E1-4799-B4A0-3332A7277895}" type="sibTrans" cxnId="{59414C7F-38E4-4C28-80BD-D560348E98E3}">
      <dgm:prSet/>
      <dgm:spPr/>
      <dgm:t>
        <a:bodyPr/>
        <a:lstStyle/>
        <a:p>
          <a:endParaRPr lang="en-GB" sz="1600"/>
        </a:p>
      </dgm:t>
    </dgm:pt>
    <dgm:pt modelId="{3F7E92E2-7FF5-418F-9005-C7A907488166}">
      <dgm:prSet custT="1"/>
      <dgm:spPr/>
      <dgm:t>
        <a:bodyPr/>
        <a:lstStyle/>
        <a:p>
          <a:r>
            <a:rPr lang="en-GB" sz="2400" dirty="0"/>
            <a:t>+ Use Z-Score Standardisation when values follow a normal distribution.</a:t>
          </a:r>
        </a:p>
      </dgm:t>
    </dgm:pt>
    <dgm:pt modelId="{FE30485D-33DC-43C9-9DD2-513B140D36C4}" type="parTrans" cxnId="{B79B2C01-4FC7-45EF-883E-49710A929D66}">
      <dgm:prSet/>
      <dgm:spPr/>
      <dgm:t>
        <a:bodyPr/>
        <a:lstStyle/>
        <a:p>
          <a:endParaRPr lang="en-GB" sz="1600"/>
        </a:p>
      </dgm:t>
    </dgm:pt>
    <dgm:pt modelId="{F0DF0EE0-EED8-4FD5-B029-698625867E9D}" type="sibTrans" cxnId="{B79B2C01-4FC7-45EF-883E-49710A929D66}">
      <dgm:prSet/>
      <dgm:spPr/>
      <dgm:t>
        <a:bodyPr/>
        <a:lstStyle/>
        <a:p>
          <a:endParaRPr lang="en-GB" sz="1600"/>
        </a:p>
      </dgm:t>
    </dgm:pt>
    <dgm:pt modelId="{BA339660-7BF8-4737-BAD6-F4FF56B7ADD2}">
      <dgm:prSet custT="1"/>
      <dgm:spPr/>
      <dgm:t>
        <a:bodyPr/>
        <a:lstStyle/>
        <a:p>
          <a:r>
            <a:rPr lang="en-GB" sz="2400" dirty="0"/>
            <a:t>+ Use Log Transformation when data is highly skewed with outliers.</a:t>
          </a:r>
        </a:p>
      </dgm:t>
    </dgm:pt>
    <dgm:pt modelId="{6717285F-C78D-4425-8BFB-7C48EA2669AB}" type="parTrans" cxnId="{1B572739-E9E1-4592-AA6A-E809D093353A}">
      <dgm:prSet/>
      <dgm:spPr/>
      <dgm:t>
        <a:bodyPr/>
        <a:lstStyle/>
        <a:p>
          <a:endParaRPr lang="en-GB" sz="1600"/>
        </a:p>
      </dgm:t>
    </dgm:pt>
    <dgm:pt modelId="{98AFD5C9-2A90-4A0B-A049-F404B28C9E8B}" type="sibTrans" cxnId="{1B572739-E9E1-4592-AA6A-E809D093353A}">
      <dgm:prSet/>
      <dgm:spPr/>
      <dgm:t>
        <a:bodyPr/>
        <a:lstStyle/>
        <a:p>
          <a:endParaRPr lang="en-GB" sz="1600"/>
        </a:p>
      </dgm:t>
    </dgm:pt>
    <dgm:pt modelId="{AAE6E806-BEEE-4640-A716-C94F432C4D16}" type="pres">
      <dgm:prSet presAssocID="{69F4206B-515E-4873-A384-59178B10B32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FEE901B-D4D1-4E7D-A666-4B33442AE18A}" type="pres">
      <dgm:prSet presAssocID="{4225B85F-4D04-41C0-9885-F3494321526C}" presName="hierRoot1" presStyleCnt="0">
        <dgm:presLayoutVars>
          <dgm:hierBranch val="init"/>
        </dgm:presLayoutVars>
      </dgm:prSet>
      <dgm:spPr/>
    </dgm:pt>
    <dgm:pt modelId="{F6E482B5-E13C-47AF-A49B-1A0DAA658995}" type="pres">
      <dgm:prSet presAssocID="{4225B85F-4D04-41C0-9885-F3494321526C}" presName="rootComposite1" presStyleCnt="0"/>
      <dgm:spPr/>
    </dgm:pt>
    <dgm:pt modelId="{2627D547-D71C-4448-96DC-B08C92C04EE5}" type="pres">
      <dgm:prSet presAssocID="{4225B85F-4D04-41C0-9885-F3494321526C}" presName="rootText1" presStyleLbl="node0" presStyleIdx="0" presStyleCnt="1">
        <dgm:presLayoutVars>
          <dgm:chPref val="3"/>
        </dgm:presLayoutVars>
      </dgm:prSet>
      <dgm:spPr/>
    </dgm:pt>
    <dgm:pt modelId="{D217AEAF-4AC5-4F81-BC24-55DE2BC5C19C}" type="pres">
      <dgm:prSet presAssocID="{4225B85F-4D04-41C0-9885-F3494321526C}" presName="rootConnector1" presStyleLbl="node1" presStyleIdx="0" presStyleCnt="0"/>
      <dgm:spPr/>
    </dgm:pt>
    <dgm:pt modelId="{ADD86119-1D68-4FCC-A418-2C2357FE906F}" type="pres">
      <dgm:prSet presAssocID="{4225B85F-4D04-41C0-9885-F3494321526C}" presName="hierChild2" presStyleCnt="0"/>
      <dgm:spPr/>
    </dgm:pt>
    <dgm:pt modelId="{6D7E5A9B-4751-4F62-AA4B-D6292F3C2626}" type="pres">
      <dgm:prSet presAssocID="{96589FD8-A313-4982-9643-66D8E804A841}" presName="Name37" presStyleLbl="parChTrans1D2" presStyleIdx="0" presStyleCnt="3"/>
      <dgm:spPr/>
    </dgm:pt>
    <dgm:pt modelId="{DFE94E9B-57AD-49B6-983A-ABA11FBC6A7A}" type="pres">
      <dgm:prSet presAssocID="{9DDE4B06-2387-4607-AA3B-DE8836F7139F}" presName="hierRoot2" presStyleCnt="0">
        <dgm:presLayoutVars>
          <dgm:hierBranch val="init"/>
        </dgm:presLayoutVars>
      </dgm:prSet>
      <dgm:spPr/>
    </dgm:pt>
    <dgm:pt modelId="{468F67C7-9D23-43BF-A830-EE2000298441}" type="pres">
      <dgm:prSet presAssocID="{9DDE4B06-2387-4607-AA3B-DE8836F7139F}" presName="rootComposite" presStyleCnt="0"/>
      <dgm:spPr/>
    </dgm:pt>
    <dgm:pt modelId="{9B264EC4-D88D-4FFF-AE75-D515AD0C56F8}" type="pres">
      <dgm:prSet presAssocID="{9DDE4B06-2387-4607-AA3B-DE8836F7139F}" presName="rootText" presStyleLbl="node2" presStyleIdx="0" presStyleCnt="3">
        <dgm:presLayoutVars>
          <dgm:chPref val="3"/>
        </dgm:presLayoutVars>
      </dgm:prSet>
      <dgm:spPr/>
    </dgm:pt>
    <dgm:pt modelId="{66644B47-7C3C-48E4-9892-808E83F260A3}" type="pres">
      <dgm:prSet presAssocID="{9DDE4B06-2387-4607-AA3B-DE8836F7139F}" presName="rootConnector" presStyleLbl="node2" presStyleIdx="0" presStyleCnt="3"/>
      <dgm:spPr/>
    </dgm:pt>
    <dgm:pt modelId="{99B84977-1EC4-4912-ABD2-554B21A18E35}" type="pres">
      <dgm:prSet presAssocID="{9DDE4B06-2387-4607-AA3B-DE8836F7139F}" presName="hierChild4" presStyleCnt="0"/>
      <dgm:spPr/>
    </dgm:pt>
    <dgm:pt modelId="{AFB38819-965F-4963-A204-5A2AB95E27B5}" type="pres">
      <dgm:prSet presAssocID="{9DDE4B06-2387-4607-AA3B-DE8836F7139F}" presName="hierChild5" presStyleCnt="0"/>
      <dgm:spPr/>
    </dgm:pt>
    <dgm:pt modelId="{DA940CE7-D348-4DF3-BF8A-E3D918752918}" type="pres">
      <dgm:prSet presAssocID="{FE30485D-33DC-43C9-9DD2-513B140D36C4}" presName="Name37" presStyleLbl="parChTrans1D2" presStyleIdx="1" presStyleCnt="3"/>
      <dgm:spPr/>
    </dgm:pt>
    <dgm:pt modelId="{2314659B-8BF3-4F84-AC46-EE1231BB82FB}" type="pres">
      <dgm:prSet presAssocID="{3F7E92E2-7FF5-418F-9005-C7A907488166}" presName="hierRoot2" presStyleCnt="0">
        <dgm:presLayoutVars>
          <dgm:hierBranch val="init"/>
        </dgm:presLayoutVars>
      </dgm:prSet>
      <dgm:spPr/>
    </dgm:pt>
    <dgm:pt modelId="{1F19ECEA-FABD-4B39-B6B0-6200C03FDD2B}" type="pres">
      <dgm:prSet presAssocID="{3F7E92E2-7FF5-418F-9005-C7A907488166}" presName="rootComposite" presStyleCnt="0"/>
      <dgm:spPr/>
    </dgm:pt>
    <dgm:pt modelId="{D6AF25C3-AE70-4EE1-99B9-99F5142F2C91}" type="pres">
      <dgm:prSet presAssocID="{3F7E92E2-7FF5-418F-9005-C7A907488166}" presName="rootText" presStyleLbl="node2" presStyleIdx="1" presStyleCnt="3">
        <dgm:presLayoutVars>
          <dgm:chPref val="3"/>
        </dgm:presLayoutVars>
      </dgm:prSet>
      <dgm:spPr/>
    </dgm:pt>
    <dgm:pt modelId="{F0526923-1705-4295-8790-D46CEF505DD1}" type="pres">
      <dgm:prSet presAssocID="{3F7E92E2-7FF5-418F-9005-C7A907488166}" presName="rootConnector" presStyleLbl="node2" presStyleIdx="1" presStyleCnt="3"/>
      <dgm:spPr/>
    </dgm:pt>
    <dgm:pt modelId="{FF955F45-6C3E-4EE7-8100-108D3CB2AF48}" type="pres">
      <dgm:prSet presAssocID="{3F7E92E2-7FF5-418F-9005-C7A907488166}" presName="hierChild4" presStyleCnt="0"/>
      <dgm:spPr/>
    </dgm:pt>
    <dgm:pt modelId="{A8FA426B-72B0-4A32-BDB0-837E5867CB7E}" type="pres">
      <dgm:prSet presAssocID="{3F7E92E2-7FF5-418F-9005-C7A907488166}" presName="hierChild5" presStyleCnt="0"/>
      <dgm:spPr/>
    </dgm:pt>
    <dgm:pt modelId="{52A49C77-7BBA-46FB-8FB2-13C8EF07394F}" type="pres">
      <dgm:prSet presAssocID="{6717285F-C78D-4425-8BFB-7C48EA2669AB}" presName="Name37" presStyleLbl="parChTrans1D2" presStyleIdx="2" presStyleCnt="3"/>
      <dgm:spPr/>
    </dgm:pt>
    <dgm:pt modelId="{41A92EA3-5676-4C4C-AE87-140C502D0164}" type="pres">
      <dgm:prSet presAssocID="{BA339660-7BF8-4737-BAD6-F4FF56B7ADD2}" presName="hierRoot2" presStyleCnt="0">
        <dgm:presLayoutVars>
          <dgm:hierBranch val="init"/>
        </dgm:presLayoutVars>
      </dgm:prSet>
      <dgm:spPr/>
    </dgm:pt>
    <dgm:pt modelId="{C852B6CE-2BD9-4E51-BEAC-D8D471ACC651}" type="pres">
      <dgm:prSet presAssocID="{BA339660-7BF8-4737-BAD6-F4FF56B7ADD2}" presName="rootComposite" presStyleCnt="0"/>
      <dgm:spPr/>
    </dgm:pt>
    <dgm:pt modelId="{C83728F6-A77D-46F0-AD77-39C5E5632A97}" type="pres">
      <dgm:prSet presAssocID="{BA339660-7BF8-4737-BAD6-F4FF56B7ADD2}" presName="rootText" presStyleLbl="node2" presStyleIdx="2" presStyleCnt="3">
        <dgm:presLayoutVars>
          <dgm:chPref val="3"/>
        </dgm:presLayoutVars>
      </dgm:prSet>
      <dgm:spPr/>
    </dgm:pt>
    <dgm:pt modelId="{1E563DFD-EB5E-4486-AB14-8E1C3A8E3E4F}" type="pres">
      <dgm:prSet presAssocID="{BA339660-7BF8-4737-BAD6-F4FF56B7ADD2}" presName="rootConnector" presStyleLbl="node2" presStyleIdx="2" presStyleCnt="3"/>
      <dgm:spPr/>
    </dgm:pt>
    <dgm:pt modelId="{B50D3587-21EB-4224-B66A-A84A70DB9EA7}" type="pres">
      <dgm:prSet presAssocID="{BA339660-7BF8-4737-BAD6-F4FF56B7ADD2}" presName="hierChild4" presStyleCnt="0"/>
      <dgm:spPr/>
    </dgm:pt>
    <dgm:pt modelId="{FE527300-8155-4AEA-8A98-0B1AB091EDF9}" type="pres">
      <dgm:prSet presAssocID="{BA339660-7BF8-4737-BAD6-F4FF56B7ADD2}" presName="hierChild5" presStyleCnt="0"/>
      <dgm:spPr/>
    </dgm:pt>
    <dgm:pt modelId="{C1BEF522-C243-4068-AA32-DE2FC850A568}" type="pres">
      <dgm:prSet presAssocID="{4225B85F-4D04-41C0-9885-F3494321526C}" presName="hierChild3" presStyleCnt="0"/>
      <dgm:spPr/>
    </dgm:pt>
  </dgm:ptLst>
  <dgm:cxnLst>
    <dgm:cxn modelId="{B79B2C01-4FC7-45EF-883E-49710A929D66}" srcId="{4225B85F-4D04-41C0-9885-F3494321526C}" destId="{3F7E92E2-7FF5-418F-9005-C7A907488166}" srcOrd="1" destOrd="0" parTransId="{FE30485D-33DC-43C9-9DD2-513B140D36C4}" sibTransId="{F0DF0EE0-EED8-4FD5-B029-698625867E9D}"/>
    <dgm:cxn modelId="{1F7EFD1B-6752-40A4-BD9B-1B4BCA1BDE30}" type="presOf" srcId="{BA339660-7BF8-4737-BAD6-F4FF56B7ADD2}" destId="{C83728F6-A77D-46F0-AD77-39C5E5632A97}" srcOrd="0" destOrd="0" presId="urn:microsoft.com/office/officeart/2005/8/layout/orgChart1"/>
    <dgm:cxn modelId="{1B572739-E9E1-4592-AA6A-E809D093353A}" srcId="{4225B85F-4D04-41C0-9885-F3494321526C}" destId="{BA339660-7BF8-4737-BAD6-F4FF56B7ADD2}" srcOrd="2" destOrd="0" parTransId="{6717285F-C78D-4425-8BFB-7C48EA2669AB}" sibTransId="{98AFD5C9-2A90-4A0B-A049-F404B28C9E8B}"/>
    <dgm:cxn modelId="{16527746-C8A2-420A-B109-B3F581E750CF}" srcId="{69F4206B-515E-4873-A384-59178B10B325}" destId="{4225B85F-4D04-41C0-9885-F3494321526C}" srcOrd="0" destOrd="0" parTransId="{8F595947-2797-41CE-A2A9-A9572C4E59F8}" sibTransId="{77ABFFBF-238E-4193-82DD-F094AA7B92DA}"/>
    <dgm:cxn modelId="{CC7D8846-E675-4CCC-AA8F-084B3C20B0DB}" type="presOf" srcId="{4225B85F-4D04-41C0-9885-F3494321526C}" destId="{2627D547-D71C-4448-96DC-B08C92C04EE5}" srcOrd="0" destOrd="0" presId="urn:microsoft.com/office/officeart/2005/8/layout/orgChart1"/>
    <dgm:cxn modelId="{ACE8E051-2139-4001-AF44-9A58DB7B622D}" type="presOf" srcId="{3F7E92E2-7FF5-418F-9005-C7A907488166}" destId="{D6AF25C3-AE70-4EE1-99B9-99F5142F2C91}" srcOrd="0" destOrd="0" presId="urn:microsoft.com/office/officeart/2005/8/layout/orgChart1"/>
    <dgm:cxn modelId="{59414C7F-38E4-4C28-80BD-D560348E98E3}" srcId="{4225B85F-4D04-41C0-9885-F3494321526C}" destId="{9DDE4B06-2387-4607-AA3B-DE8836F7139F}" srcOrd="0" destOrd="0" parTransId="{96589FD8-A313-4982-9643-66D8E804A841}" sibTransId="{2D780F10-D4E1-4799-B4A0-3332A7277895}"/>
    <dgm:cxn modelId="{F7B27888-B63C-4642-B2F5-28F12C5C2065}" type="presOf" srcId="{6717285F-C78D-4425-8BFB-7C48EA2669AB}" destId="{52A49C77-7BBA-46FB-8FB2-13C8EF07394F}" srcOrd="0" destOrd="0" presId="urn:microsoft.com/office/officeart/2005/8/layout/orgChart1"/>
    <dgm:cxn modelId="{1E4D11A4-0AB8-417A-A9CF-310A7B5086E7}" type="presOf" srcId="{96589FD8-A313-4982-9643-66D8E804A841}" destId="{6D7E5A9B-4751-4F62-AA4B-D6292F3C2626}" srcOrd="0" destOrd="0" presId="urn:microsoft.com/office/officeart/2005/8/layout/orgChart1"/>
    <dgm:cxn modelId="{26E9ACA5-E2C0-4C75-BBE2-3E49897B5B08}" type="presOf" srcId="{FE30485D-33DC-43C9-9DD2-513B140D36C4}" destId="{DA940CE7-D348-4DF3-BF8A-E3D918752918}" srcOrd="0" destOrd="0" presId="urn:microsoft.com/office/officeart/2005/8/layout/orgChart1"/>
    <dgm:cxn modelId="{4A688CAA-E71C-4E53-8CE2-9ED747B48F41}" type="presOf" srcId="{9DDE4B06-2387-4607-AA3B-DE8836F7139F}" destId="{66644B47-7C3C-48E4-9892-808E83F260A3}" srcOrd="1" destOrd="0" presId="urn:microsoft.com/office/officeart/2005/8/layout/orgChart1"/>
    <dgm:cxn modelId="{A312C3AC-B629-4FF4-96DF-92F9D40CB6F0}" type="presOf" srcId="{9DDE4B06-2387-4607-AA3B-DE8836F7139F}" destId="{9B264EC4-D88D-4FFF-AE75-D515AD0C56F8}" srcOrd="0" destOrd="0" presId="urn:microsoft.com/office/officeart/2005/8/layout/orgChart1"/>
    <dgm:cxn modelId="{D0A8FEBD-2BC7-42B4-8FD4-13ED199260E6}" type="presOf" srcId="{69F4206B-515E-4873-A384-59178B10B325}" destId="{AAE6E806-BEEE-4640-A716-C94F432C4D16}" srcOrd="0" destOrd="0" presId="urn:microsoft.com/office/officeart/2005/8/layout/orgChart1"/>
    <dgm:cxn modelId="{870730EB-0895-462F-9B86-0F3A24A05CB6}" type="presOf" srcId="{3F7E92E2-7FF5-418F-9005-C7A907488166}" destId="{F0526923-1705-4295-8790-D46CEF505DD1}" srcOrd="1" destOrd="0" presId="urn:microsoft.com/office/officeart/2005/8/layout/orgChart1"/>
    <dgm:cxn modelId="{DE4C9EEF-542C-416A-8177-D245E8E7A824}" type="presOf" srcId="{4225B85F-4D04-41C0-9885-F3494321526C}" destId="{D217AEAF-4AC5-4F81-BC24-55DE2BC5C19C}" srcOrd="1" destOrd="0" presId="urn:microsoft.com/office/officeart/2005/8/layout/orgChart1"/>
    <dgm:cxn modelId="{26979CFD-CE16-496C-A9FF-8CB9D3FBEEB5}" type="presOf" srcId="{BA339660-7BF8-4737-BAD6-F4FF56B7ADD2}" destId="{1E563DFD-EB5E-4486-AB14-8E1C3A8E3E4F}" srcOrd="1" destOrd="0" presId="urn:microsoft.com/office/officeart/2005/8/layout/orgChart1"/>
    <dgm:cxn modelId="{7992F995-7584-4B55-BB27-E66C0AEDC0B5}" type="presParOf" srcId="{AAE6E806-BEEE-4640-A716-C94F432C4D16}" destId="{9FEE901B-D4D1-4E7D-A666-4B33442AE18A}" srcOrd="0" destOrd="0" presId="urn:microsoft.com/office/officeart/2005/8/layout/orgChart1"/>
    <dgm:cxn modelId="{14ACBB31-92CA-4C81-A54A-C531724E8376}" type="presParOf" srcId="{9FEE901B-D4D1-4E7D-A666-4B33442AE18A}" destId="{F6E482B5-E13C-47AF-A49B-1A0DAA658995}" srcOrd="0" destOrd="0" presId="urn:microsoft.com/office/officeart/2005/8/layout/orgChart1"/>
    <dgm:cxn modelId="{0BE809F5-DD63-409D-A278-A84BCB968EFB}" type="presParOf" srcId="{F6E482B5-E13C-47AF-A49B-1A0DAA658995}" destId="{2627D547-D71C-4448-96DC-B08C92C04EE5}" srcOrd="0" destOrd="0" presId="urn:microsoft.com/office/officeart/2005/8/layout/orgChart1"/>
    <dgm:cxn modelId="{D1E92925-86A3-4970-BDDE-B75AA0376214}" type="presParOf" srcId="{F6E482B5-E13C-47AF-A49B-1A0DAA658995}" destId="{D217AEAF-4AC5-4F81-BC24-55DE2BC5C19C}" srcOrd="1" destOrd="0" presId="urn:microsoft.com/office/officeart/2005/8/layout/orgChart1"/>
    <dgm:cxn modelId="{AFC6AD22-FBA1-4449-9B2B-28594C50A5BD}" type="presParOf" srcId="{9FEE901B-D4D1-4E7D-A666-4B33442AE18A}" destId="{ADD86119-1D68-4FCC-A418-2C2357FE906F}" srcOrd="1" destOrd="0" presId="urn:microsoft.com/office/officeart/2005/8/layout/orgChart1"/>
    <dgm:cxn modelId="{65663D7F-96CB-485E-A384-D3540B67238F}" type="presParOf" srcId="{ADD86119-1D68-4FCC-A418-2C2357FE906F}" destId="{6D7E5A9B-4751-4F62-AA4B-D6292F3C2626}" srcOrd="0" destOrd="0" presId="urn:microsoft.com/office/officeart/2005/8/layout/orgChart1"/>
    <dgm:cxn modelId="{AB8AE7F1-9B1E-4ABE-92BE-713F135F7C5E}" type="presParOf" srcId="{ADD86119-1D68-4FCC-A418-2C2357FE906F}" destId="{DFE94E9B-57AD-49B6-983A-ABA11FBC6A7A}" srcOrd="1" destOrd="0" presId="urn:microsoft.com/office/officeart/2005/8/layout/orgChart1"/>
    <dgm:cxn modelId="{B73C27BA-6080-4651-A906-CFD26784C347}" type="presParOf" srcId="{DFE94E9B-57AD-49B6-983A-ABA11FBC6A7A}" destId="{468F67C7-9D23-43BF-A830-EE2000298441}" srcOrd="0" destOrd="0" presId="urn:microsoft.com/office/officeart/2005/8/layout/orgChart1"/>
    <dgm:cxn modelId="{A5A2D189-C388-4E50-B8E7-308788B6D6B4}" type="presParOf" srcId="{468F67C7-9D23-43BF-A830-EE2000298441}" destId="{9B264EC4-D88D-4FFF-AE75-D515AD0C56F8}" srcOrd="0" destOrd="0" presId="urn:microsoft.com/office/officeart/2005/8/layout/orgChart1"/>
    <dgm:cxn modelId="{54D790E7-96C4-42AC-B990-339C6D503205}" type="presParOf" srcId="{468F67C7-9D23-43BF-A830-EE2000298441}" destId="{66644B47-7C3C-48E4-9892-808E83F260A3}" srcOrd="1" destOrd="0" presId="urn:microsoft.com/office/officeart/2005/8/layout/orgChart1"/>
    <dgm:cxn modelId="{99066C1B-0CE2-4973-BC11-7AD0FA070B7F}" type="presParOf" srcId="{DFE94E9B-57AD-49B6-983A-ABA11FBC6A7A}" destId="{99B84977-1EC4-4912-ABD2-554B21A18E35}" srcOrd="1" destOrd="0" presId="urn:microsoft.com/office/officeart/2005/8/layout/orgChart1"/>
    <dgm:cxn modelId="{2C55BA94-014E-44DC-A684-9BC20DC45A5C}" type="presParOf" srcId="{DFE94E9B-57AD-49B6-983A-ABA11FBC6A7A}" destId="{AFB38819-965F-4963-A204-5A2AB95E27B5}" srcOrd="2" destOrd="0" presId="urn:microsoft.com/office/officeart/2005/8/layout/orgChart1"/>
    <dgm:cxn modelId="{FE918424-FF85-4851-AC4D-4EE94206B3C3}" type="presParOf" srcId="{ADD86119-1D68-4FCC-A418-2C2357FE906F}" destId="{DA940CE7-D348-4DF3-BF8A-E3D918752918}" srcOrd="2" destOrd="0" presId="urn:microsoft.com/office/officeart/2005/8/layout/orgChart1"/>
    <dgm:cxn modelId="{06D680AA-3766-4C92-828C-5E6E6E9C97EA}" type="presParOf" srcId="{ADD86119-1D68-4FCC-A418-2C2357FE906F}" destId="{2314659B-8BF3-4F84-AC46-EE1231BB82FB}" srcOrd="3" destOrd="0" presId="urn:microsoft.com/office/officeart/2005/8/layout/orgChart1"/>
    <dgm:cxn modelId="{1BBCA826-4EEF-434E-A9AB-10827A079E20}" type="presParOf" srcId="{2314659B-8BF3-4F84-AC46-EE1231BB82FB}" destId="{1F19ECEA-FABD-4B39-B6B0-6200C03FDD2B}" srcOrd="0" destOrd="0" presId="urn:microsoft.com/office/officeart/2005/8/layout/orgChart1"/>
    <dgm:cxn modelId="{898E01F3-AA50-4419-8510-82F4EA6D8EB2}" type="presParOf" srcId="{1F19ECEA-FABD-4B39-B6B0-6200C03FDD2B}" destId="{D6AF25C3-AE70-4EE1-99B9-99F5142F2C91}" srcOrd="0" destOrd="0" presId="urn:microsoft.com/office/officeart/2005/8/layout/orgChart1"/>
    <dgm:cxn modelId="{1D443CE6-542B-4607-B6DA-22B458C67A50}" type="presParOf" srcId="{1F19ECEA-FABD-4B39-B6B0-6200C03FDD2B}" destId="{F0526923-1705-4295-8790-D46CEF505DD1}" srcOrd="1" destOrd="0" presId="urn:microsoft.com/office/officeart/2005/8/layout/orgChart1"/>
    <dgm:cxn modelId="{9D863C5D-2A51-46D1-A1E1-21FF325EEAB5}" type="presParOf" srcId="{2314659B-8BF3-4F84-AC46-EE1231BB82FB}" destId="{FF955F45-6C3E-4EE7-8100-108D3CB2AF48}" srcOrd="1" destOrd="0" presId="urn:microsoft.com/office/officeart/2005/8/layout/orgChart1"/>
    <dgm:cxn modelId="{27238E07-163E-4D0F-BB2F-0B372448ABCE}" type="presParOf" srcId="{2314659B-8BF3-4F84-AC46-EE1231BB82FB}" destId="{A8FA426B-72B0-4A32-BDB0-837E5867CB7E}" srcOrd="2" destOrd="0" presId="urn:microsoft.com/office/officeart/2005/8/layout/orgChart1"/>
    <dgm:cxn modelId="{31DD65E0-6B95-480D-B896-820F40821010}" type="presParOf" srcId="{ADD86119-1D68-4FCC-A418-2C2357FE906F}" destId="{52A49C77-7BBA-46FB-8FB2-13C8EF07394F}" srcOrd="4" destOrd="0" presId="urn:microsoft.com/office/officeart/2005/8/layout/orgChart1"/>
    <dgm:cxn modelId="{02867916-FAD8-4C63-8BBC-F69775F05A4F}" type="presParOf" srcId="{ADD86119-1D68-4FCC-A418-2C2357FE906F}" destId="{41A92EA3-5676-4C4C-AE87-140C502D0164}" srcOrd="5" destOrd="0" presId="urn:microsoft.com/office/officeart/2005/8/layout/orgChart1"/>
    <dgm:cxn modelId="{9477BE10-C5A3-4C83-8FAE-7C4D4F7454A3}" type="presParOf" srcId="{41A92EA3-5676-4C4C-AE87-140C502D0164}" destId="{C852B6CE-2BD9-4E51-BEAC-D8D471ACC651}" srcOrd="0" destOrd="0" presId="urn:microsoft.com/office/officeart/2005/8/layout/orgChart1"/>
    <dgm:cxn modelId="{A6AAA595-0276-41FE-ACC8-4D777481798E}" type="presParOf" srcId="{C852B6CE-2BD9-4E51-BEAC-D8D471ACC651}" destId="{C83728F6-A77D-46F0-AD77-39C5E5632A97}" srcOrd="0" destOrd="0" presId="urn:microsoft.com/office/officeart/2005/8/layout/orgChart1"/>
    <dgm:cxn modelId="{B9FD9342-C9F2-4BA4-9382-E7FA007CBDA9}" type="presParOf" srcId="{C852B6CE-2BD9-4E51-BEAC-D8D471ACC651}" destId="{1E563DFD-EB5E-4486-AB14-8E1C3A8E3E4F}" srcOrd="1" destOrd="0" presId="urn:microsoft.com/office/officeart/2005/8/layout/orgChart1"/>
    <dgm:cxn modelId="{B92E6491-A09D-4181-BDDC-7E9D69BEE436}" type="presParOf" srcId="{41A92EA3-5676-4C4C-AE87-140C502D0164}" destId="{B50D3587-21EB-4224-B66A-A84A70DB9EA7}" srcOrd="1" destOrd="0" presId="urn:microsoft.com/office/officeart/2005/8/layout/orgChart1"/>
    <dgm:cxn modelId="{45F03FC5-8ECD-4835-B315-C841CD285AD6}" type="presParOf" srcId="{41A92EA3-5676-4C4C-AE87-140C502D0164}" destId="{FE527300-8155-4AEA-8A98-0B1AB091EDF9}" srcOrd="2" destOrd="0" presId="urn:microsoft.com/office/officeart/2005/8/layout/orgChart1"/>
    <dgm:cxn modelId="{8EEC76EF-D005-496F-A2AD-1C27C3DE7A7C}" type="presParOf" srcId="{9FEE901B-D4D1-4E7D-A666-4B33442AE18A}" destId="{C1BEF522-C243-4068-AA32-DE2FC850A56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33550-176D-46DD-812C-3EC7C0063707}">
      <dsp:nvSpPr>
        <dsp:cNvPr id="0" name=""/>
        <dsp:cNvSpPr/>
      </dsp:nvSpPr>
      <dsp:spPr>
        <a:xfrm>
          <a:off x="3363" y="508684"/>
          <a:ext cx="2668389" cy="16010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1️⃣ Handling Missing Data</a:t>
          </a:r>
        </a:p>
      </dsp:txBody>
      <dsp:txXfrm>
        <a:off x="3363" y="508684"/>
        <a:ext cx="2668389" cy="1601033"/>
      </dsp:txXfrm>
    </dsp:sp>
    <dsp:sp modelId="{8560CC7E-DAE2-423D-9828-EE8AA5F005F1}">
      <dsp:nvSpPr>
        <dsp:cNvPr id="0" name=""/>
        <dsp:cNvSpPr/>
      </dsp:nvSpPr>
      <dsp:spPr>
        <a:xfrm>
          <a:off x="2938591" y="508684"/>
          <a:ext cx="2668389" cy="1601033"/>
        </a:xfrm>
        <a:prstGeom prst="rect">
          <a:avLst/>
        </a:prstGeom>
        <a:solidFill>
          <a:schemeClr val="accent3">
            <a:hueOff val="387228"/>
            <a:satOff val="14286"/>
            <a:lumOff val="-21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2️⃣ Removing Duplicates</a:t>
          </a:r>
        </a:p>
      </dsp:txBody>
      <dsp:txXfrm>
        <a:off x="2938591" y="508684"/>
        <a:ext cx="2668389" cy="1601033"/>
      </dsp:txXfrm>
    </dsp:sp>
    <dsp:sp modelId="{FA187861-FF7D-4E17-A78D-F2E3DEF1236D}">
      <dsp:nvSpPr>
        <dsp:cNvPr id="0" name=""/>
        <dsp:cNvSpPr/>
      </dsp:nvSpPr>
      <dsp:spPr>
        <a:xfrm>
          <a:off x="5873819" y="508684"/>
          <a:ext cx="2668389" cy="1601033"/>
        </a:xfrm>
        <a:prstGeom prst="rect">
          <a:avLst/>
        </a:prstGeom>
        <a:solidFill>
          <a:schemeClr val="accent3">
            <a:hueOff val="774457"/>
            <a:satOff val="28571"/>
            <a:lumOff val="-42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3️⃣ Detecting &amp; Handling Outliers</a:t>
          </a:r>
        </a:p>
      </dsp:txBody>
      <dsp:txXfrm>
        <a:off x="5873819" y="508684"/>
        <a:ext cx="2668389" cy="1601033"/>
      </dsp:txXfrm>
    </dsp:sp>
    <dsp:sp modelId="{3AB38795-64D3-46FB-8327-129425BCAC7B}">
      <dsp:nvSpPr>
        <dsp:cNvPr id="0" name=""/>
        <dsp:cNvSpPr/>
      </dsp:nvSpPr>
      <dsp:spPr>
        <a:xfrm>
          <a:off x="8809047" y="508684"/>
          <a:ext cx="2668389" cy="1601033"/>
        </a:xfrm>
        <a:prstGeom prst="rect">
          <a:avLst/>
        </a:prstGeom>
        <a:solidFill>
          <a:schemeClr val="accent3">
            <a:hueOff val="1161685"/>
            <a:satOff val="42857"/>
            <a:lumOff val="-63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4️⃣ Standardising Data Formats</a:t>
          </a:r>
        </a:p>
      </dsp:txBody>
      <dsp:txXfrm>
        <a:off x="8809047" y="508684"/>
        <a:ext cx="2668389" cy="1601033"/>
      </dsp:txXfrm>
    </dsp:sp>
    <dsp:sp modelId="{E4D5A731-74CE-4C5B-8591-996FEDBEC272}">
      <dsp:nvSpPr>
        <dsp:cNvPr id="0" name=""/>
        <dsp:cNvSpPr/>
      </dsp:nvSpPr>
      <dsp:spPr>
        <a:xfrm>
          <a:off x="3363" y="2376556"/>
          <a:ext cx="2668389" cy="1601033"/>
        </a:xfrm>
        <a:prstGeom prst="rect">
          <a:avLst/>
        </a:prstGeom>
        <a:solidFill>
          <a:schemeClr val="accent3">
            <a:hueOff val="1548914"/>
            <a:satOff val="57143"/>
            <a:lumOff val="-84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5️⃣ Transforming Categorical Data</a:t>
          </a:r>
        </a:p>
      </dsp:txBody>
      <dsp:txXfrm>
        <a:off x="3363" y="2376556"/>
        <a:ext cx="2668389" cy="1601033"/>
      </dsp:txXfrm>
    </dsp:sp>
    <dsp:sp modelId="{FE5FD627-C3A2-4745-8393-FF6AD6AED2F5}">
      <dsp:nvSpPr>
        <dsp:cNvPr id="0" name=""/>
        <dsp:cNvSpPr/>
      </dsp:nvSpPr>
      <dsp:spPr>
        <a:xfrm>
          <a:off x="2938591" y="2376556"/>
          <a:ext cx="2668389" cy="1601033"/>
        </a:xfrm>
        <a:prstGeom prst="rect">
          <a:avLst/>
        </a:prstGeom>
        <a:solidFill>
          <a:schemeClr val="accent3">
            <a:hueOff val="1936142"/>
            <a:satOff val="71429"/>
            <a:lumOff val="-10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6️⃣ Scaling &amp; Normalisation</a:t>
          </a:r>
        </a:p>
      </dsp:txBody>
      <dsp:txXfrm>
        <a:off x="2938591" y="2376556"/>
        <a:ext cx="2668389" cy="1601033"/>
      </dsp:txXfrm>
    </dsp:sp>
    <dsp:sp modelId="{6098D96F-9CF8-4BD4-A770-BAFB8581F35F}">
      <dsp:nvSpPr>
        <dsp:cNvPr id="0" name=""/>
        <dsp:cNvSpPr/>
      </dsp:nvSpPr>
      <dsp:spPr>
        <a:xfrm>
          <a:off x="5873819" y="2376556"/>
          <a:ext cx="2668389" cy="1601033"/>
        </a:xfrm>
        <a:prstGeom prst="rect">
          <a:avLst/>
        </a:prstGeom>
        <a:solidFill>
          <a:schemeClr val="accent3">
            <a:hueOff val="2323371"/>
            <a:satOff val="85714"/>
            <a:lumOff val="-126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7️⃣ Feature Engineering &amp; Selection</a:t>
          </a:r>
        </a:p>
      </dsp:txBody>
      <dsp:txXfrm>
        <a:off x="5873819" y="2376556"/>
        <a:ext cx="2668389" cy="1601033"/>
      </dsp:txXfrm>
    </dsp:sp>
    <dsp:sp modelId="{6B59A4DF-2765-4B46-8221-E5B8A1A131D7}">
      <dsp:nvSpPr>
        <dsp:cNvPr id="0" name=""/>
        <dsp:cNvSpPr/>
      </dsp:nvSpPr>
      <dsp:spPr>
        <a:xfrm>
          <a:off x="8809047" y="2376556"/>
          <a:ext cx="2668389" cy="1601033"/>
        </a:xfrm>
        <a:prstGeom prst="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8️⃣ Merging &amp; Splitting Datasets</a:t>
          </a:r>
          <a:br>
            <a:rPr lang="en-GB" sz="2400" kern="1200"/>
          </a:br>
          <a:br>
            <a:rPr lang="en-GB" sz="2400" kern="1200"/>
          </a:br>
          <a:endParaRPr lang="en-GB" sz="2400" kern="1200"/>
        </a:p>
      </dsp:txBody>
      <dsp:txXfrm>
        <a:off x="8809047" y="2376556"/>
        <a:ext cx="2668389" cy="16010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6D8034-C13D-4895-ABAB-F5603652625C}">
      <dsp:nvSpPr>
        <dsp:cNvPr id="0" name=""/>
        <dsp:cNvSpPr/>
      </dsp:nvSpPr>
      <dsp:spPr>
        <a:xfrm>
          <a:off x="5740400" y="1890704"/>
          <a:ext cx="4061375" cy="7048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2433"/>
              </a:lnTo>
              <a:lnTo>
                <a:pt x="4061375" y="352433"/>
              </a:lnTo>
              <a:lnTo>
                <a:pt x="4061375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072B1B-CD36-45FF-B2BF-4C2ED02C2CB0}">
      <dsp:nvSpPr>
        <dsp:cNvPr id="0" name=""/>
        <dsp:cNvSpPr/>
      </dsp:nvSpPr>
      <dsp:spPr>
        <a:xfrm>
          <a:off x="5694679" y="1890704"/>
          <a:ext cx="91440" cy="70486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18FA5F-B049-4DCD-8786-C1247C8EBBAB}">
      <dsp:nvSpPr>
        <dsp:cNvPr id="0" name=""/>
        <dsp:cNvSpPr/>
      </dsp:nvSpPr>
      <dsp:spPr>
        <a:xfrm>
          <a:off x="1679024" y="1890704"/>
          <a:ext cx="4061375" cy="704866"/>
        </a:xfrm>
        <a:custGeom>
          <a:avLst/>
          <a:gdLst/>
          <a:ahLst/>
          <a:cxnLst/>
          <a:rect l="0" t="0" r="0" b="0"/>
          <a:pathLst>
            <a:path>
              <a:moveTo>
                <a:pt x="4061375" y="0"/>
              </a:moveTo>
              <a:lnTo>
                <a:pt x="4061375" y="352433"/>
              </a:lnTo>
              <a:lnTo>
                <a:pt x="0" y="352433"/>
              </a:lnTo>
              <a:lnTo>
                <a:pt x="0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8F3936-474D-42DA-B11E-C8399D42B6F2}">
      <dsp:nvSpPr>
        <dsp:cNvPr id="0" name=""/>
        <dsp:cNvSpPr/>
      </dsp:nvSpPr>
      <dsp:spPr>
        <a:xfrm>
          <a:off x="4062145" y="212449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 </a:t>
          </a:r>
          <a:r>
            <a:rPr lang="en-GB" sz="2500" b="1" kern="1200" dirty="0"/>
            <a:t>Choosing the Right Technique:</a:t>
          </a:r>
          <a:endParaRPr lang="en-GB" sz="2500" kern="1200" dirty="0"/>
        </a:p>
      </dsp:txBody>
      <dsp:txXfrm>
        <a:off x="4062145" y="212449"/>
        <a:ext cx="3356508" cy="1678254"/>
      </dsp:txXfrm>
    </dsp:sp>
    <dsp:sp modelId="{0F3FF57C-21B5-40E2-B0F2-1A06B16A22F6}">
      <dsp:nvSpPr>
        <dsp:cNvPr id="0" name=""/>
        <dsp:cNvSpPr/>
      </dsp:nvSpPr>
      <dsp:spPr>
        <a:xfrm>
          <a:off x="770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+ </a:t>
          </a:r>
          <a:r>
            <a:rPr lang="en-GB" sz="2500" b="1" kern="1200" dirty="0"/>
            <a:t>Remove Data</a:t>
          </a:r>
          <a:r>
            <a:rPr lang="en-GB" sz="2500" kern="1200" dirty="0"/>
            <a:t> → If missing values are minimal and do not impact key insights.</a:t>
          </a:r>
        </a:p>
      </dsp:txBody>
      <dsp:txXfrm>
        <a:off x="770" y="2595570"/>
        <a:ext cx="3356508" cy="1678254"/>
      </dsp:txXfrm>
    </dsp:sp>
    <dsp:sp modelId="{B68E52F5-8F80-4BA7-978D-79257ABD1F60}">
      <dsp:nvSpPr>
        <dsp:cNvPr id="0" name=""/>
        <dsp:cNvSpPr/>
      </dsp:nvSpPr>
      <dsp:spPr>
        <a:xfrm>
          <a:off x="4062145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+ </a:t>
          </a:r>
          <a:r>
            <a:rPr lang="en-GB" sz="2500" b="1" kern="1200" dirty="0"/>
            <a:t>Impute Data</a:t>
          </a:r>
          <a:r>
            <a:rPr lang="en-GB" sz="2500" kern="1200" dirty="0"/>
            <a:t> → If missing values significantly affect analysis.</a:t>
          </a:r>
        </a:p>
      </dsp:txBody>
      <dsp:txXfrm>
        <a:off x="4062145" y="2595570"/>
        <a:ext cx="3356508" cy="1678254"/>
      </dsp:txXfrm>
    </dsp:sp>
    <dsp:sp modelId="{53527C47-68CC-4402-A46A-5800186E7366}">
      <dsp:nvSpPr>
        <dsp:cNvPr id="0" name=""/>
        <dsp:cNvSpPr/>
      </dsp:nvSpPr>
      <dsp:spPr>
        <a:xfrm>
          <a:off x="8123520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+ </a:t>
          </a:r>
          <a:r>
            <a:rPr lang="en-GB" sz="2500" b="1" kern="1200" dirty="0"/>
            <a:t>Predict Values</a:t>
          </a:r>
          <a:r>
            <a:rPr lang="en-GB" sz="2500" kern="1200" dirty="0"/>
            <a:t> → When the dataset is large, and missing values follow identifiable patterns.</a:t>
          </a:r>
        </a:p>
      </dsp:txBody>
      <dsp:txXfrm>
        <a:off x="8123520" y="2595570"/>
        <a:ext cx="3356508" cy="16782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8EE520-36A0-49A0-B9B1-B3C5C0D888F0}">
      <dsp:nvSpPr>
        <dsp:cNvPr id="0" name=""/>
        <dsp:cNvSpPr/>
      </dsp:nvSpPr>
      <dsp:spPr>
        <a:xfrm>
          <a:off x="5022850" y="1354856"/>
          <a:ext cx="1637745" cy="5684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4236"/>
              </a:lnTo>
              <a:lnTo>
                <a:pt x="1637745" y="284236"/>
              </a:lnTo>
              <a:lnTo>
                <a:pt x="1637745" y="568473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2BB0E1-B603-4C9C-BF3A-190FD4C69FD8}">
      <dsp:nvSpPr>
        <dsp:cNvPr id="0" name=""/>
        <dsp:cNvSpPr/>
      </dsp:nvSpPr>
      <dsp:spPr>
        <a:xfrm>
          <a:off x="3385104" y="1354856"/>
          <a:ext cx="1637745" cy="568473"/>
        </a:xfrm>
        <a:custGeom>
          <a:avLst/>
          <a:gdLst/>
          <a:ahLst/>
          <a:cxnLst/>
          <a:rect l="0" t="0" r="0" b="0"/>
          <a:pathLst>
            <a:path>
              <a:moveTo>
                <a:pt x="1637745" y="0"/>
              </a:moveTo>
              <a:lnTo>
                <a:pt x="1637745" y="284236"/>
              </a:lnTo>
              <a:lnTo>
                <a:pt x="0" y="284236"/>
              </a:lnTo>
              <a:lnTo>
                <a:pt x="0" y="568473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BD26E9-6025-4ED0-92ED-DE4CDDB12424}">
      <dsp:nvSpPr>
        <dsp:cNvPr id="0" name=""/>
        <dsp:cNvSpPr/>
      </dsp:nvSpPr>
      <dsp:spPr>
        <a:xfrm>
          <a:off x="3669341" y="1348"/>
          <a:ext cx="2707016" cy="135350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</a:t>
          </a:r>
          <a:r>
            <a:rPr lang="en-GB" sz="2300" b="1" kern="1200" dirty="0"/>
            <a:t>Choosing the Right Approach:</a:t>
          </a:r>
          <a:endParaRPr lang="en-GB" sz="2300" kern="1200" dirty="0"/>
        </a:p>
      </dsp:txBody>
      <dsp:txXfrm>
        <a:off x="3669341" y="1348"/>
        <a:ext cx="2707016" cy="1353508"/>
      </dsp:txXfrm>
    </dsp:sp>
    <dsp:sp modelId="{16730030-74E7-4FF5-A9F7-A43DECD84C27}">
      <dsp:nvSpPr>
        <dsp:cNvPr id="0" name=""/>
        <dsp:cNvSpPr/>
      </dsp:nvSpPr>
      <dsp:spPr>
        <a:xfrm>
          <a:off x="2031596" y="1923330"/>
          <a:ext cx="2707016" cy="135350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+ If </a:t>
          </a:r>
          <a:r>
            <a:rPr lang="en-GB" sz="2300" b="1" kern="1200" dirty="0"/>
            <a:t>duplicates are 100% identical</a:t>
          </a:r>
          <a:r>
            <a:rPr lang="en-GB" sz="2300" kern="1200" dirty="0"/>
            <a:t>, remove them completely.</a:t>
          </a:r>
        </a:p>
      </dsp:txBody>
      <dsp:txXfrm>
        <a:off x="2031596" y="1923330"/>
        <a:ext cx="2707016" cy="1353508"/>
      </dsp:txXfrm>
    </dsp:sp>
    <dsp:sp modelId="{B5EEABE3-5D1F-4C06-87DA-E00DD7823D26}">
      <dsp:nvSpPr>
        <dsp:cNvPr id="0" name=""/>
        <dsp:cNvSpPr/>
      </dsp:nvSpPr>
      <dsp:spPr>
        <a:xfrm>
          <a:off x="5307086" y="1923330"/>
          <a:ext cx="2707016" cy="135350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+ If </a:t>
          </a:r>
          <a:r>
            <a:rPr lang="en-GB" sz="2300" b="1" kern="1200" dirty="0"/>
            <a:t>values differ slightly</a:t>
          </a:r>
          <a:r>
            <a:rPr lang="en-GB" sz="2300" kern="1200" dirty="0"/>
            <a:t>, aggregate or </a:t>
          </a:r>
          <a:r>
            <a:rPr lang="en-GB" sz="2300" b="1" kern="1200" dirty="0"/>
            <a:t>apply business rules</a:t>
          </a:r>
          <a:r>
            <a:rPr lang="en-GB" sz="2300" kern="1200" dirty="0"/>
            <a:t> to resolve them.</a:t>
          </a:r>
        </a:p>
      </dsp:txBody>
      <dsp:txXfrm>
        <a:off x="5307086" y="1923330"/>
        <a:ext cx="2707016" cy="13535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CF689B-7BF7-479D-BE26-D3E1A22B3138}">
      <dsp:nvSpPr>
        <dsp:cNvPr id="0" name=""/>
        <dsp:cNvSpPr/>
      </dsp:nvSpPr>
      <dsp:spPr>
        <a:xfrm>
          <a:off x="5740400" y="1890704"/>
          <a:ext cx="4061375" cy="7048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2433"/>
              </a:lnTo>
              <a:lnTo>
                <a:pt x="4061375" y="352433"/>
              </a:lnTo>
              <a:lnTo>
                <a:pt x="4061375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0287DB-F618-4D52-9C87-66307AF51A85}">
      <dsp:nvSpPr>
        <dsp:cNvPr id="0" name=""/>
        <dsp:cNvSpPr/>
      </dsp:nvSpPr>
      <dsp:spPr>
        <a:xfrm>
          <a:off x="5694679" y="1890704"/>
          <a:ext cx="91440" cy="70486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E84688-5C77-4AF1-BA07-3DAA29C36C87}">
      <dsp:nvSpPr>
        <dsp:cNvPr id="0" name=""/>
        <dsp:cNvSpPr/>
      </dsp:nvSpPr>
      <dsp:spPr>
        <a:xfrm>
          <a:off x="1679024" y="1890704"/>
          <a:ext cx="4061375" cy="704866"/>
        </a:xfrm>
        <a:custGeom>
          <a:avLst/>
          <a:gdLst/>
          <a:ahLst/>
          <a:cxnLst/>
          <a:rect l="0" t="0" r="0" b="0"/>
          <a:pathLst>
            <a:path>
              <a:moveTo>
                <a:pt x="4061375" y="0"/>
              </a:moveTo>
              <a:lnTo>
                <a:pt x="4061375" y="352433"/>
              </a:lnTo>
              <a:lnTo>
                <a:pt x="0" y="352433"/>
              </a:lnTo>
              <a:lnTo>
                <a:pt x="0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105445-76AE-4BE4-8571-9AE709ED395C}">
      <dsp:nvSpPr>
        <dsp:cNvPr id="0" name=""/>
        <dsp:cNvSpPr/>
      </dsp:nvSpPr>
      <dsp:spPr>
        <a:xfrm>
          <a:off x="4062145" y="212449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</a:t>
          </a:r>
          <a:r>
            <a:rPr lang="en-GB" sz="2000" b="1" kern="1200" dirty="0"/>
            <a:t>Choosing the Right Encoding Technique:</a:t>
          </a:r>
          <a:endParaRPr lang="en-GB" sz="2000" kern="1200" dirty="0"/>
        </a:p>
      </dsp:txBody>
      <dsp:txXfrm>
        <a:off x="4062145" y="212449"/>
        <a:ext cx="3356508" cy="1678254"/>
      </dsp:txXfrm>
    </dsp:sp>
    <dsp:sp modelId="{0105C809-01BB-482B-8AAB-1942327EA964}">
      <dsp:nvSpPr>
        <dsp:cNvPr id="0" name=""/>
        <dsp:cNvSpPr/>
      </dsp:nvSpPr>
      <dsp:spPr>
        <a:xfrm>
          <a:off x="770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+ Use </a:t>
          </a:r>
          <a:r>
            <a:rPr lang="en-GB" sz="2000" b="1" kern="1200" dirty="0"/>
            <a:t>One-Hot Encoding</a:t>
          </a:r>
          <a:r>
            <a:rPr lang="en-GB" sz="2000" kern="1200" dirty="0"/>
            <a:t> when categories have </a:t>
          </a:r>
          <a:r>
            <a:rPr lang="en-GB" sz="2000" b="1" kern="1200" dirty="0"/>
            <a:t>no natural order</a:t>
          </a:r>
          <a:r>
            <a:rPr lang="en-GB" sz="2000" kern="1200" dirty="0"/>
            <a:t>.</a:t>
          </a:r>
        </a:p>
      </dsp:txBody>
      <dsp:txXfrm>
        <a:off x="770" y="2595570"/>
        <a:ext cx="3356508" cy="1678254"/>
      </dsp:txXfrm>
    </dsp:sp>
    <dsp:sp modelId="{3ECE596A-7509-440F-8109-3C925CFC9642}">
      <dsp:nvSpPr>
        <dsp:cNvPr id="0" name=""/>
        <dsp:cNvSpPr/>
      </dsp:nvSpPr>
      <dsp:spPr>
        <a:xfrm>
          <a:off x="4062145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+ Use </a:t>
          </a:r>
          <a:r>
            <a:rPr lang="en-GB" sz="2000" b="1" kern="1200" dirty="0"/>
            <a:t>Label Encoding</a:t>
          </a:r>
          <a:r>
            <a:rPr lang="en-GB" sz="2000" kern="1200" dirty="0"/>
            <a:t> for </a:t>
          </a:r>
          <a:r>
            <a:rPr lang="en-GB" sz="2000" b="1" kern="1200" dirty="0"/>
            <a:t>ordinal variables</a:t>
          </a:r>
          <a:r>
            <a:rPr lang="en-GB" sz="2000" kern="1200" dirty="0"/>
            <a:t> that have ranking (e.g., customer satisfaction).</a:t>
          </a:r>
        </a:p>
      </dsp:txBody>
      <dsp:txXfrm>
        <a:off x="4062145" y="2595570"/>
        <a:ext cx="3356508" cy="1678254"/>
      </dsp:txXfrm>
    </dsp:sp>
    <dsp:sp modelId="{2544AC95-539B-4FE5-8506-C0084732308A}">
      <dsp:nvSpPr>
        <dsp:cNvPr id="0" name=""/>
        <dsp:cNvSpPr/>
      </dsp:nvSpPr>
      <dsp:spPr>
        <a:xfrm>
          <a:off x="8123520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+ Use </a:t>
          </a:r>
          <a:r>
            <a:rPr lang="en-GB" sz="2000" b="1" kern="1200" dirty="0"/>
            <a:t>Frequency Encoding</a:t>
          </a:r>
          <a:r>
            <a:rPr lang="en-GB" sz="2000" kern="1200" dirty="0"/>
            <a:t> for </a:t>
          </a:r>
          <a:r>
            <a:rPr lang="en-GB" sz="2000" b="1" kern="1200" dirty="0"/>
            <a:t>high-cardinality categorical features</a:t>
          </a:r>
          <a:r>
            <a:rPr lang="en-GB" sz="2000" kern="1200" dirty="0"/>
            <a:t>.</a:t>
          </a:r>
        </a:p>
      </dsp:txBody>
      <dsp:txXfrm>
        <a:off x="8123520" y="2595570"/>
        <a:ext cx="3356508" cy="16782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A49C77-7BBA-46FB-8FB2-13C8EF07394F}">
      <dsp:nvSpPr>
        <dsp:cNvPr id="0" name=""/>
        <dsp:cNvSpPr/>
      </dsp:nvSpPr>
      <dsp:spPr>
        <a:xfrm>
          <a:off x="5740400" y="1890704"/>
          <a:ext cx="4061375" cy="7048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2433"/>
              </a:lnTo>
              <a:lnTo>
                <a:pt x="4061375" y="352433"/>
              </a:lnTo>
              <a:lnTo>
                <a:pt x="4061375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940CE7-D348-4DF3-BF8A-E3D918752918}">
      <dsp:nvSpPr>
        <dsp:cNvPr id="0" name=""/>
        <dsp:cNvSpPr/>
      </dsp:nvSpPr>
      <dsp:spPr>
        <a:xfrm>
          <a:off x="5694679" y="1890704"/>
          <a:ext cx="91440" cy="70486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E5A9B-4751-4F62-AA4B-D6292F3C2626}">
      <dsp:nvSpPr>
        <dsp:cNvPr id="0" name=""/>
        <dsp:cNvSpPr/>
      </dsp:nvSpPr>
      <dsp:spPr>
        <a:xfrm>
          <a:off x="1679024" y="1890704"/>
          <a:ext cx="4061375" cy="704866"/>
        </a:xfrm>
        <a:custGeom>
          <a:avLst/>
          <a:gdLst/>
          <a:ahLst/>
          <a:cxnLst/>
          <a:rect l="0" t="0" r="0" b="0"/>
          <a:pathLst>
            <a:path>
              <a:moveTo>
                <a:pt x="4061375" y="0"/>
              </a:moveTo>
              <a:lnTo>
                <a:pt x="4061375" y="352433"/>
              </a:lnTo>
              <a:lnTo>
                <a:pt x="0" y="352433"/>
              </a:lnTo>
              <a:lnTo>
                <a:pt x="0" y="70486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27D547-D71C-4448-96DC-B08C92C04EE5}">
      <dsp:nvSpPr>
        <dsp:cNvPr id="0" name=""/>
        <dsp:cNvSpPr/>
      </dsp:nvSpPr>
      <dsp:spPr>
        <a:xfrm>
          <a:off x="4062145" y="212449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Choosing the Right Technique:</a:t>
          </a:r>
        </a:p>
      </dsp:txBody>
      <dsp:txXfrm>
        <a:off x="4062145" y="212449"/>
        <a:ext cx="3356508" cy="1678254"/>
      </dsp:txXfrm>
    </dsp:sp>
    <dsp:sp modelId="{9B264EC4-D88D-4FFF-AE75-D515AD0C56F8}">
      <dsp:nvSpPr>
        <dsp:cNvPr id="0" name=""/>
        <dsp:cNvSpPr/>
      </dsp:nvSpPr>
      <dsp:spPr>
        <a:xfrm>
          <a:off x="770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+ Use Min-Max Scaling when variables have a fixed range (e.g., Discount %).</a:t>
          </a:r>
        </a:p>
      </dsp:txBody>
      <dsp:txXfrm>
        <a:off x="770" y="2595570"/>
        <a:ext cx="3356508" cy="1678254"/>
      </dsp:txXfrm>
    </dsp:sp>
    <dsp:sp modelId="{D6AF25C3-AE70-4EE1-99B9-99F5142F2C91}">
      <dsp:nvSpPr>
        <dsp:cNvPr id="0" name=""/>
        <dsp:cNvSpPr/>
      </dsp:nvSpPr>
      <dsp:spPr>
        <a:xfrm>
          <a:off x="4062145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+ Use Z-Score Standardisation when values follow a normal distribution.</a:t>
          </a:r>
        </a:p>
      </dsp:txBody>
      <dsp:txXfrm>
        <a:off x="4062145" y="2595570"/>
        <a:ext cx="3356508" cy="1678254"/>
      </dsp:txXfrm>
    </dsp:sp>
    <dsp:sp modelId="{C83728F6-A77D-46F0-AD77-39C5E5632A97}">
      <dsp:nvSpPr>
        <dsp:cNvPr id="0" name=""/>
        <dsp:cNvSpPr/>
      </dsp:nvSpPr>
      <dsp:spPr>
        <a:xfrm>
          <a:off x="8123520" y="2595570"/>
          <a:ext cx="3356508" cy="16782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+ Use Log Transformation when data is highly skewed with outliers.</a:t>
          </a:r>
        </a:p>
      </dsp:txBody>
      <dsp:txXfrm>
        <a:off x="8123520" y="2595570"/>
        <a:ext cx="3356508" cy="1678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/>
              <a:t>"Data Preparation is a crucial phase in the CRISP-DM process, ensuring that raw data is transformed into a structured format suitable for analysis. Without proper preparation, data can lead to misleading insights and inaccurate predictions. This phase focuses on handling missing values, correcting inconsistencies, and enhancing data quality."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84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B29D9AA6-76A3-4C13-90BC-D5452E7F4F33}" type="datetime1">
              <a:rPr lang="en-GB" smtClean="0"/>
              <a:t>17/06/2025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619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0D14BE9-4D7A-45E7-A443-1BB1E86CB87A}" type="datetime1">
              <a:rPr lang="en-GB" smtClean="0"/>
              <a:t>17/06/2025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102637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4BE9-4D7A-45E7-A443-1BB1E86CB87A}" type="datetime1">
              <a:rPr lang="en-GB" smtClean="0"/>
              <a:t>17/06/2025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33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4BE9-4D7A-45E7-A443-1BB1E86CB87A}" type="datetime1">
              <a:rPr lang="en-GB" smtClean="0"/>
              <a:t>17/06/2025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327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20D14BE9-4D7A-45E7-A443-1BB1E86CB87A}" type="datetime1">
              <a:rPr lang="en-GB" smtClean="0"/>
              <a:t>17/06/2025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415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4BE9-4D7A-45E7-A443-1BB1E86CB87A}" type="datetime1">
              <a:rPr lang="en-GB" smtClean="0"/>
              <a:t>17/06/2025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09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14BE9-4D7A-45E7-A443-1BB1E86CB87A}" type="datetime1">
              <a:rPr lang="en-GB" smtClean="0"/>
              <a:t>17/06/2025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439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ACE688DB-1D52-4BB1-90C9-159AD018F26B}" type="datetime1">
              <a:rPr lang="en-GB" smtClean="0"/>
              <a:t>17/06/2025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60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406E497D-0D84-483F-8C94-7D0A1A733FDC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85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618EC-7EA9-45F6-B4BF-9559AB75824A}" type="datetime1">
              <a:rPr lang="en-GB" smtClean="0"/>
              <a:t>17/06/2025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06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3A4ACF1A-4C8D-4F03-885B-26701C5B8780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887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88CEA6B6-C9BB-4BAB-8252-10C974295DE7}" type="datetime1">
              <a:rPr lang="en-GB" smtClean="0"/>
              <a:t>17/06/2025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927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59F6EF34-9F33-4EED-924E-A0806AABFE59}" type="datetime1">
              <a:rPr lang="en-GB" smtClean="0"/>
              <a:t>17/06/2025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69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4B5B07E1-5D30-49D7-9657-887494FF9A0C}" type="datetime1">
              <a:rPr lang="en-GB" smtClean="0"/>
              <a:t>17/06/2025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20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29069C2B-854E-4583-BBD5-C22FA0075504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67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84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DE374A-CD39-48A2-A842-206A64074335}" type="datetime1">
              <a:rPr lang="en-GB" smtClean="0"/>
              <a:t>17/06/2025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67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706B75C-E93D-0978-7D2D-E4C4CC41B330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782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FF4F6D8F-5DC9-4F30-948E-056312C0C4DC}" type="datetime1">
              <a:rPr lang="en-GB" smtClean="0"/>
              <a:t>17/06/2025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21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71F8C508-363F-4204-B68D-DDC992D31770}" type="datetime1">
              <a:rPr lang="en-GB" smtClean="0"/>
              <a:t>17/06/2025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8512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B924F-C8AA-4FB2-B47D-3164CF283016}" type="datetime1">
              <a:rPr lang="en-GB" smtClean="0"/>
              <a:t>17/06/2025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665" y="90085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84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AE891-5980-4265-9735-431F41274357}" type="datetime1">
              <a:rPr lang="en-GB" smtClean="0"/>
              <a:t>17/06/2025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1836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2D75D69F-8425-4119-85F2-2C528D5163DB}" type="datetime1">
              <a:rPr lang="en-GB" smtClean="0"/>
              <a:t>17/06/2025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011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95E3C-DA0C-425B-AA40-26985D5D6791}" type="datetime1">
              <a:rPr lang="en-GB" smtClean="0"/>
              <a:t>17/06/2025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E7EF45-2DC1-4513-ACAB-EB123E1D9878}" type="datetime1">
              <a:rPr lang="en-GB" smtClean="0"/>
              <a:t>17/06/2025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41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0036D480-974D-415B-B47D-EDD1893B9470}" type="datetime1">
              <a:rPr lang="en-GB" smtClean="0"/>
              <a:t>17/06/2025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9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C54A2763-A708-4E4F-9DEF-3B2FBBA0EA65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58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C51AA7-1E6F-4DF3-9E82-A6C61BDABF4E}" type="datetime1">
              <a:rPr lang="en-GB" smtClean="0"/>
              <a:t>17/06/2025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</p:spTree>
    <p:extLst>
      <p:ext uri="{BB962C8B-B14F-4D97-AF65-F5344CB8AC3E}">
        <p14:creationId xmlns:p14="http://schemas.microsoft.com/office/powerpoint/2010/main" val="973206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673E95D9-3D27-4584-8469-6FD2A16BDCFD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663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6B91673C-093E-4523-AD76-91C82CC5C0F1}" type="datetime1">
              <a:rPr lang="en-GB" smtClean="0"/>
              <a:t>17/06/2025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312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9CF6B0EC-7797-45BC-A1F5-7BE9085009DF}" type="datetime1">
              <a:rPr lang="en-GB" smtClean="0"/>
              <a:t>17/06/2025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064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FD352B86-84CB-40B9-AD4B-CF2A09E622EA}" type="datetime1">
              <a:rPr lang="en-GB" smtClean="0"/>
              <a:t>17/06/2025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672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58F8BC12-0979-4D1D-A2D4-F6FBC8A757DF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48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130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2CE8CC46-B2CC-4C5A-AE3B-F95C379EC015}" type="datetime1">
              <a:rPr lang="en-GB" smtClean="0"/>
              <a:t>17/06/2025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85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50CEE7-7450-4DE8-979D-6041BB098E3A}" type="datetime1">
              <a:rPr lang="en-GB" smtClean="0"/>
              <a:t>17/06/2025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69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0D14BE9-4D7A-45E7-A443-1BB1E86CB87A}" type="datetime1">
              <a:rPr lang="en-GB" smtClean="0"/>
              <a:t>17/06/2025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2166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  <p:sldLayoutId id="2147483701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5C96CF28-5223-45D1-8BCA-066AE50F7F88}" type="datetime1">
              <a:rPr lang="en-GB" smtClean="0"/>
              <a:t>17/06/2025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1631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01241" indent="-171450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669131" indent="-1714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45356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279922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1"/>
              <a:t>Data Mining &amp; Visualisation (ACCA7015)</a:t>
            </a:r>
            <a:br>
              <a:rPr lang="en-GB" noProof="1"/>
            </a:br>
            <a:br>
              <a:rPr lang="en-GB" noProof="1"/>
            </a:br>
            <a:r>
              <a:rPr lang="en-GB" noProof="1"/>
              <a:t>Week 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noProof="1">
                <a:latin typeface="Calibri"/>
                <a:ea typeface="Calibri"/>
                <a:cs typeface="Calibri"/>
              </a:rPr>
              <a:t>Data Preparation</a:t>
            </a:r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9189389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>
                          <a:solidFill>
                            <a:schemeClr val="tx1"/>
                          </a:solidFill>
                          <a:effectLst/>
                        </a:rPr>
                        <a:t>Week</a:t>
                      </a:r>
                      <a:endParaRPr lang="en-GB" sz="2200" b="1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chemeClr val="tx1"/>
                          </a:solidFill>
                          <a:effectLst/>
                        </a:rPr>
                        <a:t>Topics </a:t>
                      </a:r>
                      <a:endParaRPr lang="en-GB" sz="2200" b="1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Data Mining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The Data Mining Process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kern="12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Mining Approaches and Techniques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CRISP Phase 1 - Business Understanding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CRISP Phase 2 - Understanding Data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3 - 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Preparation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2707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4 - Modelling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5 - Evaluation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Data Management / Revision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7C0BC-494C-88FB-66A2-621EECA628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35451B-1D68-4A3B-9773-114939DC3056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srgbClr val="E0E6E9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srgbClr val="E0E6E9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ABABF28-AFF1-F541-EC7E-B808873E11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52FA6D31-D1CE-4795-0843-A8FEC45181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539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995E3-1C97-AC43-3A99-796A4C8A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ISP-DM Framework: A Comprehensive Guide to Solving Complex Data ...">
            <a:extLst>
              <a:ext uri="{FF2B5EF4-FFF2-40B4-BE49-F238E27FC236}">
                <a16:creationId xmlns:a16="http://schemas.microsoft.com/office/drawing/2014/main" id="{46A466DB-DA28-2DDF-17A2-8DDB8869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972" y="1593990"/>
            <a:ext cx="4285077" cy="42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57DC13-E655-6DEA-6D5C-1E1AED18F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0B6D7-D7DE-E109-A5BB-69082CAD4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DFD6F-81B8-4747-ABB6-D5835388FBFF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2D94A-45FE-13A3-E5D3-8A59E6937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66C8-A877-95C0-2A67-E45BED4C7E0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3200"/>
              <a:t>6-phase cycle</a:t>
            </a:r>
          </a:p>
          <a:p>
            <a:r>
              <a:rPr lang="en-GB" sz="3200"/>
              <a:t>Multiple iteration through 5 of the stages </a:t>
            </a:r>
          </a:p>
          <a:p>
            <a:pPr lvl="1"/>
            <a:r>
              <a:rPr lang="en-GB" sz="2800"/>
              <a:t>Business understanding</a:t>
            </a:r>
          </a:p>
          <a:p>
            <a:pPr lvl="1"/>
            <a:r>
              <a:rPr lang="en-GB" sz="2800"/>
              <a:t>Data understanding</a:t>
            </a:r>
          </a:p>
          <a:p>
            <a:pPr lvl="1"/>
            <a:r>
              <a:rPr lang="en-GB" sz="2800"/>
              <a:t>Data preparation</a:t>
            </a:r>
          </a:p>
          <a:p>
            <a:pPr lvl="1"/>
            <a:r>
              <a:rPr lang="en-GB" sz="2800"/>
              <a:t>Modelling</a:t>
            </a:r>
          </a:p>
          <a:p>
            <a:pPr lvl="1"/>
            <a:r>
              <a:rPr lang="en-GB" sz="2800"/>
              <a:t>Evaluation</a:t>
            </a:r>
          </a:p>
          <a:p>
            <a:r>
              <a:rPr lang="en-GB" sz="3200"/>
              <a:t>Final deployment stage</a:t>
            </a:r>
          </a:p>
          <a:p>
            <a:pPr marL="0" indent="0">
              <a:buNone/>
            </a:pP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422370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D3785-80D6-D4DF-CD87-756AFF6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9A51-C9B8-0288-8A9F-DDEAF642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D6A95-349B-DDA7-DCAD-DA844EB99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ED5CC-7717-41EB-A94A-C3C2436E733F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012FA-988C-D409-1786-339BFCD8B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67EAB-71ED-82C3-226B-B524EA1E95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1. Business Understanding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Define business objectives and requirements.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Identify the problem to be solved.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Translate business objectives into data science goals.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2. Data Understanding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Collect initial data and assess its quality.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Explore the data using visualisation and statistical summaries.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Identify potential patterns and relationships.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highlight>
                  <a:srgbClr val="FFFF00"/>
                </a:highlight>
              </a:rPr>
              <a:t>3. Data Preparation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highlight>
                  <a:srgbClr val="FFFF00"/>
                </a:highlight>
              </a:rPr>
              <a:t>Clean and preprocess the data (handling missing values, outliers, etc.).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highlight>
                  <a:srgbClr val="FFFF00"/>
                </a:highlight>
              </a:rPr>
              <a:t>Transform variables, normalise, or encode categorical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highlight>
                  <a:srgbClr val="FFFF00"/>
                </a:highlight>
              </a:rPr>
              <a:t>Select relevant features for model building.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97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ABC6-0093-0B8A-5900-F3ECF7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8A36-061B-24E1-416D-615EA7EC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823DB-A2DB-5211-7832-8833CEBF8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5EC1E-DFDA-4E0C-9744-C1D85015B73B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52114-2AF2-28D7-2022-2F87E50A3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DA4F-833B-DC03-41AA-A59D99ABD2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/>
              <a:t>4. Modelling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Choose appropriate algorithms and techniques (e.g., regression, decision trees, neural networks).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Train and validate models using the prepared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Optimise parameters to improve performance.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/>
              <a:t>5. Evaluation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Assess model performance using appropriate metrics (e.g., accuracy, RMSE, F1-score).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Compare models to determine the best fit for the business problem.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Ensure the model meets business objectives before deployment.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/>
              <a:t>6. Deployment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Implement the model in a real-world application.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Monitor its performance and update it as needed.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/>
              <a:t>Document findings and lessons learned for future projects.</a:t>
            </a:r>
          </a:p>
        </p:txBody>
      </p:sp>
    </p:spTree>
    <p:extLst>
      <p:ext uri="{BB962C8B-B14F-4D97-AF65-F5344CB8AC3E}">
        <p14:creationId xmlns:p14="http://schemas.microsoft.com/office/powerpoint/2010/main" val="56705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84CE2-EC67-AD7B-0599-95441FD8D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43B715-E760-10EB-DA7C-D97B5ABF2D0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C861-6BC4-4DCD-83A0-4E0E0895F453}" type="datetime1">
              <a:rPr lang="en-GB" smtClean="0"/>
              <a:t>17/06/2025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1B9E8E-8B93-D459-E525-3D31AD99A1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F610130-47DE-DB48-7DB3-04E9C2B43F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3:</a:t>
            </a:r>
            <a:br>
              <a:rPr lang="en-GB"/>
            </a:br>
            <a:r>
              <a:rPr lang="en-GB"/>
              <a:t>Data Preparation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A3B62B9-382B-1893-8579-9E4C50A9A6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35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9A8A8-B82D-8120-3B0A-2875ACCB0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78DA9-9729-A582-5612-FA5818DA0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Preparation in CRISP-DM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D8B65-76DA-30AF-ADC0-287AD5B7F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7504B4-3C3D-839D-F858-329E14FF8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1B93E-43DD-673A-A749-02673528E8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Third phase</a:t>
            </a:r>
            <a:r>
              <a:rPr lang="en-GB" dirty="0"/>
              <a:t> of the </a:t>
            </a:r>
            <a:r>
              <a:rPr lang="en-GB" b="1" dirty="0"/>
              <a:t>CRISP-DM (Cross-Industry Standard Process for Data Mining)</a:t>
            </a:r>
            <a:r>
              <a:rPr lang="en-GB" dirty="0"/>
              <a:t> framework.</a:t>
            </a:r>
          </a:p>
          <a:p>
            <a:r>
              <a:rPr lang="en-GB" dirty="0"/>
              <a:t>Focuses on </a:t>
            </a:r>
            <a:r>
              <a:rPr lang="en-GB" b="1" dirty="0"/>
              <a:t>cleaning, transforming, and structuring</a:t>
            </a:r>
            <a:r>
              <a:rPr lang="en-GB" dirty="0"/>
              <a:t> data before analysis.</a:t>
            </a:r>
          </a:p>
          <a:p>
            <a:r>
              <a:rPr lang="en-GB" dirty="0"/>
              <a:t>Ensures data is </a:t>
            </a:r>
            <a:r>
              <a:rPr lang="en-GB" b="1" dirty="0"/>
              <a:t>ready for modelling and insights generation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Key Objectives of Data Preparation:</a:t>
            </a:r>
          </a:p>
          <a:p>
            <a:pPr marL="306388" lvl="1" indent="0">
              <a:buNone/>
            </a:pPr>
            <a:r>
              <a:rPr lang="en-GB" dirty="0"/>
              <a:t>+ Convert raw data into a </a:t>
            </a:r>
            <a:r>
              <a:rPr lang="en-GB" b="1" dirty="0"/>
              <a:t>structured and analysable format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Improve </a:t>
            </a:r>
            <a:r>
              <a:rPr lang="en-GB" b="1" dirty="0"/>
              <a:t>data accuracy, consistency, and completeness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Remove errors, inconsistencies, and irrelevant data.</a:t>
            </a:r>
          </a:p>
          <a:p>
            <a:pPr marL="306388" lvl="1" indent="0">
              <a:buNone/>
            </a:pPr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Where It Fits in the Process:</a:t>
            </a:r>
          </a:p>
          <a:p>
            <a:pPr marL="306388" lvl="1" indent="0">
              <a:buNone/>
            </a:pPr>
            <a:r>
              <a:rPr lang="en-GB" dirty="0"/>
              <a:t>+ Comes </a:t>
            </a:r>
            <a:r>
              <a:rPr lang="en-GB" b="1" dirty="0"/>
              <a:t>after Data Understanding</a:t>
            </a:r>
            <a:r>
              <a:rPr lang="en-GB" dirty="0"/>
              <a:t>, where data is explored and assessed.</a:t>
            </a:r>
            <a:br>
              <a:rPr lang="en-GB" dirty="0"/>
            </a:br>
            <a:r>
              <a:rPr lang="en-GB" dirty="0"/>
              <a:t>+ Prepares datasets for the </a:t>
            </a:r>
            <a:r>
              <a:rPr lang="en-GB" b="1" dirty="0"/>
              <a:t>Modelling phase</a:t>
            </a:r>
            <a:r>
              <a:rPr lang="en-GB" dirty="0"/>
              <a:t>, ensuring high-quality inputs.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91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4AE35-184E-371F-76A2-465D33D8F1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638E0-4287-DD2B-2FEF-587628E0E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Data Preparation is Important?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2C433-E7C0-650A-F8F7-EC8AB6894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2645D4-0A6F-CABF-FE5D-FB56CF47D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9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1DD9E-0A4D-A00A-5F9E-114478993BA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Why is Data Preparation Crucial?</a:t>
            </a:r>
          </a:p>
          <a:p>
            <a:pPr marL="306388" lvl="1" indent="0">
              <a:buNone/>
            </a:pPr>
            <a:r>
              <a:rPr lang="en-GB" dirty="0"/>
              <a:t>+ Ensures </a:t>
            </a:r>
            <a:r>
              <a:rPr lang="en-GB" b="1" dirty="0"/>
              <a:t>high-quality data</a:t>
            </a:r>
            <a:r>
              <a:rPr lang="en-GB" dirty="0"/>
              <a:t> for accurate analysis.</a:t>
            </a:r>
            <a:br>
              <a:rPr lang="en-GB" dirty="0"/>
            </a:br>
            <a:r>
              <a:rPr lang="en-GB" dirty="0"/>
              <a:t>+ Reduces </a:t>
            </a:r>
            <a:r>
              <a:rPr lang="en-GB" b="1" dirty="0"/>
              <a:t>errors and inconsistencies</a:t>
            </a:r>
            <a:r>
              <a:rPr lang="en-GB" dirty="0"/>
              <a:t> in datasets.</a:t>
            </a:r>
            <a:br>
              <a:rPr lang="en-GB" dirty="0"/>
            </a:br>
            <a:r>
              <a:rPr lang="en-GB" dirty="0"/>
              <a:t>+ Helps avoid </a:t>
            </a:r>
            <a:r>
              <a:rPr lang="en-GB" b="1" dirty="0"/>
              <a:t>biased and misleading insights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Improves the </a:t>
            </a:r>
            <a:r>
              <a:rPr lang="en-GB" b="1" dirty="0"/>
              <a:t>efficiency and accuracy</a:t>
            </a:r>
            <a:r>
              <a:rPr lang="en-GB" dirty="0"/>
              <a:t> of machine learning models.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Key Benefits of Well-Prepared Data:</a:t>
            </a:r>
          </a:p>
          <a:p>
            <a:pPr marL="306388" lvl="1" indent="0">
              <a:buNone/>
            </a:pPr>
            <a:r>
              <a:rPr lang="en-GB" dirty="0"/>
              <a:t>+ Enables </a:t>
            </a:r>
            <a:r>
              <a:rPr lang="en-GB" b="1" dirty="0"/>
              <a:t>faster, more reliable analysis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Improves </a:t>
            </a:r>
            <a:r>
              <a:rPr lang="en-GB" b="1" dirty="0"/>
              <a:t>model performance</a:t>
            </a:r>
            <a:r>
              <a:rPr lang="en-GB" dirty="0"/>
              <a:t> and predictive accuracy.</a:t>
            </a:r>
            <a:br>
              <a:rPr lang="en-GB" dirty="0"/>
            </a:br>
            <a:r>
              <a:rPr lang="en-GB" dirty="0"/>
              <a:t>+ Ensures </a:t>
            </a:r>
            <a:r>
              <a:rPr lang="en-GB" b="1" dirty="0"/>
              <a:t>consistency across datasets</a:t>
            </a:r>
            <a:r>
              <a:rPr lang="en-GB" dirty="0"/>
              <a:t>, making reports and analytics more trustworthy.</a:t>
            </a:r>
          </a:p>
        </p:txBody>
      </p:sp>
    </p:spTree>
    <p:extLst>
      <p:ext uri="{BB962C8B-B14F-4D97-AF65-F5344CB8AC3E}">
        <p14:creationId xmlns:p14="http://schemas.microsoft.com/office/powerpoint/2010/main" val="333831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AB3F3C-52F8-6697-5562-41B700688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7B40-DD22-7D0B-63B1-34BB53833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Data Preparation vs. Data Understanding – What’s the Difference?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A9EEB-F1DC-E0C9-E41E-D4A256B4D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6721B1-C36B-D5AD-5556-047DF2EE2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6B6A2-4B95-AC77-DDC6-D13E8CEBE4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Key Differences:</a:t>
            </a:r>
          </a:p>
          <a:p>
            <a:pPr marL="306388" lvl="1" indent="0">
              <a:buNone/>
            </a:pPr>
            <a:r>
              <a:rPr lang="en-GB" dirty="0"/>
              <a:t>+ </a:t>
            </a:r>
            <a:r>
              <a:rPr lang="en-GB" b="1" dirty="0"/>
              <a:t>Data Understanding</a:t>
            </a:r>
            <a:r>
              <a:rPr lang="en-GB" dirty="0"/>
              <a:t> focuses on </a:t>
            </a:r>
            <a:r>
              <a:rPr lang="en-GB" b="1" dirty="0"/>
              <a:t>exploratory analysis</a:t>
            </a:r>
            <a:r>
              <a:rPr lang="en-GB" dirty="0"/>
              <a:t>, while </a:t>
            </a:r>
            <a:r>
              <a:rPr lang="en-GB" b="1" dirty="0"/>
              <a:t>Data Preparation</a:t>
            </a:r>
            <a:r>
              <a:rPr lang="en-GB" dirty="0"/>
              <a:t> focuses on </a:t>
            </a:r>
            <a:r>
              <a:rPr lang="en-GB" b="1" dirty="0"/>
              <a:t>cleaning and transformation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Data Understanding</a:t>
            </a:r>
            <a:r>
              <a:rPr lang="en-GB" dirty="0"/>
              <a:t> detects </a:t>
            </a:r>
            <a:r>
              <a:rPr lang="en-GB" b="1" dirty="0"/>
              <a:t>potential issues</a:t>
            </a:r>
            <a:r>
              <a:rPr lang="en-GB" dirty="0"/>
              <a:t>, while </a:t>
            </a:r>
            <a:r>
              <a:rPr lang="en-GB" b="1" dirty="0"/>
              <a:t>Data Preparation</a:t>
            </a:r>
            <a:r>
              <a:rPr lang="en-GB" dirty="0"/>
              <a:t> applies </a:t>
            </a:r>
            <a:r>
              <a:rPr lang="en-GB" b="1" dirty="0"/>
              <a:t>fixes and optimisations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Data Preparation</a:t>
            </a:r>
            <a:r>
              <a:rPr lang="en-GB" dirty="0"/>
              <a:t> involves </a:t>
            </a:r>
            <a:r>
              <a:rPr lang="en-GB" b="1" dirty="0"/>
              <a:t>standardisation, feature engineering, and integration</a:t>
            </a:r>
            <a:r>
              <a:rPr lang="en-GB" dirty="0"/>
              <a:t>, making datasets </a:t>
            </a:r>
            <a:r>
              <a:rPr lang="en-GB" b="1" dirty="0"/>
              <a:t>ready for modelling</a:t>
            </a:r>
            <a:r>
              <a:rPr lang="en-GB" dirty="0"/>
              <a:t>.</a:t>
            </a:r>
          </a:p>
          <a:p>
            <a:pPr marL="306388" lvl="1" indent="0">
              <a:buNone/>
            </a:pPr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Transition from Data Understanding to Data Preparation:</a:t>
            </a:r>
          </a:p>
          <a:p>
            <a:pPr marL="306388" lvl="1" indent="0">
              <a:buNone/>
            </a:pPr>
            <a:r>
              <a:rPr lang="en-GB" dirty="0"/>
              <a:t>+ </a:t>
            </a:r>
            <a:r>
              <a:rPr lang="en-GB" b="1" dirty="0"/>
              <a:t>Data issues identified in the previous phase are now corrected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Data is structured and formatted to be compatible with analytical tools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Ensures that </a:t>
            </a:r>
            <a:r>
              <a:rPr lang="en-GB" b="1" dirty="0"/>
              <a:t>datasets are optimised for machine learning and reporting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916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4D85E-9582-D542-CFB9-D28C75655A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5FEEE-E503-EEDB-5A39-E777C938A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Data Preparation Process – Key Steps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4F742B-1622-59B8-8C05-A3351DC32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0FE297-27D0-853A-A844-1C72BE69C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11</a:t>
            </a:fld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C3A9B29-A291-7744-11E5-FD14644FE88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999617347"/>
              </p:ext>
            </p:extLst>
          </p:nvPr>
        </p:nvGraphicFramePr>
        <p:xfrm>
          <a:off x="352425" y="1202626"/>
          <a:ext cx="114808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9931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E4DD-1772-A02E-D05A-F05B12417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FAA59-2499-C10A-45A5-BF30100F5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EEC61C-7D79-9EE9-F621-25F338C22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12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570C7C-273B-8F2E-C3B1-7998D045118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Missing data occurs when some values are absent from a dataset, making analysis incomplete. It can be completely missing at random (MCAR), missing at random (MAR), or not missing at random (NMAR).</a:t>
            </a:r>
          </a:p>
          <a:p>
            <a:r>
              <a:rPr lang="en-GB" dirty="0"/>
              <a:t>Missing Data Occur for different reasons</a:t>
            </a:r>
          </a:p>
          <a:p>
            <a:pPr marL="306388" lvl="1" indent="0">
              <a:buNone/>
            </a:pPr>
            <a:r>
              <a:rPr lang="en-GB" dirty="0"/>
              <a:t>+ Human Errors – Data entry mistakes or skipped fields.</a:t>
            </a:r>
          </a:p>
          <a:p>
            <a:pPr marL="306388" lvl="1" indent="0">
              <a:buNone/>
            </a:pPr>
            <a:r>
              <a:rPr lang="en-GB" dirty="0"/>
              <a:t>+ System Issues – Failures in data collection or storage.</a:t>
            </a:r>
          </a:p>
          <a:p>
            <a:pPr marL="306388" lvl="1" indent="0">
              <a:buNone/>
            </a:pPr>
            <a:r>
              <a:rPr lang="en-GB" dirty="0"/>
              <a:t>+ Merging Datasets – Incomplete records when combining multiple sources.</a:t>
            </a:r>
          </a:p>
          <a:p>
            <a:pPr marL="306388" lvl="1" indent="0">
              <a:buNone/>
            </a:pPr>
            <a:r>
              <a:rPr lang="en-GB" dirty="0"/>
              <a:t>+ Business Rules – Some fields may be intentionally left blank (e.g., Discount (%) if no discount was applied).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945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0DA01-439A-23D3-75A8-D5DB8B4BA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9F7D0-ADE1-CF40-97E4-BA7B80F88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5FD7F-C964-0689-A523-490EDDAAA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F52ADE-7A2B-5FDE-C704-04611A7D7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3D7D727-A15E-11E0-8DAA-47F2C661AA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800" dirty="0"/>
              <a:t> Example from Our Dataset: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800" dirty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sz="2800" b="1" dirty="0"/>
              <a:t>Identified Issues: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dirty="0" err="1"/>
              <a:t>Customer_ID</a:t>
            </a:r>
            <a:r>
              <a:rPr lang="en-US" altLang="en-US" sz="2400" dirty="0"/>
              <a:t> is missing in </a:t>
            </a:r>
            <a:r>
              <a:rPr lang="en-US" altLang="en-US" sz="2400" b="1" dirty="0"/>
              <a:t>x% of transactions</a:t>
            </a:r>
            <a:r>
              <a:rPr lang="en-US" altLang="en-US" sz="2400" dirty="0"/>
              <a:t>, affecting customer tracking.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dirty="0" err="1"/>
              <a:t>Product_Price</a:t>
            </a:r>
            <a:r>
              <a:rPr lang="en-US" altLang="en-US" sz="2400" dirty="0"/>
              <a:t> is missing in </a:t>
            </a:r>
            <a:r>
              <a:rPr lang="en-US" altLang="en-US" sz="2400" b="1" dirty="0"/>
              <a:t>some records</a:t>
            </a:r>
            <a:r>
              <a:rPr lang="en-US" altLang="en-US" sz="2400" dirty="0"/>
              <a:t>, leading to incorrect sales calculations.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dirty="0" err="1"/>
              <a:t>Total_Sales</a:t>
            </a:r>
            <a:r>
              <a:rPr lang="en-US" altLang="en-US" sz="2400" dirty="0"/>
              <a:t> is missing in transactions where the discount percentage was not recorded.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17475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09C31-5AE5-F601-9B6F-A6EE2E403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4EB4F-55EE-F94E-B9CB-B688C1803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7050CD-A453-8EF1-043B-E6FAE237E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A665-EA5F-84C6-B720-FDD33642B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14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80BB4F-6CF5-9631-0358-11E899B77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How to Handle Missing Data?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1. Remove Missing Data (Only if Minimal Impact)</a:t>
            </a:r>
            <a:endParaRPr lang="en-GB" dirty="0"/>
          </a:p>
          <a:p>
            <a:pPr lvl="1"/>
            <a:r>
              <a:rPr lang="en-GB" dirty="0"/>
              <a:t>Delete records with missing values </a:t>
            </a:r>
            <a:r>
              <a:rPr lang="en-GB" b="1" dirty="0"/>
              <a:t>if they are a small percentage (&lt;5%)</a:t>
            </a:r>
            <a:r>
              <a:rPr lang="en-GB" dirty="0"/>
              <a:t> of the dataset.</a:t>
            </a:r>
          </a:p>
          <a:p>
            <a:pPr lvl="1"/>
            <a:r>
              <a:rPr lang="en-GB" dirty="0"/>
              <a:t>Works best when missing values are random and do not affect key insights.</a:t>
            </a:r>
          </a:p>
          <a:p>
            <a:pPr marL="0" indent="0">
              <a:buNone/>
            </a:pPr>
            <a:r>
              <a:rPr lang="en-GB" b="1" dirty="0"/>
              <a:t>2. Impute Missing Values (Filling Gaps)</a:t>
            </a:r>
          </a:p>
          <a:p>
            <a:pPr lvl="1"/>
            <a:r>
              <a:rPr lang="en-GB" b="1" dirty="0"/>
              <a:t>Mean/Median Imputation</a:t>
            </a:r>
            <a:r>
              <a:rPr lang="en-GB" dirty="0"/>
              <a:t> – Fill missing numerical values with the column's average.</a:t>
            </a:r>
          </a:p>
          <a:p>
            <a:pPr lvl="1"/>
            <a:r>
              <a:rPr lang="en-GB" b="1" dirty="0"/>
              <a:t>Mode Imputation</a:t>
            </a:r>
            <a:r>
              <a:rPr lang="en-GB" dirty="0"/>
              <a:t> – Fill categorical missing values with the most frequently occurring category.</a:t>
            </a:r>
          </a:p>
          <a:p>
            <a:pPr lvl="1"/>
            <a:r>
              <a:rPr lang="en-GB" b="1" dirty="0"/>
              <a:t>Forward/Backward Fill</a:t>
            </a:r>
            <a:r>
              <a:rPr lang="en-GB" dirty="0"/>
              <a:t> – Use previous or next recorded values to fill missing entries (useful for time-series data).</a:t>
            </a:r>
          </a:p>
          <a:p>
            <a:pPr marL="0" indent="0">
              <a:buNone/>
            </a:pPr>
            <a:r>
              <a:rPr lang="en-GB" b="1" dirty="0"/>
              <a:t>3. Predict Missing Values (Advanced Methods)</a:t>
            </a:r>
            <a:endParaRPr lang="en-GB" dirty="0"/>
          </a:p>
          <a:p>
            <a:pPr lvl="1"/>
            <a:r>
              <a:rPr lang="en-GB" dirty="0"/>
              <a:t>Use machine learning models to estimate missing values based on other data points.</a:t>
            </a:r>
          </a:p>
          <a:p>
            <a:pPr lvl="1"/>
            <a:r>
              <a:rPr lang="en-GB" dirty="0"/>
              <a:t>Example formula for estimating missing </a:t>
            </a:r>
            <a:r>
              <a:rPr lang="en-GB" dirty="0" err="1"/>
              <a:t>Total_Sales</a:t>
            </a:r>
            <a:r>
              <a:rPr lang="en-GB" dirty="0"/>
              <a:t>: </a:t>
            </a:r>
          </a:p>
          <a:p>
            <a:pPr lvl="2"/>
            <a:r>
              <a:rPr lang="en-GB" dirty="0" err="1"/>
              <a:t>Estimated_Sales</a:t>
            </a:r>
            <a:r>
              <a:rPr lang="en-GB" dirty="0"/>
              <a:t> = </a:t>
            </a:r>
            <a:r>
              <a:rPr lang="en-GB" dirty="0" err="1"/>
              <a:t>Product_Price</a:t>
            </a:r>
            <a:r>
              <a:rPr lang="en-GB" dirty="0"/>
              <a:t> * Quantity * (1 - Discount(%)/100)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37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A101C-14DE-572C-42A3-A42A8939B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842E-671E-93C4-3D04-F1F9AA356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07B3DE-CB9F-03FF-806E-88A18CB12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9B573A-6865-7DDE-C6A4-9C6790FC8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15</a:t>
            </a:fld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12166A9-D436-B1D7-F0E4-035930081995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83800230"/>
              </p:ext>
            </p:extLst>
          </p:nvPr>
        </p:nvGraphicFramePr>
        <p:xfrm>
          <a:off x="365125" y="1181910"/>
          <a:ext cx="114808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970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99C46-77AE-AB87-01EE-447EA2DE39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59C9D-E0CD-133C-3D68-965F28747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864EC-EDB7-C32F-778A-1A024A68E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F49D68-E5EF-206F-30DE-40532CCBC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7F14B3-7F37-5AB5-A30E-94845F33C17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Handle Missing Data in Power BI: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1: Load the Dataset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Open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BI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go to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Query Editor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Identify missing values by checking for 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(null)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entries in columns.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2: Identify Missing Data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"Column Profile"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 Power Query to check missing value percentages.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Generate a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missing data heatmap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visualise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gaps.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3: Apply the Right Fix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Remove Missing Values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Use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"Remove Rows"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if data loss is minimal.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Fill with Mean/Median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Right-click the column →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"Replace Values"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→ Enter calculated mean/median.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Fill Down/Up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For time-series data, use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"Fill Down"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propagate previous values.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4: Apply Changes &amp; Load Data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Click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"Close &amp; Apply"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update the dataset.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Verify results with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summary statistics and data </a:t>
            </a:r>
            <a:r>
              <a:rPr kumimoji="0" lang="en-US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visualisations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3575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58B36-63A9-09F1-3181-8E5E53DF5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2️⃣ Removing Duplicates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2A6C3-4616-9FFA-BE5C-B7F585B10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95D9E-688C-392A-334C-DCB14DACF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17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7BD04-726F-AA61-6C66-4BAFB5657EE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Duplicate data refers to </a:t>
            </a:r>
            <a:r>
              <a:rPr lang="en-GB" b="1" dirty="0"/>
              <a:t>multiple occurrences of the same record</a:t>
            </a:r>
            <a:r>
              <a:rPr lang="en-GB" dirty="0"/>
              <a:t> in a dataset. Can occur due to </a:t>
            </a:r>
            <a:r>
              <a:rPr lang="en-GB" b="1" dirty="0"/>
              <a:t>data entry errors, system failures, or merging issues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Why Are Duplicates a Problem?</a:t>
            </a:r>
          </a:p>
          <a:p>
            <a:pPr marL="457200" lvl="1" indent="0">
              <a:buNone/>
            </a:pPr>
            <a:r>
              <a:rPr lang="en-GB" dirty="0"/>
              <a:t>+ </a:t>
            </a:r>
            <a:r>
              <a:rPr lang="en-GB" b="1" dirty="0"/>
              <a:t>Inflated Metrics</a:t>
            </a:r>
            <a:r>
              <a:rPr lang="en-GB" dirty="0"/>
              <a:t> – Sales, revenue, and other key metrics may be </a:t>
            </a:r>
            <a:r>
              <a:rPr lang="en-GB" b="1" dirty="0"/>
              <a:t>overestimated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Misleading Insights</a:t>
            </a:r>
            <a:r>
              <a:rPr lang="en-GB" dirty="0"/>
              <a:t> – Incorrect data leads to </a:t>
            </a:r>
            <a:r>
              <a:rPr lang="en-GB" b="1" dirty="0"/>
              <a:t>wrong business decisions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Poor Model Performance</a:t>
            </a:r>
            <a:r>
              <a:rPr lang="en-GB" dirty="0"/>
              <a:t> – In machine learning, duplicate records </a:t>
            </a:r>
            <a:r>
              <a:rPr lang="en-GB" b="1" dirty="0"/>
              <a:t>skew predictions and reduce model accuracy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28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232903-2749-5DBE-1642-A59D40F3A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AD597-9374-E6C3-F15E-D4F3EE30B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2️⃣ Removing Duplicates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13F274-F623-1E36-3C5E-5F3B7305A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1A9B5-8988-BB70-0B83-DB85D2475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18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EC92FF9-66D9-C272-59EF-34C553F16E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 from Our Dataset: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Identified Issues: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Some </a:t>
            </a:r>
            <a:r>
              <a:rPr kumimoji="0" lang="en-US" alt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Transaction_IDs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appear </a:t>
            </a:r>
            <a:r>
              <a:rPr kumimoji="0" lang="en-US" alt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more than once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inflating sales calculations.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Repeated </a:t>
            </a:r>
            <a:r>
              <a:rPr kumimoji="0" lang="en-US" altLang="en-US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Customer_IDs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suggest duplicate customer entries.</a:t>
            </a:r>
            <a:endParaRPr kumimoji="0" lang="en-US" altLang="en-US" sz="2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Orders with </a:t>
            </a:r>
            <a:r>
              <a:rPr kumimoji="0" lang="en-US" alt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identical details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but different timestamps indicate system duplication errors.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1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8D823-BBDE-E822-065B-10E803A97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84AB1-7699-EEB6-AA95-C897AE95A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2️⃣ Removing Duplicates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319A2-53BA-147B-FDF2-B4B895445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E79AB-C5BA-DAF0-547C-96892E415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B5829A0-4599-5694-5C87-97B92AFE91F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Understand Duplicates?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Exact Duplicates: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Records that are 100% identical across all columns.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Near Duplicates: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Entries that are similar but contain minor differences (e.g., variations in case or spacing).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Business Rule-Based Duplicates: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Occurs when data is repeated due to system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logic errors (e.g., the same customer purchasing twice under different IDs).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Techniques to Handle Duplicates:</a:t>
            </a:r>
          </a:p>
          <a:p>
            <a:pPr marL="763588" lvl="1" indent="-4572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+mj-lt"/>
              <a:buAutoNum type="arabicPeriod"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Remove Exact Duplicates: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Delete fully identical records to avoid double counting.</a:t>
            </a:r>
          </a:p>
          <a:p>
            <a:pPr marL="763588" lvl="1" indent="-4572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+mj-lt"/>
              <a:buAutoNum type="arabicPeriod"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Aggregate Similar Records: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Sum up duplicated transaction values or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average repeated numeric entries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763588" lvl="1" indent="-4572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+mj-lt"/>
              <a:buAutoNum type="arabicPeriod"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 Data Formats: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Convert variations (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into a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single standard format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763588" lvl="1" indent="-4572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+mj-lt"/>
              <a:buAutoNum type="arabicPeriod"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Validate Before Deletion: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Ensure that records flagged as duplicates are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truly redundant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before removal.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7547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EB1EF-80CB-1169-B974-E8FEF1A78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7FF90-CAFD-41EB-436A-1E178AB3E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2️⃣ Removing Duplicates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CC07A-7984-81FF-366A-BC704AF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83CF7B-906E-525B-B511-0FDF85B9B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20</a:t>
            </a:fld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ED97A8E-C91A-7210-C919-EAA6C8D9BA4D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852700156"/>
              </p:ext>
            </p:extLst>
          </p:nvPr>
        </p:nvGraphicFramePr>
        <p:xfrm>
          <a:off x="678873" y="1128712"/>
          <a:ext cx="10045700" cy="3278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7" name="Group 6">
            <a:extLst>
              <a:ext uri="{FF2B5EF4-FFF2-40B4-BE49-F238E27FC236}">
                <a16:creationId xmlns:a16="http://schemas.microsoft.com/office/drawing/2014/main" id="{316F0928-0F41-F226-0222-2D6288DA41CE}"/>
              </a:ext>
            </a:extLst>
          </p:cNvPr>
          <p:cNvGrpSpPr/>
          <p:nvPr/>
        </p:nvGrpSpPr>
        <p:grpSpPr>
          <a:xfrm>
            <a:off x="678873" y="5143003"/>
            <a:ext cx="10834254" cy="724098"/>
            <a:chOff x="8124261" y="2595935"/>
            <a:chExt cx="3356814" cy="1678407"/>
          </a:xfrm>
          <a:scene3d>
            <a:camera prst="orthographicFront"/>
            <a:lightRig rig="flat" dir="t"/>
          </a:scene3d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7682507-253A-9CC3-BA5F-6451C627A01F}"/>
                </a:ext>
              </a:extLst>
            </p:cNvPr>
            <p:cNvSpPr/>
            <p:nvPr/>
          </p:nvSpPr>
          <p:spPr>
            <a:xfrm>
              <a:off x="8124261" y="2595935"/>
              <a:ext cx="3356814" cy="1678407"/>
            </a:xfrm>
            <a:prstGeom prst="rect">
              <a:avLst/>
            </a:prstGeom>
            <a:sp3d prstMaterial="dkEdge">
              <a:bevelT w="8200" h="38100"/>
            </a:sp3d>
          </p:spPr>
          <p:style>
            <a:lnRef idx="0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2">
              <a:schemeClr val="lt1">
                <a:hueOff val="0"/>
                <a:satOff val="0"/>
                <a:lumOff val="0"/>
                <a:alphaOff val="0"/>
              </a:schemeClr>
            </a:fillRef>
            <a:effectRef idx="1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608FD9E-0ECA-C4B0-496C-9D74BA4D7620}"/>
                </a:ext>
              </a:extLst>
            </p:cNvPr>
            <p:cNvSpPr txBox="1"/>
            <p:nvPr/>
          </p:nvSpPr>
          <p:spPr>
            <a:xfrm>
              <a:off x="8124261" y="2595935"/>
              <a:ext cx="3356814" cy="1678407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780" tIns="17780" rIns="17780" bIns="177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+ Always </a:t>
              </a:r>
              <a:r>
                <a:rPr lang="en-GB" sz="2800" b="1" kern="1200" dirty="0"/>
                <a:t>backup data before making permanent changes</a:t>
              </a:r>
              <a:r>
                <a:rPr lang="en-GB" sz="2800" kern="12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4725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E72A13-E3C4-A779-E5B8-7E760DBC9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CD137-EF3E-E44A-A290-2B4A40F60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2️⃣ Removing Duplicates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195F7-169E-A156-6012-D4F84105B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568776-92FE-AEFE-1177-85E6F1534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21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D45B8-8475-D9EF-E4D3-5A53A95CBC9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b="1" dirty="0"/>
              <a:t>Steps to Remove Duplicates in Power BI:</a:t>
            </a:r>
            <a:endParaRPr lang="en-GB" sz="2400" dirty="0"/>
          </a:p>
          <a:p>
            <a:r>
              <a:rPr lang="en-GB" sz="2400" b="1" dirty="0"/>
              <a:t>Step 1: Load the Dataset in Power Query</a:t>
            </a:r>
            <a:endParaRPr lang="en-GB" sz="2400" dirty="0"/>
          </a:p>
          <a:p>
            <a:pPr lvl="1"/>
            <a:r>
              <a:rPr lang="en-GB" sz="2000" dirty="0"/>
              <a:t>Open </a:t>
            </a:r>
            <a:r>
              <a:rPr lang="en-GB" sz="2000" b="1" dirty="0"/>
              <a:t>Power BI</a:t>
            </a:r>
            <a:r>
              <a:rPr lang="en-GB" sz="2000" dirty="0"/>
              <a:t> and navigate to </a:t>
            </a:r>
            <a:r>
              <a:rPr lang="en-GB" sz="2000" b="1" dirty="0"/>
              <a:t>Power Query Editor</a:t>
            </a:r>
            <a:r>
              <a:rPr lang="en-GB" sz="2000" dirty="0"/>
              <a:t>.</a:t>
            </a:r>
          </a:p>
          <a:p>
            <a:pPr lvl="1"/>
            <a:r>
              <a:rPr lang="en-GB" sz="2000" dirty="0"/>
              <a:t>Select the table containing potential duplicates.</a:t>
            </a:r>
          </a:p>
          <a:p>
            <a:r>
              <a:rPr lang="en-GB" sz="2400" b="1" dirty="0"/>
              <a:t>Step 2: Identify Duplicate Records</a:t>
            </a:r>
            <a:endParaRPr lang="en-GB" sz="2400" dirty="0"/>
          </a:p>
          <a:p>
            <a:pPr lvl="1"/>
            <a:r>
              <a:rPr lang="en-GB" sz="2000" dirty="0"/>
              <a:t>Use </a:t>
            </a:r>
            <a:r>
              <a:rPr lang="en-GB" sz="2000" b="1" dirty="0"/>
              <a:t>"Remove Duplicates"</a:t>
            </a:r>
            <a:r>
              <a:rPr lang="en-GB" sz="2000" dirty="0"/>
              <a:t> in Power Query to detect exact duplicate rows.</a:t>
            </a:r>
          </a:p>
          <a:p>
            <a:pPr lvl="1"/>
            <a:r>
              <a:rPr lang="en-GB" sz="2000" dirty="0"/>
              <a:t>Apply </a:t>
            </a:r>
            <a:r>
              <a:rPr lang="en-GB" sz="2000" b="1" dirty="0"/>
              <a:t>sorting &amp; filtering</a:t>
            </a:r>
            <a:r>
              <a:rPr lang="en-GB" sz="2000" dirty="0"/>
              <a:t> to check for near-duplicates.</a:t>
            </a:r>
          </a:p>
          <a:p>
            <a:r>
              <a:rPr lang="en-GB" sz="2400" b="1" dirty="0"/>
              <a:t>Step 3: Apply the Right Fix</a:t>
            </a:r>
            <a:endParaRPr lang="en-GB" sz="2400" dirty="0"/>
          </a:p>
          <a:p>
            <a:pPr lvl="1"/>
            <a:r>
              <a:rPr lang="en-GB" sz="2000" b="1" dirty="0"/>
              <a:t>Remove Exact Duplicates:</a:t>
            </a:r>
            <a:r>
              <a:rPr lang="en-GB" sz="2000" dirty="0"/>
              <a:t> Use the </a:t>
            </a:r>
            <a:r>
              <a:rPr lang="en-GB" sz="2000" b="1" dirty="0"/>
              <a:t>Remove Duplicates</a:t>
            </a:r>
            <a:r>
              <a:rPr lang="en-GB" sz="2000" dirty="0"/>
              <a:t> option in Power Query.</a:t>
            </a:r>
          </a:p>
          <a:p>
            <a:pPr lvl="1"/>
            <a:r>
              <a:rPr lang="en-GB" sz="2000" b="1" dirty="0"/>
              <a:t>Aggregate Similar Records:</a:t>
            </a:r>
            <a:r>
              <a:rPr lang="en-GB" sz="2000" dirty="0"/>
              <a:t> Use </a:t>
            </a:r>
            <a:r>
              <a:rPr lang="en-GB" sz="2000" b="1" dirty="0"/>
              <a:t>Group By</a:t>
            </a:r>
            <a:r>
              <a:rPr lang="en-GB" sz="2000" dirty="0"/>
              <a:t> to merge transactions with minor differences.</a:t>
            </a:r>
          </a:p>
          <a:p>
            <a:pPr lvl="1"/>
            <a:r>
              <a:rPr lang="en-GB" sz="2000" b="1" dirty="0"/>
              <a:t>Standardise Text Data:</a:t>
            </a:r>
            <a:r>
              <a:rPr lang="en-GB" sz="2000" dirty="0"/>
              <a:t> Apply </a:t>
            </a:r>
            <a:r>
              <a:rPr lang="en-GB" sz="2000" b="1" dirty="0"/>
              <a:t>Trim and Clean functions</a:t>
            </a:r>
            <a:r>
              <a:rPr lang="en-GB" sz="2000" dirty="0"/>
              <a:t> to normalise names and categories.</a:t>
            </a:r>
          </a:p>
          <a:p>
            <a:r>
              <a:rPr lang="en-GB" sz="2400" b="1" dirty="0"/>
              <a:t>Step 4: Apply &amp; Validate Changes</a:t>
            </a:r>
            <a:endParaRPr lang="en-GB" sz="2400" dirty="0"/>
          </a:p>
          <a:p>
            <a:pPr lvl="1"/>
            <a:r>
              <a:rPr lang="en-GB" sz="2000" dirty="0"/>
              <a:t>Click </a:t>
            </a:r>
            <a:r>
              <a:rPr lang="en-GB" sz="2000" b="1" dirty="0"/>
              <a:t>"Close &amp; Apply"</a:t>
            </a:r>
            <a:r>
              <a:rPr lang="en-GB" sz="2000" dirty="0"/>
              <a:t> to update the dataset.</a:t>
            </a:r>
          </a:p>
          <a:p>
            <a:pPr lvl="1"/>
            <a:r>
              <a:rPr lang="en-GB" sz="2000" dirty="0"/>
              <a:t>Cross-check data using summary statistics before finalising.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6818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237B9-ED2B-6E0C-8E51-84A3C8D48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0D7B4-DBBB-3888-7C27-E96CA9BF6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0DC0E8-5483-11A7-B242-3AC3EE899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22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8F5F3D-EB7C-DD34-F4B2-42EC430C48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An </a:t>
            </a:r>
            <a:r>
              <a:rPr lang="en-GB" b="1" dirty="0"/>
              <a:t>outlier</a:t>
            </a:r>
            <a:r>
              <a:rPr lang="en-GB" dirty="0"/>
              <a:t> is a data point that </a:t>
            </a:r>
            <a:r>
              <a:rPr lang="en-GB" b="1" dirty="0"/>
              <a:t>differs significantly</a:t>
            </a:r>
            <a:r>
              <a:rPr lang="en-GB" dirty="0"/>
              <a:t> from the rest of the dataset.  They can result from </a:t>
            </a:r>
            <a:r>
              <a:rPr lang="en-GB" b="1" dirty="0"/>
              <a:t>errors, rare events, or genuine extreme values</a:t>
            </a:r>
            <a:r>
              <a:rPr lang="en-GB" dirty="0"/>
              <a:t>.</a:t>
            </a:r>
          </a:p>
          <a:p>
            <a:r>
              <a:rPr lang="en-GB" dirty="0"/>
              <a:t> </a:t>
            </a:r>
            <a:r>
              <a:rPr lang="en-GB" b="1" dirty="0"/>
              <a:t>Why Are Outliers a Problem?</a:t>
            </a:r>
          </a:p>
          <a:p>
            <a:pPr marL="457200" lvl="1" indent="0">
              <a:buNone/>
            </a:pPr>
            <a:r>
              <a:rPr lang="en-GB" dirty="0"/>
              <a:t>+ </a:t>
            </a:r>
            <a:r>
              <a:rPr lang="en-GB" b="1" dirty="0"/>
              <a:t>Distort Averages</a:t>
            </a:r>
            <a:r>
              <a:rPr lang="en-GB" dirty="0"/>
              <a:t> – A single extreme value can </a:t>
            </a:r>
            <a:r>
              <a:rPr lang="en-GB" b="1" dirty="0"/>
              <a:t>skew the mean</a:t>
            </a:r>
            <a:r>
              <a:rPr lang="en-GB" dirty="0"/>
              <a:t> of a dataset.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Mislead Data Visualisations</a:t>
            </a:r>
            <a:r>
              <a:rPr lang="en-GB" dirty="0"/>
              <a:t> – Charts and graphs may </a:t>
            </a:r>
            <a:r>
              <a:rPr lang="en-GB" b="1" dirty="0"/>
              <a:t>appear misleading</a:t>
            </a:r>
            <a:r>
              <a:rPr lang="en-GB" dirty="0"/>
              <a:t> due to extreme values.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Impact Predictive Models</a:t>
            </a:r>
            <a:r>
              <a:rPr lang="en-GB" dirty="0"/>
              <a:t> – Machine learning models may </a:t>
            </a:r>
            <a:r>
              <a:rPr lang="en-GB" b="1" dirty="0"/>
              <a:t>give biased results</a:t>
            </a:r>
            <a:r>
              <a:rPr lang="en-GB" dirty="0"/>
              <a:t> if not handled properly.</a:t>
            </a:r>
          </a:p>
          <a:p>
            <a:r>
              <a:rPr lang="en-GB" dirty="0"/>
              <a:t> </a:t>
            </a:r>
            <a:r>
              <a:rPr lang="en-GB" b="1" dirty="0"/>
              <a:t>Types of Outliers:</a:t>
            </a:r>
          </a:p>
          <a:p>
            <a:pPr marL="457200" lvl="1" indent="0">
              <a:buNone/>
            </a:pPr>
            <a:r>
              <a:rPr lang="en-GB" dirty="0"/>
              <a:t>+ </a:t>
            </a:r>
            <a:r>
              <a:rPr lang="en-GB" b="1" dirty="0"/>
              <a:t>Global Outliers:</a:t>
            </a:r>
            <a:r>
              <a:rPr lang="en-GB" dirty="0"/>
              <a:t> Extremely high or low values compared to the rest of the data.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Contextual Outliers:</a:t>
            </a:r>
            <a:r>
              <a:rPr lang="en-GB" dirty="0"/>
              <a:t> A value that is unusual in a specific context (e.g., winter sales spike).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Collective Outliers:</a:t>
            </a:r>
            <a:r>
              <a:rPr lang="en-GB" dirty="0"/>
              <a:t> A group of values that collectively deviate from expected behaviour.</a:t>
            </a:r>
          </a:p>
        </p:txBody>
      </p:sp>
    </p:spTree>
    <p:extLst>
      <p:ext uri="{BB962C8B-B14F-4D97-AF65-F5344CB8AC3E}">
        <p14:creationId xmlns:p14="http://schemas.microsoft.com/office/powerpoint/2010/main" val="259721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964F3-D0C4-5E9D-1180-270DA9DD66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85661-1385-E1D9-89E9-05943B6C1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3B92F-014B-0BB7-A099-B7DEC0E69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FF9797-E5E2-5C7B-33CF-A6740806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23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4CD830F-1063-1193-683B-8AA4F97864A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 from Our Dataset: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b="1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Identified Issues: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Some transactions in </a:t>
            </a:r>
            <a:r>
              <a:rPr kumimoji="0" lang="en-US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Total_Sales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exceed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£50,000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which is much higher than typical sales.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Discounts exceeding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90%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appear unrealistic and could indicate errors.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 few </a:t>
            </a:r>
            <a:r>
              <a:rPr kumimoji="0" lang="en-US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Product_Price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values are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abnormally high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possibly data entry mistakes.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32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74116-9DEF-88F9-ED56-BDFB61D54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42EA8-E42B-DEF1-FD0E-EDAB29292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9C025-704D-441C-80A8-F94C50FA2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8302A-AAD7-B26E-E1DC-31AD01F35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24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9BB5B2-1B5A-D0B9-4487-F953377494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How to Detect Outliers?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Visualisation Techniques</a:t>
            </a:r>
            <a:endParaRPr lang="en-GB" dirty="0"/>
          </a:p>
          <a:p>
            <a:pPr lvl="1"/>
            <a:r>
              <a:rPr lang="en-GB" b="1" dirty="0"/>
              <a:t>Boxplots:</a:t>
            </a:r>
            <a:r>
              <a:rPr lang="en-GB" dirty="0"/>
              <a:t> Highlight extreme values beyond the interquartile range (IQR).</a:t>
            </a:r>
          </a:p>
          <a:p>
            <a:pPr lvl="1"/>
            <a:r>
              <a:rPr lang="en-GB" b="1" dirty="0"/>
              <a:t>Scatter Plots:</a:t>
            </a:r>
            <a:r>
              <a:rPr lang="en-GB" dirty="0"/>
              <a:t> Show individual points that are significantly distant from others.</a:t>
            </a:r>
          </a:p>
          <a:p>
            <a:pPr lvl="1"/>
            <a:r>
              <a:rPr lang="en-GB" b="1" dirty="0"/>
              <a:t>Histograms:</a:t>
            </a:r>
            <a:r>
              <a:rPr lang="en-GB" dirty="0"/>
              <a:t> Identify unusual peaks or long tails in data distribution.</a:t>
            </a:r>
          </a:p>
          <a:p>
            <a:pPr lvl="1"/>
            <a:endParaRPr lang="en-GB" dirty="0"/>
          </a:p>
          <a:p>
            <a:r>
              <a:rPr lang="en-GB" b="1" dirty="0"/>
              <a:t>Statistical Methods</a:t>
            </a:r>
            <a:endParaRPr lang="en-GB" dirty="0"/>
          </a:p>
          <a:p>
            <a:pPr lvl="1"/>
            <a:r>
              <a:rPr lang="en-GB" b="1" dirty="0"/>
              <a:t>Z-Score Method:</a:t>
            </a:r>
            <a:r>
              <a:rPr lang="en-GB" dirty="0"/>
              <a:t> Detects values that are more than </a:t>
            </a:r>
            <a:r>
              <a:rPr lang="en-GB" b="1" dirty="0"/>
              <a:t>3 standard deviations</a:t>
            </a:r>
            <a:r>
              <a:rPr lang="en-GB" dirty="0"/>
              <a:t> from the mean.</a:t>
            </a:r>
          </a:p>
          <a:p>
            <a:pPr lvl="1"/>
            <a:r>
              <a:rPr lang="en-GB" b="1" dirty="0"/>
              <a:t>Interquartile Range (IQR) Method:</a:t>
            </a:r>
            <a:endParaRPr lang="en-GB" dirty="0"/>
          </a:p>
          <a:p>
            <a:pPr marL="1200150" lvl="2" indent="-285750"/>
            <a:r>
              <a:rPr lang="en-GB" dirty="0"/>
              <a:t>Outliers are defined as values </a:t>
            </a:r>
            <a:r>
              <a:rPr lang="en-GB" b="1" dirty="0"/>
              <a:t>below Q1 - 1.5</a:t>
            </a:r>
            <a:r>
              <a:rPr lang="en-GB" b="1" i="1" dirty="0"/>
              <a:t>IQR or above Q3 + 1.5</a:t>
            </a:r>
            <a:r>
              <a:rPr lang="en-GB" b="1" dirty="0"/>
              <a:t>IQR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Percentile-Based Detection:</a:t>
            </a:r>
            <a:r>
              <a:rPr lang="en-GB" dirty="0"/>
              <a:t> Flags values beyond the </a:t>
            </a:r>
            <a:r>
              <a:rPr lang="en-GB" b="1" dirty="0"/>
              <a:t>99th percentile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03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6BAFE-6DDA-A6D8-FD85-FE6E76B6F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12820-707D-4DDF-0745-F886E8DC0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6D6D05-A4A6-0C2F-5BF8-8BCAA3823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9B4555-F6C4-B74F-42DC-5A0DD204A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25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EC2592-841C-1EAB-CD8C-F0EE01FB05C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How to Handle Outliers?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1. Remove Outliers (If They Are Errors)</a:t>
            </a:r>
            <a:endParaRPr lang="en-GB" dirty="0"/>
          </a:p>
          <a:p>
            <a:pPr lvl="1"/>
            <a:r>
              <a:rPr lang="en-GB" dirty="0"/>
              <a:t>If an outlier is due to a </a:t>
            </a:r>
            <a:r>
              <a:rPr lang="en-GB" b="1" dirty="0"/>
              <a:t>data entry mistake or system error</a:t>
            </a:r>
            <a:r>
              <a:rPr lang="en-GB" dirty="0"/>
              <a:t>, delete it.</a:t>
            </a:r>
          </a:p>
          <a:p>
            <a:r>
              <a:rPr lang="en-GB" b="1" dirty="0"/>
              <a:t>2. Cap Extreme Values (</a:t>
            </a:r>
            <a:r>
              <a:rPr lang="en-GB" b="1" dirty="0" err="1"/>
              <a:t>Winsorisation</a:t>
            </a:r>
            <a:r>
              <a:rPr lang="en-GB" b="1" dirty="0"/>
              <a:t>)</a:t>
            </a:r>
            <a:endParaRPr lang="en-GB" dirty="0"/>
          </a:p>
          <a:p>
            <a:pPr lvl="1"/>
            <a:r>
              <a:rPr lang="en-GB" dirty="0"/>
              <a:t>Replace outliers with the </a:t>
            </a:r>
            <a:r>
              <a:rPr lang="en-GB" b="1" dirty="0"/>
              <a:t>nearest acceptable value</a:t>
            </a:r>
            <a:r>
              <a:rPr lang="en-GB" dirty="0"/>
              <a:t> (e.g., </a:t>
            </a:r>
            <a:r>
              <a:rPr lang="en-GB" b="1" dirty="0"/>
              <a:t>99th percentile</a:t>
            </a:r>
            <a:r>
              <a:rPr lang="en-GB" dirty="0"/>
              <a:t> for high values).</a:t>
            </a:r>
          </a:p>
          <a:p>
            <a:r>
              <a:rPr lang="en-GB" b="1" dirty="0"/>
              <a:t>3. Transform Data (Log Transformation)</a:t>
            </a:r>
            <a:endParaRPr lang="en-GB" dirty="0"/>
          </a:p>
          <a:p>
            <a:pPr lvl="1"/>
            <a:r>
              <a:rPr lang="en-GB" dirty="0"/>
              <a:t>Reduces the impact of extreme values by </a:t>
            </a:r>
            <a:r>
              <a:rPr lang="en-GB" b="1" dirty="0"/>
              <a:t>applying logarithmic scaling</a:t>
            </a:r>
            <a:r>
              <a:rPr lang="en-GB" dirty="0"/>
              <a:t>.</a:t>
            </a:r>
          </a:p>
          <a:p>
            <a:r>
              <a:rPr lang="en-GB" b="1" dirty="0"/>
              <a:t>4. Treat Separately (For Genuine Business Outliers)</a:t>
            </a:r>
            <a:endParaRPr lang="en-GB" dirty="0"/>
          </a:p>
          <a:p>
            <a:pPr lvl="1"/>
            <a:r>
              <a:rPr lang="en-GB" dirty="0"/>
              <a:t>If an outlier is a real business event (e.g., </a:t>
            </a:r>
            <a:r>
              <a:rPr lang="en-GB" b="1" dirty="0"/>
              <a:t>a high-value sale</a:t>
            </a:r>
            <a:r>
              <a:rPr lang="en-GB" dirty="0"/>
              <a:t>), analyse it separately.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77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D79A5D-8BC9-A056-9A0B-3D7596D81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F59AD-1E40-3F0B-9187-F6282B17D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22CEA-2D15-3C61-9678-4D179B021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33F635-4A3A-6580-86CB-0939A8220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26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F07F70B-B610-AC88-BC51-16CF12B539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Detect &amp; Handle Outliers in Power BI: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1: Load the Dataset in Power Query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Open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BI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go to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Query Editor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Select the dataset containing potential outliers.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2: Identify Outliers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Boxplots in Power BI Visualisations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find extreme values.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Create a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Z-score column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flag values greater than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+3 or -3 standard deviations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3: Handle Outliers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Remove Outliers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Filter out extreme values if they are errors.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Apply </a:t>
            </a:r>
            <a:r>
              <a:rPr kumimoji="0" lang="en-GB" sz="22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Winsorisation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Use a DAX formula to cap extreme values at the 99th percentile.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Apply Log Transformation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Create a new column using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LOG(Sales)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reduce the impact of large values.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4: Validate Changes &amp; Load Cleaned Data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Review updated data for accuracy.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Click </a:t>
            </a: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"Close &amp; Apply"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update Power BI reports.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92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73BCA-0BF8-22E8-BF3F-17D7E299B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4️⃣ Standardising Data Formats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23481-A2E0-F8E8-EABB-66C2B7060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33A8A5-431F-3D98-B256-D39B7690E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2B91B66-2DE9-1E73-FBAE-3367587F513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Ensuring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consistent formatting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across all data fields. Converting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text, numerical, and date formats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into a structured format suitable for analysis.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Why Is </a:t>
            </a:r>
            <a:r>
              <a:rPr kumimoji="0" lang="en-US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Standardising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Data Formats Important?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Prevents </a:t>
            </a:r>
            <a:r>
              <a:rPr kumimoji="0" lang="en-US" alt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errors in calculations and analysis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b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Ensures </a:t>
            </a:r>
            <a:r>
              <a:rPr kumimoji="0" lang="en-US" alt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data consistency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across merged datasets.</a:t>
            </a:r>
            <a:b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Improves </a:t>
            </a:r>
            <a:r>
              <a:rPr kumimoji="0" lang="en-US" alt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data compatibility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 </a:t>
            </a:r>
            <a:r>
              <a:rPr kumimoji="0" lang="en-US" alt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visualisation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machine learning models.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3268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85C06C-8F4F-5F3D-363B-FC46E89EB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B3DC8-0D83-24F5-E7AA-B9CCD56D7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4️⃣ Standardising Data Formats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B43DE-6B22-8BE8-1AB5-013C31B26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2866A-7132-65AA-12ED-1CD3F1639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E99B1FD-866E-7116-10AB-D220DB2D41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 from Our Dataset: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b="1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Identified Issues: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Region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field contains multiple formats (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Transaction_Date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has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different formats across records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Product_Price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is stored as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text instead of a numeric value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causing errors in calculations.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9237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1A270-7732-8E43-182C-E0CB0EF69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E4AFE-3B25-EE5B-D8D5-B5EAAF2C2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4️⃣ Standardising Data Formats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D0812-2C39-3F01-2F1A-599A3DAE8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EDDB7-9F63-8EAA-7BA7-556E97DEC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90DE48B-6EBF-C7C2-1AB3-4EC1263BD0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How to </a:t>
            </a:r>
            <a:r>
              <a:rPr kumimoji="0" lang="en-US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Text Data?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Convert all text values to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lowercase or proper case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instead of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 Trim unnecessary spaces and remove extra characters (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 A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→ </a:t>
            </a:r>
            <a:r>
              <a:rPr kumimoji="0" lang="en-US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ProductA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 Use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find and replace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correct spelling variations (</a:t>
            </a:r>
            <a:r>
              <a:rPr kumimoji="0" lang="en-US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coustomer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customer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How to </a:t>
            </a:r>
            <a:r>
              <a:rPr kumimoji="0" lang="en-US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Date Formats?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Convert all date values to a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single consistent format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(e.g.,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YYYY-MM-DD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 Ensure date fields are </a:t>
            </a:r>
            <a:r>
              <a:rPr kumimoji="0" lang="en-US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recognised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as date type, not text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Adjust </a:t>
            </a:r>
            <a:r>
              <a:rPr kumimoji="0" lang="en-US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timezone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differences if datasets come from multiple locations.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How to </a:t>
            </a:r>
            <a:r>
              <a:rPr kumimoji="0" lang="en-US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Numeric Data?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Convert numerical values stored as text into proper numeric data types.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Ensure consistent units (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Price = 100 USD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vs.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100 GBP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convert to a standard currency).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 Remove unnecessary symbols (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£100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100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825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4653FF-CA4B-DC2F-FB62-B63494B608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81739-8C35-F9B9-F203-77B973A94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4️⃣ Standardising Data Formats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8CB66C-438B-1E0E-A2CA-F57E68CFD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2E709-6178-2670-66FE-41778B195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EB02111-22B3-BEBA-11A9-20B57282AD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Data Formats in Power BI: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1: Load the Dataset in Power Query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Open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BI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navigate to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Query Editor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Identify columns with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format inconsistencies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(text, dates, numbers).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2: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Text Data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"Transform" → "Format" → "</a:t>
            </a:r>
            <a:r>
              <a:rPr kumimoji="0" lang="en-US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Capitalise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Each Word" or "Lowercase"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clean text.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Apply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"Trim" and "Clean" functions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remove extra spaces and characters.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"Replace Values"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category names (</a:t>
            </a:r>
            <a:r>
              <a:rPr kumimoji="0" lang="en-US" alt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7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</a:t>
            </a:r>
            <a:r>
              <a:rPr kumimoji="0" lang="en-US" alt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7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3: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Date Formats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Ensure all date fields are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converted to "Date" type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"Transform" → "Date" → "Change Type"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set a consistent format (</a:t>
            </a:r>
            <a:r>
              <a:rPr kumimoji="0" lang="en-US" alt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YYYY-MM-DD</a:t>
            </a:r>
            <a:r>
              <a:rPr kumimoji="0" lang="en-US" altLang="en-US" sz="7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4: Convert Numeric Values Correctly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Convert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text-based numbers into numeric format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using </a:t>
            </a:r>
            <a:r>
              <a:rPr kumimoji="0" lang="en-US" alt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Change Type</a:t>
            </a:r>
            <a:r>
              <a:rPr kumimoji="0" lang="en-US" altLang="en-US" sz="7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"Replace Values"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remove currency symbols before converting.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5: Apply &amp; Validate Changes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Click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"Close &amp; Apply"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update the dataset.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Check the </a:t>
            </a: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summary statistics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ensure consistency.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66522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20307-89BA-F5FB-31AA-EAF80DCF0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0BB31-A019-C151-4C61-0BA91E515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2D18E8-09F1-B98B-A506-2AED0F7BC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31</a:t>
            </a:fld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D058264-8BE2-B074-AD53-264C2A778C2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Categorical data represents distinct groups or categories rather than numerical values. Examples include customer location (Region), product category, payment method, or customer segment.</a:t>
            </a:r>
          </a:p>
          <a:p>
            <a:endParaRPr lang="en-GB" dirty="0"/>
          </a:p>
          <a:p>
            <a:r>
              <a:rPr lang="en-GB" dirty="0"/>
              <a:t>Why Do We Need to Transform Categorical Data?</a:t>
            </a:r>
          </a:p>
          <a:p>
            <a:pPr marL="457200" lvl="1" indent="0">
              <a:buNone/>
            </a:pPr>
            <a:r>
              <a:rPr lang="en-GB" dirty="0"/>
              <a:t>+ Machine learning models and statistical analysis require numerical inputs.</a:t>
            </a:r>
            <a:br>
              <a:rPr lang="en-GB" dirty="0"/>
            </a:br>
            <a:r>
              <a:rPr lang="en-GB" dirty="0"/>
              <a:t>+ Ensures consistency in categorical labels (North, NORTH, N).</a:t>
            </a:r>
            <a:br>
              <a:rPr lang="en-GB" dirty="0"/>
            </a:br>
            <a:r>
              <a:rPr lang="en-GB" dirty="0"/>
              <a:t>+ Helps identify patterns and relationships between categories.</a:t>
            </a:r>
          </a:p>
          <a:p>
            <a:endParaRPr lang="en-GB" dirty="0"/>
          </a:p>
          <a:p>
            <a:r>
              <a:rPr lang="en-GB" dirty="0"/>
              <a:t>Types of Categorical Data:</a:t>
            </a:r>
          </a:p>
          <a:p>
            <a:pPr marL="457200" lvl="1" indent="0">
              <a:buNone/>
            </a:pPr>
            <a:r>
              <a:rPr lang="en-GB" dirty="0"/>
              <a:t>+ Nominal Data: Categories without a meaningful order (e.g., product category, gender).</a:t>
            </a:r>
            <a:br>
              <a:rPr lang="en-GB" dirty="0"/>
            </a:br>
            <a:r>
              <a:rPr lang="en-GB" dirty="0"/>
              <a:t>+ Ordinal Data: Categories with an inherent order (e.g., customer satisfaction: Low, Medium, High).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98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AF904-CAF3-56B5-F3A8-901DF8153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EED78-48E6-8EB5-0E75-C00F4D35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20E3D-F589-8BF2-BE28-3ED8D16AF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4B93CC-3361-7E60-8DE9-3F3993BF2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E42AC7C-1977-50D3-8C20-DBF9AF9ACD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Example from Our Dataset:</a:t>
            </a:r>
          </a:p>
          <a:p>
            <a:endParaRPr lang="en-GB" dirty="0"/>
          </a:p>
          <a:p>
            <a:r>
              <a:rPr lang="en-GB" b="1" dirty="0"/>
              <a:t>Identified Issues:</a:t>
            </a:r>
          </a:p>
          <a:p>
            <a:pPr lvl="1"/>
            <a:r>
              <a:rPr lang="en-GB" dirty="0"/>
              <a:t>Region is recorded inconsistently (north, NORTH, N).</a:t>
            </a:r>
          </a:p>
          <a:p>
            <a:pPr lvl="1"/>
            <a:r>
              <a:rPr lang="en-GB" dirty="0" err="1"/>
              <a:t>Product_Category</a:t>
            </a:r>
            <a:r>
              <a:rPr lang="en-GB" dirty="0"/>
              <a:t> is stored as text and needs conversion for analysis.</a:t>
            </a:r>
          </a:p>
          <a:p>
            <a:pPr lvl="1"/>
            <a:r>
              <a:rPr lang="en-GB" dirty="0" err="1"/>
              <a:t>Customer_Satisfaction</a:t>
            </a:r>
            <a:r>
              <a:rPr lang="en-GB" dirty="0"/>
              <a:t> (Low, Medium, High) needs ordinal encoding to maintain order.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12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DF4F2D-8B38-CF64-4449-9089853045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004FD-E431-27C2-13CF-BCB994CA1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4FCD-BC4E-5EFD-67BF-78A04D74A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pPr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62A26E-E89C-FD93-9EB8-AEC48703C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33</a:t>
            </a:fld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0442591-EAD1-B89F-6149-77F94567D20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How to Transform Categorical Data?</a:t>
            </a:r>
          </a:p>
          <a:p>
            <a:r>
              <a:rPr lang="en-GB" b="1" dirty="0"/>
              <a:t>1. Standardise Text Formatting</a:t>
            </a:r>
          </a:p>
          <a:p>
            <a:pPr lvl="1"/>
            <a:r>
              <a:rPr lang="en-GB" dirty="0"/>
              <a:t>Convert all text values to lowercase or proper case (north → North).</a:t>
            </a:r>
          </a:p>
          <a:p>
            <a:pPr lvl="1"/>
            <a:r>
              <a:rPr lang="en-GB" dirty="0"/>
              <a:t>Remove extra spaces and special characters.</a:t>
            </a:r>
          </a:p>
          <a:p>
            <a:r>
              <a:rPr lang="en-GB" b="1" dirty="0"/>
              <a:t>2. Encoding Techniques for Categorical Variables</a:t>
            </a:r>
          </a:p>
          <a:p>
            <a:pPr lvl="1"/>
            <a:r>
              <a:rPr lang="en-GB" dirty="0"/>
              <a:t>One-Hot Encoding → Converts categories into separate binary columns (e.g., </a:t>
            </a:r>
            <a:r>
              <a:rPr lang="en-GB" dirty="0" err="1"/>
              <a:t>Region_East</a:t>
            </a:r>
            <a:r>
              <a:rPr lang="en-GB" dirty="0"/>
              <a:t>, </a:t>
            </a:r>
            <a:r>
              <a:rPr lang="en-GB" dirty="0" err="1"/>
              <a:t>Region_West</a:t>
            </a:r>
            <a:r>
              <a:rPr lang="en-GB" dirty="0"/>
              <a:t>).</a:t>
            </a:r>
          </a:p>
          <a:p>
            <a:pPr lvl="1"/>
            <a:r>
              <a:rPr lang="en-GB" dirty="0"/>
              <a:t>Label Encoding → Assigns numerical values to categories (Low=1, Medium=2, High=3).</a:t>
            </a:r>
          </a:p>
          <a:p>
            <a:pPr lvl="1"/>
            <a:r>
              <a:rPr lang="en-GB" dirty="0"/>
              <a:t>Frequency Encoding → Replaces categories with their occurrence counts.</a:t>
            </a:r>
          </a:p>
          <a:p>
            <a:pPr lvl="1"/>
            <a:r>
              <a:rPr lang="en-GB" dirty="0"/>
              <a:t>Target Encoding → Replaces categories with their average dependent variable value (used in machine learning).</a:t>
            </a:r>
          </a:p>
          <a:p>
            <a:r>
              <a:rPr lang="en-GB" b="1" dirty="0"/>
              <a:t>3. Group Rare Categories Together</a:t>
            </a:r>
          </a:p>
          <a:p>
            <a:pPr lvl="1"/>
            <a:r>
              <a:rPr lang="en-GB" dirty="0"/>
              <a:t>Combine categories with low occurrence (Other category).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876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A5DFE-15AA-32C7-455E-0A4790848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46A2-C45E-7BAE-922E-F2667B7C3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3747F-E4B5-2162-67BA-C260DD173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746339-2DC5-A55E-85CF-B48920103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34</a:t>
            </a:fld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4EC4B05-9271-989F-C292-DC44F095A2DF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339662977"/>
              </p:ext>
            </p:extLst>
          </p:nvPr>
        </p:nvGraphicFramePr>
        <p:xfrm>
          <a:off x="216930" y="1069975"/>
          <a:ext cx="114808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7055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1114EC-E50E-7B7C-8ADD-17040003C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71F37-F2E6-1594-F6E8-BFE5AD2A5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3645E-2C5C-4F52-C4A7-F6FCD1D19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9FA684-673D-77CB-9D37-4689BF2B9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35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D56AB8-DE77-0527-06BB-54200D6C2F1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5191125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/>
              <a:t> Steps to Transform Categorical Data in Power BI: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Step 1: Load the Dataset in Power Query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dirty="0"/>
              <a:t>Open Power BI and navigate to Power Query Editor.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dirty="0"/>
              <a:t>Identify categorical columns (Region, </a:t>
            </a:r>
            <a:r>
              <a:rPr lang="en-US" altLang="en-US" dirty="0" err="1"/>
              <a:t>Product_Category</a:t>
            </a:r>
            <a:r>
              <a:rPr lang="en-US" altLang="en-US" dirty="0"/>
              <a:t>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Step 2: </a:t>
            </a:r>
            <a:r>
              <a:rPr lang="en-US" altLang="en-US" dirty="0" err="1"/>
              <a:t>Standardise</a:t>
            </a:r>
            <a:r>
              <a:rPr lang="en-US" altLang="en-US" dirty="0"/>
              <a:t> Text Data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Use "Transform" → "Format" → "</a:t>
            </a:r>
            <a:r>
              <a:rPr lang="en-US" altLang="en-US" dirty="0" err="1"/>
              <a:t>Capitalise</a:t>
            </a:r>
            <a:r>
              <a:rPr lang="en-US" altLang="en-US" dirty="0"/>
              <a:t> Each Word" or "Lowercase" to clean category names.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dirty="0"/>
              <a:t>Use "Replace Values" to correct inconsistencies (north → North).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Step 3: Apply Encoding Techniques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One-Hot Encoding:</a:t>
            </a:r>
          </a:p>
          <a:p>
            <a:pPr marL="1271587" lvl="2" indent="-457200"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Use Pivot Columns to create binary columns for each category.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Label Encoding:</a:t>
            </a:r>
          </a:p>
          <a:p>
            <a:pPr marL="1271587" lvl="2" indent="-457200"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Use "Add Column" → "Conditional Column" to assign numeric values (Low=1, Medium=2, High=3).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Step 4: Validate &amp; Apply Changes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dirty="0"/>
              <a:t>Click "Close &amp; Apply" to update the dataset.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dirty="0"/>
              <a:t>Use </a:t>
            </a:r>
            <a:r>
              <a:rPr lang="en-US" altLang="en-US" dirty="0" err="1"/>
              <a:t>visualisations</a:t>
            </a:r>
            <a:r>
              <a:rPr lang="en-US" altLang="en-US" dirty="0"/>
              <a:t> to verify whether categories were properly transformed.</a:t>
            </a:r>
          </a:p>
        </p:txBody>
      </p:sp>
    </p:spTree>
    <p:extLst>
      <p:ext uri="{BB962C8B-B14F-4D97-AF65-F5344CB8AC3E}">
        <p14:creationId xmlns:p14="http://schemas.microsoft.com/office/powerpoint/2010/main" val="371944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5D082-C868-EE0E-0F5C-9B6085F86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6️⃣ Scaling &amp; Normalisation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4CBA9-8683-AFD6-E197-09F1461D8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94A8D9-CD68-6098-406D-DCC09F9FE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F6D20-B28E-C396-71BF-7FF0FDC7E84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+ </a:t>
            </a:r>
            <a:r>
              <a:rPr lang="en-GB" b="1" dirty="0"/>
              <a:t>Scaling</a:t>
            </a:r>
            <a:r>
              <a:rPr lang="en-GB" dirty="0"/>
              <a:t> adjusts numerical values to a consistent range for comparison.</a:t>
            </a:r>
          </a:p>
          <a:p>
            <a:pPr marL="0" indent="0">
              <a:buNone/>
            </a:pPr>
            <a:r>
              <a:rPr lang="en-GB" dirty="0"/>
              <a:t>+ </a:t>
            </a:r>
            <a:r>
              <a:rPr lang="en-GB" b="1" dirty="0"/>
              <a:t>Normalisation</a:t>
            </a:r>
            <a:r>
              <a:rPr lang="en-GB" dirty="0"/>
              <a:t> transforms data into a </a:t>
            </a:r>
            <a:r>
              <a:rPr lang="en-GB" b="1" dirty="0"/>
              <a:t>standard format</a:t>
            </a:r>
            <a:r>
              <a:rPr lang="en-GB" dirty="0"/>
              <a:t>, making it easier for models to interpret.</a:t>
            </a:r>
          </a:p>
          <a:p>
            <a:r>
              <a:rPr lang="en-GB" dirty="0"/>
              <a:t> Why Are Scaling &amp; Normalisation Important?</a:t>
            </a:r>
          </a:p>
          <a:p>
            <a:pPr marL="179388" lvl="1" indent="0">
              <a:buNone/>
            </a:pPr>
            <a:r>
              <a:rPr lang="en-GB" dirty="0"/>
              <a:t>+ Prevents large-value features from dominating analysis.</a:t>
            </a:r>
          </a:p>
          <a:p>
            <a:pPr marL="179388" lvl="1" indent="0">
              <a:buNone/>
            </a:pPr>
            <a:r>
              <a:rPr lang="en-GB" dirty="0"/>
              <a:t>+ Improves comparability between variables in machine learning models.</a:t>
            </a:r>
          </a:p>
          <a:p>
            <a:pPr marL="179388" lvl="1" indent="0">
              <a:buNone/>
            </a:pPr>
            <a:r>
              <a:rPr lang="en-GB" dirty="0"/>
              <a:t>+ Reduces model bias due to different unit scales (e.g., </a:t>
            </a:r>
            <a:r>
              <a:rPr lang="en-GB" dirty="0" err="1"/>
              <a:t>Total_Sales</a:t>
            </a:r>
            <a:r>
              <a:rPr lang="en-GB" dirty="0"/>
              <a:t> vs. Discount %).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6B2BF9-6168-0BEF-019D-9B5AC5CCC0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7100" y="4487119"/>
            <a:ext cx="8745652" cy="12391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00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38723-FA47-426A-50D6-34D152BD8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6317-6D05-08D2-18D5-C1D47E234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6️⃣ Scaling &amp; Normalisation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BADC5-2911-7A30-682E-010B3D650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43CFDD-DCB2-246D-AA41-82E125752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37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37564-892D-1655-38CC-0EE39A9C8F9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Example from Our Dataset:</a:t>
            </a:r>
          </a:p>
          <a:p>
            <a:endParaRPr lang="en-GB" dirty="0"/>
          </a:p>
          <a:p>
            <a:r>
              <a:rPr lang="en-GB" b="1" dirty="0"/>
              <a:t>Identified Issues:</a:t>
            </a:r>
          </a:p>
          <a:p>
            <a:pPr lvl="1"/>
            <a:r>
              <a:rPr lang="en-GB" dirty="0" err="1"/>
              <a:t>Product_Price</a:t>
            </a:r>
            <a:r>
              <a:rPr lang="en-GB" dirty="0"/>
              <a:t> ranges from £5 to £10,000, making it difficult to compare with other variables.</a:t>
            </a:r>
          </a:p>
          <a:p>
            <a:pPr lvl="1"/>
            <a:r>
              <a:rPr lang="en-GB" dirty="0" err="1"/>
              <a:t>Total_Sales</a:t>
            </a:r>
            <a:r>
              <a:rPr lang="en-GB" dirty="0"/>
              <a:t> values vary significantly, making smaller values appear less important in models.</a:t>
            </a:r>
          </a:p>
          <a:p>
            <a:pPr lvl="1"/>
            <a:r>
              <a:rPr lang="en-GB" dirty="0"/>
              <a:t>Discount (%) is on a completely different scale than sales and revenue, requiring transformation.</a:t>
            </a:r>
          </a:p>
        </p:txBody>
      </p:sp>
    </p:spTree>
    <p:extLst>
      <p:ext uri="{BB962C8B-B14F-4D97-AF65-F5344CB8AC3E}">
        <p14:creationId xmlns:p14="http://schemas.microsoft.com/office/powerpoint/2010/main" val="225414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6141AF-4BEB-22B0-B01E-F1172A349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82870-07B9-1C79-22CC-962823BA9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6️⃣ Scaling &amp; Normalisation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5CA46-3A1F-2B7E-5EF2-78F6207B5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6EA887-F46B-84CE-6D00-32E206F6D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66934-4796-CCEB-0F97-7B22EE61F5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Common Techniques for Scaling &amp; Normalisation</a:t>
            </a:r>
            <a:endParaRPr lang="en-GB" dirty="0"/>
          </a:p>
          <a:p>
            <a:pPr lvl="1"/>
            <a:r>
              <a:rPr lang="en-GB" b="1" dirty="0"/>
              <a:t>1. Min-Max Scaling (Rescaling to 0-1 Range)</a:t>
            </a:r>
          </a:p>
          <a:p>
            <a:pPr lvl="2"/>
            <a:r>
              <a:rPr lang="en-GB" dirty="0"/>
              <a:t>Best for </a:t>
            </a:r>
            <a:r>
              <a:rPr lang="en-GB" b="1" dirty="0"/>
              <a:t>bounded numerical values</a:t>
            </a:r>
            <a:r>
              <a:rPr lang="en-GB" dirty="0"/>
              <a:t> (e.g., percentages, scores).</a:t>
            </a:r>
          </a:p>
          <a:p>
            <a:pPr lvl="2"/>
            <a:endParaRPr lang="en-GB" dirty="0"/>
          </a:p>
          <a:p>
            <a:pPr lvl="1"/>
            <a:r>
              <a:rPr lang="en-GB" b="1" dirty="0"/>
              <a:t>2. Z-Score Standardisation (Mean-Centred Scaling)</a:t>
            </a:r>
          </a:p>
          <a:p>
            <a:pPr lvl="2"/>
            <a:r>
              <a:rPr lang="en-GB" dirty="0"/>
              <a:t>Best for </a:t>
            </a:r>
            <a:r>
              <a:rPr lang="en-GB" b="1" dirty="0"/>
              <a:t>normalising data distributions</a:t>
            </a:r>
            <a:r>
              <a:rPr lang="en-GB" dirty="0"/>
              <a:t> for statistical analysis.</a:t>
            </a:r>
          </a:p>
          <a:p>
            <a:pPr lvl="2"/>
            <a:endParaRPr lang="en-GB" dirty="0"/>
          </a:p>
          <a:p>
            <a:pPr lvl="1"/>
            <a:r>
              <a:rPr lang="en-GB" b="1" dirty="0"/>
              <a:t>3. Log Transformation</a:t>
            </a:r>
            <a:endParaRPr lang="en-GB" dirty="0"/>
          </a:p>
          <a:p>
            <a:pPr lvl="2"/>
            <a:r>
              <a:rPr lang="en-GB" dirty="0"/>
              <a:t>Reduces the impact of outliers and </a:t>
            </a:r>
            <a:r>
              <a:rPr lang="en-GB" b="1" dirty="0"/>
              <a:t>skewed distributions</a:t>
            </a:r>
            <a:r>
              <a:rPr lang="en-GB" dirty="0"/>
              <a:t>.</a:t>
            </a:r>
          </a:p>
          <a:p>
            <a:pPr lvl="2"/>
            <a:endParaRPr lang="en-GB" dirty="0"/>
          </a:p>
          <a:p>
            <a:pPr lvl="1"/>
            <a:r>
              <a:rPr lang="en-GB" b="1" dirty="0"/>
              <a:t>4. Robust Scaling</a:t>
            </a:r>
            <a:endParaRPr lang="en-GB" dirty="0"/>
          </a:p>
          <a:p>
            <a:pPr lvl="2"/>
            <a:r>
              <a:rPr lang="en-GB" dirty="0"/>
              <a:t>Uses </a:t>
            </a:r>
            <a:r>
              <a:rPr lang="en-GB" b="1" dirty="0"/>
              <a:t>median and interquartile range (IQR)</a:t>
            </a:r>
            <a:r>
              <a:rPr lang="en-GB" dirty="0"/>
              <a:t> to scale data.</a:t>
            </a:r>
          </a:p>
          <a:p>
            <a:pPr lvl="2"/>
            <a:r>
              <a:rPr lang="en-GB" dirty="0"/>
              <a:t>Effective when </a:t>
            </a:r>
            <a:r>
              <a:rPr lang="en-GB" b="1" dirty="0"/>
              <a:t>data contains many outliers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ABAE5C-DC56-E764-8FE5-FEDE68DF64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541"/>
          <a:stretch/>
        </p:blipFill>
        <p:spPr>
          <a:xfrm>
            <a:off x="3263839" y="2285101"/>
            <a:ext cx="4436157" cy="3456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F17711-9B68-528E-4B6A-5FDA324B9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7959" y="3256174"/>
            <a:ext cx="5876082" cy="345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66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C9788F-140D-6D16-B451-33CEC81D4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4160-E65D-9F97-A94F-C2353DA9A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6️⃣ Scaling &amp; Normalisation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38BF7-FD5C-06A2-F620-2C6B56B8D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879E9-5E26-7F17-2448-412DFFAEE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39</a:t>
            </a:fld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FEF4106-CE07-1CC8-5955-BA874D4830D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973076821"/>
              </p:ext>
            </p:extLst>
          </p:nvPr>
        </p:nvGraphicFramePr>
        <p:xfrm>
          <a:off x="375349" y="963375"/>
          <a:ext cx="114808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8400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F3566-A35B-4D67-6BB8-0855F1BE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7️⃣ Feature Engineering &amp; Selection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0CFD1-76DF-770A-D94B-C788707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9BD65C-3B12-08A0-64F5-575E0CAC3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40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59B4F7-5D18-6270-0AA1-B2BD9DAD37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Feature Engineering is the process of </a:t>
            </a:r>
            <a:r>
              <a:rPr lang="en-GB" b="1" dirty="0"/>
              <a:t>creating new variables (features)</a:t>
            </a:r>
            <a:r>
              <a:rPr lang="en-GB" dirty="0"/>
              <a:t> from raw data to improve analysis and model performance. Helps uncover </a:t>
            </a:r>
            <a:r>
              <a:rPr lang="en-GB" b="1" dirty="0"/>
              <a:t>hidden patterns and relationships</a:t>
            </a:r>
            <a:r>
              <a:rPr lang="en-GB" dirty="0"/>
              <a:t> within data.</a:t>
            </a:r>
          </a:p>
          <a:p>
            <a:endParaRPr lang="en-GB" dirty="0"/>
          </a:p>
          <a:p>
            <a:r>
              <a:rPr lang="en-GB" dirty="0"/>
              <a:t>Feature Selection is the process of </a:t>
            </a:r>
            <a:r>
              <a:rPr lang="en-GB" b="1" dirty="0"/>
              <a:t>choosing the most relevant features</a:t>
            </a:r>
            <a:r>
              <a:rPr lang="en-GB" dirty="0"/>
              <a:t> for analysis and modelling. Removes </a:t>
            </a:r>
            <a:r>
              <a:rPr lang="en-GB" b="1" dirty="0"/>
              <a:t>irrelevant, redundant, or highly correlated variables</a:t>
            </a:r>
            <a:r>
              <a:rPr lang="en-GB" dirty="0"/>
              <a:t> that do not add value.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Why Are These Important?</a:t>
            </a:r>
          </a:p>
          <a:p>
            <a:pPr marL="457200" lvl="1" indent="0">
              <a:buNone/>
            </a:pPr>
            <a:r>
              <a:rPr lang="en-GB" dirty="0"/>
              <a:t>+ Feature Engineering </a:t>
            </a:r>
            <a:r>
              <a:rPr lang="en-GB" b="1" dirty="0"/>
              <a:t>improves predictive model accuracy</a:t>
            </a:r>
            <a:r>
              <a:rPr lang="en-GB" dirty="0"/>
              <a:t> by generating meaningful insights.</a:t>
            </a:r>
            <a:br>
              <a:rPr lang="en-GB" dirty="0"/>
            </a:br>
            <a:r>
              <a:rPr lang="en-GB" dirty="0"/>
              <a:t>+ Feature Selection </a:t>
            </a:r>
            <a:r>
              <a:rPr lang="en-GB" b="1" dirty="0"/>
              <a:t>reduces complexity</a:t>
            </a:r>
            <a:r>
              <a:rPr lang="en-GB" dirty="0"/>
              <a:t>, improves efficiency, and </a:t>
            </a:r>
            <a:r>
              <a:rPr lang="en-GB" b="1" dirty="0"/>
              <a:t>prevents overfitting</a:t>
            </a:r>
            <a:r>
              <a:rPr lang="en-GB" dirty="0"/>
              <a:t> in models.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41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3DB6B-9B88-C06C-109E-5885B5986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7️⃣ Feature Engineering &amp; Selection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100EE-2AD5-65FD-181E-C753FF372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F6142-694A-768D-080E-EC9B749E5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41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83EEF-7E90-FA68-DE3A-0D3A01C82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 Example from Our Dataset:</a:t>
            </a:r>
          </a:p>
          <a:p>
            <a:endParaRPr lang="en-GB" dirty="0"/>
          </a:p>
          <a:p>
            <a:r>
              <a:rPr lang="en-GB" dirty="0"/>
              <a:t>Feature Engineering Example:</a:t>
            </a:r>
          </a:p>
          <a:p>
            <a:pPr lvl="1"/>
            <a:r>
              <a:rPr lang="en-GB" dirty="0"/>
              <a:t>Create </a:t>
            </a:r>
            <a:r>
              <a:rPr lang="en-GB" dirty="0" err="1"/>
              <a:t>Discounted_Price</a:t>
            </a:r>
            <a:r>
              <a:rPr lang="en-GB" dirty="0"/>
              <a:t> = </a:t>
            </a:r>
            <a:r>
              <a:rPr lang="en-GB" dirty="0" err="1"/>
              <a:t>Product_Price</a:t>
            </a:r>
            <a:r>
              <a:rPr lang="en-GB" dirty="0"/>
              <a:t> * (1 - Discount%).</a:t>
            </a:r>
          </a:p>
          <a:p>
            <a:pPr lvl="1"/>
            <a:r>
              <a:rPr lang="en-GB" dirty="0"/>
              <a:t>Extract Day of Week from </a:t>
            </a:r>
            <a:r>
              <a:rPr lang="en-GB" dirty="0" err="1"/>
              <a:t>Transaction_Date</a:t>
            </a:r>
            <a:r>
              <a:rPr lang="en-GB" dirty="0"/>
              <a:t> to analyse purchase trends.</a:t>
            </a:r>
          </a:p>
          <a:p>
            <a:endParaRPr lang="en-GB" dirty="0"/>
          </a:p>
          <a:p>
            <a:r>
              <a:rPr lang="en-GB" dirty="0"/>
              <a:t>Feature Selection Example:</a:t>
            </a:r>
          </a:p>
          <a:p>
            <a:pPr lvl="1"/>
            <a:r>
              <a:rPr lang="en-GB" dirty="0"/>
              <a:t>Remove </a:t>
            </a:r>
            <a:r>
              <a:rPr lang="en-GB" dirty="0" err="1"/>
              <a:t>Customer_Age</a:t>
            </a:r>
            <a:r>
              <a:rPr lang="en-GB" dirty="0"/>
              <a:t> if </a:t>
            </a:r>
            <a:r>
              <a:rPr lang="en-GB" dirty="0" err="1"/>
              <a:t>Age_Group</a:t>
            </a:r>
            <a:r>
              <a:rPr lang="en-GB" dirty="0"/>
              <a:t> already provides the same insight.</a:t>
            </a:r>
          </a:p>
          <a:p>
            <a:pPr lvl="1"/>
            <a:r>
              <a:rPr lang="en-GB" dirty="0"/>
              <a:t>Drop </a:t>
            </a:r>
            <a:r>
              <a:rPr lang="en-GB" dirty="0" err="1"/>
              <a:t>Region_Code</a:t>
            </a:r>
            <a:r>
              <a:rPr lang="en-GB" dirty="0"/>
              <a:t> if Region is already used.</a:t>
            </a:r>
          </a:p>
        </p:txBody>
      </p:sp>
    </p:spTree>
    <p:extLst>
      <p:ext uri="{BB962C8B-B14F-4D97-AF65-F5344CB8AC3E}">
        <p14:creationId xmlns:p14="http://schemas.microsoft.com/office/powerpoint/2010/main" val="279325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339875-FF3E-9545-A421-ED5B4F316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EC47A-2C79-2595-C849-644F7572F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7️⃣ Feature Engineering &amp; Selection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FEE28-B985-F9FD-6568-DB46841B6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907113-CBAE-3F67-C617-486ADFCB8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42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D8605-8197-DD7E-B8F7-E2FE3D131B4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Feature Engineering Techniques: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1. Creating Derived Features</a:t>
            </a:r>
          </a:p>
          <a:p>
            <a:pPr lvl="1"/>
            <a:r>
              <a:rPr lang="en-GB" dirty="0"/>
              <a:t>Example: </a:t>
            </a:r>
            <a:r>
              <a:rPr lang="en-GB" dirty="0" err="1"/>
              <a:t>Total_Revenue</a:t>
            </a:r>
            <a:r>
              <a:rPr lang="en-GB" dirty="0"/>
              <a:t> = Quantity * </a:t>
            </a:r>
            <a:r>
              <a:rPr lang="en-GB" dirty="0" err="1"/>
              <a:t>Product_Price</a:t>
            </a:r>
            <a:r>
              <a:rPr lang="en-GB" dirty="0"/>
              <a:t>.</a:t>
            </a:r>
          </a:p>
          <a:p>
            <a:r>
              <a:rPr lang="en-GB" b="1" dirty="0"/>
              <a:t>2. Extracting Date-Based Features</a:t>
            </a:r>
          </a:p>
          <a:p>
            <a:pPr lvl="1"/>
            <a:r>
              <a:rPr lang="en-GB" dirty="0"/>
              <a:t>Extract Day, Month, Year, or Weekday from </a:t>
            </a:r>
            <a:r>
              <a:rPr lang="en-GB" dirty="0" err="1"/>
              <a:t>Transaction_Date</a:t>
            </a:r>
            <a:r>
              <a:rPr lang="en-GB" dirty="0"/>
              <a:t>.</a:t>
            </a:r>
          </a:p>
          <a:p>
            <a:r>
              <a:rPr lang="en-GB" b="1" dirty="0"/>
              <a:t>3. Binning &amp; Grouping</a:t>
            </a:r>
          </a:p>
          <a:p>
            <a:pPr lvl="1"/>
            <a:r>
              <a:rPr lang="en-GB" dirty="0"/>
              <a:t>Convert numerical variables into categories (e.g., Age Groups instead of raw ages).</a:t>
            </a:r>
          </a:p>
          <a:p>
            <a:r>
              <a:rPr lang="en-GB" b="1" dirty="0"/>
              <a:t>4. Interaction Features</a:t>
            </a:r>
          </a:p>
          <a:p>
            <a:pPr lvl="1"/>
            <a:r>
              <a:rPr lang="en-GB" dirty="0"/>
              <a:t>Combine features to create new insights (e.g., </a:t>
            </a:r>
            <a:r>
              <a:rPr lang="en-GB" dirty="0" err="1"/>
              <a:t>Customer_Loyalty</a:t>
            </a:r>
            <a:r>
              <a:rPr lang="en-GB" dirty="0"/>
              <a:t> = </a:t>
            </a:r>
            <a:r>
              <a:rPr lang="en-GB" dirty="0" err="1"/>
              <a:t>Total_Spend</a:t>
            </a:r>
            <a:r>
              <a:rPr lang="en-GB" dirty="0"/>
              <a:t> / </a:t>
            </a:r>
            <a:r>
              <a:rPr lang="en-GB" dirty="0" err="1"/>
              <a:t>Total_Orders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59185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F99BBD-411F-4BE0-8E3F-8C2019C73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62C1E-662A-043B-2AA2-0C98C6ABD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7️⃣ Feature Engineering &amp; Selection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01C99-C85B-38E6-39E0-3223D0EFA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3DD990-073F-4330-98C6-D6466B793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43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BF5DF-7E55-21F5-8D9D-EFEED9B82A3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Feature Selection Techniques:</a:t>
            </a:r>
          </a:p>
          <a:p>
            <a:endParaRPr lang="en-GB" dirty="0"/>
          </a:p>
          <a:p>
            <a:r>
              <a:rPr lang="en-GB" b="1" dirty="0"/>
              <a:t>1. Correlation Analysis</a:t>
            </a:r>
            <a:endParaRPr lang="en-GB" dirty="0"/>
          </a:p>
          <a:p>
            <a:pPr lvl="1"/>
            <a:r>
              <a:rPr lang="en-GB" dirty="0"/>
              <a:t>Remove highly correlated features that provide duplicate information.</a:t>
            </a:r>
          </a:p>
          <a:p>
            <a:r>
              <a:rPr lang="en-GB" b="1" dirty="0"/>
              <a:t>2. Variance Thresholding</a:t>
            </a:r>
            <a:endParaRPr lang="en-GB" dirty="0"/>
          </a:p>
          <a:p>
            <a:pPr lvl="1"/>
            <a:r>
              <a:rPr lang="en-GB" dirty="0"/>
              <a:t>Eliminate variables with low variability.</a:t>
            </a:r>
          </a:p>
          <a:p>
            <a:r>
              <a:rPr lang="en-GB" b="1" dirty="0"/>
              <a:t>3. Principal Component Analysis (PCA)</a:t>
            </a:r>
            <a:endParaRPr lang="en-GB" dirty="0"/>
          </a:p>
          <a:p>
            <a:pPr lvl="1"/>
            <a:r>
              <a:rPr lang="en-GB" dirty="0"/>
              <a:t>Reduce dimensionality by transforming correlated variables into independent components.</a:t>
            </a:r>
          </a:p>
          <a:p>
            <a:r>
              <a:rPr lang="en-GB" b="1" dirty="0"/>
              <a:t>4. Feature Importance Ranking (Machine Learning)</a:t>
            </a:r>
            <a:endParaRPr lang="en-GB" dirty="0"/>
          </a:p>
          <a:p>
            <a:pPr lvl="1"/>
            <a:r>
              <a:rPr lang="en-GB" dirty="0"/>
              <a:t>Use decision trees or regression models to determine the most important predictors.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52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B6FBD-1378-3E3E-F9CE-9BAD09241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8️⃣ </a:t>
            </a:r>
            <a:r>
              <a:rPr lang="en-GB" b="1"/>
              <a:t>Merging &amp; Splitting Datasets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6191E-B194-662C-83DD-99457873C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647283-5A7E-54C1-F5D7-EA7BD0E9B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D5B61-7277-B879-C7B6-05DE2F70290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Merging datasets</a:t>
            </a:r>
            <a:r>
              <a:rPr lang="en-GB" dirty="0"/>
              <a:t> refers to </a:t>
            </a:r>
            <a:r>
              <a:rPr lang="en-GB" b="1" dirty="0"/>
              <a:t>combining multiple data sources</a:t>
            </a:r>
            <a:r>
              <a:rPr lang="en-GB" dirty="0"/>
              <a:t> into a unified dataset based on common fields.</a:t>
            </a:r>
          </a:p>
          <a:p>
            <a:endParaRPr lang="en-GB" dirty="0"/>
          </a:p>
          <a:p>
            <a:r>
              <a:rPr lang="en-GB" b="1" dirty="0"/>
              <a:t>Splitting datasets</a:t>
            </a:r>
            <a:r>
              <a:rPr lang="en-GB" dirty="0"/>
              <a:t> involves </a:t>
            </a:r>
            <a:r>
              <a:rPr lang="en-GB" b="1" dirty="0"/>
              <a:t>dividing data into smaller, structured parts</a:t>
            </a:r>
            <a:r>
              <a:rPr lang="en-GB" dirty="0"/>
              <a:t> for better performance or specific analysis.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Why is This Important?</a:t>
            </a:r>
          </a:p>
          <a:p>
            <a:pPr marL="306388" lvl="1" indent="0">
              <a:buNone/>
            </a:pPr>
            <a:r>
              <a:rPr lang="en-GB" dirty="0"/>
              <a:t>+ Merging ensures </a:t>
            </a:r>
            <a:r>
              <a:rPr lang="en-GB" b="1" dirty="0"/>
              <a:t>complete and enriched datasets</a:t>
            </a:r>
            <a:r>
              <a:rPr lang="en-GB" dirty="0"/>
              <a:t> for analysis.</a:t>
            </a:r>
            <a:br>
              <a:rPr lang="en-GB" dirty="0"/>
            </a:br>
            <a:r>
              <a:rPr lang="en-GB" dirty="0"/>
              <a:t>+ Splitting improves </a:t>
            </a:r>
            <a:r>
              <a:rPr lang="en-GB" b="1" dirty="0"/>
              <a:t>performance and efficiency</a:t>
            </a:r>
            <a:r>
              <a:rPr lang="en-GB" dirty="0"/>
              <a:t> in processing large datasets.</a:t>
            </a:r>
            <a:br>
              <a:rPr lang="en-GB" dirty="0"/>
            </a:br>
            <a:r>
              <a:rPr lang="en-GB" dirty="0"/>
              <a:t>+ Essential for </a:t>
            </a:r>
            <a:r>
              <a:rPr lang="en-GB" b="1" dirty="0"/>
              <a:t>data integration, machine learning, and business reporting</a:t>
            </a:r>
            <a:r>
              <a:rPr lang="en-GB" dirty="0"/>
              <a:t>.</a:t>
            </a:r>
          </a:p>
          <a:p>
            <a:r>
              <a:rPr lang="en-GB" dirty="0"/>
              <a:t> </a:t>
            </a:r>
            <a:r>
              <a:rPr lang="en-GB" b="1" dirty="0"/>
              <a:t>Common Use Cases:</a:t>
            </a:r>
          </a:p>
          <a:p>
            <a:pPr marL="306388" lvl="1" indent="0">
              <a:buNone/>
            </a:pPr>
            <a:r>
              <a:rPr lang="en-GB" dirty="0"/>
              <a:t>+ </a:t>
            </a:r>
            <a:r>
              <a:rPr lang="en-GB" b="1" dirty="0"/>
              <a:t>Merging:</a:t>
            </a:r>
            <a:r>
              <a:rPr lang="en-GB" dirty="0"/>
              <a:t> Combining customer data with transaction history.</a:t>
            </a:r>
            <a:br>
              <a:rPr lang="en-GB" dirty="0"/>
            </a:br>
            <a:r>
              <a:rPr lang="en-GB" dirty="0"/>
              <a:t>+ </a:t>
            </a:r>
            <a:r>
              <a:rPr lang="en-GB" b="1" dirty="0"/>
              <a:t>Splitting:</a:t>
            </a:r>
            <a:r>
              <a:rPr lang="en-GB" dirty="0"/>
              <a:t> Dividing data into </a:t>
            </a:r>
            <a:r>
              <a:rPr lang="en-GB" b="1" dirty="0"/>
              <a:t>training and test sets</a:t>
            </a:r>
            <a:r>
              <a:rPr lang="en-GB" dirty="0"/>
              <a:t> for machine learning.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805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4C204B-2568-5A34-1163-7C3902C0A7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204BB-FC46-2639-D080-E39583D49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8️⃣ </a:t>
            </a:r>
            <a:r>
              <a:rPr lang="en-GB" b="1"/>
              <a:t>Merging &amp; Splitting Datasets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5C8E5-D46A-6DCD-290C-7E60C83BC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48BB32-9103-BF44-0706-24077A43C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4902F-45AC-6A80-8AE7-61BA7B141CF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 Example from Our Dataset:</a:t>
            </a:r>
          </a:p>
          <a:p>
            <a:endParaRPr lang="en-GB" dirty="0"/>
          </a:p>
          <a:p>
            <a:pPr lvl="1"/>
            <a:r>
              <a:rPr lang="en-GB" dirty="0"/>
              <a:t>Merging Example: Joining Sales Transactions with Customer Demographics to gain deeper insights.</a:t>
            </a:r>
          </a:p>
          <a:p>
            <a:pPr lvl="1"/>
            <a:r>
              <a:rPr lang="en-GB" dirty="0"/>
              <a:t>Splitting Example: Separating historical sales data into Q1, Q2, Q3, and Q4 for quarterly analysis.</a:t>
            </a:r>
          </a:p>
        </p:txBody>
      </p:sp>
    </p:spTree>
    <p:extLst>
      <p:ext uri="{BB962C8B-B14F-4D97-AF65-F5344CB8AC3E}">
        <p14:creationId xmlns:p14="http://schemas.microsoft.com/office/powerpoint/2010/main" val="419249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2E306-AB70-AFDD-740F-F0189AB17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D1F6E-256D-3D22-ECD7-A711D6066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8️⃣ </a:t>
            </a:r>
            <a:r>
              <a:rPr lang="en-GB" b="1"/>
              <a:t>Merging &amp; Splitting Datasets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B13EB9-B413-D3A4-0AA0-166E2D46B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E0BB52-9B96-AC57-E4EC-9141BB63A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4B565-3580-AEF1-7487-91208E2D56C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Techniques for Merging Datasets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1. Inner Join (Intersection of Data)</a:t>
            </a:r>
            <a:endParaRPr lang="en-GB" dirty="0"/>
          </a:p>
          <a:p>
            <a:pPr lvl="1"/>
            <a:r>
              <a:rPr lang="en-GB" dirty="0"/>
              <a:t>Keeps only records that exist in </a:t>
            </a:r>
            <a:r>
              <a:rPr lang="en-GB" b="1" dirty="0"/>
              <a:t>both datasets</a:t>
            </a:r>
            <a:r>
              <a:rPr lang="en-GB" dirty="0"/>
              <a:t>.</a:t>
            </a:r>
          </a:p>
          <a:p>
            <a:r>
              <a:rPr lang="en-GB" b="1" dirty="0"/>
              <a:t>2. Left Join (Keep All from Left, Matching from Right)</a:t>
            </a:r>
            <a:endParaRPr lang="en-GB" dirty="0"/>
          </a:p>
          <a:p>
            <a:pPr lvl="1"/>
            <a:r>
              <a:rPr lang="en-GB" dirty="0"/>
              <a:t>Retains all records from the left dataset and only matching records from the right dataset.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3. Right Join (Opposite of Left Join)</a:t>
            </a:r>
            <a:endParaRPr lang="en-GB" dirty="0"/>
          </a:p>
          <a:p>
            <a:pPr lvl="1"/>
            <a:r>
              <a:rPr lang="en-GB" dirty="0"/>
              <a:t>Keeps all records from the right dataset and only matching records from the left.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4. Full Outer Join (Complete Merge)</a:t>
            </a:r>
            <a:endParaRPr lang="en-GB" dirty="0"/>
          </a:p>
          <a:p>
            <a:pPr lvl="1"/>
            <a:r>
              <a:rPr lang="en-GB" dirty="0"/>
              <a:t>Combines all records from both datasets, filling missing values where no match is found.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385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D1EB0-B60F-FFFA-F17B-7C235F013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40A47-F2A9-19A8-8F76-3ECB1CBC1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8️⃣ </a:t>
            </a:r>
            <a:r>
              <a:rPr lang="en-GB" b="1"/>
              <a:t>Merging &amp; Splitting Datasets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20DA3-F15E-9F21-87B3-9D56D6D95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251859-003E-47AD-E24F-6F549B0BF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47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9BA4-52DB-4CA0-755F-DD426425DC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Techniques for Splitting Datasets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1. Row-Based Splitting</a:t>
            </a:r>
            <a:endParaRPr lang="en-GB" dirty="0"/>
          </a:p>
          <a:p>
            <a:pPr lvl="1"/>
            <a:r>
              <a:rPr lang="en-GB" dirty="0"/>
              <a:t>Dividing data based on a specific period (e.g., </a:t>
            </a:r>
            <a:r>
              <a:rPr lang="en-GB" b="1" dirty="0"/>
              <a:t>splitting sales by year or quarter</a:t>
            </a:r>
            <a:r>
              <a:rPr lang="en-GB" dirty="0"/>
              <a:t>).</a:t>
            </a:r>
          </a:p>
          <a:p>
            <a:r>
              <a:rPr lang="en-GB" b="1" dirty="0"/>
              <a:t>2. Column-Based Splitting</a:t>
            </a:r>
            <a:endParaRPr lang="en-GB" dirty="0"/>
          </a:p>
          <a:p>
            <a:pPr lvl="1"/>
            <a:r>
              <a:rPr lang="en-GB" dirty="0"/>
              <a:t>Keeping only relevant columns for different analyses (e.g., </a:t>
            </a:r>
            <a:r>
              <a:rPr lang="en-GB" b="1" dirty="0"/>
              <a:t>separating personal and transactional data</a:t>
            </a:r>
            <a:r>
              <a:rPr lang="en-GB" dirty="0"/>
              <a:t>).</a:t>
            </a:r>
          </a:p>
          <a:p>
            <a:r>
              <a:rPr lang="en-GB" b="1" dirty="0"/>
              <a:t>3. Machine Learning Splitting</a:t>
            </a:r>
            <a:endParaRPr lang="en-GB" dirty="0"/>
          </a:p>
          <a:p>
            <a:pPr lvl="1"/>
            <a:r>
              <a:rPr lang="en-GB" dirty="0"/>
              <a:t>Dividing data into </a:t>
            </a:r>
            <a:r>
              <a:rPr lang="en-GB" b="1" dirty="0"/>
              <a:t>training, validation, and test sets</a:t>
            </a:r>
            <a:r>
              <a:rPr lang="en-GB" dirty="0"/>
              <a:t> (e.g., 80%-10%-10% split).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6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5DCFA9-5C1A-F5A6-4E51-9A4E084A3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DA278-7D21-5437-6A2A-1838C843FB5E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9448800" y="4114800"/>
            <a:ext cx="2743200" cy="365125"/>
          </a:xfrm>
        </p:spPr>
        <p:txBody>
          <a:bodyPr/>
          <a:lstStyle/>
          <a:p>
            <a:fld id="{C2A89D26-1AAA-41DB-A80C-FE4372663E2E}" type="datetime1">
              <a:rPr lang="en-GB" smtClean="0"/>
              <a:t>17/06/2025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F24971-8B55-601F-8F15-BA7D146C427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8450" y="5676900"/>
            <a:ext cx="463550" cy="373063"/>
          </a:xfrm>
        </p:spPr>
        <p:txBody>
          <a:bodyPr/>
          <a:lstStyle/>
          <a:p>
            <a:fld id="{2DE8C7BD-FE6E-4315-B3B6-D04DBA432C26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347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8D12ED9B-AC0C-47D4-A106-3FBCE3A4C13F}" vid="{CE05DAFA-791E-447A-B01C-3261F4C57215}"/>
    </a:ext>
  </a:extLst>
</a:theme>
</file>

<file path=ppt/theme/theme2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97</TotalTime>
  <Words>4380</Words>
  <Application>Microsoft Office PowerPoint</Application>
  <PresentationFormat>Widescreen</PresentationFormat>
  <Paragraphs>522</Paragraphs>
  <Slides>48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7" baseType="lpstr">
      <vt:lpstr>Aptos</vt:lpstr>
      <vt:lpstr>Arial</vt:lpstr>
      <vt:lpstr>Arial Unicode MS</vt:lpstr>
      <vt:lpstr>Calibri</vt:lpstr>
      <vt:lpstr>Calibri Light</vt:lpstr>
      <vt:lpstr>Symbol</vt:lpstr>
      <vt:lpstr>Wingdings</vt:lpstr>
      <vt:lpstr>UWTSD Serif 2025_2</vt:lpstr>
      <vt:lpstr>1_UWTSD Serif 2025_2</vt:lpstr>
      <vt:lpstr>Data Mining &amp; Visualisation (ACCA7015)  Week 6</vt:lpstr>
      <vt:lpstr>Weekly Schedule</vt:lpstr>
      <vt:lpstr>Recap</vt:lpstr>
      <vt:lpstr>Recap – CRISP-DM</vt:lpstr>
      <vt:lpstr>Recap – CRISP-DM</vt:lpstr>
      <vt:lpstr>Recap – CRISP-DM</vt:lpstr>
      <vt:lpstr>CRISP Phase 3: Data Preparation</vt:lpstr>
      <vt:lpstr>Data Preparation in CRISP-DM</vt:lpstr>
      <vt:lpstr>Why Data Preparation is Important?</vt:lpstr>
      <vt:lpstr>Data Preparation vs. Data Understanding – What’s the Difference?</vt:lpstr>
      <vt:lpstr>The Data Preparation Process – Key Steps</vt:lpstr>
      <vt:lpstr>1️⃣ Handling Missing Data</vt:lpstr>
      <vt:lpstr>1️⃣ Handling Missing Data</vt:lpstr>
      <vt:lpstr>1️⃣ Handling Missing Data</vt:lpstr>
      <vt:lpstr>1️⃣ Handling Missing Data</vt:lpstr>
      <vt:lpstr>1️⃣ Handling Missing Data</vt:lpstr>
      <vt:lpstr>2️⃣ Removing Duplicates</vt:lpstr>
      <vt:lpstr>2️⃣ Removing Duplicates</vt:lpstr>
      <vt:lpstr>2️⃣ Removing Duplicates</vt:lpstr>
      <vt:lpstr>2️⃣ Removing Duplicates</vt:lpstr>
      <vt:lpstr>2️⃣ Removing Duplicates</vt:lpstr>
      <vt:lpstr>3️⃣ Detecting &amp; Handling Outliers</vt:lpstr>
      <vt:lpstr>3️⃣ Detecting &amp; Handling Outliers</vt:lpstr>
      <vt:lpstr>3️⃣ Detecting &amp; Handling Outliers</vt:lpstr>
      <vt:lpstr>3️⃣ Detecting &amp; Handling Outliers</vt:lpstr>
      <vt:lpstr>3️⃣ Detecting &amp; Handling Outliers</vt:lpstr>
      <vt:lpstr>4️⃣ Standardising Data Formats</vt:lpstr>
      <vt:lpstr>4️⃣ Standardising Data Formats</vt:lpstr>
      <vt:lpstr>4️⃣ Standardising Data Formats</vt:lpstr>
      <vt:lpstr>4️⃣ Standardising Data Formats</vt:lpstr>
      <vt:lpstr>5️⃣ Transforming Categorical Data</vt:lpstr>
      <vt:lpstr>5️⃣ Transforming Categorical Data</vt:lpstr>
      <vt:lpstr>5️⃣ Transforming Categorical Data</vt:lpstr>
      <vt:lpstr>5️⃣ Transforming Categorical Data</vt:lpstr>
      <vt:lpstr>5️⃣ Transforming Categorical Data</vt:lpstr>
      <vt:lpstr>6️⃣ Scaling &amp; Normalisation</vt:lpstr>
      <vt:lpstr>6️⃣ Scaling &amp; Normalisation</vt:lpstr>
      <vt:lpstr>6️⃣ Scaling &amp; Normalisation</vt:lpstr>
      <vt:lpstr>6️⃣ Scaling &amp; Normalisation</vt:lpstr>
      <vt:lpstr>7️⃣ Feature Engineering &amp; Selection</vt:lpstr>
      <vt:lpstr>7️⃣ Feature Engineering &amp; Selection</vt:lpstr>
      <vt:lpstr>7️⃣ Feature Engineering &amp; Selection</vt:lpstr>
      <vt:lpstr>7️⃣ Feature Engineering &amp; Selection</vt:lpstr>
      <vt:lpstr>8️⃣ Merging &amp; Splitting Datasets</vt:lpstr>
      <vt:lpstr>8️⃣ Merging &amp; Splitting Datasets</vt:lpstr>
      <vt:lpstr>8️⃣ Merging &amp; Splitting Datasets</vt:lpstr>
      <vt:lpstr>8️⃣ Merging &amp; Splitting Datasets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2025-02-05T03:06:25Z</dcterms:created>
  <dcterms:modified xsi:type="dcterms:W3CDTF">2025-06-17T06:48:12Z</dcterms:modified>
</cp:coreProperties>
</file>