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 id="2147483665" r:id="rId2"/>
  </p:sldMasterIdLst>
  <p:notesMasterIdLst>
    <p:notesMasterId r:id="rId16"/>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3840">
          <p15:clr>
            <a:srgbClr val="000000"/>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0" roundtripDataSignature="AMtx7mi52tZPSOvYJzLWFwPzKwShknldjA=="/>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C93045-D4D0-43E8-8622-316C159F2E5B}" v="85" dt="2022-08-17T09:44:54.6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26" Type="http://schemas.microsoft.com/office/2015/10/relationships/revisionInfo" Target="revisionInfo.xml"/><Relationship Id="rId3" Type="http://schemas.openxmlformats.org/officeDocument/2006/relationships/slide" Target="slides/slide1.xml"/><Relationship Id="rId21"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25"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heme" Target="theme/theme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asiulvlada@gmail.com" userId="6b487daa5db7886d" providerId="LiveId" clId="{DD88ED7A-A2A2-4A3A-A24F-C0F51104C214}"/>
    <pc:docChg chg="undo custSel modSld">
      <pc:chgData name="basiulvlada@gmail.com" userId="6b487daa5db7886d" providerId="LiveId" clId="{DD88ED7A-A2A2-4A3A-A24F-C0F51104C214}" dt="2022-08-10T17:28:49.980" v="244" actId="20577"/>
      <pc:docMkLst>
        <pc:docMk/>
      </pc:docMkLst>
      <pc:sldChg chg="delSp modSp mod modAnim">
        <pc:chgData name="basiulvlada@gmail.com" userId="6b487daa5db7886d" providerId="LiveId" clId="{DD88ED7A-A2A2-4A3A-A24F-C0F51104C214}" dt="2022-08-10T17:18:29.234" v="117" actId="14100"/>
        <pc:sldMkLst>
          <pc:docMk/>
          <pc:sldMk cId="0" sldId="256"/>
        </pc:sldMkLst>
        <pc:spChg chg="mod">
          <ac:chgData name="basiulvlada@gmail.com" userId="6b487daa5db7886d" providerId="LiveId" clId="{DD88ED7A-A2A2-4A3A-A24F-C0F51104C214}" dt="2022-08-10T17:18:23.373" v="116" actId="207"/>
          <ac:spMkLst>
            <pc:docMk/>
            <pc:sldMk cId="0" sldId="256"/>
            <ac:spMk id="184" creationId="{00000000-0000-0000-0000-000000000000}"/>
          </ac:spMkLst>
        </pc:spChg>
        <pc:spChg chg="mod">
          <ac:chgData name="basiulvlada@gmail.com" userId="6b487daa5db7886d" providerId="LiveId" clId="{DD88ED7A-A2A2-4A3A-A24F-C0F51104C214}" dt="2022-08-10T17:18:29.234" v="117" actId="14100"/>
          <ac:spMkLst>
            <pc:docMk/>
            <pc:sldMk cId="0" sldId="256"/>
            <ac:spMk id="186" creationId="{00000000-0000-0000-0000-000000000000}"/>
          </ac:spMkLst>
        </pc:spChg>
        <pc:picChg chg="del mod">
          <ac:chgData name="basiulvlada@gmail.com" userId="6b487daa5db7886d" providerId="LiveId" clId="{DD88ED7A-A2A2-4A3A-A24F-C0F51104C214}" dt="2022-08-10T17:14:09.712" v="3" actId="21"/>
          <ac:picMkLst>
            <pc:docMk/>
            <pc:sldMk cId="0" sldId="256"/>
            <ac:picMk id="182" creationId="{00000000-0000-0000-0000-000000000000}"/>
          </ac:picMkLst>
        </pc:picChg>
        <pc:picChg chg="mod">
          <ac:chgData name="basiulvlada@gmail.com" userId="6b487daa5db7886d" providerId="LiveId" clId="{DD88ED7A-A2A2-4A3A-A24F-C0F51104C214}" dt="2022-08-10T17:14:05.971" v="1" actId="1076"/>
          <ac:picMkLst>
            <pc:docMk/>
            <pc:sldMk cId="0" sldId="256"/>
            <ac:picMk id="183" creationId="{00000000-0000-0000-0000-000000000000}"/>
          </ac:picMkLst>
        </pc:picChg>
      </pc:sldChg>
      <pc:sldChg chg="delSp modSp mod">
        <pc:chgData name="basiulvlada@gmail.com" userId="6b487daa5db7886d" providerId="LiveId" clId="{DD88ED7A-A2A2-4A3A-A24F-C0F51104C214}" dt="2022-08-10T17:28:30.746" v="241" actId="20577"/>
        <pc:sldMkLst>
          <pc:docMk/>
          <pc:sldMk cId="0" sldId="258"/>
        </pc:sldMkLst>
        <pc:spChg chg="mod">
          <ac:chgData name="basiulvlada@gmail.com" userId="6b487daa5db7886d" providerId="LiveId" clId="{DD88ED7A-A2A2-4A3A-A24F-C0F51104C214}" dt="2022-08-10T17:28:30.746" v="241" actId="20577"/>
          <ac:spMkLst>
            <pc:docMk/>
            <pc:sldMk cId="0" sldId="258"/>
            <ac:spMk id="222" creationId="{00000000-0000-0000-0000-000000000000}"/>
          </ac:spMkLst>
        </pc:spChg>
        <pc:spChg chg="del">
          <ac:chgData name="basiulvlada@gmail.com" userId="6b487daa5db7886d" providerId="LiveId" clId="{DD88ED7A-A2A2-4A3A-A24F-C0F51104C214}" dt="2022-08-10T17:18:54.655" v="119" actId="21"/>
          <ac:spMkLst>
            <pc:docMk/>
            <pc:sldMk cId="0" sldId="258"/>
            <ac:spMk id="229" creationId="{00000000-0000-0000-0000-000000000000}"/>
          </ac:spMkLst>
        </pc:spChg>
        <pc:spChg chg="del">
          <ac:chgData name="basiulvlada@gmail.com" userId="6b487daa5db7886d" providerId="LiveId" clId="{DD88ED7A-A2A2-4A3A-A24F-C0F51104C214}" dt="2022-08-10T17:18:51.342" v="118" actId="21"/>
          <ac:spMkLst>
            <pc:docMk/>
            <pc:sldMk cId="0" sldId="258"/>
            <ac:spMk id="230" creationId="{00000000-0000-0000-0000-000000000000}"/>
          </ac:spMkLst>
        </pc:spChg>
      </pc:sldChg>
      <pc:sldChg chg="addSp delSp modSp mod">
        <pc:chgData name="basiulvlada@gmail.com" userId="6b487daa5db7886d" providerId="LiveId" clId="{DD88ED7A-A2A2-4A3A-A24F-C0F51104C214}" dt="2022-08-10T17:24:04.741" v="150" actId="20577"/>
        <pc:sldMkLst>
          <pc:docMk/>
          <pc:sldMk cId="0" sldId="260"/>
        </pc:sldMkLst>
        <pc:spChg chg="mod">
          <ac:chgData name="basiulvlada@gmail.com" userId="6b487daa5db7886d" providerId="LiveId" clId="{DD88ED7A-A2A2-4A3A-A24F-C0F51104C214}" dt="2022-08-10T17:24:04.741" v="150" actId="20577"/>
          <ac:spMkLst>
            <pc:docMk/>
            <pc:sldMk cId="0" sldId="260"/>
            <ac:spMk id="266" creationId="{00000000-0000-0000-0000-000000000000}"/>
          </ac:spMkLst>
        </pc:spChg>
        <pc:picChg chg="add del">
          <ac:chgData name="basiulvlada@gmail.com" userId="6b487daa5db7886d" providerId="LiveId" clId="{DD88ED7A-A2A2-4A3A-A24F-C0F51104C214}" dt="2022-08-10T17:19:09.083" v="121" actId="21"/>
          <ac:picMkLst>
            <pc:docMk/>
            <pc:sldMk cId="0" sldId="260"/>
            <ac:picMk id="267" creationId="{00000000-0000-0000-0000-000000000000}"/>
          </ac:picMkLst>
        </pc:picChg>
      </pc:sldChg>
      <pc:sldChg chg="modSp mod">
        <pc:chgData name="basiulvlada@gmail.com" userId="6b487daa5db7886d" providerId="LiveId" clId="{DD88ED7A-A2A2-4A3A-A24F-C0F51104C214}" dt="2022-08-10T17:24:59.001" v="161" actId="20577"/>
        <pc:sldMkLst>
          <pc:docMk/>
          <pc:sldMk cId="0" sldId="263"/>
        </pc:sldMkLst>
        <pc:spChg chg="mod">
          <ac:chgData name="basiulvlada@gmail.com" userId="6b487daa5db7886d" providerId="LiveId" clId="{DD88ED7A-A2A2-4A3A-A24F-C0F51104C214}" dt="2022-08-10T17:24:59.001" v="161" actId="20577"/>
          <ac:spMkLst>
            <pc:docMk/>
            <pc:sldMk cId="0" sldId="263"/>
            <ac:spMk id="337" creationId="{00000000-0000-0000-0000-000000000000}"/>
          </ac:spMkLst>
        </pc:spChg>
      </pc:sldChg>
      <pc:sldChg chg="modSp mod">
        <pc:chgData name="basiulvlada@gmail.com" userId="6b487daa5db7886d" providerId="LiveId" clId="{DD88ED7A-A2A2-4A3A-A24F-C0F51104C214}" dt="2022-08-10T17:23:19.867" v="138" actId="20577"/>
        <pc:sldMkLst>
          <pc:docMk/>
          <pc:sldMk cId="0" sldId="265"/>
        </pc:sldMkLst>
        <pc:spChg chg="mod">
          <ac:chgData name="basiulvlada@gmail.com" userId="6b487daa5db7886d" providerId="LiveId" clId="{DD88ED7A-A2A2-4A3A-A24F-C0F51104C214}" dt="2022-08-10T17:23:19.867" v="138" actId="20577"/>
          <ac:spMkLst>
            <pc:docMk/>
            <pc:sldMk cId="0" sldId="265"/>
            <ac:spMk id="385" creationId="{00000000-0000-0000-0000-000000000000}"/>
          </ac:spMkLst>
        </pc:spChg>
      </pc:sldChg>
      <pc:sldChg chg="modSp mod">
        <pc:chgData name="basiulvlada@gmail.com" userId="6b487daa5db7886d" providerId="LiveId" clId="{DD88ED7A-A2A2-4A3A-A24F-C0F51104C214}" dt="2022-08-10T17:28:49.980" v="244" actId="20577"/>
        <pc:sldMkLst>
          <pc:docMk/>
          <pc:sldMk cId="0" sldId="267"/>
        </pc:sldMkLst>
        <pc:spChg chg="mod">
          <ac:chgData name="basiulvlada@gmail.com" userId="6b487daa5db7886d" providerId="LiveId" clId="{DD88ED7A-A2A2-4A3A-A24F-C0F51104C214}" dt="2022-08-10T17:28:49.980" v="244" actId="20577"/>
          <ac:spMkLst>
            <pc:docMk/>
            <pc:sldMk cId="0" sldId="267"/>
            <ac:spMk id="411" creationId="{00000000-0000-0000-0000-000000000000}"/>
          </ac:spMkLst>
        </pc:spChg>
      </pc:sldChg>
    </pc:docChg>
  </pc:docChgLst>
  <pc:docChgLst>
    <pc:chgData name="Dan Zamsa" userId="fc8272deeb86ffa5" providerId="LiveId" clId="{9AC93045-D4D0-43E8-8622-316C159F2E5B}"/>
    <pc:docChg chg="modSld">
      <pc:chgData name="Dan Zamsa" userId="fc8272deeb86ffa5" providerId="LiveId" clId="{9AC93045-D4D0-43E8-8622-316C159F2E5B}" dt="2022-08-17T09:44:54.608" v="213"/>
      <pc:docMkLst>
        <pc:docMk/>
      </pc:docMkLst>
      <pc:sldChg chg="modSp mod">
        <pc:chgData name="Dan Zamsa" userId="fc8272deeb86ffa5" providerId="LiveId" clId="{9AC93045-D4D0-43E8-8622-316C159F2E5B}" dt="2022-08-17T09:40:45.944" v="78" actId="20577"/>
        <pc:sldMkLst>
          <pc:docMk/>
          <pc:sldMk cId="0" sldId="257"/>
        </pc:sldMkLst>
        <pc:spChg chg="mod">
          <ac:chgData name="Dan Zamsa" userId="fc8272deeb86ffa5" providerId="LiveId" clId="{9AC93045-D4D0-43E8-8622-316C159F2E5B}" dt="2022-08-17T09:40:45.944" v="78" actId="20577"/>
          <ac:spMkLst>
            <pc:docMk/>
            <pc:sldMk cId="0" sldId="257"/>
            <ac:spMk id="195" creationId="{00000000-0000-0000-0000-000000000000}"/>
          </ac:spMkLst>
        </pc:spChg>
      </pc:sldChg>
      <pc:sldChg chg="modSp">
        <pc:chgData name="Dan Zamsa" userId="fc8272deeb86ffa5" providerId="LiveId" clId="{9AC93045-D4D0-43E8-8622-316C159F2E5B}" dt="2022-08-17T09:42:24.370" v="157" actId="20577"/>
        <pc:sldMkLst>
          <pc:docMk/>
          <pc:sldMk cId="0" sldId="258"/>
        </pc:sldMkLst>
        <pc:spChg chg="mod">
          <ac:chgData name="Dan Zamsa" userId="fc8272deeb86ffa5" providerId="LiveId" clId="{9AC93045-D4D0-43E8-8622-316C159F2E5B}" dt="2022-08-17T09:42:24.370" v="157" actId="20577"/>
          <ac:spMkLst>
            <pc:docMk/>
            <pc:sldMk cId="0" sldId="258"/>
            <ac:spMk id="222" creationId="{00000000-0000-0000-0000-000000000000}"/>
          </ac:spMkLst>
        </pc:spChg>
      </pc:sldChg>
      <pc:sldChg chg="modSp mod">
        <pc:chgData name="Dan Zamsa" userId="fc8272deeb86ffa5" providerId="LiveId" clId="{9AC93045-D4D0-43E8-8622-316C159F2E5B}" dt="2022-08-17T09:44:54.608" v="213"/>
        <pc:sldMkLst>
          <pc:docMk/>
          <pc:sldMk cId="0" sldId="264"/>
        </pc:sldMkLst>
        <pc:spChg chg="mod">
          <ac:chgData name="Dan Zamsa" userId="fc8272deeb86ffa5" providerId="LiveId" clId="{9AC93045-D4D0-43E8-8622-316C159F2E5B}" dt="2022-08-17T09:44:54.608" v="213"/>
          <ac:spMkLst>
            <pc:docMk/>
            <pc:sldMk cId="0" sldId="264"/>
            <ac:spMk id="36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9" name="Google Shape;179;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0" name="Google Shape;190;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dirty="0"/>
              <a:t>Presently, especially after the pandemic of Covid 19, the majority of the employees are interested in working from the house or at least remotely working part of the week. Such flexible working hours have also helped several companies to grow because the employees are more productive when they are provided with flexible timing schedules.</a:t>
            </a:r>
            <a:endParaRPr dirty="0"/>
          </a:p>
          <a:p>
            <a:pPr marL="0" lvl="0" indent="0" algn="l" rtl="0">
              <a:spcBef>
                <a:spcPts val="0"/>
              </a:spcBef>
              <a:spcAft>
                <a:spcPts val="0"/>
              </a:spcAft>
              <a:buNone/>
            </a:pPr>
            <a:br>
              <a:rPr lang="en-US" dirty="0"/>
            </a:br>
            <a:endParaRPr dirty="0"/>
          </a:p>
        </p:txBody>
      </p:sp>
      <p:sp>
        <p:nvSpPr>
          <p:cNvPr id="191" name="Google Shape;191;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7" name="Google Shape;207;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dirty="0"/>
              <a:t>The flexible working hours provide an opportunity for the employees to work as per their preferences. This increases productivity, as well as the staff, are also motivated to provide more effort in order to complete the work in a much better manner. </a:t>
            </a:r>
            <a:endParaRPr dirty="0"/>
          </a:p>
          <a:p>
            <a:pPr marL="0" lvl="0" indent="0" algn="l" rtl="0">
              <a:spcBef>
                <a:spcPts val="0"/>
              </a:spcBef>
              <a:spcAft>
                <a:spcPts val="0"/>
              </a:spcAft>
              <a:buNone/>
            </a:pPr>
            <a:br>
              <a:rPr lang="en-US" dirty="0"/>
            </a:br>
            <a:endParaRPr dirty="0"/>
          </a:p>
        </p:txBody>
      </p:sp>
      <p:sp>
        <p:nvSpPr>
          <p:cNvPr id="208" name="Google Shape;208;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4" name="Google Shape;234;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pandemic troublesome though it has been, does not seem to have reduced the significance of diversity and inclusion in the place of work. Employers even believe in the fact that a more diverse and inclusive place of work provides several benefits for the company apart from productivity and culture (Hays, 2022).</a:t>
            </a:r>
            <a:endParaRPr/>
          </a:p>
        </p:txBody>
      </p:sp>
      <p:sp>
        <p:nvSpPr>
          <p:cNvPr id="235" name="Google Shape;235;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1" name="Google Shape;25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a:t>There are several women, single parents, and older workers, as well as persons who have some issues of mental health or physical disabilities, who could only work if they are getting those jobs where flexible working hours are available (Kossek, and Lee, 2022).</a:t>
            </a:r>
            <a:endParaRPr/>
          </a:p>
          <a:p>
            <a:pPr marL="0" lvl="0" indent="0" algn="l" rtl="0">
              <a:spcBef>
                <a:spcPts val="0"/>
              </a:spcBef>
              <a:spcAft>
                <a:spcPts val="0"/>
              </a:spcAft>
              <a:buNone/>
            </a:pPr>
            <a:br>
              <a:rPr lang="en-US"/>
            </a:br>
            <a:endParaRPr/>
          </a:p>
        </p:txBody>
      </p:sp>
      <p:sp>
        <p:nvSpPr>
          <p:cNvPr id="252" name="Google Shape;25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9"/>
        <p:cNvGrpSpPr/>
        <p:nvPr/>
      </p:nvGrpSpPr>
      <p:grpSpPr>
        <a:xfrm>
          <a:off x="0" y="0"/>
          <a:ext cx="0" cy="0"/>
          <a:chOff x="0" y="0"/>
          <a:chExt cx="0" cy="0"/>
        </a:xfrm>
      </p:grpSpPr>
      <p:sp>
        <p:nvSpPr>
          <p:cNvPr id="270" name="Google Shape;27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1" name="Google Shape;271;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a:t>The advantage of possessing a workforce that mirrors society is well-reputed as well as the forward-looking staff takes it too seriously.</a:t>
            </a:r>
            <a:endParaRPr/>
          </a:p>
          <a:p>
            <a:pPr marL="0" lvl="0" indent="0" algn="l" rtl="0">
              <a:spcBef>
                <a:spcPts val="0"/>
              </a:spcBef>
              <a:spcAft>
                <a:spcPts val="0"/>
              </a:spcAft>
              <a:buNone/>
            </a:pPr>
            <a:br>
              <a:rPr lang="en-US"/>
            </a:br>
            <a:endParaRPr/>
          </a:p>
        </p:txBody>
      </p:sp>
      <p:sp>
        <p:nvSpPr>
          <p:cNvPr id="272" name="Google Shape;272;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8"/>
        <p:cNvGrpSpPr/>
        <p:nvPr/>
      </p:nvGrpSpPr>
      <p:grpSpPr>
        <a:xfrm>
          <a:off x="0" y="0"/>
          <a:ext cx="0" cy="0"/>
          <a:chOff x="0" y="0"/>
          <a:chExt cx="0" cy="0"/>
        </a:xfrm>
      </p:grpSpPr>
      <p:sp>
        <p:nvSpPr>
          <p:cNvPr id="289" name="Google Shape;289;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0" name="Google Shape;290;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This would be creating diversity but a lot of new suggestions would help the organization to progress more in the future. The capability to attract a higher standard of skills because the organization is capable to keep a skilled and diverse workforce (Riva, </a:t>
            </a:r>
            <a:r>
              <a:rPr lang="en-US" i="1"/>
              <a:t>et al</a:t>
            </a:r>
            <a:r>
              <a:rPr lang="en-US"/>
              <a:t>. 2018).</a:t>
            </a:r>
            <a:endParaRPr/>
          </a:p>
        </p:txBody>
      </p:sp>
      <p:sp>
        <p:nvSpPr>
          <p:cNvPr id="291" name="Google Shape;291;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9"/>
        <p:cNvGrpSpPr/>
        <p:nvPr/>
      </p:nvGrpSpPr>
      <p:grpSpPr>
        <a:xfrm>
          <a:off x="0" y="0"/>
          <a:ext cx="0" cy="0"/>
          <a:chOff x="0" y="0"/>
          <a:chExt cx="0" cy="0"/>
        </a:xfrm>
      </p:grpSpPr>
      <p:sp>
        <p:nvSpPr>
          <p:cNvPr id="320" name="Google Shape;32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21" name="Google Shape;32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HR professionals’ significant part in the management is that it promotes and empowers a culture that is diverse. One that is inclusive and respectful as well as grants every staff the opportunity to grow, learn, as well as contribute to the organization.</a:t>
            </a:r>
            <a:endParaRPr/>
          </a:p>
        </p:txBody>
      </p:sp>
      <p:sp>
        <p:nvSpPr>
          <p:cNvPr id="322" name="Google Shape;32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7"/>
        <p:cNvGrpSpPr/>
        <p:nvPr/>
      </p:nvGrpSpPr>
      <p:grpSpPr>
        <a:xfrm>
          <a:off x="0" y="0"/>
          <a:ext cx="0" cy="0"/>
          <a:chOff x="0" y="0"/>
          <a:chExt cx="0" cy="0"/>
        </a:xfrm>
      </p:grpSpPr>
      <p:sp>
        <p:nvSpPr>
          <p:cNvPr id="348" name="Google Shape;348;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49" name="Google Shape;349;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From the perspective of risk management, creating diversity and inclusion knowledge is very essential for assisting in safeguarding financial as well as reputational damage that is caused by the equality legislation conventions (ICA, 2021).</a:t>
            </a:r>
            <a:endParaRPr/>
          </a:p>
        </p:txBody>
      </p:sp>
      <p:sp>
        <p:nvSpPr>
          <p:cNvPr id="350" name="Google Shape;350;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6"/>
        <p:cNvGrpSpPr/>
        <p:nvPr/>
      </p:nvGrpSpPr>
      <p:grpSpPr>
        <a:xfrm>
          <a:off x="0" y="0"/>
          <a:ext cx="0" cy="0"/>
          <a:chOff x="0" y="0"/>
          <a:chExt cx="0" cy="0"/>
        </a:xfrm>
      </p:grpSpPr>
      <p:sp>
        <p:nvSpPr>
          <p:cNvPr id="367" name="Google Shape;367;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68" name="Google Shape;368;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Ensuring that the recruitment tactics are engaging candidates that belong to diverse networks. Representation and diversity are essential to make sure that HR has the correct voices in the group. But individuals are required to feel included in order to know that their words are being heard (Forbes, 2021).</a:t>
            </a:r>
            <a:endParaRPr/>
          </a:p>
        </p:txBody>
      </p:sp>
      <p:sp>
        <p:nvSpPr>
          <p:cNvPr id="369" name="Google Shape;369;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88" name="Google Shape;388;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a:t>All the employees are favoring such a kind of flexible working hours because they could easily balance both the responsibilities like managing the house and this doing the duty of comparing the task of professional life. This way no employees have to make a comprise neither they will be having any guilt of not fulfilling any one responsibility.</a:t>
            </a:r>
            <a:endParaRPr/>
          </a:p>
          <a:p>
            <a:pPr marL="0" lvl="0" indent="0" algn="l" rtl="0">
              <a:spcBef>
                <a:spcPts val="0"/>
              </a:spcBef>
              <a:spcAft>
                <a:spcPts val="0"/>
              </a:spcAft>
              <a:buNone/>
            </a:pPr>
            <a:br>
              <a:rPr lang="en-US"/>
            </a:br>
            <a:endParaRPr/>
          </a:p>
        </p:txBody>
      </p:sp>
      <p:sp>
        <p:nvSpPr>
          <p:cNvPr id="389" name="Google Shape;389;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5"/>
        <p:cNvGrpSpPr/>
        <p:nvPr/>
      </p:nvGrpSpPr>
      <p:grpSpPr>
        <a:xfrm>
          <a:off x="0" y="0"/>
          <a:ext cx="0" cy="0"/>
          <a:chOff x="0" y="0"/>
          <a:chExt cx="0" cy="0"/>
        </a:xfrm>
      </p:grpSpPr>
      <p:sp>
        <p:nvSpPr>
          <p:cNvPr id="406" name="Google Shape;406;g13d234adc2e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7" name="Google Shape;407;g13d234adc2e_0_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08" name="Google Shape;408;g13d234adc2e_0_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2"/>
        <p:cNvGrpSpPr/>
        <p:nvPr/>
      </p:nvGrpSpPr>
      <p:grpSpPr>
        <a:xfrm>
          <a:off x="0" y="0"/>
          <a:ext cx="0" cy="0"/>
          <a:chOff x="0" y="0"/>
          <a:chExt cx="0" cy="0"/>
        </a:xfrm>
      </p:grpSpPr>
      <p:sp>
        <p:nvSpPr>
          <p:cNvPr id="413" name="Google Shape;413;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14" name="Google Shape;414;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26"/>
        <p:cNvGrpSpPr/>
        <p:nvPr/>
      </p:nvGrpSpPr>
      <p:grpSpPr>
        <a:xfrm>
          <a:off x="0" y="0"/>
          <a:ext cx="0" cy="0"/>
          <a:chOff x="0" y="0"/>
          <a:chExt cx="0" cy="0"/>
        </a:xfrm>
      </p:grpSpPr>
      <p:grpSp>
        <p:nvGrpSpPr>
          <p:cNvPr id="27" name="Google Shape;27;p14"/>
          <p:cNvGrpSpPr/>
          <p:nvPr/>
        </p:nvGrpSpPr>
        <p:grpSpPr>
          <a:xfrm>
            <a:off x="0" y="-8467"/>
            <a:ext cx="12192000" cy="6866467"/>
            <a:chOff x="0" y="-8467"/>
            <a:chExt cx="12192000" cy="6866467"/>
          </a:xfrm>
        </p:grpSpPr>
        <p:cxnSp>
          <p:nvCxnSpPr>
            <p:cNvPr id="28" name="Google Shape;28;p14"/>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p:spPr>
        </p:cxnSp>
        <p:cxnSp>
          <p:nvCxnSpPr>
            <p:cNvPr id="29" name="Google Shape;29;p14"/>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p:spPr>
        </p:cxnSp>
        <p:sp>
          <p:nvSpPr>
            <p:cNvPr id="30" name="Google Shape;30;p14"/>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31" name="Google Shape;31;p14"/>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32" name="Google Shape;32;p14"/>
            <p:cNvSpPr/>
            <p:nvPr/>
          </p:nvSpPr>
          <p:spPr>
            <a:xfrm>
              <a:off x="8932333" y="3048000"/>
              <a:ext cx="3259667" cy="3810000"/>
            </a:xfrm>
            <a:prstGeom prst="triangle">
              <a:avLst>
                <a:gd name="adj" fmla="val 100000"/>
              </a:avLst>
            </a:prstGeom>
            <a:solidFill>
              <a:schemeClr val="accent2">
                <a:alpha val="71764"/>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14"/>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34" name="Google Shape;34;p14"/>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35" name="Google Shape;35;p14"/>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36" name="Google Shape;36;p14"/>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14"/>
            <p:cNvSpPr/>
            <p:nvPr/>
          </p:nvSpPr>
          <p:spPr>
            <a:xfrm rot="10800000">
              <a:off x="0" y="0"/>
              <a:ext cx="842596" cy="5666154"/>
            </a:xfrm>
            <a:prstGeom prst="triangle">
              <a:avLst>
                <a:gd name="adj" fmla="val 100000"/>
              </a:avLst>
            </a:prstGeom>
            <a:solidFill>
              <a:schemeClr val="accent1">
                <a:alpha val="84705"/>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8" name="Google Shape;38;p14"/>
          <p:cNvSpPr txBox="1">
            <a:spLocks noGrp="1"/>
          </p:cNvSpPr>
          <p:nvPr>
            <p:ph type="ctrTitle"/>
          </p:nvPr>
        </p:nvSpPr>
        <p:spPr>
          <a:xfrm>
            <a:off x="1507067" y="2404534"/>
            <a:ext cx="7766936" cy="1646302"/>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Clr>
                <a:schemeClr val="accent1"/>
              </a:buClr>
              <a:buSzPts val="5400"/>
              <a:buFont typeface="Trebuchet MS"/>
              <a:buNone/>
              <a:defRPr sz="5400">
                <a:solidFill>
                  <a:schemeClr val="accen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4"/>
          <p:cNvSpPr txBox="1">
            <a:spLocks noGrp="1"/>
          </p:cNvSpPr>
          <p:nvPr>
            <p:ph type="subTitle" idx="1"/>
          </p:nvPr>
        </p:nvSpPr>
        <p:spPr>
          <a:xfrm>
            <a:off x="1507067" y="4050833"/>
            <a:ext cx="7766936" cy="1096899"/>
          </a:xfrm>
          <a:prstGeom prst="rect">
            <a:avLst/>
          </a:prstGeom>
          <a:noFill/>
          <a:ln>
            <a:noFill/>
          </a:ln>
        </p:spPr>
        <p:txBody>
          <a:bodyPr spcFirstLastPara="1" wrap="square" lIns="91425" tIns="45700" rIns="91425" bIns="45700" anchor="t" anchorCtr="0">
            <a:normAutofit/>
          </a:bodyPr>
          <a:lstStyle>
            <a:lvl1pPr lvl="0" algn="r">
              <a:spcBef>
                <a:spcPts val="1000"/>
              </a:spcBef>
              <a:spcAft>
                <a:spcPts val="0"/>
              </a:spcAft>
              <a:buSzPts val="1440"/>
              <a:buNone/>
              <a:defRPr>
                <a:solidFill>
                  <a:srgbClr val="7F7F7F"/>
                </a:solidFill>
              </a:defRPr>
            </a:lvl1pPr>
            <a:lvl2pPr lvl="1" algn="ctr">
              <a:spcBef>
                <a:spcPts val="1000"/>
              </a:spcBef>
              <a:spcAft>
                <a:spcPts val="0"/>
              </a:spcAft>
              <a:buSzPts val="1280"/>
              <a:buNone/>
              <a:defRPr>
                <a:solidFill>
                  <a:srgbClr val="888888"/>
                </a:solidFill>
              </a:defRPr>
            </a:lvl2pPr>
            <a:lvl3pPr lvl="2" algn="ctr">
              <a:spcBef>
                <a:spcPts val="1000"/>
              </a:spcBef>
              <a:spcAft>
                <a:spcPts val="0"/>
              </a:spcAft>
              <a:buSzPts val="1120"/>
              <a:buNone/>
              <a:defRPr>
                <a:solidFill>
                  <a:srgbClr val="888888"/>
                </a:solidFill>
              </a:defRPr>
            </a:lvl3pPr>
            <a:lvl4pPr lvl="3" algn="ctr">
              <a:spcBef>
                <a:spcPts val="1000"/>
              </a:spcBef>
              <a:spcAft>
                <a:spcPts val="0"/>
              </a:spcAft>
              <a:buSzPts val="960"/>
              <a:buNone/>
              <a:defRPr>
                <a:solidFill>
                  <a:srgbClr val="888888"/>
                </a:solidFill>
              </a:defRPr>
            </a:lvl4pPr>
            <a:lvl5pPr lvl="4" algn="ctr">
              <a:spcBef>
                <a:spcPts val="1000"/>
              </a:spcBef>
              <a:spcAft>
                <a:spcPts val="0"/>
              </a:spcAft>
              <a:buSzPts val="960"/>
              <a:buNone/>
              <a:defRPr>
                <a:solidFill>
                  <a:srgbClr val="888888"/>
                </a:solidFill>
              </a:defRPr>
            </a:lvl5pPr>
            <a:lvl6pPr lvl="5" algn="ctr">
              <a:spcBef>
                <a:spcPts val="1000"/>
              </a:spcBef>
              <a:spcAft>
                <a:spcPts val="0"/>
              </a:spcAft>
              <a:buSzPts val="960"/>
              <a:buNone/>
              <a:defRPr>
                <a:solidFill>
                  <a:srgbClr val="888888"/>
                </a:solidFill>
              </a:defRPr>
            </a:lvl6pPr>
            <a:lvl7pPr lvl="6" algn="ctr">
              <a:spcBef>
                <a:spcPts val="1000"/>
              </a:spcBef>
              <a:spcAft>
                <a:spcPts val="0"/>
              </a:spcAft>
              <a:buSzPts val="960"/>
              <a:buNone/>
              <a:defRPr>
                <a:solidFill>
                  <a:srgbClr val="888888"/>
                </a:solidFill>
              </a:defRPr>
            </a:lvl7pPr>
            <a:lvl8pPr lvl="7" algn="ctr">
              <a:spcBef>
                <a:spcPts val="1000"/>
              </a:spcBef>
              <a:spcAft>
                <a:spcPts val="0"/>
              </a:spcAft>
              <a:buSzPts val="960"/>
              <a:buNone/>
              <a:defRPr>
                <a:solidFill>
                  <a:srgbClr val="888888"/>
                </a:solidFill>
              </a:defRPr>
            </a:lvl8pPr>
            <a:lvl9pPr lvl="8" algn="ctr">
              <a:spcBef>
                <a:spcPts val="1000"/>
              </a:spcBef>
              <a:spcAft>
                <a:spcPts val="0"/>
              </a:spcAft>
              <a:buSzPts val="960"/>
              <a:buNone/>
              <a:defRPr>
                <a:solidFill>
                  <a:srgbClr val="888888"/>
                </a:solidFill>
              </a:defRPr>
            </a:lvl9pPr>
          </a:lstStyle>
          <a:p>
            <a:endParaRPr/>
          </a:p>
        </p:txBody>
      </p:sp>
      <p:sp>
        <p:nvSpPr>
          <p:cNvPr id="40" name="Google Shape;40;p14"/>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14"/>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14"/>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43"/>
        <p:cNvGrpSpPr/>
        <p:nvPr/>
      </p:nvGrpSpPr>
      <p:grpSpPr>
        <a:xfrm>
          <a:off x="0" y="0"/>
          <a:ext cx="0" cy="0"/>
          <a:chOff x="0" y="0"/>
          <a:chExt cx="0" cy="0"/>
        </a:xfrm>
      </p:grpSpPr>
      <p:sp>
        <p:nvSpPr>
          <p:cNvPr id="44" name="Google Shape;44;p15"/>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3600"/>
              <a:buFont typeface="Trebuchet MS"/>
              <a:buNone/>
              <a:defRPr sz="36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15"/>
          <p:cNvSpPr txBox="1">
            <a:spLocks noGrp="1"/>
          </p:cNvSpPr>
          <p:nvPr>
            <p:ph type="body" idx="1"/>
          </p:nvPr>
        </p:nvSpPr>
        <p:spPr>
          <a:xfrm>
            <a:off x="677334" y="2160589"/>
            <a:ext cx="8596668" cy="3880773"/>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46" name="Google Shape;46;p15"/>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5"/>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5"/>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16"/>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16"/>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6"/>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6"/>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19"/>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19"/>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19"/>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58"/>
        <p:cNvGrpSpPr/>
        <p:nvPr/>
      </p:nvGrpSpPr>
      <p:grpSpPr>
        <a:xfrm>
          <a:off x="0" y="0"/>
          <a:ext cx="0" cy="0"/>
          <a:chOff x="0" y="0"/>
          <a:chExt cx="0" cy="0"/>
        </a:xfrm>
      </p:grpSpPr>
      <p:sp>
        <p:nvSpPr>
          <p:cNvPr id="59" name="Google Shape;59;p20"/>
          <p:cNvSpPr txBox="1">
            <a:spLocks noGrp="1"/>
          </p:cNvSpPr>
          <p:nvPr>
            <p:ph type="title"/>
          </p:nvPr>
        </p:nvSpPr>
        <p:spPr>
          <a:xfrm>
            <a:off x="677335" y="2700867"/>
            <a:ext cx="8596668" cy="1826581"/>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4000"/>
              <a:buFont typeface="Trebuchet MS"/>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0"/>
          <p:cNvSpPr txBox="1">
            <a:spLocks noGrp="1"/>
          </p:cNvSpPr>
          <p:nvPr>
            <p:ph type="body" idx="1"/>
          </p:nvPr>
        </p:nvSpPr>
        <p:spPr>
          <a:xfrm>
            <a:off x="677335" y="4527448"/>
            <a:ext cx="8596668" cy="8604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600"/>
              <a:buNone/>
              <a:defRPr sz="2000">
                <a:solidFill>
                  <a:srgbClr val="7F7F7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61" name="Google Shape;61;p20"/>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20"/>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0"/>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64"/>
        <p:cNvGrpSpPr/>
        <p:nvPr/>
      </p:nvGrpSpPr>
      <p:grpSpPr>
        <a:xfrm>
          <a:off x="0" y="0"/>
          <a:ext cx="0" cy="0"/>
          <a:chOff x="0" y="0"/>
          <a:chExt cx="0" cy="0"/>
        </a:xfrm>
      </p:grpSpPr>
      <p:sp>
        <p:nvSpPr>
          <p:cNvPr id="65" name="Google Shape;65;p21"/>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1"/>
          <p:cNvSpPr txBox="1">
            <a:spLocks noGrp="1"/>
          </p:cNvSpPr>
          <p:nvPr>
            <p:ph type="body" idx="1"/>
          </p:nvPr>
        </p:nvSpPr>
        <p:spPr>
          <a:xfrm>
            <a:off x="677334" y="2160589"/>
            <a:ext cx="4184035" cy="3880772"/>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67" name="Google Shape;67;p21"/>
          <p:cNvSpPr txBox="1">
            <a:spLocks noGrp="1"/>
          </p:cNvSpPr>
          <p:nvPr>
            <p:ph type="body" idx="2"/>
          </p:nvPr>
        </p:nvSpPr>
        <p:spPr>
          <a:xfrm>
            <a:off x="5089970" y="2160589"/>
            <a:ext cx="4184034" cy="3880773"/>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68" name="Google Shape;68;p21"/>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21"/>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1"/>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71"/>
        <p:cNvGrpSpPr/>
        <p:nvPr/>
      </p:nvGrpSpPr>
      <p:grpSpPr>
        <a:xfrm>
          <a:off x="0" y="0"/>
          <a:ext cx="0" cy="0"/>
          <a:chOff x="0" y="0"/>
          <a:chExt cx="0" cy="0"/>
        </a:xfrm>
      </p:grpSpPr>
      <p:sp>
        <p:nvSpPr>
          <p:cNvPr id="72" name="Google Shape;72;p22"/>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3600"/>
              <a:buFont typeface="Trebuchet MS"/>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2"/>
          <p:cNvSpPr txBox="1">
            <a:spLocks noGrp="1"/>
          </p:cNvSpPr>
          <p:nvPr>
            <p:ph type="body" idx="1"/>
          </p:nvPr>
        </p:nvSpPr>
        <p:spPr>
          <a:xfrm>
            <a:off x="675745" y="2160983"/>
            <a:ext cx="4185623"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74" name="Google Shape;74;p22"/>
          <p:cNvSpPr txBox="1">
            <a:spLocks noGrp="1"/>
          </p:cNvSpPr>
          <p:nvPr>
            <p:ph type="body" idx="2"/>
          </p:nvPr>
        </p:nvSpPr>
        <p:spPr>
          <a:xfrm>
            <a:off x="675745" y="2737245"/>
            <a:ext cx="4185623" cy="3304117"/>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75" name="Google Shape;75;p22"/>
          <p:cNvSpPr txBox="1">
            <a:spLocks noGrp="1"/>
          </p:cNvSpPr>
          <p:nvPr>
            <p:ph type="body" idx="3"/>
          </p:nvPr>
        </p:nvSpPr>
        <p:spPr>
          <a:xfrm>
            <a:off x="5088383" y="2160983"/>
            <a:ext cx="4185618"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76" name="Google Shape;76;p22"/>
          <p:cNvSpPr txBox="1">
            <a:spLocks noGrp="1"/>
          </p:cNvSpPr>
          <p:nvPr>
            <p:ph type="body" idx="4"/>
          </p:nvPr>
        </p:nvSpPr>
        <p:spPr>
          <a:xfrm>
            <a:off x="5088384" y="2737245"/>
            <a:ext cx="4185617" cy="3304117"/>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77" name="Google Shape;77;p22"/>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2"/>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2"/>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80"/>
        <p:cNvGrpSpPr/>
        <p:nvPr/>
      </p:nvGrpSpPr>
      <p:grpSpPr>
        <a:xfrm>
          <a:off x="0" y="0"/>
          <a:ext cx="0" cy="0"/>
          <a:chOff x="0" y="0"/>
          <a:chExt cx="0" cy="0"/>
        </a:xfrm>
      </p:grpSpPr>
      <p:sp>
        <p:nvSpPr>
          <p:cNvPr id="81" name="Google Shape;81;p23"/>
          <p:cNvSpPr txBox="1">
            <a:spLocks noGrp="1"/>
          </p:cNvSpPr>
          <p:nvPr>
            <p:ph type="title"/>
          </p:nvPr>
        </p:nvSpPr>
        <p:spPr>
          <a:xfrm>
            <a:off x="677334" y="1498604"/>
            <a:ext cx="3854528" cy="1278466"/>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2000"/>
              <a:buFont typeface="Trebuchet MS"/>
              <a:buNone/>
              <a:defRPr sz="2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3"/>
          <p:cNvSpPr txBox="1">
            <a:spLocks noGrp="1"/>
          </p:cNvSpPr>
          <p:nvPr>
            <p:ph type="body" idx="1"/>
          </p:nvPr>
        </p:nvSpPr>
        <p:spPr>
          <a:xfrm>
            <a:off x="4760461" y="514924"/>
            <a:ext cx="4513541" cy="5526437"/>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83" name="Google Shape;83;p23"/>
          <p:cNvSpPr txBox="1">
            <a:spLocks noGrp="1"/>
          </p:cNvSpPr>
          <p:nvPr>
            <p:ph type="body" idx="2"/>
          </p:nvPr>
        </p:nvSpPr>
        <p:spPr>
          <a:xfrm>
            <a:off x="677334" y="2777069"/>
            <a:ext cx="3854528" cy="258444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1120"/>
              <a:buNone/>
              <a:defRPr sz="1400"/>
            </a:lvl2pPr>
            <a:lvl3pPr marL="1371600" lvl="2" indent="-228600" algn="l">
              <a:spcBef>
                <a:spcPts val="1000"/>
              </a:spcBef>
              <a:spcAft>
                <a:spcPts val="0"/>
              </a:spcAft>
              <a:buSzPts val="960"/>
              <a:buNone/>
              <a:defRPr sz="1200"/>
            </a:lvl3pPr>
            <a:lvl4pPr marL="1828800" lvl="3" indent="-228600" algn="l">
              <a:spcBef>
                <a:spcPts val="1000"/>
              </a:spcBef>
              <a:spcAft>
                <a:spcPts val="0"/>
              </a:spcAft>
              <a:buSzPts val="800"/>
              <a:buNone/>
              <a:defRPr sz="1000"/>
            </a:lvl4pPr>
            <a:lvl5pPr marL="2286000" lvl="4" indent="-228600" algn="l">
              <a:spcBef>
                <a:spcPts val="1000"/>
              </a:spcBef>
              <a:spcAft>
                <a:spcPts val="0"/>
              </a:spcAft>
              <a:buSzPts val="800"/>
              <a:buNone/>
              <a:defRPr sz="1000"/>
            </a:lvl5pPr>
            <a:lvl6pPr marL="2743200" lvl="5" indent="-228600" algn="l">
              <a:spcBef>
                <a:spcPts val="1000"/>
              </a:spcBef>
              <a:spcAft>
                <a:spcPts val="0"/>
              </a:spcAft>
              <a:buSzPts val="800"/>
              <a:buNone/>
              <a:defRPr sz="1000"/>
            </a:lvl6pPr>
            <a:lvl7pPr marL="3200400" lvl="6" indent="-228600" algn="l">
              <a:spcBef>
                <a:spcPts val="1000"/>
              </a:spcBef>
              <a:spcAft>
                <a:spcPts val="0"/>
              </a:spcAft>
              <a:buSzPts val="800"/>
              <a:buNone/>
              <a:defRPr sz="1000"/>
            </a:lvl7pPr>
            <a:lvl8pPr marL="3657600" lvl="7" indent="-228600" algn="l">
              <a:spcBef>
                <a:spcPts val="1000"/>
              </a:spcBef>
              <a:spcAft>
                <a:spcPts val="0"/>
              </a:spcAft>
              <a:buSzPts val="800"/>
              <a:buNone/>
              <a:defRPr sz="1000"/>
            </a:lvl8pPr>
            <a:lvl9pPr marL="4114800" lvl="8" indent="-228600" algn="l">
              <a:spcBef>
                <a:spcPts val="1000"/>
              </a:spcBef>
              <a:spcAft>
                <a:spcPts val="0"/>
              </a:spcAft>
              <a:buSzPts val="800"/>
              <a:buNone/>
              <a:defRPr sz="1000"/>
            </a:lvl9pPr>
          </a:lstStyle>
          <a:p>
            <a:endParaRPr/>
          </a:p>
        </p:txBody>
      </p:sp>
      <p:sp>
        <p:nvSpPr>
          <p:cNvPr id="84" name="Google Shape;84;p23"/>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3"/>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23"/>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87"/>
        <p:cNvGrpSpPr/>
        <p:nvPr/>
      </p:nvGrpSpPr>
      <p:grpSpPr>
        <a:xfrm>
          <a:off x="0" y="0"/>
          <a:ext cx="0" cy="0"/>
          <a:chOff x="0" y="0"/>
          <a:chExt cx="0" cy="0"/>
        </a:xfrm>
      </p:grpSpPr>
      <p:sp>
        <p:nvSpPr>
          <p:cNvPr id="88" name="Google Shape;88;p24"/>
          <p:cNvSpPr txBox="1">
            <a:spLocks noGrp="1"/>
          </p:cNvSpPr>
          <p:nvPr>
            <p:ph type="title"/>
          </p:nvPr>
        </p:nvSpPr>
        <p:spPr>
          <a:xfrm>
            <a:off x="677334" y="4800600"/>
            <a:ext cx="8596667"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2400"/>
              <a:buFont typeface="Trebuchet MS"/>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24"/>
          <p:cNvSpPr>
            <a:spLocks noGrp="1"/>
          </p:cNvSpPr>
          <p:nvPr>
            <p:ph type="pic" idx="2"/>
          </p:nvPr>
        </p:nvSpPr>
        <p:spPr>
          <a:xfrm>
            <a:off x="677334" y="609600"/>
            <a:ext cx="8596668" cy="3845718"/>
          </a:xfrm>
          <a:prstGeom prst="rect">
            <a:avLst/>
          </a:prstGeom>
          <a:noFill/>
          <a:ln>
            <a:noFill/>
          </a:ln>
        </p:spPr>
      </p:sp>
      <p:sp>
        <p:nvSpPr>
          <p:cNvPr id="90" name="Google Shape;90;p24"/>
          <p:cNvSpPr txBox="1">
            <a:spLocks noGrp="1"/>
          </p:cNvSpPr>
          <p:nvPr>
            <p:ph type="body" idx="1"/>
          </p:nvPr>
        </p:nvSpPr>
        <p:spPr>
          <a:xfrm>
            <a:off x="677334" y="5367338"/>
            <a:ext cx="8596667" cy="67402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960"/>
              <a:buNone/>
              <a:defRPr sz="12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91" name="Google Shape;91;p24"/>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24"/>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24"/>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94"/>
        <p:cNvGrpSpPr/>
        <p:nvPr/>
      </p:nvGrpSpPr>
      <p:grpSpPr>
        <a:xfrm>
          <a:off x="0" y="0"/>
          <a:ext cx="0" cy="0"/>
          <a:chOff x="0" y="0"/>
          <a:chExt cx="0" cy="0"/>
        </a:xfrm>
      </p:grpSpPr>
      <p:sp>
        <p:nvSpPr>
          <p:cNvPr id="95" name="Google Shape;95;p25"/>
          <p:cNvSpPr txBox="1">
            <a:spLocks noGrp="1"/>
          </p:cNvSpPr>
          <p:nvPr>
            <p:ph type="title"/>
          </p:nvPr>
        </p:nvSpPr>
        <p:spPr>
          <a:xfrm>
            <a:off x="677335" y="609600"/>
            <a:ext cx="8596668" cy="3403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4400"/>
              <a:buFont typeface="Trebuchet MS"/>
              <a:buNone/>
              <a:defRPr sz="4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25"/>
          <p:cNvSpPr txBox="1">
            <a:spLocks noGrp="1"/>
          </p:cNvSpPr>
          <p:nvPr>
            <p:ph type="body" idx="1"/>
          </p:nvPr>
        </p:nvSpPr>
        <p:spPr>
          <a:xfrm>
            <a:off x="677335" y="4470400"/>
            <a:ext cx="8596668" cy="1570962"/>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440"/>
              <a:buNone/>
              <a:defRPr sz="1800">
                <a:solidFill>
                  <a:srgbClr val="3F3F3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97" name="Google Shape;97;p25"/>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25"/>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9" name="Google Shape;99;p25"/>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100"/>
        <p:cNvGrpSpPr/>
        <p:nvPr/>
      </p:nvGrpSpPr>
      <p:grpSpPr>
        <a:xfrm>
          <a:off x="0" y="0"/>
          <a:ext cx="0" cy="0"/>
          <a:chOff x="0" y="0"/>
          <a:chExt cx="0" cy="0"/>
        </a:xfrm>
      </p:grpSpPr>
      <p:sp>
        <p:nvSpPr>
          <p:cNvPr id="101" name="Google Shape;101;p26"/>
          <p:cNvSpPr txBox="1">
            <a:spLocks noGrp="1"/>
          </p:cNvSpPr>
          <p:nvPr>
            <p:ph type="title"/>
          </p:nvPr>
        </p:nvSpPr>
        <p:spPr>
          <a:xfrm>
            <a:off x="931334" y="609600"/>
            <a:ext cx="8094134" cy="3022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4400"/>
              <a:buFont typeface="Trebuchet MS"/>
              <a:buNone/>
              <a:defRPr sz="4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26"/>
          <p:cNvSpPr txBox="1">
            <a:spLocks noGrp="1"/>
          </p:cNvSpPr>
          <p:nvPr>
            <p:ph type="body" idx="1"/>
          </p:nvPr>
        </p:nvSpPr>
        <p:spPr>
          <a:xfrm>
            <a:off x="1366139" y="3632200"/>
            <a:ext cx="7224524" cy="381000"/>
          </a:xfrm>
          <a:prstGeom prst="rect">
            <a:avLst/>
          </a:prstGeom>
          <a:noFill/>
          <a:ln>
            <a:noFill/>
          </a:ln>
        </p:spPr>
        <p:txBody>
          <a:bodyPr spcFirstLastPara="1" wrap="square" lIns="91425" tIns="45700" rIns="91425" bIns="45700" anchor="ctr" anchorCtr="0">
            <a:noAutofit/>
          </a:bodyPr>
          <a:lstStyle>
            <a:lvl1pPr marL="457200" lvl="0" indent="-228600" algn="l">
              <a:spcBef>
                <a:spcPts val="1000"/>
              </a:spcBef>
              <a:spcAft>
                <a:spcPts val="0"/>
              </a:spcAft>
              <a:buSzPts val="1280"/>
              <a:buFont typeface="Trebuchet MS"/>
              <a:buNone/>
              <a:defRPr sz="1600">
                <a:solidFill>
                  <a:srgbClr val="7F7F7F"/>
                </a:solidFill>
              </a:defRPr>
            </a:lvl1pPr>
            <a:lvl2pPr marL="914400" lvl="1" indent="-228600" algn="l">
              <a:spcBef>
                <a:spcPts val="1000"/>
              </a:spcBef>
              <a:spcAft>
                <a:spcPts val="0"/>
              </a:spcAft>
              <a:buSzPts val="1280"/>
              <a:buFont typeface="Trebuchet MS"/>
              <a:buNone/>
              <a:defRPr/>
            </a:lvl2pPr>
            <a:lvl3pPr marL="1371600" lvl="2" indent="-228600" algn="l">
              <a:spcBef>
                <a:spcPts val="1000"/>
              </a:spcBef>
              <a:spcAft>
                <a:spcPts val="0"/>
              </a:spcAft>
              <a:buSzPts val="1120"/>
              <a:buFont typeface="Trebuchet MS"/>
              <a:buNone/>
              <a:defRPr/>
            </a:lvl3pPr>
            <a:lvl4pPr marL="1828800" lvl="3" indent="-228600" algn="l">
              <a:spcBef>
                <a:spcPts val="1000"/>
              </a:spcBef>
              <a:spcAft>
                <a:spcPts val="0"/>
              </a:spcAft>
              <a:buSzPts val="960"/>
              <a:buFont typeface="Trebuchet MS"/>
              <a:buNone/>
              <a:defRPr/>
            </a:lvl4pPr>
            <a:lvl5pPr marL="2286000" lvl="4" indent="-228600" algn="l">
              <a:spcBef>
                <a:spcPts val="1000"/>
              </a:spcBef>
              <a:spcAft>
                <a:spcPts val="0"/>
              </a:spcAft>
              <a:buSzPts val="960"/>
              <a:buFont typeface="Trebuchet MS"/>
              <a:buNone/>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03" name="Google Shape;103;p26"/>
          <p:cNvSpPr txBox="1">
            <a:spLocks noGrp="1"/>
          </p:cNvSpPr>
          <p:nvPr>
            <p:ph type="body" idx="2"/>
          </p:nvPr>
        </p:nvSpPr>
        <p:spPr>
          <a:xfrm>
            <a:off x="677335" y="4470400"/>
            <a:ext cx="8596668" cy="1570962"/>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440"/>
              <a:buNone/>
              <a:defRPr sz="1800">
                <a:solidFill>
                  <a:srgbClr val="3F3F3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104" name="Google Shape;104;p26"/>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26"/>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6" name="Google Shape;106;p26"/>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107" name="Google Shape;107;p26"/>
          <p:cNvSpPr txBox="1"/>
          <p:nvPr/>
        </p:nvSpPr>
        <p:spPr>
          <a:xfrm>
            <a:off x="541870" y="790378"/>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b="0" i="0" u="none" strike="noStrike" cap="none">
                <a:solidFill>
                  <a:srgbClr val="BFE471"/>
                </a:solidFill>
                <a:latin typeface="Arial"/>
                <a:ea typeface="Arial"/>
                <a:cs typeface="Arial"/>
                <a:sym typeface="Arial"/>
              </a:rPr>
              <a:t>“</a:t>
            </a:r>
            <a:endParaRPr/>
          </a:p>
        </p:txBody>
      </p:sp>
      <p:sp>
        <p:nvSpPr>
          <p:cNvPr id="108" name="Google Shape;108;p26"/>
          <p:cNvSpPr txBox="1"/>
          <p:nvPr/>
        </p:nvSpPr>
        <p:spPr>
          <a:xfrm>
            <a:off x="8893011" y="2886556"/>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b="0" i="0" u="none" strike="noStrike" cap="none">
                <a:solidFill>
                  <a:srgbClr val="BFE471"/>
                </a:solidFill>
                <a:latin typeface="Arial"/>
                <a:ea typeface="Arial"/>
                <a:cs typeface="Arial"/>
                <a:sym typeface="Arial"/>
              </a:rPr>
              <a:t>”</a:t>
            </a:r>
            <a:endParaRPr sz="1800" b="0" i="0" u="none" strike="noStrike" cap="none">
              <a:solidFill>
                <a:srgbClr val="BFE471"/>
              </a:solidFill>
              <a:latin typeface="Arial"/>
              <a:ea typeface="Arial"/>
              <a:cs typeface="Arial"/>
              <a:sym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09"/>
        <p:cNvGrpSpPr/>
        <p:nvPr/>
      </p:nvGrpSpPr>
      <p:grpSpPr>
        <a:xfrm>
          <a:off x="0" y="0"/>
          <a:ext cx="0" cy="0"/>
          <a:chOff x="0" y="0"/>
          <a:chExt cx="0" cy="0"/>
        </a:xfrm>
      </p:grpSpPr>
      <p:sp>
        <p:nvSpPr>
          <p:cNvPr id="110" name="Google Shape;110;p27"/>
          <p:cNvSpPr txBox="1">
            <a:spLocks noGrp="1"/>
          </p:cNvSpPr>
          <p:nvPr>
            <p:ph type="title"/>
          </p:nvPr>
        </p:nvSpPr>
        <p:spPr>
          <a:xfrm>
            <a:off x="677335" y="1931988"/>
            <a:ext cx="8596668" cy="259546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4400"/>
              <a:buFont typeface="Trebuchet MS"/>
              <a:buNone/>
              <a:defRPr sz="4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1" name="Google Shape;111;p27"/>
          <p:cNvSpPr txBox="1">
            <a:spLocks noGrp="1"/>
          </p:cNvSpPr>
          <p:nvPr>
            <p:ph type="body" idx="1"/>
          </p:nvPr>
        </p:nvSpPr>
        <p:spPr>
          <a:xfrm>
            <a:off x="677335" y="4527448"/>
            <a:ext cx="8596668" cy="151391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440"/>
              <a:buNone/>
              <a:defRPr sz="1800">
                <a:solidFill>
                  <a:srgbClr val="3F3F3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112" name="Google Shape;112;p27"/>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3" name="Google Shape;113;p27"/>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4" name="Google Shape;114;p27"/>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15"/>
        <p:cNvGrpSpPr/>
        <p:nvPr/>
      </p:nvGrpSpPr>
      <p:grpSpPr>
        <a:xfrm>
          <a:off x="0" y="0"/>
          <a:ext cx="0" cy="0"/>
          <a:chOff x="0" y="0"/>
          <a:chExt cx="0" cy="0"/>
        </a:xfrm>
      </p:grpSpPr>
      <p:sp>
        <p:nvSpPr>
          <p:cNvPr id="116" name="Google Shape;116;p28"/>
          <p:cNvSpPr txBox="1">
            <a:spLocks noGrp="1"/>
          </p:cNvSpPr>
          <p:nvPr>
            <p:ph type="title"/>
          </p:nvPr>
        </p:nvSpPr>
        <p:spPr>
          <a:xfrm>
            <a:off x="931334" y="609600"/>
            <a:ext cx="8094134" cy="3022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4400"/>
              <a:buFont typeface="Trebuchet MS"/>
              <a:buNone/>
              <a:defRPr sz="4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28"/>
          <p:cNvSpPr txBox="1">
            <a:spLocks noGrp="1"/>
          </p:cNvSpPr>
          <p:nvPr>
            <p:ph type="body" idx="1"/>
          </p:nvPr>
        </p:nvSpPr>
        <p:spPr>
          <a:xfrm>
            <a:off x="677332" y="4013200"/>
            <a:ext cx="8596669" cy="514248"/>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Font typeface="Trebuchet MS"/>
              <a:buNone/>
              <a:defRPr sz="2400">
                <a:solidFill>
                  <a:srgbClr val="3F3F3F"/>
                </a:solidFill>
              </a:defRPr>
            </a:lvl1pPr>
            <a:lvl2pPr marL="914400" lvl="1" indent="-228600" algn="l">
              <a:spcBef>
                <a:spcPts val="1000"/>
              </a:spcBef>
              <a:spcAft>
                <a:spcPts val="0"/>
              </a:spcAft>
              <a:buSzPts val="1280"/>
              <a:buFont typeface="Trebuchet MS"/>
              <a:buNone/>
              <a:defRPr/>
            </a:lvl2pPr>
            <a:lvl3pPr marL="1371600" lvl="2" indent="-228600" algn="l">
              <a:spcBef>
                <a:spcPts val="1000"/>
              </a:spcBef>
              <a:spcAft>
                <a:spcPts val="0"/>
              </a:spcAft>
              <a:buSzPts val="1120"/>
              <a:buFont typeface="Trebuchet MS"/>
              <a:buNone/>
              <a:defRPr/>
            </a:lvl3pPr>
            <a:lvl4pPr marL="1828800" lvl="3" indent="-228600" algn="l">
              <a:spcBef>
                <a:spcPts val="1000"/>
              </a:spcBef>
              <a:spcAft>
                <a:spcPts val="0"/>
              </a:spcAft>
              <a:buSzPts val="960"/>
              <a:buFont typeface="Trebuchet MS"/>
              <a:buNone/>
              <a:defRPr/>
            </a:lvl4pPr>
            <a:lvl5pPr marL="2286000" lvl="4" indent="-228600" algn="l">
              <a:spcBef>
                <a:spcPts val="1000"/>
              </a:spcBef>
              <a:spcAft>
                <a:spcPts val="0"/>
              </a:spcAft>
              <a:buSzPts val="960"/>
              <a:buFont typeface="Trebuchet MS"/>
              <a:buNone/>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18" name="Google Shape;118;p28"/>
          <p:cNvSpPr txBox="1">
            <a:spLocks noGrp="1"/>
          </p:cNvSpPr>
          <p:nvPr>
            <p:ph type="body" idx="2"/>
          </p:nvPr>
        </p:nvSpPr>
        <p:spPr>
          <a:xfrm>
            <a:off x="677335" y="4527448"/>
            <a:ext cx="8596668" cy="151391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440"/>
              <a:buNone/>
              <a:defRPr sz="1800">
                <a:solidFill>
                  <a:srgbClr val="7F7F7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119" name="Google Shape;119;p28"/>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0" name="Google Shape;120;p28"/>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1" name="Google Shape;121;p28"/>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122" name="Google Shape;122;p28"/>
          <p:cNvSpPr txBox="1"/>
          <p:nvPr/>
        </p:nvSpPr>
        <p:spPr>
          <a:xfrm>
            <a:off x="541870" y="790378"/>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b="0" i="0" u="none" strike="noStrike" cap="none">
                <a:solidFill>
                  <a:srgbClr val="BFE471"/>
                </a:solidFill>
                <a:latin typeface="Arial"/>
                <a:ea typeface="Arial"/>
                <a:cs typeface="Arial"/>
                <a:sym typeface="Arial"/>
              </a:rPr>
              <a:t>“</a:t>
            </a:r>
            <a:endParaRPr/>
          </a:p>
        </p:txBody>
      </p:sp>
      <p:sp>
        <p:nvSpPr>
          <p:cNvPr id="123" name="Google Shape;123;p28"/>
          <p:cNvSpPr txBox="1"/>
          <p:nvPr/>
        </p:nvSpPr>
        <p:spPr>
          <a:xfrm>
            <a:off x="8893011" y="2886556"/>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b="0" i="0" u="none" strike="noStrike" cap="none">
                <a:solidFill>
                  <a:srgbClr val="BFE471"/>
                </a:solidFill>
                <a:latin typeface="Arial"/>
                <a:ea typeface="Arial"/>
                <a:cs typeface="Arial"/>
                <a:sym typeface="Arial"/>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24"/>
        <p:cNvGrpSpPr/>
        <p:nvPr/>
      </p:nvGrpSpPr>
      <p:grpSpPr>
        <a:xfrm>
          <a:off x="0" y="0"/>
          <a:ext cx="0" cy="0"/>
          <a:chOff x="0" y="0"/>
          <a:chExt cx="0" cy="0"/>
        </a:xfrm>
      </p:grpSpPr>
      <p:sp>
        <p:nvSpPr>
          <p:cNvPr id="125" name="Google Shape;125;p29"/>
          <p:cNvSpPr txBox="1">
            <a:spLocks noGrp="1"/>
          </p:cNvSpPr>
          <p:nvPr>
            <p:ph type="title"/>
          </p:nvPr>
        </p:nvSpPr>
        <p:spPr>
          <a:xfrm>
            <a:off x="685799" y="609600"/>
            <a:ext cx="8588203" cy="3022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4400"/>
              <a:buFont typeface="Trebuchet MS"/>
              <a:buNone/>
              <a:defRPr sz="4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6" name="Google Shape;126;p29"/>
          <p:cNvSpPr txBox="1">
            <a:spLocks noGrp="1"/>
          </p:cNvSpPr>
          <p:nvPr>
            <p:ph type="body" idx="1"/>
          </p:nvPr>
        </p:nvSpPr>
        <p:spPr>
          <a:xfrm>
            <a:off x="677332" y="4013200"/>
            <a:ext cx="8596669" cy="514248"/>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Font typeface="Trebuchet MS"/>
              <a:buNone/>
              <a:defRPr sz="2400">
                <a:solidFill>
                  <a:schemeClr val="accent1"/>
                </a:solidFill>
              </a:defRPr>
            </a:lvl1pPr>
            <a:lvl2pPr marL="914400" lvl="1" indent="-228600" algn="l">
              <a:spcBef>
                <a:spcPts val="1000"/>
              </a:spcBef>
              <a:spcAft>
                <a:spcPts val="0"/>
              </a:spcAft>
              <a:buSzPts val="1280"/>
              <a:buFont typeface="Trebuchet MS"/>
              <a:buNone/>
              <a:defRPr/>
            </a:lvl2pPr>
            <a:lvl3pPr marL="1371600" lvl="2" indent="-228600" algn="l">
              <a:spcBef>
                <a:spcPts val="1000"/>
              </a:spcBef>
              <a:spcAft>
                <a:spcPts val="0"/>
              </a:spcAft>
              <a:buSzPts val="1120"/>
              <a:buFont typeface="Trebuchet MS"/>
              <a:buNone/>
              <a:defRPr/>
            </a:lvl3pPr>
            <a:lvl4pPr marL="1828800" lvl="3" indent="-228600" algn="l">
              <a:spcBef>
                <a:spcPts val="1000"/>
              </a:spcBef>
              <a:spcAft>
                <a:spcPts val="0"/>
              </a:spcAft>
              <a:buSzPts val="960"/>
              <a:buFont typeface="Trebuchet MS"/>
              <a:buNone/>
              <a:defRPr/>
            </a:lvl4pPr>
            <a:lvl5pPr marL="2286000" lvl="4" indent="-228600" algn="l">
              <a:spcBef>
                <a:spcPts val="1000"/>
              </a:spcBef>
              <a:spcAft>
                <a:spcPts val="0"/>
              </a:spcAft>
              <a:buSzPts val="960"/>
              <a:buFont typeface="Trebuchet MS"/>
              <a:buNone/>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27" name="Google Shape;127;p29"/>
          <p:cNvSpPr txBox="1">
            <a:spLocks noGrp="1"/>
          </p:cNvSpPr>
          <p:nvPr>
            <p:ph type="body" idx="2"/>
          </p:nvPr>
        </p:nvSpPr>
        <p:spPr>
          <a:xfrm>
            <a:off x="677335" y="4527448"/>
            <a:ext cx="8596668" cy="151391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440"/>
              <a:buNone/>
              <a:defRPr sz="1800">
                <a:solidFill>
                  <a:srgbClr val="7F7F7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128" name="Google Shape;128;p29"/>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9" name="Google Shape;129;p29"/>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29"/>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31"/>
        <p:cNvGrpSpPr/>
        <p:nvPr/>
      </p:nvGrpSpPr>
      <p:grpSpPr>
        <a:xfrm>
          <a:off x="0" y="0"/>
          <a:ext cx="0" cy="0"/>
          <a:chOff x="0" y="0"/>
          <a:chExt cx="0" cy="0"/>
        </a:xfrm>
      </p:grpSpPr>
      <p:sp>
        <p:nvSpPr>
          <p:cNvPr id="132" name="Google Shape;132;p30"/>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3" name="Google Shape;133;p30"/>
          <p:cNvSpPr txBox="1">
            <a:spLocks noGrp="1"/>
          </p:cNvSpPr>
          <p:nvPr>
            <p:ph type="body" idx="1"/>
          </p:nvPr>
        </p:nvSpPr>
        <p:spPr>
          <a:xfrm rot="5400000">
            <a:off x="3035281" y="-197358"/>
            <a:ext cx="3880773" cy="8596668"/>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34" name="Google Shape;134;p30"/>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5" name="Google Shape;135;p30"/>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6" name="Google Shape;136;p30"/>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7"/>
        <p:cNvGrpSpPr/>
        <p:nvPr/>
      </p:nvGrpSpPr>
      <p:grpSpPr>
        <a:xfrm>
          <a:off x="0" y="0"/>
          <a:ext cx="0" cy="0"/>
          <a:chOff x="0" y="0"/>
          <a:chExt cx="0" cy="0"/>
        </a:xfrm>
      </p:grpSpPr>
      <p:sp>
        <p:nvSpPr>
          <p:cNvPr id="138" name="Google Shape;138;p31"/>
          <p:cNvSpPr txBox="1">
            <a:spLocks noGrp="1"/>
          </p:cNvSpPr>
          <p:nvPr>
            <p:ph type="title"/>
          </p:nvPr>
        </p:nvSpPr>
        <p:spPr>
          <a:xfrm rot="5400000">
            <a:off x="5994319" y="2582953"/>
            <a:ext cx="5251451" cy="1304743"/>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9" name="Google Shape;139;p31"/>
          <p:cNvSpPr txBox="1">
            <a:spLocks noGrp="1"/>
          </p:cNvSpPr>
          <p:nvPr>
            <p:ph type="body" idx="1"/>
          </p:nvPr>
        </p:nvSpPr>
        <p:spPr>
          <a:xfrm rot="5400000">
            <a:off x="1581685" y="-294750"/>
            <a:ext cx="5251450" cy="7060150"/>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40" name="Google Shape;140;p31"/>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1" name="Google Shape;141;p31"/>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2" name="Google Shape;142;p31"/>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160"/>
        <p:cNvGrpSpPr/>
        <p:nvPr/>
      </p:nvGrpSpPr>
      <p:grpSpPr>
        <a:xfrm>
          <a:off x="0" y="0"/>
          <a:ext cx="0" cy="0"/>
          <a:chOff x="0" y="0"/>
          <a:chExt cx="0" cy="0"/>
        </a:xfrm>
      </p:grpSpPr>
      <p:grpSp>
        <p:nvGrpSpPr>
          <p:cNvPr id="161" name="Google Shape;161;p18"/>
          <p:cNvGrpSpPr/>
          <p:nvPr/>
        </p:nvGrpSpPr>
        <p:grpSpPr>
          <a:xfrm>
            <a:off x="0" y="-8467"/>
            <a:ext cx="12192000" cy="6866467"/>
            <a:chOff x="0" y="-8467"/>
            <a:chExt cx="12192000" cy="6866467"/>
          </a:xfrm>
        </p:grpSpPr>
        <p:cxnSp>
          <p:nvCxnSpPr>
            <p:cNvPr id="162" name="Google Shape;162;p18"/>
            <p:cNvCxnSpPr/>
            <p:nvPr/>
          </p:nvCxnSpPr>
          <p:spPr>
            <a:xfrm>
              <a:off x="9371012" y="0"/>
              <a:ext cx="1219200" cy="6858000"/>
            </a:xfrm>
            <a:prstGeom prst="straightConnector1">
              <a:avLst/>
            </a:prstGeom>
            <a:noFill/>
            <a:ln w="9525" cap="flat" cmpd="sng">
              <a:solidFill>
                <a:schemeClr val="dk1"/>
              </a:solidFill>
              <a:prstDash val="solid"/>
              <a:round/>
              <a:headEnd type="none" w="sm" len="sm"/>
              <a:tailEnd type="none" w="sm" len="sm"/>
            </a:ln>
          </p:spPr>
        </p:cxnSp>
        <p:cxnSp>
          <p:nvCxnSpPr>
            <p:cNvPr id="163" name="Google Shape;163;p18"/>
            <p:cNvCxnSpPr/>
            <p:nvPr/>
          </p:nvCxnSpPr>
          <p:spPr>
            <a:xfrm flipH="1">
              <a:off x="7425267" y="3681413"/>
              <a:ext cx="4763558" cy="3176587"/>
            </a:xfrm>
            <a:prstGeom prst="straightConnector1">
              <a:avLst/>
            </a:prstGeom>
            <a:noFill/>
            <a:ln w="9525" cap="flat" cmpd="sng">
              <a:solidFill>
                <a:schemeClr val="dk1"/>
              </a:solidFill>
              <a:prstDash val="solid"/>
              <a:round/>
              <a:headEnd type="none" w="sm" len="sm"/>
              <a:tailEnd type="none" w="sm" len="sm"/>
            </a:ln>
          </p:spPr>
        </p:cxnSp>
        <p:sp>
          <p:nvSpPr>
            <p:cNvPr id="164" name="Google Shape;164;p18"/>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165" name="Google Shape;165;p18"/>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166" name="Google Shape;166;p18"/>
            <p:cNvSpPr/>
            <p:nvPr/>
          </p:nvSpPr>
          <p:spPr>
            <a:xfrm>
              <a:off x="8932333" y="3048000"/>
              <a:ext cx="3259667" cy="3810000"/>
            </a:xfrm>
            <a:prstGeom prst="triangle">
              <a:avLst>
                <a:gd name="adj" fmla="val 100000"/>
              </a:avLst>
            </a:prstGeom>
            <a:solidFill>
              <a:schemeClr val="accent2">
                <a:alpha val="71764"/>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18"/>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168" name="Google Shape;168;p18"/>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169" name="Google Shape;169;p18"/>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170" name="Google Shape;170;p18"/>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18"/>
            <p:cNvSpPr/>
            <p:nvPr/>
          </p:nvSpPr>
          <p:spPr>
            <a:xfrm rot="10800000">
              <a:off x="0" y="0"/>
              <a:ext cx="842596" cy="5666154"/>
            </a:xfrm>
            <a:prstGeom prst="triangle">
              <a:avLst>
                <a:gd name="adj" fmla="val 100000"/>
              </a:avLst>
            </a:prstGeom>
            <a:solidFill>
              <a:schemeClr val="accent1">
                <a:alpha val="84705"/>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2" name="Google Shape;172;p18"/>
          <p:cNvSpPr txBox="1">
            <a:spLocks noGrp="1"/>
          </p:cNvSpPr>
          <p:nvPr>
            <p:ph type="ctrTitle"/>
          </p:nvPr>
        </p:nvSpPr>
        <p:spPr>
          <a:xfrm>
            <a:off x="1507067" y="2404534"/>
            <a:ext cx="7766936" cy="1646302"/>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Clr>
                <a:schemeClr val="accent1"/>
              </a:buClr>
              <a:buSzPts val="5400"/>
              <a:buFont typeface="Trebuchet MS"/>
              <a:buNone/>
              <a:defRPr sz="5400">
                <a:solidFill>
                  <a:schemeClr val="accen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3" name="Google Shape;173;p18"/>
          <p:cNvSpPr txBox="1">
            <a:spLocks noGrp="1"/>
          </p:cNvSpPr>
          <p:nvPr>
            <p:ph type="subTitle" idx="1"/>
          </p:nvPr>
        </p:nvSpPr>
        <p:spPr>
          <a:xfrm>
            <a:off x="1507067" y="4050833"/>
            <a:ext cx="7766936" cy="1096899"/>
          </a:xfrm>
          <a:prstGeom prst="rect">
            <a:avLst/>
          </a:prstGeom>
          <a:noFill/>
          <a:ln>
            <a:noFill/>
          </a:ln>
        </p:spPr>
        <p:txBody>
          <a:bodyPr spcFirstLastPara="1" wrap="square" lIns="91425" tIns="45700" rIns="91425" bIns="45700" anchor="t" anchorCtr="0">
            <a:normAutofit/>
          </a:bodyPr>
          <a:lstStyle>
            <a:lvl1pPr lvl="0" algn="r">
              <a:spcBef>
                <a:spcPts val="1000"/>
              </a:spcBef>
              <a:spcAft>
                <a:spcPts val="0"/>
              </a:spcAft>
              <a:buSzPts val="1440"/>
              <a:buNone/>
              <a:defRPr>
                <a:solidFill>
                  <a:srgbClr val="FEFEFE"/>
                </a:solidFill>
              </a:defRPr>
            </a:lvl1pPr>
            <a:lvl2pPr lvl="1" algn="ctr">
              <a:spcBef>
                <a:spcPts val="1000"/>
              </a:spcBef>
              <a:spcAft>
                <a:spcPts val="0"/>
              </a:spcAft>
              <a:buSzPts val="1280"/>
              <a:buNone/>
              <a:defRPr>
                <a:solidFill>
                  <a:schemeClr val="lt1"/>
                </a:solidFill>
              </a:defRPr>
            </a:lvl2pPr>
            <a:lvl3pPr lvl="2" algn="ctr">
              <a:spcBef>
                <a:spcPts val="1000"/>
              </a:spcBef>
              <a:spcAft>
                <a:spcPts val="0"/>
              </a:spcAft>
              <a:buSzPts val="1120"/>
              <a:buNone/>
              <a:defRPr>
                <a:solidFill>
                  <a:schemeClr val="lt1"/>
                </a:solidFill>
              </a:defRPr>
            </a:lvl3pPr>
            <a:lvl4pPr lvl="3" algn="ctr">
              <a:spcBef>
                <a:spcPts val="1000"/>
              </a:spcBef>
              <a:spcAft>
                <a:spcPts val="0"/>
              </a:spcAft>
              <a:buSzPts val="960"/>
              <a:buNone/>
              <a:defRPr>
                <a:solidFill>
                  <a:schemeClr val="lt1"/>
                </a:solidFill>
              </a:defRPr>
            </a:lvl4pPr>
            <a:lvl5pPr lvl="4" algn="ctr">
              <a:spcBef>
                <a:spcPts val="1000"/>
              </a:spcBef>
              <a:spcAft>
                <a:spcPts val="0"/>
              </a:spcAft>
              <a:buSzPts val="960"/>
              <a:buNone/>
              <a:defRPr>
                <a:solidFill>
                  <a:schemeClr val="lt1"/>
                </a:solidFill>
              </a:defRPr>
            </a:lvl5pPr>
            <a:lvl6pPr lvl="5" algn="ctr">
              <a:spcBef>
                <a:spcPts val="1000"/>
              </a:spcBef>
              <a:spcAft>
                <a:spcPts val="0"/>
              </a:spcAft>
              <a:buSzPts val="960"/>
              <a:buNone/>
              <a:defRPr>
                <a:solidFill>
                  <a:schemeClr val="lt1"/>
                </a:solidFill>
              </a:defRPr>
            </a:lvl6pPr>
            <a:lvl7pPr lvl="6" algn="ctr">
              <a:spcBef>
                <a:spcPts val="1000"/>
              </a:spcBef>
              <a:spcAft>
                <a:spcPts val="0"/>
              </a:spcAft>
              <a:buSzPts val="960"/>
              <a:buNone/>
              <a:defRPr>
                <a:solidFill>
                  <a:schemeClr val="lt1"/>
                </a:solidFill>
              </a:defRPr>
            </a:lvl7pPr>
            <a:lvl8pPr lvl="7" algn="ctr">
              <a:spcBef>
                <a:spcPts val="1000"/>
              </a:spcBef>
              <a:spcAft>
                <a:spcPts val="0"/>
              </a:spcAft>
              <a:buSzPts val="960"/>
              <a:buNone/>
              <a:defRPr>
                <a:solidFill>
                  <a:schemeClr val="lt1"/>
                </a:solidFill>
              </a:defRPr>
            </a:lvl8pPr>
            <a:lvl9pPr lvl="8" algn="ctr">
              <a:spcBef>
                <a:spcPts val="1000"/>
              </a:spcBef>
              <a:spcAft>
                <a:spcPts val="0"/>
              </a:spcAft>
              <a:buSzPts val="960"/>
              <a:buNone/>
              <a:defRPr>
                <a:solidFill>
                  <a:schemeClr val="lt1"/>
                </a:solidFill>
              </a:defRPr>
            </a:lvl9pPr>
          </a:lstStyle>
          <a:p>
            <a:endParaRPr/>
          </a:p>
        </p:txBody>
      </p:sp>
      <p:sp>
        <p:nvSpPr>
          <p:cNvPr id="174" name="Google Shape;174;p18"/>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5" name="Google Shape;175;p18"/>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6" name="Google Shape;176;p18"/>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grpSp>
        <p:nvGrpSpPr>
          <p:cNvPr id="10" name="Google Shape;10;p13"/>
          <p:cNvGrpSpPr/>
          <p:nvPr/>
        </p:nvGrpSpPr>
        <p:grpSpPr>
          <a:xfrm>
            <a:off x="0" y="-8467"/>
            <a:ext cx="12192000" cy="6866467"/>
            <a:chOff x="0" y="-8467"/>
            <a:chExt cx="12192000" cy="6866467"/>
          </a:xfrm>
        </p:grpSpPr>
        <p:cxnSp>
          <p:nvCxnSpPr>
            <p:cNvPr id="11" name="Google Shape;11;p13"/>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p:spPr>
        </p:cxnSp>
        <p:cxnSp>
          <p:nvCxnSpPr>
            <p:cNvPr id="12" name="Google Shape;12;p13"/>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p:spPr>
        </p:cxnSp>
        <p:sp>
          <p:nvSpPr>
            <p:cNvPr id="13" name="Google Shape;13;p13"/>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14" name="Google Shape;14;p13"/>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15" name="Google Shape;15;p13"/>
            <p:cNvSpPr/>
            <p:nvPr/>
          </p:nvSpPr>
          <p:spPr>
            <a:xfrm>
              <a:off x="8932333" y="3048000"/>
              <a:ext cx="3259667" cy="3810000"/>
            </a:xfrm>
            <a:prstGeom prst="triangle">
              <a:avLst>
                <a:gd name="adj" fmla="val 100000"/>
              </a:avLst>
            </a:prstGeom>
            <a:solidFill>
              <a:schemeClr val="accent2">
                <a:alpha val="71764"/>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13"/>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17" name="Google Shape;17;p13"/>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18" name="Google Shape;18;p13"/>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19" name="Google Shape;19;p13"/>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13"/>
            <p:cNvSpPr/>
            <p:nvPr/>
          </p:nvSpPr>
          <p:spPr>
            <a:xfrm>
              <a:off x="0" y="4013200"/>
              <a:ext cx="448733" cy="2844800"/>
            </a:xfrm>
            <a:prstGeom prst="triangle">
              <a:avLst>
                <a:gd name="adj" fmla="val 0"/>
              </a:avLst>
            </a:prstGeom>
            <a:solidFill>
              <a:schemeClr val="accent1">
                <a:alpha val="84705"/>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 name="Google Shape;21;p13"/>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marR="0" lvl="0" algn="l" rtl="0">
              <a:spcBef>
                <a:spcPts val="0"/>
              </a:spcBef>
              <a:spcAft>
                <a:spcPts val="0"/>
              </a:spcAft>
              <a:buClr>
                <a:schemeClr val="accent1"/>
              </a:buClr>
              <a:buSzPts val="3600"/>
              <a:buFont typeface="Trebuchet MS"/>
              <a:buNone/>
              <a:defRPr sz="3600" b="0" i="0" u="none" strike="noStrike" cap="none">
                <a:solidFill>
                  <a:schemeClr val="accent1"/>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2"/>
                </a:solidFill>
              </a:defRPr>
            </a:lvl2pPr>
            <a:lvl3pPr marR="0" lvl="2" algn="l" rtl="0">
              <a:spcBef>
                <a:spcPts val="0"/>
              </a:spcBef>
              <a:spcAft>
                <a:spcPts val="0"/>
              </a:spcAft>
              <a:buSzPts val="1400"/>
              <a:buNone/>
              <a:defRPr sz="1800" b="0" i="0" u="none" strike="noStrike" cap="none">
                <a:solidFill>
                  <a:schemeClr val="dk2"/>
                </a:solidFill>
              </a:defRPr>
            </a:lvl3pPr>
            <a:lvl4pPr marR="0" lvl="3" algn="l" rtl="0">
              <a:spcBef>
                <a:spcPts val="0"/>
              </a:spcBef>
              <a:spcAft>
                <a:spcPts val="0"/>
              </a:spcAft>
              <a:buSzPts val="1400"/>
              <a:buNone/>
              <a:defRPr sz="1800" b="0" i="0" u="none" strike="noStrike" cap="none">
                <a:solidFill>
                  <a:schemeClr val="dk2"/>
                </a:solidFill>
              </a:defRPr>
            </a:lvl4pPr>
            <a:lvl5pPr marR="0" lvl="4" algn="l" rtl="0">
              <a:spcBef>
                <a:spcPts val="0"/>
              </a:spcBef>
              <a:spcAft>
                <a:spcPts val="0"/>
              </a:spcAft>
              <a:buSzPts val="1400"/>
              <a:buNone/>
              <a:defRPr sz="1800" b="0" i="0" u="none" strike="noStrike" cap="none">
                <a:solidFill>
                  <a:schemeClr val="dk2"/>
                </a:solidFill>
              </a:defRPr>
            </a:lvl5pPr>
            <a:lvl6pPr marR="0" lvl="5" algn="l" rtl="0">
              <a:spcBef>
                <a:spcPts val="0"/>
              </a:spcBef>
              <a:spcAft>
                <a:spcPts val="0"/>
              </a:spcAft>
              <a:buSzPts val="1400"/>
              <a:buNone/>
              <a:defRPr sz="1800" b="0" i="0" u="none" strike="noStrike" cap="none">
                <a:solidFill>
                  <a:schemeClr val="dk2"/>
                </a:solidFill>
              </a:defRPr>
            </a:lvl6pPr>
            <a:lvl7pPr marR="0" lvl="6" algn="l" rtl="0">
              <a:spcBef>
                <a:spcPts val="0"/>
              </a:spcBef>
              <a:spcAft>
                <a:spcPts val="0"/>
              </a:spcAft>
              <a:buSzPts val="1400"/>
              <a:buNone/>
              <a:defRPr sz="1800" b="0" i="0" u="none" strike="noStrike" cap="none">
                <a:solidFill>
                  <a:schemeClr val="dk2"/>
                </a:solidFill>
              </a:defRPr>
            </a:lvl7pPr>
            <a:lvl8pPr marR="0" lvl="7" algn="l" rtl="0">
              <a:spcBef>
                <a:spcPts val="0"/>
              </a:spcBef>
              <a:spcAft>
                <a:spcPts val="0"/>
              </a:spcAft>
              <a:buSzPts val="1400"/>
              <a:buNone/>
              <a:defRPr sz="1800" b="0" i="0" u="none" strike="noStrike" cap="none">
                <a:solidFill>
                  <a:schemeClr val="dk2"/>
                </a:solidFill>
              </a:defRPr>
            </a:lvl8pPr>
            <a:lvl9pPr marR="0" lvl="8" algn="l" rtl="0">
              <a:spcBef>
                <a:spcPts val="0"/>
              </a:spcBef>
              <a:spcAft>
                <a:spcPts val="0"/>
              </a:spcAft>
              <a:buSzPts val="1400"/>
              <a:buNone/>
              <a:defRPr sz="1800" b="0" i="0" u="none" strike="noStrike" cap="none">
                <a:solidFill>
                  <a:schemeClr val="dk2"/>
                </a:solidFill>
              </a:defRPr>
            </a:lvl9pPr>
          </a:lstStyle>
          <a:p>
            <a:endParaRPr/>
          </a:p>
        </p:txBody>
      </p:sp>
      <p:sp>
        <p:nvSpPr>
          <p:cNvPr id="22" name="Google Shape;22;p13"/>
          <p:cNvSpPr txBox="1">
            <a:spLocks noGrp="1"/>
          </p:cNvSpPr>
          <p:nvPr>
            <p:ph type="body" idx="1"/>
          </p:nvPr>
        </p:nvSpPr>
        <p:spPr>
          <a:xfrm>
            <a:off x="677334" y="2160589"/>
            <a:ext cx="8596668" cy="3880773"/>
          </a:xfrm>
          <a:prstGeom prst="rect">
            <a:avLst/>
          </a:prstGeom>
          <a:noFill/>
          <a:ln>
            <a:noFill/>
          </a:ln>
        </p:spPr>
        <p:txBody>
          <a:bodyPr spcFirstLastPara="1" wrap="square" lIns="91425" tIns="45700" rIns="91425" bIns="45700" anchor="t" anchorCtr="0">
            <a:normAutofit/>
          </a:bodyPr>
          <a:lstStyle>
            <a:lvl1pPr marL="457200" marR="0" lvl="0" indent="-320040" algn="l" rtl="0">
              <a:spcBef>
                <a:spcPts val="1000"/>
              </a:spcBef>
              <a:spcAft>
                <a:spcPts val="0"/>
              </a:spcAft>
              <a:buClr>
                <a:schemeClr val="accent1"/>
              </a:buClr>
              <a:buSzPts val="1440"/>
              <a:buFont typeface="Noto Sans Symbols"/>
              <a:buChar char="►"/>
              <a:defRPr sz="1800" b="0" i="0" u="none" strike="noStrike" cap="none">
                <a:solidFill>
                  <a:srgbClr val="3F3F3F"/>
                </a:solidFill>
                <a:latin typeface="Trebuchet MS"/>
                <a:ea typeface="Trebuchet MS"/>
                <a:cs typeface="Trebuchet MS"/>
                <a:sym typeface="Trebuchet MS"/>
              </a:defRPr>
            </a:lvl1pPr>
            <a:lvl2pPr marL="914400" marR="0" lvl="1" indent="-309880" algn="l" rtl="0">
              <a:spcBef>
                <a:spcPts val="1000"/>
              </a:spcBef>
              <a:spcAft>
                <a:spcPts val="0"/>
              </a:spcAft>
              <a:buClr>
                <a:schemeClr val="accent1"/>
              </a:buClr>
              <a:buSzPts val="1280"/>
              <a:buFont typeface="Noto Sans Symbols"/>
              <a:buChar char="►"/>
              <a:defRPr sz="1600" b="0" i="0" u="none" strike="noStrike" cap="none">
                <a:solidFill>
                  <a:srgbClr val="3F3F3F"/>
                </a:solidFill>
                <a:latin typeface="Trebuchet MS"/>
                <a:ea typeface="Trebuchet MS"/>
                <a:cs typeface="Trebuchet MS"/>
                <a:sym typeface="Trebuchet MS"/>
              </a:defRPr>
            </a:lvl2pPr>
            <a:lvl3pPr marL="1371600" marR="0" lvl="2" indent="-299719" algn="l" rtl="0">
              <a:spcBef>
                <a:spcPts val="1000"/>
              </a:spcBef>
              <a:spcAft>
                <a:spcPts val="0"/>
              </a:spcAft>
              <a:buClr>
                <a:schemeClr val="accent1"/>
              </a:buClr>
              <a:buSzPts val="1120"/>
              <a:buFont typeface="Noto Sans Symbols"/>
              <a:buChar char="►"/>
              <a:defRPr sz="1400" b="0" i="0" u="none" strike="noStrike" cap="none">
                <a:solidFill>
                  <a:srgbClr val="3F3F3F"/>
                </a:solidFill>
                <a:latin typeface="Trebuchet MS"/>
                <a:ea typeface="Trebuchet MS"/>
                <a:cs typeface="Trebuchet MS"/>
                <a:sym typeface="Trebuchet MS"/>
              </a:defRPr>
            </a:lvl3pPr>
            <a:lvl4pPr marL="1828800" marR="0" lvl="3"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4pPr>
            <a:lvl5pPr marL="2286000" marR="0" lvl="4"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5pPr>
            <a:lvl6pPr marL="2743200" marR="0" lvl="5"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6pPr>
            <a:lvl7pPr marL="3200400" marR="0" lvl="6"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7pPr>
            <a:lvl8pPr marL="3657600" marR="0" lvl="7" indent="-289559"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8pPr>
            <a:lvl9pPr marL="4114800" marR="0" lvl="8" indent="-289559"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9pPr>
          </a:lstStyle>
          <a:p>
            <a:endParaRPr/>
          </a:p>
        </p:txBody>
      </p:sp>
      <p:sp>
        <p:nvSpPr>
          <p:cNvPr id="23" name="Google Shape;23;p13"/>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900" b="0" i="0" u="none" strike="noStrike" cap="none">
                <a:solidFill>
                  <a:srgbClr val="888888"/>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2pPr>
            <a:lvl3pPr marR="0" lvl="2"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3pPr>
            <a:lvl4pPr marR="0" lvl="3"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4pPr>
            <a:lvl5pPr marR="0" lvl="4"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5pPr>
            <a:lvl6pPr marR="0" lvl="5"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6pPr>
            <a:lvl7pPr marR="0" lvl="6"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7pPr>
            <a:lvl8pPr marR="0" lvl="7"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8pPr>
            <a:lvl9pPr marR="0" lvl="8"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9pPr>
          </a:lstStyle>
          <a:p>
            <a:endParaRPr/>
          </a:p>
        </p:txBody>
      </p:sp>
      <p:sp>
        <p:nvSpPr>
          <p:cNvPr id="24" name="Google Shape;24;p13"/>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b="0" i="0" u="none" strike="noStrike" cap="none">
                <a:solidFill>
                  <a:srgbClr val="888888"/>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2pPr>
            <a:lvl3pPr marR="0" lvl="2"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3pPr>
            <a:lvl4pPr marR="0" lvl="3"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4pPr>
            <a:lvl5pPr marR="0" lvl="4"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5pPr>
            <a:lvl6pPr marR="0" lvl="5"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6pPr>
            <a:lvl7pPr marR="0" lvl="6"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7pPr>
            <a:lvl8pPr marR="0" lvl="7"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8pPr>
            <a:lvl9pPr marR="0" lvl="8"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9pPr>
          </a:lstStyle>
          <a:p>
            <a:endParaRPr/>
          </a:p>
        </p:txBody>
      </p:sp>
      <p:sp>
        <p:nvSpPr>
          <p:cNvPr id="25" name="Google Shape;25;p13"/>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900" b="0" i="0" u="none" strike="noStrike" cap="none">
                <a:solidFill>
                  <a:schemeClr val="accent1"/>
                </a:solidFill>
                <a:latin typeface="Trebuchet MS"/>
                <a:ea typeface="Trebuchet MS"/>
                <a:cs typeface="Trebuchet MS"/>
                <a:sym typeface="Trebuchet MS"/>
              </a:defRPr>
            </a:lvl1pPr>
            <a:lvl2pPr marL="0" marR="0" lvl="1" indent="0" algn="r" rtl="0">
              <a:spcBef>
                <a:spcPts val="0"/>
              </a:spcBef>
              <a:buNone/>
              <a:defRPr sz="900" b="0" i="0" u="none" strike="noStrike" cap="none">
                <a:solidFill>
                  <a:schemeClr val="accent1"/>
                </a:solidFill>
                <a:latin typeface="Trebuchet MS"/>
                <a:ea typeface="Trebuchet MS"/>
                <a:cs typeface="Trebuchet MS"/>
                <a:sym typeface="Trebuchet MS"/>
              </a:defRPr>
            </a:lvl2pPr>
            <a:lvl3pPr marL="0" marR="0" lvl="2" indent="0" algn="r" rtl="0">
              <a:spcBef>
                <a:spcPts val="0"/>
              </a:spcBef>
              <a:buNone/>
              <a:defRPr sz="900" b="0" i="0" u="none" strike="noStrike" cap="none">
                <a:solidFill>
                  <a:schemeClr val="accent1"/>
                </a:solidFill>
                <a:latin typeface="Trebuchet MS"/>
                <a:ea typeface="Trebuchet MS"/>
                <a:cs typeface="Trebuchet MS"/>
                <a:sym typeface="Trebuchet MS"/>
              </a:defRPr>
            </a:lvl3pPr>
            <a:lvl4pPr marL="0" marR="0" lvl="3" indent="0" algn="r" rtl="0">
              <a:spcBef>
                <a:spcPts val="0"/>
              </a:spcBef>
              <a:buNone/>
              <a:defRPr sz="900" b="0" i="0" u="none" strike="noStrike" cap="none">
                <a:solidFill>
                  <a:schemeClr val="accent1"/>
                </a:solidFill>
                <a:latin typeface="Trebuchet MS"/>
                <a:ea typeface="Trebuchet MS"/>
                <a:cs typeface="Trebuchet MS"/>
                <a:sym typeface="Trebuchet MS"/>
              </a:defRPr>
            </a:lvl4pPr>
            <a:lvl5pPr marL="0" marR="0" lvl="4" indent="0" algn="r" rtl="0">
              <a:spcBef>
                <a:spcPts val="0"/>
              </a:spcBef>
              <a:buNone/>
              <a:defRPr sz="900" b="0" i="0" u="none" strike="noStrike" cap="none">
                <a:solidFill>
                  <a:schemeClr val="accent1"/>
                </a:solidFill>
                <a:latin typeface="Trebuchet MS"/>
                <a:ea typeface="Trebuchet MS"/>
                <a:cs typeface="Trebuchet MS"/>
                <a:sym typeface="Trebuchet MS"/>
              </a:defRPr>
            </a:lvl5pPr>
            <a:lvl6pPr marL="0" marR="0" lvl="5" indent="0" algn="r" rtl="0">
              <a:spcBef>
                <a:spcPts val="0"/>
              </a:spcBef>
              <a:buNone/>
              <a:defRPr sz="900" b="0" i="0" u="none" strike="noStrike" cap="none">
                <a:solidFill>
                  <a:schemeClr val="accent1"/>
                </a:solidFill>
                <a:latin typeface="Trebuchet MS"/>
                <a:ea typeface="Trebuchet MS"/>
                <a:cs typeface="Trebuchet MS"/>
                <a:sym typeface="Trebuchet MS"/>
              </a:defRPr>
            </a:lvl6pPr>
            <a:lvl7pPr marL="0" marR="0" lvl="6" indent="0" algn="r" rtl="0">
              <a:spcBef>
                <a:spcPts val="0"/>
              </a:spcBef>
              <a:buNone/>
              <a:defRPr sz="900" b="0" i="0" u="none" strike="noStrike" cap="none">
                <a:solidFill>
                  <a:schemeClr val="accent1"/>
                </a:solidFill>
                <a:latin typeface="Trebuchet MS"/>
                <a:ea typeface="Trebuchet MS"/>
                <a:cs typeface="Trebuchet MS"/>
                <a:sym typeface="Trebuchet MS"/>
              </a:defRPr>
            </a:lvl7pPr>
            <a:lvl8pPr marL="0" marR="0" lvl="7" indent="0" algn="r" rtl="0">
              <a:spcBef>
                <a:spcPts val="0"/>
              </a:spcBef>
              <a:buNone/>
              <a:defRPr sz="900" b="0" i="0" u="none" strike="noStrike" cap="none">
                <a:solidFill>
                  <a:schemeClr val="accent1"/>
                </a:solidFill>
                <a:latin typeface="Trebuchet MS"/>
                <a:ea typeface="Trebuchet MS"/>
                <a:cs typeface="Trebuchet MS"/>
                <a:sym typeface="Trebuchet MS"/>
              </a:defRPr>
            </a:lvl8pPr>
            <a:lvl9pPr marL="0" marR="0" lvl="8" indent="0" algn="r" rtl="0">
              <a:spcBef>
                <a:spcPts val="0"/>
              </a:spcBef>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43"/>
        <p:cNvGrpSpPr/>
        <p:nvPr/>
      </p:nvGrpSpPr>
      <p:grpSpPr>
        <a:xfrm>
          <a:off x="0" y="0"/>
          <a:ext cx="0" cy="0"/>
          <a:chOff x="0" y="0"/>
          <a:chExt cx="0" cy="0"/>
        </a:xfrm>
      </p:grpSpPr>
      <p:grpSp>
        <p:nvGrpSpPr>
          <p:cNvPr id="144" name="Google Shape;144;p17"/>
          <p:cNvGrpSpPr/>
          <p:nvPr/>
        </p:nvGrpSpPr>
        <p:grpSpPr>
          <a:xfrm>
            <a:off x="0" y="-8467"/>
            <a:ext cx="12192000" cy="6866467"/>
            <a:chOff x="0" y="-8467"/>
            <a:chExt cx="12192000" cy="6866467"/>
          </a:xfrm>
        </p:grpSpPr>
        <p:cxnSp>
          <p:nvCxnSpPr>
            <p:cNvPr id="145" name="Google Shape;145;p17"/>
            <p:cNvCxnSpPr/>
            <p:nvPr/>
          </p:nvCxnSpPr>
          <p:spPr>
            <a:xfrm>
              <a:off x="9371012" y="0"/>
              <a:ext cx="1219200" cy="6858000"/>
            </a:xfrm>
            <a:prstGeom prst="straightConnector1">
              <a:avLst/>
            </a:prstGeom>
            <a:noFill/>
            <a:ln w="9525" cap="flat" cmpd="sng">
              <a:solidFill>
                <a:schemeClr val="dk1"/>
              </a:solidFill>
              <a:prstDash val="solid"/>
              <a:round/>
              <a:headEnd type="none" w="sm" len="sm"/>
              <a:tailEnd type="none" w="sm" len="sm"/>
            </a:ln>
          </p:spPr>
        </p:cxnSp>
        <p:cxnSp>
          <p:nvCxnSpPr>
            <p:cNvPr id="146" name="Google Shape;146;p17"/>
            <p:cNvCxnSpPr/>
            <p:nvPr/>
          </p:nvCxnSpPr>
          <p:spPr>
            <a:xfrm flipH="1">
              <a:off x="7425267" y="3681413"/>
              <a:ext cx="4763558" cy="3176587"/>
            </a:xfrm>
            <a:prstGeom prst="straightConnector1">
              <a:avLst/>
            </a:prstGeom>
            <a:noFill/>
            <a:ln w="9525" cap="flat" cmpd="sng">
              <a:solidFill>
                <a:schemeClr val="dk1"/>
              </a:solidFill>
              <a:prstDash val="solid"/>
              <a:round/>
              <a:headEnd type="none" w="sm" len="sm"/>
              <a:tailEnd type="none" w="sm" len="sm"/>
            </a:ln>
          </p:spPr>
        </p:cxnSp>
        <p:sp>
          <p:nvSpPr>
            <p:cNvPr id="147" name="Google Shape;147;p17"/>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148" name="Google Shape;148;p17"/>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149" name="Google Shape;149;p17"/>
            <p:cNvSpPr/>
            <p:nvPr/>
          </p:nvSpPr>
          <p:spPr>
            <a:xfrm>
              <a:off x="8932333" y="3048000"/>
              <a:ext cx="3259667" cy="3810000"/>
            </a:xfrm>
            <a:prstGeom prst="triangle">
              <a:avLst>
                <a:gd name="adj" fmla="val 100000"/>
              </a:avLst>
            </a:prstGeom>
            <a:solidFill>
              <a:schemeClr val="accent2">
                <a:alpha val="71764"/>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17"/>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151" name="Google Shape;151;p17"/>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152" name="Google Shape;152;p17"/>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153" name="Google Shape;153;p17"/>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17"/>
            <p:cNvSpPr/>
            <p:nvPr/>
          </p:nvSpPr>
          <p:spPr>
            <a:xfrm>
              <a:off x="0" y="4013200"/>
              <a:ext cx="448733" cy="2844800"/>
            </a:xfrm>
            <a:prstGeom prst="triangle">
              <a:avLst>
                <a:gd name="adj" fmla="val 0"/>
              </a:avLst>
            </a:prstGeom>
            <a:solidFill>
              <a:schemeClr val="accent1">
                <a:alpha val="84705"/>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5" name="Google Shape;155;p17"/>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marR="0" lvl="0" algn="l" rtl="0">
              <a:spcBef>
                <a:spcPts val="0"/>
              </a:spcBef>
              <a:spcAft>
                <a:spcPts val="0"/>
              </a:spcAft>
              <a:buClr>
                <a:schemeClr val="accent1"/>
              </a:buClr>
              <a:buSzPts val="3600"/>
              <a:buFont typeface="Trebuchet MS"/>
              <a:buNone/>
              <a:defRPr sz="3600" b="0" i="0" u="none" strike="noStrike" cap="none">
                <a:solidFill>
                  <a:schemeClr val="accent1"/>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lt2"/>
                </a:solidFill>
              </a:defRPr>
            </a:lvl2pPr>
            <a:lvl3pPr marR="0" lvl="2" algn="l" rtl="0">
              <a:spcBef>
                <a:spcPts val="0"/>
              </a:spcBef>
              <a:spcAft>
                <a:spcPts val="0"/>
              </a:spcAft>
              <a:buSzPts val="1400"/>
              <a:buNone/>
              <a:defRPr sz="1800" b="0" i="0" u="none" strike="noStrike" cap="none">
                <a:solidFill>
                  <a:schemeClr val="lt2"/>
                </a:solidFill>
              </a:defRPr>
            </a:lvl3pPr>
            <a:lvl4pPr marR="0" lvl="3" algn="l" rtl="0">
              <a:spcBef>
                <a:spcPts val="0"/>
              </a:spcBef>
              <a:spcAft>
                <a:spcPts val="0"/>
              </a:spcAft>
              <a:buSzPts val="1400"/>
              <a:buNone/>
              <a:defRPr sz="1800" b="0" i="0" u="none" strike="noStrike" cap="none">
                <a:solidFill>
                  <a:schemeClr val="lt2"/>
                </a:solidFill>
              </a:defRPr>
            </a:lvl4pPr>
            <a:lvl5pPr marR="0" lvl="4" algn="l" rtl="0">
              <a:spcBef>
                <a:spcPts val="0"/>
              </a:spcBef>
              <a:spcAft>
                <a:spcPts val="0"/>
              </a:spcAft>
              <a:buSzPts val="1400"/>
              <a:buNone/>
              <a:defRPr sz="1800" b="0" i="0" u="none" strike="noStrike" cap="none">
                <a:solidFill>
                  <a:schemeClr val="lt2"/>
                </a:solidFill>
              </a:defRPr>
            </a:lvl5pPr>
            <a:lvl6pPr marR="0" lvl="5" algn="l" rtl="0">
              <a:spcBef>
                <a:spcPts val="0"/>
              </a:spcBef>
              <a:spcAft>
                <a:spcPts val="0"/>
              </a:spcAft>
              <a:buSzPts val="1400"/>
              <a:buNone/>
              <a:defRPr sz="1800" b="0" i="0" u="none" strike="noStrike" cap="none">
                <a:solidFill>
                  <a:schemeClr val="lt2"/>
                </a:solidFill>
              </a:defRPr>
            </a:lvl6pPr>
            <a:lvl7pPr marR="0" lvl="6" algn="l" rtl="0">
              <a:spcBef>
                <a:spcPts val="0"/>
              </a:spcBef>
              <a:spcAft>
                <a:spcPts val="0"/>
              </a:spcAft>
              <a:buSzPts val="1400"/>
              <a:buNone/>
              <a:defRPr sz="1800" b="0" i="0" u="none" strike="noStrike" cap="none">
                <a:solidFill>
                  <a:schemeClr val="lt2"/>
                </a:solidFill>
              </a:defRPr>
            </a:lvl7pPr>
            <a:lvl8pPr marR="0" lvl="7" algn="l" rtl="0">
              <a:spcBef>
                <a:spcPts val="0"/>
              </a:spcBef>
              <a:spcAft>
                <a:spcPts val="0"/>
              </a:spcAft>
              <a:buSzPts val="1400"/>
              <a:buNone/>
              <a:defRPr sz="1800" b="0" i="0" u="none" strike="noStrike" cap="none">
                <a:solidFill>
                  <a:schemeClr val="lt2"/>
                </a:solidFill>
              </a:defRPr>
            </a:lvl8pPr>
            <a:lvl9pPr marR="0" lvl="8" algn="l" rtl="0">
              <a:spcBef>
                <a:spcPts val="0"/>
              </a:spcBef>
              <a:spcAft>
                <a:spcPts val="0"/>
              </a:spcAft>
              <a:buSzPts val="1400"/>
              <a:buNone/>
              <a:defRPr sz="1800" b="0" i="0" u="none" strike="noStrike" cap="none">
                <a:solidFill>
                  <a:schemeClr val="lt2"/>
                </a:solidFill>
              </a:defRPr>
            </a:lvl9pPr>
          </a:lstStyle>
          <a:p>
            <a:endParaRPr/>
          </a:p>
        </p:txBody>
      </p:sp>
      <p:sp>
        <p:nvSpPr>
          <p:cNvPr id="156" name="Google Shape;156;p17"/>
          <p:cNvSpPr txBox="1">
            <a:spLocks noGrp="1"/>
          </p:cNvSpPr>
          <p:nvPr>
            <p:ph type="body" idx="1"/>
          </p:nvPr>
        </p:nvSpPr>
        <p:spPr>
          <a:xfrm>
            <a:off x="677334" y="2160589"/>
            <a:ext cx="8596668" cy="3880773"/>
          </a:xfrm>
          <a:prstGeom prst="rect">
            <a:avLst/>
          </a:prstGeom>
          <a:noFill/>
          <a:ln>
            <a:noFill/>
          </a:ln>
        </p:spPr>
        <p:txBody>
          <a:bodyPr spcFirstLastPara="1" wrap="square" lIns="91425" tIns="45700" rIns="91425" bIns="45700" anchor="t" anchorCtr="0">
            <a:normAutofit/>
          </a:bodyPr>
          <a:lstStyle>
            <a:lvl1pPr marL="457200" marR="0" lvl="0" indent="-320040" algn="l" rtl="0">
              <a:spcBef>
                <a:spcPts val="1000"/>
              </a:spcBef>
              <a:spcAft>
                <a:spcPts val="0"/>
              </a:spcAft>
              <a:buClr>
                <a:schemeClr val="accent1"/>
              </a:buClr>
              <a:buSzPts val="1440"/>
              <a:buFont typeface="Noto Sans Symbols"/>
              <a:buChar char="►"/>
              <a:defRPr sz="1800" b="0" i="0" u="none" strike="noStrike" cap="none">
                <a:solidFill>
                  <a:srgbClr val="FEFEFE"/>
                </a:solidFill>
                <a:latin typeface="Trebuchet MS"/>
                <a:ea typeface="Trebuchet MS"/>
                <a:cs typeface="Trebuchet MS"/>
                <a:sym typeface="Trebuchet MS"/>
              </a:defRPr>
            </a:lvl1pPr>
            <a:lvl2pPr marL="914400" marR="0" lvl="1" indent="-309880" algn="l" rtl="0">
              <a:spcBef>
                <a:spcPts val="1000"/>
              </a:spcBef>
              <a:spcAft>
                <a:spcPts val="0"/>
              </a:spcAft>
              <a:buClr>
                <a:schemeClr val="accent1"/>
              </a:buClr>
              <a:buSzPts val="1280"/>
              <a:buFont typeface="Noto Sans Symbols"/>
              <a:buChar char="►"/>
              <a:defRPr sz="1600" b="0" i="0" u="none" strike="noStrike" cap="none">
                <a:solidFill>
                  <a:srgbClr val="FEFEFE"/>
                </a:solidFill>
                <a:latin typeface="Trebuchet MS"/>
                <a:ea typeface="Trebuchet MS"/>
                <a:cs typeface="Trebuchet MS"/>
                <a:sym typeface="Trebuchet MS"/>
              </a:defRPr>
            </a:lvl2pPr>
            <a:lvl3pPr marL="1371600" marR="0" lvl="2" indent="-299719" algn="l" rtl="0">
              <a:spcBef>
                <a:spcPts val="1000"/>
              </a:spcBef>
              <a:spcAft>
                <a:spcPts val="0"/>
              </a:spcAft>
              <a:buClr>
                <a:schemeClr val="accent1"/>
              </a:buClr>
              <a:buSzPts val="1120"/>
              <a:buFont typeface="Noto Sans Symbols"/>
              <a:buChar char="►"/>
              <a:defRPr sz="1400" b="0" i="0" u="none" strike="noStrike" cap="none">
                <a:solidFill>
                  <a:srgbClr val="FEFEFE"/>
                </a:solidFill>
                <a:latin typeface="Trebuchet MS"/>
                <a:ea typeface="Trebuchet MS"/>
                <a:cs typeface="Trebuchet MS"/>
                <a:sym typeface="Trebuchet MS"/>
              </a:defRPr>
            </a:lvl3pPr>
            <a:lvl4pPr marL="1828800" marR="0" lvl="3" indent="-289560" algn="l" rtl="0">
              <a:spcBef>
                <a:spcPts val="1000"/>
              </a:spcBef>
              <a:spcAft>
                <a:spcPts val="0"/>
              </a:spcAft>
              <a:buClr>
                <a:schemeClr val="accent1"/>
              </a:buClr>
              <a:buSzPts val="960"/>
              <a:buFont typeface="Noto Sans Symbols"/>
              <a:buChar char="►"/>
              <a:defRPr sz="1200" b="0" i="0" u="none" strike="noStrike" cap="none">
                <a:solidFill>
                  <a:srgbClr val="FEFEFE"/>
                </a:solidFill>
                <a:latin typeface="Trebuchet MS"/>
                <a:ea typeface="Trebuchet MS"/>
                <a:cs typeface="Trebuchet MS"/>
                <a:sym typeface="Trebuchet MS"/>
              </a:defRPr>
            </a:lvl4pPr>
            <a:lvl5pPr marL="2286000" marR="0" lvl="4" indent="-289560" algn="l" rtl="0">
              <a:spcBef>
                <a:spcPts val="1000"/>
              </a:spcBef>
              <a:spcAft>
                <a:spcPts val="0"/>
              </a:spcAft>
              <a:buClr>
                <a:schemeClr val="accent1"/>
              </a:buClr>
              <a:buSzPts val="960"/>
              <a:buFont typeface="Noto Sans Symbols"/>
              <a:buChar char="►"/>
              <a:defRPr sz="1200" b="0" i="0" u="none" strike="noStrike" cap="none">
                <a:solidFill>
                  <a:srgbClr val="FEFEFE"/>
                </a:solidFill>
                <a:latin typeface="Trebuchet MS"/>
                <a:ea typeface="Trebuchet MS"/>
                <a:cs typeface="Trebuchet MS"/>
                <a:sym typeface="Trebuchet MS"/>
              </a:defRPr>
            </a:lvl5pPr>
            <a:lvl6pPr marL="2743200" marR="0" lvl="5" indent="-289560" algn="l" rtl="0">
              <a:spcBef>
                <a:spcPts val="1000"/>
              </a:spcBef>
              <a:spcAft>
                <a:spcPts val="0"/>
              </a:spcAft>
              <a:buClr>
                <a:schemeClr val="accent1"/>
              </a:buClr>
              <a:buSzPts val="960"/>
              <a:buFont typeface="Noto Sans Symbols"/>
              <a:buChar char="►"/>
              <a:defRPr sz="1200" b="0" i="0" u="none" strike="noStrike" cap="none">
                <a:solidFill>
                  <a:srgbClr val="FEFEFE"/>
                </a:solidFill>
                <a:latin typeface="Trebuchet MS"/>
                <a:ea typeface="Trebuchet MS"/>
                <a:cs typeface="Trebuchet MS"/>
                <a:sym typeface="Trebuchet MS"/>
              </a:defRPr>
            </a:lvl6pPr>
            <a:lvl7pPr marL="3200400" marR="0" lvl="6" indent="-289560" algn="l" rtl="0">
              <a:spcBef>
                <a:spcPts val="1000"/>
              </a:spcBef>
              <a:spcAft>
                <a:spcPts val="0"/>
              </a:spcAft>
              <a:buClr>
                <a:schemeClr val="accent1"/>
              </a:buClr>
              <a:buSzPts val="960"/>
              <a:buFont typeface="Noto Sans Symbols"/>
              <a:buChar char="►"/>
              <a:defRPr sz="1200" b="0" i="0" u="none" strike="noStrike" cap="none">
                <a:solidFill>
                  <a:srgbClr val="FEFEFE"/>
                </a:solidFill>
                <a:latin typeface="Trebuchet MS"/>
                <a:ea typeface="Trebuchet MS"/>
                <a:cs typeface="Trebuchet MS"/>
                <a:sym typeface="Trebuchet MS"/>
              </a:defRPr>
            </a:lvl7pPr>
            <a:lvl8pPr marL="3657600" marR="0" lvl="7" indent="-289559" algn="l" rtl="0">
              <a:spcBef>
                <a:spcPts val="1000"/>
              </a:spcBef>
              <a:spcAft>
                <a:spcPts val="0"/>
              </a:spcAft>
              <a:buClr>
                <a:schemeClr val="accent1"/>
              </a:buClr>
              <a:buSzPts val="960"/>
              <a:buFont typeface="Noto Sans Symbols"/>
              <a:buChar char="►"/>
              <a:defRPr sz="1200" b="0" i="0" u="none" strike="noStrike" cap="none">
                <a:solidFill>
                  <a:srgbClr val="FEFEFE"/>
                </a:solidFill>
                <a:latin typeface="Trebuchet MS"/>
                <a:ea typeface="Trebuchet MS"/>
                <a:cs typeface="Trebuchet MS"/>
                <a:sym typeface="Trebuchet MS"/>
              </a:defRPr>
            </a:lvl8pPr>
            <a:lvl9pPr marL="4114800" marR="0" lvl="8" indent="-289559" algn="l" rtl="0">
              <a:spcBef>
                <a:spcPts val="1000"/>
              </a:spcBef>
              <a:spcAft>
                <a:spcPts val="0"/>
              </a:spcAft>
              <a:buClr>
                <a:schemeClr val="accent1"/>
              </a:buClr>
              <a:buSzPts val="960"/>
              <a:buFont typeface="Noto Sans Symbols"/>
              <a:buChar char="►"/>
              <a:defRPr sz="1200" b="0" i="0" u="none" strike="noStrike" cap="none">
                <a:solidFill>
                  <a:srgbClr val="FEFEFE"/>
                </a:solidFill>
                <a:latin typeface="Trebuchet MS"/>
                <a:ea typeface="Trebuchet MS"/>
                <a:cs typeface="Trebuchet MS"/>
                <a:sym typeface="Trebuchet MS"/>
              </a:defRPr>
            </a:lvl9pPr>
          </a:lstStyle>
          <a:p>
            <a:endParaRPr/>
          </a:p>
        </p:txBody>
      </p:sp>
      <p:sp>
        <p:nvSpPr>
          <p:cNvPr id="157" name="Google Shape;157;p17"/>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900" b="0" i="0" u="none" strike="noStrike" cap="none">
                <a:solidFill>
                  <a:schemeClr val="lt1"/>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2pPr>
            <a:lvl3pPr marR="0" lvl="2"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3pPr>
            <a:lvl4pPr marR="0" lvl="3"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4pPr>
            <a:lvl5pPr marR="0" lvl="4"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5pPr>
            <a:lvl6pPr marR="0" lvl="5"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6pPr>
            <a:lvl7pPr marR="0" lvl="6"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7pPr>
            <a:lvl8pPr marR="0" lvl="7"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8pPr>
            <a:lvl9pPr marR="0" lvl="8"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9pPr>
          </a:lstStyle>
          <a:p>
            <a:endParaRPr/>
          </a:p>
        </p:txBody>
      </p:sp>
      <p:sp>
        <p:nvSpPr>
          <p:cNvPr id="158" name="Google Shape;158;p17"/>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b="0" i="0" u="none" strike="noStrike" cap="none">
                <a:solidFill>
                  <a:schemeClr val="lt1"/>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2pPr>
            <a:lvl3pPr marR="0" lvl="2"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3pPr>
            <a:lvl4pPr marR="0" lvl="3"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4pPr>
            <a:lvl5pPr marR="0" lvl="4"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5pPr>
            <a:lvl6pPr marR="0" lvl="5"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6pPr>
            <a:lvl7pPr marR="0" lvl="6"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7pPr>
            <a:lvl8pPr marR="0" lvl="7"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8pPr>
            <a:lvl9pPr marR="0" lvl="8"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9pPr>
          </a:lstStyle>
          <a:p>
            <a:endParaRPr/>
          </a:p>
        </p:txBody>
      </p:sp>
      <p:sp>
        <p:nvSpPr>
          <p:cNvPr id="159" name="Google Shape;159;p17"/>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900" b="0" i="0" u="none" strike="noStrike" cap="none">
                <a:solidFill>
                  <a:schemeClr val="accent1"/>
                </a:solidFill>
                <a:latin typeface="Trebuchet MS"/>
                <a:ea typeface="Trebuchet MS"/>
                <a:cs typeface="Trebuchet MS"/>
                <a:sym typeface="Trebuchet MS"/>
              </a:defRPr>
            </a:lvl1pPr>
            <a:lvl2pPr marL="0" marR="0" lvl="1" indent="0" algn="r" rtl="0">
              <a:spcBef>
                <a:spcPts val="0"/>
              </a:spcBef>
              <a:buNone/>
              <a:defRPr sz="900" b="0" i="0" u="none" strike="noStrike" cap="none">
                <a:solidFill>
                  <a:schemeClr val="accent1"/>
                </a:solidFill>
                <a:latin typeface="Trebuchet MS"/>
                <a:ea typeface="Trebuchet MS"/>
                <a:cs typeface="Trebuchet MS"/>
                <a:sym typeface="Trebuchet MS"/>
              </a:defRPr>
            </a:lvl2pPr>
            <a:lvl3pPr marL="0" marR="0" lvl="2" indent="0" algn="r" rtl="0">
              <a:spcBef>
                <a:spcPts val="0"/>
              </a:spcBef>
              <a:buNone/>
              <a:defRPr sz="900" b="0" i="0" u="none" strike="noStrike" cap="none">
                <a:solidFill>
                  <a:schemeClr val="accent1"/>
                </a:solidFill>
                <a:latin typeface="Trebuchet MS"/>
                <a:ea typeface="Trebuchet MS"/>
                <a:cs typeface="Trebuchet MS"/>
                <a:sym typeface="Trebuchet MS"/>
              </a:defRPr>
            </a:lvl3pPr>
            <a:lvl4pPr marL="0" marR="0" lvl="3" indent="0" algn="r" rtl="0">
              <a:spcBef>
                <a:spcPts val="0"/>
              </a:spcBef>
              <a:buNone/>
              <a:defRPr sz="900" b="0" i="0" u="none" strike="noStrike" cap="none">
                <a:solidFill>
                  <a:schemeClr val="accent1"/>
                </a:solidFill>
                <a:latin typeface="Trebuchet MS"/>
                <a:ea typeface="Trebuchet MS"/>
                <a:cs typeface="Trebuchet MS"/>
                <a:sym typeface="Trebuchet MS"/>
              </a:defRPr>
            </a:lvl4pPr>
            <a:lvl5pPr marL="0" marR="0" lvl="4" indent="0" algn="r" rtl="0">
              <a:spcBef>
                <a:spcPts val="0"/>
              </a:spcBef>
              <a:buNone/>
              <a:defRPr sz="900" b="0" i="0" u="none" strike="noStrike" cap="none">
                <a:solidFill>
                  <a:schemeClr val="accent1"/>
                </a:solidFill>
                <a:latin typeface="Trebuchet MS"/>
                <a:ea typeface="Trebuchet MS"/>
                <a:cs typeface="Trebuchet MS"/>
                <a:sym typeface="Trebuchet MS"/>
              </a:defRPr>
            </a:lvl5pPr>
            <a:lvl6pPr marL="0" marR="0" lvl="5" indent="0" algn="r" rtl="0">
              <a:spcBef>
                <a:spcPts val="0"/>
              </a:spcBef>
              <a:buNone/>
              <a:defRPr sz="900" b="0" i="0" u="none" strike="noStrike" cap="none">
                <a:solidFill>
                  <a:schemeClr val="accent1"/>
                </a:solidFill>
                <a:latin typeface="Trebuchet MS"/>
                <a:ea typeface="Trebuchet MS"/>
                <a:cs typeface="Trebuchet MS"/>
                <a:sym typeface="Trebuchet MS"/>
              </a:defRPr>
            </a:lvl6pPr>
            <a:lvl7pPr marL="0" marR="0" lvl="6" indent="0" algn="r" rtl="0">
              <a:spcBef>
                <a:spcPts val="0"/>
              </a:spcBef>
              <a:buNone/>
              <a:defRPr sz="900" b="0" i="0" u="none" strike="noStrike" cap="none">
                <a:solidFill>
                  <a:schemeClr val="accent1"/>
                </a:solidFill>
                <a:latin typeface="Trebuchet MS"/>
                <a:ea typeface="Trebuchet MS"/>
                <a:cs typeface="Trebuchet MS"/>
                <a:sym typeface="Trebuchet MS"/>
              </a:defRPr>
            </a:lvl7pPr>
            <a:lvl8pPr marL="0" marR="0" lvl="7" indent="0" algn="r" rtl="0">
              <a:spcBef>
                <a:spcPts val="0"/>
              </a:spcBef>
              <a:buNone/>
              <a:defRPr sz="900" b="0" i="0" u="none" strike="noStrike" cap="none">
                <a:solidFill>
                  <a:schemeClr val="accent1"/>
                </a:solidFill>
                <a:latin typeface="Trebuchet MS"/>
                <a:ea typeface="Trebuchet MS"/>
                <a:cs typeface="Trebuchet MS"/>
                <a:sym typeface="Trebuchet MS"/>
              </a:defRPr>
            </a:lvl8pPr>
            <a:lvl9pPr marL="0" marR="0" lvl="8" indent="0" algn="r" rtl="0">
              <a:spcBef>
                <a:spcPts val="0"/>
              </a:spcBef>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66"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www.forbes.com/sites/forbeshumanresourcescouncil/2021/01/12/15-hr-recommended-strategies-for-achieving-true-diversity-and-inclusion/?sh=617a6e951a0f"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hyperlink" Target="https://www.int-comp.org/insight/2021/january/hr-diversity-and-inclusion/" TargetMode="External"/><Relationship Id="rId5" Type="http://schemas.openxmlformats.org/officeDocument/2006/relationships/hyperlink" Target="https://www.hrexchangenetwork.com/hr-talent-management/articles/diversity-hrs-role#:~:text=HR%20promotes%20diversity&amp;text=So%2C%20what%20is%20HR's%20role,and%20contribute%20to%20the%20company" TargetMode="External"/><Relationship Id="rId4" Type="http://schemas.openxmlformats.org/officeDocument/2006/relationships/hyperlink" Target="https://www.hays.co.uk/blog/insights/flexible-working-marketing-edi"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80"/>
        <p:cNvGrpSpPr/>
        <p:nvPr/>
      </p:nvGrpSpPr>
      <p:grpSpPr>
        <a:xfrm>
          <a:off x="0" y="0"/>
          <a:ext cx="0" cy="0"/>
          <a:chOff x="0" y="0"/>
          <a:chExt cx="0" cy="0"/>
        </a:xfrm>
      </p:grpSpPr>
      <p:sp>
        <p:nvSpPr>
          <p:cNvPr id="181" name="Google Shape;181;p1"/>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Trebuchet MS"/>
              <a:buNone/>
            </a:pPr>
            <a:endParaRPr sz="1800" b="0" i="0" u="none" strike="noStrike" cap="none">
              <a:solidFill>
                <a:srgbClr val="FFFFFF"/>
              </a:solidFill>
              <a:latin typeface="Trebuchet MS"/>
              <a:ea typeface="Trebuchet MS"/>
              <a:cs typeface="Trebuchet MS"/>
              <a:sym typeface="Trebuchet MS"/>
            </a:endParaRPr>
          </a:p>
        </p:txBody>
      </p:sp>
      <p:pic>
        <p:nvPicPr>
          <p:cNvPr id="183" name="Google Shape;183;p1"/>
          <p:cNvPicPr preferRelativeResize="0"/>
          <p:nvPr/>
        </p:nvPicPr>
        <p:blipFill rotWithShape="1">
          <a:blip r:embed="rId3">
            <a:alphaModFix/>
          </a:blip>
          <a:srcRect l="4729" r="3953" b="1"/>
          <a:stretch/>
        </p:blipFill>
        <p:spPr>
          <a:xfrm>
            <a:off x="4209142" y="-304804"/>
            <a:ext cx="8139373" cy="6858000"/>
          </a:xfrm>
          <a:custGeom>
            <a:avLst/>
            <a:gdLst/>
            <a:ahLst/>
            <a:cxnLst/>
            <a:rect l="l" t="t" r="r" b="b"/>
            <a:pathLst>
              <a:path w="8139373" h="6858000" extrusionOk="0">
                <a:moveTo>
                  <a:pt x="5181344" y="0"/>
                </a:moveTo>
                <a:lnTo>
                  <a:pt x="8139373" y="0"/>
                </a:lnTo>
                <a:lnTo>
                  <a:pt x="8139373" y="6858000"/>
                </a:lnTo>
                <a:lnTo>
                  <a:pt x="0" y="6858000"/>
                </a:lnTo>
                <a:close/>
              </a:path>
            </a:pathLst>
          </a:custGeom>
          <a:noFill/>
          <a:ln>
            <a:noFill/>
          </a:ln>
        </p:spPr>
      </p:pic>
      <p:sp>
        <p:nvSpPr>
          <p:cNvPr id="184" name="Google Shape;184;p1"/>
          <p:cNvSpPr txBox="1">
            <a:spLocks noGrp="1"/>
          </p:cNvSpPr>
          <p:nvPr>
            <p:ph type="ctrTitle"/>
          </p:nvPr>
        </p:nvSpPr>
        <p:spPr>
          <a:xfrm>
            <a:off x="576766" y="-1"/>
            <a:ext cx="4015442" cy="5970959"/>
          </a:xfrm>
          <a:prstGeom prst="rect">
            <a:avLst/>
          </a:prstGeom>
          <a:noFill/>
          <a:ln>
            <a:noFill/>
          </a:ln>
        </p:spPr>
        <p:txBody>
          <a:bodyPr spcFirstLastPara="1" wrap="square" lIns="91425" tIns="45700" rIns="91425" bIns="45700" anchor="b" anchorCtr="0">
            <a:normAutofit fontScale="90000"/>
          </a:bodyPr>
          <a:lstStyle/>
          <a:p>
            <a:pPr marL="0" lvl="0" indent="0" algn="r" rtl="0">
              <a:lnSpc>
                <a:spcPct val="90000"/>
              </a:lnSpc>
              <a:spcBef>
                <a:spcPts val="0"/>
              </a:spcBef>
              <a:spcAft>
                <a:spcPts val="0"/>
              </a:spcAft>
              <a:buClr>
                <a:srgbClr val="A06455"/>
              </a:buClr>
              <a:buSzPts val="2600"/>
              <a:buFont typeface="Trebuchet MS"/>
              <a:buNone/>
            </a:pPr>
            <a:r>
              <a:rPr lang="en-US" sz="2600" b="1" dirty="0">
                <a:solidFill>
                  <a:schemeClr val="tx1"/>
                </a:solidFill>
              </a:rPr>
              <a:t>Assessment</a:t>
            </a:r>
            <a:r>
              <a:rPr lang="en-US" sz="2600" b="1" dirty="0">
                <a:solidFill>
                  <a:srgbClr val="A06455"/>
                </a:solidFill>
              </a:rPr>
              <a:t> </a:t>
            </a:r>
            <a:r>
              <a:rPr lang="en-US" sz="2600" b="1" dirty="0">
                <a:solidFill>
                  <a:schemeClr val="tx1"/>
                </a:solidFill>
              </a:rPr>
              <a:t>1</a:t>
            </a:r>
            <a:endParaRPr sz="2600" dirty="0">
              <a:solidFill>
                <a:schemeClr val="tx1"/>
              </a:solidFill>
            </a:endParaRPr>
          </a:p>
          <a:p>
            <a:pPr lvl="0" algn="l">
              <a:lnSpc>
                <a:spcPct val="90000"/>
              </a:lnSpc>
              <a:buClr>
                <a:srgbClr val="A06455"/>
              </a:buClr>
              <a:buSzPts val="2600"/>
            </a:pPr>
            <a:r>
              <a:rPr lang="en-US" sz="2600" b="1" dirty="0">
                <a:solidFill>
                  <a:schemeClr val="tx1"/>
                </a:solidFill>
              </a:rPr>
              <a:t>Individual</a:t>
            </a:r>
            <a:r>
              <a:rPr lang="en-US" sz="2600" b="1" dirty="0">
                <a:solidFill>
                  <a:srgbClr val="A06455"/>
                </a:solidFill>
              </a:rPr>
              <a:t> </a:t>
            </a:r>
            <a:r>
              <a:rPr lang="en-US" sz="2600" b="1" dirty="0">
                <a:solidFill>
                  <a:schemeClr val="tx1"/>
                </a:solidFill>
              </a:rPr>
              <a:t>Presentation</a:t>
            </a:r>
            <a:br>
              <a:rPr lang="en-US" sz="2600" b="1" dirty="0">
                <a:solidFill>
                  <a:srgbClr val="A06455"/>
                </a:solidFill>
              </a:rPr>
            </a:br>
            <a:br>
              <a:rPr lang="en-US" sz="2600" b="1" dirty="0">
                <a:solidFill>
                  <a:srgbClr val="A06455"/>
                </a:solidFill>
              </a:rPr>
            </a:br>
            <a:br>
              <a:rPr lang="en-US" sz="2600" b="1" dirty="0">
                <a:solidFill>
                  <a:srgbClr val="A06455"/>
                </a:solidFill>
              </a:rPr>
            </a:br>
            <a:r>
              <a:rPr lang="en-US" sz="2000" b="1" dirty="0">
                <a:solidFill>
                  <a:schemeClr val="tx1"/>
                </a:solidFill>
              </a:rPr>
              <a:t>Student name:</a:t>
            </a:r>
            <a:r>
              <a:rPr lang="en-US" sz="2000" b="1" dirty="0">
                <a:solidFill>
                  <a:srgbClr val="A06455"/>
                </a:solidFill>
              </a:rPr>
              <a:t> Dan </a:t>
            </a:r>
            <a:r>
              <a:rPr lang="en-US" sz="2000" b="1" dirty="0" err="1">
                <a:solidFill>
                  <a:srgbClr val="A06455"/>
                </a:solidFill>
              </a:rPr>
              <a:t>Zamsa</a:t>
            </a:r>
            <a:r>
              <a:rPr lang="en-US" sz="2000" b="1" dirty="0">
                <a:solidFill>
                  <a:srgbClr val="A06455"/>
                </a:solidFill>
              </a:rPr>
              <a:t> (2028094)</a:t>
            </a:r>
            <a:br>
              <a:rPr lang="en-US" sz="2000" b="1" dirty="0">
                <a:solidFill>
                  <a:srgbClr val="A06455"/>
                </a:solidFill>
              </a:rPr>
            </a:br>
            <a:r>
              <a:rPr lang="en-US" sz="2000" b="1" dirty="0" err="1">
                <a:solidFill>
                  <a:schemeClr val="tx1"/>
                </a:solidFill>
              </a:rPr>
              <a:t>Programme</a:t>
            </a:r>
            <a:r>
              <a:rPr lang="en-US" sz="2000" b="1" dirty="0">
                <a:solidFill>
                  <a:schemeClr val="tx1"/>
                </a:solidFill>
              </a:rPr>
              <a:t>: </a:t>
            </a:r>
            <a:r>
              <a:rPr lang="en-US" sz="2000" b="1" dirty="0">
                <a:solidFill>
                  <a:srgbClr val="A06455"/>
                </a:solidFill>
              </a:rPr>
              <a:t>BA Business Management</a:t>
            </a:r>
            <a:br>
              <a:rPr lang="en-US" sz="2000" b="1" dirty="0">
                <a:solidFill>
                  <a:srgbClr val="A06455"/>
                </a:solidFill>
              </a:rPr>
            </a:br>
            <a:r>
              <a:rPr lang="en-US" sz="2000" b="1" dirty="0">
                <a:solidFill>
                  <a:schemeClr val="tx1"/>
                </a:solidFill>
              </a:rPr>
              <a:t>Module name: </a:t>
            </a:r>
            <a:r>
              <a:rPr lang="en-US" sz="2000" b="1" dirty="0">
                <a:solidFill>
                  <a:srgbClr val="A06455"/>
                </a:solidFill>
              </a:rPr>
              <a:t>Managing People </a:t>
            </a:r>
            <a:br>
              <a:rPr lang="en-US" sz="2000" b="1" dirty="0">
                <a:solidFill>
                  <a:srgbClr val="A06455"/>
                </a:solidFill>
              </a:rPr>
            </a:br>
            <a:r>
              <a:rPr lang="en-US" sz="2000" b="1" dirty="0">
                <a:solidFill>
                  <a:schemeClr val="tx1"/>
                </a:solidFill>
              </a:rPr>
              <a:t>Course code: </a:t>
            </a:r>
            <a:r>
              <a:rPr lang="en-US" sz="2000" b="1" dirty="0">
                <a:solidFill>
                  <a:srgbClr val="A06455"/>
                </a:solidFill>
              </a:rPr>
              <a:t>LCBB5004</a:t>
            </a:r>
            <a:br>
              <a:rPr lang="en-US" sz="2000" b="1" dirty="0">
                <a:solidFill>
                  <a:srgbClr val="A06455"/>
                </a:solidFill>
              </a:rPr>
            </a:br>
            <a:r>
              <a:rPr lang="en-US" sz="2000" b="1" dirty="0">
                <a:solidFill>
                  <a:schemeClr val="tx1"/>
                </a:solidFill>
              </a:rPr>
              <a:t>Lecturer: </a:t>
            </a:r>
            <a:r>
              <a:rPr lang="en-US" sz="2000" b="1" dirty="0">
                <a:solidFill>
                  <a:srgbClr val="A06455"/>
                </a:solidFill>
              </a:rPr>
              <a:t>Doctor Terry Walcott</a:t>
            </a:r>
            <a:br>
              <a:rPr lang="en-US" sz="1600" b="1" dirty="0">
                <a:solidFill>
                  <a:srgbClr val="A06455"/>
                </a:solidFill>
              </a:rPr>
            </a:br>
            <a:br>
              <a:rPr lang="en-US" sz="1600" b="1" dirty="0">
                <a:solidFill>
                  <a:srgbClr val="A06455"/>
                </a:solidFill>
              </a:rPr>
            </a:br>
            <a:br>
              <a:rPr lang="en-US" sz="2600" b="1" dirty="0">
                <a:solidFill>
                  <a:srgbClr val="A06455"/>
                </a:solidFill>
              </a:rPr>
            </a:br>
            <a:br>
              <a:rPr lang="en-US" sz="2600" b="1" dirty="0">
                <a:solidFill>
                  <a:srgbClr val="A06455"/>
                </a:solidFill>
              </a:rPr>
            </a:br>
            <a:br>
              <a:rPr lang="en-US" sz="2600" b="1" dirty="0">
                <a:solidFill>
                  <a:srgbClr val="A06455"/>
                </a:solidFill>
              </a:rPr>
            </a:br>
            <a:br>
              <a:rPr lang="en-US" sz="2600" b="1" dirty="0">
                <a:solidFill>
                  <a:srgbClr val="A06455"/>
                </a:solidFill>
              </a:rPr>
            </a:br>
            <a:br>
              <a:rPr lang="en-US" sz="2600" b="1" dirty="0">
                <a:solidFill>
                  <a:srgbClr val="A06455"/>
                </a:solidFill>
              </a:rPr>
            </a:br>
            <a:r>
              <a:rPr lang="en-US" sz="2600" b="1" dirty="0">
                <a:solidFill>
                  <a:srgbClr val="A06455"/>
                </a:solidFill>
              </a:rPr>
              <a:t>   </a:t>
            </a:r>
            <a:endParaRPr sz="2600" dirty="0">
              <a:solidFill>
                <a:srgbClr val="A06455"/>
              </a:solidFill>
            </a:endParaRPr>
          </a:p>
          <a:p>
            <a:pPr marL="0" lvl="0" indent="0" algn="r" rtl="0">
              <a:lnSpc>
                <a:spcPct val="90000"/>
              </a:lnSpc>
              <a:spcBef>
                <a:spcPts val="0"/>
              </a:spcBef>
              <a:spcAft>
                <a:spcPts val="0"/>
              </a:spcAft>
              <a:buClr>
                <a:srgbClr val="A06455"/>
              </a:buClr>
              <a:buSzPts val="2600"/>
              <a:buFont typeface="Trebuchet MS"/>
              <a:buNone/>
            </a:pPr>
            <a:br>
              <a:rPr lang="en-US" sz="2600" dirty="0">
                <a:solidFill>
                  <a:srgbClr val="A06455"/>
                </a:solidFill>
              </a:rPr>
            </a:br>
            <a:endParaRPr sz="2600" dirty="0">
              <a:solidFill>
                <a:srgbClr val="A06455"/>
              </a:solidFill>
            </a:endParaRPr>
          </a:p>
        </p:txBody>
      </p:sp>
      <p:sp>
        <p:nvSpPr>
          <p:cNvPr id="185" name="Google Shape;185;p1"/>
          <p:cNvSpPr txBox="1">
            <a:spLocks noGrp="1"/>
          </p:cNvSpPr>
          <p:nvPr>
            <p:ph type="subTitle" idx="1"/>
          </p:nvPr>
        </p:nvSpPr>
        <p:spPr>
          <a:xfrm>
            <a:off x="677335" y="4050833"/>
            <a:ext cx="4015442" cy="1096899"/>
          </a:xfrm>
          <a:prstGeom prst="rect">
            <a:avLst/>
          </a:prstGeom>
          <a:noFill/>
          <a:ln>
            <a:noFill/>
          </a:ln>
        </p:spPr>
        <p:txBody>
          <a:bodyPr spcFirstLastPara="1" wrap="square" lIns="91425" tIns="45700" rIns="91425" bIns="45700" anchor="t" anchorCtr="0">
            <a:noAutofit/>
          </a:bodyPr>
          <a:lstStyle/>
          <a:p>
            <a:pPr marL="0" lvl="0" indent="0" algn="just" rtl="0">
              <a:lnSpc>
                <a:spcPct val="90000"/>
              </a:lnSpc>
              <a:spcBef>
                <a:spcPts val="0"/>
              </a:spcBef>
              <a:spcAft>
                <a:spcPts val="0"/>
              </a:spcAft>
              <a:buSzPts val="1920"/>
              <a:buNone/>
            </a:pPr>
            <a:r>
              <a:rPr lang="en-US" sz="2400" dirty="0">
                <a:latin typeface="Times New Roman"/>
                <a:ea typeface="Times New Roman"/>
                <a:cs typeface="Times New Roman"/>
                <a:sym typeface="Times New Roman"/>
              </a:rPr>
              <a:t>Make a case in </a:t>
            </a:r>
            <a:r>
              <a:rPr lang="en-US" sz="2400" dirty="0" err="1">
                <a:latin typeface="Times New Roman"/>
                <a:ea typeface="Times New Roman"/>
                <a:cs typeface="Times New Roman"/>
                <a:sym typeface="Times New Roman"/>
              </a:rPr>
              <a:t>favour</a:t>
            </a:r>
            <a:r>
              <a:rPr lang="en-US" sz="2400" dirty="0">
                <a:latin typeface="Times New Roman"/>
                <a:ea typeface="Times New Roman"/>
                <a:cs typeface="Times New Roman"/>
                <a:sym typeface="Times New Roman"/>
              </a:rPr>
              <a:t> of flexible working in relation to diversity and inclusion at work and </a:t>
            </a:r>
            <a:r>
              <a:rPr lang="en-US" sz="2400" dirty="0" err="1">
                <a:latin typeface="Times New Roman"/>
                <a:ea typeface="Times New Roman"/>
                <a:cs typeface="Times New Roman"/>
                <a:sym typeface="Times New Roman"/>
              </a:rPr>
              <a:t>analyse</a:t>
            </a:r>
            <a:r>
              <a:rPr lang="en-US" sz="2400" dirty="0">
                <a:latin typeface="Times New Roman"/>
                <a:ea typeface="Times New Roman"/>
                <a:cs typeface="Times New Roman"/>
                <a:sym typeface="Times New Roman"/>
              </a:rPr>
              <a:t> the role of Human Resources in promoting diversity and inclusion through flexible working</a:t>
            </a:r>
            <a:endParaRPr sz="2400" dirty="0">
              <a:latin typeface="Times New Roman"/>
              <a:ea typeface="Times New Roman"/>
              <a:cs typeface="Times New Roman"/>
              <a:sym typeface="Times New Roman"/>
            </a:endParaRPr>
          </a:p>
          <a:p>
            <a:pPr marL="0" lvl="0" indent="0" algn="just" rtl="0">
              <a:lnSpc>
                <a:spcPct val="90000"/>
              </a:lnSpc>
              <a:spcBef>
                <a:spcPts val="1000"/>
              </a:spcBef>
              <a:spcAft>
                <a:spcPts val="0"/>
              </a:spcAft>
              <a:buSzPts val="1920"/>
              <a:buNone/>
            </a:pPr>
            <a:endParaRPr sz="2400" dirty="0">
              <a:latin typeface="Times New Roman"/>
              <a:ea typeface="Times New Roman"/>
              <a:cs typeface="Times New Roman"/>
              <a:sym typeface="Times New Roman"/>
            </a:endParaRPr>
          </a:p>
        </p:txBody>
      </p:sp>
      <p:sp>
        <p:nvSpPr>
          <p:cNvPr id="186" name="Google Shape;186;p1"/>
          <p:cNvSpPr/>
          <p:nvPr/>
        </p:nvSpPr>
        <p:spPr>
          <a:xfrm rot="10800000">
            <a:off x="0" y="0"/>
            <a:ext cx="520820" cy="5666154"/>
          </a:xfrm>
          <a:prstGeom prst="triangle">
            <a:avLst>
              <a:gd name="adj" fmla="val 100000"/>
            </a:avLst>
          </a:prstGeom>
          <a:solidFill>
            <a:srgbClr val="A06455">
              <a:alpha val="84705"/>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87" name="Google Shape;187;p1"/>
          <p:cNvCxnSpPr/>
          <p:nvPr/>
        </p:nvCxnSpPr>
        <p:spPr>
          <a:xfrm flipH="1">
            <a:off x="5811130" y="-1"/>
            <a:ext cx="3403114" cy="4504344"/>
          </a:xfrm>
          <a:prstGeom prst="straightConnector1">
            <a:avLst/>
          </a:prstGeom>
          <a:noFill/>
          <a:ln w="12700" cap="rnd" cmpd="sng">
            <a:solidFill>
              <a:schemeClr val="lt1"/>
            </a:solidFill>
            <a:prstDash val="solid"/>
            <a:round/>
            <a:headEnd type="none" w="sm" len="sm"/>
            <a:tailEnd type="none" w="sm" len="sm"/>
          </a:ln>
        </p:spPr>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500"/>
                                  </p:stCondLst>
                                  <p:childTnLst>
                                    <p:set>
                                      <p:cBhvr>
                                        <p:cTn id="6" dur="1" fill="hold">
                                          <p:stCondLst>
                                            <p:cond delay="0"/>
                                          </p:stCondLst>
                                        </p:cTn>
                                        <p:tgtEl>
                                          <p:spTgt spid="185">
                                            <p:txEl>
                                              <p:pRg st="0" end="0"/>
                                            </p:txEl>
                                          </p:spTgt>
                                        </p:tgtEl>
                                        <p:attrNameLst>
                                          <p:attrName>style.visibility</p:attrName>
                                        </p:attrNameLst>
                                      </p:cBhvr>
                                      <p:to>
                                        <p:strVal val="visible"/>
                                      </p:to>
                                    </p:set>
                                    <p:animEffect transition="in" filter="fade">
                                      <p:cBhvr>
                                        <p:cTn id="7" dur="700"/>
                                        <p:tgtEl>
                                          <p:spTgt spid="185">
                                            <p:txEl>
                                              <p:pRg st="0" end="0"/>
                                            </p:txEl>
                                          </p:spTgt>
                                        </p:tgtEl>
                                      </p:cBhvr>
                                    </p:animEffect>
                                  </p:childTnLst>
                                </p:cTn>
                              </p:par>
                              <p:par>
                                <p:cTn id="8" presetID="10" presetClass="entr" presetSubtype="0" fill="hold" nodeType="withEffect">
                                  <p:stCondLst>
                                    <p:cond delay="1500"/>
                                  </p:stCondLst>
                                  <p:childTnLst>
                                    <p:set>
                                      <p:cBhvr>
                                        <p:cTn id="9" dur="1" fill="hold">
                                          <p:stCondLst>
                                            <p:cond delay="0"/>
                                          </p:stCondLst>
                                        </p:cTn>
                                        <p:tgtEl>
                                          <p:spTgt spid="185">
                                            <p:txEl>
                                              <p:pRg st="1" end="1"/>
                                            </p:txEl>
                                          </p:spTgt>
                                        </p:tgtEl>
                                        <p:attrNameLst>
                                          <p:attrName>style.visibility</p:attrName>
                                        </p:attrNameLst>
                                      </p:cBhvr>
                                      <p:to>
                                        <p:strVal val="visible"/>
                                      </p:to>
                                    </p:set>
                                    <p:animEffect transition="in" filter="fade">
                                      <p:cBhvr>
                                        <p:cTn id="10" dur="700"/>
                                        <p:tgtEl>
                                          <p:spTgt spid="185">
                                            <p:txEl>
                                              <p:pRg st="1" end="1"/>
                                            </p:txEl>
                                          </p:spTgt>
                                        </p:tgtEl>
                                      </p:cBhvr>
                                    </p:animEffect>
                                  </p:childTnLst>
                                </p:cTn>
                              </p:par>
                              <p:par>
                                <p:cTn id="11" presetID="10" presetClass="entr" presetSubtype="0" fill="hold" nodeType="withEffect">
                                  <p:stCondLst>
                                    <p:cond delay="1000"/>
                                  </p:stCondLst>
                                  <p:childTnLst>
                                    <p:set>
                                      <p:cBhvr>
                                        <p:cTn id="12" dur="1" fill="hold">
                                          <p:stCondLst>
                                            <p:cond delay="0"/>
                                          </p:stCondLst>
                                        </p:cTn>
                                        <p:tgtEl>
                                          <p:spTgt spid="184"/>
                                        </p:tgtEl>
                                        <p:attrNameLst>
                                          <p:attrName>style.visibility</p:attrName>
                                        </p:attrNameLst>
                                      </p:cBhvr>
                                      <p:to>
                                        <p:strVal val="visible"/>
                                      </p:to>
                                    </p:set>
                                    <p:animEffect transition="in" filter="fade">
                                      <p:cBhvr>
                                        <p:cTn id="13" dur="700"/>
                                        <p:tgtEl>
                                          <p:spTgt spid="1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92"/>
        <p:cNvGrpSpPr/>
        <p:nvPr/>
      </p:nvGrpSpPr>
      <p:grpSpPr>
        <a:xfrm>
          <a:off x="0" y="0"/>
          <a:ext cx="0" cy="0"/>
          <a:chOff x="0" y="0"/>
          <a:chExt cx="0" cy="0"/>
        </a:xfrm>
      </p:grpSpPr>
      <p:pic>
        <p:nvPicPr>
          <p:cNvPr id="193" name="Google Shape;193;p2"/>
          <p:cNvPicPr preferRelativeResize="0"/>
          <p:nvPr/>
        </p:nvPicPr>
        <p:blipFill rotWithShape="1">
          <a:blip r:embed="rId3">
            <a:alphaModFix/>
          </a:blip>
          <a:srcRect l="20266" r="10423"/>
          <a:stretch/>
        </p:blipFill>
        <p:spPr>
          <a:xfrm>
            <a:off x="4269854" y="-1"/>
            <a:ext cx="7922146" cy="6858001"/>
          </a:xfrm>
          <a:custGeom>
            <a:avLst/>
            <a:gdLst/>
            <a:ahLst/>
            <a:cxnLst/>
            <a:rect l="l" t="t" r="r" b="b"/>
            <a:pathLst>
              <a:path w="7922146" h="6858001" extrusionOk="0">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ln>
            <a:noFill/>
          </a:ln>
        </p:spPr>
      </p:pic>
      <p:sp>
        <p:nvSpPr>
          <p:cNvPr id="194" name="Google Shape;194;p2"/>
          <p:cNvSpPr txBox="1"/>
          <p:nvPr/>
        </p:nvSpPr>
        <p:spPr>
          <a:xfrm>
            <a:off x="677333" y="609600"/>
            <a:ext cx="3851123" cy="1320800"/>
          </a:xfrm>
          <a:prstGeom prst="rect">
            <a:avLst/>
          </a:prstGeom>
          <a:noFill/>
          <a:ln>
            <a:noFill/>
          </a:ln>
        </p:spPr>
        <p:txBody>
          <a:bodyPr spcFirstLastPara="1" wrap="square" lIns="91425" tIns="45700" rIns="91425" bIns="45700" anchor="t" anchorCtr="0">
            <a:normAutofit/>
          </a:bodyPr>
          <a:lstStyle/>
          <a:p>
            <a:pPr marL="0" marR="0" lvl="0" indent="0" algn="l" rtl="0">
              <a:spcBef>
                <a:spcPts val="0"/>
              </a:spcBef>
              <a:spcAft>
                <a:spcPts val="0"/>
              </a:spcAft>
              <a:buNone/>
            </a:pPr>
            <a:r>
              <a:rPr lang="en-US" sz="3600" b="1" i="0" u="none" strike="noStrike" cap="none">
                <a:solidFill>
                  <a:schemeClr val="accent1"/>
                </a:solidFill>
                <a:latin typeface="Trebuchet MS"/>
                <a:ea typeface="Trebuchet MS"/>
                <a:cs typeface="Trebuchet MS"/>
                <a:sym typeface="Trebuchet MS"/>
              </a:rPr>
              <a:t>Introduction</a:t>
            </a:r>
            <a:endParaRPr/>
          </a:p>
          <a:p>
            <a:pPr marL="0" marR="0" lvl="0" indent="0" algn="l" rtl="0">
              <a:spcBef>
                <a:spcPts val="600"/>
              </a:spcBef>
              <a:spcAft>
                <a:spcPts val="0"/>
              </a:spcAft>
              <a:buNone/>
            </a:pPr>
            <a:endParaRPr sz="3600" b="0" i="0" u="none" strike="noStrike" cap="none">
              <a:solidFill>
                <a:schemeClr val="accent1"/>
              </a:solidFill>
              <a:latin typeface="Trebuchet MS"/>
              <a:ea typeface="Trebuchet MS"/>
              <a:cs typeface="Trebuchet MS"/>
              <a:sym typeface="Trebuchet MS"/>
            </a:endParaRPr>
          </a:p>
        </p:txBody>
      </p:sp>
      <p:sp>
        <p:nvSpPr>
          <p:cNvPr id="195" name="Google Shape;195;p2"/>
          <p:cNvSpPr txBox="1"/>
          <p:nvPr/>
        </p:nvSpPr>
        <p:spPr>
          <a:xfrm>
            <a:off x="677334" y="2160589"/>
            <a:ext cx="3851122" cy="3880773"/>
          </a:xfrm>
          <a:prstGeom prst="rect">
            <a:avLst/>
          </a:prstGeom>
          <a:noFill/>
          <a:ln>
            <a:noFill/>
          </a:ln>
        </p:spPr>
        <p:txBody>
          <a:bodyPr spcFirstLastPara="1" wrap="square" lIns="91425" tIns="45700" rIns="91425" bIns="45700" anchor="t" anchorCtr="0">
            <a:normAutofit/>
          </a:bodyPr>
          <a:lstStyle/>
          <a:p>
            <a:pPr marL="285750" marR="0" lvl="0" indent="-285750" algn="l" rtl="0">
              <a:spcBef>
                <a:spcPts val="0"/>
              </a:spcBef>
              <a:spcAft>
                <a:spcPts val="0"/>
              </a:spcAft>
              <a:buClr>
                <a:schemeClr val="accent1"/>
              </a:buClr>
              <a:buSzPts val="1440"/>
              <a:buFont typeface="Noto Sans Symbols"/>
              <a:buChar char="►"/>
            </a:pPr>
            <a:r>
              <a:rPr lang="en-US" sz="1800" b="0" i="0" u="none" strike="noStrike" cap="none" dirty="0">
                <a:solidFill>
                  <a:srgbClr val="3F3F3F"/>
                </a:solidFill>
                <a:latin typeface="Trebuchet MS"/>
                <a:ea typeface="Trebuchet MS"/>
                <a:cs typeface="Trebuchet MS"/>
                <a:sym typeface="Trebuchet MS"/>
              </a:rPr>
              <a:t>This study aims to evaluate the benefits of working flexible hours in relation to </a:t>
            </a:r>
            <a:r>
              <a:rPr lang="en-US" sz="1800" dirty="0">
                <a:solidFill>
                  <a:srgbClr val="3F3F3F"/>
                </a:solidFill>
                <a:latin typeface="Trebuchet MS"/>
                <a:ea typeface="Trebuchet MS"/>
                <a:cs typeface="Trebuchet MS"/>
                <a:sym typeface="Trebuchet MS"/>
              </a:rPr>
              <a:t>assortment</a:t>
            </a:r>
            <a:r>
              <a:rPr lang="en-US" sz="1800" b="0" i="0" u="none" strike="noStrike" cap="none" dirty="0">
                <a:solidFill>
                  <a:srgbClr val="3F3F3F"/>
                </a:solidFill>
                <a:latin typeface="Trebuchet MS"/>
                <a:ea typeface="Trebuchet MS"/>
                <a:cs typeface="Trebuchet MS"/>
                <a:sym typeface="Trebuchet MS"/>
              </a:rPr>
              <a:t> and </a:t>
            </a:r>
            <a:r>
              <a:rPr lang="en-US" sz="1800" dirty="0">
                <a:solidFill>
                  <a:srgbClr val="3F3F3F"/>
                </a:solidFill>
                <a:latin typeface="Trebuchet MS"/>
                <a:ea typeface="Trebuchet MS"/>
                <a:cs typeface="Trebuchet MS"/>
                <a:sym typeface="Trebuchet MS"/>
              </a:rPr>
              <a:t>admittance</a:t>
            </a:r>
            <a:r>
              <a:rPr lang="en-US" sz="1800" b="0" i="0" u="none" strike="noStrike" cap="none" dirty="0">
                <a:solidFill>
                  <a:srgbClr val="3F3F3F"/>
                </a:solidFill>
                <a:latin typeface="Trebuchet MS"/>
                <a:ea typeface="Trebuchet MS"/>
                <a:cs typeface="Trebuchet MS"/>
                <a:sym typeface="Trebuchet MS"/>
              </a:rPr>
              <a:t> at work. </a:t>
            </a:r>
            <a:endParaRPr dirty="0"/>
          </a:p>
          <a:p>
            <a:pPr marL="285750" marR="0" lvl="0" indent="-285750" algn="l" rtl="0">
              <a:spcBef>
                <a:spcPts val="1000"/>
              </a:spcBef>
              <a:spcAft>
                <a:spcPts val="0"/>
              </a:spcAft>
              <a:buClr>
                <a:schemeClr val="accent1"/>
              </a:buClr>
              <a:buSzPts val="1440"/>
              <a:buFont typeface="Noto Sans Symbols"/>
              <a:buChar char="►"/>
            </a:pPr>
            <a:r>
              <a:rPr lang="en-US" sz="1800" b="0" i="0" u="none" strike="noStrike" cap="none" dirty="0">
                <a:solidFill>
                  <a:srgbClr val="3F3F3F"/>
                </a:solidFill>
                <a:latin typeface="Trebuchet MS"/>
                <a:ea typeface="Trebuchet MS"/>
                <a:cs typeface="Trebuchet MS"/>
                <a:sym typeface="Trebuchet MS"/>
              </a:rPr>
              <a:t>Flexible hours of work permit organizations to broaden the scope of prospective talent.</a:t>
            </a:r>
            <a:endParaRPr dirty="0"/>
          </a:p>
          <a:p>
            <a:pPr marL="285750" marR="0" lvl="0" indent="-285750" algn="l" rtl="0">
              <a:spcBef>
                <a:spcPts val="1000"/>
              </a:spcBef>
              <a:spcAft>
                <a:spcPts val="0"/>
              </a:spcAft>
              <a:buClr>
                <a:schemeClr val="accent1"/>
              </a:buClr>
              <a:buSzPts val="1440"/>
              <a:buFont typeface="Noto Sans Symbols"/>
              <a:buChar char="►"/>
            </a:pPr>
            <a:r>
              <a:rPr lang="en-US" sz="1800" b="0" i="0" u="none" strike="noStrike" cap="none" dirty="0">
                <a:solidFill>
                  <a:srgbClr val="3F3F3F"/>
                </a:solidFill>
                <a:latin typeface="Trebuchet MS"/>
                <a:ea typeface="Trebuchet MS"/>
                <a:cs typeface="Trebuchet MS"/>
                <a:sym typeface="Trebuchet MS"/>
              </a:rPr>
              <a:t>It improves the experience at work.</a:t>
            </a:r>
            <a:endParaRPr dirty="0"/>
          </a:p>
          <a:p>
            <a:pPr marL="285750" marR="0" lvl="0" indent="-285750" algn="l" rtl="0">
              <a:spcBef>
                <a:spcPts val="1000"/>
              </a:spcBef>
              <a:spcAft>
                <a:spcPts val="0"/>
              </a:spcAft>
              <a:buClr>
                <a:schemeClr val="accent1"/>
              </a:buClr>
              <a:buSzPts val="1440"/>
              <a:buFont typeface="Noto Sans Symbols"/>
              <a:buChar char="►"/>
            </a:pPr>
            <a:r>
              <a:rPr lang="en-US" sz="1800" b="0" i="0" u="none" strike="noStrike" cap="none" dirty="0">
                <a:solidFill>
                  <a:srgbClr val="3F3F3F"/>
                </a:solidFill>
                <a:latin typeface="Trebuchet MS"/>
                <a:ea typeface="Trebuchet MS"/>
                <a:cs typeface="Trebuchet MS"/>
                <a:sym typeface="Trebuchet MS"/>
              </a:rPr>
              <a:t>It boosts retention among employees.</a:t>
            </a:r>
            <a:endParaRPr dirty="0"/>
          </a:p>
          <a:p>
            <a:pPr marL="0" marR="0" lvl="0" indent="0" algn="l" rtl="0">
              <a:spcBef>
                <a:spcPts val="1000"/>
              </a:spcBef>
              <a:spcAft>
                <a:spcPts val="0"/>
              </a:spcAft>
              <a:buClr>
                <a:schemeClr val="accent1"/>
              </a:buClr>
              <a:buSzPts val="1440"/>
              <a:buFont typeface="Noto Sans Symbols"/>
              <a:buNone/>
            </a:pPr>
            <a:endParaRPr sz="1800" b="0" i="0" u="none" strike="noStrike" cap="none" dirty="0">
              <a:solidFill>
                <a:srgbClr val="3F3F3F"/>
              </a:solidFill>
              <a:latin typeface="Trebuchet MS"/>
              <a:ea typeface="Trebuchet MS"/>
              <a:cs typeface="Trebuchet MS"/>
              <a:sym typeface="Trebuchet MS"/>
            </a:endParaRPr>
          </a:p>
        </p:txBody>
      </p:sp>
      <p:cxnSp>
        <p:nvCxnSpPr>
          <p:cNvPr id="196" name="Google Shape;196;p2"/>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p:spPr>
      </p:cxnSp>
      <p:cxnSp>
        <p:nvCxnSpPr>
          <p:cNvPr id="197" name="Google Shape;197;p2"/>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p:spPr>
      </p:cxnSp>
      <p:sp>
        <p:nvSpPr>
          <p:cNvPr id="198" name="Google Shape;198;p2"/>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199" name="Google Shape;199;p2"/>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200" name="Google Shape;200;p2"/>
          <p:cNvSpPr/>
          <p:nvPr/>
        </p:nvSpPr>
        <p:spPr>
          <a:xfrm>
            <a:off x="8932333" y="3048000"/>
            <a:ext cx="3259667" cy="3810000"/>
          </a:xfrm>
          <a:prstGeom prst="triangle">
            <a:avLst>
              <a:gd name="adj" fmla="val 100000"/>
            </a:avLst>
          </a:prstGeom>
          <a:solidFill>
            <a:schemeClr val="accent2">
              <a:alpha val="71764"/>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2"/>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F7818">
              <a:alpha val="46666"/>
            </a:srgbClr>
          </a:solidFill>
          <a:ln>
            <a:noFill/>
          </a:ln>
        </p:spPr>
      </p:sp>
      <p:sp>
        <p:nvSpPr>
          <p:cNvPr id="202" name="Google Shape;202;p2"/>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203" name="Google Shape;203;p2"/>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204" name="Google Shape;204;p2"/>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09"/>
        <p:cNvGrpSpPr/>
        <p:nvPr/>
      </p:nvGrpSpPr>
      <p:grpSpPr>
        <a:xfrm>
          <a:off x="0" y="0"/>
          <a:ext cx="0" cy="0"/>
          <a:chOff x="0" y="0"/>
          <a:chExt cx="0" cy="0"/>
        </a:xfrm>
      </p:grpSpPr>
      <p:grpSp>
        <p:nvGrpSpPr>
          <p:cNvPr id="210" name="Google Shape;210;p3"/>
          <p:cNvGrpSpPr/>
          <p:nvPr/>
        </p:nvGrpSpPr>
        <p:grpSpPr>
          <a:xfrm>
            <a:off x="0" y="-8467"/>
            <a:ext cx="12192000" cy="6866467"/>
            <a:chOff x="0" y="-8467"/>
            <a:chExt cx="12192000" cy="6866467"/>
          </a:xfrm>
        </p:grpSpPr>
        <p:cxnSp>
          <p:nvCxnSpPr>
            <p:cNvPr id="211" name="Google Shape;211;p3"/>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p:spPr>
        </p:cxnSp>
        <p:cxnSp>
          <p:nvCxnSpPr>
            <p:cNvPr id="212" name="Google Shape;212;p3"/>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p:spPr>
        </p:cxnSp>
        <p:sp>
          <p:nvSpPr>
            <p:cNvPr id="213" name="Google Shape;213;p3"/>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214" name="Google Shape;214;p3"/>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215" name="Google Shape;215;p3"/>
            <p:cNvSpPr/>
            <p:nvPr/>
          </p:nvSpPr>
          <p:spPr>
            <a:xfrm>
              <a:off x="8932333" y="3048000"/>
              <a:ext cx="3259667" cy="3810000"/>
            </a:xfrm>
            <a:prstGeom prst="triangle">
              <a:avLst>
                <a:gd name="adj" fmla="val 100000"/>
              </a:avLst>
            </a:prstGeom>
            <a:solidFill>
              <a:schemeClr val="accent2">
                <a:alpha val="71764"/>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3"/>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217" name="Google Shape;217;p3"/>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218" name="Google Shape;218;p3"/>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219" name="Google Shape;219;p3"/>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3"/>
            <p:cNvSpPr/>
            <p:nvPr/>
          </p:nvSpPr>
          <p:spPr>
            <a:xfrm rot="10800000">
              <a:off x="0" y="0"/>
              <a:ext cx="842596" cy="5666154"/>
            </a:xfrm>
            <a:prstGeom prst="triangle">
              <a:avLst>
                <a:gd name="adj" fmla="val 100000"/>
              </a:avLst>
            </a:prstGeom>
            <a:solidFill>
              <a:schemeClr val="accent1">
                <a:alpha val="84705"/>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21" name="Google Shape;221;p3" descr="A picture containing shape&#10;&#10;Description automatically generated"/>
          <p:cNvPicPr preferRelativeResize="0"/>
          <p:nvPr/>
        </p:nvPicPr>
        <p:blipFill rotWithShape="1">
          <a:blip r:embed="rId3">
            <a:alphaModFix/>
          </a:blip>
          <a:srcRect l="21191" t="9091" r="19475" b="1"/>
          <a:stretch/>
        </p:blipFill>
        <p:spPr>
          <a:xfrm>
            <a:off x="4269854" y="-1"/>
            <a:ext cx="7922146" cy="6858001"/>
          </a:xfrm>
          <a:custGeom>
            <a:avLst/>
            <a:gdLst/>
            <a:ahLst/>
            <a:cxnLst/>
            <a:rect l="l" t="t" r="r" b="b"/>
            <a:pathLst>
              <a:path w="7922146" h="6858001" extrusionOk="0">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ln>
            <a:noFill/>
          </a:ln>
        </p:spPr>
      </p:pic>
      <p:sp>
        <p:nvSpPr>
          <p:cNvPr id="222" name="Google Shape;222;p3"/>
          <p:cNvSpPr txBox="1">
            <a:spLocks noGrp="1"/>
          </p:cNvSpPr>
          <p:nvPr>
            <p:ph type="title"/>
          </p:nvPr>
        </p:nvSpPr>
        <p:spPr>
          <a:xfrm>
            <a:off x="668867" y="1008993"/>
            <a:ext cx="4088190" cy="5360275"/>
          </a:xfrm>
          <a:prstGeom prst="rect">
            <a:avLst/>
          </a:prstGeom>
          <a:noFill/>
          <a:ln>
            <a:noFill/>
          </a:ln>
        </p:spPr>
        <p:txBody>
          <a:bodyPr spcFirstLastPara="1" wrap="square" lIns="91425" tIns="45700" rIns="91425" bIns="45700" anchor="b" anchorCtr="0">
            <a:normAutofit/>
          </a:bodyPr>
          <a:lstStyle/>
          <a:p>
            <a:pPr marL="0" lvl="0" indent="0" algn="r" rtl="0">
              <a:lnSpc>
                <a:spcPct val="90000"/>
              </a:lnSpc>
              <a:spcBef>
                <a:spcPts val="0"/>
              </a:spcBef>
              <a:spcAft>
                <a:spcPts val="0"/>
              </a:spcAft>
              <a:buClr>
                <a:schemeClr val="accent1"/>
              </a:buClr>
              <a:buSzPts val="3200"/>
              <a:buFont typeface="Times New Roman"/>
              <a:buNone/>
            </a:pPr>
            <a:r>
              <a:rPr lang="en-US" sz="3200" b="1" dirty="0">
                <a:latin typeface="Times New Roman"/>
                <a:ea typeface="Times New Roman"/>
                <a:cs typeface="Times New Roman"/>
                <a:sym typeface="Times New Roman"/>
              </a:rPr>
              <a:t>Overview of the flexible hour</a:t>
            </a:r>
            <a:br>
              <a:rPr lang="en-US" sz="3200" b="1" dirty="0">
                <a:latin typeface="Times New Roman"/>
                <a:ea typeface="Times New Roman"/>
                <a:cs typeface="Times New Roman"/>
                <a:sym typeface="Times New Roman"/>
              </a:rPr>
            </a:br>
            <a:endParaRPr sz="3200" b="1" dirty="0">
              <a:latin typeface="Times New Roman"/>
              <a:ea typeface="Times New Roman"/>
              <a:cs typeface="Times New Roman"/>
              <a:sym typeface="Times New Roman"/>
            </a:endParaRPr>
          </a:p>
          <a:p>
            <a:pPr marL="571500" lvl="0" indent="-571500" algn="ctr" rtl="0">
              <a:lnSpc>
                <a:spcPct val="90000"/>
              </a:lnSpc>
              <a:spcBef>
                <a:spcPts val="0"/>
              </a:spcBef>
              <a:spcAft>
                <a:spcPts val="0"/>
              </a:spcAft>
              <a:buClr>
                <a:schemeClr val="dk1"/>
              </a:buClr>
              <a:buSzPts val="1800"/>
              <a:buFont typeface="Times New Roman"/>
              <a:buNone/>
            </a:pPr>
            <a:r>
              <a:rPr lang="en-US" sz="1800" dirty="0">
                <a:solidFill>
                  <a:schemeClr val="dk1"/>
                </a:solidFill>
                <a:latin typeface="Times New Roman"/>
                <a:ea typeface="Times New Roman"/>
                <a:cs typeface="Times New Roman"/>
                <a:sym typeface="Times New Roman"/>
              </a:rPr>
              <a:t>Flexible hours of working refer to the period of time when the employees have the freedom to select and choose their working hours within the limit that has already been agreed upon by the management (Austin-</a:t>
            </a:r>
            <a:r>
              <a:rPr lang="en-US" sz="1800" dirty="0" err="1">
                <a:solidFill>
                  <a:schemeClr val="dk1"/>
                </a:solidFill>
                <a:latin typeface="Times New Roman"/>
                <a:ea typeface="Times New Roman"/>
                <a:cs typeface="Times New Roman"/>
                <a:sym typeface="Times New Roman"/>
              </a:rPr>
              <a:t>Egole</a:t>
            </a:r>
            <a:r>
              <a:rPr lang="en-US" sz="1800" dirty="0">
                <a:solidFill>
                  <a:schemeClr val="dk1"/>
                </a:solidFill>
                <a:latin typeface="Times New Roman"/>
                <a:ea typeface="Times New Roman"/>
                <a:cs typeface="Times New Roman"/>
                <a:sym typeface="Times New Roman"/>
              </a:rPr>
              <a:t>,  2020).</a:t>
            </a:r>
            <a:br>
              <a:rPr lang="en-US" sz="1800" dirty="0">
                <a:solidFill>
                  <a:schemeClr val="dk1"/>
                </a:solidFill>
                <a:latin typeface="Times New Roman"/>
                <a:ea typeface="Times New Roman"/>
                <a:cs typeface="Times New Roman"/>
                <a:sym typeface="Times New Roman"/>
              </a:rPr>
            </a:br>
            <a:endParaRPr sz="1800" dirty="0">
              <a:solidFill>
                <a:schemeClr val="dk1"/>
              </a:solidFill>
              <a:latin typeface="Times New Roman"/>
              <a:ea typeface="Times New Roman"/>
              <a:cs typeface="Times New Roman"/>
              <a:sym typeface="Times New Roman"/>
            </a:endParaRPr>
          </a:p>
          <a:p>
            <a:pPr marL="571500" lvl="0" indent="-571500" algn="ctr" rtl="0">
              <a:lnSpc>
                <a:spcPct val="90000"/>
              </a:lnSpc>
              <a:spcBef>
                <a:spcPts val="0"/>
              </a:spcBef>
              <a:spcAft>
                <a:spcPts val="0"/>
              </a:spcAft>
              <a:buClr>
                <a:schemeClr val="dk1"/>
              </a:buClr>
              <a:buSzPts val="1800"/>
              <a:buFont typeface="Times New Roman"/>
              <a:buNone/>
            </a:pPr>
            <a:r>
              <a:rPr lang="en-US" sz="1800" dirty="0">
                <a:solidFill>
                  <a:schemeClr val="dk1"/>
                </a:solidFill>
                <a:latin typeface="Times New Roman"/>
                <a:ea typeface="Times New Roman"/>
                <a:cs typeface="Times New Roman"/>
                <a:sym typeface="Times New Roman"/>
              </a:rPr>
              <a:t>It decreases the rate of absence.</a:t>
            </a:r>
            <a:endParaRPr dirty="0"/>
          </a:p>
          <a:p>
            <a:pPr marL="571500" lvl="0" indent="-571500" algn="ctr" rtl="0">
              <a:lnSpc>
                <a:spcPct val="90000"/>
              </a:lnSpc>
              <a:spcBef>
                <a:spcPts val="0"/>
              </a:spcBef>
              <a:spcAft>
                <a:spcPts val="0"/>
              </a:spcAft>
              <a:buClr>
                <a:schemeClr val="dk1"/>
              </a:buClr>
              <a:buSzPts val="1800"/>
              <a:buFont typeface="Times New Roman"/>
              <a:buNone/>
            </a:pPr>
            <a:r>
              <a:rPr lang="en-US" sz="1800" dirty="0">
                <a:solidFill>
                  <a:schemeClr val="dk1"/>
                </a:solidFill>
                <a:latin typeface="Times New Roman"/>
                <a:ea typeface="Times New Roman"/>
                <a:cs typeface="Times New Roman"/>
                <a:sym typeface="Times New Roman"/>
              </a:rPr>
              <a:t>It permits all the staff to manage disability.</a:t>
            </a:r>
            <a:endParaRPr dirty="0"/>
          </a:p>
          <a:p>
            <a:pPr marL="571500" lvl="0" indent="-571500" algn="ctr" rtl="0">
              <a:lnSpc>
                <a:spcPct val="90000"/>
              </a:lnSpc>
              <a:spcBef>
                <a:spcPts val="0"/>
              </a:spcBef>
              <a:spcAft>
                <a:spcPts val="0"/>
              </a:spcAft>
              <a:buClr>
                <a:schemeClr val="dk1"/>
              </a:buClr>
              <a:buSzPts val="1800"/>
              <a:buFont typeface="Times New Roman"/>
              <a:buNone/>
            </a:pPr>
            <a:r>
              <a:rPr lang="en-US" sz="1800" dirty="0">
                <a:solidFill>
                  <a:schemeClr val="dk1"/>
                </a:solidFill>
                <a:latin typeface="Times New Roman"/>
                <a:ea typeface="Times New Roman"/>
                <a:cs typeface="Times New Roman"/>
                <a:sym typeface="Times New Roman"/>
              </a:rPr>
              <a:t>Flexible working supports the mental health of the employees. (Riva, 2018).</a:t>
            </a:r>
            <a:endParaRPr dirty="0"/>
          </a:p>
          <a:p>
            <a:pPr marL="0" lvl="0" indent="0" algn="ctr" rtl="0">
              <a:lnSpc>
                <a:spcPct val="90000"/>
              </a:lnSpc>
              <a:spcBef>
                <a:spcPts val="0"/>
              </a:spcBef>
              <a:spcAft>
                <a:spcPts val="0"/>
              </a:spcAft>
              <a:buClr>
                <a:schemeClr val="accent1"/>
              </a:buClr>
              <a:buSzPts val="1200"/>
              <a:buFont typeface="Trebuchet MS"/>
              <a:buNone/>
            </a:pPr>
            <a:endParaRPr sz="1200" dirty="0">
              <a:solidFill>
                <a:schemeClr val="dk1"/>
              </a:solidFill>
            </a:endParaRPr>
          </a:p>
        </p:txBody>
      </p:sp>
      <p:cxnSp>
        <p:nvCxnSpPr>
          <p:cNvPr id="223" name="Google Shape;223;p3"/>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p:spPr>
      </p:cxnSp>
      <p:cxnSp>
        <p:nvCxnSpPr>
          <p:cNvPr id="224" name="Google Shape;224;p3"/>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p:spPr>
      </p:cxnSp>
      <p:sp>
        <p:nvSpPr>
          <p:cNvPr id="225" name="Google Shape;225;p3"/>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226" name="Google Shape;226;p3"/>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227" name="Google Shape;227;p3"/>
          <p:cNvSpPr/>
          <p:nvPr/>
        </p:nvSpPr>
        <p:spPr>
          <a:xfrm>
            <a:off x="8932333" y="3048000"/>
            <a:ext cx="3259667" cy="3810000"/>
          </a:xfrm>
          <a:prstGeom prst="triangle">
            <a:avLst>
              <a:gd name="adj" fmla="val 100000"/>
            </a:avLst>
          </a:prstGeom>
          <a:solidFill>
            <a:schemeClr val="accent2">
              <a:alpha val="71764"/>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3"/>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F7818">
              <a:alpha val="46666"/>
            </a:srgbClr>
          </a:solidFill>
          <a:ln>
            <a:noFill/>
          </a:ln>
        </p:spPr>
      </p:sp>
      <p:sp>
        <p:nvSpPr>
          <p:cNvPr id="231" name="Google Shape;231;p3"/>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000"/>
                                  </p:stCondLst>
                                  <p:childTnLst>
                                    <p:set>
                                      <p:cBhvr>
                                        <p:cTn id="6" dur="1" fill="hold">
                                          <p:stCondLst>
                                            <p:cond delay="0"/>
                                          </p:stCondLst>
                                        </p:cTn>
                                        <p:tgtEl>
                                          <p:spTgt spid="222"/>
                                        </p:tgtEl>
                                        <p:attrNameLst>
                                          <p:attrName>style.visibility</p:attrName>
                                        </p:attrNameLst>
                                      </p:cBhvr>
                                      <p:to>
                                        <p:strVal val="visible"/>
                                      </p:to>
                                    </p:set>
                                    <p:animEffect transition="in" filter="fade">
                                      <p:cBhvr>
                                        <p:cTn id="7" dur="400"/>
                                        <p:tgtEl>
                                          <p:spTgt spid="2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36"/>
        <p:cNvGrpSpPr/>
        <p:nvPr/>
      </p:nvGrpSpPr>
      <p:grpSpPr>
        <a:xfrm>
          <a:off x="0" y="0"/>
          <a:ext cx="0" cy="0"/>
          <a:chOff x="0" y="0"/>
          <a:chExt cx="0" cy="0"/>
        </a:xfrm>
      </p:grpSpPr>
      <p:pic>
        <p:nvPicPr>
          <p:cNvPr id="237" name="Google Shape;237;p4" descr="A picture containing text, clock&#10;&#10;Description automatically generated"/>
          <p:cNvPicPr preferRelativeResize="0"/>
          <p:nvPr/>
        </p:nvPicPr>
        <p:blipFill rotWithShape="1">
          <a:blip r:embed="rId3">
            <a:alphaModFix/>
          </a:blip>
          <a:srcRect l="22086" r="14092" b="1"/>
          <a:stretch/>
        </p:blipFill>
        <p:spPr>
          <a:xfrm>
            <a:off x="4269854" y="-1"/>
            <a:ext cx="7922146" cy="6858001"/>
          </a:xfrm>
          <a:custGeom>
            <a:avLst/>
            <a:gdLst/>
            <a:ahLst/>
            <a:cxnLst/>
            <a:rect l="l" t="t" r="r" b="b"/>
            <a:pathLst>
              <a:path w="7922146" h="6858001" extrusionOk="0">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ln>
            <a:noFill/>
          </a:ln>
        </p:spPr>
      </p:pic>
      <p:sp>
        <p:nvSpPr>
          <p:cNvPr id="238" name="Google Shape;238;p4"/>
          <p:cNvSpPr txBox="1">
            <a:spLocks noGrp="1"/>
          </p:cNvSpPr>
          <p:nvPr>
            <p:ph type="title"/>
          </p:nvPr>
        </p:nvSpPr>
        <p:spPr>
          <a:xfrm>
            <a:off x="677333" y="609600"/>
            <a:ext cx="3851123" cy="13208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accent1"/>
              </a:buClr>
              <a:buSzPts val="2800"/>
              <a:buFont typeface="Times New Roman"/>
              <a:buNone/>
            </a:pPr>
            <a:r>
              <a:rPr lang="en-US" sz="2800">
                <a:latin typeface="Times New Roman"/>
                <a:ea typeface="Times New Roman"/>
                <a:cs typeface="Times New Roman"/>
                <a:sym typeface="Times New Roman"/>
              </a:rPr>
              <a:t>The basic advantages along with diversity and inclusion</a:t>
            </a:r>
            <a:endParaRPr sz="2800">
              <a:latin typeface="Times New Roman"/>
              <a:ea typeface="Times New Roman"/>
              <a:cs typeface="Times New Roman"/>
              <a:sym typeface="Times New Roman"/>
            </a:endParaRPr>
          </a:p>
          <a:p>
            <a:pPr marL="0" lvl="0" indent="0" algn="l" rtl="0">
              <a:lnSpc>
                <a:spcPct val="90000"/>
              </a:lnSpc>
              <a:spcBef>
                <a:spcPts val="0"/>
              </a:spcBef>
              <a:spcAft>
                <a:spcPts val="0"/>
              </a:spcAft>
              <a:buClr>
                <a:schemeClr val="accent1"/>
              </a:buClr>
              <a:buSzPts val="2800"/>
              <a:buFont typeface="Trebuchet MS"/>
              <a:buNone/>
            </a:pPr>
            <a:endParaRPr sz="2800"/>
          </a:p>
        </p:txBody>
      </p:sp>
      <p:sp>
        <p:nvSpPr>
          <p:cNvPr id="239" name="Google Shape;239;p4"/>
          <p:cNvSpPr txBox="1">
            <a:spLocks noGrp="1"/>
          </p:cNvSpPr>
          <p:nvPr>
            <p:ph type="body" idx="1"/>
          </p:nvPr>
        </p:nvSpPr>
        <p:spPr>
          <a:xfrm>
            <a:off x="677334" y="2160589"/>
            <a:ext cx="3851122" cy="3880773"/>
          </a:xfrm>
          <a:prstGeom prst="rect">
            <a:avLst/>
          </a:prstGeom>
          <a:noFill/>
          <a:ln>
            <a:noFill/>
          </a:ln>
        </p:spPr>
        <p:txBody>
          <a:bodyPr spcFirstLastPara="1" wrap="square" lIns="91425" tIns="45700" rIns="91425" bIns="45700" anchor="t" anchorCtr="0">
            <a:normAutofit/>
          </a:bodyPr>
          <a:lstStyle/>
          <a:p>
            <a:pPr marL="285750" lvl="0" indent="-285750" algn="just" rtl="0">
              <a:lnSpc>
                <a:spcPct val="90000"/>
              </a:lnSpc>
              <a:spcBef>
                <a:spcPts val="0"/>
              </a:spcBef>
              <a:spcAft>
                <a:spcPts val="0"/>
              </a:spcAft>
              <a:buSzPts val="1440"/>
              <a:buFont typeface="Arial"/>
              <a:buChar char="•"/>
            </a:pPr>
            <a:br>
              <a:rPr lang="en-US">
                <a:latin typeface="Times New Roman"/>
                <a:ea typeface="Times New Roman"/>
                <a:cs typeface="Times New Roman"/>
                <a:sym typeface="Times New Roman"/>
              </a:rPr>
            </a:br>
            <a:r>
              <a:rPr lang="en-US">
                <a:latin typeface="Times New Roman"/>
                <a:ea typeface="Times New Roman"/>
                <a:cs typeface="Times New Roman"/>
                <a:sym typeface="Times New Roman"/>
              </a:rPr>
              <a:t>The primary benefit of flexible working hours is that it boosts the morale of all the employees. </a:t>
            </a:r>
            <a:endParaRPr>
              <a:latin typeface="Times New Roman"/>
              <a:ea typeface="Times New Roman"/>
              <a:cs typeface="Times New Roman"/>
              <a:sym typeface="Times New Roman"/>
            </a:endParaRPr>
          </a:p>
          <a:p>
            <a:pPr marL="285750" lvl="0" indent="-285750" algn="just" rtl="0">
              <a:lnSpc>
                <a:spcPct val="90000"/>
              </a:lnSpc>
              <a:spcBef>
                <a:spcPts val="0"/>
              </a:spcBef>
              <a:spcAft>
                <a:spcPts val="0"/>
              </a:spcAft>
              <a:buSzPts val="1440"/>
              <a:buFont typeface="Arial"/>
              <a:buChar char="•"/>
            </a:pPr>
            <a:r>
              <a:rPr lang="en-US">
                <a:latin typeface="Times New Roman"/>
                <a:ea typeface="Times New Roman"/>
                <a:cs typeface="Times New Roman"/>
                <a:sym typeface="Times New Roman"/>
              </a:rPr>
              <a:t>The balance between the professional work life and personal life is maintained (Chung, and Van der Lippe, 2020).</a:t>
            </a:r>
            <a:endParaRPr>
              <a:latin typeface="Times New Roman"/>
              <a:ea typeface="Times New Roman"/>
              <a:cs typeface="Times New Roman"/>
              <a:sym typeface="Times New Roman"/>
            </a:endParaRPr>
          </a:p>
          <a:p>
            <a:pPr marL="285750" lvl="0" indent="-285750" algn="just" rtl="0">
              <a:lnSpc>
                <a:spcPct val="90000"/>
              </a:lnSpc>
              <a:spcBef>
                <a:spcPts val="0"/>
              </a:spcBef>
              <a:spcAft>
                <a:spcPts val="0"/>
              </a:spcAft>
              <a:buSzPts val="1440"/>
              <a:buFont typeface="Arial"/>
              <a:buChar char="•"/>
            </a:pPr>
            <a:r>
              <a:rPr lang="en-US">
                <a:latin typeface="Times New Roman"/>
                <a:ea typeface="Times New Roman"/>
                <a:cs typeface="Times New Roman"/>
                <a:sym typeface="Times New Roman"/>
              </a:rPr>
              <a:t>Employees could manage their household chores either in between or before starting work and then continue doing it.</a:t>
            </a:r>
            <a:endParaRPr>
              <a:latin typeface="Times New Roman"/>
              <a:ea typeface="Times New Roman"/>
              <a:cs typeface="Times New Roman"/>
              <a:sym typeface="Times New Roman"/>
            </a:endParaRPr>
          </a:p>
          <a:p>
            <a:pPr marL="342900" lvl="0" indent="-251459" algn="just" rtl="0">
              <a:lnSpc>
                <a:spcPct val="90000"/>
              </a:lnSpc>
              <a:spcBef>
                <a:spcPts val="0"/>
              </a:spcBef>
              <a:spcAft>
                <a:spcPts val="0"/>
              </a:spcAft>
              <a:buSzPts val="1440"/>
              <a:buNone/>
            </a:pPr>
            <a:endParaRPr>
              <a:latin typeface="Times New Roman"/>
              <a:ea typeface="Times New Roman"/>
              <a:cs typeface="Times New Roman"/>
              <a:sym typeface="Times New Roman"/>
            </a:endParaRPr>
          </a:p>
          <a:p>
            <a:pPr marL="342900" lvl="0" indent="-251459" algn="just" rtl="0">
              <a:lnSpc>
                <a:spcPct val="90000"/>
              </a:lnSpc>
              <a:spcBef>
                <a:spcPts val="1000"/>
              </a:spcBef>
              <a:spcAft>
                <a:spcPts val="0"/>
              </a:spcAft>
              <a:buSzPts val="1440"/>
              <a:buNone/>
            </a:pPr>
            <a:endParaRPr>
              <a:latin typeface="Times New Roman"/>
              <a:ea typeface="Times New Roman"/>
              <a:cs typeface="Times New Roman"/>
              <a:sym typeface="Times New Roman"/>
            </a:endParaRPr>
          </a:p>
        </p:txBody>
      </p:sp>
      <p:cxnSp>
        <p:nvCxnSpPr>
          <p:cNvPr id="240" name="Google Shape;240;p4"/>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p:spPr>
      </p:cxnSp>
      <p:cxnSp>
        <p:nvCxnSpPr>
          <p:cNvPr id="241" name="Google Shape;241;p4"/>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p:spPr>
      </p:cxnSp>
      <p:sp>
        <p:nvSpPr>
          <p:cNvPr id="242" name="Google Shape;242;p4"/>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243" name="Google Shape;243;p4"/>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244" name="Google Shape;244;p4"/>
          <p:cNvSpPr/>
          <p:nvPr/>
        </p:nvSpPr>
        <p:spPr>
          <a:xfrm>
            <a:off x="8932333" y="3048000"/>
            <a:ext cx="3259667" cy="3810000"/>
          </a:xfrm>
          <a:prstGeom prst="triangle">
            <a:avLst>
              <a:gd name="adj" fmla="val 100000"/>
            </a:avLst>
          </a:prstGeom>
          <a:solidFill>
            <a:schemeClr val="accent2">
              <a:alpha val="71764"/>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4"/>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F7818">
              <a:alpha val="46666"/>
            </a:srgbClr>
          </a:solidFill>
          <a:ln>
            <a:noFill/>
          </a:ln>
        </p:spPr>
      </p:sp>
      <p:sp>
        <p:nvSpPr>
          <p:cNvPr id="246" name="Google Shape;246;p4"/>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247" name="Google Shape;247;p4"/>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248" name="Google Shape;248;p4"/>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253"/>
        <p:cNvGrpSpPr/>
        <p:nvPr/>
      </p:nvGrpSpPr>
      <p:grpSpPr>
        <a:xfrm>
          <a:off x="0" y="0"/>
          <a:ext cx="0" cy="0"/>
          <a:chOff x="0" y="0"/>
          <a:chExt cx="0" cy="0"/>
        </a:xfrm>
      </p:grpSpPr>
      <p:grpSp>
        <p:nvGrpSpPr>
          <p:cNvPr id="254" name="Google Shape;254;p5"/>
          <p:cNvGrpSpPr/>
          <p:nvPr/>
        </p:nvGrpSpPr>
        <p:grpSpPr>
          <a:xfrm>
            <a:off x="0" y="-8467"/>
            <a:ext cx="12192000" cy="6866467"/>
            <a:chOff x="0" y="-8467"/>
            <a:chExt cx="12192000" cy="6866467"/>
          </a:xfrm>
        </p:grpSpPr>
        <p:cxnSp>
          <p:nvCxnSpPr>
            <p:cNvPr id="255" name="Google Shape;255;p5"/>
            <p:cNvCxnSpPr/>
            <p:nvPr/>
          </p:nvCxnSpPr>
          <p:spPr>
            <a:xfrm>
              <a:off x="9371012" y="0"/>
              <a:ext cx="1219200" cy="6858000"/>
            </a:xfrm>
            <a:prstGeom prst="straightConnector1">
              <a:avLst/>
            </a:prstGeom>
            <a:noFill/>
            <a:ln w="9525" cap="flat" cmpd="sng">
              <a:solidFill>
                <a:schemeClr val="dk1"/>
              </a:solidFill>
              <a:prstDash val="solid"/>
              <a:round/>
              <a:headEnd type="none" w="sm" len="sm"/>
              <a:tailEnd type="none" w="sm" len="sm"/>
            </a:ln>
          </p:spPr>
        </p:cxnSp>
        <p:cxnSp>
          <p:nvCxnSpPr>
            <p:cNvPr id="256" name="Google Shape;256;p5"/>
            <p:cNvCxnSpPr/>
            <p:nvPr/>
          </p:nvCxnSpPr>
          <p:spPr>
            <a:xfrm flipH="1">
              <a:off x="7425267" y="3681413"/>
              <a:ext cx="4763558" cy="3176587"/>
            </a:xfrm>
            <a:prstGeom prst="straightConnector1">
              <a:avLst/>
            </a:prstGeom>
            <a:noFill/>
            <a:ln w="9525" cap="flat" cmpd="sng">
              <a:solidFill>
                <a:schemeClr val="dk1"/>
              </a:solidFill>
              <a:prstDash val="solid"/>
              <a:round/>
              <a:headEnd type="none" w="sm" len="sm"/>
              <a:tailEnd type="none" w="sm" len="sm"/>
            </a:ln>
          </p:spPr>
        </p:cxnSp>
        <p:sp>
          <p:nvSpPr>
            <p:cNvPr id="257" name="Google Shape;257;p5"/>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258" name="Google Shape;258;p5"/>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259" name="Google Shape;259;p5"/>
            <p:cNvSpPr/>
            <p:nvPr/>
          </p:nvSpPr>
          <p:spPr>
            <a:xfrm>
              <a:off x="8932333" y="3048000"/>
              <a:ext cx="3259667" cy="3810000"/>
            </a:xfrm>
            <a:prstGeom prst="triangle">
              <a:avLst>
                <a:gd name="adj" fmla="val 100000"/>
              </a:avLst>
            </a:prstGeom>
            <a:solidFill>
              <a:schemeClr val="accent2">
                <a:alpha val="71764"/>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5"/>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261" name="Google Shape;261;p5"/>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262" name="Google Shape;262;p5"/>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263" name="Google Shape;263;p5"/>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5"/>
            <p:cNvSpPr/>
            <p:nvPr/>
          </p:nvSpPr>
          <p:spPr>
            <a:xfrm>
              <a:off x="0" y="4013200"/>
              <a:ext cx="448733" cy="2844800"/>
            </a:xfrm>
            <a:prstGeom prst="triangle">
              <a:avLst>
                <a:gd name="adj" fmla="val 0"/>
              </a:avLst>
            </a:prstGeom>
            <a:solidFill>
              <a:schemeClr val="accent1">
                <a:alpha val="84705"/>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5" name="Google Shape;265;p5"/>
          <p:cNvSpPr txBox="1">
            <a:spLocks noGrp="1"/>
          </p:cNvSpPr>
          <p:nvPr>
            <p:ph type="ctrTitle"/>
          </p:nvPr>
        </p:nvSpPr>
        <p:spPr>
          <a:xfrm>
            <a:off x="5536734" y="609600"/>
            <a:ext cx="3737268" cy="13208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accent1"/>
              </a:buClr>
              <a:buSzPts val="2300"/>
              <a:buFont typeface="Trebuchet MS"/>
              <a:buNone/>
            </a:pPr>
            <a:r>
              <a:rPr lang="en-US" sz="2300"/>
              <a:t>Advantages of flexible working hours in relation to diversity and inclusion </a:t>
            </a:r>
            <a:endParaRPr/>
          </a:p>
        </p:txBody>
      </p:sp>
      <p:sp>
        <p:nvSpPr>
          <p:cNvPr id="266" name="Google Shape;266;p5"/>
          <p:cNvSpPr txBox="1">
            <a:spLocks noGrp="1"/>
          </p:cNvSpPr>
          <p:nvPr>
            <p:ph type="subTitle" idx="1"/>
          </p:nvPr>
        </p:nvSpPr>
        <p:spPr>
          <a:xfrm>
            <a:off x="5209563" y="2160589"/>
            <a:ext cx="4064439" cy="3880773"/>
          </a:xfrm>
          <a:prstGeom prst="rect">
            <a:avLst/>
          </a:prstGeom>
          <a:noFill/>
          <a:ln>
            <a:noFill/>
          </a:ln>
        </p:spPr>
        <p:txBody>
          <a:bodyPr spcFirstLastPara="1" wrap="square" lIns="91425" tIns="45700" rIns="91425" bIns="45700" anchor="t" anchorCtr="0">
            <a:noAutofit/>
          </a:bodyPr>
          <a:lstStyle/>
          <a:p>
            <a:pPr marL="285750" lvl="0" indent="-285750" algn="l" rtl="0">
              <a:spcBef>
                <a:spcPts val="0"/>
              </a:spcBef>
              <a:spcAft>
                <a:spcPts val="0"/>
              </a:spcAft>
              <a:buSzPts val="1600"/>
              <a:buFont typeface="Noto Sans Symbols"/>
              <a:buChar char="►"/>
            </a:pPr>
            <a:r>
              <a:rPr lang="en-US" sz="2000" dirty="0">
                <a:solidFill>
                  <a:srgbClr val="FEFEFE"/>
                </a:solidFill>
                <a:latin typeface="Times New Roman"/>
                <a:ea typeface="Times New Roman"/>
                <a:cs typeface="Times New Roman"/>
                <a:sym typeface="Times New Roman"/>
              </a:rPr>
              <a:t>In the present years, there has been a rise in the focus on inclusion and diversity within individual professions as well as public policy.</a:t>
            </a:r>
            <a:endParaRPr dirty="0"/>
          </a:p>
          <a:p>
            <a:pPr marL="285750" lvl="0" indent="-285750" algn="l" rtl="0">
              <a:spcBef>
                <a:spcPts val="1000"/>
              </a:spcBef>
              <a:spcAft>
                <a:spcPts val="0"/>
              </a:spcAft>
              <a:buSzPts val="1600"/>
              <a:buFont typeface="Noto Sans Symbols"/>
              <a:buChar char="►"/>
            </a:pPr>
            <a:r>
              <a:rPr lang="en-US" sz="2000" dirty="0">
                <a:solidFill>
                  <a:srgbClr val="FEFEFE"/>
                </a:solidFill>
                <a:latin typeface="Times New Roman"/>
                <a:ea typeface="Times New Roman"/>
                <a:cs typeface="Times New Roman"/>
                <a:sym typeface="Times New Roman"/>
              </a:rPr>
              <a:t>The engagement of the employee is enhanced and therefore, the work is complete with perfection.</a:t>
            </a:r>
            <a:endParaRPr dirty="0"/>
          </a:p>
          <a:p>
            <a:pPr marL="285750" lvl="0" indent="-285750" algn="l" rtl="0">
              <a:spcBef>
                <a:spcPts val="1000"/>
              </a:spcBef>
              <a:spcAft>
                <a:spcPts val="0"/>
              </a:spcAft>
              <a:buSzPts val="1600"/>
              <a:buFont typeface="Noto Sans Symbols"/>
              <a:buChar char="►"/>
            </a:pPr>
            <a:r>
              <a:rPr lang="en-US" sz="2000" dirty="0">
                <a:solidFill>
                  <a:srgbClr val="FEFEFE"/>
                </a:solidFill>
                <a:latin typeface="Times New Roman"/>
                <a:ea typeface="Times New Roman"/>
                <a:cs typeface="Times New Roman"/>
                <a:sym typeface="Times New Roman"/>
              </a:rPr>
              <a:t>With such flexible working hours, the employees could easily choose their timings of work by managing all other activities. (Hays,2022)</a:t>
            </a:r>
            <a:endParaRPr dirty="0"/>
          </a:p>
          <a:p>
            <a:pPr marL="0" lvl="0" indent="0" algn="l" rtl="0">
              <a:spcBef>
                <a:spcPts val="1000"/>
              </a:spcBef>
              <a:spcAft>
                <a:spcPts val="0"/>
              </a:spcAft>
              <a:buSzPts val="1600"/>
              <a:buFont typeface="Noto Sans Symbols"/>
              <a:buNone/>
            </a:pPr>
            <a:endParaRPr sz="2000" dirty="0">
              <a:solidFill>
                <a:srgbClr val="FEFEFE"/>
              </a:solidFill>
              <a:latin typeface="Times New Roman"/>
              <a:ea typeface="Times New Roman"/>
              <a:cs typeface="Times New Roman"/>
              <a:sym typeface="Times New Roman"/>
            </a:endParaRPr>
          </a:p>
        </p:txBody>
      </p:sp>
      <p:pic>
        <p:nvPicPr>
          <p:cNvPr id="267" name="Google Shape;267;p5" descr="A picture containing text, toy&#10;&#10;Description automatically generated"/>
          <p:cNvPicPr preferRelativeResize="0"/>
          <p:nvPr/>
        </p:nvPicPr>
        <p:blipFill rotWithShape="1">
          <a:blip r:embed="rId3">
            <a:alphaModFix/>
          </a:blip>
          <a:srcRect l="35287" r="20463"/>
          <a:stretch/>
        </p:blipFill>
        <p:spPr>
          <a:xfrm>
            <a:off x="20" y="-1"/>
            <a:ext cx="5394940" cy="6858001"/>
          </a:xfrm>
          <a:custGeom>
            <a:avLst/>
            <a:gdLst/>
            <a:ahLst/>
            <a:cxnLst/>
            <a:rect l="l" t="t" r="r" b="b"/>
            <a:pathLst>
              <a:path w="5394960" h="6858000" extrusionOk="0">
                <a:moveTo>
                  <a:pt x="842596" y="0"/>
                </a:moveTo>
                <a:lnTo>
                  <a:pt x="5394960" y="0"/>
                </a:lnTo>
                <a:lnTo>
                  <a:pt x="5394960" y="21851"/>
                </a:lnTo>
                <a:lnTo>
                  <a:pt x="4365943" y="6858000"/>
                </a:lnTo>
                <a:lnTo>
                  <a:pt x="0" y="6858000"/>
                </a:lnTo>
                <a:lnTo>
                  <a:pt x="0" y="5666154"/>
                </a:lnTo>
                <a:close/>
              </a:path>
            </a:pathLst>
          </a:custGeom>
          <a:noFill/>
          <a:ln>
            <a:noFill/>
          </a:ln>
        </p:spPr>
      </p:pic>
      <p:sp>
        <p:nvSpPr>
          <p:cNvPr id="268" name="Google Shape;268;p5"/>
          <p:cNvSpPr/>
          <p:nvPr/>
        </p:nvSpPr>
        <p:spPr>
          <a:xfrm rot="10800000">
            <a:off x="0" y="0"/>
            <a:ext cx="842596" cy="5666154"/>
          </a:xfrm>
          <a:prstGeom prst="triangle">
            <a:avLst>
              <a:gd name="adj" fmla="val 10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73"/>
        <p:cNvGrpSpPr/>
        <p:nvPr/>
      </p:nvGrpSpPr>
      <p:grpSpPr>
        <a:xfrm>
          <a:off x="0" y="0"/>
          <a:ext cx="0" cy="0"/>
          <a:chOff x="0" y="0"/>
          <a:chExt cx="0" cy="0"/>
        </a:xfrm>
      </p:grpSpPr>
      <p:pic>
        <p:nvPicPr>
          <p:cNvPr id="274" name="Google Shape;274;p6"/>
          <p:cNvPicPr preferRelativeResize="0"/>
          <p:nvPr/>
        </p:nvPicPr>
        <p:blipFill rotWithShape="1">
          <a:blip r:embed="rId3">
            <a:alphaModFix/>
          </a:blip>
          <a:srcRect l="9091" t="17786" b="5604"/>
          <a:stretch/>
        </p:blipFill>
        <p:spPr>
          <a:xfrm>
            <a:off x="-115018" y="10"/>
            <a:ext cx="12191999" cy="6857990"/>
          </a:xfrm>
          <a:prstGeom prst="rect">
            <a:avLst/>
          </a:prstGeom>
          <a:noFill/>
          <a:ln>
            <a:noFill/>
          </a:ln>
        </p:spPr>
      </p:pic>
      <p:sp>
        <p:nvSpPr>
          <p:cNvPr id="275" name="Google Shape;275;p6"/>
          <p:cNvSpPr/>
          <p:nvPr/>
        </p:nvSpPr>
        <p:spPr>
          <a:xfrm rot="10800000">
            <a:off x="0" y="0"/>
            <a:ext cx="842596" cy="5666154"/>
          </a:xfrm>
          <a:prstGeom prst="triangle">
            <a:avLst>
              <a:gd name="adj" fmla="val 100000"/>
            </a:avLst>
          </a:prstGeom>
          <a:solidFill>
            <a:schemeClr val="accent1">
              <a:alpha val="84705"/>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6"/>
          <p:cNvSpPr/>
          <p:nvPr/>
        </p:nvSpPr>
        <p:spPr>
          <a:xfrm>
            <a:off x="3733800" y="0"/>
            <a:ext cx="7315200" cy="6858000"/>
          </a:xfrm>
          <a:prstGeom prst="parallelogram">
            <a:avLst>
              <a:gd name="adj" fmla="val 15925"/>
            </a:avLst>
          </a:prstGeom>
          <a:solidFill>
            <a:schemeClr val="lt1">
              <a:alpha val="86666"/>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rebuchet MS"/>
              <a:ea typeface="Trebuchet MS"/>
              <a:cs typeface="Trebuchet MS"/>
              <a:sym typeface="Trebuchet MS"/>
            </a:endParaRPr>
          </a:p>
        </p:txBody>
      </p:sp>
      <p:cxnSp>
        <p:nvCxnSpPr>
          <p:cNvPr id="277" name="Google Shape;277;p6"/>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p:spPr>
      </p:cxnSp>
      <p:cxnSp>
        <p:nvCxnSpPr>
          <p:cNvPr id="278" name="Google Shape;278;p6"/>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p:spPr>
      </p:cxnSp>
      <p:sp>
        <p:nvSpPr>
          <p:cNvPr id="279" name="Google Shape;279;p6"/>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280" name="Google Shape;280;p6"/>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281" name="Google Shape;281;p6"/>
          <p:cNvSpPr/>
          <p:nvPr/>
        </p:nvSpPr>
        <p:spPr>
          <a:xfrm>
            <a:off x="8932333" y="3048000"/>
            <a:ext cx="3259667" cy="3810000"/>
          </a:xfrm>
          <a:prstGeom prst="triangle">
            <a:avLst>
              <a:gd name="adj" fmla="val 100000"/>
            </a:avLst>
          </a:prstGeom>
          <a:solidFill>
            <a:schemeClr val="accent2">
              <a:alpha val="71764"/>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6"/>
          <p:cNvSpPr txBox="1">
            <a:spLocks noGrp="1"/>
          </p:cNvSpPr>
          <p:nvPr>
            <p:ph type="ctrTitle"/>
          </p:nvPr>
        </p:nvSpPr>
        <p:spPr>
          <a:xfrm>
            <a:off x="4978356" y="1362363"/>
            <a:ext cx="4496930" cy="701358"/>
          </a:xfrm>
          <a:prstGeom prst="rect">
            <a:avLst/>
          </a:prstGeom>
          <a:noFill/>
          <a:ln>
            <a:noFill/>
          </a:ln>
        </p:spPr>
        <p:txBody>
          <a:bodyPr spcFirstLastPara="1" wrap="square" lIns="91425" tIns="45700" rIns="91425" bIns="45700" anchor="b" anchorCtr="0">
            <a:normAutofit fontScale="90000"/>
          </a:bodyPr>
          <a:lstStyle/>
          <a:p>
            <a:pPr marL="0" lvl="0" indent="0" algn="r" rtl="0">
              <a:spcBef>
                <a:spcPts val="0"/>
              </a:spcBef>
              <a:spcAft>
                <a:spcPts val="0"/>
              </a:spcAft>
              <a:buClr>
                <a:schemeClr val="accent1"/>
              </a:buClr>
              <a:buSzPct val="100000"/>
              <a:buFont typeface="Trebuchet MS"/>
              <a:buNone/>
            </a:pPr>
            <a:r>
              <a:rPr lang="en-US"/>
              <a:t>Cont.</a:t>
            </a:r>
            <a:endParaRPr/>
          </a:p>
        </p:txBody>
      </p:sp>
      <p:sp>
        <p:nvSpPr>
          <p:cNvPr id="283" name="Google Shape;283;p6"/>
          <p:cNvSpPr txBox="1">
            <a:spLocks noGrp="1"/>
          </p:cNvSpPr>
          <p:nvPr>
            <p:ph type="subTitle" idx="1"/>
          </p:nvPr>
        </p:nvSpPr>
        <p:spPr>
          <a:xfrm>
            <a:off x="4788276" y="2742493"/>
            <a:ext cx="5592781" cy="2405238"/>
          </a:xfrm>
          <a:prstGeom prst="rect">
            <a:avLst/>
          </a:prstGeom>
          <a:noFill/>
          <a:ln>
            <a:noFill/>
          </a:ln>
        </p:spPr>
        <p:txBody>
          <a:bodyPr spcFirstLastPara="1" wrap="square" lIns="91425" tIns="45700" rIns="91425" bIns="45700" anchor="t" anchorCtr="0">
            <a:noAutofit/>
          </a:bodyPr>
          <a:lstStyle/>
          <a:p>
            <a:pPr marL="285750" lvl="0" indent="-285750" algn="just" rtl="0">
              <a:lnSpc>
                <a:spcPct val="90000"/>
              </a:lnSpc>
              <a:spcBef>
                <a:spcPts val="0"/>
              </a:spcBef>
              <a:spcAft>
                <a:spcPts val="0"/>
              </a:spcAft>
              <a:buSzPts val="1600"/>
              <a:buFont typeface="Arial"/>
              <a:buChar char="•"/>
            </a:pPr>
            <a:r>
              <a:rPr lang="en-US" sz="2000">
                <a:solidFill>
                  <a:schemeClr val="dk2"/>
                </a:solidFill>
                <a:latin typeface="Times New Roman"/>
                <a:ea typeface="Times New Roman"/>
                <a:cs typeface="Times New Roman"/>
                <a:sym typeface="Times New Roman"/>
              </a:rPr>
              <a:t>Having a wider range of varied ages in the place of work brings diversity along with mutual leading and cooperation among all the colleagues (Yu,  Burke, and Raad, 2019).</a:t>
            </a:r>
            <a:endParaRPr sz="2000">
              <a:solidFill>
                <a:schemeClr val="dk2"/>
              </a:solidFill>
              <a:latin typeface="Times New Roman"/>
              <a:ea typeface="Times New Roman"/>
              <a:cs typeface="Times New Roman"/>
              <a:sym typeface="Times New Roman"/>
            </a:endParaRPr>
          </a:p>
          <a:p>
            <a:pPr marL="285750" lvl="0" indent="-285750" algn="just" rtl="0">
              <a:lnSpc>
                <a:spcPct val="90000"/>
              </a:lnSpc>
              <a:spcBef>
                <a:spcPts val="1000"/>
              </a:spcBef>
              <a:spcAft>
                <a:spcPts val="0"/>
              </a:spcAft>
              <a:buSzPts val="1600"/>
              <a:buFont typeface="Arial"/>
              <a:buChar char="•"/>
            </a:pPr>
            <a:r>
              <a:rPr lang="en-US" sz="2000">
                <a:solidFill>
                  <a:schemeClr val="dk2"/>
                </a:solidFill>
                <a:latin typeface="Times New Roman"/>
                <a:ea typeface="Times New Roman"/>
                <a:cs typeface="Times New Roman"/>
                <a:sym typeface="Times New Roman"/>
              </a:rPr>
              <a:t>It also balances the experiences, as well as fresh ideas, that are generated to help the company to develop more.</a:t>
            </a:r>
            <a:endParaRPr sz="2000">
              <a:solidFill>
                <a:schemeClr val="dk2"/>
              </a:solidFill>
              <a:latin typeface="Times New Roman"/>
              <a:ea typeface="Times New Roman"/>
              <a:cs typeface="Times New Roman"/>
              <a:sym typeface="Times New Roman"/>
            </a:endParaRPr>
          </a:p>
          <a:p>
            <a:pPr marL="285750" lvl="0" indent="-285750" algn="just" rtl="0">
              <a:lnSpc>
                <a:spcPct val="90000"/>
              </a:lnSpc>
              <a:spcBef>
                <a:spcPts val="1000"/>
              </a:spcBef>
              <a:spcAft>
                <a:spcPts val="0"/>
              </a:spcAft>
              <a:buSzPts val="1600"/>
              <a:buFont typeface="Arial"/>
              <a:buChar char="•"/>
            </a:pPr>
            <a:r>
              <a:rPr lang="en-US" sz="2000">
                <a:solidFill>
                  <a:schemeClr val="dk2"/>
                </a:solidFill>
                <a:latin typeface="Times New Roman"/>
                <a:ea typeface="Times New Roman"/>
                <a:cs typeface="Times New Roman"/>
                <a:sym typeface="Times New Roman"/>
              </a:rPr>
              <a:t>The flexible working arrangements support inclusion and diversity in the place of work and help all the staff manages both the responsibilities - professional task as well as home.</a:t>
            </a:r>
            <a:endParaRPr sz="2000">
              <a:solidFill>
                <a:schemeClr val="dk2"/>
              </a:solidFill>
              <a:latin typeface="Times New Roman"/>
              <a:ea typeface="Times New Roman"/>
              <a:cs typeface="Times New Roman"/>
              <a:sym typeface="Times New Roman"/>
            </a:endParaRPr>
          </a:p>
          <a:p>
            <a:pPr marL="0" lvl="0" indent="0" algn="just" rtl="0">
              <a:lnSpc>
                <a:spcPct val="90000"/>
              </a:lnSpc>
              <a:spcBef>
                <a:spcPts val="1000"/>
              </a:spcBef>
              <a:spcAft>
                <a:spcPts val="0"/>
              </a:spcAft>
              <a:buSzPts val="1600"/>
              <a:buNone/>
            </a:pPr>
            <a:endParaRPr sz="2000">
              <a:solidFill>
                <a:schemeClr val="dk2"/>
              </a:solidFill>
              <a:latin typeface="Times New Roman"/>
              <a:ea typeface="Times New Roman"/>
              <a:cs typeface="Times New Roman"/>
              <a:sym typeface="Times New Roman"/>
            </a:endParaRPr>
          </a:p>
        </p:txBody>
      </p:sp>
      <p:sp>
        <p:nvSpPr>
          <p:cNvPr id="284" name="Google Shape;284;p6"/>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F7818">
              <a:alpha val="46666"/>
            </a:srgbClr>
          </a:solidFill>
          <a:ln>
            <a:noFill/>
          </a:ln>
        </p:spPr>
      </p:sp>
      <p:sp>
        <p:nvSpPr>
          <p:cNvPr id="285" name="Google Shape;285;p6"/>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286" name="Google Shape;286;p6"/>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287" name="Google Shape;287;p6"/>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92"/>
        <p:cNvGrpSpPr/>
        <p:nvPr/>
      </p:nvGrpSpPr>
      <p:grpSpPr>
        <a:xfrm>
          <a:off x="0" y="0"/>
          <a:ext cx="0" cy="0"/>
          <a:chOff x="0" y="0"/>
          <a:chExt cx="0" cy="0"/>
        </a:xfrm>
      </p:grpSpPr>
      <p:grpSp>
        <p:nvGrpSpPr>
          <p:cNvPr id="293" name="Google Shape;293;p7"/>
          <p:cNvGrpSpPr/>
          <p:nvPr/>
        </p:nvGrpSpPr>
        <p:grpSpPr>
          <a:xfrm>
            <a:off x="0" y="-8467"/>
            <a:ext cx="12192000" cy="6866467"/>
            <a:chOff x="0" y="-8467"/>
            <a:chExt cx="12192000" cy="6866467"/>
          </a:xfrm>
        </p:grpSpPr>
        <p:cxnSp>
          <p:nvCxnSpPr>
            <p:cNvPr id="294" name="Google Shape;294;p7"/>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p:spPr>
        </p:cxnSp>
        <p:cxnSp>
          <p:nvCxnSpPr>
            <p:cNvPr id="295" name="Google Shape;295;p7"/>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p:spPr>
        </p:cxnSp>
        <p:sp>
          <p:nvSpPr>
            <p:cNvPr id="296" name="Google Shape;296;p7"/>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297" name="Google Shape;297;p7"/>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298" name="Google Shape;298;p7"/>
            <p:cNvSpPr/>
            <p:nvPr/>
          </p:nvSpPr>
          <p:spPr>
            <a:xfrm>
              <a:off x="8932333" y="3048000"/>
              <a:ext cx="3259667" cy="3810000"/>
            </a:xfrm>
            <a:prstGeom prst="triangle">
              <a:avLst>
                <a:gd name="adj" fmla="val 100000"/>
              </a:avLst>
            </a:prstGeom>
            <a:solidFill>
              <a:schemeClr val="accent2">
                <a:alpha val="71764"/>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7"/>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300" name="Google Shape;300;p7"/>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301" name="Google Shape;301;p7"/>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302" name="Google Shape;302;p7"/>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7"/>
            <p:cNvSpPr/>
            <p:nvPr/>
          </p:nvSpPr>
          <p:spPr>
            <a:xfrm>
              <a:off x="0" y="4013200"/>
              <a:ext cx="448733" cy="2844800"/>
            </a:xfrm>
            <a:prstGeom prst="triangle">
              <a:avLst>
                <a:gd name="adj" fmla="val 0"/>
              </a:avLst>
            </a:prstGeom>
            <a:solidFill>
              <a:schemeClr val="accent1">
                <a:alpha val="84705"/>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4" name="Google Shape;304;p7"/>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rebuchet MS"/>
              <a:ea typeface="Trebuchet MS"/>
              <a:cs typeface="Trebuchet MS"/>
              <a:sym typeface="Trebuchet MS"/>
            </a:endParaRPr>
          </a:p>
        </p:txBody>
      </p:sp>
      <p:pic>
        <p:nvPicPr>
          <p:cNvPr id="305" name="Google Shape;305;p7" descr="A picture containing person, indoor&#10;&#10;Description automatically generated"/>
          <p:cNvPicPr preferRelativeResize="0"/>
          <p:nvPr/>
        </p:nvPicPr>
        <p:blipFill rotWithShape="1">
          <a:blip r:embed="rId3">
            <a:alphaModFix amt="25000"/>
          </a:blip>
          <a:srcRect b="14773"/>
          <a:stretch/>
        </p:blipFill>
        <p:spPr>
          <a:xfrm>
            <a:off x="1" y="10"/>
            <a:ext cx="12191999" cy="6857990"/>
          </a:xfrm>
          <a:prstGeom prst="rect">
            <a:avLst/>
          </a:prstGeom>
          <a:noFill/>
          <a:ln>
            <a:noFill/>
          </a:ln>
        </p:spPr>
      </p:pic>
      <p:grpSp>
        <p:nvGrpSpPr>
          <p:cNvPr id="306" name="Google Shape;306;p7"/>
          <p:cNvGrpSpPr/>
          <p:nvPr/>
        </p:nvGrpSpPr>
        <p:grpSpPr>
          <a:xfrm>
            <a:off x="0" y="-8467"/>
            <a:ext cx="12192000" cy="6866467"/>
            <a:chOff x="0" y="-8467"/>
            <a:chExt cx="12192000" cy="6866467"/>
          </a:xfrm>
        </p:grpSpPr>
        <p:cxnSp>
          <p:nvCxnSpPr>
            <p:cNvPr id="307" name="Google Shape;307;p7"/>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p:spPr>
        </p:cxnSp>
        <p:cxnSp>
          <p:nvCxnSpPr>
            <p:cNvPr id="308" name="Google Shape;308;p7"/>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p:spPr>
        </p:cxnSp>
        <p:sp>
          <p:nvSpPr>
            <p:cNvPr id="309" name="Google Shape;309;p7"/>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310" name="Google Shape;310;p7"/>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311" name="Google Shape;311;p7"/>
            <p:cNvSpPr/>
            <p:nvPr/>
          </p:nvSpPr>
          <p:spPr>
            <a:xfrm>
              <a:off x="8932333" y="3048000"/>
              <a:ext cx="3259667" cy="3810000"/>
            </a:xfrm>
            <a:prstGeom prst="triangle">
              <a:avLst>
                <a:gd name="adj" fmla="val 100000"/>
              </a:avLst>
            </a:prstGeom>
            <a:solidFill>
              <a:schemeClr val="accent2">
                <a:alpha val="71764"/>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7"/>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313" name="Google Shape;313;p7"/>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314" name="Google Shape;314;p7"/>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315" name="Google Shape;315;p7"/>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7"/>
            <p:cNvSpPr/>
            <p:nvPr/>
          </p:nvSpPr>
          <p:spPr>
            <a:xfrm>
              <a:off x="0" y="4013200"/>
              <a:ext cx="448733" cy="2844800"/>
            </a:xfrm>
            <a:prstGeom prst="triangle">
              <a:avLst>
                <a:gd name="adj" fmla="val 0"/>
              </a:avLst>
            </a:prstGeom>
            <a:solidFill>
              <a:schemeClr val="accent1">
                <a:alpha val="84705"/>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7" name="Google Shape;317;p7"/>
          <p:cNvSpPr txBox="1">
            <a:spLocks noGrp="1"/>
          </p:cNvSpPr>
          <p:nvPr>
            <p:ph type="ctr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accent1"/>
              </a:buClr>
              <a:buSzPts val="3600"/>
              <a:buFont typeface="Trebuchet MS"/>
              <a:buNone/>
            </a:pPr>
            <a:r>
              <a:rPr lang="en-US" sz="3600"/>
              <a:t>Cont..</a:t>
            </a:r>
            <a:endParaRPr/>
          </a:p>
        </p:txBody>
      </p:sp>
      <p:sp>
        <p:nvSpPr>
          <p:cNvPr id="318" name="Google Shape;318;p7"/>
          <p:cNvSpPr txBox="1">
            <a:spLocks noGrp="1"/>
          </p:cNvSpPr>
          <p:nvPr>
            <p:ph type="subTitle" idx="1"/>
          </p:nvPr>
        </p:nvSpPr>
        <p:spPr>
          <a:xfrm>
            <a:off x="777976" y="1714891"/>
            <a:ext cx="8596668" cy="3880773"/>
          </a:xfrm>
          <a:prstGeom prst="rect">
            <a:avLst/>
          </a:prstGeom>
          <a:noFill/>
          <a:ln>
            <a:noFill/>
          </a:ln>
        </p:spPr>
        <p:txBody>
          <a:bodyPr spcFirstLastPara="1" wrap="square" lIns="91425" tIns="45700" rIns="91425" bIns="45700" anchor="t" anchorCtr="0">
            <a:noAutofit/>
          </a:bodyPr>
          <a:lstStyle/>
          <a:p>
            <a:pPr marL="285750" lvl="0" indent="-285750" algn="l" rtl="0">
              <a:spcBef>
                <a:spcPts val="0"/>
              </a:spcBef>
              <a:spcAft>
                <a:spcPts val="0"/>
              </a:spcAft>
              <a:buSzPts val="2240"/>
              <a:buFont typeface="Noto Sans Symbols"/>
              <a:buChar char="►"/>
            </a:pPr>
            <a:r>
              <a:rPr lang="en-US" sz="2800">
                <a:solidFill>
                  <a:srgbClr val="3F3F3F"/>
                </a:solidFill>
              </a:rPr>
              <a:t>Employees are more committed to their work as they could complete the task in their own desired time.</a:t>
            </a:r>
            <a:endParaRPr/>
          </a:p>
          <a:p>
            <a:pPr marL="285750" lvl="0" indent="-285750" algn="l" rtl="0">
              <a:spcBef>
                <a:spcPts val="1000"/>
              </a:spcBef>
              <a:spcAft>
                <a:spcPts val="0"/>
              </a:spcAft>
              <a:buSzPts val="2240"/>
              <a:buFont typeface="Noto Sans Symbols"/>
              <a:buChar char="►"/>
            </a:pPr>
            <a:r>
              <a:rPr lang="en-US" sz="2800">
                <a:solidFill>
                  <a:srgbClr val="3F3F3F"/>
                </a:solidFill>
              </a:rPr>
              <a:t>Flexible working hours increase satisfaction in the job.</a:t>
            </a:r>
            <a:endParaRPr/>
          </a:p>
          <a:p>
            <a:pPr marL="285750" lvl="0" indent="-285750" algn="l" rtl="0">
              <a:spcBef>
                <a:spcPts val="1000"/>
              </a:spcBef>
              <a:spcAft>
                <a:spcPts val="0"/>
              </a:spcAft>
              <a:buSzPts val="2240"/>
              <a:buFont typeface="Noto Sans Symbols"/>
              <a:buChar char="►"/>
            </a:pPr>
            <a:r>
              <a:rPr lang="en-US" sz="2800">
                <a:solidFill>
                  <a:srgbClr val="3F3F3F"/>
                </a:solidFill>
              </a:rPr>
              <a:t>Such a kind of flexibility could attract more talented people to the company.</a:t>
            </a:r>
            <a:endParaRPr/>
          </a:p>
          <a:p>
            <a:pPr marL="285750" lvl="0" indent="-285750" algn="l" rtl="0">
              <a:spcBef>
                <a:spcPts val="1000"/>
              </a:spcBef>
              <a:spcAft>
                <a:spcPts val="0"/>
              </a:spcAft>
              <a:buSzPts val="2240"/>
              <a:buFont typeface="Noto Sans Symbols"/>
              <a:buChar char="►"/>
            </a:pPr>
            <a:r>
              <a:rPr lang="en-US" sz="2800">
                <a:solidFill>
                  <a:srgbClr val="3F3F3F"/>
                </a:solidFill>
              </a:rPr>
              <a:t>These talented and capable employees could even help the other staff of the organization to emphasize more on critical thinking and concepts.</a:t>
            </a:r>
            <a:endParaRPr/>
          </a:p>
          <a:p>
            <a:pPr marL="0" lvl="0" indent="0" algn="l" rtl="0">
              <a:spcBef>
                <a:spcPts val="1000"/>
              </a:spcBef>
              <a:spcAft>
                <a:spcPts val="0"/>
              </a:spcAft>
              <a:buSzPts val="2240"/>
              <a:buFont typeface="Noto Sans Symbols"/>
              <a:buNone/>
            </a:pPr>
            <a:endParaRPr sz="2800">
              <a:solidFill>
                <a:srgbClr val="3F3F3F"/>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23"/>
        <p:cNvGrpSpPr/>
        <p:nvPr/>
      </p:nvGrpSpPr>
      <p:grpSpPr>
        <a:xfrm>
          <a:off x="0" y="0"/>
          <a:ext cx="0" cy="0"/>
          <a:chOff x="0" y="0"/>
          <a:chExt cx="0" cy="0"/>
        </a:xfrm>
      </p:grpSpPr>
      <p:grpSp>
        <p:nvGrpSpPr>
          <p:cNvPr id="324" name="Google Shape;324;p8"/>
          <p:cNvGrpSpPr/>
          <p:nvPr/>
        </p:nvGrpSpPr>
        <p:grpSpPr>
          <a:xfrm>
            <a:off x="0" y="-8467"/>
            <a:ext cx="12192000" cy="6866467"/>
            <a:chOff x="0" y="-8467"/>
            <a:chExt cx="12192000" cy="6866467"/>
          </a:xfrm>
        </p:grpSpPr>
        <p:cxnSp>
          <p:nvCxnSpPr>
            <p:cNvPr id="325" name="Google Shape;325;p8"/>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p:spPr>
        </p:cxnSp>
        <p:cxnSp>
          <p:nvCxnSpPr>
            <p:cNvPr id="326" name="Google Shape;326;p8"/>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p:spPr>
        </p:cxnSp>
        <p:sp>
          <p:nvSpPr>
            <p:cNvPr id="327" name="Google Shape;327;p8"/>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328" name="Google Shape;328;p8"/>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329" name="Google Shape;329;p8"/>
            <p:cNvSpPr/>
            <p:nvPr/>
          </p:nvSpPr>
          <p:spPr>
            <a:xfrm>
              <a:off x="8932333" y="3048000"/>
              <a:ext cx="3259667" cy="3810000"/>
            </a:xfrm>
            <a:prstGeom prst="triangle">
              <a:avLst>
                <a:gd name="adj" fmla="val 100000"/>
              </a:avLst>
            </a:prstGeom>
            <a:solidFill>
              <a:schemeClr val="accent2">
                <a:alpha val="71764"/>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8"/>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331" name="Google Shape;331;p8"/>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332" name="Google Shape;332;p8"/>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333" name="Google Shape;333;p8"/>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8"/>
            <p:cNvSpPr/>
            <p:nvPr/>
          </p:nvSpPr>
          <p:spPr>
            <a:xfrm>
              <a:off x="0" y="4013200"/>
              <a:ext cx="448733" cy="2844800"/>
            </a:xfrm>
            <a:prstGeom prst="triangle">
              <a:avLst>
                <a:gd name="adj" fmla="val 0"/>
              </a:avLst>
            </a:prstGeom>
            <a:solidFill>
              <a:schemeClr val="accent1">
                <a:alpha val="84705"/>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335" name="Google Shape;335;p8"/>
          <p:cNvPicPr preferRelativeResize="0"/>
          <p:nvPr/>
        </p:nvPicPr>
        <p:blipFill rotWithShape="1">
          <a:blip r:embed="rId3">
            <a:alphaModFix/>
          </a:blip>
          <a:srcRect l="7744" r="15146" b="-2"/>
          <a:stretch/>
        </p:blipFill>
        <p:spPr>
          <a:xfrm>
            <a:off x="4269854" y="-1"/>
            <a:ext cx="7922146" cy="6858001"/>
          </a:xfrm>
          <a:custGeom>
            <a:avLst/>
            <a:gdLst/>
            <a:ahLst/>
            <a:cxnLst/>
            <a:rect l="l" t="t" r="r" b="b"/>
            <a:pathLst>
              <a:path w="7922146" h="6858001" extrusionOk="0">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ln>
            <a:noFill/>
          </a:ln>
        </p:spPr>
      </p:pic>
      <p:sp>
        <p:nvSpPr>
          <p:cNvPr id="336" name="Google Shape;336;p8"/>
          <p:cNvSpPr txBox="1">
            <a:spLocks noGrp="1"/>
          </p:cNvSpPr>
          <p:nvPr>
            <p:ph type="ctrTitle"/>
          </p:nvPr>
        </p:nvSpPr>
        <p:spPr>
          <a:xfrm>
            <a:off x="677333" y="609600"/>
            <a:ext cx="3851123" cy="13208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accent1"/>
              </a:buClr>
              <a:buSzPts val="2800"/>
              <a:buFont typeface="Trebuchet MS"/>
              <a:buNone/>
            </a:pPr>
            <a:r>
              <a:rPr lang="en-US" sz="2800"/>
              <a:t>The role of HR in promoting diversity and inclusion</a:t>
            </a:r>
            <a:endParaRPr/>
          </a:p>
        </p:txBody>
      </p:sp>
      <p:sp>
        <p:nvSpPr>
          <p:cNvPr id="337" name="Google Shape;337;p8"/>
          <p:cNvSpPr txBox="1">
            <a:spLocks noGrp="1"/>
          </p:cNvSpPr>
          <p:nvPr>
            <p:ph type="subTitle" idx="1"/>
          </p:nvPr>
        </p:nvSpPr>
        <p:spPr>
          <a:xfrm>
            <a:off x="677334" y="2160589"/>
            <a:ext cx="3851122" cy="3880773"/>
          </a:xfrm>
          <a:prstGeom prst="rect">
            <a:avLst/>
          </a:prstGeom>
          <a:noFill/>
          <a:ln>
            <a:noFill/>
          </a:ln>
        </p:spPr>
        <p:txBody>
          <a:bodyPr spcFirstLastPara="1" wrap="square" lIns="91425" tIns="45700" rIns="91425" bIns="45700" anchor="t" anchorCtr="0">
            <a:normAutofit fontScale="92500" lnSpcReduction="20000"/>
          </a:bodyPr>
          <a:lstStyle/>
          <a:p>
            <a:pPr marL="285750" lvl="0" indent="-285750" algn="just" rtl="0">
              <a:lnSpc>
                <a:spcPct val="90000"/>
              </a:lnSpc>
              <a:spcBef>
                <a:spcPts val="0"/>
              </a:spcBef>
              <a:spcAft>
                <a:spcPts val="0"/>
              </a:spcAft>
              <a:buSzPct val="80000"/>
              <a:buFont typeface="Noto Sans Symbols"/>
              <a:buChar char="►"/>
            </a:pPr>
            <a:r>
              <a:rPr lang="en-US" sz="2400" dirty="0">
                <a:solidFill>
                  <a:srgbClr val="3F3F3F"/>
                </a:solidFill>
                <a:latin typeface="Times New Roman"/>
                <a:ea typeface="Times New Roman"/>
                <a:cs typeface="Times New Roman"/>
                <a:sym typeface="Times New Roman"/>
              </a:rPr>
              <a:t>The primary focus of HR is to create a workforce that is diverse via development.</a:t>
            </a:r>
            <a:endParaRPr dirty="0"/>
          </a:p>
          <a:p>
            <a:pPr marL="285750" lvl="0" indent="-285750" algn="just" rtl="0">
              <a:lnSpc>
                <a:spcPct val="90000"/>
              </a:lnSpc>
              <a:spcBef>
                <a:spcPts val="1000"/>
              </a:spcBef>
              <a:spcAft>
                <a:spcPts val="0"/>
              </a:spcAft>
              <a:buSzPct val="80000"/>
              <a:buFont typeface="Noto Sans Symbols"/>
              <a:buChar char="►"/>
            </a:pPr>
            <a:r>
              <a:rPr lang="en-US" sz="2400" dirty="0">
                <a:solidFill>
                  <a:srgbClr val="3F3F3F"/>
                </a:solidFill>
                <a:latin typeface="Times New Roman"/>
                <a:ea typeface="Times New Roman"/>
                <a:cs typeface="Times New Roman"/>
                <a:sym typeface="Times New Roman"/>
              </a:rPr>
              <a:t>HR must understand it is essential to make sure the diversity of the supply chain.(ICA,2021)</a:t>
            </a:r>
            <a:endParaRPr dirty="0"/>
          </a:p>
          <a:p>
            <a:pPr marL="285750" lvl="0" indent="-285750" algn="just" rtl="0">
              <a:lnSpc>
                <a:spcPct val="90000"/>
              </a:lnSpc>
              <a:spcBef>
                <a:spcPts val="1000"/>
              </a:spcBef>
              <a:spcAft>
                <a:spcPts val="0"/>
              </a:spcAft>
              <a:buSzPct val="80000"/>
              <a:buFont typeface="Noto Sans Symbols"/>
              <a:buChar char="►"/>
            </a:pPr>
            <a:r>
              <a:rPr lang="en-US" sz="2400" dirty="0">
                <a:solidFill>
                  <a:srgbClr val="3F3F3F"/>
                </a:solidFill>
                <a:latin typeface="Times New Roman"/>
                <a:ea typeface="Times New Roman"/>
                <a:cs typeface="Times New Roman"/>
                <a:sym typeface="Times New Roman"/>
              </a:rPr>
              <a:t>HRs who are related to some other institutions could easily assess those students who are talented and could offer a position to show their capability to a much greater extent (</a:t>
            </a:r>
            <a:r>
              <a:rPr lang="en-US" sz="2400" dirty="0" err="1">
                <a:solidFill>
                  <a:srgbClr val="3F3F3F"/>
                </a:solidFill>
                <a:latin typeface="Times New Roman"/>
                <a:ea typeface="Times New Roman"/>
                <a:cs typeface="Times New Roman"/>
                <a:sym typeface="Times New Roman"/>
              </a:rPr>
              <a:t>HRexchange</a:t>
            </a:r>
            <a:r>
              <a:rPr lang="en-US" sz="2400" dirty="0">
                <a:solidFill>
                  <a:srgbClr val="3F3F3F"/>
                </a:solidFill>
                <a:latin typeface="Times New Roman"/>
                <a:ea typeface="Times New Roman"/>
                <a:cs typeface="Times New Roman"/>
                <a:sym typeface="Times New Roman"/>
              </a:rPr>
              <a:t>, 2018).</a:t>
            </a:r>
            <a:endParaRPr dirty="0"/>
          </a:p>
          <a:p>
            <a:pPr marL="0" lvl="0" indent="0" algn="l" rtl="0">
              <a:lnSpc>
                <a:spcPct val="90000"/>
              </a:lnSpc>
              <a:spcBef>
                <a:spcPts val="1000"/>
              </a:spcBef>
              <a:spcAft>
                <a:spcPts val="0"/>
              </a:spcAft>
              <a:buSzPct val="79999"/>
              <a:buFont typeface="Noto Sans Symbols"/>
              <a:buNone/>
            </a:pPr>
            <a:endParaRPr dirty="0">
              <a:solidFill>
                <a:srgbClr val="3F3F3F"/>
              </a:solidFill>
            </a:endParaRPr>
          </a:p>
        </p:txBody>
      </p:sp>
      <p:cxnSp>
        <p:nvCxnSpPr>
          <p:cNvPr id="338" name="Google Shape;338;p8"/>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p:spPr>
      </p:cxnSp>
      <p:cxnSp>
        <p:nvCxnSpPr>
          <p:cNvPr id="339" name="Google Shape;339;p8"/>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p:spPr>
      </p:cxnSp>
      <p:sp>
        <p:nvSpPr>
          <p:cNvPr id="340" name="Google Shape;340;p8"/>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341" name="Google Shape;341;p8"/>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342" name="Google Shape;342;p8"/>
          <p:cNvSpPr/>
          <p:nvPr/>
        </p:nvSpPr>
        <p:spPr>
          <a:xfrm>
            <a:off x="8932333" y="3048000"/>
            <a:ext cx="3259667" cy="3810000"/>
          </a:xfrm>
          <a:prstGeom prst="triangle">
            <a:avLst>
              <a:gd name="adj" fmla="val 100000"/>
            </a:avLst>
          </a:prstGeom>
          <a:solidFill>
            <a:schemeClr val="accent2">
              <a:alpha val="71764"/>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8"/>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F7818">
              <a:alpha val="46666"/>
            </a:srgbClr>
          </a:solidFill>
          <a:ln>
            <a:noFill/>
          </a:ln>
        </p:spPr>
      </p:sp>
      <p:sp>
        <p:nvSpPr>
          <p:cNvPr id="344" name="Google Shape;344;p8"/>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345" name="Google Shape;345;p8"/>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346" name="Google Shape;346;p8"/>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childTnLst>
                                    <p:set>
                                      <p:cBhvr>
                                        <p:cTn id="6" dur="1" fill="hold">
                                          <p:stCondLst>
                                            <p:cond delay="0"/>
                                          </p:stCondLst>
                                        </p:cTn>
                                        <p:tgtEl>
                                          <p:spTgt spid="336"/>
                                        </p:tgtEl>
                                        <p:attrNameLst>
                                          <p:attrName>style.visibility</p:attrName>
                                        </p:attrNameLst>
                                      </p:cBhvr>
                                      <p:to>
                                        <p:strVal val="visible"/>
                                      </p:to>
                                    </p:set>
                                    <p:animEffect transition="in" filter="fade">
                                      <p:cBhvr>
                                        <p:cTn id="7" dur="1000"/>
                                        <p:tgtEl>
                                          <p:spTgt spid="3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51"/>
        <p:cNvGrpSpPr/>
        <p:nvPr/>
      </p:nvGrpSpPr>
      <p:grpSpPr>
        <a:xfrm>
          <a:off x="0" y="0"/>
          <a:ext cx="0" cy="0"/>
          <a:chOff x="0" y="0"/>
          <a:chExt cx="0" cy="0"/>
        </a:xfrm>
      </p:grpSpPr>
      <p:grpSp>
        <p:nvGrpSpPr>
          <p:cNvPr id="352" name="Google Shape;352;p9"/>
          <p:cNvGrpSpPr/>
          <p:nvPr/>
        </p:nvGrpSpPr>
        <p:grpSpPr>
          <a:xfrm>
            <a:off x="0" y="-8467"/>
            <a:ext cx="12192000" cy="6866467"/>
            <a:chOff x="0" y="-8467"/>
            <a:chExt cx="12192000" cy="6866467"/>
          </a:xfrm>
        </p:grpSpPr>
        <p:cxnSp>
          <p:nvCxnSpPr>
            <p:cNvPr id="353" name="Google Shape;353;p9"/>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p:spPr>
        </p:cxnSp>
        <p:cxnSp>
          <p:nvCxnSpPr>
            <p:cNvPr id="354" name="Google Shape;354;p9"/>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p:spPr>
        </p:cxnSp>
        <p:sp>
          <p:nvSpPr>
            <p:cNvPr id="355" name="Google Shape;355;p9"/>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356" name="Google Shape;356;p9"/>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357" name="Google Shape;357;p9"/>
            <p:cNvSpPr/>
            <p:nvPr/>
          </p:nvSpPr>
          <p:spPr>
            <a:xfrm>
              <a:off x="8932333" y="3048000"/>
              <a:ext cx="3259667" cy="3810000"/>
            </a:xfrm>
            <a:prstGeom prst="triangle">
              <a:avLst>
                <a:gd name="adj" fmla="val 100000"/>
              </a:avLst>
            </a:prstGeom>
            <a:solidFill>
              <a:schemeClr val="accent2">
                <a:alpha val="71764"/>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9"/>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359" name="Google Shape;359;p9"/>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360" name="Google Shape;360;p9"/>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361" name="Google Shape;361;p9"/>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9"/>
            <p:cNvSpPr/>
            <p:nvPr/>
          </p:nvSpPr>
          <p:spPr>
            <a:xfrm>
              <a:off x="0" y="4013200"/>
              <a:ext cx="448733" cy="2844800"/>
            </a:xfrm>
            <a:prstGeom prst="triangle">
              <a:avLst>
                <a:gd name="adj" fmla="val 0"/>
              </a:avLst>
            </a:prstGeom>
            <a:solidFill>
              <a:schemeClr val="accent1">
                <a:alpha val="84705"/>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3" name="Google Shape;363;p9"/>
          <p:cNvSpPr txBox="1">
            <a:spLocks noGrp="1"/>
          </p:cNvSpPr>
          <p:nvPr>
            <p:ph type="ctr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accent1"/>
              </a:buClr>
              <a:buSzPts val="3600"/>
              <a:buFont typeface="Trebuchet MS"/>
              <a:buNone/>
            </a:pPr>
            <a:r>
              <a:rPr lang="en-US" sz="3600"/>
              <a:t>Cont.</a:t>
            </a:r>
            <a:endParaRPr/>
          </a:p>
        </p:txBody>
      </p:sp>
      <p:sp>
        <p:nvSpPr>
          <p:cNvPr id="364" name="Google Shape;364;p9"/>
          <p:cNvSpPr txBox="1">
            <a:spLocks noGrp="1"/>
          </p:cNvSpPr>
          <p:nvPr>
            <p:ph type="subTitle" idx="1"/>
          </p:nvPr>
        </p:nvSpPr>
        <p:spPr>
          <a:xfrm>
            <a:off x="6336287" y="2160589"/>
            <a:ext cx="2934714" cy="3880773"/>
          </a:xfrm>
          <a:prstGeom prst="rect">
            <a:avLst/>
          </a:prstGeom>
          <a:noFill/>
          <a:ln>
            <a:noFill/>
          </a:ln>
        </p:spPr>
        <p:txBody>
          <a:bodyPr spcFirstLastPara="1" wrap="square" lIns="91425" tIns="45700" rIns="91425" bIns="45700" anchor="t" anchorCtr="0">
            <a:normAutofit/>
          </a:bodyPr>
          <a:lstStyle/>
          <a:p>
            <a:pPr marL="285750" lvl="0" indent="-285750" algn="l" rtl="0">
              <a:lnSpc>
                <a:spcPct val="90000"/>
              </a:lnSpc>
              <a:spcBef>
                <a:spcPts val="0"/>
              </a:spcBef>
              <a:spcAft>
                <a:spcPts val="0"/>
              </a:spcAft>
              <a:buSzPts val="1120"/>
              <a:buFont typeface="Noto Sans Symbols"/>
              <a:buChar char="►"/>
            </a:pPr>
            <a:r>
              <a:rPr lang="en-US" sz="1400" dirty="0">
                <a:solidFill>
                  <a:srgbClr val="3F3F3F"/>
                </a:solidFill>
              </a:rPr>
              <a:t>Monitoring diversity could be possibly done via audits. Such a  kind of thing could act as essential progress that could be measured efficiently.</a:t>
            </a:r>
            <a:endParaRPr dirty="0"/>
          </a:p>
          <a:p>
            <a:pPr marL="285750" lvl="0" indent="-285750" algn="l" rtl="0">
              <a:lnSpc>
                <a:spcPct val="90000"/>
              </a:lnSpc>
              <a:spcBef>
                <a:spcPts val="1000"/>
              </a:spcBef>
              <a:spcAft>
                <a:spcPts val="0"/>
              </a:spcAft>
              <a:buSzPts val="1120"/>
              <a:buFont typeface="Noto Sans Symbols"/>
              <a:buChar char="►"/>
            </a:pPr>
            <a:r>
              <a:rPr lang="en-US" sz="1400" dirty="0">
                <a:solidFill>
                  <a:srgbClr val="3F3F3F"/>
                </a:solidFill>
              </a:rPr>
              <a:t>Diversity in the years ahead would send the organization onto a decisive direction or trajectory along with the positive changes in the process </a:t>
            </a:r>
            <a:r>
              <a:rPr lang="en-US" sz="1400">
                <a:solidFill>
                  <a:srgbClr val="3F3F3F"/>
                </a:solidFill>
              </a:rPr>
              <a:t>of enrollment. </a:t>
            </a:r>
            <a:endParaRPr/>
          </a:p>
          <a:p>
            <a:pPr marL="285750" lvl="0" indent="-285750" algn="l" rtl="0">
              <a:lnSpc>
                <a:spcPct val="90000"/>
              </a:lnSpc>
              <a:spcBef>
                <a:spcPts val="1000"/>
              </a:spcBef>
              <a:spcAft>
                <a:spcPts val="0"/>
              </a:spcAft>
              <a:buSzPts val="1120"/>
              <a:buFont typeface="Noto Sans Symbols"/>
              <a:buChar char="►"/>
            </a:pPr>
            <a:r>
              <a:rPr lang="en-US" sz="1400" dirty="0">
                <a:solidFill>
                  <a:srgbClr val="3F3F3F"/>
                </a:solidFill>
              </a:rPr>
              <a:t>Engaging staff is useful for recognizing knowledge gaps and understanding better the views on belonging, diversity, inclusion, and equality.</a:t>
            </a:r>
            <a:endParaRPr dirty="0"/>
          </a:p>
          <a:p>
            <a:pPr marL="0" lvl="0" indent="0" algn="l" rtl="0">
              <a:lnSpc>
                <a:spcPct val="90000"/>
              </a:lnSpc>
              <a:spcBef>
                <a:spcPts val="1000"/>
              </a:spcBef>
              <a:spcAft>
                <a:spcPts val="0"/>
              </a:spcAft>
              <a:buSzPts val="1120"/>
              <a:buFont typeface="Noto Sans Symbols"/>
              <a:buNone/>
            </a:pPr>
            <a:endParaRPr sz="1400" dirty="0">
              <a:solidFill>
                <a:srgbClr val="3F3F3F"/>
              </a:solidFill>
            </a:endParaRPr>
          </a:p>
        </p:txBody>
      </p:sp>
      <p:pic>
        <p:nvPicPr>
          <p:cNvPr id="365" name="Google Shape;365;p9"/>
          <p:cNvPicPr preferRelativeResize="0"/>
          <p:nvPr/>
        </p:nvPicPr>
        <p:blipFill rotWithShape="1">
          <a:blip r:embed="rId3">
            <a:alphaModFix/>
          </a:blip>
          <a:srcRect r="24565" b="1"/>
          <a:stretch/>
        </p:blipFill>
        <p:spPr>
          <a:xfrm>
            <a:off x="677334" y="2159331"/>
            <a:ext cx="5423429" cy="3882362"/>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370"/>
        <p:cNvGrpSpPr/>
        <p:nvPr/>
      </p:nvGrpSpPr>
      <p:grpSpPr>
        <a:xfrm>
          <a:off x="0" y="0"/>
          <a:ext cx="0" cy="0"/>
          <a:chOff x="0" y="0"/>
          <a:chExt cx="0" cy="0"/>
        </a:xfrm>
      </p:grpSpPr>
      <p:grpSp>
        <p:nvGrpSpPr>
          <p:cNvPr id="371" name="Google Shape;371;p10"/>
          <p:cNvGrpSpPr/>
          <p:nvPr/>
        </p:nvGrpSpPr>
        <p:grpSpPr>
          <a:xfrm>
            <a:off x="0" y="-8467"/>
            <a:ext cx="12192000" cy="6866467"/>
            <a:chOff x="0" y="-8467"/>
            <a:chExt cx="12192000" cy="6866467"/>
          </a:xfrm>
        </p:grpSpPr>
        <p:cxnSp>
          <p:nvCxnSpPr>
            <p:cNvPr id="372" name="Google Shape;372;p10"/>
            <p:cNvCxnSpPr/>
            <p:nvPr/>
          </p:nvCxnSpPr>
          <p:spPr>
            <a:xfrm>
              <a:off x="9371012" y="0"/>
              <a:ext cx="1219200" cy="6858000"/>
            </a:xfrm>
            <a:prstGeom prst="straightConnector1">
              <a:avLst/>
            </a:prstGeom>
            <a:noFill/>
            <a:ln w="9525" cap="flat" cmpd="sng">
              <a:solidFill>
                <a:schemeClr val="dk1"/>
              </a:solidFill>
              <a:prstDash val="solid"/>
              <a:round/>
              <a:headEnd type="none" w="sm" len="sm"/>
              <a:tailEnd type="none" w="sm" len="sm"/>
            </a:ln>
          </p:spPr>
        </p:cxnSp>
        <p:cxnSp>
          <p:nvCxnSpPr>
            <p:cNvPr id="373" name="Google Shape;373;p10"/>
            <p:cNvCxnSpPr/>
            <p:nvPr/>
          </p:nvCxnSpPr>
          <p:spPr>
            <a:xfrm flipH="1">
              <a:off x="7425267" y="3681413"/>
              <a:ext cx="4763558" cy="3176587"/>
            </a:xfrm>
            <a:prstGeom prst="straightConnector1">
              <a:avLst/>
            </a:prstGeom>
            <a:noFill/>
            <a:ln w="9525" cap="flat" cmpd="sng">
              <a:solidFill>
                <a:schemeClr val="dk1"/>
              </a:solidFill>
              <a:prstDash val="solid"/>
              <a:round/>
              <a:headEnd type="none" w="sm" len="sm"/>
              <a:tailEnd type="none" w="sm" len="sm"/>
            </a:ln>
          </p:spPr>
        </p:cxnSp>
        <p:sp>
          <p:nvSpPr>
            <p:cNvPr id="374" name="Google Shape;374;p10"/>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375" name="Google Shape;375;p10"/>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376" name="Google Shape;376;p10"/>
            <p:cNvSpPr/>
            <p:nvPr/>
          </p:nvSpPr>
          <p:spPr>
            <a:xfrm>
              <a:off x="8932333" y="3048000"/>
              <a:ext cx="3259667" cy="3810000"/>
            </a:xfrm>
            <a:prstGeom prst="triangle">
              <a:avLst>
                <a:gd name="adj" fmla="val 100000"/>
              </a:avLst>
            </a:prstGeom>
            <a:solidFill>
              <a:schemeClr val="accent2">
                <a:alpha val="71764"/>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10"/>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378" name="Google Shape;378;p10"/>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379" name="Google Shape;379;p10"/>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380" name="Google Shape;380;p10"/>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10"/>
            <p:cNvSpPr/>
            <p:nvPr/>
          </p:nvSpPr>
          <p:spPr>
            <a:xfrm>
              <a:off x="0" y="4013200"/>
              <a:ext cx="448733" cy="2844800"/>
            </a:xfrm>
            <a:prstGeom prst="triangle">
              <a:avLst>
                <a:gd name="adj" fmla="val 0"/>
              </a:avLst>
            </a:prstGeom>
            <a:solidFill>
              <a:schemeClr val="accent1">
                <a:alpha val="84705"/>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82" name="Google Shape;382;p10"/>
          <p:cNvSpPr/>
          <p:nvPr/>
        </p:nvSpPr>
        <p:spPr>
          <a:xfrm>
            <a:off x="0" y="0"/>
            <a:ext cx="12192000" cy="6858000"/>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rebuchet MS"/>
              <a:ea typeface="Trebuchet MS"/>
              <a:cs typeface="Trebuchet MS"/>
              <a:sym typeface="Trebuchet MS"/>
            </a:endParaRPr>
          </a:p>
        </p:txBody>
      </p:sp>
      <p:pic>
        <p:nvPicPr>
          <p:cNvPr id="383" name="Google Shape;383;p10"/>
          <p:cNvPicPr preferRelativeResize="0"/>
          <p:nvPr/>
        </p:nvPicPr>
        <p:blipFill rotWithShape="1">
          <a:blip r:embed="rId3">
            <a:alphaModFix amt="40000"/>
          </a:blip>
          <a:srcRect t="1098" b="3157"/>
          <a:stretch/>
        </p:blipFill>
        <p:spPr>
          <a:xfrm>
            <a:off x="20" y="10"/>
            <a:ext cx="12191980" cy="6857990"/>
          </a:xfrm>
          <a:prstGeom prst="rect">
            <a:avLst/>
          </a:prstGeom>
          <a:noFill/>
          <a:ln>
            <a:noFill/>
          </a:ln>
        </p:spPr>
      </p:pic>
      <p:sp>
        <p:nvSpPr>
          <p:cNvPr id="384" name="Google Shape;384;p10"/>
          <p:cNvSpPr txBox="1">
            <a:spLocks noGrp="1"/>
          </p:cNvSpPr>
          <p:nvPr>
            <p:ph type="ctr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accent1"/>
              </a:buClr>
              <a:buSzPts val="3600"/>
              <a:buFont typeface="Trebuchet MS"/>
              <a:buNone/>
            </a:pPr>
            <a:r>
              <a:rPr lang="en-US" sz="3600"/>
              <a:t>Recommendation for HR</a:t>
            </a:r>
            <a:endParaRPr/>
          </a:p>
        </p:txBody>
      </p:sp>
      <p:sp>
        <p:nvSpPr>
          <p:cNvPr id="385" name="Google Shape;385;p10"/>
          <p:cNvSpPr txBox="1">
            <a:spLocks noGrp="1"/>
          </p:cNvSpPr>
          <p:nvPr>
            <p:ph type="subTitle" idx="1"/>
          </p:nvPr>
        </p:nvSpPr>
        <p:spPr>
          <a:xfrm>
            <a:off x="677334" y="2160589"/>
            <a:ext cx="8596668" cy="3880773"/>
          </a:xfrm>
          <a:prstGeom prst="rect">
            <a:avLst/>
          </a:prstGeom>
          <a:noFill/>
          <a:ln>
            <a:noFill/>
          </a:ln>
        </p:spPr>
        <p:txBody>
          <a:bodyPr spcFirstLastPara="1" wrap="square" lIns="91425" tIns="45700" rIns="91425" bIns="45700" anchor="t" anchorCtr="0">
            <a:noAutofit/>
          </a:bodyPr>
          <a:lstStyle/>
          <a:p>
            <a:pPr marL="285750" lvl="0" indent="-285750" algn="l" rtl="0">
              <a:spcBef>
                <a:spcPts val="0"/>
              </a:spcBef>
              <a:spcAft>
                <a:spcPts val="0"/>
              </a:spcAft>
              <a:buSzPts val="2240"/>
              <a:buFont typeface="Noto Sans Symbols"/>
              <a:buChar char="►"/>
            </a:pPr>
            <a:r>
              <a:rPr lang="en-US" sz="2800" dirty="0">
                <a:solidFill>
                  <a:srgbClr val="FFFFFF"/>
                </a:solidFill>
                <a:latin typeface="Times New Roman"/>
                <a:ea typeface="Times New Roman"/>
                <a:cs typeface="Times New Roman"/>
                <a:sym typeface="Times New Roman"/>
              </a:rPr>
              <a:t>It could be recommended for the HRs that they standardize the experience of interviews.</a:t>
            </a:r>
            <a:endParaRPr dirty="0"/>
          </a:p>
          <a:p>
            <a:pPr marL="285750" lvl="0" indent="-285750" algn="l" rtl="0">
              <a:spcBef>
                <a:spcPts val="1000"/>
              </a:spcBef>
              <a:spcAft>
                <a:spcPts val="0"/>
              </a:spcAft>
              <a:buSzPts val="2240"/>
              <a:buFont typeface="Noto Sans Symbols"/>
              <a:buChar char="►"/>
            </a:pPr>
            <a:r>
              <a:rPr lang="en-US" sz="2800" dirty="0">
                <a:solidFill>
                  <a:srgbClr val="FFFFFF"/>
                </a:solidFill>
                <a:latin typeface="Times New Roman"/>
                <a:ea typeface="Times New Roman"/>
                <a:cs typeface="Times New Roman"/>
                <a:sym typeface="Times New Roman"/>
              </a:rPr>
              <a:t>Utilizing the emerging and advanced tech in order to prevent, detect, and eliminate bias, as </a:t>
            </a:r>
            <a:r>
              <a:rPr lang="en-US" sz="3200" dirty="0">
                <a:solidFill>
                  <a:srgbClr val="FFFFFF"/>
                </a:solidFill>
                <a:latin typeface="Times New Roman"/>
                <a:ea typeface="Times New Roman"/>
                <a:cs typeface="Times New Roman"/>
                <a:sym typeface="Times New Roman"/>
              </a:rPr>
              <a:t>well</a:t>
            </a:r>
            <a:r>
              <a:rPr lang="en-US" sz="2800" dirty="0">
                <a:solidFill>
                  <a:srgbClr val="FFFFFF"/>
                </a:solidFill>
                <a:latin typeface="Times New Roman"/>
                <a:ea typeface="Times New Roman"/>
                <a:cs typeface="Times New Roman"/>
                <a:sym typeface="Times New Roman"/>
              </a:rPr>
              <a:t> as gratifying new behavior is vital.</a:t>
            </a:r>
            <a:endParaRPr dirty="0"/>
          </a:p>
          <a:p>
            <a:pPr marL="285750" lvl="0" indent="-285750" algn="l" rtl="0">
              <a:spcBef>
                <a:spcPts val="1000"/>
              </a:spcBef>
              <a:spcAft>
                <a:spcPts val="0"/>
              </a:spcAft>
              <a:buSzPts val="2240"/>
              <a:buFont typeface="Noto Sans Symbols"/>
              <a:buChar char="►"/>
            </a:pPr>
            <a:r>
              <a:rPr lang="en-US" sz="2800" dirty="0">
                <a:solidFill>
                  <a:srgbClr val="FFFFFF"/>
                </a:solidFill>
                <a:latin typeface="Times New Roman"/>
                <a:ea typeface="Times New Roman"/>
                <a:cs typeface="Times New Roman"/>
                <a:sym typeface="Times New Roman"/>
              </a:rPr>
              <a:t>Identification of those candidates who are highly potential.</a:t>
            </a:r>
            <a:endParaRPr dirty="0"/>
          </a:p>
          <a:p>
            <a:pPr marL="285750" lvl="0" indent="-285750" algn="l" rtl="0">
              <a:spcBef>
                <a:spcPts val="1000"/>
              </a:spcBef>
              <a:spcAft>
                <a:spcPts val="0"/>
              </a:spcAft>
              <a:buSzPts val="2240"/>
              <a:buFont typeface="Noto Sans Symbols"/>
              <a:buChar char="►"/>
            </a:pPr>
            <a:r>
              <a:rPr lang="en-US" sz="2800" dirty="0">
                <a:solidFill>
                  <a:srgbClr val="FFFFFF"/>
                </a:solidFill>
                <a:latin typeface="Times New Roman"/>
                <a:ea typeface="Times New Roman"/>
                <a:cs typeface="Times New Roman"/>
                <a:sym typeface="Times New Roman"/>
              </a:rPr>
              <a:t>Evaluating the description of jobs so that groups of individuals are not eradicated from consideration. (Forbes,2021)</a:t>
            </a:r>
            <a:endParaRPr dirty="0"/>
          </a:p>
          <a:p>
            <a:pPr marL="0" lvl="0" indent="0" algn="l" rtl="0">
              <a:spcBef>
                <a:spcPts val="1000"/>
              </a:spcBef>
              <a:spcAft>
                <a:spcPts val="0"/>
              </a:spcAft>
              <a:buSzPts val="1440"/>
              <a:buFont typeface="Noto Sans Symbols"/>
              <a:buNone/>
            </a:pPr>
            <a:endParaRPr dirty="0">
              <a:solidFill>
                <a:srgbClr val="FFFFFF"/>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90"/>
        <p:cNvGrpSpPr/>
        <p:nvPr/>
      </p:nvGrpSpPr>
      <p:grpSpPr>
        <a:xfrm>
          <a:off x="0" y="0"/>
          <a:ext cx="0" cy="0"/>
          <a:chOff x="0" y="0"/>
          <a:chExt cx="0" cy="0"/>
        </a:xfrm>
      </p:grpSpPr>
      <p:grpSp>
        <p:nvGrpSpPr>
          <p:cNvPr id="391" name="Google Shape;391;p11"/>
          <p:cNvGrpSpPr/>
          <p:nvPr/>
        </p:nvGrpSpPr>
        <p:grpSpPr>
          <a:xfrm>
            <a:off x="0" y="-8467"/>
            <a:ext cx="12192000" cy="6866467"/>
            <a:chOff x="0" y="-8467"/>
            <a:chExt cx="12192000" cy="6866467"/>
          </a:xfrm>
        </p:grpSpPr>
        <p:cxnSp>
          <p:nvCxnSpPr>
            <p:cNvPr id="392" name="Google Shape;392;p11"/>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p:spPr>
        </p:cxnSp>
        <p:cxnSp>
          <p:nvCxnSpPr>
            <p:cNvPr id="393" name="Google Shape;393;p11"/>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p:spPr>
        </p:cxnSp>
        <p:sp>
          <p:nvSpPr>
            <p:cNvPr id="394" name="Google Shape;394;p11"/>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395" name="Google Shape;395;p11"/>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396" name="Google Shape;396;p11"/>
            <p:cNvSpPr/>
            <p:nvPr/>
          </p:nvSpPr>
          <p:spPr>
            <a:xfrm>
              <a:off x="8932333" y="3048000"/>
              <a:ext cx="3259667" cy="3810000"/>
            </a:xfrm>
            <a:prstGeom prst="triangle">
              <a:avLst>
                <a:gd name="adj" fmla="val 100000"/>
              </a:avLst>
            </a:prstGeom>
            <a:solidFill>
              <a:schemeClr val="accent2">
                <a:alpha val="71764"/>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11"/>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398" name="Google Shape;398;p11"/>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399" name="Google Shape;399;p11"/>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400" name="Google Shape;400;p11"/>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11"/>
            <p:cNvSpPr/>
            <p:nvPr/>
          </p:nvSpPr>
          <p:spPr>
            <a:xfrm>
              <a:off x="0" y="4013200"/>
              <a:ext cx="448733" cy="2844800"/>
            </a:xfrm>
            <a:prstGeom prst="triangle">
              <a:avLst>
                <a:gd name="adj" fmla="val 0"/>
              </a:avLst>
            </a:prstGeom>
            <a:solidFill>
              <a:schemeClr val="accent1">
                <a:alpha val="84705"/>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2" name="Google Shape;402;p11"/>
          <p:cNvSpPr txBox="1">
            <a:spLocks noGrp="1"/>
          </p:cNvSpPr>
          <p:nvPr>
            <p:ph type="ctr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accent1"/>
              </a:buClr>
              <a:buSzPts val="2800"/>
              <a:buFont typeface="Trebuchet MS"/>
              <a:buNone/>
            </a:pPr>
            <a:r>
              <a:rPr lang="en-US" sz="2800"/>
              <a:t>Conclusion</a:t>
            </a:r>
            <a:endParaRPr/>
          </a:p>
          <a:p>
            <a:pPr marL="0" lvl="0" indent="0" algn="l" rtl="0">
              <a:lnSpc>
                <a:spcPct val="90000"/>
              </a:lnSpc>
              <a:spcBef>
                <a:spcPts val="0"/>
              </a:spcBef>
              <a:spcAft>
                <a:spcPts val="0"/>
              </a:spcAft>
              <a:buClr>
                <a:schemeClr val="accent1"/>
              </a:buClr>
              <a:buSzPts val="2800"/>
              <a:buFont typeface="Trebuchet MS"/>
              <a:buNone/>
            </a:pPr>
            <a:br>
              <a:rPr lang="en-US" sz="2800"/>
            </a:br>
            <a:endParaRPr sz="2800"/>
          </a:p>
        </p:txBody>
      </p:sp>
      <p:sp>
        <p:nvSpPr>
          <p:cNvPr id="403" name="Google Shape;403;p11"/>
          <p:cNvSpPr txBox="1">
            <a:spLocks noGrp="1"/>
          </p:cNvSpPr>
          <p:nvPr>
            <p:ph type="subTitle" idx="1"/>
          </p:nvPr>
        </p:nvSpPr>
        <p:spPr>
          <a:xfrm>
            <a:off x="6336287" y="2160589"/>
            <a:ext cx="2934714" cy="3880773"/>
          </a:xfrm>
          <a:prstGeom prst="rect">
            <a:avLst/>
          </a:prstGeom>
          <a:noFill/>
          <a:ln>
            <a:noFill/>
          </a:ln>
        </p:spPr>
        <p:txBody>
          <a:bodyPr spcFirstLastPara="1" wrap="square" lIns="91425" tIns="45700" rIns="91425" bIns="45700" anchor="t" anchorCtr="0">
            <a:normAutofit/>
          </a:bodyPr>
          <a:lstStyle/>
          <a:p>
            <a:pPr marL="285750" lvl="0" indent="-285750" algn="l" rtl="0">
              <a:lnSpc>
                <a:spcPct val="90000"/>
              </a:lnSpc>
              <a:spcBef>
                <a:spcPts val="0"/>
              </a:spcBef>
              <a:spcAft>
                <a:spcPts val="0"/>
              </a:spcAft>
              <a:buSzPts val="1440"/>
              <a:buFont typeface="Noto Sans Symbols"/>
              <a:buChar char="►"/>
            </a:pPr>
            <a:r>
              <a:rPr lang="en-US">
                <a:solidFill>
                  <a:srgbClr val="3F3F3F"/>
                </a:solidFill>
              </a:rPr>
              <a:t>To conclude the study, it could be said that flexible working hours have several advantages.</a:t>
            </a:r>
            <a:endParaRPr/>
          </a:p>
          <a:p>
            <a:pPr marL="285750" lvl="0" indent="-285750" algn="l" rtl="0">
              <a:lnSpc>
                <a:spcPct val="90000"/>
              </a:lnSpc>
              <a:spcBef>
                <a:spcPts val="1000"/>
              </a:spcBef>
              <a:spcAft>
                <a:spcPts val="0"/>
              </a:spcAft>
              <a:buSzPts val="1440"/>
              <a:buFont typeface="Noto Sans Symbols"/>
              <a:buChar char="►"/>
            </a:pPr>
            <a:r>
              <a:rPr lang="en-US">
                <a:solidFill>
                  <a:srgbClr val="3F3F3F"/>
                </a:solidFill>
              </a:rPr>
              <a:t>In a diverse environment, cooperation leads to many new ideas.</a:t>
            </a:r>
            <a:endParaRPr/>
          </a:p>
          <a:p>
            <a:pPr marL="285750" lvl="0" indent="-285750" algn="l" rtl="0">
              <a:lnSpc>
                <a:spcPct val="90000"/>
              </a:lnSpc>
              <a:spcBef>
                <a:spcPts val="1000"/>
              </a:spcBef>
              <a:spcAft>
                <a:spcPts val="0"/>
              </a:spcAft>
              <a:buSzPts val="1440"/>
              <a:buFont typeface="Noto Sans Symbols"/>
              <a:buChar char="►"/>
            </a:pPr>
            <a:r>
              <a:rPr lang="en-US">
                <a:solidFill>
                  <a:srgbClr val="3F3F3F"/>
                </a:solidFill>
              </a:rPr>
              <a:t>HR must ensure that they are recruiting potential candidates so that the organization accomplishes its goals. </a:t>
            </a:r>
            <a:endParaRPr/>
          </a:p>
          <a:p>
            <a:pPr marL="0" lvl="0" indent="0" algn="l" rtl="0">
              <a:lnSpc>
                <a:spcPct val="90000"/>
              </a:lnSpc>
              <a:spcBef>
                <a:spcPts val="1000"/>
              </a:spcBef>
              <a:spcAft>
                <a:spcPts val="0"/>
              </a:spcAft>
              <a:buSzPts val="1440"/>
              <a:buFont typeface="Noto Sans Symbols"/>
              <a:buNone/>
            </a:pPr>
            <a:endParaRPr>
              <a:solidFill>
                <a:srgbClr val="3F3F3F"/>
              </a:solidFill>
            </a:endParaRPr>
          </a:p>
        </p:txBody>
      </p:sp>
      <p:pic>
        <p:nvPicPr>
          <p:cNvPr id="404" name="Google Shape;404;p11" descr="A picture containing plane, clock&#10;&#10;Description automatically generated"/>
          <p:cNvPicPr preferRelativeResize="0"/>
          <p:nvPr/>
        </p:nvPicPr>
        <p:blipFill rotWithShape="1">
          <a:blip r:embed="rId3">
            <a:alphaModFix/>
          </a:blip>
          <a:srcRect l="6754" r="2" b="2"/>
          <a:stretch/>
        </p:blipFill>
        <p:spPr>
          <a:xfrm>
            <a:off x="677334" y="2159331"/>
            <a:ext cx="5423429" cy="3882362"/>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409"/>
        <p:cNvGrpSpPr/>
        <p:nvPr/>
      </p:nvGrpSpPr>
      <p:grpSpPr>
        <a:xfrm>
          <a:off x="0" y="0"/>
          <a:ext cx="0" cy="0"/>
          <a:chOff x="0" y="0"/>
          <a:chExt cx="0" cy="0"/>
        </a:xfrm>
      </p:grpSpPr>
      <p:sp>
        <p:nvSpPr>
          <p:cNvPr id="410" name="Google Shape;410;g13d234adc2e_0_0"/>
          <p:cNvSpPr txBox="1">
            <a:spLocks noGrp="1"/>
          </p:cNvSpPr>
          <p:nvPr>
            <p:ph type="ctrTitle"/>
          </p:nvPr>
        </p:nvSpPr>
        <p:spPr>
          <a:xfrm>
            <a:off x="1827400" y="882108"/>
            <a:ext cx="7767000" cy="266100"/>
          </a:xfrm>
          <a:prstGeom prst="rect">
            <a:avLst/>
          </a:prstGeom>
        </p:spPr>
        <p:txBody>
          <a:bodyPr spcFirstLastPara="1" wrap="square" lIns="91425" tIns="45700" rIns="91425" bIns="45700" anchor="b" anchorCtr="0">
            <a:noAutofit/>
          </a:bodyPr>
          <a:lstStyle/>
          <a:p>
            <a:pPr marL="0" lvl="0" indent="0" algn="l" rtl="0">
              <a:spcBef>
                <a:spcPts val="0"/>
              </a:spcBef>
              <a:spcAft>
                <a:spcPts val="0"/>
              </a:spcAft>
              <a:buNone/>
            </a:pPr>
            <a:r>
              <a:rPr lang="en-US"/>
              <a:t>References </a:t>
            </a:r>
            <a:endParaRPr/>
          </a:p>
        </p:txBody>
      </p:sp>
      <p:sp>
        <p:nvSpPr>
          <p:cNvPr id="411" name="Google Shape;411;g13d234adc2e_0_0"/>
          <p:cNvSpPr txBox="1">
            <a:spLocks noGrp="1"/>
          </p:cNvSpPr>
          <p:nvPr>
            <p:ph type="subTitle" idx="1"/>
          </p:nvPr>
        </p:nvSpPr>
        <p:spPr>
          <a:xfrm>
            <a:off x="611764" y="1148208"/>
            <a:ext cx="10710600" cy="53394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Austin-</a:t>
            </a:r>
            <a:r>
              <a:rPr lang="en-US" sz="1200" dirty="0" err="1">
                <a:solidFill>
                  <a:schemeClr val="dk1"/>
                </a:solidFill>
                <a:latin typeface="Times New Roman"/>
                <a:ea typeface="Times New Roman"/>
                <a:cs typeface="Times New Roman"/>
                <a:sym typeface="Times New Roman"/>
              </a:rPr>
              <a:t>Egole</a:t>
            </a:r>
            <a:r>
              <a:rPr lang="en-US" sz="1200" dirty="0">
                <a:solidFill>
                  <a:schemeClr val="dk1"/>
                </a:solidFill>
                <a:latin typeface="Times New Roman"/>
                <a:ea typeface="Times New Roman"/>
                <a:cs typeface="Times New Roman"/>
                <a:sym typeface="Times New Roman"/>
              </a:rPr>
              <a:t>, I.S., </a:t>
            </a:r>
            <a:r>
              <a:rPr lang="en-US" sz="1200" dirty="0" err="1">
                <a:solidFill>
                  <a:schemeClr val="dk1"/>
                </a:solidFill>
                <a:latin typeface="Times New Roman"/>
                <a:ea typeface="Times New Roman"/>
                <a:cs typeface="Times New Roman"/>
                <a:sym typeface="Times New Roman"/>
              </a:rPr>
              <a:t>Iheriohanma</a:t>
            </a:r>
            <a:r>
              <a:rPr lang="en-US" sz="1200" dirty="0">
                <a:solidFill>
                  <a:schemeClr val="dk1"/>
                </a:solidFill>
                <a:latin typeface="Times New Roman"/>
                <a:ea typeface="Times New Roman"/>
                <a:cs typeface="Times New Roman"/>
                <a:sym typeface="Times New Roman"/>
              </a:rPr>
              <a:t>, E.B.J. and </a:t>
            </a:r>
            <a:r>
              <a:rPr lang="en-US" sz="1200" dirty="0" err="1">
                <a:solidFill>
                  <a:schemeClr val="dk1"/>
                </a:solidFill>
                <a:latin typeface="Times New Roman"/>
                <a:ea typeface="Times New Roman"/>
                <a:cs typeface="Times New Roman"/>
                <a:sym typeface="Times New Roman"/>
              </a:rPr>
              <a:t>Nwokorie</a:t>
            </a:r>
            <a:r>
              <a:rPr lang="en-US" sz="1200" dirty="0">
                <a:solidFill>
                  <a:schemeClr val="dk1"/>
                </a:solidFill>
                <a:latin typeface="Times New Roman"/>
                <a:ea typeface="Times New Roman"/>
                <a:cs typeface="Times New Roman"/>
                <a:sym typeface="Times New Roman"/>
              </a:rPr>
              <a:t>, C., 2020. Flexible working arrangements and organizational performance: An overview. IOSR Journal of Humanities and Social Science (IOSR-JHSS), 25(5), pp.50-59.</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Chung, H. and Van der Lippe, T., 2020. Flexible working, work–life balance, and gender equality: Introduction. Social Indicators Research, 151(2), pp.365-381.</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Forbes 2021. </a:t>
            </a:r>
            <a:r>
              <a:rPr lang="en-US" sz="1200" i="1" dirty="0">
                <a:solidFill>
                  <a:schemeClr val="dk1"/>
                </a:solidFill>
                <a:latin typeface="Times New Roman"/>
                <a:ea typeface="Times New Roman"/>
                <a:cs typeface="Times New Roman"/>
                <a:sym typeface="Times New Roman"/>
              </a:rPr>
              <a:t>15 HR-Recommended Strategies For Achieving True Diversity And Inclusion</a:t>
            </a:r>
            <a:r>
              <a:rPr lang="en-US" sz="1200" dirty="0">
                <a:solidFill>
                  <a:schemeClr val="dk1"/>
                </a:solidFill>
                <a:latin typeface="Times New Roman"/>
                <a:ea typeface="Times New Roman"/>
                <a:cs typeface="Times New Roman"/>
                <a:sym typeface="Times New Roman"/>
              </a:rPr>
              <a:t>. Available at -</a:t>
            </a:r>
            <a:r>
              <a:rPr lang="en-US" sz="1200" dirty="0">
                <a:solidFill>
                  <a:schemeClr val="dk1"/>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 </a:t>
            </a:r>
            <a:r>
              <a:rPr lang="en-US" sz="1200" u="sng" dirty="0">
                <a:solidFill>
                  <a:srgbClr val="1155CC"/>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https://www.forbes.com/sites/forbeshumanresourcescouncil/2021/01/12/15-hr-recommended-strategies-for-achieving-true-diversity-and-inclusion/?sh=617a6e951a0f</a:t>
            </a:r>
            <a:r>
              <a:rPr lang="en-US" sz="1200" dirty="0">
                <a:solidFill>
                  <a:schemeClr val="dk1"/>
                </a:solidFill>
                <a:latin typeface="Times New Roman"/>
                <a:ea typeface="Times New Roman"/>
                <a:cs typeface="Times New Roman"/>
                <a:sym typeface="Times New Roman"/>
              </a:rPr>
              <a:t> (accessed on 14 July 2022).</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Hays 2022. </a:t>
            </a:r>
            <a:r>
              <a:rPr lang="en-US" sz="1200" i="1" dirty="0">
                <a:solidFill>
                  <a:schemeClr val="dk1"/>
                </a:solidFill>
                <a:latin typeface="Times New Roman"/>
                <a:ea typeface="Times New Roman"/>
                <a:cs typeface="Times New Roman"/>
                <a:sym typeface="Times New Roman"/>
              </a:rPr>
              <a:t>How flexible working is helping to drive the diversity agenda in marketing.</a:t>
            </a:r>
            <a:r>
              <a:rPr lang="en-US" sz="1200" dirty="0">
                <a:solidFill>
                  <a:schemeClr val="dk1"/>
                </a:solidFill>
                <a:latin typeface="Times New Roman"/>
                <a:ea typeface="Times New Roman"/>
                <a:cs typeface="Times New Roman"/>
                <a:sym typeface="Times New Roman"/>
              </a:rPr>
              <a:t> Available at -</a:t>
            </a:r>
            <a:r>
              <a:rPr lang="en-US" sz="1200" dirty="0">
                <a:solidFill>
                  <a:schemeClr val="dk1"/>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 </a:t>
            </a:r>
            <a:r>
              <a:rPr lang="en-US" sz="1200" u="sng" dirty="0">
                <a:solidFill>
                  <a:srgbClr val="1155CC"/>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https://www.hays.co.uk/blog/insights/flexible-working-marketing-edi</a:t>
            </a:r>
            <a:r>
              <a:rPr lang="en-US" sz="1200" dirty="0">
                <a:solidFill>
                  <a:schemeClr val="dk1"/>
                </a:solidFill>
                <a:latin typeface="Times New Roman"/>
                <a:ea typeface="Times New Roman"/>
                <a:cs typeface="Times New Roman"/>
                <a:sym typeface="Times New Roman"/>
              </a:rPr>
              <a:t> (accessed on 14 July 2022).</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dirty="0" err="1">
                <a:solidFill>
                  <a:schemeClr val="dk1"/>
                </a:solidFill>
                <a:latin typeface="Times New Roman"/>
                <a:ea typeface="Times New Roman"/>
                <a:cs typeface="Times New Roman"/>
                <a:sym typeface="Times New Roman"/>
              </a:rPr>
              <a:t>HRexchange</a:t>
            </a:r>
            <a:r>
              <a:rPr lang="en-US" sz="1200" dirty="0">
                <a:solidFill>
                  <a:schemeClr val="dk1"/>
                </a:solidFill>
                <a:latin typeface="Times New Roman"/>
                <a:ea typeface="Times New Roman"/>
                <a:cs typeface="Times New Roman"/>
                <a:sym typeface="Times New Roman"/>
              </a:rPr>
              <a:t> 2018. </a:t>
            </a:r>
            <a:r>
              <a:rPr lang="en-US" sz="1200" i="1" dirty="0">
                <a:solidFill>
                  <a:schemeClr val="dk1"/>
                </a:solidFill>
                <a:latin typeface="Times New Roman"/>
                <a:ea typeface="Times New Roman"/>
                <a:cs typeface="Times New Roman"/>
                <a:sym typeface="Times New Roman"/>
              </a:rPr>
              <a:t>Diversity: HR’s Role. </a:t>
            </a:r>
            <a:r>
              <a:rPr lang="en-US" sz="1200" dirty="0">
                <a:solidFill>
                  <a:schemeClr val="dk1"/>
                </a:solidFill>
                <a:latin typeface="Times New Roman"/>
                <a:ea typeface="Times New Roman"/>
                <a:cs typeface="Times New Roman"/>
                <a:sym typeface="Times New Roman"/>
              </a:rPr>
              <a:t>Available at -</a:t>
            </a:r>
            <a:r>
              <a:rPr lang="en-US" sz="1200" dirty="0">
                <a:solidFill>
                  <a:schemeClr val="dk1"/>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 </a:t>
            </a:r>
            <a:r>
              <a:rPr lang="en-US" sz="1200" u="sng" dirty="0">
                <a:solidFill>
                  <a:srgbClr val="1155CC"/>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https://www.hrexchangenetwork.com/hr-talent-management/articles/diversity-hrs-role#:~:text=HR%20promotes%20diversity&amp;text=So%2C%20what%20is%20HR's%20role,and%20contribute%20to%20the%20company</a:t>
            </a:r>
            <a:r>
              <a:rPr lang="en-US" sz="1200" dirty="0">
                <a:solidFill>
                  <a:schemeClr val="dk1"/>
                </a:solidFill>
                <a:latin typeface="Times New Roman"/>
                <a:ea typeface="Times New Roman"/>
                <a:cs typeface="Times New Roman"/>
                <a:sym typeface="Times New Roman"/>
              </a:rPr>
              <a:t>. (accessed on 14 July 2022).</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ICA 2021. </a:t>
            </a:r>
            <a:r>
              <a:rPr lang="en-US" sz="1200" i="1" dirty="0">
                <a:solidFill>
                  <a:schemeClr val="dk1"/>
                </a:solidFill>
                <a:latin typeface="Times New Roman"/>
                <a:ea typeface="Times New Roman"/>
                <a:cs typeface="Times New Roman"/>
                <a:sym typeface="Times New Roman"/>
              </a:rPr>
              <a:t>The role of HR in driving diversity and inclusion. </a:t>
            </a:r>
            <a:r>
              <a:rPr lang="en-US" sz="1200" dirty="0">
                <a:solidFill>
                  <a:schemeClr val="dk1"/>
                </a:solidFill>
                <a:latin typeface="Times New Roman"/>
                <a:ea typeface="Times New Roman"/>
                <a:cs typeface="Times New Roman"/>
                <a:sym typeface="Times New Roman"/>
              </a:rPr>
              <a:t>Available at -</a:t>
            </a:r>
            <a:r>
              <a:rPr lang="en-US" sz="1200" dirty="0">
                <a:solidFill>
                  <a:schemeClr val="dk1"/>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 </a:t>
            </a:r>
            <a:r>
              <a:rPr lang="en-US" sz="1200" u="sng" dirty="0">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https://www.int-comp.org/insight/2021/january/hr-diversity-and-inclusion/</a:t>
            </a:r>
            <a:r>
              <a:rPr lang="en-US" sz="1200" dirty="0">
                <a:solidFill>
                  <a:schemeClr val="dk1"/>
                </a:solidFill>
                <a:latin typeface="Times New Roman"/>
                <a:ea typeface="Times New Roman"/>
                <a:cs typeface="Times New Roman"/>
                <a:sym typeface="Times New Roman"/>
              </a:rPr>
              <a:t>  (accessed on 14 July 2022).</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Riva, E., </a:t>
            </a:r>
            <a:r>
              <a:rPr lang="en-US" sz="1200" dirty="0" err="1">
                <a:solidFill>
                  <a:schemeClr val="dk1"/>
                </a:solidFill>
                <a:latin typeface="Times New Roman"/>
                <a:ea typeface="Times New Roman"/>
                <a:cs typeface="Times New Roman"/>
                <a:sym typeface="Times New Roman"/>
              </a:rPr>
              <a:t>Lucchini</a:t>
            </a:r>
            <a:r>
              <a:rPr lang="en-US" sz="1200" dirty="0">
                <a:solidFill>
                  <a:schemeClr val="dk1"/>
                </a:solidFill>
                <a:latin typeface="Times New Roman"/>
                <a:ea typeface="Times New Roman"/>
                <a:cs typeface="Times New Roman"/>
                <a:sym typeface="Times New Roman"/>
              </a:rPr>
              <a:t>, M., den </a:t>
            </a:r>
            <a:r>
              <a:rPr lang="en-US" sz="1200" dirty="0" err="1">
                <a:solidFill>
                  <a:schemeClr val="dk1"/>
                </a:solidFill>
                <a:latin typeface="Times New Roman"/>
                <a:ea typeface="Times New Roman"/>
                <a:cs typeface="Times New Roman"/>
                <a:sym typeface="Times New Roman"/>
              </a:rPr>
              <a:t>Dulk</a:t>
            </a:r>
            <a:r>
              <a:rPr lang="en-US" sz="1200" dirty="0">
                <a:solidFill>
                  <a:schemeClr val="dk1"/>
                </a:solidFill>
                <a:latin typeface="Times New Roman"/>
                <a:ea typeface="Times New Roman"/>
                <a:cs typeface="Times New Roman"/>
                <a:sym typeface="Times New Roman"/>
              </a:rPr>
              <a:t>, L. and </a:t>
            </a:r>
            <a:r>
              <a:rPr lang="en-US" sz="1200" dirty="0" err="1">
                <a:solidFill>
                  <a:schemeClr val="dk1"/>
                </a:solidFill>
                <a:latin typeface="Times New Roman"/>
                <a:ea typeface="Times New Roman"/>
                <a:cs typeface="Times New Roman"/>
                <a:sym typeface="Times New Roman"/>
              </a:rPr>
              <a:t>Ollier</a:t>
            </a:r>
            <a:r>
              <a:rPr lang="en-US" sz="1200" dirty="0">
                <a:solidFill>
                  <a:schemeClr val="dk1"/>
                </a:solidFill>
                <a:latin typeface="Times New Roman"/>
                <a:ea typeface="Times New Roman"/>
                <a:cs typeface="Times New Roman"/>
                <a:sym typeface="Times New Roman"/>
              </a:rPr>
              <a:t>‐Malaterre, A., 2018. The skill profile of the employees and the provision of flexible working hours in the workplace: a multilevel analysis across European countries. Industrial Relations Journal, 49(2), pp.128-152.</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Yu, R., Burke, M. and </a:t>
            </a:r>
            <a:r>
              <a:rPr lang="en-US" sz="1200" dirty="0" err="1">
                <a:solidFill>
                  <a:schemeClr val="dk1"/>
                </a:solidFill>
                <a:latin typeface="Times New Roman"/>
                <a:ea typeface="Times New Roman"/>
                <a:cs typeface="Times New Roman"/>
                <a:sym typeface="Times New Roman"/>
              </a:rPr>
              <a:t>Raad</a:t>
            </a:r>
            <a:r>
              <a:rPr lang="en-US" sz="1200" dirty="0">
                <a:solidFill>
                  <a:schemeClr val="dk1"/>
                </a:solidFill>
                <a:latin typeface="Times New Roman"/>
                <a:ea typeface="Times New Roman"/>
                <a:cs typeface="Times New Roman"/>
                <a:sym typeface="Times New Roman"/>
              </a:rPr>
              <a:t>, N., 2019. Exploring impact of future flexible working model evolution on urban environment, economy and planning. Journal of Urban Management, 8(3), pp.447-457.</a:t>
            </a:r>
            <a:endParaRPr sz="1200" dirty="0">
              <a:solidFill>
                <a:schemeClr val="dk1"/>
              </a:solidFill>
              <a:latin typeface="Times New Roman"/>
              <a:ea typeface="Times New Roman"/>
              <a:cs typeface="Times New Roman"/>
              <a:sym typeface="Times New Roman"/>
            </a:endParaRPr>
          </a:p>
          <a:p>
            <a:pPr marL="0" lvl="0" indent="0" algn="r" rtl="0">
              <a:spcBef>
                <a:spcPts val="1000"/>
              </a:spcBef>
              <a:spcAft>
                <a:spcPts val="0"/>
              </a:spcAft>
              <a:buNone/>
            </a:pPr>
            <a:endParaRPr sz="1200" dirty="0">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15"/>
        <p:cNvGrpSpPr/>
        <p:nvPr/>
      </p:nvGrpSpPr>
      <p:grpSpPr>
        <a:xfrm>
          <a:off x="0" y="0"/>
          <a:ext cx="0" cy="0"/>
          <a:chOff x="0" y="0"/>
          <a:chExt cx="0" cy="0"/>
        </a:xfrm>
      </p:grpSpPr>
      <p:pic>
        <p:nvPicPr>
          <p:cNvPr id="416" name="Google Shape;416;p12" descr="Logo, company name&#10;&#10;Description automatically generated"/>
          <p:cNvPicPr preferRelativeResize="0"/>
          <p:nvPr/>
        </p:nvPicPr>
        <p:blipFill rotWithShape="1">
          <a:blip r:embed="rId3">
            <a:alphaModFix/>
          </a:blip>
          <a:srcRect t="12349" r="-3" b="-3"/>
          <a:stretch/>
        </p:blipFill>
        <p:spPr>
          <a:xfrm>
            <a:off x="5162052" y="3272588"/>
            <a:ext cx="6105382" cy="3585411"/>
          </a:xfrm>
          <a:prstGeom prst="rect">
            <a:avLst/>
          </a:prstGeom>
          <a:noFill/>
          <a:ln>
            <a:noFill/>
          </a:ln>
        </p:spPr>
      </p:pic>
      <p:pic>
        <p:nvPicPr>
          <p:cNvPr id="417" name="Google Shape;417;p12" descr="A picture containing text, stationary, writing implement, pen&#10;&#10;Description automatically generated"/>
          <p:cNvPicPr preferRelativeResize="0"/>
          <p:nvPr/>
        </p:nvPicPr>
        <p:blipFill rotWithShape="1">
          <a:blip r:embed="rId4">
            <a:alphaModFix/>
          </a:blip>
          <a:srcRect t="4768" r="-2" b="-2"/>
          <a:stretch/>
        </p:blipFill>
        <p:spPr>
          <a:xfrm>
            <a:off x="20" y="9"/>
            <a:ext cx="7279893" cy="3895335"/>
          </a:xfrm>
          <a:custGeom>
            <a:avLst/>
            <a:gdLst/>
            <a:ahLst/>
            <a:cxnLst/>
            <a:rect l="l" t="t" r="r" b="b"/>
            <a:pathLst>
              <a:path w="7279913" h="3895335" extrusionOk="0">
                <a:moveTo>
                  <a:pt x="0" y="0"/>
                </a:moveTo>
                <a:lnTo>
                  <a:pt x="7279913" y="0"/>
                </a:lnTo>
                <a:lnTo>
                  <a:pt x="7279913" y="3116976"/>
                </a:lnTo>
                <a:lnTo>
                  <a:pt x="5011287" y="3116976"/>
                </a:lnTo>
                <a:lnTo>
                  <a:pt x="5011287" y="3895335"/>
                </a:lnTo>
                <a:lnTo>
                  <a:pt x="0" y="3895335"/>
                </a:lnTo>
                <a:close/>
              </a:path>
            </a:pathLst>
          </a:custGeom>
          <a:noFill/>
          <a:ln>
            <a:noFill/>
          </a:ln>
        </p:spPr>
      </p:pic>
      <p:pic>
        <p:nvPicPr>
          <p:cNvPr id="418" name="Google Shape;418;p12"/>
          <p:cNvPicPr preferRelativeResize="0"/>
          <p:nvPr/>
        </p:nvPicPr>
        <p:blipFill rotWithShape="1">
          <a:blip r:embed="rId5">
            <a:alphaModFix/>
          </a:blip>
          <a:srcRect l="13380" r="5938" b="2"/>
          <a:stretch/>
        </p:blipFill>
        <p:spPr>
          <a:xfrm>
            <a:off x="7458302" y="-22547"/>
            <a:ext cx="3809132" cy="3139531"/>
          </a:xfrm>
          <a:prstGeom prst="rect">
            <a:avLst/>
          </a:prstGeom>
          <a:noFill/>
          <a:ln>
            <a:noFill/>
          </a:ln>
        </p:spPr>
      </p:pic>
      <p:pic>
        <p:nvPicPr>
          <p:cNvPr id="419" name="Google Shape;419;p12" descr="A picture containing text, clock, vector graphics&#10;&#10;Description automatically generated"/>
          <p:cNvPicPr preferRelativeResize="0"/>
          <p:nvPr/>
        </p:nvPicPr>
        <p:blipFill rotWithShape="1">
          <a:blip r:embed="rId6">
            <a:alphaModFix/>
          </a:blip>
          <a:srcRect l="38058" t="11795" r="5248" b="513"/>
          <a:stretch/>
        </p:blipFill>
        <p:spPr>
          <a:xfrm>
            <a:off x="805133" y="4396454"/>
            <a:ext cx="4211915" cy="2462971"/>
          </a:xfrm>
          <a:prstGeom prst="rect">
            <a:avLst/>
          </a:prstGeom>
          <a:noFill/>
          <a:ln>
            <a:noFill/>
          </a:ln>
        </p:spPr>
      </p:pic>
      <p:sp>
        <p:nvSpPr>
          <p:cNvPr id="420" name="Google Shape;420;p12"/>
          <p:cNvSpPr/>
          <p:nvPr/>
        </p:nvSpPr>
        <p:spPr>
          <a:xfrm>
            <a:off x="11423904" y="0"/>
            <a:ext cx="768096" cy="6858000"/>
          </a:xfrm>
          <a:prstGeom prst="rect">
            <a:avLst/>
          </a:prstGeom>
          <a:solidFill>
            <a:schemeClr val="dk1">
              <a:alpha val="4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rebuchet MS"/>
              <a:ea typeface="Trebuchet MS"/>
              <a:cs typeface="Trebuchet MS"/>
              <a:sym typeface="Trebuchet MS"/>
            </a:endParaRPr>
          </a:p>
        </p:txBody>
      </p:sp>
    </p:spTree>
  </p:cSld>
  <p:clrMapOvr>
    <a:masterClrMapping/>
  </p:clrMapOvr>
</p:sld>
</file>

<file path=ppt/theme/theme1.xml><?xml version="1.0" encoding="utf-8"?>
<a:theme xmlns:a="http://schemas.openxmlformats.org/drawingml/2006/main" name="Facet">
  <a:themeElements>
    <a:clrScheme name="Facet">
      <a:dk1>
        <a:srgbClr val="000000"/>
      </a:dk1>
      <a:lt1>
        <a:srgbClr val="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Facet">
  <a:themeElements>
    <a:clrScheme name="Facet">
      <a:dk1>
        <a:srgbClr val="000000"/>
      </a:dk1>
      <a:lt1>
        <a:srgbClr val="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TotalTime>
  <Words>1653</Words>
  <Application>Microsoft Office PowerPoint</Application>
  <PresentationFormat>Widescreen</PresentationFormat>
  <Paragraphs>84</Paragraphs>
  <Slides>13</Slides>
  <Notes>13</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13</vt:i4>
      </vt:variant>
    </vt:vector>
  </HeadingPairs>
  <TitlesOfParts>
    <vt:vector size="20" baseType="lpstr">
      <vt:lpstr>Arial</vt:lpstr>
      <vt:lpstr>Calibri</vt:lpstr>
      <vt:lpstr>Noto Sans Symbols</vt:lpstr>
      <vt:lpstr>Times New Roman</vt:lpstr>
      <vt:lpstr>Trebuchet MS</vt:lpstr>
      <vt:lpstr>Facet</vt:lpstr>
      <vt:lpstr>Facet</vt:lpstr>
      <vt:lpstr>Assessment 1 Individual Presentation   Student name: Dan Zamsa (2028094) Programme: BA Business Management Module name: Managing People  Course code: LCBB5004 Lecturer: Doctor Terry Walcott            </vt:lpstr>
      <vt:lpstr>PowerPoint Presentation</vt:lpstr>
      <vt:lpstr>Overview of the flexible hour  Flexible hours of working refer to the period of time when the employees have the freedom to select and choose their working hours within the limit that has already been agreed upon by the management (Austin-Egole,  2020).  It decreases the rate of absence. It permits all the staff to manage disability. Flexible working supports the mental health of the employees. (Riva, 2018). </vt:lpstr>
      <vt:lpstr>The basic advantages along with diversity and inclusion </vt:lpstr>
      <vt:lpstr>Advantages of flexible working hours in relation to diversity and inclusion </vt:lpstr>
      <vt:lpstr>Cont.</vt:lpstr>
      <vt:lpstr>Cont..</vt:lpstr>
      <vt:lpstr>The role of HR in promoting diversity and inclusion</vt:lpstr>
      <vt:lpstr>Cont.</vt:lpstr>
      <vt:lpstr>Recommendation for HR</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1 Individual Presentation   Student name: Dan Zamsa (2028094) Programme: BA Business Management Module name: Managing People  Course code: LCBB5004 Lecturer: Doctor Terry Walcott            </dc:title>
  <cp:lastModifiedBy>Dan Zamsa</cp:lastModifiedBy>
  <cp:revision>1</cp:revision>
  <dcterms:created xsi:type="dcterms:W3CDTF">2022-07-14T11:45:22Z</dcterms:created>
  <dcterms:modified xsi:type="dcterms:W3CDTF">2022-08-17T09:44:57Z</dcterms:modified>
</cp:coreProperties>
</file>