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notesMasterIdLst>
    <p:notesMasterId r:id="rId67"/>
  </p:notesMasterIdLst>
  <p:sldIdLst>
    <p:sldId id="257" r:id="rId5"/>
    <p:sldId id="439" r:id="rId6"/>
    <p:sldId id="456" r:id="rId7"/>
    <p:sldId id="459" r:id="rId8"/>
    <p:sldId id="451" r:id="rId9"/>
    <p:sldId id="450" r:id="rId10"/>
    <p:sldId id="302" r:id="rId11"/>
    <p:sldId id="441" r:id="rId12"/>
    <p:sldId id="442" r:id="rId13"/>
    <p:sldId id="323" r:id="rId14"/>
    <p:sldId id="275" r:id="rId15"/>
    <p:sldId id="462" r:id="rId16"/>
    <p:sldId id="452" r:id="rId17"/>
    <p:sldId id="258" r:id="rId18"/>
    <p:sldId id="259" r:id="rId19"/>
    <p:sldId id="260" r:id="rId20"/>
    <p:sldId id="261" r:id="rId21"/>
    <p:sldId id="262" r:id="rId22"/>
    <p:sldId id="263" r:id="rId23"/>
    <p:sldId id="265" r:id="rId24"/>
    <p:sldId id="266" r:id="rId25"/>
    <p:sldId id="267" r:id="rId26"/>
    <p:sldId id="264" r:id="rId27"/>
    <p:sldId id="268" r:id="rId28"/>
    <p:sldId id="453" r:id="rId29"/>
    <p:sldId id="271" r:id="rId30"/>
    <p:sldId id="272" r:id="rId31"/>
    <p:sldId id="273" r:id="rId32"/>
    <p:sldId id="454" r:id="rId33"/>
    <p:sldId id="455" r:id="rId34"/>
    <p:sldId id="457" r:id="rId35"/>
    <p:sldId id="309" r:id="rId36"/>
    <p:sldId id="300" r:id="rId37"/>
    <p:sldId id="311" r:id="rId38"/>
    <p:sldId id="458" r:id="rId39"/>
    <p:sldId id="295" r:id="rId40"/>
    <p:sldId id="443" r:id="rId41"/>
    <p:sldId id="444" r:id="rId42"/>
    <p:sldId id="445" r:id="rId43"/>
    <p:sldId id="446" r:id="rId44"/>
    <p:sldId id="327" r:id="rId45"/>
    <p:sldId id="304" r:id="rId46"/>
    <p:sldId id="447" r:id="rId47"/>
    <p:sldId id="319" r:id="rId48"/>
    <p:sldId id="299" r:id="rId49"/>
    <p:sldId id="324" r:id="rId50"/>
    <p:sldId id="321" r:id="rId51"/>
    <p:sldId id="270" r:id="rId52"/>
    <p:sldId id="303" r:id="rId53"/>
    <p:sldId id="308" r:id="rId54"/>
    <p:sldId id="315" r:id="rId55"/>
    <p:sldId id="305" r:id="rId56"/>
    <p:sldId id="306" r:id="rId57"/>
    <p:sldId id="314" r:id="rId58"/>
    <p:sldId id="301" r:id="rId59"/>
    <p:sldId id="276" r:id="rId60"/>
    <p:sldId id="438" r:id="rId61"/>
    <p:sldId id="277" r:id="rId62"/>
    <p:sldId id="461" r:id="rId63"/>
    <p:sldId id="463" r:id="rId64"/>
    <p:sldId id="448" r:id="rId65"/>
    <p:sldId id="460"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19" autoAdjust="0"/>
  </p:normalViewPr>
  <p:slideViewPr>
    <p:cSldViewPr snapToGrid="0">
      <p:cViewPr varScale="1">
        <p:scale>
          <a:sx n="66" d="100"/>
          <a:sy n="66"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49FDE0-07A2-41B0-815A-9DD4E7B733B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6BBF998-832D-4201-82DC-6F1688C536F1}">
      <dgm:prSet/>
      <dgm:spPr/>
      <dgm:t>
        <a:bodyPr/>
        <a:lstStyle/>
        <a:p>
          <a:pPr>
            <a:lnSpc>
              <a:spcPct val="100000"/>
            </a:lnSpc>
          </a:pPr>
          <a:r>
            <a:rPr lang="en-GB"/>
            <a:t>I feel ….</a:t>
          </a:r>
          <a:endParaRPr lang="en-US"/>
        </a:p>
      </dgm:t>
    </dgm:pt>
    <dgm:pt modelId="{131137AF-A750-4A03-8E1F-6A2F8A991F58}" type="parTrans" cxnId="{5731BE2B-88D9-4E4F-894C-60CD3C119422}">
      <dgm:prSet/>
      <dgm:spPr/>
      <dgm:t>
        <a:bodyPr/>
        <a:lstStyle/>
        <a:p>
          <a:endParaRPr lang="en-US"/>
        </a:p>
      </dgm:t>
    </dgm:pt>
    <dgm:pt modelId="{4B0F704E-16F7-4516-9B68-56046C18F29E}" type="sibTrans" cxnId="{5731BE2B-88D9-4E4F-894C-60CD3C119422}">
      <dgm:prSet/>
      <dgm:spPr/>
      <dgm:t>
        <a:bodyPr/>
        <a:lstStyle/>
        <a:p>
          <a:endParaRPr lang="en-US"/>
        </a:p>
      </dgm:t>
    </dgm:pt>
    <dgm:pt modelId="{6E151FE2-7786-4F9E-B1F4-8A3F799C28D7}">
      <dgm:prSet/>
      <dgm:spPr/>
      <dgm:t>
        <a:bodyPr/>
        <a:lstStyle/>
        <a:p>
          <a:pPr>
            <a:lnSpc>
              <a:spcPct val="100000"/>
            </a:lnSpc>
          </a:pPr>
          <a:r>
            <a:rPr lang="en-GB"/>
            <a:t>I notice …</a:t>
          </a:r>
          <a:endParaRPr lang="en-US"/>
        </a:p>
      </dgm:t>
    </dgm:pt>
    <dgm:pt modelId="{EC0A3A85-0F41-42C2-8DEC-46AC68BC56C1}" type="parTrans" cxnId="{F6643FA7-0E39-4D84-B8B2-6FBDB6080A47}">
      <dgm:prSet/>
      <dgm:spPr/>
      <dgm:t>
        <a:bodyPr/>
        <a:lstStyle/>
        <a:p>
          <a:endParaRPr lang="en-US"/>
        </a:p>
      </dgm:t>
    </dgm:pt>
    <dgm:pt modelId="{053FE792-08AE-4749-9C64-6B2C3E893AAD}" type="sibTrans" cxnId="{F6643FA7-0E39-4D84-B8B2-6FBDB6080A47}">
      <dgm:prSet/>
      <dgm:spPr/>
      <dgm:t>
        <a:bodyPr/>
        <a:lstStyle/>
        <a:p>
          <a:endParaRPr lang="en-US"/>
        </a:p>
      </dgm:t>
    </dgm:pt>
    <dgm:pt modelId="{193B1E82-5DF8-4EEE-8FC2-7F62305C7ED3}">
      <dgm:prSet/>
      <dgm:spPr/>
      <dgm:t>
        <a:bodyPr/>
        <a:lstStyle/>
        <a:p>
          <a:pPr>
            <a:lnSpc>
              <a:spcPct val="100000"/>
            </a:lnSpc>
          </a:pPr>
          <a:r>
            <a:rPr lang="en-GB"/>
            <a:t>I imagine …</a:t>
          </a:r>
          <a:endParaRPr lang="en-US"/>
        </a:p>
      </dgm:t>
    </dgm:pt>
    <dgm:pt modelId="{4AAEFBC8-976E-4C2E-B4AF-858144547669}" type="parTrans" cxnId="{4CF97902-B2F4-4E40-AA6C-856AFEA5C5D1}">
      <dgm:prSet/>
      <dgm:spPr/>
      <dgm:t>
        <a:bodyPr/>
        <a:lstStyle/>
        <a:p>
          <a:endParaRPr lang="en-US"/>
        </a:p>
      </dgm:t>
    </dgm:pt>
    <dgm:pt modelId="{7C57BF3C-5688-4F07-8EA3-8906682D21BE}" type="sibTrans" cxnId="{4CF97902-B2F4-4E40-AA6C-856AFEA5C5D1}">
      <dgm:prSet/>
      <dgm:spPr/>
      <dgm:t>
        <a:bodyPr/>
        <a:lstStyle/>
        <a:p>
          <a:endParaRPr lang="en-US"/>
        </a:p>
      </dgm:t>
    </dgm:pt>
    <dgm:pt modelId="{86FF4F87-3040-47FD-9D1C-B00F000F39F9}" type="pres">
      <dgm:prSet presAssocID="{0A49FDE0-07A2-41B0-815A-9DD4E7B733BF}" presName="root" presStyleCnt="0">
        <dgm:presLayoutVars>
          <dgm:dir/>
          <dgm:resizeHandles val="exact"/>
        </dgm:presLayoutVars>
      </dgm:prSet>
      <dgm:spPr/>
    </dgm:pt>
    <dgm:pt modelId="{A3F5C8E4-0FF9-4078-B4FE-A1BB6885B584}" type="pres">
      <dgm:prSet presAssocID="{26BBF998-832D-4201-82DC-6F1688C536F1}" presName="compNode" presStyleCnt="0"/>
      <dgm:spPr/>
    </dgm:pt>
    <dgm:pt modelId="{34091F72-18AC-404E-B671-042076E69405}" type="pres">
      <dgm:prSet presAssocID="{26BBF998-832D-4201-82DC-6F1688C536F1}" presName="bgRect" presStyleLbl="bgShp" presStyleIdx="0" presStyleCnt="3"/>
      <dgm:spPr/>
    </dgm:pt>
    <dgm:pt modelId="{53B42A74-B596-4F1A-8DE7-981511EE66A1}" type="pres">
      <dgm:prSet presAssocID="{26BBF998-832D-4201-82DC-6F1688C536F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ummingBird"/>
        </a:ext>
      </dgm:extLst>
    </dgm:pt>
    <dgm:pt modelId="{43D0EAE0-D077-4E22-905C-D71069BA3D13}" type="pres">
      <dgm:prSet presAssocID="{26BBF998-832D-4201-82DC-6F1688C536F1}" presName="spaceRect" presStyleCnt="0"/>
      <dgm:spPr/>
    </dgm:pt>
    <dgm:pt modelId="{C712CA02-D767-4D16-AB36-556570382F4C}" type="pres">
      <dgm:prSet presAssocID="{26BBF998-832D-4201-82DC-6F1688C536F1}" presName="parTx" presStyleLbl="revTx" presStyleIdx="0" presStyleCnt="3">
        <dgm:presLayoutVars>
          <dgm:chMax val="0"/>
          <dgm:chPref val="0"/>
        </dgm:presLayoutVars>
      </dgm:prSet>
      <dgm:spPr/>
    </dgm:pt>
    <dgm:pt modelId="{FC2125CF-D745-4664-912D-5279D098B304}" type="pres">
      <dgm:prSet presAssocID="{4B0F704E-16F7-4516-9B68-56046C18F29E}" presName="sibTrans" presStyleCnt="0"/>
      <dgm:spPr/>
    </dgm:pt>
    <dgm:pt modelId="{025D1A00-205D-422E-89B9-8CA50B7AF1D9}" type="pres">
      <dgm:prSet presAssocID="{6E151FE2-7786-4F9E-B1F4-8A3F799C28D7}" presName="compNode" presStyleCnt="0"/>
      <dgm:spPr/>
    </dgm:pt>
    <dgm:pt modelId="{ECE93A57-7F13-42E8-82C6-3F3C5201FCAB}" type="pres">
      <dgm:prSet presAssocID="{6E151FE2-7786-4F9E-B1F4-8A3F799C28D7}" presName="bgRect" presStyleLbl="bgShp" presStyleIdx="1" presStyleCnt="3"/>
      <dgm:spPr/>
    </dgm:pt>
    <dgm:pt modelId="{99FCF078-827A-4FBF-ACA3-19367573F8D5}" type="pres">
      <dgm:prSet presAssocID="{6E151FE2-7786-4F9E-B1F4-8A3F799C28D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sed Quotation Mark"/>
        </a:ext>
      </dgm:extLst>
    </dgm:pt>
    <dgm:pt modelId="{188C0BB3-9AD7-4513-BC1D-31DD25FFC76D}" type="pres">
      <dgm:prSet presAssocID="{6E151FE2-7786-4F9E-B1F4-8A3F799C28D7}" presName="spaceRect" presStyleCnt="0"/>
      <dgm:spPr/>
    </dgm:pt>
    <dgm:pt modelId="{06C09B7E-4DD8-4DB5-82FD-43AF576BBCEB}" type="pres">
      <dgm:prSet presAssocID="{6E151FE2-7786-4F9E-B1F4-8A3F799C28D7}" presName="parTx" presStyleLbl="revTx" presStyleIdx="1" presStyleCnt="3">
        <dgm:presLayoutVars>
          <dgm:chMax val="0"/>
          <dgm:chPref val="0"/>
        </dgm:presLayoutVars>
      </dgm:prSet>
      <dgm:spPr/>
    </dgm:pt>
    <dgm:pt modelId="{F0130C07-3D84-4CAD-834C-047EAE831BB1}" type="pres">
      <dgm:prSet presAssocID="{053FE792-08AE-4749-9C64-6B2C3E893AAD}" presName="sibTrans" presStyleCnt="0"/>
      <dgm:spPr/>
    </dgm:pt>
    <dgm:pt modelId="{5C11C085-45A1-4D72-BBE4-45DDCE72E91F}" type="pres">
      <dgm:prSet presAssocID="{193B1E82-5DF8-4EEE-8FC2-7F62305C7ED3}" presName="compNode" presStyleCnt="0"/>
      <dgm:spPr/>
    </dgm:pt>
    <dgm:pt modelId="{C83A2896-8B47-4973-BFE9-2EC66A9F2EB5}" type="pres">
      <dgm:prSet presAssocID="{193B1E82-5DF8-4EEE-8FC2-7F62305C7ED3}" presName="bgRect" presStyleLbl="bgShp" presStyleIdx="2" presStyleCnt="3"/>
      <dgm:spPr/>
    </dgm:pt>
    <dgm:pt modelId="{3F93888E-FE84-4A87-BA1D-1C7C6CDCAFE5}" type="pres">
      <dgm:prSet presAssocID="{193B1E82-5DF8-4EEE-8FC2-7F62305C7ED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Brainstorm"/>
        </a:ext>
      </dgm:extLst>
    </dgm:pt>
    <dgm:pt modelId="{3C256E18-E8B6-4034-82ED-23C142BC1957}" type="pres">
      <dgm:prSet presAssocID="{193B1E82-5DF8-4EEE-8FC2-7F62305C7ED3}" presName="spaceRect" presStyleCnt="0"/>
      <dgm:spPr/>
    </dgm:pt>
    <dgm:pt modelId="{4336A116-7AA6-4F69-A5D0-8B3EC11C86AD}" type="pres">
      <dgm:prSet presAssocID="{193B1E82-5DF8-4EEE-8FC2-7F62305C7ED3}" presName="parTx" presStyleLbl="revTx" presStyleIdx="2" presStyleCnt="3">
        <dgm:presLayoutVars>
          <dgm:chMax val="0"/>
          <dgm:chPref val="0"/>
        </dgm:presLayoutVars>
      </dgm:prSet>
      <dgm:spPr/>
    </dgm:pt>
  </dgm:ptLst>
  <dgm:cxnLst>
    <dgm:cxn modelId="{4CF97902-B2F4-4E40-AA6C-856AFEA5C5D1}" srcId="{0A49FDE0-07A2-41B0-815A-9DD4E7B733BF}" destId="{193B1E82-5DF8-4EEE-8FC2-7F62305C7ED3}" srcOrd="2" destOrd="0" parTransId="{4AAEFBC8-976E-4C2E-B4AF-858144547669}" sibTransId="{7C57BF3C-5688-4F07-8EA3-8906682D21BE}"/>
    <dgm:cxn modelId="{5731BE2B-88D9-4E4F-894C-60CD3C119422}" srcId="{0A49FDE0-07A2-41B0-815A-9DD4E7B733BF}" destId="{26BBF998-832D-4201-82DC-6F1688C536F1}" srcOrd="0" destOrd="0" parTransId="{131137AF-A750-4A03-8E1F-6A2F8A991F58}" sibTransId="{4B0F704E-16F7-4516-9B68-56046C18F29E}"/>
    <dgm:cxn modelId="{8C74FD84-F112-4164-B37C-AA567C0CF585}" type="presOf" srcId="{6E151FE2-7786-4F9E-B1F4-8A3F799C28D7}" destId="{06C09B7E-4DD8-4DB5-82FD-43AF576BBCEB}" srcOrd="0" destOrd="0" presId="urn:microsoft.com/office/officeart/2018/2/layout/IconVerticalSolidList"/>
    <dgm:cxn modelId="{D0C8239D-6658-4FAD-AF45-2A7D9F54BEA8}" type="presOf" srcId="{0A49FDE0-07A2-41B0-815A-9DD4E7B733BF}" destId="{86FF4F87-3040-47FD-9D1C-B00F000F39F9}" srcOrd="0" destOrd="0" presId="urn:microsoft.com/office/officeart/2018/2/layout/IconVerticalSolidList"/>
    <dgm:cxn modelId="{F6643FA7-0E39-4D84-B8B2-6FBDB6080A47}" srcId="{0A49FDE0-07A2-41B0-815A-9DD4E7B733BF}" destId="{6E151FE2-7786-4F9E-B1F4-8A3F799C28D7}" srcOrd="1" destOrd="0" parTransId="{EC0A3A85-0F41-42C2-8DEC-46AC68BC56C1}" sibTransId="{053FE792-08AE-4749-9C64-6B2C3E893AAD}"/>
    <dgm:cxn modelId="{934868C8-352B-4F90-81D6-921484E1AEB6}" type="presOf" srcId="{193B1E82-5DF8-4EEE-8FC2-7F62305C7ED3}" destId="{4336A116-7AA6-4F69-A5D0-8B3EC11C86AD}" srcOrd="0" destOrd="0" presId="urn:microsoft.com/office/officeart/2018/2/layout/IconVerticalSolidList"/>
    <dgm:cxn modelId="{01D18DD4-DCFF-433B-9E93-8BC2F15ABB5A}" type="presOf" srcId="{26BBF998-832D-4201-82DC-6F1688C536F1}" destId="{C712CA02-D767-4D16-AB36-556570382F4C}" srcOrd="0" destOrd="0" presId="urn:microsoft.com/office/officeart/2018/2/layout/IconVerticalSolidList"/>
    <dgm:cxn modelId="{08F8CEC8-2AF8-4D44-8DC6-BBD42CB3A296}" type="presParOf" srcId="{86FF4F87-3040-47FD-9D1C-B00F000F39F9}" destId="{A3F5C8E4-0FF9-4078-B4FE-A1BB6885B584}" srcOrd="0" destOrd="0" presId="urn:microsoft.com/office/officeart/2018/2/layout/IconVerticalSolidList"/>
    <dgm:cxn modelId="{D97F7A39-BCCB-40AA-99B0-2EB32302C4C8}" type="presParOf" srcId="{A3F5C8E4-0FF9-4078-B4FE-A1BB6885B584}" destId="{34091F72-18AC-404E-B671-042076E69405}" srcOrd="0" destOrd="0" presId="urn:microsoft.com/office/officeart/2018/2/layout/IconVerticalSolidList"/>
    <dgm:cxn modelId="{5166D349-03D8-4938-A335-A35EC7688642}" type="presParOf" srcId="{A3F5C8E4-0FF9-4078-B4FE-A1BB6885B584}" destId="{53B42A74-B596-4F1A-8DE7-981511EE66A1}" srcOrd="1" destOrd="0" presId="urn:microsoft.com/office/officeart/2018/2/layout/IconVerticalSolidList"/>
    <dgm:cxn modelId="{0B824C7A-5A5E-4EE4-99EE-FF87C84AB671}" type="presParOf" srcId="{A3F5C8E4-0FF9-4078-B4FE-A1BB6885B584}" destId="{43D0EAE0-D077-4E22-905C-D71069BA3D13}" srcOrd="2" destOrd="0" presId="urn:microsoft.com/office/officeart/2018/2/layout/IconVerticalSolidList"/>
    <dgm:cxn modelId="{3E3D0AFA-C29F-4F23-9D37-EC9528F030FD}" type="presParOf" srcId="{A3F5C8E4-0FF9-4078-B4FE-A1BB6885B584}" destId="{C712CA02-D767-4D16-AB36-556570382F4C}" srcOrd="3" destOrd="0" presId="urn:microsoft.com/office/officeart/2018/2/layout/IconVerticalSolidList"/>
    <dgm:cxn modelId="{A8A2A15E-6699-4200-830A-B08FB4DBCE94}" type="presParOf" srcId="{86FF4F87-3040-47FD-9D1C-B00F000F39F9}" destId="{FC2125CF-D745-4664-912D-5279D098B304}" srcOrd="1" destOrd="0" presId="urn:microsoft.com/office/officeart/2018/2/layout/IconVerticalSolidList"/>
    <dgm:cxn modelId="{72D31F06-F4F6-4D6D-B915-EE88E29899E4}" type="presParOf" srcId="{86FF4F87-3040-47FD-9D1C-B00F000F39F9}" destId="{025D1A00-205D-422E-89B9-8CA50B7AF1D9}" srcOrd="2" destOrd="0" presId="urn:microsoft.com/office/officeart/2018/2/layout/IconVerticalSolidList"/>
    <dgm:cxn modelId="{D2BCF467-9EA1-4E50-AB7C-A8B9ADBFC7B0}" type="presParOf" srcId="{025D1A00-205D-422E-89B9-8CA50B7AF1D9}" destId="{ECE93A57-7F13-42E8-82C6-3F3C5201FCAB}" srcOrd="0" destOrd="0" presId="urn:microsoft.com/office/officeart/2018/2/layout/IconVerticalSolidList"/>
    <dgm:cxn modelId="{D75E5C2B-4089-4D4D-B3C9-0E40253F3E65}" type="presParOf" srcId="{025D1A00-205D-422E-89B9-8CA50B7AF1D9}" destId="{99FCF078-827A-4FBF-ACA3-19367573F8D5}" srcOrd="1" destOrd="0" presId="urn:microsoft.com/office/officeart/2018/2/layout/IconVerticalSolidList"/>
    <dgm:cxn modelId="{182FD74D-94AA-4C6E-A6D0-1AC5A29A415E}" type="presParOf" srcId="{025D1A00-205D-422E-89B9-8CA50B7AF1D9}" destId="{188C0BB3-9AD7-4513-BC1D-31DD25FFC76D}" srcOrd="2" destOrd="0" presId="urn:microsoft.com/office/officeart/2018/2/layout/IconVerticalSolidList"/>
    <dgm:cxn modelId="{C6E45CBD-B1D5-488C-965F-B1FEB71499E5}" type="presParOf" srcId="{025D1A00-205D-422E-89B9-8CA50B7AF1D9}" destId="{06C09B7E-4DD8-4DB5-82FD-43AF576BBCEB}" srcOrd="3" destOrd="0" presId="urn:microsoft.com/office/officeart/2018/2/layout/IconVerticalSolidList"/>
    <dgm:cxn modelId="{649D9605-4361-4D02-84D9-F5D5753E630B}" type="presParOf" srcId="{86FF4F87-3040-47FD-9D1C-B00F000F39F9}" destId="{F0130C07-3D84-4CAD-834C-047EAE831BB1}" srcOrd="3" destOrd="0" presId="urn:microsoft.com/office/officeart/2018/2/layout/IconVerticalSolidList"/>
    <dgm:cxn modelId="{0A31A2F6-9C3B-4237-A06E-9C59C4F14F34}" type="presParOf" srcId="{86FF4F87-3040-47FD-9D1C-B00F000F39F9}" destId="{5C11C085-45A1-4D72-BBE4-45DDCE72E91F}" srcOrd="4" destOrd="0" presId="urn:microsoft.com/office/officeart/2018/2/layout/IconVerticalSolidList"/>
    <dgm:cxn modelId="{848ECBF8-D407-4A11-8534-1367EC25F67C}" type="presParOf" srcId="{5C11C085-45A1-4D72-BBE4-45DDCE72E91F}" destId="{C83A2896-8B47-4973-BFE9-2EC66A9F2EB5}" srcOrd="0" destOrd="0" presId="urn:microsoft.com/office/officeart/2018/2/layout/IconVerticalSolidList"/>
    <dgm:cxn modelId="{95C12BAD-1910-4EB4-97E0-28A0D11D2D05}" type="presParOf" srcId="{5C11C085-45A1-4D72-BBE4-45DDCE72E91F}" destId="{3F93888E-FE84-4A87-BA1D-1C7C6CDCAFE5}" srcOrd="1" destOrd="0" presId="urn:microsoft.com/office/officeart/2018/2/layout/IconVerticalSolidList"/>
    <dgm:cxn modelId="{D38C18D8-12F3-48C5-B37C-4D1EADBC7A90}" type="presParOf" srcId="{5C11C085-45A1-4D72-BBE4-45DDCE72E91F}" destId="{3C256E18-E8B6-4034-82ED-23C142BC1957}" srcOrd="2" destOrd="0" presId="urn:microsoft.com/office/officeart/2018/2/layout/IconVerticalSolidList"/>
    <dgm:cxn modelId="{210290E6-4782-415A-888F-B83F4D43E2EF}" type="presParOf" srcId="{5C11C085-45A1-4D72-BBE4-45DDCE72E91F}" destId="{4336A116-7AA6-4F69-A5D0-8B3EC11C86A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DC82EE-A55F-4960-9470-FD40FC8A2BE5}" type="doc">
      <dgm:prSet loTypeId="urn:microsoft.com/office/officeart/2008/layout/LinedList" loCatId="list" qsTypeId="urn:microsoft.com/office/officeart/2005/8/quickstyle/simple4" qsCatId="simple" csTypeId="urn:microsoft.com/office/officeart/2005/8/colors/accent4_2" csCatId="accent4"/>
      <dgm:spPr/>
      <dgm:t>
        <a:bodyPr/>
        <a:lstStyle/>
        <a:p>
          <a:endParaRPr lang="en-US"/>
        </a:p>
      </dgm:t>
    </dgm:pt>
    <dgm:pt modelId="{588DD5C6-48DC-4F8F-8480-D045FC6A6165}">
      <dgm:prSet/>
      <dgm:spPr/>
      <dgm:t>
        <a:bodyPr/>
        <a:lstStyle/>
        <a:p>
          <a:r>
            <a:rPr lang="en-GB"/>
            <a:t>An example of this could be, "a heavy weight in my chest," or “a lump in my throat”, or “butterflies in my stomach or “my chest feels tight“.</a:t>
          </a:r>
          <a:endParaRPr lang="en-US"/>
        </a:p>
      </dgm:t>
    </dgm:pt>
    <dgm:pt modelId="{0059B8CD-85A6-4C84-A7DD-88C7CB353F45}" type="parTrans" cxnId="{B855D517-6BFB-49F0-ABA1-E6258B08DDAC}">
      <dgm:prSet/>
      <dgm:spPr/>
      <dgm:t>
        <a:bodyPr/>
        <a:lstStyle/>
        <a:p>
          <a:endParaRPr lang="en-US"/>
        </a:p>
      </dgm:t>
    </dgm:pt>
    <dgm:pt modelId="{3F87D3D6-7CBF-45FC-B2E9-C670ACC4F4CC}" type="sibTrans" cxnId="{B855D517-6BFB-49F0-ABA1-E6258B08DDAC}">
      <dgm:prSet/>
      <dgm:spPr/>
      <dgm:t>
        <a:bodyPr/>
        <a:lstStyle/>
        <a:p>
          <a:endParaRPr lang="en-US"/>
        </a:p>
      </dgm:t>
    </dgm:pt>
    <dgm:pt modelId="{CA926923-FD4C-4AE1-942C-C6BE29BC8150}">
      <dgm:prSet/>
      <dgm:spPr/>
      <dgm:t>
        <a:bodyPr/>
        <a:lstStyle/>
        <a:p>
          <a:r>
            <a:rPr lang="en-GB"/>
            <a:t>Bringing the emotional experience to awareness in the body helps the client stay present and process their emotions more effectively</a:t>
          </a:r>
          <a:endParaRPr lang="en-US"/>
        </a:p>
      </dgm:t>
    </dgm:pt>
    <dgm:pt modelId="{3846BE08-EF57-4ABD-B7D6-F92EC3B5FF12}" type="parTrans" cxnId="{CDA5839B-4624-4EE0-85F4-53D50002A760}">
      <dgm:prSet/>
      <dgm:spPr/>
      <dgm:t>
        <a:bodyPr/>
        <a:lstStyle/>
        <a:p>
          <a:endParaRPr lang="en-US"/>
        </a:p>
      </dgm:t>
    </dgm:pt>
    <dgm:pt modelId="{AF1DA91C-F5DA-4E57-AF0C-0E0CF4798F56}" type="sibTrans" cxnId="{CDA5839B-4624-4EE0-85F4-53D50002A760}">
      <dgm:prSet/>
      <dgm:spPr/>
      <dgm:t>
        <a:bodyPr/>
        <a:lstStyle/>
        <a:p>
          <a:endParaRPr lang="en-US"/>
        </a:p>
      </dgm:t>
    </dgm:pt>
    <dgm:pt modelId="{41948360-CB6D-47AD-AD01-F3984AAE1620}" type="pres">
      <dgm:prSet presAssocID="{B2DC82EE-A55F-4960-9470-FD40FC8A2BE5}" presName="vert0" presStyleCnt="0">
        <dgm:presLayoutVars>
          <dgm:dir/>
          <dgm:animOne val="branch"/>
          <dgm:animLvl val="lvl"/>
        </dgm:presLayoutVars>
      </dgm:prSet>
      <dgm:spPr/>
    </dgm:pt>
    <dgm:pt modelId="{CB06C51E-1DFA-48BA-BE8B-D1281DFD9A86}" type="pres">
      <dgm:prSet presAssocID="{588DD5C6-48DC-4F8F-8480-D045FC6A6165}" presName="thickLine" presStyleLbl="alignNode1" presStyleIdx="0" presStyleCnt="2"/>
      <dgm:spPr/>
    </dgm:pt>
    <dgm:pt modelId="{8043770E-5FC4-410A-BB56-861AED79ECF5}" type="pres">
      <dgm:prSet presAssocID="{588DD5C6-48DC-4F8F-8480-D045FC6A6165}" presName="horz1" presStyleCnt="0"/>
      <dgm:spPr/>
    </dgm:pt>
    <dgm:pt modelId="{229EC97F-F0CD-476B-AD2E-A11D9A758C38}" type="pres">
      <dgm:prSet presAssocID="{588DD5C6-48DC-4F8F-8480-D045FC6A6165}" presName="tx1" presStyleLbl="revTx" presStyleIdx="0" presStyleCnt="2"/>
      <dgm:spPr/>
    </dgm:pt>
    <dgm:pt modelId="{6C342EE9-B7FE-4F8C-ABD3-DFDCA7BB8E78}" type="pres">
      <dgm:prSet presAssocID="{588DD5C6-48DC-4F8F-8480-D045FC6A6165}" presName="vert1" presStyleCnt="0"/>
      <dgm:spPr/>
    </dgm:pt>
    <dgm:pt modelId="{E7659FF2-85CA-4F7D-B281-2EB11749B970}" type="pres">
      <dgm:prSet presAssocID="{CA926923-FD4C-4AE1-942C-C6BE29BC8150}" presName="thickLine" presStyleLbl="alignNode1" presStyleIdx="1" presStyleCnt="2"/>
      <dgm:spPr/>
    </dgm:pt>
    <dgm:pt modelId="{57CFD153-E959-4704-90B7-41EDB2EB6B11}" type="pres">
      <dgm:prSet presAssocID="{CA926923-FD4C-4AE1-942C-C6BE29BC8150}" presName="horz1" presStyleCnt="0"/>
      <dgm:spPr/>
    </dgm:pt>
    <dgm:pt modelId="{A918F8BA-A45C-4A30-B9FC-42E68003A0D1}" type="pres">
      <dgm:prSet presAssocID="{CA926923-FD4C-4AE1-942C-C6BE29BC8150}" presName="tx1" presStyleLbl="revTx" presStyleIdx="1" presStyleCnt="2"/>
      <dgm:spPr/>
    </dgm:pt>
    <dgm:pt modelId="{A5D83E42-1990-4F8B-B23B-1F815E5AEA9D}" type="pres">
      <dgm:prSet presAssocID="{CA926923-FD4C-4AE1-942C-C6BE29BC8150}" presName="vert1" presStyleCnt="0"/>
      <dgm:spPr/>
    </dgm:pt>
  </dgm:ptLst>
  <dgm:cxnLst>
    <dgm:cxn modelId="{D588E406-BDB9-4244-8A35-364A33BB0FEF}" type="presOf" srcId="{588DD5C6-48DC-4F8F-8480-D045FC6A6165}" destId="{229EC97F-F0CD-476B-AD2E-A11D9A758C38}" srcOrd="0" destOrd="0" presId="urn:microsoft.com/office/officeart/2008/layout/LinedList"/>
    <dgm:cxn modelId="{B855D517-6BFB-49F0-ABA1-E6258B08DDAC}" srcId="{B2DC82EE-A55F-4960-9470-FD40FC8A2BE5}" destId="{588DD5C6-48DC-4F8F-8480-D045FC6A6165}" srcOrd="0" destOrd="0" parTransId="{0059B8CD-85A6-4C84-A7DD-88C7CB353F45}" sibTransId="{3F87D3D6-7CBF-45FC-B2E9-C670ACC4F4CC}"/>
    <dgm:cxn modelId="{AAF2CB2A-9517-4002-A137-7427AC06B49C}" type="presOf" srcId="{CA926923-FD4C-4AE1-942C-C6BE29BC8150}" destId="{A918F8BA-A45C-4A30-B9FC-42E68003A0D1}" srcOrd="0" destOrd="0" presId="urn:microsoft.com/office/officeart/2008/layout/LinedList"/>
    <dgm:cxn modelId="{54F0B583-7683-4319-AB8E-05DC7C59A984}" type="presOf" srcId="{B2DC82EE-A55F-4960-9470-FD40FC8A2BE5}" destId="{41948360-CB6D-47AD-AD01-F3984AAE1620}" srcOrd="0" destOrd="0" presId="urn:microsoft.com/office/officeart/2008/layout/LinedList"/>
    <dgm:cxn modelId="{CDA5839B-4624-4EE0-85F4-53D50002A760}" srcId="{B2DC82EE-A55F-4960-9470-FD40FC8A2BE5}" destId="{CA926923-FD4C-4AE1-942C-C6BE29BC8150}" srcOrd="1" destOrd="0" parTransId="{3846BE08-EF57-4ABD-B7D6-F92EC3B5FF12}" sibTransId="{AF1DA91C-F5DA-4E57-AF0C-0E0CF4798F56}"/>
    <dgm:cxn modelId="{70A101C9-D598-48FD-9D91-1E8F7DE11D4E}" type="presParOf" srcId="{41948360-CB6D-47AD-AD01-F3984AAE1620}" destId="{CB06C51E-1DFA-48BA-BE8B-D1281DFD9A86}" srcOrd="0" destOrd="0" presId="urn:microsoft.com/office/officeart/2008/layout/LinedList"/>
    <dgm:cxn modelId="{86A5B237-0FCE-43A0-B98C-6B9F07066ABE}" type="presParOf" srcId="{41948360-CB6D-47AD-AD01-F3984AAE1620}" destId="{8043770E-5FC4-410A-BB56-861AED79ECF5}" srcOrd="1" destOrd="0" presId="urn:microsoft.com/office/officeart/2008/layout/LinedList"/>
    <dgm:cxn modelId="{531FDE38-7B85-448F-B105-EA9E38945EC8}" type="presParOf" srcId="{8043770E-5FC4-410A-BB56-861AED79ECF5}" destId="{229EC97F-F0CD-476B-AD2E-A11D9A758C38}" srcOrd="0" destOrd="0" presId="urn:microsoft.com/office/officeart/2008/layout/LinedList"/>
    <dgm:cxn modelId="{4C93ACA9-1979-48E4-8F7F-D8FC8A650687}" type="presParOf" srcId="{8043770E-5FC4-410A-BB56-861AED79ECF5}" destId="{6C342EE9-B7FE-4F8C-ABD3-DFDCA7BB8E78}" srcOrd="1" destOrd="0" presId="urn:microsoft.com/office/officeart/2008/layout/LinedList"/>
    <dgm:cxn modelId="{D1CFC94F-B838-4401-9CEA-A9E0E93D8727}" type="presParOf" srcId="{41948360-CB6D-47AD-AD01-F3984AAE1620}" destId="{E7659FF2-85CA-4F7D-B281-2EB11749B970}" srcOrd="2" destOrd="0" presId="urn:microsoft.com/office/officeart/2008/layout/LinedList"/>
    <dgm:cxn modelId="{D1CC3FFC-49EA-4C04-B77C-C995727B8EEB}" type="presParOf" srcId="{41948360-CB6D-47AD-AD01-F3984AAE1620}" destId="{57CFD153-E959-4704-90B7-41EDB2EB6B11}" srcOrd="3" destOrd="0" presId="urn:microsoft.com/office/officeart/2008/layout/LinedList"/>
    <dgm:cxn modelId="{E9F84509-9D52-41A5-AA22-417EB6A99FDF}" type="presParOf" srcId="{57CFD153-E959-4704-90B7-41EDB2EB6B11}" destId="{A918F8BA-A45C-4A30-B9FC-42E68003A0D1}" srcOrd="0" destOrd="0" presId="urn:microsoft.com/office/officeart/2008/layout/LinedList"/>
    <dgm:cxn modelId="{E4CF0008-AE63-41CD-BB15-790991B88103}" type="presParOf" srcId="{57CFD153-E959-4704-90B7-41EDB2EB6B11}" destId="{A5D83E42-1990-4F8B-B23B-1F815E5AEA9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EC91E7-27EF-46CA-A4D0-9F9454CEB13C}"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7FA578DC-4E89-40E4-AB55-B25820246033}">
      <dgm:prSet/>
      <dgm:spPr/>
      <dgm:t>
        <a:bodyPr/>
        <a:lstStyle/>
        <a:p>
          <a:r>
            <a:rPr lang="en-GB"/>
            <a:t>ASSIGNMENT 1 – ANY QUESTIONS?</a:t>
          </a:r>
          <a:endParaRPr lang="en-US"/>
        </a:p>
      </dgm:t>
    </dgm:pt>
    <dgm:pt modelId="{4E6F7013-5EE2-4C3D-BB4A-A75EC02CEA4F}" type="parTrans" cxnId="{C92E23CC-E6C9-4D74-9FD8-1A02729C8308}">
      <dgm:prSet/>
      <dgm:spPr/>
      <dgm:t>
        <a:bodyPr/>
        <a:lstStyle/>
        <a:p>
          <a:endParaRPr lang="en-US"/>
        </a:p>
      </dgm:t>
    </dgm:pt>
    <dgm:pt modelId="{8C177698-AE30-43CC-B93B-49D1BF739FC2}" type="sibTrans" cxnId="{C92E23CC-E6C9-4D74-9FD8-1A02729C8308}">
      <dgm:prSet/>
      <dgm:spPr/>
      <dgm:t>
        <a:bodyPr/>
        <a:lstStyle/>
        <a:p>
          <a:endParaRPr lang="en-US"/>
        </a:p>
      </dgm:t>
    </dgm:pt>
    <dgm:pt modelId="{0DAE62BD-8262-4828-8C95-82B78C77FD1F}">
      <dgm:prSet/>
      <dgm:spPr/>
      <dgm:t>
        <a:bodyPr/>
        <a:lstStyle/>
        <a:p>
          <a:r>
            <a:rPr lang="en-GB" dirty="0"/>
            <a:t>ASSIGNMENT 2 – ANY QUESTIONS?</a:t>
          </a:r>
          <a:endParaRPr lang="en-US" dirty="0"/>
        </a:p>
      </dgm:t>
    </dgm:pt>
    <dgm:pt modelId="{01B47D98-233A-4D27-877B-1096CB4172BE}" type="parTrans" cxnId="{6BD77FB0-E2EE-4281-9D3A-FA3C169EC3DF}">
      <dgm:prSet/>
      <dgm:spPr/>
      <dgm:t>
        <a:bodyPr/>
        <a:lstStyle/>
        <a:p>
          <a:endParaRPr lang="en-US"/>
        </a:p>
      </dgm:t>
    </dgm:pt>
    <dgm:pt modelId="{5C70925B-6B60-4E03-8EA6-DABF3F29CF65}" type="sibTrans" cxnId="{6BD77FB0-E2EE-4281-9D3A-FA3C169EC3DF}">
      <dgm:prSet/>
      <dgm:spPr/>
      <dgm:t>
        <a:bodyPr/>
        <a:lstStyle/>
        <a:p>
          <a:endParaRPr lang="en-US"/>
        </a:p>
      </dgm:t>
    </dgm:pt>
    <dgm:pt modelId="{A7A49F61-0C95-4AFA-AC38-FE15B6A032B4}" type="pres">
      <dgm:prSet presAssocID="{E6EC91E7-27EF-46CA-A4D0-9F9454CEB13C}" presName="hierChild1" presStyleCnt="0">
        <dgm:presLayoutVars>
          <dgm:chPref val="1"/>
          <dgm:dir/>
          <dgm:animOne val="branch"/>
          <dgm:animLvl val="lvl"/>
          <dgm:resizeHandles/>
        </dgm:presLayoutVars>
      </dgm:prSet>
      <dgm:spPr/>
    </dgm:pt>
    <dgm:pt modelId="{1DAF4A25-5D91-49D9-924A-74691DD30AEA}" type="pres">
      <dgm:prSet presAssocID="{7FA578DC-4E89-40E4-AB55-B25820246033}" presName="hierRoot1" presStyleCnt="0"/>
      <dgm:spPr/>
    </dgm:pt>
    <dgm:pt modelId="{D4F7C2A8-D2A6-45EA-BDFF-40371E29610B}" type="pres">
      <dgm:prSet presAssocID="{7FA578DC-4E89-40E4-AB55-B25820246033}" presName="composite" presStyleCnt="0"/>
      <dgm:spPr/>
    </dgm:pt>
    <dgm:pt modelId="{FD40F634-D7F4-476F-B154-0BA4A1E3F47C}" type="pres">
      <dgm:prSet presAssocID="{7FA578DC-4E89-40E4-AB55-B25820246033}" presName="background" presStyleLbl="node0" presStyleIdx="0" presStyleCnt="2"/>
      <dgm:spPr/>
    </dgm:pt>
    <dgm:pt modelId="{DCBD7DB0-2C5C-44BA-B720-D577E600A83F}" type="pres">
      <dgm:prSet presAssocID="{7FA578DC-4E89-40E4-AB55-B25820246033}" presName="text" presStyleLbl="fgAcc0" presStyleIdx="0" presStyleCnt="2">
        <dgm:presLayoutVars>
          <dgm:chPref val="3"/>
        </dgm:presLayoutVars>
      </dgm:prSet>
      <dgm:spPr/>
    </dgm:pt>
    <dgm:pt modelId="{5F280B31-3F95-4E44-B2BA-2FF452C8E292}" type="pres">
      <dgm:prSet presAssocID="{7FA578DC-4E89-40E4-AB55-B25820246033}" presName="hierChild2" presStyleCnt="0"/>
      <dgm:spPr/>
    </dgm:pt>
    <dgm:pt modelId="{22465375-E462-402B-954A-CACAA38AFDA7}" type="pres">
      <dgm:prSet presAssocID="{0DAE62BD-8262-4828-8C95-82B78C77FD1F}" presName="hierRoot1" presStyleCnt="0"/>
      <dgm:spPr/>
    </dgm:pt>
    <dgm:pt modelId="{5947BC4F-6711-42B0-BF94-A77E3F94ED56}" type="pres">
      <dgm:prSet presAssocID="{0DAE62BD-8262-4828-8C95-82B78C77FD1F}" presName="composite" presStyleCnt="0"/>
      <dgm:spPr/>
    </dgm:pt>
    <dgm:pt modelId="{BD138209-565D-40F0-A18E-C9DFC5A0041D}" type="pres">
      <dgm:prSet presAssocID="{0DAE62BD-8262-4828-8C95-82B78C77FD1F}" presName="background" presStyleLbl="node0" presStyleIdx="1" presStyleCnt="2"/>
      <dgm:spPr/>
    </dgm:pt>
    <dgm:pt modelId="{62D6F63D-96B2-4C21-BDD2-81DF043608DA}" type="pres">
      <dgm:prSet presAssocID="{0DAE62BD-8262-4828-8C95-82B78C77FD1F}" presName="text" presStyleLbl="fgAcc0" presStyleIdx="1" presStyleCnt="2">
        <dgm:presLayoutVars>
          <dgm:chPref val="3"/>
        </dgm:presLayoutVars>
      </dgm:prSet>
      <dgm:spPr/>
    </dgm:pt>
    <dgm:pt modelId="{99DF8385-26DB-4459-89F8-6AA678193050}" type="pres">
      <dgm:prSet presAssocID="{0DAE62BD-8262-4828-8C95-82B78C77FD1F}" presName="hierChild2" presStyleCnt="0"/>
      <dgm:spPr/>
    </dgm:pt>
  </dgm:ptLst>
  <dgm:cxnLst>
    <dgm:cxn modelId="{6BD77FB0-E2EE-4281-9D3A-FA3C169EC3DF}" srcId="{E6EC91E7-27EF-46CA-A4D0-9F9454CEB13C}" destId="{0DAE62BD-8262-4828-8C95-82B78C77FD1F}" srcOrd="1" destOrd="0" parTransId="{01B47D98-233A-4D27-877B-1096CB4172BE}" sibTransId="{5C70925B-6B60-4E03-8EA6-DABF3F29CF65}"/>
    <dgm:cxn modelId="{17EBFCBA-319B-4A88-8227-4BB3F789C9D7}" type="presOf" srcId="{E6EC91E7-27EF-46CA-A4D0-9F9454CEB13C}" destId="{A7A49F61-0C95-4AFA-AC38-FE15B6A032B4}" srcOrd="0" destOrd="0" presId="urn:microsoft.com/office/officeart/2005/8/layout/hierarchy1"/>
    <dgm:cxn modelId="{C92E23CC-E6C9-4D74-9FD8-1A02729C8308}" srcId="{E6EC91E7-27EF-46CA-A4D0-9F9454CEB13C}" destId="{7FA578DC-4E89-40E4-AB55-B25820246033}" srcOrd="0" destOrd="0" parTransId="{4E6F7013-5EE2-4C3D-BB4A-A75EC02CEA4F}" sibTransId="{8C177698-AE30-43CC-B93B-49D1BF739FC2}"/>
    <dgm:cxn modelId="{D65B6FF7-E814-4295-AA70-4A176D4B3F31}" type="presOf" srcId="{0DAE62BD-8262-4828-8C95-82B78C77FD1F}" destId="{62D6F63D-96B2-4C21-BDD2-81DF043608DA}" srcOrd="0" destOrd="0" presId="urn:microsoft.com/office/officeart/2005/8/layout/hierarchy1"/>
    <dgm:cxn modelId="{5A0C48FB-C530-4A59-A3B1-D83A6B207920}" type="presOf" srcId="{7FA578DC-4E89-40E4-AB55-B25820246033}" destId="{DCBD7DB0-2C5C-44BA-B720-D577E600A83F}" srcOrd="0" destOrd="0" presId="urn:microsoft.com/office/officeart/2005/8/layout/hierarchy1"/>
    <dgm:cxn modelId="{D68B902C-D446-40B7-AA97-CEF647354F6A}" type="presParOf" srcId="{A7A49F61-0C95-4AFA-AC38-FE15B6A032B4}" destId="{1DAF4A25-5D91-49D9-924A-74691DD30AEA}" srcOrd="0" destOrd="0" presId="urn:microsoft.com/office/officeart/2005/8/layout/hierarchy1"/>
    <dgm:cxn modelId="{1E08D11F-4A17-44B5-B970-2A1E59C30683}" type="presParOf" srcId="{1DAF4A25-5D91-49D9-924A-74691DD30AEA}" destId="{D4F7C2A8-D2A6-45EA-BDFF-40371E29610B}" srcOrd="0" destOrd="0" presId="urn:microsoft.com/office/officeart/2005/8/layout/hierarchy1"/>
    <dgm:cxn modelId="{74D41147-966D-40D2-93DC-B09B566F6A8C}" type="presParOf" srcId="{D4F7C2A8-D2A6-45EA-BDFF-40371E29610B}" destId="{FD40F634-D7F4-476F-B154-0BA4A1E3F47C}" srcOrd="0" destOrd="0" presId="urn:microsoft.com/office/officeart/2005/8/layout/hierarchy1"/>
    <dgm:cxn modelId="{E65482E4-19E8-43B8-ACD2-9DF4D3AF48F4}" type="presParOf" srcId="{D4F7C2A8-D2A6-45EA-BDFF-40371E29610B}" destId="{DCBD7DB0-2C5C-44BA-B720-D577E600A83F}" srcOrd="1" destOrd="0" presId="urn:microsoft.com/office/officeart/2005/8/layout/hierarchy1"/>
    <dgm:cxn modelId="{2065C3F0-50B0-419F-81A5-7EEBFC547848}" type="presParOf" srcId="{1DAF4A25-5D91-49D9-924A-74691DD30AEA}" destId="{5F280B31-3F95-4E44-B2BA-2FF452C8E292}" srcOrd="1" destOrd="0" presId="urn:microsoft.com/office/officeart/2005/8/layout/hierarchy1"/>
    <dgm:cxn modelId="{BF6F5F6D-9E10-4B90-86B4-3638BB413CC9}" type="presParOf" srcId="{A7A49F61-0C95-4AFA-AC38-FE15B6A032B4}" destId="{22465375-E462-402B-954A-CACAA38AFDA7}" srcOrd="1" destOrd="0" presId="urn:microsoft.com/office/officeart/2005/8/layout/hierarchy1"/>
    <dgm:cxn modelId="{55217F16-4F17-47EF-A1D6-E1B626CC819A}" type="presParOf" srcId="{22465375-E462-402B-954A-CACAA38AFDA7}" destId="{5947BC4F-6711-42B0-BF94-A77E3F94ED56}" srcOrd="0" destOrd="0" presId="urn:microsoft.com/office/officeart/2005/8/layout/hierarchy1"/>
    <dgm:cxn modelId="{328B73BE-FFA8-4F1D-9B50-48176D095FDD}" type="presParOf" srcId="{5947BC4F-6711-42B0-BF94-A77E3F94ED56}" destId="{BD138209-565D-40F0-A18E-C9DFC5A0041D}" srcOrd="0" destOrd="0" presId="urn:microsoft.com/office/officeart/2005/8/layout/hierarchy1"/>
    <dgm:cxn modelId="{22B77D01-2BA3-41B0-B520-34B7310010DD}" type="presParOf" srcId="{5947BC4F-6711-42B0-BF94-A77E3F94ED56}" destId="{62D6F63D-96B2-4C21-BDD2-81DF043608DA}" srcOrd="1" destOrd="0" presId="urn:microsoft.com/office/officeart/2005/8/layout/hierarchy1"/>
    <dgm:cxn modelId="{2CF7EA34-B95C-408B-AF67-CDB685C9D3FC}" type="presParOf" srcId="{22465375-E462-402B-954A-CACAA38AFDA7}" destId="{99DF8385-26DB-4459-89F8-6AA67819305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33704B7-37D1-45A3-9DF7-C72FADB4888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5DE9EDF-2EBB-4351-A0B6-DD3896AB63C9}">
      <dgm:prSet/>
      <dgm:spPr/>
      <dgm:t>
        <a:bodyPr/>
        <a:lstStyle/>
        <a:p>
          <a:r>
            <a:rPr lang="en-GB"/>
            <a:t>“ I and thou, here and now.” </a:t>
          </a:r>
          <a:endParaRPr lang="en-US"/>
        </a:p>
      </dgm:t>
    </dgm:pt>
    <dgm:pt modelId="{CAA30853-F76F-4AA0-9CCE-A83B5CB76C01}" type="parTrans" cxnId="{08A76A20-AF0A-4424-B772-48D6AE0D810C}">
      <dgm:prSet/>
      <dgm:spPr/>
      <dgm:t>
        <a:bodyPr/>
        <a:lstStyle/>
        <a:p>
          <a:endParaRPr lang="en-US"/>
        </a:p>
      </dgm:t>
    </dgm:pt>
    <dgm:pt modelId="{F9CB1CBC-87EC-49EE-858A-22BD537E44C8}" type="sibTrans" cxnId="{08A76A20-AF0A-4424-B772-48D6AE0D810C}">
      <dgm:prSet/>
      <dgm:spPr/>
      <dgm:t>
        <a:bodyPr/>
        <a:lstStyle/>
        <a:p>
          <a:endParaRPr lang="en-US"/>
        </a:p>
      </dgm:t>
    </dgm:pt>
    <dgm:pt modelId="{7C26B0ED-3E0A-440D-A90D-62BD1A8E61A1}">
      <dgm:prSet/>
      <dgm:spPr/>
      <dgm:t>
        <a:bodyPr/>
        <a:lstStyle/>
        <a:p>
          <a:r>
            <a:rPr lang="en-GB"/>
            <a:t>“Now” is the zero point between the past and the future, neither of which exists; only the now exists</a:t>
          </a:r>
          <a:endParaRPr lang="en-US"/>
        </a:p>
      </dgm:t>
    </dgm:pt>
    <dgm:pt modelId="{C2840897-469A-4AA9-9E07-6DC8A816E3FF}" type="parTrans" cxnId="{CC22B18F-DE56-48BC-AA3F-F9DA9A35FCA8}">
      <dgm:prSet/>
      <dgm:spPr/>
      <dgm:t>
        <a:bodyPr/>
        <a:lstStyle/>
        <a:p>
          <a:endParaRPr lang="en-US"/>
        </a:p>
      </dgm:t>
    </dgm:pt>
    <dgm:pt modelId="{296F110C-BD9D-4226-840D-C7CE5EB34BF4}" type="sibTrans" cxnId="{CC22B18F-DE56-48BC-AA3F-F9DA9A35FCA8}">
      <dgm:prSet/>
      <dgm:spPr/>
      <dgm:t>
        <a:bodyPr/>
        <a:lstStyle/>
        <a:p>
          <a:endParaRPr lang="en-US"/>
        </a:p>
      </dgm:t>
    </dgm:pt>
    <dgm:pt modelId="{8157BCFD-C501-4492-A41E-16A39E085CFA}" type="pres">
      <dgm:prSet presAssocID="{F33704B7-37D1-45A3-9DF7-C72FADB48889}" presName="linear" presStyleCnt="0">
        <dgm:presLayoutVars>
          <dgm:animLvl val="lvl"/>
          <dgm:resizeHandles val="exact"/>
        </dgm:presLayoutVars>
      </dgm:prSet>
      <dgm:spPr/>
    </dgm:pt>
    <dgm:pt modelId="{54969243-B786-47F2-A5D8-5443AA08EF77}" type="pres">
      <dgm:prSet presAssocID="{95DE9EDF-2EBB-4351-A0B6-DD3896AB63C9}" presName="parentText" presStyleLbl="node1" presStyleIdx="0" presStyleCnt="2">
        <dgm:presLayoutVars>
          <dgm:chMax val="0"/>
          <dgm:bulletEnabled val="1"/>
        </dgm:presLayoutVars>
      </dgm:prSet>
      <dgm:spPr/>
    </dgm:pt>
    <dgm:pt modelId="{BF028D84-D5E6-4DD7-9869-701F89AC2DA5}" type="pres">
      <dgm:prSet presAssocID="{F9CB1CBC-87EC-49EE-858A-22BD537E44C8}" presName="spacer" presStyleCnt="0"/>
      <dgm:spPr/>
    </dgm:pt>
    <dgm:pt modelId="{5B8EE16B-575A-494E-8F04-D3D4471722BA}" type="pres">
      <dgm:prSet presAssocID="{7C26B0ED-3E0A-440D-A90D-62BD1A8E61A1}" presName="parentText" presStyleLbl="node1" presStyleIdx="1" presStyleCnt="2">
        <dgm:presLayoutVars>
          <dgm:chMax val="0"/>
          <dgm:bulletEnabled val="1"/>
        </dgm:presLayoutVars>
      </dgm:prSet>
      <dgm:spPr/>
    </dgm:pt>
  </dgm:ptLst>
  <dgm:cxnLst>
    <dgm:cxn modelId="{08A76A20-AF0A-4424-B772-48D6AE0D810C}" srcId="{F33704B7-37D1-45A3-9DF7-C72FADB48889}" destId="{95DE9EDF-2EBB-4351-A0B6-DD3896AB63C9}" srcOrd="0" destOrd="0" parTransId="{CAA30853-F76F-4AA0-9CCE-A83B5CB76C01}" sibTransId="{F9CB1CBC-87EC-49EE-858A-22BD537E44C8}"/>
    <dgm:cxn modelId="{6F643537-7E7A-46F5-9B2F-7F8B38BB04A5}" type="presOf" srcId="{7C26B0ED-3E0A-440D-A90D-62BD1A8E61A1}" destId="{5B8EE16B-575A-494E-8F04-D3D4471722BA}" srcOrd="0" destOrd="0" presId="urn:microsoft.com/office/officeart/2005/8/layout/vList2"/>
    <dgm:cxn modelId="{6172FE42-76A2-41DE-A731-8D9CA7E7F46E}" type="presOf" srcId="{95DE9EDF-2EBB-4351-A0B6-DD3896AB63C9}" destId="{54969243-B786-47F2-A5D8-5443AA08EF77}" srcOrd="0" destOrd="0" presId="urn:microsoft.com/office/officeart/2005/8/layout/vList2"/>
    <dgm:cxn modelId="{D448DD6C-B9CA-4542-98D1-A0FC91AA64A3}" type="presOf" srcId="{F33704B7-37D1-45A3-9DF7-C72FADB48889}" destId="{8157BCFD-C501-4492-A41E-16A39E085CFA}" srcOrd="0" destOrd="0" presId="urn:microsoft.com/office/officeart/2005/8/layout/vList2"/>
    <dgm:cxn modelId="{CC22B18F-DE56-48BC-AA3F-F9DA9A35FCA8}" srcId="{F33704B7-37D1-45A3-9DF7-C72FADB48889}" destId="{7C26B0ED-3E0A-440D-A90D-62BD1A8E61A1}" srcOrd="1" destOrd="0" parTransId="{C2840897-469A-4AA9-9E07-6DC8A816E3FF}" sibTransId="{296F110C-BD9D-4226-840D-C7CE5EB34BF4}"/>
    <dgm:cxn modelId="{DBB54023-1E58-4C09-BF35-C310E5547F89}" type="presParOf" srcId="{8157BCFD-C501-4492-A41E-16A39E085CFA}" destId="{54969243-B786-47F2-A5D8-5443AA08EF77}" srcOrd="0" destOrd="0" presId="urn:microsoft.com/office/officeart/2005/8/layout/vList2"/>
    <dgm:cxn modelId="{D339B64E-E194-43A8-BF3E-994E4A1DF276}" type="presParOf" srcId="{8157BCFD-C501-4492-A41E-16A39E085CFA}" destId="{BF028D84-D5E6-4DD7-9869-701F89AC2DA5}" srcOrd="1" destOrd="0" presId="urn:microsoft.com/office/officeart/2005/8/layout/vList2"/>
    <dgm:cxn modelId="{12375777-5204-4A83-A003-2E499F0A7C92}" type="presParOf" srcId="{8157BCFD-C501-4492-A41E-16A39E085CFA}" destId="{5B8EE16B-575A-494E-8F04-D3D4471722B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BC99DFF-570A-40D6-86C7-1F1E76293BBC}"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FB5878D0-253E-4B26-A152-DFEA78841124}">
      <dgm:prSet/>
      <dgm:spPr/>
      <dgm:t>
        <a:bodyPr/>
        <a:lstStyle/>
        <a:p>
          <a:r>
            <a:rPr lang="en-GB"/>
            <a:t>(1) Theory</a:t>
          </a:r>
          <a:endParaRPr lang="en-US"/>
        </a:p>
      </dgm:t>
    </dgm:pt>
    <dgm:pt modelId="{D0B2455F-B958-432B-AF52-F0D419CDF8C4}" type="parTrans" cxnId="{4B8660D3-FFB1-4E06-9DD7-2F8574E038B6}">
      <dgm:prSet/>
      <dgm:spPr/>
      <dgm:t>
        <a:bodyPr/>
        <a:lstStyle/>
        <a:p>
          <a:endParaRPr lang="en-US"/>
        </a:p>
      </dgm:t>
    </dgm:pt>
    <dgm:pt modelId="{656051E3-7E84-4284-A0FF-1B2363318866}" type="sibTrans" cxnId="{4B8660D3-FFB1-4E06-9DD7-2F8574E038B6}">
      <dgm:prSet/>
      <dgm:spPr/>
      <dgm:t>
        <a:bodyPr/>
        <a:lstStyle/>
        <a:p>
          <a:endParaRPr lang="en-US"/>
        </a:p>
      </dgm:t>
    </dgm:pt>
    <dgm:pt modelId="{9F799667-8697-43E9-A0B6-26DACB7760A6}">
      <dgm:prSet/>
      <dgm:spPr/>
      <dgm:t>
        <a:bodyPr/>
        <a:lstStyle/>
        <a:p>
          <a:r>
            <a:rPr lang="en-GB"/>
            <a:t>(2) Practice</a:t>
          </a:r>
          <a:endParaRPr lang="en-US"/>
        </a:p>
      </dgm:t>
    </dgm:pt>
    <dgm:pt modelId="{31323684-8B40-41A1-817E-8FA4E0041EAF}" type="parTrans" cxnId="{1B3E0E32-2459-493E-935A-EB5659342378}">
      <dgm:prSet/>
      <dgm:spPr/>
      <dgm:t>
        <a:bodyPr/>
        <a:lstStyle/>
        <a:p>
          <a:endParaRPr lang="en-US"/>
        </a:p>
      </dgm:t>
    </dgm:pt>
    <dgm:pt modelId="{43C1AE9F-4CA6-4D10-B88D-8E74BBB4F3B7}" type="sibTrans" cxnId="{1B3E0E32-2459-493E-935A-EB5659342378}">
      <dgm:prSet/>
      <dgm:spPr/>
      <dgm:t>
        <a:bodyPr/>
        <a:lstStyle/>
        <a:p>
          <a:endParaRPr lang="en-US"/>
        </a:p>
      </dgm:t>
    </dgm:pt>
    <dgm:pt modelId="{1FFA9DF9-AB42-46AF-93A8-9B8490C1C428}">
      <dgm:prSet/>
      <dgm:spPr/>
      <dgm:t>
        <a:bodyPr/>
        <a:lstStyle/>
        <a:p>
          <a:r>
            <a:rPr lang="en-GB"/>
            <a:t>(3) Three ways you can use Gestalt therapy today …</a:t>
          </a:r>
          <a:endParaRPr lang="en-US"/>
        </a:p>
      </dgm:t>
    </dgm:pt>
    <dgm:pt modelId="{2BF98E9C-1DA4-4000-BD23-828208AA5223}" type="parTrans" cxnId="{025D8300-6088-4D69-839B-86479922942E}">
      <dgm:prSet/>
      <dgm:spPr/>
      <dgm:t>
        <a:bodyPr/>
        <a:lstStyle/>
        <a:p>
          <a:endParaRPr lang="en-US"/>
        </a:p>
      </dgm:t>
    </dgm:pt>
    <dgm:pt modelId="{C72C888C-8776-4002-B329-9B4C792EA69E}" type="sibTrans" cxnId="{025D8300-6088-4D69-839B-86479922942E}">
      <dgm:prSet/>
      <dgm:spPr/>
      <dgm:t>
        <a:bodyPr/>
        <a:lstStyle/>
        <a:p>
          <a:endParaRPr lang="en-US"/>
        </a:p>
      </dgm:t>
    </dgm:pt>
    <dgm:pt modelId="{402FD0D2-C72C-41D6-A14E-7059CE2A3534}" type="pres">
      <dgm:prSet presAssocID="{CBC99DFF-570A-40D6-86C7-1F1E76293BBC}" presName="linear" presStyleCnt="0">
        <dgm:presLayoutVars>
          <dgm:animLvl val="lvl"/>
          <dgm:resizeHandles val="exact"/>
        </dgm:presLayoutVars>
      </dgm:prSet>
      <dgm:spPr/>
    </dgm:pt>
    <dgm:pt modelId="{6D382A31-6317-4DAE-BD28-DC42F1F66519}" type="pres">
      <dgm:prSet presAssocID="{FB5878D0-253E-4B26-A152-DFEA78841124}" presName="parentText" presStyleLbl="node1" presStyleIdx="0" presStyleCnt="3">
        <dgm:presLayoutVars>
          <dgm:chMax val="0"/>
          <dgm:bulletEnabled val="1"/>
        </dgm:presLayoutVars>
      </dgm:prSet>
      <dgm:spPr/>
    </dgm:pt>
    <dgm:pt modelId="{70550E90-6FD5-4160-BFC5-4C54B7F259FF}" type="pres">
      <dgm:prSet presAssocID="{656051E3-7E84-4284-A0FF-1B2363318866}" presName="spacer" presStyleCnt="0"/>
      <dgm:spPr/>
    </dgm:pt>
    <dgm:pt modelId="{400F5593-2DD4-4FEA-BD7F-BFFFADF12005}" type="pres">
      <dgm:prSet presAssocID="{9F799667-8697-43E9-A0B6-26DACB7760A6}" presName="parentText" presStyleLbl="node1" presStyleIdx="1" presStyleCnt="3">
        <dgm:presLayoutVars>
          <dgm:chMax val="0"/>
          <dgm:bulletEnabled val="1"/>
        </dgm:presLayoutVars>
      </dgm:prSet>
      <dgm:spPr/>
    </dgm:pt>
    <dgm:pt modelId="{F97CAFA0-BA62-4D14-AFDC-07B883FED9A4}" type="pres">
      <dgm:prSet presAssocID="{43C1AE9F-4CA6-4D10-B88D-8E74BBB4F3B7}" presName="spacer" presStyleCnt="0"/>
      <dgm:spPr/>
    </dgm:pt>
    <dgm:pt modelId="{25B4E1AE-746D-485A-8D0B-C0EA4447854A}" type="pres">
      <dgm:prSet presAssocID="{1FFA9DF9-AB42-46AF-93A8-9B8490C1C428}" presName="parentText" presStyleLbl="node1" presStyleIdx="2" presStyleCnt="3">
        <dgm:presLayoutVars>
          <dgm:chMax val="0"/>
          <dgm:bulletEnabled val="1"/>
        </dgm:presLayoutVars>
      </dgm:prSet>
      <dgm:spPr/>
    </dgm:pt>
  </dgm:ptLst>
  <dgm:cxnLst>
    <dgm:cxn modelId="{025D8300-6088-4D69-839B-86479922942E}" srcId="{CBC99DFF-570A-40D6-86C7-1F1E76293BBC}" destId="{1FFA9DF9-AB42-46AF-93A8-9B8490C1C428}" srcOrd="2" destOrd="0" parTransId="{2BF98E9C-1DA4-4000-BD23-828208AA5223}" sibTransId="{C72C888C-8776-4002-B329-9B4C792EA69E}"/>
    <dgm:cxn modelId="{1B3E0E32-2459-493E-935A-EB5659342378}" srcId="{CBC99DFF-570A-40D6-86C7-1F1E76293BBC}" destId="{9F799667-8697-43E9-A0B6-26DACB7760A6}" srcOrd="1" destOrd="0" parTransId="{31323684-8B40-41A1-817E-8FA4E0041EAF}" sibTransId="{43C1AE9F-4CA6-4D10-B88D-8E74BBB4F3B7}"/>
    <dgm:cxn modelId="{EFBBC867-0E83-4995-AAB1-74F545135CCC}" type="presOf" srcId="{CBC99DFF-570A-40D6-86C7-1F1E76293BBC}" destId="{402FD0D2-C72C-41D6-A14E-7059CE2A3534}" srcOrd="0" destOrd="0" presId="urn:microsoft.com/office/officeart/2005/8/layout/vList2"/>
    <dgm:cxn modelId="{023DDE50-2C1A-4E8E-B316-1A9ECB244B81}" type="presOf" srcId="{1FFA9DF9-AB42-46AF-93A8-9B8490C1C428}" destId="{25B4E1AE-746D-485A-8D0B-C0EA4447854A}" srcOrd="0" destOrd="0" presId="urn:microsoft.com/office/officeart/2005/8/layout/vList2"/>
    <dgm:cxn modelId="{4E298A52-DB49-4BF9-86B9-AA5098A1807F}" type="presOf" srcId="{9F799667-8697-43E9-A0B6-26DACB7760A6}" destId="{400F5593-2DD4-4FEA-BD7F-BFFFADF12005}" srcOrd="0" destOrd="0" presId="urn:microsoft.com/office/officeart/2005/8/layout/vList2"/>
    <dgm:cxn modelId="{4B8660D3-FFB1-4E06-9DD7-2F8574E038B6}" srcId="{CBC99DFF-570A-40D6-86C7-1F1E76293BBC}" destId="{FB5878D0-253E-4B26-A152-DFEA78841124}" srcOrd="0" destOrd="0" parTransId="{D0B2455F-B958-432B-AF52-F0D419CDF8C4}" sibTransId="{656051E3-7E84-4284-A0FF-1B2363318866}"/>
    <dgm:cxn modelId="{30B54BE2-95B8-408A-BDE9-5941E98AFA75}" type="presOf" srcId="{FB5878D0-253E-4B26-A152-DFEA78841124}" destId="{6D382A31-6317-4DAE-BD28-DC42F1F66519}" srcOrd="0" destOrd="0" presId="urn:microsoft.com/office/officeart/2005/8/layout/vList2"/>
    <dgm:cxn modelId="{AFD33D20-529D-4153-874F-9C70C2058A0D}" type="presParOf" srcId="{402FD0D2-C72C-41D6-A14E-7059CE2A3534}" destId="{6D382A31-6317-4DAE-BD28-DC42F1F66519}" srcOrd="0" destOrd="0" presId="urn:microsoft.com/office/officeart/2005/8/layout/vList2"/>
    <dgm:cxn modelId="{722DA56B-3618-4181-99E6-AD70F126C356}" type="presParOf" srcId="{402FD0D2-C72C-41D6-A14E-7059CE2A3534}" destId="{70550E90-6FD5-4160-BFC5-4C54B7F259FF}" srcOrd="1" destOrd="0" presId="urn:microsoft.com/office/officeart/2005/8/layout/vList2"/>
    <dgm:cxn modelId="{D4CC8909-B4DA-4AF2-87A7-C810C759E330}" type="presParOf" srcId="{402FD0D2-C72C-41D6-A14E-7059CE2A3534}" destId="{400F5593-2DD4-4FEA-BD7F-BFFFADF12005}" srcOrd="2" destOrd="0" presId="urn:microsoft.com/office/officeart/2005/8/layout/vList2"/>
    <dgm:cxn modelId="{614AE40D-F707-486C-8BF7-B360E03F682C}" type="presParOf" srcId="{402FD0D2-C72C-41D6-A14E-7059CE2A3534}" destId="{F97CAFA0-BA62-4D14-AFDC-07B883FED9A4}" srcOrd="3" destOrd="0" presId="urn:microsoft.com/office/officeart/2005/8/layout/vList2"/>
    <dgm:cxn modelId="{6DB65AB2-95FC-4668-9509-55E518E1C372}" type="presParOf" srcId="{402FD0D2-C72C-41D6-A14E-7059CE2A3534}" destId="{25B4E1AE-746D-485A-8D0B-C0EA4447854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49FDE0-07A2-41B0-815A-9DD4E7B733BF}"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26BBF998-832D-4201-82DC-6F1688C536F1}">
      <dgm:prSet/>
      <dgm:spPr/>
      <dgm:t>
        <a:bodyPr/>
        <a:lstStyle/>
        <a:p>
          <a:pPr>
            <a:defRPr cap="all"/>
          </a:pPr>
          <a:r>
            <a:rPr lang="en-GB"/>
            <a:t>I feel ….</a:t>
          </a:r>
          <a:endParaRPr lang="en-US"/>
        </a:p>
      </dgm:t>
    </dgm:pt>
    <dgm:pt modelId="{131137AF-A750-4A03-8E1F-6A2F8A991F58}" type="parTrans" cxnId="{5731BE2B-88D9-4E4F-894C-60CD3C119422}">
      <dgm:prSet/>
      <dgm:spPr/>
      <dgm:t>
        <a:bodyPr/>
        <a:lstStyle/>
        <a:p>
          <a:endParaRPr lang="en-US"/>
        </a:p>
      </dgm:t>
    </dgm:pt>
    <dgm:pt modelId="{4B0F704E-16F7-4516-9B68-56046C18F29E}" type="sibTrans" cxnId="{5731BE2B-88D9-4E4F-894C-60CD3C119422}">
      <dgm:prSet/>
      <dgm:spPr/>
      <dgm:t>
        <a:bodyPr/>
        <a:lstStyle/>
        <a:p>
          <a:endParaRPr lang="en-US"/>
        </a:p>
      </dgm:t>
    </dgm:pt>
    <dgm:pt modelId="{6E151FE2-7786-4F9E-B1F4-8A3F799C28D7}">
      <dgm:prSet/>
      <dgm:spPr/>
      <dgm:t>
        <a:bodyPr/>
        <a:lstStyle/>
        <a:p>
          <a:pPr>
            <a:defRPr cap="all"/>
          </a:pPr>
          <a:r>
            <a:rPr lang="en-GB"/>
            <a:t>I notice …</a:t>
          </a:r>
          <a:endParaRPr lang="en-US"/>
        </a:p>
      </dgm:t>
    </dgm:pt>
    <dgm:pt modelId="{EC0A3A85-0F41-42C2-8DEC-46AC68BC56C1}" type="parTrans" cxnId="{F6643FA7-0E39-4D84-B8B2-6FBDB6080A47}">
      <dgm:prSet/>
      <dgm:spPr/>
      <dgm:t>
        <a:bodyPr/>
        <a:lstStyle/>
        <a:p>
          <a:endParaRPr lang="en-US"/>
        </a:p>
      </dgm:t>
    </dgm:pt>
    <dgm:pt modelId="{053FE792-08AE-4749-9C64-6B2C3E893AAD}" type="sibTrans" cxnId="{F6643FA7-0E39-4D84-B8B2-6FBDB6080A47}">
      <dgm:prSet/>
      <dgm:spPr/>
      <dgm:t>
        <a:bodyPr/>
        <a:lstStyle/>
        <a:p>
          <a:endParaRPr lang="en-US"/>
        </a:p>
      </dgm:t>
    </dgm:pt>
    <dgm:pt modelId="{193B1E82-5DF8-4EEE-8FC2-7F62305C7ED3}">
      <dgm:prSet/>
      <dgm:spPr/>
      <dgm:t>
        <a:bodyPr/>
        <a:lstStyle/>
        <a:p>
          <a:pPr>
            <a:defRPr cap="all"/>
          </a:pPr>
          <a:r>
            <a:rPr lang="en-GB"/>
            <a:t>I imagine …</a:t>
          </a:r>
          <a:endParaRPr lang="en-US"/>
        </a:p>
      </dgm:t>
    </dgm:pt>
    <dgm:pt modelId="{4AAEFBC8-976E-4C2E-B4AF-858144547669}" type="parTrans" cxnId="{4CF97902-B2F4-4E40-AA6C-856AFEA5C5D1}">
      <dgm:prSet/>
      <dgm:spPr/>
      <dgm:t>
        <a:bodyPr/>
        <a:lstStyle/>
        <a:p>
          <a:endParaRPr lang="en-US"/>
        </a:p>
      </dgm:t>
    </dgm:pt>
    <dgm:pt modelId="{7C57BF3C-5688-4F07-8EA3-8906682D21BE}" type="sibTrans" cxnId="{4CF97902-B2F4-4E40-AA6C-856AFEA5C5D1}">
      <dgm:prSet/>
      <dgm:spPr/>
      <dgm:t>
        <a:bodyPr/>
        <a:lstStyle/>
        <a:p>
          <a:endParaRPr lang="en-US"/>
        </a:p>
      </dgm:t>
    </dgm:pt>
    <dgm:pt modelId="{53410BD2-BBB9-4B83-B142-8D3B89F632DA}" type="pres">
      <dgm:prSet presAssocID="{0A49FDE0-07A2-41B0-815A-9DD4E7B733BF}" presName="root" presStyleCnt="0">
        <dgm:presLayoutVars>
          <dgm:dir/>
          <dgm:resizeHandles val="exact"/>
        </dgm:presLayoutVars>
      </dgm:prSet>
      <dgm:spPr/>
    </dgm:pt>
    <dgm:pt modelId="{574A79CE-CB3F-43A4-A67A-AA47EB665A5A}" type="pres">
      <dgm:prSet presAssocID="{26BBF998-832D-4201-82DC-6F1688C536F1}" presName="compNode" presStyleCnt="0"/>
      <dgm:spPr/>
    </dgm:pt>
    <dgm:pt modelId="{AFAAA937-F486-42FA-9104-A88CC3173CBD}" type="pres">
      <dgm:prSet presAssocID="{26BBF998-832D-4201-82DC-6F1688C536F1}" presName="iconBgRect" presStyleLbl="bgShp" presStyleIdx="0" presStyleCnt="3"/>
      <dgm:spPr/>
    </dgm:pt>
    <dgm:pt modelId="{EB77311D-39F5-405B-BE16-F9FB511A4289}" type="pres">
      <dgm:prSet presAssocID="{26BBF998-832D-4201-82DC-6F1688C536F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ummingBird"/>
        </a:ext>
      </dgm:extLst>
    </dgm:pt>
    <dgm:pt modelId="{0A2787FC-9EF4-4543-9037-78D3D98A66E6}" type="pres">
      <dgm:prSet presAssocID="{26BBF998-832D-4201-82DC-6F1688C536F1}" presName="spaceRect" presStyleCnt="0"/>
      <dgm:spPr/>
    </dgm:pt>
    <dgm:pt modelId="{E42CAF8E-184F-4E63-B035-0A8C2E4F5880}" type="pres">
      <dgm:prSet presAssocID="{26BBF998-832D-4201-82DC-6F1688C536F1}" presName="textRect" presStyleLbl="revTx" presStyleIdx="0" presStyleCnt="3">
        <dgm:presLayoutVars>
          <dgm:chMax val="1"/>
          <dgm:chPref val="1"/>
        </dgm:presLayoutVars>
      </dgm:prSet>
      <dgm:spPr/>
    </dgm:pt>
    <dgm:pt modelId="{6141647E-14E4-4296-9C7E-AFF3FAF0A651}" type="pres">
      <dgm:prSet presAssocID="{4B0F704E-16F7-4516-9B68-56046C18F29E}" presName="sibTrans" presStyleCnt="0"/>
      <dgm:spPr/>
    </dgm:pt>
    <dgm:pt modelId="{0E34E084-A4B7-4E29-B6DE-7832E3E69FBB}" type="pres">
      <dgm:prSet presAssocID="{6E151FE2-7786-4F9E-B1F4-8A3F799C28D7}" presName="compNode" presStyleCnt="0"/>
      <dgm:spPr/>
    </dgm:pt>
    <dgm:pt modelId="{3BDA480B-DBB5-4771-AC55-5AA6526B8DB1}" type="pres">
      <dgm:prSet presAssocID="{6E151FE2-7786-4F9E-B1F4-8A3F799C28D7}" presName="iconBgRect" presStyleLbl="bgShp" presStyleIdx="1" presStyleCnt="3"/>
      <dgm:spPr/>
    </dgm:pt>
    <dgm:pt modelId="{1CB9BB09-E27D-49D7-BB16-B57177C331A4}" type="pres">
      <dgm:prSet presAssocID="{6E151FE2-7786-4F9E-B1F4-8A3F799C28D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sed Quotation Mark"/>
        </a:ext>
      </dgm:extLst>
    </dgm:pt>
    <dgm:pt modelId="{0B62921E-757C-4138-B493-C84B93062DF0}" type="pres">
      <dgm:prSet presAssocID="{6E151FE2-7786-4F9E-B1F4-8A3F799C28D7}" presName="spaceRect" presStyleCnt="0"/>
      <dgm:spPr/>
    </dgm:pt>
    <dgm:pt modelId="{91FF61B5-59B0-4239-B32A-8927393EE3A6}" type="pres">
      <dgm:prSet presAssocID="{6E151FE2-7786-4F9E-B1F4-8A3F799C28D7}" presName="textRect" presStyleLbl="revTx" presStyleIdx="1" presStyleCnt="3">
        <dgm:presLayoutVars>
          <dgm:chMax val="1"/>
          <dgm:chPref val="1"/>
        </dgm:presLayoutVars>
      </dgm:prSet>
      <dgm:spPr/>
    </dgm:pt>
    <dgm:pt modelId="{0116EF9A-C05E-40AC-BD51-A473C1FFA938}" type="pres">
      <dgm:prSet presAssocID="{053FE792-08AE-4749-9C64-6B2C3E893AAD}" presName="sibTrans" presStyleCnt="0"/>
      <dgm:spPr/>
    </dgm:pt>
    <dgm:pt modelId="{502C3A5B-0E52-497A-9F5D-C027C816F17E}" type="pres">
      <dgm:prSet presAssocID="{193B1E82-5DF8-4EEE-8FC2-7F62305C7ED3}" presName="compNode" presStyleCnt="0"/>
      <dgm:spPr/>
    </dgm:pt>
    <dgm:pt modelId="{7CFB3879-590B-4CBB-9FC4-140C47F4174F}" type="pres">
      <dgm:prSet presAssocID="{193B1E82-5DF8-4EEE-8FC2-7F62305C7ED3}" presName="iconBgRect" presStyleLbl="bgShp" presStyleIdx="2" presStyleCnt="3"/>
      <dgm:spPr/>
    </dgm:pt>
    <dgm:pt modelId="{D7E4F352-FB19-4B5F-9565-2F7B1C7838D8}" type="pres">
      <dgm:prSet presAssocID="{193B1E82-5DF8-4EEE-8FC2-7F62305C7ED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Brainstorm"/>
        </a:ext>
      </dgm:extLst>
    </dgm:pt>
    <dgm:pt modelId="{49C14CA2-B0CE-4CDB-8FB0-EAE933ECAFCC}" type="pres">
      <dgm:prSet presAssocID="{193B1E82-5DF8-4EEE-8FC2-7F62305C7ED3}" presName="spaceRect" presStyleCnt="0"/>
      <dgm:spPr/>
    </dgm:pt>
    <dgm:pt modelId="{E6642238-2971-4AD6-A3B8-D99230CFE189}" type="pres">
      <dgm:prSet presAssocID="{193B1E82-5DF8-4EEE-8FC2-7F62305C7ED3}" presName="textRect" presStyleLbl="revTx" presStyleIdx="2" presStyleCnt="3">
        <dgm:presLayoutVars>
          <dgm:chMax val="1"/>
          <dgm:chPref val="1"/>
        </dgm:presLayoutVars>
      </dgm:prSet>
      <dgm:spPr/>
    </dgm:pt>
  </dgm:ptLst>
  <dgm:cxnLst>
    <dgm:cxn modelId="{4CF97902-B2F4-4E40-AA6C-856AFEA5C5D1}" srcId="{0A49FDE0-07A2-41B0-815A-9DD4E7B733BF}" destId="{193B1E82-5DF8-4EEE-8FC2-7F62305C7ED3}" srcOrd="2" destOrd="0" parTransId="{4AAEFBC8-976E-4C2E-B4AF-858144547669}" sibTransId="{7C57BF3C-5688-4F07-8EA3-8906682D21BE}"/>
    <dgm:cxn modelId="{5731BE2B-88D9-4E4F-894C-60CD3C119422}" srcId="{0A49FDE0-07A2-41B0-815A-9DD4E7B733BF}" destId="{26BBF998-832D-4201-82DC-6F1688C536F1}" srcOrd="0" destOrd="0" parTransId="{131137AF-A750-4A03-8E1F-6A2F8A991F58}" sibTransId="{4B0F704E-16F7-4516-9B68-56046C18F29E}"/>
    <dgm:cxn modelId="{915F1A43-EBE1-4A7D-BBD7-8484B0364F09}" type="presOf" srcId="{0A49FDE0-07A2-41B0-815A-9DD4E7B733BF}" destId="{53410BD2-BBB9-4B83-B142-8D3B89F632DA}" srcOrd="0" destOrd="0" presId="urn:microsoft.com/office/officeart/2018/5/layout/IconCircleLabelList"/>
    <dgm:cxn modelId="{28F8464F-417B-4A7A-9E42-90F3A82C09E7}" type="presOf" srcId="{26BBF998-832D-4201-82DC-6F1688C536F1}" destId="{E42CAF8E-184F-4E63-B035-0A8C2E4F5880}" srcOrd="0" destOrd="0" presId="urn:microsoft.com/office/officeart/2018/5/layout/IconCircleLabelList"/>
    <dgm:cxn modelId="{C53DC64F-46A8-48F1-B1D5-34A15C051431}" type="presOf" srcId="{193B1E82-5DF8-4EEE-8FC2-7F62305C7ED3}" destId="{E6642238-2971-4AD6-A3B8-D99230CFE189}" srcOrd="0" destOrd="0" presId="urn:microsoft.com/office/officeart/2018/5/layout/IconCircleLabelList"/>
    <dgm:cxn modelId="{F6643FA7-0E39-4D84-B8B2-6FBDB6080A47}" srcId="{0A49FDE0-07A2-41B0-815A-9DD4E7B733BF}" destId="{6E151FE2-7786-4F9E-B1F4-8A3F799C28D7}" srcOrd="1" destOrd="0" parTransId="{EC0A3A85-0F41-42C2-8DEC-46AC68BC56C1}" sibTransId="{053FE792-08AE-4749-9C64-6B2C3E893AAD}"/>
    <dgm:cxn modelId="{E039DDDE-BB15-4FBF-9BAB-CF1268058D33}" type="presOf" srcId="{6E151FE2-7786-4F9E-B1F4-8A3F799C28D7}" destId="{91FF61B5-59B0-4239-B32A-8927393EE3A6}" srcOrd="0" destOrd="0" presId="urn:microsoft.com/office/officeart/2018/5/layout/IconCircleLabelList"/>
    <dgm:cxn modelId="{C74346FA-DACE-417B-90A3-22A22ABF04C9}" type="presParOf" srcId="{53410BD2-BBB9-4B83-B142-8D3B89F632DA}" destId="{574A79CE-CB3F-43A4-A67A-AA47EB665A5A}" srcOrd="0" destOrd="0" presId="urn:microsoft.com/office/officeart/2018/5/layout/IconCircleLabelList"/>
    <dgm:cxn modelId="{6600AA43-AECD-4201-84E5-51907EE7131F}" type="presParOf" srcId="{574A79CE-CB3F-43A4-A67A-AA47EB665A5A}" destId="{AFAAA937-F486-42FA-9104-A88CC3173CBD}" srcOrd="0" destOrd="0" presId="urn:microsoft.com/office/officeart/2018/5/layout/IconCircleLabelList"/>
    <dgm:cxn modelId="{3ECFAD68-C84A-4A62-B8AF-CC6958687BA6}" type="presParOf" srcId="{574A79CE-CB3F-43A4-A67A-AA47EB665A5A}" destId="{EB77311D-39F5-405B-BE16-F9FB511A4289}" srcOrd="1" destOrd="0" presId="urn:microsoft.com/office/officeart/2018/5/layout/IconCircleLabelList"/>
    <dgm:cxn modelId="{2EA1D123-039A-4E9E-86A7-F3491A510B6D}" type="presParOf" srcId="{574A79CE-CB3F-43A4-A67A-AA47EB665A5A}" destId="{0A2787FC-9EF4-4543-9037-78D3D98A66E6}" srcOrd="2" destOrd="0" presId="urn:microsoft.com/office/officeart/2018/5/layout/IconCircleLabelList"/>
    <dgm:cxn modelId="{1D52E990-13EE-4204-884C-362D6B1C0F73}" type="presParOf" srcId="{574A79CE-CB3F-43A4-A67A-AA47EB665A5A}" destId="{E42CAF8E-184F-4E63-B035-0A8C2E4F5880}" srcOrd="3" destOrd="0" presId="urn:microsoft.com/office/officeart/2018/5/layout/IconCircleLabelList"/>
    <dgm:cxn modelId="{02651E30-8770-41BC-8C5C-B54F34E65CFA}" type="presParOf" srcId="{53410BD2-BBB9-4B83-B142-8D3B89F632DA}" destId="{6141647E-14E4-4296-9C7E-AFF3FAF0A651}" srcOrd="1" destOrd="0" presId="urn:microsoft.com/office/officeart/2018/5/layout/IconCircleLabelList"/>
    <dgm:cxn modelId="{54C8252C-13B0-46AB-8047-F071A67D152E}" type="presParOf" srcId="{53410BD2-BBB9-4B83-B142-8D3B89F632DA}" destId="{0E34E084-A4B7-4E29-B6DE-7832E3E69FBB}" srcOrd="2" destOrd="0" presId="urn:microsoft.com/office/officeart/2018/5/layout/IconCircleLabelList"/>
    <dgm:cxn modelId="{8EF40867-4366-46A4-9FAC-762CF21DBBE9}" type="presParOf" srcId="{0E34E084-A4B7-4E29-B6DE-7832E3E69FBB}" destId="{3BDA480B-DBB5-4771-AC55-5AA6526B8DB1}" srcOrd="0" destOrd="0" presId="urn:microsoft.com/office/officeart/2018/5/layout/IconCircleLabelList"/>
    <dgm:cxn modelId="{820EE6EA-112E-402F-B4C4-489C5B3502EC}" type="presParOf" srcId="{0E34E084-A4B7-4E29-B6DE-7832E3E69FBB}" destId="{1CB9BB09-E27D-49D7-BB16-B57177C331A4}" srcOrd="1" destOrd="0" presId="urn:microsoft.com/office/officeart/2018/5/layout/IconCircleLabelList"/>
    <dgm:cxn modelId="{06FC9638-18AC-4D06-ACF6-4C462D18092A}" type="presParOf" srcId="{0E34E084-A4B7-4E29-B6DE-7832E3E69FBB}" destId="{0B62921E-757C-4138-B493-C84B93062DF0}" srcOrd="2" destOrd="0" presId="urn:microsoft.com/office/officeart/2018/5/layout/IconCircleLabelList"/>
    <dgm:cxn modelId="{7E867103-AC28-4011-A4D8-C7939171E5F1}" type="presParOf" srcId="{0E34E084-A4B7-4E29-B6DE-7832E3E69FBB}" destId="{91FF61B5-59B0-4239-B32A-8927393EE3A6}" srcOrd="3" destOrd="0" presId="urn:microsoft.com/office/officeart/2018/5/layout/IconCircleLabelList"/>
    <dgm:cxn modelId="{002BA42E-46BD-48F2-B1E4-A82543ED316B}" type="presParOf" srcId="{53410BD2-BBB9-4B83-B142-8D3B89F632DA}" destId="{0116EF9A-C05E-40AC-BD51-A473C1FFA938}" srcOrd="3" destOrd="0" presId="urn:microsoft.com/office/officeart/2018/5/layout/IconCircleLabelList"/>
    <dgm:cxn modelId="{2B39E1AA-25AB-4E5E-B300-97EDDEDD0333}" type="presParOf" srcId="{53410BD2-BBB9-4B83-B142-8D3B89F632DA}" destId="{502C3A5B-0E52-497A-9F5D-C027C816F17E}" srcOrd="4" destOrd="0" presId="urn:microsoft.com/office/officeart/2018/5/layout/IconCircleLabelList"/>
    <dgm:cxn modelId="{087AFA2D-AE15-403B-BBCE-95293AB19826}" type="presParOf" srcId="{502C3A5B-0E52-497A-9F5D-C027C816F17E}" destId="{7CFB3879-590B-4CBB-9FC4-140C47F4174F}" srcOrd="0" destOrd="0" presId="urn:microsoft.com/office/officeart/2018/5/layout/IconCircleLabelList"/>
    <dgm:cxn modelId="{B1A9A05B-A71B-4E42-BE35-627B017C825D}" type="presParOf" srcId="{502C3A5B-0E52-497A-9F5D-C027C816F17E}" destId="{D7E4F352-FB19-4B5F-9565-2F7B1C7838D8}" srcOrd="1" destOrd="0" presId="urn:microsoft.com/office/officeart/2018/5/layout/IconCircleLabelList"/>
    <dgm:cxn modelId="{853CFDE2-529F-4D9A-A3A9-7C370B5FC81F}" type="presParOf" srcId="{502C3A5B-0E52-497A-9F5D-C027C816F17E}" destId="{49C14CA2-B0CE-4CDB-8FB0-EAE933ECAFCC}" srcOrd="2" destOrd="0" presId="urn:microsoft.com/office/officeart/2018/5/layout/IconCircleLabelList"/>
    <dgm:cxn modelId="{7E76C6CD-0CAD-4AA1-87B5-66D11E30189F}" type="presParOf" srcId="{502C3A5B-0E52-497A-9F5D-C027C816F17E}" destId="{E6642238-2971-4AD6-A3B8-D99230CFE18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07A6C4C-D8A7-439D-88C1-9B9351CACBE7}" type="doc">
      <dgm:prSet loTypeId="urn:microsoft.com/office/officeart/2008/layout/LinedList" loCatId="list" qsTypeId="urn:microsoft.com/office/officeart/2005/8/quickstyle/simple4" qsCatId="simple" csTypeId="urn:microsoft.com/office/officeart/2005/8/colors/accent4_2" csCatId="accent4"/>
      <dgm:spPr/>
      <dgm:t>
        <a:bodyPr/>
        <a:lstStyle/>
        <a:p>
          <a:endParaRPr lang="en-US"/>
        </a:p>
      </dgm:t>
    </dgm:pt>
    <dgm:pt modelId="{40AE9FEA-3491-43D8-8A3C-7A411005726B}">
      <dgm:prSet/>
      <dgm:spPr/>
      <dgm:t>
        <a:bodyPr/>
        <a:lstStyle/>
        <a:p>
          <a:r>
            <a:rPr lang="en-GB" b="1"/>
            <a:t>Consider a time when you have been challenged:</a:t>
          </a:r>
          <a:endParaRPr lang="en-US"/>
        </a:p>
      </dgm:t>
    </dgm:pt>
    <dgm:pt modelId="{44FD9393-8B79-48BC-ACED-5F83DFD96B35}" type="parTrans" cxnId="{11CE6DCC-9D7C-429E-BC95-D8DF01696B40}">
      <dgm:prSet/>
      <dgm:spPr/>
      <dgm:t>
        <a:bodyPr/>
        <a:lstStyle/>
        <a:p>
          <a:endParaRPr lang="en-US"/>
        </a:p>
      </dgm:t>
    </dgm:pt>
    <dgm:pt modelId="{21943C0D-24CC-4F8A-B4D8-58DB08B88892}" type="sibTrans" cxnId="{11CE6DCC-9D7C-429E-BC95-D8DF01696B40}">
      <dgm:prSet/>
      <dgm:spPr/>
      <dgm:t>
        <a:bodyPr/>
        <a:lstStyle/>
        <a:p>
          <a:endParaRPr lang="en-US"/>
        </a:p>
      </dgm:t>
    </dgm:pt>
    <dgm:pt modelId="{35E10C2A-2046-4349-80E7-F450E55EBB98}">
      <dgm:prSet/>
      <dgm:spPr/>
      <dgm:t>
        <a:bodyPr/>
        <a:lstStyle/>
        <a:p>
          <a:r>
            <a:rPr lang="en-GB"/>
            <a:t>What feeling did this invoke in me?</a:t>
          </a:r>
          <a:endParaRPr lang="en-US"/>
        </a:p>
      </dgm:t>
    </dgm:pt>
    <dgm:pt modelId="{76BC2FA2-001A-40D9-8FB8-37C902A3EA88}" type="parTrans" cxnId="{823A3AC3-2CF1-4ED3-939C-83468B2ACA6B}">
      <dgm:prSet/>
      <dgm:spPr/>
      <dgm:t>
        <a:bodyPr/>
        <a:lstStyle/>
        <a:p>
          <a:endParaRPr lang="en-US"/>
        </a:p>
      </dgm:t>
    </dgm:pt>
    <dgm:pt modelId="{D3818896-42AE-4F8E-90A0-1D45BC82F607}" type="sibTrans" cxnId="{823A3AC3-2CF1-4ED3-939C-83468B2ACA6B}">
      <dgm:prSet/>
      <dgm:spPr/>
      <dgm:t>
        <a:bodyPr/>
        <a:lstStyle/>
        <a:p>
          <a:endParaRPr lang="en-US"/>
        </a:p>
      </dgm:t>
    </dgm:pt>
    <dgm:pt modelId="{3E9F16AD-7CD8-4B68-B6AA-7C4E18384912}">
      <dgm:prSet/>
      <dgm:spPr/>
      <dgm:t>
        <a:bodyPr/>
        <a:lstStyle/>
        <a:p>
          <a:r>
            <a:rPr lang="en-GB"/>
            <a:t>How did I feel about the challenger at the time?</a:t>
          </a:r>
          <a:endParaRPr lang="en-US"/>
        </a:p>
      </dgm:t>
    </dgm:pt>
    <dgm:pt modelId="{75B3604E-794B-49DF-8875-456B2D686374}" type="parTrans" cxnId="{A2856551-F810-4EC6-8F96-AF738D7FCBF2}">
      <dgm:prSet/>
      <dgm:spPr/>
      <dgm:t>
        <a:bodyPr/>
        <a:lstStyle/>
        <a:p>
          <a:endParaRPr lang="en-US"/>
        </a:p>
      </dgm:t>
    </dgm:pt>
    <dgm:pt modelId="{89F6CF60-9EEE-42BD-925F-01706C4F2D2A}" type="sibTrans" cxnId="{A2856551-F810-4EC6-8F96-AF738D7FCBF2}">
      <dgm:prSet/>
      <dgm:spPr/>
      <dgm:t>
        <a:bodyPr/>
        <a:lstStyle/>
        <a:p>
          <a:endParaRPr lang="en-US"/>
        </a:p>
      </dgm:t>
    </dgm:pt>
    <dgm:pt modelId="{91DCA295-A9C8-405E-9B56-BC06A8EE395D}">
      <dgm:prSet/>
      <dgm:spPr/>
      <dgm:t>
        <a:bodyPr/>
        <a:lstStyle/>
        <a:p>
          <a:r>
            <a:rPr lang="en-GB"/>
            <a:t>How did I feel about the challenger later?</a:t>
          </a:r>
          <a:endParaRPr lang="en-US"/>
        </a:p>
      </dgm:t>
    </dgm:pt>
    <dgm:pt modelId="{26B7C988-E8F0-40DF-B101-55EB6520ACB9}" type="parTrans" cxnId="{488A73A5-87EA-48A8-A760-4D6618AF5698}">
      <dgm:prSet/>
      <dgm:spPr/>
      <dgm:t>
        <a:bodyPr/>
        <a:lstStyle/>
        <a:p>
          <a:endParaRPr lang="en-US"/>
        </a:p>
      </dgm:t>
    </dgm:pt>
    <dgm:pt modelId="{24FEC000-30CC-4A15-A353-88CAEE6F55E5}" type="sibTrans" cxnId="{488A73A5-87EA-48A8-A760-4D6618AF5698}">
      <dgm:prSet/>
      <dgm:spPr/>
      <dgm:t>
        <a:bodyPr/>
        <a:lstStyle/>
        <a:p>
          <a:endParaRPr lang="en-US"/>
        </a:p>
      </dgm:t>
    </dgm:pt>
    <dgm:pt modelId="{02286C91-D622-4FE3-BBC1-7249979EC215}">
      <dgm:prSet/>
      <dgm:spPr/>
      <dgm:t>
        <a:bodyPr/>
        <a:lstStyle/>
        <a:p>
          <a:r>
            <a:rPr lang="en-GB"/>
            <a:t>Was the challenge of any benefit to me?</a:t>
          </a:r>
          <a:endParaRPr lang="en-US"/>
        </a:p>
      </dgm:t>
    </dgm:pt>
    <dgm:pt modelId="{86C9E7DA-1312-494F-A6B1-D333B7EF21E4}" type="parTrans" cxnId="{228E22DC-7C72-4D79-BEF0-98BA47E91044}">
      <dgm:prSet/>
      <dgm:spPr/>
      <dgm:t>
        <a:bodyPr/>
        <a:lstStyle/>
        <a:p>
          <a:endParaRPr lang="en-US"/>
        </a:p>
      </dgm:t>
    </dgm:pt>
    <dgm:pt modelId="{452ED10D-4D1B-43D0-B3A8-87E534A8D5DD}" type="sibTrans" cxnId="{228E22DC-7C72-4D79-BEF0-98BA47E91044}">
      <dgm:prSet/>
      <dgm:spPr/>
      <dgm:t>
        <a:bodyPr/>
        <a:lstStyle/>
        <a:p>
          <a:endParaRPr lang="en-US"/>
        </a:p>
      </dgm:t>
    </dgm:pt>
    <dgm:pt modelId="{C62B449C-7250-4BC7-BD39-4EDD153D4B7F}" type="pres">
      <dgm:prSet presAssocID="{507A6C4C-D8A7-439D-88C1-9B9351CACBE7}" presName="vert0" presStyleCnt="0">
        <dgm:presLayoutVars>
          <dgm:dir/>
          <dgm:animOne val="branch"/>
          <dgm:animLvl val="lvl"/>
        </dgm:presLayoutVars>
      </dgm:prSet>
      <dgm:spPr/>
    </dgm:pt>
    <dgm:pt modelId="{16F03A29-6E74-4444-957A-24592E61E2A7}" type="pres">
      <dgm:prSet presAssocID="{40AE9FEA-3491-43D8-8A3C-7A411005726B}" presName="thickLine" presStyleLbl="alignNode1" presStyleIdx="0" presStyleCnt="5"/>
      <dgm:spPr/>
    </dgm:pt>
    <dgm:pt modelId="{863ED7DD-2646-4B9E-A2ED-8172FA25DE29}" type="pres">
      <dgm:prSet presAssocID="{40AE9FEA-3491-43D8-8A3C-7A411005726B}" presName="horz1" presStyleCnt="0"/>
      <dgm:spPr/>
    </dgm:pt>
    <dgm:pt modelId="{7BF34F7E-4719-42FC-A503-DF22F1C22BF3}" type="pres">
      <dgm:prSet presAssocID="{40AE9FEA-3491-43D8-8A3C-7A411005726B}" presName="tx1" presStyleLbl="revTx" presStyleIdx="0" presStyleCnt="5"/>
      <dgm:spPr/>
    </dgm:pt>
    <dgm:pt modelId="{F478AE8D-1CBA-4B2C-AF84-8B2C4585E681}" type="pres">
      <dgm:prSet presAssocID="{40AE9FEA-3491-43D8-8A3C-7A411005726B}" presName="vert1" presStyleCnt="0"/>
      <dgm:spPr/>
    </dgm:pt>
    <dgm:pt modelId="{240A3CEB-BF52-4DA8-B985-E878D391EA3D}" type="pres">
      <dgm:prSet presAssocID="{35E10C2A-2046-4349-80E7-F450E55EBB98}" presName="thickLine" presStyleLbl="alignNode1" presStyleIdx="1" presStyleCnt="5"/>
      <dgm:spPr/>
    </dgm:pt>
    <dgm:pt modelId="{38BD5FC9-4A47-496B-82F5-7026611FE16C}" type="pres">
      <dgm:prSet presAssocID="{35E10C2A-2046-4349-80E7-F450E55EBB98}" presName="horz1" presStyleCnt="0"/>
      <dgm:spPr/>
    </dgm:pt>
    <dgm:pt modelId="{1E0240F4-9809-4A69-A9F5-4D1511292DE2}" type="pres">
      <dgm:prSet presAssocID="{35E10C2A-2046-4349-80E7-F450E55EBB98}" presName="tx1" presStyleLbl="revTx" presStyleIdx="1" presStyleCnt="5"/>
      <dgm:spPr/>
    </dgm:pt>
    <dgm:pt modelId="{5B97E4ED-43A9-4C52-B1CE-6364371F41D0}" type="pres">
      <dgm:prSet presAssocID="{35E10C2A-2046-4349-80E7-F450E55EBB98}" presName="vert1" presStyleCnt="0"/>
      <dgm:spPr/>
    </dgm:pt>
    <dgm:pt modelId="{1DDE7884-C9CE-4EF8-9E48-001791328370}" type="pres">
      <dgm:prSet presAssocID="{3E9F16AD-7CD8-4B68-B6AA-7C4E18384912}" presName="thickLine" presStyleLbl="alignNode1" presStyleIdx="2" presStyleCnt="5"/>
      <dgm:spPr/>
    </dgm:pt>
    <dgm:pt modelId="{E62BA6A0-3BC8-448C-931C-046D4EE5B1F4}" type="pres">
      <dgm:prSet presAssocID="{3E9F16AD-7CD8-4B68-B6AA-7C4E18384912}" presName="horz1" presStyleCnt="0"/>
      <dgm:spPr/>
    </dgm:pt>
    <dgm:pt modelId="{648FA1A8-8B16-466B-87CB-BBA762FCC26A}" type="pres">
      <dgm:prSet presAssocID="{3E9F16AD-7CD8-4B68-B6AA-7C4E18384912}" presName="tx1" presStyleLbl="revTx" presStyleIdx="2" presStyleCnt="5"/>
      <dgm:spPr/>
    </dgm:pt>
    <dgm:pt modelId="{6DD18937-93A3-428F-A009-B47C20061A50}" type="pres">
      <dgm:prSet presAssocID="{3E9F16AD-7CD8-4B68-B6AA-7C4E18384912}" presName="vert1" presStyleCnt="0"/>
      <dgm:spPr/>
    </dgm:pt>
    <dgm:pt modelId="{EC4EEB24-8EE7-46BB-B43F-C164D2FFCA38}" type="pres">
      <dgm:prSet presAssocID="{91DCA295-A9C8-405E-9B56-BC06A8EE395D}" presName="thickLine" presStyleLbl="alignNode1" presStyleIdx="3" presStyleCnt="5"/>
      <dgm:spPr/>
    </dgm:pt>
    <dgm:pt modelId="{FAFF3F6A-8534-4533-A5C5-0E2032282D9C}" type="pres">
      <dgm:prSet presAssocID="{91DCA295-A9C8-405E-9B56-BC06A8EE395D}" presName="horz1" presStyleCnt="0"/>
      <dgm:spPr/>
    </dgm:pt>
    <dgm:pt modelId="{944076C3-DF82-42EE-B7E9-1476A3DA36B5}" type="pres">
      <dgm:prSet presAssocID="{91DCA295-A9C8-405E-9B56-BC06A8EE395D}" presName="tx1" presStyleLbl="revTx" presStyleIdx="3" presStyleCnt="5"/>
      <dgm:spPr/>
    </dgm:pt>
    <dgm:pt modelId="{76A0C3DA-A315-41DB-B892-1F2E710ABBFE}" type="pres">
      <dgm:prSet presAssocID="{91DCA295-A9C8-405E-9B56-BC06A8EE395D}" presName="vert1" presStyleCnt="0"/>
      <dgm:spPr/>
    </dgm:pt>
    <dgm:pt modelId="{38363256-59A3-4813-B94B-A61826F111DF}" type="pres">
      <dgm:prSet presAssocID="{02286C91-D622-4FE3-BBC1-7249979EC215}" presName="thickLine" presStyleLbl="alignNode1" presStyleIdx="4" presStyleCnt="5"/>
      <dgm:spPr/>
    </dgm:pt>
    <dgm:pt modelId="{609EA3E2-B901-4888-8165-4DD66ACDB807}" type="pres">
      <dgm:prSet presAssocID="{02286C91-D622-4FE3-BBC1-7249979EC215}" presName="horz1" presStyleCnt="0"/>
      <dgm:spPr/>
    </dgm:pt>
    <dgm:pt modelId="{EFA68382-1DC3-4A74-B19D-D5105CF9D9F4}" type="pres">
      <dgm:prSet presAssocID="{02286C91-D622-4FE3-BBC1-7249979EC215}" presName="tx1" presStyleLbl="revTx" presStyleIdx="4" presStyleCnt="5"/>
      <dgm:spPr/>
    </dgm:pt>
    <dgm:pt modelId="{CA0CBED4-BBCD-4590-809F-F75154B0148D}" type="pres">
      <dgm:prSet presAssocID="{02286C91-D622-4FE3-BBC1-7249979EC215}" presName="vert1" presStyleCnt="0"/>
      <dgm:spPr/>
    </dgm:pt>
  </dgm:ptLst>
  <dgm:cxnLst>
    <dgm:cxn modelId="{F5400D16-E889-44AC-91C6-9AEBDD765A99}" type="presOf" srcId="{91DCA295-A9C8-405E-9B56-BC06A8EE395D}" destId="{944076C3-DF82-42EE-B7E9-1476A3DA36B5}" srcOrd="0" destOrd="0" presId="urn:microsoft.com/office/officeart/2008/layout/LinedList"/>
    <dgm:cxn modelId="{D1BBB624-498C-4208-B14D-4E0A0BABC874}" type="presOf" srcId="{40AE9FEA-3491-43D8-8A3C-7A411005726B}" destId="{7BF34F7E-4719-42FC-A503-DF22F1C22BF3}" srcOrd="0" destOrd="0" presId="urn:microsoft.com/office/officeart/2008/layout/LinedList"/>
    <dgm:cxn modelId="{8293FB5E-F94E-47DA-8711-0C6796A6FFEE}" type="presOf" srcId="{02286C91-D622-4FE3-BBC1-7249979EC215}" destId="{EFA68382-1DC3-4A74-B19D-D5105CF9D9F4}" srcOrd="0" destOrd="0" presId="urn:microsoft.com/office/officeart/2008/layout/LinedList"/>
    <dgm:cxn modelId="{6917CE4A-DC45-4672-B1EF-B522DD1BF7BC}" type="presOf" srcId="{507A6C4C-D8A7-439D-88C1-9B9351CACBE7}" destId="{C62B449C-7250-4BC7-BD39-4EDD153D4B7F}" srcOrd="0" destOrd="0" presId="urn:microsoft.com/office/officeart/2008/layout/LinedList"/>
    <dgm:cxn modelId="{A2856551-F810-4EC6-8F96-AF738D7FCBF2}" srcId="{507A6C4C-D8A7-439D-88C1-9B9351CACBE7}" destId="{3E9F16AD-7CD8-4B68-B6AA-7C4E18384912}" srcOrd="2" destOrd="0" parTransId="{75B3604E-794B-49DF-8875-456B2D686374}" sibTransId="{89F6CF60-9EEE-42BD-925F-01706C4F2D2A}"/>
    <dgm:cxn modelId="{488A73A5-87EA-48A8-A760-4D6618AF5698}" srcId="{507A6C4C-D8A7-439D-88C1-9B9351CACBE7}" destId="{91DCA295-A9C8-405E-9B56-BC06A8EE395D}" srcOrd="3" destOrd="0" parTransId="{26B7C988-E8F0-40DF-B101-55EB6520ACB9}" sibTransId="{24FEC000-30CC-4A15-A353-88CAEE6F55E5}"/>
    <dgm:cxn modelId="{83E704A6-A760-4E6F-9BB3-4A8C5132456E}" type="presOf" srcId="{35E10C2A-2046-4349-80E7-F450E55EBB98}" destId="{1E0240F4-9809-4A69-A9F5-4D1511292DE2}" srcOrd="0" destOrd="0" presId="urn:microsoft.com/office/officeart/2008/layout/LinedList"/>
    <dgm:cxn modelId="{823A3AC3-2CF1-4ED3-939C-83468B2ACA6B}" srcId="{507A6C4C-D8A7-439D-88C1-9B9351CACBE7}" destId="{35E10C2A-2046-4349-80E7-F450E55EBB98}" srcOrd="1" destOrd="0" parTransId="{76BC2FA2-001A-40D9-8FB8-37C902A3EA88}" sibTransId="{D3818896-42AE-4F8E-90A0-1D45BC82F607}"/>
    <dgm:cxn modelId="{11CE6DCC-9D7C-429E-BC95-D8DF01696B40}" srcId="{507A6C4C-D8A7-439D-88C1-9B9351CACBE7}" destId="{40AE9FEA-3491-43D8-8A3C-7A411005726B}" srcOrd="0" destOrd="0" parTransId="{44FD9393-8B79-48BC-ACED-5F83DFD96B35}" sibTransId="{21943C0D-24CC-4F8A-B4D8-58DB08B88892}"/>
    <dgm:cxn modelId="{228E22DC-7C72-4D79-BEF0-98BA47E91044}" srcId="{507A6C4C-D8A7-439D-88C1-9B9351CACBE7}" destId="{02286C91-D622-4FE3-BBC1-7249979EC215}" srcOrd="4" destOrd="0" parTransId="{86C9E7DA-1312-494F-A6B1-D333B7EF21E4}" sibTransId="{452ED10D-4D1B-43D0-B3A8-87E534A8D5DD}"/>
    <dgm:cxn modelId="{40B552DE-D3E2-43BE-9E09-AE481D890330}" type="presOf" srcId="{3E9F16AD-7CD8-4B68-B6AA-7C4E18384912}" destId="{648FA1A8-8B16-466B-87CB-BBA762FCC26A}" srcOrd="0" destOrd="0" presId="urn:microsoft.com/office/officeart/2008/layout/LinedList"/>
    <dgm:cxn modelId="{5221E092-683C-4D29-8EC1-7F21DB6596E2}" type="presParOf" srcId="{C62B449C-7250-4BC7-BD39-4EDD153D4B7F}" destId="{16F03A29-6E74-4444-957A-24592E61E2A7}" srcOrd="0" destOrd="0" presId="urn:microsoft.com/office/officeart/2008/layout/LinedList"/>
    <dgm:cxn modelId="{DE1C5433-6C0C-4D5B-B9A8-DC8E6AD51399}" type="presParOf" srcId="{C62B449C-7250-4BC7-BD39-4EDD153D4B7F}" destId="{863ED7DD-2646-4B9E-A2ED-8172FA25DE29}" srcOrd="1" destOrd="0" presId="urn:microsoft.com/office/officeart/2008/layout/LinedList"/>
    <dgm:cxn modelId="{82B97FC5-8D15-4E7C-B1FB-9EED08FA08CE}" type="presParOf" srcId="{863ED7DD-2646-4B9E-A2ED-8172FA25DE29}" destId="{7BF34F7E-4719-42FC-A503-DF22F1C22BF3}" srcOrd="0" destOrd="0" presId="urn:microsoft.com/office/officeart/2008/layout/LinedList"/>
    <dgm:cxn modelId="{B486B90E-88EF-4C14-9552-1F44F502457C}" type="presParOf" srcId="{863ED7DD-2646-4B9E-A2ED-8172FA25DE29}" destId="{F478AE8D-1CBA-4B2C-AF84-8B2C4585E681}" srcOrd="1" destOrd="0" presId="urn:microsoft.com/office/officeart/2008/layout/LinedList"/>
    <dgm:cxn modelId="{5304DF27-E627-4FD6-890C-56971F92A17A}" type="presParOf" srcId="{C62B449C-7250-4BC7-BD39-4EDD153D4B7F}" destId="{240A3CEB-BF52-4DA8-B985-E878D391EA3D}" srcOrd="2" destOrd="0" presId="urn:microsoft.com/office/officeart/2008/layout/LinedList"/>
    <dgm:cxn modelId="{4D36C5AA-2960-41EA-82FE-7E763E08794E}" type="presParOf" srcId="{C62B449C-7250-4BC7-BD39-4EDD153D4B7F}" destId="{38BD5FC9-4A47-496B-82F5-7026611FE16C}" srcOrd="3" destOrd="0" presId="urn:microsoft.com/office/officeart/2008/layout/LinedList"/>
    <dgm:cxn modelId="{B8C9D8FB-443C-456D-A70C-11FE7BEDB03D}" type="presParOf" srcId="{38BD5FC9-4A47-496B-82F5-7026611FE16C}" destId="{1E0240F4-9809-4A69-A9F5-4D1511292DE2}" srcOrd="0" destOrd="0" presId="urn:microsoft.com/office/officeart/2008/layout/LinedList"/>
    <dgm:cxn modelId="{88C3BA79-B8B0-450C-8B46-BC98615F05C8}" type="presParOf" srcId="{38BD5FC9-4A47-496B-82F5-7026611FE16C}" destId="{5B97E4ED-43A9-4C52-B1CE-6364371F41D0}" srcOrd="1" destOrd="0" presId="urn:microsoft.com/office/officeart/2008/layout/LinedList"/>
    <dgm:cxn modelId="{BF7DAFEF-964A-4E63-B75B-F2E3F8491009}" type="presParOf" srcId="{C62B449C-7250-4BC7-BD39-4EDD153D4B7F}" destId="{1DDE7884-C9CE-4EF8-9E48-001791328370}" srcOrd="4" destOrd="0" presId="urn:microsoft.com/office/officeart/2008/layout/LinedList"/>
    <dgm:cxn modelId="{3FBF07CE-4CF0-4B43-937F-C25F398CBF6F}" type="presParOf" srcId="{C62B449C-7250-4BC7-BD39-4EDD153D4B7F}" destId="{E62BA6A0-3BC8-448C-931C-046D4EE5B1F4}" srcOrd="5" destOrd="0" presId="urn:microsoft.com/office/officeart/2008/layout/LinedList"/>
    <dgm:cxn modelId="{118B405A-8BEE-4C65-A40A-F6A6274D9CAB}" type="presParOf" srcId="{E62BA6A0-3BC8-448C-931C-046D4EE5B1F4}" destId="{648FA1A8-8B16-466B-87CB-BBA762FCC26A}" srcOrd="0" destOrd="0" presId="urn:microsoft.com/office/officeart/2008/layout/LinedList"/>
    <dgm:cxn modelId="{A6A1E52B-C0CD-4076-94E2-5A4233B653BD}" type="presParOf" srcId="{E62BA6A0-3BC8-448C-931C-046D4EE5B1F4}" destId="{6DD18937-93A3-428F-A009-B47C20061A50}" srcOrd="1" destOrd="0" presId="urn:microsoft.com/office/officeart/2008/layout/LinedList"/>
    <dgm:cxn modelId="{509305C5-CF3D-4A79-A4D6-E7115686F2BC}" type="presParOf" srcId="{C62B449C-7250-4BC7-BD39-4EDD153D4B7F}" destId="{EC4EEB24-8EE7-46BB-B43F-C164D2FFCA38}" srcOrd="6" destOrd="0" presId="urn:microsoft.com/office/officeart/2008/layout/LinedList"/>
    <dgm:cxn modelId="{21020D6F-67B4-4667-8B4A-47CA0C19DCC9}" type="presParOf" srcId="{C62B449C-7250-4BC7-BD39-4EDD153D4B7F}" destId="{FAFF3F6A-8534-4533-A5C5-0E2032282D9C}" srcOrd="7" destOrd="0" presId="urn:microsoft.com/office/officeart/2008/layout/LinedList"/>
    <dgm:cxn modelId="{BB7BDB44-4544-4ED5-A55D-B20058169986}" type="presParOf" srcId="{FAFF3F6A-8534-4533-A5C5-0E2032282D9C}" destId="{944076C3-DF82-42EE-B7E9-1476A3DA36B5}" srcOrd="0" destOrd="0" presId="urn:microsoft.com/office/officeart/2008/layout/LinedList"/>
    <dgm:cxn modelId="{332C5BF4-FFA8-42E2-AF41-1FBBAA632233}" type="presParOf" srcId="{FAFF3F6A-8534-4533-A5C5-0E2032282D9C}" destId="{76A0C3DA-A315-41DB-B892-1F2E710ABBFE}" srcOrd="1" destOrd="0" presId="urn:microsoft.com/office/officeart/2008/layout/LinedList"/>
    <dgm:cxn modelId="{81D1254F-90C7-4068-B4DB-13A4893D2070}" type="presParOf" srcId="{C62B449C-7250-4BC7-BD39-4EDD153D4B7F}" destId="{38363256-59A3-4813-B94B-A61826F111DF}" srcOrd="8" destOrd="0" presId="urn:microsoft.com/office/officeart/2008/layout/LinedList"/>
    <dgm:cxn modelId="{3E927FDD-9533-43FA-9A6A-2B5E61127EDA}" type="presParOf" srcId="{C62B449C-7250-4BC7-BD39-4EDD153D4B7F}" destId="{609EA3E2-B901-4888-8165-4DD66ACDB807}" srcOrd="9" destOrd="0" presId="urn:microsoft.com/office/officeart/2008/layout/LinedList"/>
    <dgm:cxn modelId="{80F3AAF4-3A08-46DD-B0DA-277611966F74}" type="presParOf" srcId="{609EA3E2-B901-4888-8165-4DD66ACDB807}" destId="{EFA68382-1DC3-4A74-B19D-D5105CF9D9F4}" srcOrd="0" destOrd="0" presId="urn:microsoft.com/office/officeart/2008/layout/LinedList"/>
    <dgm:cxn modelId="{7731BC39-153E-48EF-A4E0-835B9D61116A}" type="presParOf" srcId="{609EA3E2-B901-4888-8165-4DD66ACDB807}" destId="{CA0CBED4-BBCD-4590-809F-F75154B0148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40FB5F8-8EBF-434A-B47F-B8A9610F612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6C2996B-ED5B-4447-B5F9-27B2513FBF8B}">
      <dgm:prSet/>
      <dgm:spPr/>
      <dgm:t>
        <a:bodyPr/>
        <a:lstStyle/>
        <a:p>
          <a:r>
            <a:rPr lang="en-GB"/>
            <a:t>Skills base</a:t>
          </a:r>
          <a:endParaRPr lang="en-US"/>
        </a:p>
      </dgm:t>
    </dgm:pt>
    <dgm:pt modelId="{4FE5ACC1-688F-4CEB-B0E1-007B7DA9F875}" type="parTrans" cxnId="{E563E8C5-771A-40FD-8D56-80BEFDDB28E7}">
      <dgm:prSet/>
      <dgm:spPr/>
      <dgm:t>
        <a:bodyPr/>
        <a:lstStyle/>
        <a:p>
          <a:endParaRPr lang="en-US"/>
        </a:p>
      </dgm:t>
    </dgm:pt>
    <dgm:pt modelId="{A0E7BA12-3FD0-4456-BD6C-B17FA9217CB7}" type="sibTrans" cxnId="{E563E8C5-771A-40FD-8D56-80BEFDDB28E7}">
      <dgm:prSet/>
      <dgm:spPr/>
      <dgm:t>
        <a:bodyPr/>
        <a:lstStyle/>
        <a:p>
          <a:endParaRPr lang="en-US"/>
        </a:p>
      </dgm:t>
    </dgm:pt>
    <dgm:pt modelId="{A5113BE5-B88A-4FAF-9D32-7679A62D4627}">
      <dgm:prSet/>
      <dgm:spPr/>
      <dgm:t>
        <a:bodyPr/>
        <a:lstStyle/>
        <a:p>
          <a:r>
            <a:rPr lang="en-GB"/>
            <a:t>The word challenge can conjure up all sorts of images</a:t>
          </a:r>
          <a:endParaRPr lang="en-US"/>
        </a:p>
      </dgm:t>
    </dgm:pt>
    <dgm:pt modelId="{A9277678-37A0-4F21-9673-C75B5103AFF8}" type="parTrans" cxnId="{689BF811-C0EB-4139-95D9-3133D2B623EC}">
      <dgm:prSet/>
      <dgm:spPr/>
      <dgm:t>
        <a:bodyPr/>
        <a:lstStyle/>
        <a:p>
          <a:endParaRPr lang="en-US"/>
        </a:p>
      </dgm:t>
    </dgm:pt>
    <dgm:pt modelId="{AFB10566-7847-4A34-A27D-61A330176BEE}" type="sibTrans" cxnId="{689BF811-C0EB-4139-95D9-3133D2B623EC}">
      <dgm:prSet/>
      <dgm:spPr/>
      <dgm:t>
        <a:bodyPr/>
        <a:lstStyle/>
        <a:p>
          <a:endParaRPr lang="en-US"/>
        </a:p>
      </dgm:t>
    </dgm:pt>
    <dgm:pt modelId="{514377D2-4D6A-45CB-97CC-8AA7CA71EB1C}">
      <dgm:prSet/>
      <dgm:spPr/>
      <dgm:t>
        <a:bodyPr/>
        <a:lstStyle/>
        <a:p>
          <a:r>
            <a:rPr lang="en-GB"/>
            <a:t>Think of “an invitation to consider something differently” rather than a “Challenge”!</a:t>
          </a:r>
          <a:endParaRPr lang="en-US"/>
        </a:p>
      </dgm:t>
    </dgm:pt>
    <dgm:pt modelId="{1BDDE6B5-17D0-491A-BFBF-84C5D77275BA}" type="parTrans" cxnId="{5BBC9DC8-4B88-49A3-BEE1-1E1D9652654B}">
      <dgm:prSet/>
      <dgm:spPr/>
      <dgm:t>
        <a:bodyPr/>
        <a:lstStyle/>
        <a:p>
          <a:endParaRPr lang="en-US"/>
        </a:p>
      </dgm:t>
    </dgm:pt>
    <dgm:pt modelId="{BA75B09B-73B4-4B07-A083-1E5302D61B86}" type="sibTrans" cxnId="{5BBC9DC8-4B88-49A3-BEE1-1E1D9652654B}">
      <dgm:prSet/>
      <dgm:spPr/>
      <dgm:t>
        <a:bodyPr/>
        <a:lstStyle/>
        <a:p>
          <a:endParaRPr lang="en-US"/>
        </a:p>
      </dgm:t>
    </dgm:pt>
    <dgm:pt modelId="{551E31DD-EC13-4B28-8949-49C205852B30}" type="pres">
      <dgm:prSet presAssocID="{840FB5F8-8EBF-434A-B47F-B8A9610F6125}" presName="linear" presStyleCnt="0">
        <dgm:presLayoutVars>
          <dgm:animLvl val="lvl"/>
          <dgm:resizeHandles val="exact"/>
        </dgm:presLayoutVars>
      </dgm:prSet>
      <dgm:spPr/>
    </dgm:pt>
    <dgm:pt modelId="{1CC7C004-9493-454A-AA88-20509557D0DD}" type="pres">
      <dgm:prSet presAssocID="{B6C2996B-ED5B-4447-B5F9-27B2513FBF8B}" presName="parentText" presStyleLbl="node1" presStyleIdx="0" presStyleCnt="3">
        <dgm:presLayoutVars>
          <dgm:chMax val="0"/>
          <dgm:bulletEnabled val="1"/>
        </dgm:presLayoutVars>
      </dgm:prSet>
      <dgm:spPr/>
    </dgm:pt>
    <dgm:pt modelId="{E4D1E69A-BCDD-4F28-833B-7068F01B2FA2}" type="pres">
      <dgm:prSet presAssocID="{A0E7BA12-3FD0-4456-BD6C-B17FA9217CB7}" presName="spacer" presStyleCnt="0"/>
      <dgm:spPr/>
    </dgm:pt>
    <dgm:pt modelId="{19DAD284-497E-43B2-AD61-3AA0E53A4339}" type="pres">
      <dgm:prSet presAssocID="{A5113BE5-B88A-4FAF-9D32-7679A62D4627}" presName="parentText" presStyleLbl="node1" presStyleIdx="1" presStyleCnt="3">
        <dgm:presLayoutVars>
          <dgm:chMax val="0"/>
          <dgm:bulletEnabled val="1"/>
        </dgm:presLayoutVars>
      </dgm:prSet>
      <dgm:spPr/>
    </dgm:pt>
    <dgm:pt modelId="{B4C9A4FD-A14A-4328-80D3-2FF409C898FB}" type="pres">
      <dgm:prSet presAssocID="{AFB10566-7847-4A34-A27D-61A330176BEE}" presName="spacer" presStyleCnt="0"/>
      <dgm:spPr/>
    </dgm:pt>
    <dgm:pt modelId="{DE2751A4-C38E-4DCD-934A-C7CDFC5C0EE0}" type="pres">
      <dgm:prSet presAssocID="{514377D2-4D6A-45CB-97CC-8AA7CA71EB1C}" presName="parentText" presStyleLbl="node1" presStyleIdx="2" presStyleCnt="3">
        <dgm:presLayoutVars>
          <dgm:chMax val="0"/>
          <dgm:bulletEnabled val="1"/>
        </dgm:presLayoutVars>
      </dgm:prSet>
      <dgm:spPr/>
    </dgm:pt>
  </dgm:ptLst>
  <dgm:cxnLst>
    <dgm:cxn modelId="{689BF811-C0EB-4139-95D9-3133D2B623EC}" srcId="{840FB5F8-8EBF-434A-B47F-B8A9610F6125}" destId="{A5113BE5-B88A-4FAF-9D32-7679A62D4627}" srcOrd="1" destOrd="0" parTransId="{A9277678-37A0-4F21-9673-C75B5103AFF8}" sibTransId="{AFB10566-7847-4A34-A27D-61A330176BEE}"/>
    <dgm:cxn modelId="{A296768C-1E43-4690-BB30-8023BE25505B}" type="presOf" srcId="{840FB5F8-8EBF-434A-B47F-B8A9610F6125}" destId="{551E31DD-EC13-4B28-8949-49C205852B30}" srcOrd="0" destOrd="0" presId="urn:microsoft.com/office/officeart/2005/8/layout/vList2"/>
    <dgm:cxn modelId="{F5B9B59A-B38C-4A9D-93C4-9A1A539C14F6}" type="presOf" srcId="{514377D2-4D6A-45CB-97CC-8AA7CA71EB1C}" destId="{DE2751A4-C38E-4DCD-934A-C7CDFC5C0EE0}" srcOrd="0" destOrd="0" presId="urn:microsoft.com/office/officeart/2005/8/layout/vList2"/>
    <dgm:cxn modelId="{D31078A2-1D68-4D76-A7F6-77600E3F9276}" type="presOf" srcId="{B6C2996B-ED5B-4447-B5F9-27B2513FBF8B}" destId="{1CC7C004-9493-454A-AA88-20509557D0DD}" srcOrd="0" destOrd="0" presId="urn:microsoft.com/office/officeart/2005/8/layout/vList2"/>
    <dgm:cxn modelId="{15908EB1-BF78-4AB1-8565-1625484ACBC8}" type="presOf" srcId="{A5113BE5-B88A-4FAF-9D32-7679A62D4627}" destId="{19DAD284-497E-43B2-AD61-3AA0E53A4339}" srcOrd="0" destOrd="0" presId="urn:microsoft.com/office/officeart/2005/8/layout/vList2"/>
    <dgm:cxn modelId="{E563E8C5-771A-40FD-8D56-80BEFDDB28E7}" srcId="{840FB5F8-8EBF-434A-B47F-B8A9610F6125}" destId="{B6C2996B-ED5B-4447-B5F9-27B2513FBF8B}" srcOrd="0" destOrd="0" parTransId="{4FE5ACC1-688F-4CEB-B0E1-007B7DA9F875}" sibTransId="{A0E7BA12-3FD0-4456-BD6C-B17FA9217CB7}"/>
    <dgm:cxn modelId="{5BBC9DC8-4B88-49A3-BEE1-1E1D9652654B}" srcId="{840FB5F8-8EBF-434A-B47F-B8A9610F6125}" destId="{514377D2-4D6A-45CB-97CC-8AA7CA71EB1C}" srcOrd="2" destOrd="0" parTransId="{1BDDE6B5-17D0-491A-BFBF-84C5D77275BA}" sibTransId="{BA75B09B-73B4-4B07-A083-1E5302D61B86}"/>
    <dgm:cxn modelId="{D15E30F5-B0C0-4686-B95A-F56C900CA89F}" type="presParOf" srcId="{551E31DD-EC13-4B28-8949-49C205852B30}" destId="{1CC7C004-9493-454A-AA88-20509557D0DD}" srcOrd="0" destOrd="0" presId="urn:microsoft.com/office/officeart/2005/8/layout/vList2"/>
    <dgm:cxn modelId="{9C156222-CF6E-4AF4-BDB0-F2B05FBC3902}" type="presParOf" srcId="{551E31DD-EC13-4B28-8949-49C205852B30}" destId="{E4D1E69A-BCDD-4F28-833B-7068F01B2FA2}" srcOrd="1" destOrd="0" presId="urn:microsoft.com/office/officeart/2005/8/layout/vList2"/>
    <dgm:cxn modelId="{E1680BF5-1400-4895-B029-EA798EBFEAD8}" type="presParOf" srcId="{551E31DD-EC13-4B28-8949-49C205852B30}" destId="{19DAD284-497E-43B2-AD61-3AA0E53A4339}" srcOrd="2" destOrd="0" presId="urn:microsoft.com/office/officeart/2005/8/layout/vList2"/>
    <dgm:cxn modelId="{8AAF1682-73C8-4664-9E79-79FFF0D41777}" type="presParOf" srcId="{551E31DD-EC13-4B28-8949-49C205852B30}" destId="{B4C9A4FD-A14A-4328-80D3-2FF409C898FB}" srcOrd="3" destOrd="0" presId="urn:microsoft.com/office/officeart/2005/8/layout/vList2"/>
    <dgm:cxn modelId="{171A3925-894F-42B5-8838-2D1B183D84FA}" type="presParOf" srcId="{551E31DD-EC13-4B28-8949-49C205852B30}" destId="{DE2751A4-C38E-4DCD-934A-C7CDFC5C0EE0}"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4D4B487-631C-4F71-8F1B-8A168A077E72}"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4280E13F-1530-4F8D-AE6D-A68D71EF6B77}">
      <dgm:prSet/>
      <dgm:spPr/>
      <dgm:t>
        <a:bodyPr/>
        <a:lstStyle/>
        <a:p>
          <a:r>
            <a:rPr lang="en-GB" b="1"/>
            <a:t>We mean………….</a:t>
          </a:r>
          <a:endParaRPr lang="en-US"/>
        </a:p>
      </dgm:t>
    </dgm:pt>
    <dgm:pt modelId="{4DA5E371-B004-4A39-BDEF-EB8A87BADC37}" type="parTrans" cxnId="{905E7BA9-88DD-4801-AFA9-31B52BD3BFDA}">
      <dgm:prSet/>
      <dgm:spPr/>
      <dgm:t>
        <a:bodyPr/>
        <a:lstStyle/>
        <a:p>
          <a:endParaRPr lang="en-US"/>
        </a:p>
      </dgm:t>
    </dgm:pt>
    <dgm:pt modelId="{1A4EE3D5-3F11-4DBC-9B50-935879FFF2F2}" type="sibTrans" cxnId="{905E7BA9-88DD-4801-AFA9-31B52BD3BFDA}">
      <dgm:prSet/>
      <dgm:spPr/>
      <dgm:t>
        <a:bodyPr/>
        <a:lstStyle/>
        <a:p>
          <a:endParaRPr lang="en-US"/>
        </a:p>
      </dgm:t>
    </dgm:pt>
    <dgm:pt modelId="{F5ACA305-0E98-4FC3-8746-71A5AADDF820}">
      <dgm:prSet/>
      <dgm:spPr/>
      <dgm:t>
        <a:bodyPr/>
        <a:lstStyle/>
        <a:p>
          <a:r>
            <a:rPr lang="en-GB"/>
            <a:t>Expanding awareness of thoughts, feelings and actions</a:t>
          </a:r>
          <a:endParaRPr lang="en-US"/>
        </a:p>
      </dgm:t>
    </dgm:pt>
    <dgm:pt modelId="{AFF97AA2-7330-4FE7-9C07-ABBE9676695C}" type="parTrans" cxnId="{2B4D4404-506A-40FA-9759-7F9C06AC3B40}">
      <dgm:prSet/>
      <dgm:spPr/>
      <dgm:t>
        <a:bodyPr/>
        <a:lstStyle/>
        <a:p>
          <a:endParaRPr lang="en-US"/>
        </a:p>
      </dgm:t>
    </dgm:pt>
    <dgm:pt modelId="{473CDB20-780C-484D-A4AC-70CD782DA908}" type="sibTrans" cxnId="{2B4D4404-506A-40FA-9759-7F9C06AC3B40}">
      <dgm:prSet/>
      <dgm:spPr/>
      <dgm:t>
        <a:bodyPr/>
        <a:lstStyle/>
        <a:p>
          <a:endParaRPr lang="en-US"/>
        </a:p>
      </dgm:t>
    </dgm:pt>
    <dgm:pt modelId="{3ED826AE-24B0-4A05-99E0-8861C8126270}">
      <dgm:prSet/>
      <dgm:spPr/>
      <dgm:t>
        <a:bodyPr/>
        <a:lstStyle/>
        <a:p>
          <a:r>
            <a:rPr lang="en-GB"/>
            <a:t>Stimulating clients to provide additional information</a:t>
          </a:r>
          <a:endParaRPr lang="en-US"/>
        </a:p>
      </dgm:t>
    </dgm:pt>
    <dgm:pt modelId="{44543FD4-23AC-406F-B49A-F4BE7B8A0123}" type="parTrans" cxnId="{08CC006C-11D5-4D15-8E78-04ACA4834298}">
      <dgm:prSet/>
      <dgm:spPr/>
      <dgm:t>
        <a:bodyPr/>
        <a:lstStyle/>
        <a:p>
          <a:endParaRPr lang="en-US"/>
        </a:p>
      </dgm:t>
    </dgm:pt>
    <dgm:pt modelId="{DEF00429-73B5-4015-85FF-DFAE9A2FB59A}" type="sibTrans" cxnId="{08CC006C-11D5-4D15-8E78-04ACA4834298}">
      <dgm:prSet/>
      <dgm:spPr/>
      <dgm:t>
        <a:bodyPr/>
        <a:lstStyle/>
        <a:p>
          <a:endParaRPr lang="en-US"/>
        </a:p>
      </dgm:t>
    </dgm:pt>
    <dgm:pt modelId="{BD581E31-88D1-4EAB-BF44-191D7BFBA744}" type="pres">
      <dgm:prSet presAssocID="{74D4B487-631C-4F71-8F1B-8A168A077E72}" presName="linear" presStyleCnt="0">
        <dgm:presLayoutVars>
          <dgm:animLvl val="lvl"/>
          <dgm:resizeHandles val="exact"/>
        </dgm:presLayoutVars>
      </dgm:prSet>
      <dgm:spPr/>
    </dgm:pt>
    <dgm:pt modelId="{7ED63366-F08C-4091-A0F5-09A4FFDD6C3A}" type="pres">
      <dgm:prSet presAssocID="{4280E13F-1530-4F8D-AE6D-A68D71EF6B77}" presName="parentText" presStyleLbl="node1" presStyleIdx="0" presStyleCnt="3">
        <dgm:presLayoutVars>
          <dgm:chMax val="0"/>
          <dgm:bulletEnabled val="1"/>
        </dgm:presLayoutVars>
      </dgm:prSet>
      <dgm:spPr/>
    </dgm:pt>
    <dgm:pt modelId="{18A173B0-5F22-49BD-A849-464FE37187BB}" type="pres">
      <dgm:prSet presAssocID="{1A4EE3D5-3F11-4DBC-9B50-935879FFF2F2}" presName="spacer" presStyleCnt="0"/>
      <dgm:spPr/>
    </dgm:pt>
    <dgm:pt modelId="{BCC997A2-3BF0-4A46-BF2E-2F237B989277}" type="pres">
      <dgm:prSet presAssocID="{F5ACA305-0E98-4FC3-8746-71A5AADDF820}" presName="parentText" presStyleLbl="node1" presStyleIdx="1" presStyleCnt="3">
        <dgm:presLayoutVars>
          <dgm:chMax val="0"/>
          <dgm:bulletEnabled val="1"/>
        </dgm:presLayoutVars>
      </dgm:prSet>
      <dgm:spPr/>
    </dgm:pt>
    <dgm:pt modelId="{43E41688-8A79-4A35-A7ED-27A6A0C2293C}" type="pres">
      <dgm:prSet presAssocID="{473CDB20-780C-484D-A4AC-70CD782DA908}" presName="spacer" presStyleCnt="0"/>
      <dgm:spPr/>
    </dgm:pt>
    <dgm:pt modelId="{3DBD28B7-C56C-4A4F-B2F2-5294E0B171AA}" type="pres">
      <dgm:prSet presAssocID="{3ED826AE-24B0-4A05-99E0-8861C8126270}" presName="parentText" presStyleLbl="node1" presStyleIdx="2" presStyleCnt="3">
        <dgm:presLayoutVars>
          <dgm:chMax val="0"/>
          <dgm:bulletEnabled val="1"/>
        </dgm:presLayoutVars>
      </dgm:prSet>
      <dgm:spPr/>
    </dgm:pt>
  </dgm:ptLst>
  <dgm:cxnLst>
    <dgm:cxn modelId="{2B4D4404-506A-40FA-9759-7F9C06AC3B40}" srcId="{74D4B487-631C-4F71-8F1B-8A168A077E72}" destId="{F5ACA305-0E98-4FC3-8746-71A5AADDF820}" srcOrd="1" destOrd="0" parTransId="{AFF97AA2-7330-4FE7-9C07-ABBE9676695C}" sibTransId="{473CDB20-780C-484D-A4AC-70CD782DA908}"/>
    <dgm:cxn modelId="{E824C30C-5695-4EB1-9D8D-5CF1028EB335}" type="presOf" srcId="{74D4B487-631C-4F71-8F1B-8A168A077E72}" destId="{BD581E31-88D1-4EAB-BF44-191D7BFBA744}" srcOrd="0" destOrd="0" presId="urn:microsoft.com/office/officeart/2005/8/layout/vList2"/>
    <dgm:cxn modelId="{D863CD61-8B00-454E-9136-20519F0BB6F9}" type="presOf" srcId="{F5ACA305-0E98-4FC3-8746-71A5AADDF820}" destId="{BCC997A2-3BF0-4A46-BF2E-2F237B989277}" srcOrd="0" destOrd="0" presId="urn:microsoft.com/office/officeart/2005/8/layout/vList2"/>
    <dgm:cxn modelId="{5742F662-97B2-48F8-AE5D-4CD5AA313C3E}" type="presOf" srcId="{3ED826AE-24B0-4A05-99E0-8861C8126270}" destId="{3DBD28B7-C56C-4A4F-B2F2-5294E0B171AA}" srcOrd="0" destOrd="0" presId="urn:microsoft.com/office/officeart/2005/8/layout/vList2"/>
    <dgm:cxn modelId="{08CC006C-11D5-4D15-8E78-04ACA4834298}" srcId="{74D4B487-631C-4F71-8F1B-8A168A077E72}" destId="{3ED826AE-24B0-4A05-99E0-8861C8126270}" srcOrd="2" destOrd="0" parTransId="{44543FD4-23AC-406F-B49A-F4BE7B8A0123}" sibTransId="{DEF00429-73B5-4015-85FF-DFAE9A2FB59A}"/>
    <dgm:cxn modelId="{CF986B8F-2399-403A-B981-A664EADD54D9}" type="presOf" srcId="{4280E13F-1530-4F8D-AE6D-A68D71EF6B77}" destId="{7ED63366-F08C-4091-A0F5-09A4FFDD6C3A}" srcOrd="0" destOrd="0" presId="urn:microsoft.com/office/officeart/2005/8/layout/vList2"/>
    <dgm:cxn modelId="{905E7BA9-88DD-4801-AFA9-31B52BD3BFDA}" srcId="{74D4B487-631C-4F71-8F1B-8A168A077E72}" destId="{4280E13F-1530-4F8D-AE6D-A68D71EF6B77}" srcOrd="0" destOrd="0" parTransId="{4DA5E371-B004-4A39-BDEF-EB8A87BADC37}" sibTransId="{1A4EE3D5-3F11-4DBC-9B50-935879FFF2F2}"/>
    <dgm:cxn modelId="{712EF7DC-867E-4272-B355-63C16F7D236B}" type="presParOf" srcId="{BD581E31-88D1-4EAB-BF44-191D7BFBA744}" destId="{7ED63366-F08C-4091-A0F5-09A4FFDD6C3A}" srcOrd="0" destOrd="0" presId="urn:microsoft.com/office/officeart/2005/8/layout/vList2"/>
    <dgm:cxn modelId="{053867E8-AAF3-4BE2-8385-8F596162934C}" type="presParOf" srcId="{BD581E31-88D1-4EAB-BF44-191D7BFBA744}" destId="{18A173B0-5F22-49BD-A849-464FE37187BB}" srcOrd="1" destOrd="0" presId="urn:microsoft.com/office/officeart/2005/8/layout/vList2"/>
    <dgm:cxn modelId="{7FCADB3C-5AEF-4887-BBD1-D8E38D7196AF}" type="presParOf" srcId="{BD581E31-88D1-4EAB-BF44-191D7BFBA744}" destId="{BCC997A2-3BF0-4A46-BF2E-2F237B989277}" srcOrd="2" destOrd="0" presId="urn:microsoft.com/office/officeart/2005/8/layout/vList2"/>
    <dgm:cxn modelId="{BBA6E4A5-51BB-4853-AD01-3144EDDC486F}" type="presParOf" srcId="{BD581E31-88D1-4EAB-BF44-191D7BFBA744}" destId="{43E41688-8A79-4A35-A7ED-27A6A0C2293C}" srcOrd="3" destOrd="0" presId="urn:microsoft.com/office/officeart/2005/8/layout/vList2"/>
    <dgm:cxn modelId="{5A0A374A-7655-4969-8E91-3590EAB6C6B9}" type="presParOf" srcId="{BD581E31-88D1-4EAB-BF44-191D7BFBA744}" destId="{3DBD28B7-C56C-4A4F-B2F2-5294E0B171AA}"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31B1444-977D-4F3C-A856-0A6BC0435299}"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D36F98FA-77C2-4B1D-B6EA-0B8A45B41D40}">
      <dgm:prSet custT="1"/>
      <dgm:spPr/>
      <dgm:t>
        <a:bodyPr/>
        <a:lstStyle/>
        <a:p>
          <a:r>
            <a:rPr lang="en-GB" sz="3200" dirty="0"/>
            <a:t>“Between verbal, voice and body messages”</a:t>
          </a:r>
          <a:endParaRPr lang="en-US" sz="3200" dirty="0"/>
        </a:p>
      </dgm:t>
    </dgm:pt>
    <dgm:pt modelId="{85CFB7A4-2171-4D4F-8185-5B87451064E5}" type="parTrans" cxnId="{CF4FFC97-2C24-468B-9B20-6FFF2480D0F9}">
      <dgm:prSet/>
      <dgm:spPr/>
      <dgm:t>
        <a:bodyPr/>
        <a:lstStyle/>
        <a:p>
          <a:endParaRPr lang="en-US"/>
        </a:p>
      </dgm:t>
    </dgm:pt>
    <dgm:pt modelId="{FC285A97-C4B0-41C2-A1DD-3494821BF079}" type="sibTrans" cxnId="{CF4FFC97-2C24-468B-9B20-6FFF2480D0F9}">
      <dgm:prSet/>
      <dgm:spPr/>
      <dgm:t>
        <a:bodyPr/>
        <a:lstStyle/>
        <a:p>
          <a:endParaRPr lang="en-US"/>
        </a:p>
      </dgm:t>
    </dgm:pt>
    <dgm:pt modelId="{96A32392-A9CC-4C75-9054-3846951E9097}">
      <dgm:prSet custT="1"/>
      <dgm:spPr/>
      <dgm:t>
        <a:bodyPr/>
        <a:lstStyle/>
        <a:p>
          <a:r>
            <a:rPr lang="en-GB" sz="3200" dirty="0"/>
            <a:t>“You are saying something sad, yet I notice that you are smiling”</a:t>
          </a:r>
          <a:endParaRPr lang="en-US" sz="3200" dirty="0"/>
        </a:p>
      </dgm:t>
    </dgm:pt>
    <dgm:pt modelId="{D66AE6CE-76E0-442D-BD96-762EB51A7D55}" type="parTrans" cxnId="{BA190DCB-DF3C-44B8-8585-E93076BB2CBB}">
      <dgm:prSet/>
      <dgm:spPr/>
      <dgm:t>
        <a:bodyPr/>
        <a:lstStyle/>
        <a:p>
          <a:endParaRPr lang="en-US"/>
        </a:p>
      </dgm:t>
    </dgm:pt>
    <dgm:pt modelId="{DE2A4229-BF7C-4E56-A21A-F82F7E0E2971}" type="sibTrans" cxnId="{BA190DCB-DF3C-44B8-8585-E93076BB2CBB}">
      <dgm:prSet/>
      <dgm:spPr/>
      <dgm:t>
        <a:bodyPr/>
        <a:lstStyle/>
        <a:p>
          <a:endParaRPr lang="en-US"/>
        </a:p>
      </dgm:t>
    </dgm:pt>
    <dgm:pt modelId="{DB1304A9-158E-4DF4-9AC0-7C0FB384EB22}" type="pres">
      <dgm:prSet presAssocID="{F31B1444-977D-4F3C-A856-0A6BC0435299}" presName="root" presStyleCnt="0">
        <dgm:presLayoutVars>
          <dgm:dir/>
          <dgm:resizeHandles val="exact"/>
        </dgm:presLayoutVars>
      </dgm:prSet>
      <dgm:spPr/>
    </dgm:pt>
    <dgm:pt modelId="{C3035BD1-EB3F-4F17-973E-0EB6A7FDE103}" type="pres">
      <dgm:prSet presAssocID="{D36F98FA-77C2-4B1D-B6EA-0B8A45B41D40}" presName="compNode" presStyleCnt="0"/>
      <dgm:spPr/>
    </dgm:pt>
    <dgm:pt modelId="{F204BC1C-899F-4490-B537-45B6DE989807}" type="pres">
      <dgm:prSet presAssocID="{D36F98FA-77C2-4B1D-B6EA-0B8A45B41D4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313352D6-E63F-414E-A532-5507118B52CF}" type="pres">
      <dgm:prSet presAssocID="{D36F98FA-77C2-4B1D-B6EA-0B8A45B41D40}" presName="spaceRect" presStyleCnt="0"/>
      <dgm:spPr/>
    </dgm:pt>
    <dgm:pt modelId="{024D4B17-8325-4BD3-9F6A-0C080E5125E9}" type="pres">
      <dgm:prSet presAssocID="{D36F98FA-77C2-4B1D-B6EA-0B8A45B41D40}" presName="textRect" presStyleLbl="revTx" presStyleIdx="0" presStyleCnt="2" custLinFactNeighborX="6048" custLinFactNeighborY="-18729">
        <dgm:presLayoutVars>
          <dgm:chMax val="1"/>
          <dgm:chPref val="1"/>
        </dgm:presLayoutVars>
      </dgm:prSet>
      <dgm:spPr/>
    </dgm:pt>
    <dgm:pt modelId="{65ACDA7B-EDB1-4570-A864-E412111BF324}" type="pres">
      <dgm:prSet presAssocID="{FC285A97-C4B0-41C2-A1DD-3494821BF079}" presName="sibTrans" presStyleCnt="0"/>
      <dgm:spPr/>
    </dgm:pt>
    <dgm:pt modelId="{B1B3EC16-88AF-4207-9131-F7685FF8DB59}" type="pres">
      <dgm:prSet presAssocID="{96A32392-A9CC-4C75-9054-3846951E9097}" presName="compNode" presStyleCnt="0"/>
      <dgm:spPr/>
    </dgm:pt>
    <dgm:pt modelId="{9CC8959D-0D40-4F09-BD1F-64E0D65C8CFB}" type="pres">
      <dgm:prSet presAssocID="{96A32392-A9CC-4C75-9054-3846951E909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rying Face with No Fill"/>
        </a:ext>
      </dgm:extLst>
    </dgm:pt>
    <dgm:pt modelId="{8EB1DAF4-1EC9-47FA-8514-408197693380}" type="pres">
      <dgm:prSet presAssocID="{96A32392-A9CC-4C75-9054-3846951E9097}" presName="spaceRect" presStyleCnt="0"/>
      <dgm:spPr/>
    </dgm:pt>
    <dgm:pt modelId="{9B246F44-109E-41E5-B23F-334416C6588A}" type="pres">
      <dgm:prSet presAssocID="{96A32392-A9CC-4C75-9054-3846951E9097}" presName="textRect" presStyleLbl="revTx" presStyleIdx="1" presStyleCnt="2" custScaleX="133645" custScaleY="133144">
        <dgm:presLayoutVars>
          <dgm:chMax val="1"/>
          <dgm:chPref val="1"/>
        </dgm:presLayoutVars>
      </dgm:prSet>
      <dgm:spPr/>
    </dgm:pt>
  </dgm:ptLst>
  <dgm:cxnLst>
    <dgm:cxn modelId="{CF4FFC97-2C24-468B-9B20-6FFF2480D0F9}" srcId="{F31B1444-977D-4F3C-A856-0A6BC0435299}" destId="{D36F98FA-77C2-4B1D-B6EA-0B8A45B41D40}" srcOrd="0" destOrd="0" parTransId="{85CFB7A4-2171-4D4F-8185-5B87451064E5}" sibTransId="{FC285A97-C4B0-41C2-A1DD-3494821BF079}"/>
    <dgm:cxn modelId="{5860A4B9-7F6B-42C1-97AD-B1BC96E71CD6}" type="presOf" srcId="{F31B1444-977D-4F3C-A856-0A6BC0435299}" destId="{DB1304A9-158E-4DF4-9AC0-7C0FB384EB22}" srcOrd="0" destOrd="0" presId="urn:microsoft.com/office/officeart/2018/2/layout/IconLabelList"/>
    <dgm:cxn modelId="{3696A5BF-57A4-406A-A6AD-C85606353F2C}" type="presOf" srcId="{96A32392-A9CC-4C75-9054-3846951E9097}" destId="{9B246F44-109E-41E5-B23F-334416C6588A}" srcOrd="0" destOrd="0" presId="urn:microsoft.com/office/officeart/2018/2/layout/IconLabelList"/>
    <dgm:cxn modelId="{BA190DCB-DF3C-44B8-8585-E93076BB2CBB}" srcId="{F31B1444-977D-4F3C-A856-0A6BC0435299}" destId="{96A32392-A9CC-4C75-9054-3846951E9097}" srcOrd="1" destOrd="0" parTransId="{D66AE6CE-76E0-442D-BD96-762EB51A7D55}" sibTransId="{DE2A4229-BF7C-4E56-A21A-F82F7E0E2971}"/>
    <dgm:cxn modelId="{3BA190D9-C1B4-4423-9CC9-79AB61F4937F}" type="presOf" srcId="{D36F98FA-77C2-4B1D-B6EA-0B8A45B41D40}" destId="{024D4B17-8325-4BD3-9F6A-0C080E5125E9}" srcOrd="0" destOrd="0" presId="urn:microsoft.com/office/officeart/2018/2/layout/IconLabelList"/>
    <dgm:cxn modelId="{6E87F06C-57A9-4022-848D-3468A7032E71}" type="presParOf" srcId="{DB1304A9-158E-4DF4-9AC0-7C0FB384EB22}" destId="{C3035BD1-EB3F-4F17-973E-0EB6A7FDE103}" srcOrd="0" destOrd="0" presId="urn:microsoft.com/office/officeart/2018/2/layout/IconLabelList"/>
    <dgm:cxn modelId="{BE1E30C9-F586-4496-8967-6F926A7DBC47}" type="presParOf" srcId="{C3035BD1-EB3F-4F17-973E-0EB6A7FDE103}" destId="{F204BC1C-899F-4490-B537-45B6DE989807}" srcOrd="0" destOrd="0" presId="urn:microsoft.com/office/officeart/2018/2/layout/IconLabelList"/>
    <dgm:cxn modelId="{B58CF401-B565-47C7-84C1-685059F23F74}" type="presParOf" srcId="{C3035BD1-EB3F-4F17-973E-0EB6A7FDE103}" destId="{313352D6-E63F-414E-A532-5507118B52CF}" srcOrd="1" destOrd="0" presId="urn:microsoft.com/office/officeart/2018/2/layout/IconLabelList"/>
    <dgm:cxn modelId="{C0A9AA3E-5BA2-433D-80C1-AF99EC14520B}" type="presParOf" srcId="{C3035BD1-EB3F-4F17-973E-0EB6A7FDE103}" destId="{024D4B17-8325-4BD3-9F6A-0C080E5125E9}" srcOrd="2" destOrd="0" presId="urn:microsoft.com/office/officeart/2018/2/layout/IconLabelList"/>
    <dgm:cxn modelId="{A8694DB7-47A8-4981-9E6E-3A4F572A3A5E}" type="presParOf" srcId="{DB1304A9-158E-4DF4-9AC0-7C0FB384EB22}" destId="{65ACDA7B-EDB1-4570-A864-E412111BF324}" srcOrd="1" destOrd="0" presId="urn:microsoft.com/office/officeart/2018/2/layout/IconLabelList"/>
    <dgm:cxn modelId="{98920FBD-4DAB-4B73-BE9C-63653D65BACC}" type="presParOf" srcId="{DB1304A9-158E-4DF4-9AC0-7C0FB384EB22}" destId="{B1B3EC16-88AF-4207-9131-F7685FF8DB59}" srcOrd="2" destOrd="0" presId="urn:microsoft.com/office/officeart/2018/2/layout/IconLabelList"/>
    <dgm:cxn modelId="{88166512-F38F-4CB5-B5AE-0A5DC22D2B6C}" type="presParOf" srcId="{B1B3EC16-88AF-4207-9131-F7685FF8DB59}" destId="{9CC8959D-0D40-4F09-BD1F-64E0D65C8CFB}" srcOrd="0" destOrd="0" presId="urn:microsoft.com/office/officeart/2018/2/layout/IconLabelList"/>
    <dgm:cxn modelId="{88474787-6285-44A0-952C-3EB10A5A9E00}" type="presParOf" srcId="{B1B3EC16-88AF-4207-9131-F7685FF8DB59}" destId="{8EB1DAF4-1EC9-47FA-8514-408197693380}" srcOrd="1" destOrd="0" presId="urn:microsoft.com/office/officeart/2018/2/layout/IconLabelList"/>
    <dgm:cxn modelId="{CCD26A15-FAD3-4F6C-AD65-14968680DBBB}" type="presParOf" srcId="{B1B3EC16-88AF-4207-9131-F7685FF8DB59}" destId="{9B246F44-109E-41E5-B23F-334416C6588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60CBA13-462B-464D-8B87-258248A08A0B}"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E85DD8C5-85A8-413E-BF82-F8085AE84B35}">
      <dgm:prSet/>
      <dgm:spPr/>
      <dgm:t>
        <a:bodyPr/>
        <a:lstStyle/>
        <a:p>
          <a:r>
            <a:rPr lang="en-GB" dirty="0"/>
            <a:t>The therapist is likely to  </a:t>
          </a:r>
          <a:r>
            <a:rPr lang="en-GB" b="1" dirty="0"/>
            <a:t>not only observe </a:t>
          </a:r>
          <a:r>
            <a:rPr lang="en-GB" dirty="0"/>
            <a:t>and reflect body language, they specifically mention their observation of this action </a:t>
          </a:r>
          <a:r>
            <a:rPr lang="en-GB" b="1" dirty="0"/>
            <a:t>and ask what is happening for the person at that moment</a:t>
          </a:r>
          <a:endParaRPr lang="en-US" b="1" dirty="0"/>
        </a:p>
      </dgm:t>
    </dgm:pt>
    <dgm:pt modelId="{9617968B-9DB1-4CD1-AE4B-E74F64F92B35}" type="parTrans" cxnId="{16E25BFE-4DB7-4C77-8477-43B069F4D3EC}">
      <dgm:prSet/>
      <dgm:spPr/>
      <dgm:t>
        <a:bodyPr/>
        <a:lstStyle/>
        <a:p>
          <a:endParaRPr lang="en-US"/>
        </a:p>
      </dgm:t>
    </dgm:pt>
    <dgm:pt modelId="{E5D11EFA-EC13-415E-BA16-A3B0FC04F4EB}" type="sibTrans" cxnId="{16E25BFE-4DB7-4C77-8477-43B069F4D3EC}">
      <dgm:prSet/>
      <dgm:spPr/>
      <dgm:t>
        <a:bodyPr/>
        <a:lstStyle/>
        <a:p>
          <a:endParaRPr lang="en-US"/>
        </a:p>
      </dgm:t>
    </dgm:pt>
    <dgm:pt modelId="{94C2B6CB-094A-461D-94A1-73672836A138}">
      <dgm:prSet/>
      <dgm:spPr/>
      <dgm:t>
        <a:bodyPr/>
        <a:lstStyle/>
        <a:p>
          <a:r>
            <a:rPr lang="en-GB"/>
            <a:t>I’m noticing that you are tapping your foot as you say that, what is happening for you now?</a:t>
          </a:r>
          <a:endParaRPr lang="en-US"/>
        </a:p>
      </dgm:t>
    </dgm:pt>
    <dgm:pt modelId="{289F9936-4CF5-43A8-BB31-BAA0B2664F3E}" type="parTrans" cxnId="{522D12F3-C3A1-42E0-988A-877B18E9E7B1}">
      <dgm:prSet/>
      <dgm:spPr/>
      <dgm:t>
        <a:bodyPr/>
        <a:lstStyle/>
        <a:p>
          <a:endParaRPr lang="en-US"/>
        </a:p>
      </dgm:t>
    </dgm:pt>
    <dgm:pt modelId="{F13F1D88-4B1F-4731-9EDF-E2E71BAE39CC}" type="sibTrans" cxnId="{522D12F3-C3A1-42E0-988A-877B18E9E7B1}">
      <dgm:prSet/>
      <dgm:spPr/>
      <dgm:t>
        <a:bodyPr/>
        <a:lstStyle/>
        <a:p>
          <a:endParaRPr lang="en-US"/>
        </a:p>
      </dgm:t>
    </dgm:pt>
    <dgm:pt modelId="{A9094BC9-1E5E-4E12-84EF-FA7B2E7F8036}">
      <dgm:prSet/>
      <dgm:spPr/>
      <dgm:t>
        <a:bodyPr/>
        <a:lstStyle/>
        <a:p>
          <a:r>
            <a:rPr lang="en-GB"/>
            <a:t>Giving body language a voice</a:t>
          </a:r>
          <a:endParaRPr lang="en-US"/>
        </a:p>
      </dgm:t>
    </dgm:pt>
    <dgm:pt modelId="{089618D0-0718-4885-86CE-9288F835DD98}" type="parTrans" cxnId="{D5AD8EB1-7D6C-4426-9167-E880087032D6}">
      <dgm:prSet/>
      <dgm:spPr/>
      <dgm:t>
        <a:bodyPr/>
        <a:lstStyle/>
        <a:p>
          <a:endParaRPr lang="en-US"/>
        </a:p>
      </dgm:t>
    </dgm:pt>
    <dgm:pt modelId="{5904E065-3D22-4BAD-AE3B-FACC4918971B}" type="sibTrans" cxnId="{D5AD8EB1-7D6C-4426-9167-E880087032D6}">
      <dgm:prSet/>
      <dgm:spPr/>
      <dgm:t>
        <a:bodyPr/>
        <a:lstStyle/>
        <a:p>
          <a:endParaRPr lang="en-US"/>
        </a:p>
      </dgm:t>
    </dgm:pt>
    <dgm:pt modelId="{81F21FB3-9AAC-414F-AED7-CA2AFD872F70}" type="pres">
      <dgm:prSet presAssocID="{060CBA13-462B-464D-8B87-258248A08A0B}" presName="linear" presStyleCnt="0">
        <dgm:presLayoutVars>
          <dgm:animLvl val="lvl"/>
          <dgm:resizeHandles val="exact"/>
        </dgm:presLayoutVars>
      </dgm:prSet>
      <dgm:spPr/>
    </dgm:pt>
    <dgm:pt modelId="{222F1ABC-A851-4D65-9CE4-0CCD1BF61E7A}" type="pres">
      <dgm:prSet presAssocID="{E85DD8C5-85A8-413E-BF82-F8085AE84B35}" presName="parentText" presStyleLbl="node1" presStyleIdx="0" presStyleCnt="3">
        <dgm:presLayoutVars>
          <dgm:chMax val="0"/>
          <dgm:bulletEnabled val="1"/>
        </dgm:presLayoutVars>
      </dgm:prSet>
      <dgm:spPr/>
    </dgm:pt>
    <dgm:pt modelId="{F8577F3C-E153-47D5-966C-DD90CA0290D9}" type="pres">
      <dgm:prSet presAssocID="{E5D11EFA-EC13-415E-BA16-A3B0FC04F4EB}" presName="spacer" presStyleCnt="0"/>
      <dgm:spPr/>
    </dgm:pt>
    <dgm:pt modelId="{5202337A-8187-4BD4-87EB-21DBC4FF1818}" type="pres">
      <dgm:prSet presAssocID="{94C2B6CB-094A-461D-94A1-73672836A138}" presName="parentText" presStyleLbl="node1" presStyleIdx="1" presStyleCnt="3">
        <dgm:presLayoutVars>
          <dgm:chMax val="0"/>
          <dgm:bulletEnabled val="1"/>
        </dgm:presLayoutVars>
      </dgm:prSet>
      <dgm:spPr/>
    </dgm:pt>
    <dgm:pt modelId="{9D89F289-0B3F-49C2-95C2-18110556FEAA}" type="pres">
      <dgm:prSet presAssocID="{F13F1D88-4B1F-4731-9EDF-E2E71BAE39CC}" presName="spacer" presStyleCnt="0"/>
      <dgm:spPr/>
    </dgm:pt>
    <dgm:pt modelId="{45EBA1B7-9327-483E-9768-9D152E6B1399}" type="pres">
      <dgm:prSet presAssocID="{A9094BC9-1E5E-4E12-84EF-FA7B2E7F8036}" presName="parentText" presStyleLbl="node1" presStyleIdx="2" presStyleCnt="3">
        <dgm:presLayoutVars>
          <dgm:chMax val="0"/>
          <dgm:bulletEnabled val="1"/>
        </dgm:presLayoutVars>
      </dgm:prSet>
      <dgm:spPr/>
    </dgm:pt>
  </dgm:ptLst>
  <dgm:cxnLst>
    <dgm:cxn modelId="{2B00B343-1D4C-4393-9211-7F5F9931E911}" type="presOf" srcId="{E85DD8C5-85A8-413E-BF82-F8085AE84B35}" destId="{222F1ABC-A851-4D65-9CE4-0CCD1BF61E7A}" srcOrd="0" destOrd="0" presId="urn:microsoft.com/office/officeart/2005/8/layout/vList2"/>
    <dgm:cxn modelId="{59838045-0FB6-4810-8335-266A5F693C8C}" type="presOf" srcId="{060CBA13-462B-464D-8B87-258248A08A0B}" destId="{81F21FB3-9AAC-414F-AED7-CA2AFD872F70}" srcOrd="0" destOrd="0" presId="urn:microsoft.com/office/officeart/2005/8/layout/vList2"/>
    <dgm:cxn modelId="{556A48A6-9D2B-45C7-A2E5-F59F3D2709E3}" type="presOf" srcId="{A9094BC9-1E5E-4E12-84EF-FA7B2E7F8036}" destId="{45EBA1B7-9327-483E-9768-9D152E6B1399}" srcOrd="0" destOrd="0" presId="urn:microsoft.com/office/officeart/2005/8/layout/vList2"/>
    <dgm:cxn modelId="{D5AD8EB1-7D6C-4426-9167-E880087032D6}" srcId="{060CBA13-462B-464D-8B87-258248A08A0B}" destId="{A9094BC9-1E5E-4E12-84EF-FA7B2E7F8036}" srcOrd="2" destOrd="0" parTransId="{089618D0-0718-4885-86CE-9288F835DD98}" sibTransId="{5904E065-3D22-4BAD-AE3B-FACC4918971B}"/>
    <dgm:cxn modelId="{6BF4BDC8-A6D6-466D-93F2-5418329FCA9E}" type="presOf" srcId="{94C2B6CB-094A-461D-94A1-73672836A138}" destId="{5202337A-8187-4BD4-87EB-21DBC4FF1818}" srcOrd="0" destOrd="0" presId="urn:microsoft.com/office/officeart/2005/8/layout/vList2"/>
    <dgm:cxn modelId="{522D12F3-C3A1-42E0-988A-877B18E9E7B1}" srcId="{060CBA13-462B-464D-8B87-258248A08A0B}" destId="{94C2B6CB-094A-461D-94A1-73672836A138}" srcOrd="1" destOrd="0" parTransId="{289F9936-4CF5-43A8-BB31-BAA0B2664F3E}" sibTransId="{F13F1D88-4B1F-4731-9EDF-E2E71BAE39CC}"/>
    <dgm:cxn modelId="{16E25BFE-4DB7-4C77-8477-43B069F4D3EC}" srcId="{060CBA13-462B-464D-8B87-258248A08A0B}" destId="{E85DD8C5-85A8-413E-BF82-F8085AE84B35}" srcOrd="0" destOrd="0" parTransId="{9617968B-9DB1-4CD1-AE4B-E74F64F92B35}" sibTransId="{E5D11EFA-EC13-415E-BA16-A3B0FC04F4EB}"/>
    <dgm:cxn modelId="{33055AB1-41FE-48AD-9D8C-F1582E182CE0}" type="presParOf" srcId="{81F21FB3-9AAC-414F-AED7-CA2AFD872F70}" destId="{222F1ABC-A851-4D65-9CE4-0CCD1BF61E7A}" srcOrd="0" destOrd="0" presId="urn:microsoft.com/office/officeart/2005/8/layout/vList2"/>
    <dgm:cxn modelId="{88186F0F-53DC-421B-9AB9-361EEA8A6CDB}" type="presParOf" srcId="{81F21FB3-9AAC-414F-AED7-CA2AFD872F70}" destId="{F8577F3C-E153-47D5-966C-DD90CA0290D9}" srcOrd="1" destOrd="0" presId="urn:microsoft.com/office/officeart/2005/8/layout/vList2"/>
    <dgm:cxn modelId="{FA0BEDEE-46FE-4538-804B-410A907AFE2D}" type="presParOf" srcId="{81F21FB3-9AAC-414F-AED7-CA2AFD872F70}" destId="{5202337A-8187-4BD4-87EB-21DBC4FF1818}" srcOrd="2" destOrd="0" presId="urn:microsoft.com/office/officeart/2005/8/layout/vList2"/>
    <dgm:cxn modelId="{F330DE92-DA04-4A58-AC6A-17D297089FD3}" type="presParOf" srcId="{81F21FB3-9AAC-414F-AED7-CA2AFD872F70}" destId="{9D89F289-0B3F-49C2-95C2-18110556FEAA}" srcOrd="3" destOrd="0" presId="urn:microsoft.com/office/officeart/2005/8/layout/vList2"/>
    <dgm:cxn modelId="{33B259B3-32CC-4DE6-A007-C786FE873F36}" type="presParOf" srcId="{81F21FB3-9AAC-414F-AED7-CA2AFD872F70}" destId="{45EBA1B7-9327-483E-9768-9D152E6B139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A794337-C3C4-4F57-9C04-B217BF9C9C23}"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466E94F5-F20E-402D-9837-2F688B826517}">
      <dgm:prSet/>
      <dgm:spPr/>
      <dgm:t>
        <a:bodyPr/>
        <a:lstStyle/>
        <a:p>
          <a:r>
            <a:rPr lang="en-GB" dirty="0"/>
            <a:t>Role play helps individuals:</a:t>
          </a:r>
          <a:endParaRPr lang="en-US" dirty="0"/>
        </a:p>
      </dgm:t>
    </dgm:pt>
    <dgm:pt modelId="{A4779678-72E9-4D9B-A2C5-003780ACB1F3}" type="parTrans" cxnId="{741226D8-AA39-4801-94EE-3EB98546FC7E}">
      <dgm:prSet/>
      <dgm:spPr/>
      <dgm:t>
        <a:bodyPr/>
        <a:lstStyle/>
        <a:p>
          <a:endParaRPr lang="en-US"/>
        </a:p>
      </dgm:t>
    </dgm:pt>
    <dgm:pt modelId="{E2DA1E46-01F1-4E43-AF2E-238187688840}" type="sibTrans" cxnId="{741226D8-AA39-4801-94EE-3EB98546FC7E}">
      <dgm:prSet/>
      <dgm:spPr/>
      <dgm:t>
        <a:bodyPr/>
        <a:lstStyle/>
        <a:p>
          <a:endParaRPr lang="en-US"/>
        </a:p>
      </dgm:t>
    </dgm:pt>
    <dgm:pt modelId="{B5B933EA-34F7-49F3-AD5F-3F3E104B2D4C}">
      <dgm:prSet/>
      <dgm:spPr/>
      <dgm:t>
        <a:bodyPr/>
        <a:lstStyle/>
        <a:p>
          <a:r>
            <a:rPr lang="en-GB"/>
            <a:t>Experience different feelings and emotions</a:t>
          </a:r>
          <a:endParaRPr lang="en-US"/>
        </a:p>
      </dgm:t>
    </dgm:pt>
    <dgm:pt modelId="{8A281CCC-3E2C-4AE9-B2A6-A91AB8B01C15}" type="parTrans" cxnId="{7B12A814-B8AD-4C4B-91BB-77954ADEEDBB}">
      <dgm:prSet/>
      <dgm:spPr/>
      <dgm:t>
        <a:bodyPr/>
        <a:lstStyle/>
        <a:p>
          <a:endParaRPr lang="en-US"/>
        </a:p>
      </dgm:t>
    </dgm:pt>
    <dgm:pt modelId="{6E37450C-9287-4245-90DD-2FDEC2FF4E26}" type="sibTrans" cxnId="{7B12A814-B8AD-4C4B-91BB-77954ADEEDBB}">
      <dgm:prSet/>
      <dgm:spPr/>
      <dgm:t>
        <a:bodyPr/>
        <a:lstStyle/>
        <a:p>
          <a:endParaRPr lang="en-US"/>
        </a:p>
      </dgm:t>
    </dgm:pt>
    <dgm:pt modelId="{E2E9BBCD-0EA5-431C-A7EA-56D2AD721D2C}">
      <dgm:prSet/>
      <dgm:spPr/>
      <dgm:t>
        <a:bodyPr/>
        <a:lstStyle/>
        <a:p>
          <a:r>
            <a:rPr lang="en-GB"/>
            <a:t>Better understand how they present and organise themselves.</a:t>
          </a:r>
          <a:endParaRPr lang="en-US"/>
        </a:p>
      </dgm:t>
    </dgm:pt>
    <dgm:pt modelId="{27AD3909-3C2F-4298-919E-894109221029}" type="parTrans" cxnId="{572BBF3F-52B6-4B6D-B484-61693171A66A}">
      <dgm:prSet/>
      <dgm:spPr/>
      <dgm:t>
        <a:bodyPr/>
        <a:lstStyle/>
        <a:p>
          <a:endParaRPr lang="en-US"/>
        </a:p>
      </dgm:t>
    </dgm:pt>
    <dgm:pt modelId="{C52F16EA-BB33-4C48-A907-9F672B643EDF}" type="sibTrans" cxnId="{572BBF3F-52B6-4B6D-B484-61693171A66A}">
      <dgm:prSet/>
      <dgm:spPr/>
      <dgm:t>
        <a:bodyPr/>
        <a:lstStyle/>
        <a:p>
          <a:endParaRPr lang="en-US"/>
        </a:p>
      </dgm:t>
    </dgm:pt>
    <dgm:pt modelId="{B09708EF-06FD-4EAE-BF69-365111AE8331}" type="pres">
      <dgm:prSet presAssocID="{AA794337-C3C4-4F57-9C04-B217BF9C9C23}" presName="vert0" presStyleCnt="0">
        <dgm:presLayoutVars>
          <dgm:dir/>
          <dgm:animOne val="branch"/>
          <dgm:animLvl val="lvl"/>
        </dgm:presLayoutVars>
      </dgm:prSet>
      <dgm:spPr/>
    </dgm:pt>
    <dgm:pt modelId="{641B8F3C-3C12-4AFF-84C4-353D1F97DA6A}" type="pres">
      <dgm:prSet presAssocID="{466E94F5-F20E-402D-9837-2F688B826517}" presName="thickLine" presStyleLbl="alignNode1" presStyleIdx="0" presStyleCnt="3"/>
      <dgm:spPr/>
    </dgm:pt>
    <dgm:pt modelId="{D0553174-E0B1-4C1C-904F-38C39169494B}" type="pres">
      <dgm:prSet presAssocID="{466E94F5-F20E-402D-9837-2F688B826517}" presName="horz1" presStyleCnt="0"/>
      <dgm:spPr/>
    </dgm:pt>
    <dgm:pt modelId="{89A1FC19-CA37-4A98-A2E6-CEF912FB4B8C}" type="pres">
      <dgm:prSet presAssocID="{466E94F5-F20E-402D-9837-2F688B826517}" presName="tx1" presStyleLbl="revTx" presStyleIdx="0" presStyleCnt="3"/>
      <dgm:spPr/>
    </dgm:pt>
    <dgm:pt modelId="{F40FCE14-C095-4A71-A3DB-386FE00A97F4}" type="pres">
      <dgm:prSet presAssocID="{466E94F5-F20E-402D-9837-2F688B826517}" presName="vert1" presStyleCnt="0"/>
      <dgm:spPr/>
    </dgm:pt>
    <dgm:pt modelId="{6DB0A13B-5C5B-493F-A8E6-6B5ACB4E506C}" type="pres">
      <dgm:prSet presAssocID="{B5B933EA-34F7-49F3-AD5F-3F3E104B2D4C}" presName="thickLine" presStyleLbl="alignNode1" presStyleIdx="1" presStyleCnt="3"/>
      <dgm:spPr/>
    </dgm:pt>
    <dgm:pt modelId="{94C8C7F1-76B6-4C99-9ED4-A8B22A811DB0}" type="pres">
      <dgm:prSet presAssocID="{B5B933EA-34F7-49F3-AD5F-3F3E104B2D4C}" presName="horz1" presStyleCnt="0"/>
      <dgm:spPr/>
    </dgm:pt>
    <dgm:pt modelId="{5D6BA749-DE04-49A7-AE83-815D6E7AC659}" type="pres">
      <dgm:prSet presAssocID="{B5B933EA-34F7-49F3-AD5F-3F3E104B2D4C}" presName="tx1" presStyleLbl="revTx" presStyleIdx="1" presStyleCnt="3"/>
      <dgm:spPr/>
    </dgm:pt>
    <dgm:pt modelId="{5688DDE4-0DA1-4443-BEE9-A793415F6399}" type="pres">
      <dgm:prSet presAssocID="{B5B933EA-34F7-49F3-AD5F-3F3E104B2D4C}" presName="vert1" presStyleCnt="0"/>
      <dgm:spPr/>
    </dgm:pt>
    <dgm:pt modelId="{4D2B8D09-E8F3-4199-8E2F-603F5780D03C}" type="pres">
      <dgm:prSet presAssocID="{E2E9BBCD-0EA5-431C-A7EA-56D2AD721D2C}" presName="thickLine" presStyleLbl="alignNode1" presStyleIdx="2" presStyleCnt="3"/>
      <dgm:spPr/>
    </dgm:pt>
    <dgm:pt modelId="{A2B25661-D981-4FCC-B338-5645FEEE2F9E}" type="pres">
      <dgm:prSet presAssocID="{E2E9BBCD-0EA5-431C-A7EA-56D2AD721D2C}" presName="horz1" presStyleCnt="0"/>
      <dgm:spPr/>
    </dgm:pt>
    <dgm:pt modelId="{F9830A4A-7BD3-45F7-A23E-6126CB1E671D}" type="pres">
      <dgm:prSet presAssocID="{E2E9BBCD-0EA5-431C-A7EA-56D2AD721D2C}" presName="tx1" presStyleLbl="revTx" presStyleIdx="2" presStyleCnt="3"/>
      <dgm:spPr/>
    </dgm:pt>
    <dgm:pt modelId="{8525701F-131B-4E16-B0AC-37989B726C7D}" type="pres">
      <dgm:prSet presAssocID="{E2E9BBCD-0EA5-431C-A7EA-56D2AD721D2C}" presName="vert1" presStyleCnt="0"/>
      <dgm:spPr/>
    </dgm:pt>
  </dgm:ptLst>
  <dgm:cxnLst>
    <dgm:cxn modelId="{7B12A814-B8AD-4C4B-91BB-77954ADEEDBB}" srcId="{AA794337-C3C4-4F57-9C04-B217BF9C9C23}" destId="{B5B933EA-34F7-49F3-AD5F-3F3E104B2D4C}" srcOrd="1" destOrd="0" parTransId="{8A281CCC-3E2C-4AE9-B2A6-A91AB8B01C15}" sibTransId="{6E37450C-9287-4245-90DD-2FDEC2FF4E26}"/>
    <dgm:cxn modelId="{14B45C30-CEA7-421C-AB82-6B209477A45B}" type="presOf" srcId="{B5B933EA-34F7-49F3-AD5F-3F3E104B2D4C}" destId="{5D6BA749-DE04-49A7-AE83-815D6E7AC659}" srcOrd="0" destOrd="0" presId="urn:microsoft.com/office/officeart/2008/layout/LinedList"/>
    <dgm:cxn modelId="{5EB74438-F2F5-4D57-B3D9-D980F3FF0E1A}" type="presOf" srcId="{466E94F5-F20E-402D-9837-2F688B826517}" destId="{89A1FC19-CA37-4A98-A2E6-CEF912FB4B8C}" srcOrd="0" destOrd="0" presId="urn:microsoft.com/office/officeart/2008/layout/LinedList"/>
    <dgm:cxn modelId="{572BBF3F-52B6-4B6D-B484-61693171A66A}" srcId="{AA794337-C3C4-4F57-9C04-B217BF9C9C23}" destId="{E2E9BBCD-0EA5-431C-A7EA-56D2AD721D2C}" srcOrd="2" destOrd="0" parTransId="{27AD3909-3C2F-4298-919E-894109221029}" sibTransId="{C52F16EA-BB33-4C48-A907-9F672B643EDF}"/>
    <dgm:cxn modelId="{ECF61777-3FA1-4F7B-8A91-BAAE2F152B05}" type="presOf" srcId="{AA794337-C3C4-4F57-9C04-B217BF9C9C23}" destId="{B09708EF-06FD-4EAE-BF69-365111AE8331}" srcOrd="0" destOrd="0" presId="urn:microsoft.com/office/officeart/2008/layout/LinedList"/>
    <dgm:cxn modelId="{10CF94CC-4EFB-4E1C-9176-F74F635F1DA7}" type="presOf" srcId="{E2E9BBCD-0EA5-431C-A7EA-56D2AD721D2C}" destId="{F9830A4A-7BD3-45F7-A23E-6126CB1E671D}" srcOrd="0" destOrd="0" presId="urn:microsoft.com/office/officeart/2008/layout/LinedList"/>
    <dgm:cxn modelId="{741226D8-AA39-4801-94EE-3EB98546FC7E}" srcId="{AA794337-C3C4-4F57-9C04-B217BF9C9C23}" destId="{466E94F5-F20E-402D-9837-2F688B826517}" srcOrd="0" destOrd="0" parTransId="{A4779678-72E9-4D9B-A2C5-003780ACB1F3}" sibTransId="{E2DA1E46-01F1-4E43-AF2E-238187688840}"/>
    <dgm:cxn modelId="{FB16B9C8-C708-4A4D-B999-C7D055AC2A5D}" type="presParOf" srcId="{B09708EF-06FD-4EAE-BF69-365111AE8331}" destId="{641B8F3C-3C12-4AFF-84C4-353D1F97DA6A}" srcOrd="0" destOrd="0" presId="urn:microsoft.com/office/officeart/2008/layout/LinedList"/>
    <dgm:cxn modelId="{F9B06E5A-B2D4-47FA-8BF2-C22EB16DF825}" type="presParOf" srcId="{B09708EF-06FD-4EAE-BF69-365111AE8331}" destId="{D0553174-E0B1-4C1C-904F-38C39169494B}" srcOrd="1" destOrd="0" presId="urn:microsoft.com/office/officeart/2008/layout/LinedList"/>
    <dgm:cxn modelId="{F05B4A1E-B21A-437D-8811-538AC45C803F}" type="presParOf" srcId="{D0553174-E0B1-4C1C-904F-38C39169494B}" destId="{89A1FC19-CA37-4A98-A2E6-CEF912FB4B8C}" srcOrd="0" destOrd="0" presId="urn:microsoft.com/office/officeart/2008/layout/LinedList"/>
    <dgm:cxn modelId="{7B613DB3-23C4-4941-BF8C-6AC9924BB890}" type="presParOf" srcId="{D0553174-E0B1-4C1C-904F-38C39169494B}" destId="{F40FCE14-C095-4A71-A3DB-386FE00A97F4}" srcOrd="1" destOrd="0" presId="urn:microsoft.com/office/officeart/2008/layout/LinedList"/>
    <dgm:cxn modelId="{5B097988-1D21-4E23-B27D-C6F1FEF92AC5}" type="presParOf" srcId="{B09708EF-06FD-4EAE-BF69-365111AE8331}" destId="{6DB0A13B-5C5B-493F-A8E6-6B5ACB4E506C}" srcOrd="2" destOrd="0" presId="urn:microsoft.com/office/officeart/2008/layout/LinedList"/>
    <dgm:cxn modelId="{4EE3CE6F-4DD6-4BC3-A762-63E9D8177707}" type="presParOf" srcId="{B09708EF-06FD-4EAE-BF69-365111AE8331}" destId="{94C8C7F1-76B6-4C99-9ED4-A8B22A811DB0}" srcOrd="3" destOrd="0" presId="urn:microsoft.com/office/officeart/2008/layout/LinedList"/>
    <dgm:cxn modelId="{44F76D8F-607C-4756-A1F2-5B7E65D72C3A}" type="presParOf" srcId="{94C8C7F1-76B6-4C99-9ED4-A8B22A811DB0}" destId="{5D6BA749-DE04-49A7-AE83-815D6E7AC659}" srcOrd="0" destOrd="0" presId="urn:microsoft.com/office/officeart/2008/layout/LinedList"/>
    <dgm:cxn modelId="{5CD802C5-7688-4B26-A4BB-4F295A27BB4F}" type="presParOf" srcId="{94C8C7F1-76B6-4C99-9ED4-A8B22A811DB0}" destId="{5688DDE4-0DA1-4443-BEE9-A793415F6399}" srcOrd="1" destOrd="0" presId="urn:microsoft.com/office/officeart/2008/layout/LinedList"/>
    <dgm:cxn modelId="{22363AD2-4A81-4BDA-9774-682B201A9B87}" type="presParOf" srcId="{B09708EF-06FD-4EAE-BF69-365111AE8331}" destId="{4D2B8D09-E8F3-4199-8E2F-603F5780D03C}" srcOrd="4" destOrd="0" presId="urn:microsoft.com/office/officeart/2008/layout/LinedList"/>
    <dgm:cxn modelId="{40696150-511D-4F5D-AFD8-C81D2E1DCBDA}" type="presParOf" srcId="{B09708EF-06FD-4EAE-BF69-365111AE8331}" destId="{A2B25661-D981-4FCC-B338-5645FEEE2F9E}" srcOrd="5" destOrd="0" presId="urn:microsoft.com/office/officeart/2008/layout/LinedList"/>
    <dgm:cxn modelId="{E9993F11-82C8-422F-BDB0-97B05A358BC0}" type="presParOf" srcId="{A2B25661-D981-4FCC-B338-5645FEEE2F9E}" destId="{F9830A4A-7BD3-45F7-A23E-6126CB1E671D}" srcOrd="0" destOrd="0" presId="urn:microsoft.com/office/officeart/2008/layout/LinedList"/>
    <dgm:cxn modelId="{5B42580D-0BAE-4D42-A952-419C4BF3C269}" type="presParOf" srcId="{A2B25661-D981-4FCC-B338-5645FEEE2F9E}" destId="{8525701F-131B-4E16-B0AC-37989B726C7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C4A40D6-477B-4D80-99AF-D824CC25C51C}"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776FDC42-4841-443F-93F9-F9C8055210DC}">
      <dgm:prSet/>
      <dgm:spPr/>
      <dgm:t>
        <a:bodyPr/>
        <a:lstStyle/>
        <a:p>
          <a:r>
            <a:rPr lang="en-GB"/>
            <a:t>Practising new behaviours</a:t>
          </a:r>
          <a:endParaRPr lang="en-US"/>
        </a:p>
      </dgm:t>
    </dgm:pt>
    <dgm:pt modelId="{425210B2-A79E-4AC4-86A3-6BE15EDD9154}" type="parTrans" cxnId="{F249148D-BD86-45C5-9541-3D03D8626A15}">
      <dgm:prSet/>
      <dgm:spPr/>
      <dgm:t>
        <a:bodyPr/>
        <a:lstStyle/>
        <a:p>
          <a:endParaRPr lang="en-US"/>
        </a:p>
      </dgm:t>
    </dgm:pt>
    <dgm:pt modelId="{88FA7BBC-62EC-4B88-9DC4-8E88B15CFADE}" type="sibTrans" cxnId="{F249148D-BD86-45C5-9541-3D03D8626A15}">
      <dgm:prSet/>
      <dgm:spPr/>
      <dgm:t>
        <a:bodyPr/>
        <a:lstStyle/>
        <a:p>
          <a:endParaRPr lang="en-US"/>
        </a:p>
      </dgm:t>
    </dgm:pt>
    <dgm:pt modelId="{B965FD29-5D0D-4AC5-8BBE-D0978BCF9568}">
      <dgm:prSet/>
      <dgm:spPr/>
      <dgm:t>
        <a:bodyPr/>
        <a:lstStyle/>
        <a:p>
          <a:r>
            <a:rPr lang="en-GB"/>
            <a:t>Reverse role play</a:t>
          </a:r>
          <a:endParaRPr lang="en-US"/>
        </a:p>
      </dgm:t>
    </dgm:pt>
    <dgm:pt modelId="{37EBA7BD-4B59-4CAA-A27C-0020E9653BC6}" type="parTrans" cxnId="{CCFA3F87-3554-4ACF-B701-DA0B90DBB305}">
      <dgm:prSet/>
      <dgm:spPr/>
      <dgm:t>
        <a:bodyPr/>
        <a:lstStyle/>
        <a:p>
          <a:endParaRPr lang="en-US"/>
        </a:p>
      </dgm:t>
    </dgm:pt>
    <dgm:pt modelId="{656D2C30-A873-4058-8DC1-10CC4D56A35E}" type="sibTrans" cxnId="{CCFA3F87-3554-4ACF-B701-DA0B90DBB305}">
      <dgm:prSet/>
      <dgm:spPr/>
      <dgm:t>
        <a:bodyPr/>
        <a:lstStyle/>
        <a:p>
          <a:endParaRPr lang="en-US"/>
        </a:p>
      </dgm:t>
    </dgm:pt>
    <dgm:pt modelId="{6BF39632-0922-47DA-9DA7-7DF79840425C}" type="pres">
      <dgm:prSet presAssocID="{6C4A40D6-477B-4D80-99AF-D824CC25C51C}" presName="linear" presStyleCnt="0">
        <dgm:presLayoutVars>
          <dgm:animLvl val="lvl"/>
          <dgm:resizeHandles val="exact"/>
        </dgm:presLayoutVars>
      </dgm:prSet>
      <dgm:spPr/>
    </dgm:pt>
    <dgm:pt modelId="{1A94F243-257C-4FE1-A387-0F302AFE0C58}" type="pres">
      <dgm:prSet presAssocID="{776FDC42-4841-443F-93F9-F9C8055210DC}" presName="parentText" presStyleLbl="node1" presStyleIdx="0" presStyleCnt="2">
        <dgm:presLayoutVars>
          <dgm:chMax val="0"/>
          <dgm:bulletEnabled val="1"/>
        </dgm:presLayoutVars>
      </dgm:prSet>
      <dgm:spPr/>
    </dgm:pt>
    <dgm:pt modelId="{C732EB2E-31A4-4B99-8EE6-15E6364FADB4}" type="pres">
      <dgm:prSet presAssocID="{88FA7BBC-62EC-4B88-9DC4-8E88B15CFADE}" presName="spacer" presStyleCnt="0"/>
      <dgm:spPr/>
    </dgm:pt>
    <dgm:pt modelId="{04578B4A-1C0D-4B39-80F0-A5D71A888CB1}" type="pres">
      <dgm:prSet presAssocID="{B965FD29-5D0D-4AC5-8BBE-D0978BCF9568}" presName="parentText" presStyleLbl="node1" presStyleIdx="1" presStyleCnt="2">
        <dgm:presLayoutVars>
          <dgm:chMax val="0"/>
          <dgm:bulletEnabled val="1"/>
        </dgm:presLayoutVars>
      </dgm:prSet>
      <dgm:spPr/>
    </dgm:pt>
  </dgm:ptLst>
  <dgm:cxnLst>
    <dgm:cxn modelId="{CE3BC428-CD92-415F-8EF3-B3CAC7F0AA66}" type="presOf" srcId="{6C4A40D6-477B-4D80-99AF-D824CC25C51C}" destId="{6BF39632-0922-47DA-9DA7-7DF79840425C}" srcOrd="0" destOrd="0" presId="urn:microsoft.com/office/officeart/2005/8/layout/vList2"/>
    <dgm:cxn modelId="{2666CD46-CE75-47E0-92BD-FB81A860219A}" type="presOf" srcId="{776FDC42-4841-443F-93F9-F9C8055210DC}" destId="{1A94F243-257C-4FE1-A387-0F302AFE0C58}" srcOrd="0" destOrd="0" presId="urn:microsoft.com/office/officeart/2005/8/layout/vList2"/>
    <dgm:cxn modelId="{CCFA3F87-3554-4ACF-B701-DA0B90DBB305}" srcId="{6C4A40D6-477B-4D80-99AF-D824CC25C51C}" destId="{B965FD29-5D0D-4AC5-8BBE-D0978BCF9568}" srcOrd="1" destOrd="0" parTransId="{37EBA7BD-4B59-4CAA-A27C-0020E9653BC6}" sibTransId="{656D2C30-A873-4058-8DC1-10CC4D56A35E}"/>
    <dgm:cxn modelId="{F249148D-BD86-45C5-9541-3D03D8626A15}" srcId="{6C4A40D6-477B-4D80-99AF-D824CC25C51C}" destId="{776FDC42-4841-443F-93F9-F9C8055210DC}" srcOrd="0" destOrd="0" parTransId="{425210B2-A79E-4AC4-86A3-6BE15EDD9154}" sibTransId="{88FA7BBC-62EC-4B88-9DC4-8E88B15CFADE}"/>
    <dgm:cxn modelId="{9A9CCAEA-E2C4-4993-9EF7-DC366E04B9F2}" type="presOf" srcId="{B965FD29-5D0D-4AC5-8BBE-D0978BCF9568}" destId="{04578B4A-1C0D-4B39-80F0-A5D71A888CB1}" srcOrd="0" destOrd="0" presId="urn:microsoft.com/office/officeart/2005/8/layout/vList2"/>
    <dgm:cxn modelId="{C528A41D-59A8-46B7-BFB4-CCDF095068D9}" type="presParOf" srcId="{6BF39632-0922-47DA-9DA7-7DF79840425C}" destId="{1A94F243-257C-4FE1-A387-0F302AFE0C58}" srcOrd="0" destOrd="0" presId="urn:microsoft.com/office/officeart/2005/8/layout/vList2"/>
    <dgm:cxn modelId="{B290DA07-BCC7-4951-A16D-AFA266CA25FD}" type="presParOf" srcId="{6BF39632-0922-47DA-9DA7-7DF79840425C}" destId="{C732EB2E-31A4-4B99-8EE6-15E6364FADB4}" srcOrd="1" destOrd="0" presId="urn:microsoft.com/office/officeart/2005/8/layout/vList2"/>
    <dgm:cxn modelId="{8615A542-4B2A-44F1-B137-3B77B00F6B58}" type="presParOf" srcId="{6BF39632-0922-47DA-9DA7-7DF79840425C}" destId="{04578B4A-1C0D-4B39-80F0-A5D71A888CB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0F8F576-E191-4591-B4E4-07081972969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87D2E972-F704-4C87-B375-FE89DD259DC6}">
      <dgm:prSet/>
      <dgm:spPr/>
      <dgm:t>
        <a:bodyPr/>
        <a:lstStyle/>
        <a:p>
          <a:r>
            <a:rPr lang="en-GB"/>
            <a:t>Use a here-and-now perspective. </a:t>
          </a:r>
          <a:endParaRPr lang="en-US"/>
        </a:p>
      </dgm:t>
    </dgm:pt>
    <dgm:pt modelId="{E75E6D31-23B1-4047-9D9A-216C73BECCAA}" type="parTrans" cxnId="{C577517A-FCD1-4582-9A76-60BCA706E9AA}">
      <dgm:prSet/>
      <dgm:spPr/>
      <dgm:t>
        <a:bodyPr/>
        <a:lstStyle/>
        <a:p>
          <a:endParaRPr lang="en-US"/>
        </a:p>
      </dgm:t>
    </dgm:pt>
    <dgm:pt modelId="{863250C4-974C-4BC7-90D1-2E2F1F5DF328}" type="sibTrans" cxnId="{C577517A-FCD1-4582-9A76-60BCA706E9AA}">
      <dgm:prSet/>
      <dgm:spPr/>
      <dgm:t>
        <a:bodyPr/>
        <a:lstStyle/>
        <a:p>
          <a:endParaRPr lang="en-US"/>
        </a:p>
      </dgm:t>
    </dgm:pt>
    <dgm:pt modelId="{ADD8DE72-CD77-4736-BD54-DE32E54950FA}">
      <dgm:prSet/>
      <dgm:spPr/>
      <dgm:t>
        <a:bodyPr/>
        <a:lstStyle/>
        <a:p>
          <a:r>
            <a:rPr lang="en-GB"/>
            <a:t>Task a client to talk directly to a person they are discussing in therapy. </a:t>
          </a:r>
          <a:endParaRPr lang="en-US"/>
        </a:p>
      </dgm:t>
    </dgm:pt>
    <dgm:pt modelId="{8C4CE4D1-6030-4A3A-ACEA-1485B6AB791D}" type="parTrans" cxnId="{278BDF9C-4244-43C0-8510-0045B354BE42}">
      <dgm:prSet/>
      <dgm:spPr/>
      <dgm:t>
        <a:bodyPr/>
        <a:lstStyle/>
        <a:p>
          <a:endParaRPr lang="en-US"/>
        </a:p>
      </dgm:t>
    </dgm:pt>
    <dgm:pt modelId="{98D80AB5-DFED-418C-8A7C-FCFE4BCCA13F}" type="sibTrans" cxnId="{278BDF9C-4244-43C0-8510-0045B354BE42}">
      <dgm:prSet/>
      <dgm:spPr/>
      <dgm:t>
        <a:bodyPr/>
        <a:lstStyle/>
        <a:p>
          <a:endParaRPr lang="en-US"/>
        </a:p>
      </dgm:t>
    </dgm:pt>
    <dgm:pt modelId="{CD724135-5DD1-4910-B6F4-1206374D5541}">
      <dgm:prSet/>
      <dgm:spPr/>
      <dgm:t>
        <a:bodyPr/>
        <a:lstStyle/>
        <a:p>
          <a:r>
            <a:rPr lang="en-GB"/>
            <a:t>Bringing the past into the present.</a:t>
          </a:r>
          <a:endParaRPr lang="en-US"/>
        </a:p>
      </dgm:t>
    </dgm:pt>
    <dgm:pt modelId="{DADA0BB9-6884-4547-9499-373F3B5193B6}" type="parTrans" cxnId="{1FD1D2F1-C56D-4B3B-BCBF-FE01D45AC5FB}">
      <dgm:prSet/>
      <dgm:spPr/>
      <dgm:t>
        <a:bodyPr/>
        <a:lstStyle/>
        <a:p>
          <a:endParaRPr lang="en-US"/>
        </a:p>
      </dgm:t>
    </dgm:pt>
    <dgm:pt modelId="{D604209B-0EE0-4115-8007-5A1DA205B09E}" type="sibTrans" cxnId="{1FD1D2F1-C56D-4B3B-BCBF-FE01D45AC5FB}">
      <dgm:prSet/>
      <dgm:spPr/>
      <dgm:t>
        <a:bodyPr/>
        <a:lstStyle/>
        <a:p>
          <a:endParaRPr lang="en-US"/>
        </a:p>
      </dgm:t>
    </dgm:pt>
    <dgm:pt modelId="{CCFACB28-20B6-44A5-A3BD-5F43D64EB2CF}" type="pres">
      <dgm:prSet presAssocID="{30F8F576-E191-4591-B4E4-070819729699}" presName="linear" presStyleCnt="0">
        <dgm:presLayoutVars>
          <dgm:animLvl val="lvl"/>
          <dgm:resizeHandles val="exact"/>
        </dgm:presLayoutVars>
      </dgm:prSet>
      <dgm:spPr/>
    </dgm:pt>
    <dgm:pt modelId="{1629CC45-EC0B-439C-99B2-2BDA6BB695A4}" type="pres">
      <dgm:prSet presAssocID="{87D2E972-F704-4C87-B375-FE89DD259DC6}" presName="parentText" presStyleLbl="node1" presStyleIdx="0" presStyleCnt="3">
        <dgm:presLayoutVars>
          <dgm:chMax val="0"/>
          <dgm:bulletEnabled val="1"/>
        </dgm:presLayoutVars>
      </dgm:prSet>
      <dgm:spPr/>
    </dgm:pt>
    <dgm:pt modelId="{3BE1A879-A531-4986-9969-DACE44F95DA7}" type="pres">
      <dgm:prSet presAssocID="{863250C4-974C-4BC7-90D1-2E2F1F5DF328}" presName="spacer" presStyleCnt="0"/>
      <dgm:spPr/>
    </dgm:pt>
    <dgm:pt modelId="{A5B713CE-61D9-4EDC-B0EF-5BAC72491DBA}" type="pres">
      <dgm:prSet presAssocID="{ADD8DE72-CD77-4736-BD54-DE32E54950FA}" presName="parentText" presStyleLbl="node1" presStyleIdx="1" presStyleCnt="3">
        <dgm:presLayoutVars>
          <dgm:chMax val="0"/>
          <dgm:bulletEnabled val="1"/>
        </dgm:presLayoutVars>
      </dgm:prSet>
      <dgm:spPr/>
    </dgm:pt>
    <dgm:pt modelId="{897D0C12-3F01-4BF2-94AA-683EFDE99A92}" type="pres">
      <dgm:prSet presAssocID="{98D80AB5-DFED-418C-8A7C-FCFE4BCCA13F}" presName="spacer" presStyleCnt="0"/>
      <dgm:spPr/>
    </dgm:pt>
    <dgm:pt modelId="{F4226224-8EDF-4939-A646-DDB42884930C}" type="pres">
      <dgm:prSet presAssocID="{CD724135-5DD1-4910-B6F4-1206374D5541}" presName="parentText" presStyleLbl="node1" presStyleIdx="2" presStyleCnt="3">
        <dgm:presLayoutVars>
          <dgm:chMax val="0"/>
          <dgm:bulletEnabled val="1"/>
        </dgm:presLayoutVars>
      </dgm:prSet>
      <dgm:spPr/>
    </dgm:pt>
  </dgm:ptLst>
  <dgm:cxnLst>
    <dgm:cxn modelId="{02BE055B-BA69-4717-B003-87A0A4F1125F}" type="presOf" srcId="{30F8F576-E191-4591-B4E4-070819729699}" destId="{CCFACB28-20B6-44A5-A3BD-5F43D64EB2CF}" srcOrd="0" destOrd="0" presId="urn:microsoft.com/office/officeart/2005/8/layout/vList2"/>
    <dgm:cxn modelId="{8524B35C-4878-4D7E-881B-CF1CD5F78168}" type="presOf" srcId="{87D2E972-F704-4C87-B375-FE89DD259DC6}" destId="{1629CC45-EC0B-439C-99B2-2BDA6BB695A4}" srcOrd="0" destOrd="0" presId="urn:microsoft.com/office/officeart/2005/8/layout/vList2"/>
    <dgm:cxn modelId="{5339CD58-9276-4CE0-9E1A-2CF2D8F1008B}" type="presOf" srcId="{ADD8DE72-CD77-4736-BD54-DE32E54950FA}" destId="{A5B713CE-61D9-4EDC-B0EF-5BAC72491DBA}" srcOrd="0" destOrd="0" presId="urn:microsoft.com/office/officeart/2005/8/layout/vList2"/>
    <dgm:cxn modelId="{C577517A-FCD1-4582-9A76-60BCA706E9AA}" srcId="{30F8F576-E191-4591-B4E4-070819729699}" destId="{87D2E972-F704-4C87-B375-FE89DD259DC6}" srcOrd="0" destOrd="0" parTransId="{E75E6D31-23B1-4047-9D9A-216C73BECCAA}" sibTransId="{863250C4-974C-4BC7-90D1-2E2F1F5DF328}"/>
    <dgm:cxn modelId="{278BDF9C-4244-43C0-8510-0045B354BE42}" srcId="{30F8F576-E191-4591-B4E4-070819729699}" destId="{ADD8DE72-CD77-4736-BD54-DE32E54950FA}" srcOrd="1" destOrd="0" parTransId="{8C4CE4D1-6030-4A3A-ACEA-1485B6AB791D}" sibTransId="{98D80AB5-DFED-418C-8A7C-FCFE4BCCA13F}"/>
    <dgm:cxn modelId="{2ED4CED0-596E-47C8-951D-7B385DC6C4CD}" type="presOf" srcId="{CD724135-5DD1-4910-B6F4-1206374D5541}" destId="{F4226224-8EDF-4939-A646-DDB42884930C}" srcOrd="0" destOrd="0" presId="urn:microsoft.com/office/officeart/2005/8/layout/vList2"/>
    <dgm:cxn modelId="{1FD1D2F1-C56D-4B3B-BCBF-FE01D45AC5FB}" srcId="{30F8F576-E191-4591-B4E4-070819729699}" destId="{CD724135-5DD1-4910-B6F4-1206374D5541}" srcOrd="2" destOrd="0" parTransId="{DADA0BB9-6884-4547-9499-373F3B5193B6}" sibTransId="{D604209B-0EE0-4115-8007-5A1DA205B09E}"/>
    <dgm:cxn modelId="{6EADD21F-A1E8-43D8-8465-2771C1845F98}" type="presParOf" srcId="{CCFACB28-20B6-44A5-A3BD-5F43D64EB2CF}" destId="{1629CC45-EC0B-439C-99B2-2BDA6BB695A4}" srcOrd="0" destOrd="0" presId="urn:microsoft.com/office/officeart/2005/8/layout/vList2"/>
    <dgm:cxn modelId="{91885AB7-859D-4982-AE4E-BB82273239F5}" type="presParOf" srcId="{CCFACB28-20B6-44A5-A3BD-5F43D64EB2CF}" destId="{3BE1A879-A531-4986-9969-DACE44F95DA7}" srcOrd="1" destOrd="0" presId="urn:microsoft.com/office/officeart/2005/8/layout/vList2"/>
    <dgm:cxn modelId="{CCFEB0D4-503E-4592-8460-E2EB78016EF1}" type="presParOf" srcId="{CCFACB28-20B6-44A5-A3BD-5F43D64EB2CF}" destId="{A5B713CE-61D9-4EDC-B0EF-5BAC72491DBA}" srcOrd="2" destOrd="0" presId="urn:microsoft.com/office/officeart/2005/8/layout/vList2"/>
    <dgm:cxn modelId="{C8F6F150-3E6D-4EFF-B2DB-5DDF938EDC2C}" type="presParOf" srcId="{CCFACB28-20B6-44A5-A3BD-5F43D64EB2CF}" destId="{897D0C12-3F01-4BF2-94AA-683EFDE99A92}" srcOrd="3" destOrd="0" presId="urn:microsoft.com/office/officeart/2005/8/layout/vList2"/>
    <dgm:cxn modelId="{6BBFAE9A-EE66-4453-842C-9B2BE38F3794}" type="presParOf" srcId="{CCFACB28-20B6-44A5-A3BD-5F43D64EB2CF}" destId="{F4226224-8EDF-4939-A646-DDB42884930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7F0CCF7-E0BC-4603-BCDB-D8CCB93211E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3FB72DA5-DDE5-486D-95F2-CC942C51B317}">
      <dgm:prSet/>
      <dgm:spPr/>
      <dgm:t>
        <a:bodyPr/>
        <a:lstStyle/>
        <a:p>
          <a:r>
            <a:rPr lang="en-GB" dirty="0"/>
            <a:t>In Gestalt psychology when any aspect of a client’s life is </a:t>
          </a:r>
          <a:r>
            <a:rPr lang="en-GB" dirty="0">
              <a:solidFill>
                <a:srgbClr val="FF0000"/>
              </a:solidFill>
            </a:rPr>
            <a:t>left hanging, </a:t>
          </a:r>
          <a:r>
            <a:rPr lang="en-GB" dirty="0"/>
            <a:t>it is related to unfinished business. </a:t>
          </a:r>
          <a:endParaRPr lang="en-US" dirty="0"/>
        </a:p>
      </dgm:t>
    </dgm:pt>
    <dgm:pt modelId="{629E4433-4D10-4819-ACC5-4AA411A1311C}" type="parTrans" cxnId="{3260C96A-5A7A-451F-B46B-F4BA3294463A}">
      <dgm:prSet/>
      <dgm:spPr/>
      <dgm:t>
        <a:bodyPr/>
        <a:lstStyle/>
        <a:p>
          <a:endParaRPr lang="en-US"/>
        </a:p>
      </dgm:t>
    </dgm:pt>
    <dgm:pt modelId="{76ADDBD0-D040-4E93-9940-39CDFEE31018}" type="sibTrans" cxnId="{3260C96A-5A7A-451F-B46B-F4BA3294463A}">
      <dgm:prSet/>
      <dgm:spPr/>
      <dgm:t>
        <a:bodyPr/>
        <a:lstStyle/>
        <a:p>
          <a:endParaRPr lang="en-US"/>
        </a:p>
      </dgm:t>
    </dgm:pt>
    <dgm:pt modelId="{6E0B1FBF-23A6-4E40-8198-8FA386130860}">
      <dgm:prSet/>
      <dgm:spPr/>
      <dgm:t>
        <a:bodyPr/>
        <a:lstStyle/>
        <a:p>
          <a:r>
            <a:rPr lang="en-GB" dirty="0"/>
            <a:t>This state </a:t>
          </a:r>
          <a:r>
            <a:rPr lang="en-GB" dirty="0">
              <a:solidFill>
                <a:srgbClr val="FF0000"/>
              </a:solidFill>
            </a:rPr>
            <a:t>can eat away at a client</a:t>
          </a:r>
          <a:r>
            <a:rPr lang="en-GB" dirty="0"/>
            <a:t>, really affecting the quality of relationships and how a client sees the world. </a:t>
          </a:r>
          <a:endParaRPr lang="en-US" dirty="0"/>
        </a:p>
      </dgm:t>
    </dgm:pt>
    <dgm:pt modelId="{76E4A620-9618-4940-AEE5-72B7FAF70D49}" type="parTrans" cxnId="{6A6E6D25-3C85-4966-B208-D4C309E7039B}">
      <dgm:prSet/>
      <dgm:spPr/>
      <dgm:t>
        <a:bodyPr/>
        <a:lstStyle/>
        <a:p>
          <a:endParaRPr lang="en-US"/>
        </a:p>
      </dgm:t>
    </dgm:pt>
    <dgm:pt modelId="{8FE1DE11-FF19-4E93-BF43-1D6643E5A5C2}" type="sibTrans" cxnId="{6A6E6D25-3C85-4966-B208-D4C309E7039B}">
      <dgm:prSet/>
      <dgm:spPr/>
      <dgm:t>
        <a:bodyPr/>
        <a:lstStyle/>
        <a:p>
          <a:endParaRPr lang="en-US"/>
        </a:p>
      </dgm:t>
    </dgm:pt>
    <dgm:pt modelId="{BEB49384-F278-4C2C-99C7-5292D5D55947}">
      <dgm:prSet/>
      <dgm:spPr/>
      <dgm:t>
        <a:bodyPr/>
        <a:lstStyle/>
        <a:p>
          <a:r>
            <a:rPr lang="en-GB" dirty="0"/>
            <a:t>Some common experiences that are attached to unfinished business are </a:t>
          </a:r>
          <a:r>
            <a:rPr lang="en-GB" dirty="0">
              <a:solidFill>
                <a:srgbClr val="FF0000"/>
              </a:solidFill>
            </a:rPr>
            <a:t>abuse suffered at the hands of primary caregivers, </a:t>
          </a:r>
          <a:r>
            <a:rPr lang="en-GB" dirty="0"/>
            <a:t>difficult endings of </a:t>
          </a:r>
          <a:r>
            <a:rPr lang="en-GB" dirty="0">
              <a:solidFill>
                <a:srgbClr val="FF0000"/>
              </a:solidFill>
            </a:rPr>
            <a:t>romantic relationships,</a:t>
          </a:r>
          <a:r>
            <a:rPr lang="en-GB" dirty="0"/>
            <a:t> and </a:t>
          </a:r>
          <a:r>
            <a:rPr lang="en-GB" dirty="0">
              <a:solidFill>
                <a:srgbClr val="FF0000"/>
              </a:solidFill>
            </a:rPr>
            <a:t>deaths </a:t>
          </a:r>
          <a:r>
            <a:rPr lang="en-GB" dirty="0"/>
            <a:t>of important people.</a:t>
          </a:r>
          <a:endParaRPr lang="en-US" dirty="0"/>
        </a:p>
      </dgm:t>
    </dgm:pt>
    <dgm:pt modelId="{FAA55657-53DC-463B-BDA2-55FBC018D102}" type="parTrans" cxnId="{B3FEC803-9EFA-4E5E-8CC9-821F1BADFAFE}">
      <dgm:prSet/>
      <dgm:spPr/>
      <dgm:t>
        <a:bodyPr/>
        <a:lstStyle/>
        <a:p>
          <a:endParaRPr lang="en-US"/>
        </a:p>
      </dgm:t>
    </dgm:pt>
    <dgm:pt modelId="{2AFBB0B7-1B6A-4466-B0B2-FBFB95A14F0A}" type="sibTrans" cxnId="{B3FEC803-9EFA-4E5E-8CC9-821F1BADFAFE}">
      <dgm:prSet/>
      <dgm:spPr/>
      <dgm:t>
        <a:bodyPr/>
        <a:lstStyle/>
        <a:p>
          <a:endParaRPr lang="en-US"/>
        </a:p>
      </dgm:t>
    </dgm:pt>
    <dgm:pt modelId="{892F08A6-5E3E-457B-A426-087BC2D698AF}" type="pres">
      <dgm:prSet presAssocID="{57F0CCF7-E0BC-4603-BCDB-D8CCB93211E9}" presName="linear" presStyleCnt="0">
        <dgm:presLayoutVars>
          <dgm:animLvl val="lvl"/>
          <dgm:resizeHandles val="exact"/>
        </dgm:presLayoutVars>
      </dgm:prSet>
      <dgm:spPr/>
    </dgm:pt>
    <dgm:pt modelId="{5CDDA4A1-11BC-4BA9-B975-05F424D91F5F}" type="pres">
      <dgm:prSet presAssocID="{3FB72DA5-DDE5-486D-95F2-CC942C51B317}" presName="parentText" presStyleLbl="node1" presStyleIdx="0" presStyleCnt="3">
        <dgm:presLayoutVars>
          <dgm:chMax val="0"/>
          <dgm:bulletEnabled val="1"/>
        </dgm:presLayoutVars>
      </dgm:prSet>
      <dgm:spPr/>
    </dgm:pt>
    <dgm:pt modelId="{FF706922-5251-4F0B-B820-13399DB086D3}" type="pres">
      <dgm:prSet presAssocID="{76ADDBD0-D040-4E93-9940-39CDFEE31018}" presName="spacer" presStyleCnt="0"/>
      <dgm:spPr/>
    </dgm:pt>
    <dgm:pt modelId="{A146A33C-76B7-450F-8057-D870C4C94C7F}" type="pres">
      <dgm:prSet presAssocID="{6E0B1FBF-23A6-4E40-8198-8FA386130860}" presName="parentText" presStyleLbl="node1" presStyleIdx="1" presStyleCnt="3">
        <dgm:presLayoutVars>
          <dgm:chMax val="0"/>
          <dgm:bulletEnabled val="1"/>
        </dgm:presLayoutVars>
      </dgm:prSet>
      <dgm:spPr/>
    </dgm:pt>
    <dgm:pt modelId="{68B240A7-742F-4CBC-85CA-34C567C11C0B}" type="pres">
      <dgm:prSet presAssocID="{8FE1DE11-FF19-4E93-BF43-1D6643E5A5C2}" presName="spacer" presStyleCnt="0"/>
      <dgm:spPr/>
    </dgm:pt>
    <dgm:pt modelId="{4DD058CA-59C8-4DB1-B838-483D5DE89B8F}" type="pres">
      <dgm:prSet presAssocID="{BEB49384-F278-4C2C-99C7-5292D5D55947}" presName="parentText" presStyleLbl="node1" presStyleIdx="2" presStyleCnt="3">
        <dgm:presLayoutVars>
          <dgm:chMax val="0"/>
          <dgm:bulletEnabled val="1"/>
        </dgm:presLayoutVars>
      </dgm:prSet>
      <dgm:spPr/>
    </dgm:pt>
  </dgm:ptLst>
  <dgm:cxnLst>
    <dgm:cxn modelId="{B3FEC803-9EFA-4E5E-8CC9-821F1BADFAFE}" srcId="{57F0CCF7-E0BC-4603-BCDB-D8CCB93211E9}" destId="{BEB49384-F278-4C2C-99C7-5292D5D55947}" srcOrd="2" destOrd="0" parTransId="{FAA55657-53DC-463B-BDA2-55FBC018D102}" sibTransId="{2AFBB0B7-1B6A-4466-B0B2-FBFB95A14F0A}"/>
    <dgm:cxn modelId="{4E9FA31B-1771-41BC-854C-8A5F099A4BCF}" type="presOf" srcId="{BEB49384-F278-4C2C-99C7-5292D5D55947}" destId="{4DD058CA-59C8-4DB1-B838-483D5DE89B8F}" srcOrd="0" destOrd="0" presId="urn:microsoft.com/office/officeart/2005/8/layout/vList2"/>
    <dgm:cxn modelId="{6A6E6D25-3C85-4966-B208-D4C309E7039B}" srcId="{57F0CCF7-E0BC-4603-BCDB-D8CCB93211E9}" destId="{6E0B1FBF-23A6-4E40-8198-8FA386130860}" srcOrd="1" destOrd="0" parTransId="{76E4A620-9618-4940-AEE5-72B7FAF70D49}" sibTransId="{8FE1DE11-FF19-4E93-BF43-1D6643E5A5C2}"/>
    <dgm:cxn modelId="{3260C96A-5A7A-451F-B46B-F4BA3294463A}" srcId="{57F0CCF7-E0BC-4603-BCDB-D8CCB93211E9}" destId="{3FB72DA5-DDE5-486D-95F2-CC942C51B317}" srcOrd="0" destOrd="0" parTransId="{629E4433-4D10-4819-ACC5-4AA411A1311C}" sibTransId="{76ADDBD0-D040-4E93-9940-39CDFEE31018}"/>
    <dgm:cxn modelId="{4A60648F-B90E-43C1-A6CA-79572886FDA9}" type="presOf" srcId="{6E0B1FBF-23A6-4E40-8198-8FA386130860}" destId="{A146A33C-76B7-450F-8057-D870C4C94C7F}" srcOrd="0" destOrd="0" presId="urn:microsoft.com/office/officeart/2005/8/layout/vList2"/>
    <dgm:cxn modelId="{4EAA73A4-E811-475C-9664-47A64426918D}" type="presOf" srcId="{57F0CCF7-E0BC-4603-BCDB-D8CCB93211E9}" destId="{892F08A6-5E3E-457B-A426-087BC2D698AF}" srcOrd="0" destOrd="0" presId="urn:microsoft.com/office/officeart/2005/8/layout/vList2"/>
    <dgm:cxn modelId="{C20375B3-8A6C-4FFB-A144-D54FDC957C91}" type="presOf" srcId="{3FB72DA5-DDE5-486D-95F2-CC942C51B317}" destId="{5CDDA4A1-11BC-4BA9-B975-05F424D91F5F}" srcOrd="0" destOrd="0" presId="urn:microsoft.com/office/officeart/2005/8/layout/vList2"/>
    <dgm:cxn modelId="{F5D0FAF5-FA23-4229-91AA-2A00412FED21}" type="presParOf" srcId="{892F08A6-5E3E-457B-A426-087BC2D698AF}" destId="{5CDDA4A1-11BC-4BA9-B975-05F424D91F5F}" srcOrd="0" destOrd="0" presId="urn:microsoft.com/office/officeart/2005/8/layout/vList2"/>
    <dgm:cxn modelId="{1768C4A0-B016-4C96-BE88-A0D17389C034}" type="presParOf" srcId="{892F08A6-5E3E-457B-A426-087BC2D698AF}" destId="{FF706922-5251-4F0B-B820-13399DB086D3}" srcOrd="1" destOrd="0" presId="urn:microsoft.com/office/officeart/2005/8/layout/vList2"/>
    <dgm:cxn modelId="{D3320E84-A5BC-4619-8926-854EF2F86895}" type="presParOf" srcId="{892F08A6-5E3E-457B-A426-087BC2D698AF}" destId="{A146A33C-76B7-450F-8057-D870C4C94C7F}" srcOrd="2" destOrd="0" presId="urn:microsoft.com/office/officeart/2005/8/layout/vList2"/>
    <dgm:cxn modelId="{9EB356DB-7B6F-4E74-A9C7-20A5182A49D3}" type="presParOf" srcId="{892F08A6-5E3E-457B-A426-087BC2D698AF}" destId="{68B240A7-742F-4CBC-85CA-34C567C11C0B}" srcOrd="3" destOrd="0" presId="urn:microsoft.com/office/officeart/2005/8/layout/vList2"/>
    <dgm:cxn modelId="{6934B4DD-46DB-4F31-B2E1-548D761D4784}" type="presParOf" srcId="{892F08A6-5E3E-457B-A426-087BC2D698AF}" destId="{4DD058CA-59C8-4DB1-B838-483D5DE89B8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E6086F3-5F7C-4689-A6EA-905E503C3A67}"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F17FE711-F0DA-4FB3-B276-1E4BC27405C3}">
      <dgm:prSet/>
      <dgm:spPr/>
      <dgm:t>
        <a:bodyPr/>
        <a:lstStyle/>
        <a:p>
          <a:r>
            <a:rPr lang="en-GB"/>
            <a:t>Unfinished business can be understood by paying attention to what a client is doing with their body, and how it might contrast with their words.</a:t>
          </a:r>
          <a:endParaRPr lang="en-US"/>
        </a:p>
      </dgm:t>
    </dgm:pt>
    <dgm:pt modelId="{D0E05CF5-B70A-4FDC-8784-416B63B272B8}" type="parTrans" cxnId="{2F9F1BAF-CBAE-482F-9F80-3003993EBD33}">
      <dgm:prSet/>
      <dgm:spPr/>
      <dgm:t>
        <a:bodyPr/>
        <a:lstStyle/>
        <a:p>
          <a:endParaRPr lang="en-US"/>
        </a:p>
      </dgm:t>
    </dgm:pt>
    <dgm:pt modelId="{7B91617A-211C-46B5-BF33-8564B3CBF5CF}" type="sibTrans" cxnId="{2F9F1BAF-CBAE-482F-9F80-3003993EBD33}">
      <dgm:prSet/>
      <dgm:spPr/>
      <dgm:t>
        <a:bodyPr/>
        <a:lstStyle/>
        <a:p>
          <a:endParaRPr lang="en-US"/>
        </a:p>
      </dgm:t>
    </dgm:pt>
    <dgm:pt modelId="{DB7BD05F-154A-4F39-AD05-3012981952E2}">
      <dgm:prSet/>
      <dgm:spPr/>
      <dgm:t>
        <a:bodyPr/>
        <a:lstStyle/>
        <a:p>
          <a:r>
            <a:rPr lang="en-GB"/>
            <a:t>A therapist might ask their client to act out what a particular body part is saying</a:t>
          </a:r>
          <a:endParaRPr lang="en-US"/>
        </a:p>
      </dgm:t>
    </dgm:pt>
    <dgm:pt modelId="{51EE70B6-DC3D-401F-ACF5-878F96E19D79}" type="parTrans" cxnId="{3C54AD39-54F3-433D-AF89-9CBEE399C944}">
      <dgm:prSet/>
      <dgm:spPr/>
      <dgm:t>
        <a:bodyPr/>
        <a:lstStyle/>
        <a:p>
          <a:endParaRPr lang="en-US"/>
        </a:p>
      </dgm:t>
    </dgm:pt>
    <dgm:pt modelId="{07D1BA81-B50F-4273-9AAD-2E180F0F6C1F}" type="sibTrans" cxnId="{3C54AD39-54F3-433D-AF89-9CBEE399C944}">
      <dgm:prSet/>
      <dgm:spPr/>
      <dgm:t>
        <a:bodyPr/>
        <a:lstStyle/>
        <a:p>
          <a:endParaRPr lang="en-US"/>
        </a:p>
      </dgm:t>
    </dgm:pt>
    <dgm:pt modelId="{EC3C865E-22E3-4B06-A2B4-540955422564}" type="pres">
      <dgm:prSet presAssocID="{5E6086F3-5F7C-4689-A6EA-905E503C3A67}" presName="linear" presStyleCnt="0">
        <dgm:presLayoutVars>
          <dgm:animLvl val="lvl"/>
          <dgm:resizeHandles val="exact"/>
        </dgm:presLayoutVars>
      </dgm:prSet>
      <dgm:spPr/>
    </dgm:pt>
    <dgm:pt modelId="{AA030517-854B-4787-96E5-621FB0BC6E61}" type="pres">
      <dgm:prSet presAssocID="{F17FE711-F0DA-4FB3-B276-1E4BC27405C3}" presName="parentText" presStyleLbl="node1" presStyleIdx="0" presStyleCnt="2">
        <dgm:presLayoutVars>
          <dgm:chMax val="0"/>
          <dgm:bulletEnabled val="1"/>
        </dgm:presLayoutVars>
      </dgm:prSet>
      <dgm:spPr/>
    </dgm:pt>
    <dgm:pt modelId="{003FE90D-CBC4-43C2-A537-42B0B18D5B39}" type="pres">
      <dgm:prSet presAssocID="{7B91617A-211C-46B5-BF33-8564B3CBF5CF}" presName="spacer" presStyleCnt="0"/>
      <dgm:spPr/>
    </dgm:pt>
    <dgm:pt modelId="{C8C3B265-6B4B-4440-A4FB-E5C037CE400D}" type="pres">
      <dgm:prSet presAssocID="{DB7BD05F-154A-4F39-AD05-3012981952E2}" presName="parentText" presStyleLbl="node1" presStyleIdx="1" presStyleCnt="2">
        <dgm:presLayoutVars>
          <dgm:chMax val="0"/>
          <dgm:bulletEnabled val="1"/>
        </dgm:presLayoutVars>
      </dgm:prSet>
      <dgm:spPr/>
    </dgm:pt>
  </dgm:ptLst>
  <dgm:cxnLst>
    <dgm:cxn modelId="{BAD56930-ABFA-4FDD-9B22-EF3CB0038A14}" type="presOf" srcId="{DB7BD05F-154A-4F39-AD05-3012981952E2}" destId="{C8C3B265-6B4B-4440-A4FB-E5C037CE400D}" srcOrd="0" destOrd="0" presId="urn:microsoft.com/office/officeart/2005/8/layout/vList2"/>
    <dgm:cxn modelId="{3C54AD39-54F3-433D-AF89-9CBEE399C944}" srcId="{5E6086F3-5F7C-4689-A6EA-905E503C3A67}" destId="{DB7BD05F-154A-4F39-AD05-3012981952E2}" srcOrd="1" destOrd="0" parTransId="{51EE70B6-DC3D-401F-ACF5-878F96E19D79}" sibTransId="{07D1BA81-B50F-4273-9AAD-2E180F0F6C1F}"/>
    <dgm:cxn modelId="{7AE30D40-2121-48C9-B809-5A2E48F15369}" type="presOf" srcId="{5E6086F3-5F7C-4689-A6EA-905E503C3A67}" destId="{EC3C865E-22E3-4B06-A2B4-540955422564}" srcOrd="0" destOrd="0" presId="urn:microsoft.com/office/officeart/2005/8/layout/vList2"/>
    <dgm:cxn modelId="{4B31A271-FA54-4F20-9F33-4BC9E917D7B5}" type="presOf" srcId="{F17FE711-F0DA-4FB3-B276-1E4BC27405C3}" destId="{AA030517-854B-4787-96E5-621FB0BC6E61}" srcOrd="0" destOrd="0" presId="urn:microsoft.com/office/officeart/2005/8/layout/vList2"/>
    <dgm:cxn modelId="{2F9F1BAF-CBAE-482F-9F80-3003993EBD33}" srcId="{5E6086F3-5F7C-4689-A6EA-905E503C3A67}" destId="{F17FE711-F0DA-4FB3-B276-1E4BC27405C3}" srcOrd="0" destOrd="0" parTransId="{D0E05CF5-B70A-4FDC-8784-416B63B272B8}" sibTransId="{7B91617A-211C-46B5-BF33-8564B3CBF5CF}"/>
    <dgm:cxn modelId="{241AF1CB-1551-4C62-85C2-7AF0C9580EA3}" type="presParOf" srcId="{EC3C865E-22E3-4B06-A2B4-540955422564}" destId="{AA030517-854B-4787-96E5-621FB0BC6E61}" srcOrd="0" destOrd="0" presId="urn:microsoft.com/office/officeart/2005/8/layout/vList2"/>
    <dgm:cxn modelId="{7EAB4693-8A98-4C12-82FB-9AAFFE801F5B}" type="presParOf" srcId="{EC3C865E-22E3-4B06-A2B4-540955422564}" destId="{003FE90D-CBC4-43C2-A537-42B0B18D5B39}" srcOrd="1" destOrd="0" presId="urn:microsoft.com/office/officeart/2005/8/layout/vList2"/>
    <dgm:cxn modelId="{1D6D923E-1350-4C30-8E1B-E309DE56D396}" type="presParOf" srcId="{EC3C865E-22E3-4B06-A2B4-540955422564}" destId="{C8C3B265-6B4B-4440-A4FB-E5C037CE400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D69C811-31AE-4B1A-A4B6-5716E92864A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A52172F3-68D3-4500-9A73-74039D68259F}">
      <dgm:prSet/>
      <dgm:spPr/>
      <dgm:t>
        <a:bodyPr/>
        <a:lstStyle/>
        <a:p>
          <a:r>
            <a:rPr lang="en-GB"/>
            <a:t>People with unfinished business often resent the past and because of this are unable to focus on the here and now. </a:t>
          </a:r>
          <a:endParaRPr lang="en-US"/>
        </a:p>
      </dgm:t>
    </dgm:pt>
    <dgm:pt modelId="{124218AF-4384-4EBC-B008-4809EB15E021}" type="parTrans" cxnId="{2E331E39-4F35-492D-ABB3-6890A1D3AB2B}">
      <dgm:prSet/>
      <dgm:spPr/>
      <dgm:t>
        <a:bodyPr/>
        <a:lstStyle/>
        <a:p>
          <a:endParaRPr lang="en-US"/>
        </a:p>
      </dgm:t>
    </dgm:pt>
    <dgm:pt modelId="{098D6682-CFAF-4D53-BFA7-A71725E0705E}" type="sibTrans" cxnId="{2E331E39-4F35-492D-ABB3-6890A1D3AB2B}">
      <dgm:prSet/>
      <dgm:spPr/>
      <dgm:t>
        <a:bodyPr/>
        <a:lstStyle/>
        <a:p>
          <a:endParaRPr lang="en-US"/>
        </a:p>
      </dgm:t>
    </dgm:pt>
    <dgm:pt modelId="{94AC5FD9-B6C7-4600-94A9-2B619586E936}">
      <dgm:prSet/>
      <dgm:spPr/>
      <dgm:t>
        <a:bodyPr/>
        <a:lstStyle/>
        <a:p>
          <a:r>
            <a:rPr lang="en-GB"/>
            <a:t>A major goal of Gestalt Therapy is to help people work through their unfinished business and bring about closure.</a:t>
          </a:r>
          <a:endParaRPr lang="en-US"/>
        </a:p>
      </dgm:t>
    </dgm:pt>
    <dgm:pt modelId="{B49E90E3-A9CE-46B9-8845-D5F136E63EE4}" type="parTrans" cxnId="{3B0491ED-115F-4C6B-B007-203735AD8C44}">
      <dgm:prSet/>
      <dgm:spPr/>
      <dgm:t>
        <a:bodyPr/>
        <a:lstStyle/>
        <a:p>
          <a:endParaRPr lang="en-US"/>
        </a:p>
      </dgm:t>
    </dgm:pt>
    <dgm:pt modelId="{EB114D38-4411-4C34-B533-A1DFCFF77E07}" type="sibTrans" cxnId="{3B0491ED-115F-4C6B-B007-203735AD8C44}">
      <dgm:prSet/>
      <dgm:spPr/>
      <dgm:t>
        <a:bodyPr/>
        <a:lstStyle/>
        <a:p>
          <a:endParaRPr lang="en-US"/>
        </a:p>
      </dgm:t>
    </dgm:pt>
    <dgm:pt modelId="{8269A56B-1B47-4CAE-B5B1-F6A88DC86770}" type="pres">
      <dgm:prSet presAssocID="{FD69C811-31AE-4B1A-A4B6-5716E92864A9}" presName="linear" presStyleCnt="0">
        <dgm:presLayoutVars>
          <dgm:animLvl val="lvl"/>
          <dgm:resizeHandles val="exact"/>
        </dgm:presLayoutVars>
      </dgm:prSet>
      <dgm:spPr/>
    </dgm:pt>
    <dgm:pt modelId="{67B4DC9C-FA68-4FBA-8893-DA79D96771E5}" type="pres">
      <dgm:prSet presAssocID="{A52172F3-68D3-4500-9A73-74039D68259F}" presName="parentText" presStyleLbl="node1" presStyleIdx="0" presStyleCnt="2">
        <dgm:presLayoutVars>
          <dgm:chMax val="0"/>
          <dgm:bulletEnabled val="1"/>
        </dgm:presLayoutVars>
      </dgm:prSet>
      <dgm:spPr/>
    </dgm:pt>
    <dgm:pt modelId="{19898EFB-D2D4-40D8-AC0C-E9E5CE0912DE}" type="pres">
      <dgm:prSet presAssocID="{098D6682-CFAF-4D53-BFA7-A71725E0705E}" presName="spacer" presStyleCnt="0"/>
      <dgm:spPr/>
    </dgm:pt>
    <dgm:pt modelId="{55384C32-E53C-465F-90DC-D3D78E141374}" type="pres">
      <dgm:prSet presAssocID="{94AC5FD9-B6C7-4600-94A9-2B619586E936}" presName="parentText" presStyleLbl="node1" presStyleIdx="1" presStyleCnt="2">
        <dgm:presLayoutVars>
          <dgm:chMax val="0"/>
          <dgm:bulletEnabled val="1"/>
        </dgm:presLayoutVars>
      </dgm:prSet>
      <dgm:spPr/>
    </dgm:pt>
  </dgm:ptLst>
  <dgm:cxnLst>
    <dgm:cxn modelId="{2E331E39-4F35-492D-ABB3-6890A1D3AB2B}" srcId="{FD69C811-31AE-4B1A-A4B6-5716E92864A9}" destId="{A52172F3-68D3-4500-9A73-74039D68259F}" srcOrd="0" destOrd="0" parTransId="{124218AF-4384-4EBC-B008-4809EB15E021}" sibTransId="{098D6682-CFAF-4D53-BFA7-A71725E0705E}"/>
    <dgm:cxn modelId="{D2E7769C-5101-4022-AC45-CB3CF3EABB41}" type="presOf" srcId="{FD69C811-31AE-4B1A-A4B6-5716E92864A9}" destId="{8269A56B-1B47-4CAE-B5B1-F6A88DC86770}" srcOrd="0" destOrd="0" presId="urn:microsoft.com/office/officeart/2005/8/layout/vList2"/>
    <dgm:cxn modelId="{B52E2DAE-EE3C-47E6-800F-DFB53980A032}" type="presOf" srcId="{94AC5FD9-B6C7-4600-94A9-2B619586E936}" destId="{55384C32-E53C-465F-90DC-D3D78E141374}" srcOrd="0" destOrd="0" presId="urn:microsoft.com/office/officeart/2005/8/layout/vList2"/>
    <dgm:cxn modelId="{EF5C44CE-0C89-4AF1-B8DD-5D6A478E84AC}" type="presOf" srcId="{A52172F3-68D3-4500-9A73-74039D68259F}" destId="{67B4DC9C-FA68-4FBA-8893-DA79D96771E5}" srcOrd="0" destOrd="0" presId="urn:microsoft.com/office/officeart/2005/8/layout/vList2"/>
    <dgm:cxn modelId="{3B0491ED-115F-4C6B-B007-203735AD8C44}" srcId="{FD69C811-31AE-4B1A-A4B6-5716E92864A9}" destId="{94AC5FD9-B6C7-4600-94A9-2B619586E936}" srcOrd="1" destOrd="0" parTransId="{B49E90E3-A9CE-46B9-8845-D5F136E63EE4}" sibTransId="{EB114D38-4411-4C34-B533-A1DFCFF77E07}"/>
    <dgm:cxn modelId="{110CD5F8-BDF6-4188-B2E5-E4FB4A4DE74A}" type="presParOf" srcId="{8269A56B-1B47-4CAE-B5B1-F6A88DC86770}" destId="{67B4DC9C-FA68-4FBA-8893-DA79D96771E5}" srcOrd="0" destOrd="0" presId="urn:microsoft.com/office/officeart/2005/8/layout/vList2"/>
    <dgm:cxn modelId="{6BE14DA0-1796-4EC0-AC4F-DD95C38B0F09}" type="presParOf" srcId="{8269A56B-1B47-4CAE-B5B1-F6A88DC86770}" destId="{19898EFB-D2D4-40D8-AC0C-E9E5CE0912DE}" srcOrd="1" destOrd="0" presId="urn:microsoft.com/office/officeart/2005/8/layout/vList2"/>
    <dgm:cxn modelId="{F3BF85BC-2D8F-4221-B7CF-A95CAC9CFFCD}" type="presParOf" srcId="{8269A56B-1B47-4CAE-B5B1-F6A88DC86770}" destId="{55384C32-E53C-465F-90DC-D3D78E14137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091F72-18AC-404E-B671-042076E69405}">
      <dsp:nvSpPr>
        <dsp:cNvPr id="0" name=""/>
        <dsp:cNvSpPr/>
      </dsp:nvSpPr>
      <dsp:spPr>
        <a:xfrm>
          <a:off x="0" y="574"/>
          <a:ext cx="7012370" cy="13451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B42A74-B596-4F1A-8DE7-981511EE66A1}">
      <dsp:nvSpPr>
        <dsp:cNvPr id="0" name=""/>
        <dsp:cNvSpPr/>
      </dsp:nvSpPr>
      <dsp:spPr>
        <a:xfrm>
          <a:off x="406904" y="303230"/>
          <a:ext cx="739825" cy="7398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712CA02-D767-4D16-AB36-556570382F4C}">
      <dsp:nvSpPr>
        <dsp:cNvPr id="0" name=""/>
        <dsp:cNvSpPr/>
      </dsp:nvSpPr>
      <dsp:spPr>
        <a:xfrm>
          <a:off x="1553633" y="574"/>
          <a:ext cx="5458736" cy="1345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360" tIns="142360" rIns="142360" bIns="142360" numCol="1" spcCol="1270" anchor="ctr" anchorCtr="0">
          <a:noAutofit/>
        </a:bodyPr>
        <a:lstStyle/>
        <a:p>
          <a:pPr marL="0" lvl="0" indent="0" algn="l" defTabSz="1111250">
            <a:lnSpc>
              <a:spcPct val="100000"/>
            </a:lnSpc>
            <a:spcBef>
              <a:spcPct val="0"/>
            </a:spcBef>
            <a:spcAft>
              <a:spcPct val="35000"/>
            </a:spcAft>
            <a:buNone/>
          </a:pPr>
          <a:r>
            <a:rPr lang="en-GB" sz="2500" kern="1200"/>
            <a:t>I feel ….</a:t>
          </a:r>
          <a:endParaRPr lang="en-US" sz="2500" kern="1200"/>
        </a:p>
      </dsp:txBody>
      <dsp:txXfrm>
        <a:off x="1553633" y="574"/>
        <a:ext cx="5458736" cy="1345137"/>
      </dsp:txXfrm>
    </dsp:sp>
    <dsp:sp modelId="{ECE93A57-7F13-42E8-82C6-3F3C5201FCAB}">
      <dsp:nvSpPr>
        <dsp:cNvPr id="0" name=""/>
        <dsp:cNvSpPr/>
      </dsp:nvSpPr>
      <dsp:spPr>
        <a:xfrm>
          <a:off x="0" y="1681996"/>
          <a:ext cx="7012370" cy="13451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FCF078-827A-4FBF-ACA3-19367573F8D5}">
      <dsp:nvSpPr>
        <dsp:cNvPr id="0" name=""/>
        <dsp:cNvSpPr/>
      </dsp:nvSpPr>
      <dsp:spPr>
        <a:xfrm>
          <a:off x="406904" y="1984652"/>
          <a:ext cx="739825" cy="7398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6C09B7E-4DD8-4DB5-82FD-43AF576BBCEB}">
      <dsp:nvSpPr>
        <dsp:cNvPr id="0" name=""/>
        <dsp:cNvSpPr/>
      </dsp:nvSpPr>
      <dsp:spPr>
        <a:xfrm>
          <a:off x="1553633" y="1681996"/>
          <a:ext cx="5458736" cy="1345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360" tIns="142360" rIns="142360" bIns="142360" numCol="1" spcCol="1270" anchor="ctr" anchorCtr="0">
          <a:noAutofit/>
        </a:bodyPr>
        <a:lstStyle/>
        <a:p>
          <a:pPr marL="0" lvl="0" indent="0" algn="l" defTabSz="1111250">
            <a:lnSpc>
              <a:spcPct val="100000"/>
            </a:lnSpc>
            <a:spcBef>
              <a:spcPct val="0"/>
            </a:spcBef>
            <a:spcAft>
              <a:spcPct val="35000"/>
            </a:spcAft>
            <a:buNone/>
          </a:pPr>
          <a:r>
            <a:rPr lang="en-GB" sz="2500" kern="1200"/>
            <a:t>I notice …</a:t>
          </a:r>
          <a:endParaRPr lang="en-US" sz="2500" kern="1200"/>
        </a:p>
      </dsp:txBody>
      <dsp:txXfrm>
        <a:off x="1553633" y="1681996"/>
        <a:ext cx="5458736" cy="1345137"/>
      </dsp:txXfrm>
    </dsp:sp>
    <dsp:sp modelId="{C83A2896-8B47-4973-BFE9-2EC66A9F2EB5}">
      <dsp:nvSpPr>
        <dsp:cNvPr id="0" name=""/>
        <dsp:cNvSpPr/>
      </dsp:nvSpPr>
      <dsp:spPr>
        <a:xfrm>
          <a:off x="0" y="3363418"/>
          <a:ext cx="7012370" cy="13451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93888E-FE84-4A87-BA1D-1C7C6CDCAFE5}">
      <dsp:nvSpPr>
        <dsp:cNvPr id="0" name=""/>
        <dsp:cNvSpPr/>
      </dsp:nvSpPr>
      <dsp:spPr>
        <a:xfrm>
          <a:off x="406904" y="3666074"/>
          <a:ext cx="739825" cy="7398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336A116-7AA6-4F69-A5D0-8B3EC11C86AD}">
      <dsp:nvSpPr>
        <dsp:cNvPr id="0" name=""/>
        <dsp:cNvSpPr/>
      </dsp:nvSpPr>
      <dsp:spPr>
        <a:xfrm>
          <a:off x="1553633" y="3363418"/>
          <a:ext cx="5458736" cy="1345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360" tIns="142360" rIns="142360" bIns="142360" numCol="1" spcCol="1270" anchor="ctr" anchorCtr="0">
          <a:noAutofit/>
        </a:bodyPr>
        <a:lstStyle/>
        <a:p>
          <a:pPr marL="0" lvl="0" indent="0" algn="l" defTabSz="1111250">
            <a:lnSpc>
              <a:spcPct val="100000"/>
            </a:lnSpc>
            <a:spcBef>
              <a:spcPct val="0"/>
            </a:spcBef>
            <a:spcAft>
              <a:spcPct val="35000"/>
            </a:spcAft>
            <a:buNone/>
          </a:pPr>
          <a:r>
            <a:rPr lang="en-GB" sz="2500" kern="1200"/>
            <a:t>I imagine …</a:t>
          </a:r>
          <a:endParaRPr lang="en-US" sz="2500" kern="1200"/>
        </a:p>
      </dsp:txBody>
      <dsp:txXfrm>
        <a:off x="1553633" y="3363418"/>
        <a:ext cx="5458736" cy="13451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06C51E-1DFA-48BA-BE8B-D1281DFD9A86}">
      <dsp:nvSpPr>
        <dsp:cNvPr id="0" name=""/>
        <dsp:cNvSpPr/>
      </dsp:nvSpPr>
      <dsp:spPr>
        <a:xfrm>
          <a:off x="0" y="0"/>
          <a:ext cx="7012370" cy="0"/>
        </a:xfrm>
        <a:prstGeom prst="line">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229EC97F-F0CD-476B-AD2E-A11D9A758C38}">
      <dsp:nvSpPr>
        <dsp:cNvPr id="0" name=""/>
        <dsp:cNvSpPr/>
      </dsp:nvSpPr>
      <dsp:spPr>
        <a:xfrm>
          <a:off x="0" y="0"/>
          <a:ext cx="7012370" cy="2354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An example of this could be, "a heavy weight in my chest," or “a lump in my throat”, or “butterflies in my stomach or “my chest feels tight“.</a:t>
          </a:r>
          <a:endParaRPr lang="en-US" sz="3400" kern="1200"/>
        </a:p>
      </dsp:txBody>
      <dsp:txXfrm>
        <a:off x="0" y="0"/>
        <a:ext cx="7012370" cy="2354565"/>
      </dsp:txXfrm>
    </dsp:sp>
    <dsp:sp modelId="{E7659FF2-85CA-4F7D-B281-2EB11749B970}">
      <dsp:nvSpPr>
        <dsp:cNvPr id="0" name=""/>
        <dsp:cNvSpPr/>
      </dsp:nvSpPr>
      <dsp:spPr>
        <a:xfrm>
          <a:off x="0" y="2354565"/>
          <a:ext cx="7012370" cy="0"/>
        </a:xfrm>
        <a:prstGeom prst="line">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A918F8BA-A45C-4A30-B9FC-42E68003A0D1}">
      <dsp:nvSpPr>
        <dsp:cNvPr id="0" name=""/>
        <dsp:cNvSpPr/>
      </dsp:nvSpPr>
      <dsp:spPr>
        <a:xfrm>
          <a:off x="0" y="2354565"/>
          <a:ext cx="7012370" cy="2354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Bringing the emotional experience to awareness in the body helps the client stay present and process their emotions more effectively</a:t>
          </a:r>
          <a:endParaRPr lang="en-US" sz="3400" kern="1200"/>
        </a:p>
      </dsp:txBody>
      <dsp:txXfrm>
        <a:off x="0" y="2354565"/>
        <a:ext cx="7012370" cy="23545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0F634-D7F4-476F-B154-0BA4A1E3F47C}">
      <dsp:nvSpPr>
        <dsp:cNvPr id="0" name=""/>
        <dsp:cNvSpPr/>
      </dsp:nvSpPr>
      <dsp:spPr>
        <a:xfrm>
          <a:off x="1346" y="157219"/>
          <a:ext cx="4725967" cy="3000989"/>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BD7DB0-2C5C-44BA-B720-D577E600A83F}">
      <dsp:nvSpPr>
        <dsp:cNvPr id="0" name=""/>
        <dsp:cNvSpPr/>
      </dsp:nvSpPr>
      <dsp:spPr>
        <a:xfrm>
          <a:off x="526453" y="656071"/>
          <a:ext cx="4725967" cy="3000989"/>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en-GB" sz="5600" kern="1200"/>
            <a:t>ASSIGNMENT 1 – ANY QUESTIONS?</a:t>
          </a:r>
          <a:endParaRPr lang="en-US" sz="5600" kern="1200"/>
        </a:p>
      </dsp:txBody>
      <dsp:txXfrm>
        <a:off x="614349" y="743967"/>
        <a:ext cx="4550175" cy="2825197"/>
      </dsp:txXfrm>
    </dsp:sp>
    <dsp:sp modelId="{BD138209-565D-40F0-A18E-C9DFC5A0041D}">
      <dsp:nvSpPr>
        <dsp:cNvPr id="0" name=""/>
        <dsp:cNvSpPr/>
      </dsp:nvSpPr>
      <dsp:spPr>
        <a:xfrm>
          <a:off x="5777528" y="157219"/>
          <a:ext cx="4725967" cy="3000989"/>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D6F63D-96B2-4C21-BDD2-81DF043608DA}">
      <dsp:nvSpPr>
        <dsp:cNvPr id="0" name=""/>
        <dsp:cNvSpPr/>
      </dsp:nvSpPr>
      <dsp:spPr>
        <a:xfrm>
          <a:off x="6302636" y="656071"/>
          <a:ext cx="4725967" cy="3000989"/>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en-GB" sz="5600" kern="1200" dirty="0"/>
            <a:t>ASSIGNMENT 2 – ANY QUESTIONS?</a:t>
          </a:r>
          <a:endParaRPr lang="en-US" sz="5600" kern="1200" dirty="0"/>
        </a:p>
      </dsp:txBody>
      <dsp:txXfrm>
        <a:off x="6390532" y="743967"/>
        <a:ext cx="4550175" cy="28251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969243-B786-47F2-A5D8-5443AA08EF77}">
      <dsp:nvSpPr>
        <dsp:cNvPr id="0" name=""/>
        <dsp:cNvSpPr/>
      </dsp:nvSpPr>
      <dsp:spPr>
        <a:xfrm>
          <a:off x="0" y="287376"/>
          <a:ext cx="11029615" cy="1473706"/>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 I and thou, here and now.” </a:t>
          </a:r>
          <a:endParaRPr lang="en-US" sz="3900" kern="1200"/>
        </a:p>
      </dsp:txBody>
      <dsp:txXfrm>
        <a:off x="71940" y="359316"/>
        <a:ext cx="10885735" cy="1329826"/>
      </dsp:txXfrm>
    </dsp:sp>
    <dsp:sp modelId="{5B8EE16B-575A-494E-8F04-D3D4471722BA}">
      <dsp:nvSpPr>
        <dsp:cNvPr id="0" name=""/>
        <dsp:cNvSpPr/>
      </dsp:nvSpPr>
      <dsp:spPr>
        <a:xfrm>
          <a:off x="0" y="1873403"/>
          <a:ext cx="11029615" cy="1473706"/>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“Now” is the zero point between the past and the future, neither of which exists; only the now exists</a:t>
          </a:r>
          <a:endParaRPr lang="en-US" sz="3900" kern="1200"/>
        </a:p>
      </dsp:txBody>
      <dsp:txXfrm>
        <a:off x="71940" y="1945343"/>
        <a:ext cx="10885735" cy="13298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382A31-6317-4DAE-BD28-DC42F1F66519}">
      <dsp:nvSpPr>
        <dsp:cNvPr id="0" name=""/>
        <dsp:cNvSpPr/>
      </dsp:nvSpPr>
      <dsp:spPr>
        <a:xfrm>
          <a:off x="0" y="31685"/>
          <a:ext cx="7012370" cy="1473706"/>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(1) Theory</a:t>
          </a:r>
          <a:endParaRPr lang="en-US" sz="3900" kern="1200"/>
        </a:p>
      </dsp:txBody>
      <dsp:txXfrm>
        <a:off x="71940" y="103625"/>
        <a:ext cx="6868490" cy="1329826"/>
      </dsp:txXfrm>
    </dsp:sp>
    <dsp:sp modelId="{400F5593-2DD4-4FEA-BD7F-BFFFADF12005}">
      <dsp:nvSpPr>
        <dsp:cNvPr id="0" name=""/>
        <dsp:cNvSpPr/>
      </dsp:nvSpPr>
      <dsp:spPr>
        <a:xfrm>
          <a:off x="0" y="1617712"/>
          <a:ext cx="7012370" cy="1473706"/>
        </a:xfrm>
        <a:prstGeom prst="roundRect">
          <a:avLst/>
        </a:prstGeom>
        <a:gradFill rotWithShape="0">
          <a:gsLst>
            <a:gs pos="0">
              <a:schemeClr val="accent2">
                <a:hueOff val="-661686"/>
                <a:satOff val="746"/>
                <a:lumOff val="1765"/>
                <a:alphaOff val="0"/>
                <a:tint val="98000"/>
                <a:lumMod val="110000"/>
              </a:schemeClr>
            </a:gs>
            <a:gs pos="84000">
              <a:schemeClr val="accent2">
                <a:hueOff val="-661686"/>
                <a:satOff val="746"/>
                <a:lumOff val="1765"/>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(2) Practice</a:t>
          </a:r>
          <a:endParaRPr lang="en-US" sz="3900" kern="1200"/>
        </a:p>
      </dsp:txBody>
      <dsp:txXfrm>
        <a:off x="71940" y="1689652"/>
        <a:ext cx="6868490" cy="1329826"/>
      </dsp:txXfrm>
    </dsp:sp>
    <dsp:sp modelId="{25B4E1AE-746D-485A-8D0B-C0EA4447854A}">
      <dsp:nvSpPr>
        <dsp:cNvPr id="0" name=""/>
        <dsp:cNvSpPr/>
      </dsp:nvSpPr>
      <dsp:spPr>
        <a:xfrm>
          <a:off x="0" y="3203738"/>
          <a:ext cx="7012370" cy="1473706"/>
        </a:xfrm>
        <a:prstGeom prst="roundRect">
          <a:avLst/>
        </a:prstGeom>
        <a:gradFill rotWithShape="0">
          <a:gsLst>
            <a:gs pos="0">
              <a:schemeClr val="accent2">
                <a:hueOff val="-1323373"/>
                <a:satOff val="1492"/>
                <a:lumOff val="3530"/>
                <a:alphaOff val="0"/>
                <a:tint val="98000"/>
                <a:lumMod val="110000"/>
              </a:schemeClr>
            </a:gs>
            <a:gs pos="84000">
              <a:schemeClr val="accent2">
                <a:hueOff val="-1323373"/>
                <a:satOff val="1492"/>
                <a:lumOff val="353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(3) Three ways you can use Gestalt therapy today …</a:t>
          </a:r>
          <a:endParaRPr lang="en-US" sz="3900" kern="1200"/>
        </a:p>
      </dsp:txBody>
      <dsp:txXfrm>
        <a:off x="71940" y="3275678"/>
        <a:ext cx="6868490" cy="13298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AAA937-F486-42FA-9104-A88CC3173CBD}">
      <dsp:nvSpPr>
        <dsp:cNvPr id="0" name=""/>
        <dsp:cNvSpPr/>
      </dsp:nvSpPr>
      <dsp:spPr>
        <a:xfrm>
          <a:off x="686474" y="242140"/>
          <a:ext cx="1990125" cy="1990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77311D-39F5-405B-BE16-F9FB511A4289}">
      <dsp:nvSpPr>
        <dsp:cNvPr id="0" name=""/>
        <dsp:cNvSpPr/>
      </dsp:nvSpPr>
      <dsp:spPr>
        <a:xfrm>
          <a:off x="1110599" y="666265"/>
          <a:ext cx="1141875" cy="11418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42CAF8E-184F-4E63-B035-0A8C2E4F5880}">
      <dsp:nvSpPr>
        <dsp:cNvPr id="0" name=""/>
        <dsp:cNvSpPr/>
      </dsp:nvSpPr>
      <dsp:spPr>
        <a:xfrm>
          <a:off x="50287" y="2852140"/>
          <a:ext cx="326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90000"/>
            </a:lnSpc>
            <a:spcBef>
              <a:spcPct val="0"/>
            </a:spcBef>
            <a:spcAft>
              <a:spcPct val="35000"/>
            </a:spcAft>
            <a:buNone/>
            <a:defRPr cap="all"/>
          </a:pPr>
          <a:r>
            <a:rPr lang="en-GB" sz="4000" kern="1200"/>
            <a:t>I feel ….</a:t>
          </a:r>
          <a:endParaRPr lang="en-US" sz="4000" kern="1200"/>
        </a:p>
      </dsp:txBody>
      <dsp:txXfrm>
        <a:off x="50287" y="2852140"/>
        <a:ext cx="3262500" cy="720000"/>
      </dsp:txXfrm>
    </dsp:sp>
    <dsp:sp modelId="{3BDA480B-DBB5-4771-AC55-5AA6526B8DB1}">
      <dsp:nvSpPr>
        <dsp:cNvPr id="0" name=""/>
        <dsp:cNvSpPr/>
      </dsp:nvSpPr>
      <dsp:spPr>
        <a:xfrm>
          <a:off x="4519912" y="242140"/>
          <a:ext cx="1990125" cy="199012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B9BB09-E27D-49D7-BB16-B57177C331A4}">
      <dsp:nvSpPr>
        <dsp:cNvPr id="0" name=""/>
        <dsp:cNvSpPr/>
      </dsp:nvSpPr>
      <dsp:spPr>
        <a:xfrm>
          <a:off x="4944037" y="666265"/>
          <a:ext cx="1141875" cy="1141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1FF61B5-59B0-4239-B32A-8927393EE3A6}">
      <dsp:nvSpPr>
        <dsp:cNvPr id="0" name=""/>
        <dsp:cNvSpPr/>
      </dsp:nvSpPr>
      <dsp:spPr>
        <a:xfrm>
          <a:off x="3883725" y="2852140"/>
          <a:ext cx="326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90000"/>
            </a:lnSpc>
            <a:spcBef>
              <a:spcPct val="0"/>
            </a:spcBef>
            <a:spcAft>
              <a:spcPct val="35000"/>
            </a:spcAft>
            <a:buNone/>
            <a:defRPr cap="all"/>
          </a:pPr>
          <a:r>
            <a:rPr lang="en-GB" sz="4000" kern="1200"/>
            <a:t>I notice …</a:t>
          </a:r>
          <a:endParaRPr lang="en-US" sz="4000" kern="1200"/>
        </a:p>
      </dsp:txBody>
      <dsp:txXfrm>
        <a:off x="3883725" y="2852140"/>
        <a:ext cx="3262500" cy="720000"/>
      </dsp:txXfrm>
    </dsp:sp>
    <dsp:sp modelId="{7CFB3879-590B-4CBB-9FC4-140C47F4174F}">
      <dsp:nvSpPr>
        <dsp:cNvPr id="0" name=""/>
        <dsp:cNvSpPr/>
      </dsp:nvSpPr>
      <dsp:spPr>
        <a:xfrm>
          <a:off x="8353350" y="242140"/>
          <a:ext cx="1990125" cy="199012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E4F352-FB19-4B5F-9565-2F7B1C7838D8}">
      <dsp:nvSpPr>
        <dsp:cNvPr id="0" name=""/>
        <dsp:cNvSpPr/>
      </dsp:nvSpPr>
      <dsp:spPr>
        <a:xfrm>
          <a:off x="8777475" y="666265"/>
          <a:ext cx="1141875" cy="11418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6642238-2971-4AD6-A3B8-D99230CFE189}">
      <dsp:nvSpPr>
        <dsp:cNvPr id="0" name=""/>
        <dsp:cNvSpPr/>
      </dsp:nvSpPr>
      <dsp:spPr>
        <a:xfrm>
          <a:off x="7717162" y="2852140"/>
          <a:ext cx="326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90000"/>
            </a:lnSpc>
            <a:spcBef>
              <a:spcPct val="0"/>
            </a:spcBef>
            <a:spcAft>
              <a:spcPct val="35000"/>
            </a:spcAft>
            <a:buNone/>
            <a:defRPr cap="all"/>
          </a:pPr>
          <a:r>
            <a:rPr lang="en-GB" sz="4000" kern="1200"/>
            <a:t>I imagine …</a:t>
          </a:r>
          <a:endParaRPr lang="en-US" sz="4000" kern="1200"/>
        </a:p>
      </dsp:txBody>
      <dsp:txXfrm>
        <a:off x="7717162" y="2852140"/>
        <a:ext cx="3262500"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F03A29-6E74-4444-957A-24592E61E2A7}">
      <dsp:nvSpPr>
        <dsp:cNvPr id="0" name=""/>
        <dsp:cNvSpPr/>
      </dsp:nvSpPr>
      <dsp:spPr>
        <a:xfrm>
          <a:off x="0" y="574"/>
          <a:ext cx="7012370" cy="0"/>
        </a:xfrm>
        <a:prstGeom prst="line">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7BF34F7E-4719-42FC-A503-DF22F1C22BF3}">
      <dsp:nvSpPr>
        <dsp:cNvPr id="0" name=""/>
        <dsp:cNvSpPr/>
      </dsp:nvSpPr>
      <dsp:spPr>
        <a:xfrm>
          <a:off x="0" y="574"/>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b="1" kern="1200"/>
            <a:t>Consider a time when you have been challenged:</a:t>
          </a:r>
          <a:endParaRPr lang="en-US" sz="2800" kern="1200"/>
        </a:p>
      </dsp:txBody>
      <dsp:txXfrm>
        <a:off x="0" y="574"/>
        <a:ext cx="7012370" cy="941596"/>
      </dsp:txXfrm>
    </dsp:sp>
    <dsp:sp modelId="{240A3CEB-BF52-4DA8-B985-E878D391EA3D}">
      <dsp:nvSpPr>
        <dsp:cNvPr id="0" name=""/>
        <dsp:cNvSpPr/>
      </dsp:nvSpPr>
      <dsp:spPr>
        <a:xfrm>
          <a:off x="0" y="942171"/>
          <a:ext cx="7012370" cy="0"/>
        </a:xfrm>
        <a:prstGeom prst="line">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1E0240F4-9809-4A69-A9F5-4D1511292DE2}">
      <dsp:nvSpPr>
        <dsp:cNvPr id="0" name=""/>
        <dsp:cNvSpPr/>
      </dsp:nvSpPr>
      <dsp:spPr>
        <a:xfrm>
          <a:off x="0" y="942171"/>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What feeling did this invoke in me?</a:t>
          </a:r>
          <a:endParaRPr lang="en-US" sz="2800" kern="1200"/>
        </a:p>
      </dsp:txBody>
      <dsp:txXfrm>
        <a:off x="0" y="942171"/>
        <a:ext cx="7012370" cy="941596"/>
      </dsp:txXfrm>
    </dsp:sp>
    <dsp:sp modelId="{1DDE7884-C9CE-4EF8-9E48-001791328370}">
      <dsp:nvSpPr>
        <dsp:cNvPr id="0" name=""/>
        <dsp:cNvSpPr/>
      </dsp:nvSpPr>
      <dsp:spPr>
        <a:xfrm>
          <a:off x="0" y="1883767"/>
          <a:ext cx="7012370" cy="0"/>
        </a:xfrm>
        <a:prstGeom prst="line">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648FA1A8-8B16-466B-87CB-BBA762FCC26A}">
      <dsp:nvSpPr>
        <dsp:cNvPr id="0" name=""/>
        <dsp:cNvSpPr/>
      </dsp:nvSpPr>
      <dsp:spPr>
        <a:xfrm>
          <a:off x="0" y="1883767"/>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How did I feel about the challenger at the time?</a:t>
          </a:r>
          <a:endParaRPr lang="en-US" sz="2800" kern="1200"/>
        </a:p>
      </dsp:txBody>
      <dsp:txXfrm>
        <a:off x="0" y="1883767"/>
        <a:ext cx="7012370" cy="941596"/>
      </dsp:txXfrm>
    </dsp:sp>
    <dsp:sp modelId="{EC4EEB24-8EE7-46BB-B43F-C164D2FFCA38}">
      <dsp:nvSpPr>
        <dsp:cNvPr id="0" name=""/>
        <dsp:cNvSpPr/>
      </dsp:nvSpPr>
      <dsp:spPr>
        <a:xfrm>
          <a:off x="0" y="2825363"/>
          <a:ext cx="7012370" cy="0"/>
        </a:xfrm>
        <a:prstGeom prst="line">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944076C3-DF82-42EE-B7E9-1476A3DA36B5}">
      <dsp:nvSpPr>
        <dsp:cNvPr id="0" name=""/>
        <dsp:cNvSpPr/>
      </dsp:nvSpPr>
      <dsp:spPr>
        <a:xfrm>
          <a:off x="0" y="2825363"/>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How did I feel about the challenger later?</a:t>
          </a:r>
          <a:endParaRPr lang="en-US" sz="2800" kern="1200"/>
        </a:p>
      </dsp:txBody>
      <dsp:txXfrm>
        <a:off x="0" y="2825363"/>
        <a:ext cx="7012370" cy="941596"/>
      </dsp:txXfrm>
    </dsp:sp>
    <dsp:sp modelId="{38363256-59A3-4813-B94B-A61826F111DF}">
      <dsp:nvSpPr>
        <dsp:cNvPr id="0" name=""/>
        <dsp:cNvSpPr/>
      </dsp:nvSpPr>
      <dsp:spPr>
        <a:xfrm>
          <a:off x="0" y="3766959"/>
          <a:ext cx="7012370" cy="0"/>
        </a:xfrm>
        <a:prstGeom prst="line">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w="12700" cap="rnd" cmpd="sng" algn="ctr">
          <a:solidFill>
            <a:schemeClr val="accent4">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EFA68382-1DC3-4A74-B19D-D5105CF9D9F4}">
      <dsp:nvSpPr>
        <dsp:cNvPr id="0" name=""/>
        <dsp:cNvSpPr/>
      </dsp:nvSpPr>
      <dsp:spPr>
        <a:xfrm>
          <a:off x="0" y="3766959"/>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Was the challenge of any benefit to me?</a:t>
          </a:r>
          <a:endParaRPr lang="en-US" sz="2800" kern="1200"/>
        </a:p>
      </dsp:txBody>
      <dsp:txXfrm>
        <a:off x="0" y="3766959"/>
        <a:ext cx="7012370" cy="9415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C7C004-9493-454A-AA88-20509557D0DD}">
      <dsp:nvSpPr>
        <dsp:cNvPr id="0" name=""/>
        <dsp:cNvSpPr/>
      </dsp:nvSpPr>
      <dsp:spPr>
        <a:xfrm>
          <a:off x="0" y="10890"/>
          <a:ext cx="7012370" cy="1506770"/>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Skills base</a:t>
          </a:r>
          <a:endParaRPr lang="en-US" sz="2900" kern="1200"/>
        </a:p>
      </dsp:txBody>
      <dsp:txXfrm>
        <a:off x="73554" y="84444"/>
        <a:ext cx="6865262" cy="1359662"/>
      </dsp:txXfrm>
    </dsp:sp>
    <dsp:sp modelId="{19DAD284-497E-43B2-AD61-3AA0E53A4339}">
      <dsp:nvSpPr>
        <dsp:cNvPr id="0" name=""/>
        <dsp:cNvSpPr/>
      </dsp:nvSpPr>
      <dsp:spPr>
        <a:xfrm>
          <a:off x="0" y="1601180"/>
          <a:ext cx="7012370" cy="1506770"/>
        </a:xfrm>
        <a:prstGeom prst="roundRect">
          <a:avLst/>
        </a:prstGeom>
        <a:gradFill rotWithShape="0">
          <a:gsLst>
            <a:gs pos="0">
              <a:schemeClr val="accent2">
                <a:hueOff val="-661686"/>
                <a:satOff val="746"/>
                <a:lumOff val="1765"/>
                <a:alphaOff val="0"/>
                <a:tint val="98000"/>
                <a:lumMod val="110000"/>
              </a:schemeClr>
            </a:gs>
            <a:gs pos="84000">
              <a:schemeClr val="accent2">
                <a:hueOff val="-661686"/>
                <a:satOff val="746"/>
                <a:lumOff val="1765"/>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The word challenge can conjure up all sorts of images</a:t>
          </a:r>
          <a:endParaRPr lang="en-US" sz="2900" kern="1200"/>
        </a:p>
      </dsp:txBody>
      <dsp:txXfrm>
        <a:off x="73554" y="1674734"/>
        <a:ext cx="6865262" cy="1359662"/>
      </dsp:txXfrm>
    </dsp:sp>
    <dsp:sp modelId="{DE2751A4-C38E-4DCD-934A-C7CDFC5C0EE0}">
      <dsp:nvSpPr>
        <dsp:cNvPr id="0" name=""/>
        <dsp:cNvSpPr/>
      </dsp:nvSpPr>
      <dsp:spPr>
        <a:xfrm>
          <a:off x="0" y="3191470"/>
          <a:ext cx="7012370" cy="1506770"/>
        </a:xfrm>
        <a:prstGeom prst="roundRect">
          <a:avLst/>
        </a:prstGeom>
        <a:gradFill rotWithShape="0">
          <a:gsLst>
            <a:gs pos="0">
              <a:schemeClr val="accent2">
                <a:hueOff val="-1323373"/>
                <a:satOff val="1492"/>
                <a:lumOff val="3530"/>
                <a:alphaOff val="0"/>
                <a:tint val="98000"/>
                <a:lumMod val="110000"/>
              </a:schemeClr>
            </a:gs>
            <a:gs pos="84000">
              <a:schemeClr val="accent2">
                <a:hueOff val="-1323373"/>
                <a:satOff val="1492"/>
                <a:lumOff val="353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Think of “an invitation to consider something differently” rather than a “Challenge”!</a:t>
          </a:r>
          <a:endParaRPr lang="en-US" sz="2900" kern="1200"/>
        </a:p>
      </dsp:txBody>
      <dsp:txXfrm>
        <a:off x="73554" y="3265024"/>
        <a:ext cx="6865262" cy="135966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D63366-F08C-4091-A0F5-09A4FFDD6C3A}">
      <dsp:nvSpPr>
        <dsp:cNvPr id="0" name=""/>
        <dsp:cNvSpPr/>
      </dsp:nvSpPr>
      <dsp:spPr>
        <a:xfrm>
          <a:off x="0" y="31685"/>
          <a:ext cx="7012370" cy="1473706"/>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b="1" kern="1200"/>
            <a:t>We mean………….</a:t>
          </a:r>
          <a:endParaRPr lang="en-US" sz="3900" kern="1200"/>
        </a:p>
      </dsp:txBody>
      <dsp:txXfrm>
        <a:off x="71940" y="103625"/>
        <a:ext cx="6868490" cy="1329826"/>
      </dsp:txXfrm>
    </dsp:sp>
    <dsp:sp modelId="{BCC997A2-3BF0-4A46-BF2E-2F237B989277}">
      <dsp:nvSpPr>
        <dsp:cNvPr id="0" name=""/>
        <dsp:cNvSpPr/>
      </dsp:nvSpPr>
      <dsp:spPr>
        <a:xfrm>
          <a:off x="0" y="1617712"/>
          <a:ext cx="7012370" cy="1473706"/>
        </a:xfrm>
        <a:prstGeom prst="roundRect">
          <a:avLst/>
        </a:prstGeom>
        <a:gradFill rotWithShape="0">
          <a:gsLst>
            <a:gs pos="0">
              <a:schemeClr val="accent2">
                <a:hueOff val="-661686"/>
                <a:satOff val="746"/>
                <a:lumOff val="1765"/>
                <a:alphaOff val="0"/>
                <a:tint val="98000"/>
                <a:lumMod val="110000"/>
              </a:schemeClr>
            </a:gs>
            <a:gs pos="84000">
              <a:schemeClr val="accent2">
                <a:hueOff val="-661686"/>
                <a:satOff val="746"/>
                <a:lumOff val="1765"/>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Expanding awareness of thoughts, feelings and actions</a:t>
          </a:r>
          <a:endParaRPr lang="en-US" sz="3900" kern="1200"/>
        </a:p>
      </dsp:txBody>
      <dsp:txXfrm>
        <a:off x="71940" y="1689652"/>
        <a:ext cx="6868490" cy="1329826"/>
      </dsp:txXfrm>
    </dsp:sp>
    <dsp:sp modelId="{3DBD28B7-C56C-4A4F-B2F2-5294E0B171AA}">
      <dsp:nvSpPr>
        <dsp:cNvPr id="0" name=""/>
        <dsp:cNvSpPr/>
      </dsp:nvSpPr>
      <dsp:spPr>
        <a:xfrm>
          <a:off x="0" y="3203738"/>
          <a:ext cx="7012370" cy="1473706"/>
        </a:xfrm>
        <a:prstGeom prst="roundRect">
          <a:avLst/>
        </a:prstGeom>
        <a:gradFill rotWithShape="0">
          <a:gsLst>
            <a:gs pos="0">
              <a:schemeClr val="accent2">
                <a:hueOff val="-1323373"/>
                <a:satOff val="1492"/>
                <a:lumOff val="3530"/>
                <a:alphaOff val="0"/>
                <a:tint val="98000"/>
                <a:lumMod val="110000"/>
              </a:schemeClr>
            </a:gs>
            <a:gs pos="84000">
              <a:schemeClr val="accent2">
                <a:hueOff val="-1323373"/>
                <a:satOff val="1492"/>
                <a:lumOff val="353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Stimulating clients to provide additional information</a:t>
          </a:r>
          <a:endParaRPr lang="en-US" sz="3900" kern="1200"/>
        </a:p>
      </dsp:txBody>
      <dsp:txXfrm>
        <a:off x="71940" y="3275678"/>
        <a:ext cx="6868490" cy="132982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04BC1C-899F-4490-B537-45B6DE989807}">
      <dsp:nvSpPr>
        <dsp:cNvPr id="0" name=""/>
        <dsp:cNvSpPr/>
      </dsp:nvSpPr>
      <dsp:spPr>
        <a:xfrm>
          <a:off x="1278242" y="271262"/>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24D4B17-8325-4BD3-9F6A-0C080E5125E9}">
      <dsp:nvSpPr>
        <dsp:cNvPr id="0" name=""/>
        <dsp:cNvSpPr/>
      </dsp:nvSpPr>
      <dsp:spPr>
        <a:xfrm>
          <a:off x="351516" y="2549279"/>
          <a:ext cx="4320000" cy="8369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pPr>
          <a:r>
            <a:rPr lang="en-GB" sz="3200" kern="1200" dirty="0"/>
            <a:t>“Between verbal, voice and body messages”</a:t>
          </a:r>
          <a:endParaRPr lang="en-US" sz="3200" kern="1200" dirty="0"/>
        </a:p>
      </dsp:txBody>
      <dsp:txXfrm>
        <a:off x="351516" y="2549279"/>
        <a:ext cx="4320000" cy="836980"/>
      </dsp:txXfrm>
    </dsp:sp>
    <dsp:sp modelId="{9CC8959D-0D40-4F09-BD1F-64E0D65C8CFB}">
      <dsp:nvSpPr>
        <dsp:cNvPr id="0" name=""/>
        <dsp:cNvSpPr/>
      </dsp:nvSpPr>
      <dsp:spPr>
        <a:xfrm>
          <a:off x="7080975" y="201800"/>
          <a:ext cx="1944000" cy="19341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B246F44-109E-41E5-B23F-334416C6588A}">
      <dsp:nvSpPr>
        <dsp:cNvPr id="0" name=""/>
        <dsp:cNvSpPr/>
      </dsp:nvSpPr>
      <dsp:spPr>
        <a:xfrm>
          <a:off x="5166242" y="2486549"/>
          <a:ext cx="5773464" cy="1125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pPr>
          <a:r>
            <a:rPr lang="en-GB" sz="3200" kern="1200" dirty="0"/>
            <a:t>“You are saying something sad, yet I notice that you are smiling”</a:t>
          </a:r>
          <a:endParaRPr lang="en-US" sz="3200" kern="1200" dirty="0"/>
        </a:p>
      </dsp:txBody>
      <dsp:txXfrm>
        <a:off x="5166242" y="2486549"/>
        <a:ext cx="5773464" cy="112593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2F1ABC-A851-4D65-9CE4-0CCD1BF61E7A}">
      <dsp:nvSpPr>
        <dsp:cNvPr id="0" name=""/>
        <dsp:cNvSpPr/>
      </dsp:nvSpPr>
      <dsp:spPr>
        <a:xfrm>
          <a:off x="0" y="38341"/>
          <a:ext cx="10261602" cy="1158300"/>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The therapist is likely to  </a:t>
          </a:r>
          <a:r>
            <a:rPr lang="en-GB" sz="2200" b="1" kern="1200" dirty="0"/>
            <a:t>not only observe </a:t>
          </a:r>
          <a:r>
            <a:rPr lang="en-GB" sz="2200" kern="1200" dirty="0"/>
            <a:t>and reflect body language, they specifically mention their observation of this action </a:t>
          </a:r>
          <a:r>
            <a:rPr lang="en-GB" sz="2200" b="1" kern="1200" dirty="0"/>
            <a:t>and ask what is happening for the person at that moment</a:t>
          </a:r>
          <a:endParaRPr lang="en-US" sz="2200" b="1" kern="1200" dirty="0"/>
        </a:p>
      </dsp:txBody>
      <dsp:txXfrm>
        <a:off x="56544" y="94885"/>
        <a:ext cx="10148514" cy="1045212"/>
      </dsp:txXfrm>
    </dsp:sp>
    <dsp:sp modelId="{5202337A-8187-4BD4-87EB-21DBC4FF1818}">
      <dsp:nvSpPr>
        <dsp:cNvPr id="0" name=""/>
        <dsp:cNvSpPr/>
      </dsp:nvSpPr>
      <dsp:spPr>
        <a:xfrm>
          <a:off x="0" y="1260001"/>
          <a:ext cx="10261602" cy="1158300"/>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I’m noticing that you are tapping your foot as you say that, what is happening for you now?</a:t>
          </a:r>
          <a:endParaRPr lang="en-US" sz="2200" kern="1200"/>
        </a:p>
      </dsp:txBody>
      <dsp:txXfrm>
        <a:off x="56544" y="1316545"/>
        <a:ext cx="10148514" cy="1045212"/>
      </dsp:txXfrm>
    </dsp:sp>
    <dsp:sp modelId="{45EBA1B7-9327-483E-9768-9D152E6B1399}">
      <dsp:nvSpPr>
        <dsp:cNvPr id="0" name=""/>
        <dsp:cNvSpPr/>
      </dsp:nvSpPr>
      <dsp:spPr>
        <a:xfrm>
          <a:off x="0" y="2481661"/>
          <a:ext cx="10261602" cy="1158300"/>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Giving body language a voice</a:t>
          </a:r>
          <a:endParaRPr lang="en-US" sz="2200" kern="1200"/>
        </a:p>
      </dsp:txBody>
      <dsp:txXfrm>
        <a:off x="56544" y="2538205"/>
        <a:ext cx="10148514" cy="104521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1B8F3C-3C12-4AFF-84C4-353D1F97DA6A}">
      <dsp:nvSpPr>
        <dsp:cNvPr id="0" name=""/>
        <dsp:cNvSpPr/>
      </dsp:nvSpPr>
      <dsp:spPr>
        <a:xfrm>
          <a:off x="0" y="2299"/>
          <a:ext cx="7012370" cy="0"/>
        </a:xfrm>
        <a:prstGeom prst="line">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w="12700" cap="rnd" cmpd="sng" algn="ctr">
          <a:solidFill>
            <a:schemeClr val="dk2">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89A1FC19-CA37-4A98-A2E6-CEF912FB4B8C}">
      <dsp:nvSpPr>
        <dsp:cNvPr id="0" name=""/>
        <dsp:cNvSpPr/>
      </dsp:nvSpPr>
      <dsp:spPr>
        <a:xfrm>
          <a:off x="0" y="2299"/>
          <a:ext cx="7012370" cy="1568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Role play helps individuals:</a:t>
          </a:r>
          <a:endParaRPr lang="en-US" sz="3700" kern="1200" dirty="0"/>
        </a:p>
      </dsp:txBody>
      <dsp:txXfrm>
        <a:off x="0" y="2299"/>
        <a:ext cx="7012370" cy="1568177"/>
      </dsp:txXfrm>
    </dsp:sp>
    <dsp:sp modelId="{6DB0A13B-5C5B-493F-A8E6-6B5ACB4E506C}">
      <dsp:nvSpPr>
        <dsp:cNvPr id="0" name=""/>
        <dsp:cNvSpPr/>
      </dsp:nvSpPr>
      <dsp:spPr>
        <a:xfrm>
          <a:off x="0" y="1570476"/>
          <a:ext cx="7012370" cy="0"/>
        </a:xfrm>
        <a:prstGeom prst="line">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w="12700" cap="rnd" cmpd="sng" algn="ctr">
          <a:solidFill>
            <a:schemeClr val="dk2">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5D6BA749-DE04-49A7-AE83-815D6E7AC659}">
      <dsp:nvSpPr>
        <dsp:cNvPr id="0" name=""/>
        <dsp:cNvSpPr/>
      </dsp:nvSpPr>
      <dsp:spPr>
        <a:xfrm>
          <a:off x="0" y="1570476"/>
          <a:ext cx="7012370" cy="1568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a:t>Experience different feelings and emotions</a:t>
          </a:r>
          <a:endParaRPr lang="en-US" sz="3700" kern="1200"/>
        </a:p>
      </dsp:txBody>
      <dsp:txXfrm>
        <a:off x="0" y="1570476"/>
        <a:ext cx="7012370" cy="1568177"/>
      </dsp:txXfrm>
    </dsp:sp>
    <dsp:sp modelId="{4D2B8D09-E8F3-4199-8E2F-603F5780D03C}">
      <dsp:nvSpPr>
        <dsp:cNvPr id="0" name=""/>
        <dsp:cNvSpPr/>
      </dsp:nvSpPr>
      <dsp:spPr>
        <a:xfrm>
          <a:off x="0" y="3138654"/>
          <a:ext cx="7012370" cy="0"/>
        </a:xfrm>
        <a:prstGeom prst="line">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w="12700" cap="rnd" cmpd="sng" algn="ctr">
          <a:solidFill>
            <a:schemeClr val="dk2">
              <a:hueOff val="0"/>
              <a:satOff val="0"/>
              <a:lumOff val="0"/>
              <a:alphaOff val="0"/>
            </a:schemeClr>
          </a:solidFill>
          <a:prstDash val="solid"/>
        </a:ln>
        <a:effectLst>
          <a:outerShdw blurRad="38100" dist="25400" dir="5400000" rotWithShape="0">
            <a:srgbClr val="000000">
              <a:alpha val="55000"/>
            </a:srgbClr>
          </a:outerShdw>
        </a:effectLst>
      </dsp:spPr>
      <dsp:style>
        <a:lnRef idx="1">
          <a:scrgbClr r="0" g="0" b="0"/>
        </a:lnRef>
        <a:fillRef idx="3">
          <a:scrgbClr r="0" g="0" b="0"/>
        </a:fillRef>
        <a:effectRef idx="2">
          <a:scrgbClr r="0" g="0" b="0"/>
        </a:effectRef>
        <a:fontRef idx="minor">
          <a:schemeClr val="lt1"/>
        </a:fontRef>
      </dsp:style>
    </dsp:sp>
    <dsp:sp modelId="{F9830A4A-7BD3-45F7-A23E-6126CB1E671D}">
      <dsp:nvSpPr>
        <dsp:cNvPr id="0" name=""/>
        <dsp:cNvSpPr/>
      </dsp:nvSpPr>
      <dsp:spPr>
        <a:xfrm>
          <a:off x="0" y="3138654"/>
          <a:ext cx="7012370" cy="1568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a:t>Better understand how they present and organise themselves.</a:t>
          </a:r>
          <a:endParaRPr lang="en-US" sz="3700" kern="1200"/>
        </a:p>
      </dsp:txBody>
      <dsp:txXfrm>
        <a:off x="0" y="3138654"/>
        <a:ext cx="7012370" cy="156817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94F243-257C-4FE1-A387-0F302AFE0C58}">
      <dsp:nvSpPr>
        <dsp:cNvPr id="0" name=""/>
        <dsp:cNvSpPr/>
      </dsp:nvSpPr>
      <dsp:spPr>
        <a:xfrm>
          <a:off x="0" y="330565"/>
          <a:ext cx="11029950" cy="1482974"/>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a:t>Practising new behaviours</a:t>
          </a:r>
          <a:endParaRPr lang="en-US" sz="6500" kern="1200"/>
        </a:p>
      </dsp:txBody>
      <dsp:txXfrm>
        <a:off x="72393" y="402958"/>
        <a:ext cx="10885164" cy="1338188"/>
      </dsp:txXfrm>
    </dsp:sp>
    <dsp:sp modelId="{04578B4A-1C0D-4B39-80F0-A5D71A888CB1}">
      <dsp:nvSpPr>
        <dsp:cNvPr id="0" name=""/>
        <dsp:cNvSpPr/>
      </dsp:nvSpPr>
      <dsp:spPr>
        <a:xfrm>
          <a:off x="0" y="2000740"/>
          <a:ext cx="11029950" cy="1482974"/>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a:t>Reverse role play</a:t>
          </a:r>
          <a:endParaRPr lang="en-US" sz="6500" kern="1200"/>
        </a:p>
      </dsp:txBody>
      <dsp:txXfrm>
        <a:off x="72393" y="2073133"/>
        <a:ext cx="10885164" cy="133818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29CC45-EC0B-439C-99B2-2BDA6BB695A4}">
      <dsp:nvSpPr>
        <dsp:cNvPr id="0" name=""/>
        <dsp:cNvSpPr/>
      </dsp:nvSpPr>
      <dsp:spPr>
        <a:xfrm>
          <a:off x="0" y="448613"/>
          <a:ext cx="7012370" cy="1209195"/>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Use a here-and-now perspective. </a:t>
          </a:r>
          <a:endParaRPr lang="en-US" sz="3200" kern="1200"/>
        </a:p>
      </dsp:txBody>
      <dsp:txXfrm>
        <a:off x="59028" y="507641"/>
        <a:ext cx="6894314" cy="1091139"/>
      </dsp:txXfrm>
    </dsp:sp>
    <dsp:sp modelId="{A5B713CE-61D9-4EDC-B0EF-5BAC72491DBA}">
      <dsp:nvSpPr>
        <dsp:cNvPr id="0" name=""/>
        <dsp:cNvSpPr/>
      </dsp:nvSpPr>
      <dsp:spPr>
        <a:xfrm>
          <a:off x="0" y="1749968"/>
          <a:ext cx="7012370" cy="1209195"/>
        </a:xfrm>
        <a:prstGeom prst="roundRect">
          <a:avLst/>
        </a:prstGeom>
        <a:gradFill rotWithShape="0">
          <a:gsLst>
            <a:gs pos="0">
              <a:schemeClr val="accent2">
                <a:hueOff val="-661686"/>
                <a:satOff val="746"/>
                <a:lumOff val="1765"/>
                <a:alphaOff val="0"/>
                <a:tint val="98000"/>
                <a:lumMod val="110000"/>
              </a:schemeClr>
            </a:gs>
            <a:gs pos="84000">
              <a:schemeClr val="accent2">
                <a:hueOff val="-661686"/>
                <a:satOff val="746"/>
                <a:lumOff val="1765"/>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Task a client to talk directly to a person they are discussing in therapy. </a:t>
          </a:r>
          <a:endParaRPr lang="en-US" sz="3200" kern="1200"/>
        </a:p>
      </dsp:txBody>
      <dsp:txXfrm>
        <a:off x="59028" y="1808996"/>
        <a:ext cx="6894314" cy="1091139"/>
      </dsp:txXfrm>
    </dsp:sp>
    <dsp:sp modelId="{F4226224-8EDF-4939-A646-DDB42884930C}">
      <dsp:nvSpPr>
        <dsp:cNvPr id="0" name=""/>
        <dsp:cNvSpPr/>
      </dsp:nvSpPr>
      <dsp:spPr>
        <a:xfrm>
          <a:off x="0" y="3051323"/>
          <a:ext cx="7012370" cy="1209195"/>
        </a:xfrm>
        <a:prstGeom prst="roundRect">
          <a:avLst/>
        </a:prstGeom>
        <a:gradFill rotWithShape="0">
          <a:gsLst>
            <a:gs pos="0">
              <a:schemeClr val="accent2">
                <a:hueOff val="-1323373"/>
                <a:satOff val="1492"/>
                <a:lumOff val="3530"/>
                <a:alphaOff val="0"/>
                <a:tint val="98000"/>
                <a:lumMod val="110000"/>
              </a:schemeClr>
            </a:gs>
            <a:gs pos="84000">
              <a:schemeClr val="accent2">
                <a:hueOff val="-1323373"/>
                <a:satOff val="1492"/>
                <a:lumOff val="353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Bringing the past into the present.</a:t>
          </a:r>
          <a:endParaRPr lang="en-US" sz="3200" kern="1200"/>
        </a:p>
      </dsp:txBody>
      <dsp:txXfrm>
        <a:off x="59028" y="3110351"/>
        <a:ext cx="6894314" cy="109113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DDA4A1-11BC-4BA9-B975-05F424D91F5F}">
      <dsp:nvSpPr>
        <dsp:cNvPr id="0" name=""/>
        <dsp:cNvSpPr/>
      </dsp:nvSpPr>
      <dsp:spPr>
        <a:xfrm>
          <a:off x="0" y="90435"/>
          <a:ext cx="7012370" cy="1467180"/>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In Gestalt psychology when any aspect of a client’s life is </a:t>
          </a:r>
          <a:r>
            <a:rPr lang="en-GB" sz="2200" kern="1200" dirty="0">
              <a:solidFill>
                <a:srgbClr val="FF0000"/>
              </a:solidFill>
            </a:rPr>
            <a:t>left hanging, </a:t>
          </a:r>
          <a:r>
            <a:rPr lang="en-GB" sz="2200" kern="1200" dirty="0"/>
            <a:t>it is related to unfinished business. </a:t>
          </a:r>
          <a:endParaRPr lang="en-US" sz="2200" kern="1200" dirty="0"/>
        </a:p>
      </dsp:txBody>
      <dsp:txXfrm>
        <a:off x="71622" y="162057"/>
        <a:ext cx="6869126" cy="1323936"/>
      </dsp:txXfrm>
    </dsp:sp>
    <dsp:sp modelId="{A146A33C-76B7-450F-8057-D870C4C94C7F}">
      <dsp:nvSpPr>
        <dsp:cNvPr id="0" name=""/>
        <dsp:cNvSpPr/>
      </dsp:nvSpPr>
      <dsp:spPr>
        <a:xfrm>
          <a:off x="0" y="1620975"/>
          <a:ext cx="7012370" cy="1467180"/>
        </a:xfrm>
        <a:prstGeom prst="roundRect">
          <a:avLst/>
        </a:prstGeom>
        <a:gradFill rotWithShape="0">
          <a:gsLst>
            <a:gs pos="0">
              <a:schemeClr val="accent2">
                <a:hueOff val="-661686"/>
                <a:satOff val="746"/>
                <a:lumOff val="1765"/>
                <a:alphaOff val="0"/>
                <a:tint val="98000"/>
                <a:lumMod val="110000"/>
              </a:schemeClr>
            </a:gs>
            <a:gs pos="84000">
              <a:schemeClr val="accent2">
                <a:hueOff val="-661686"/>
                <a:satOff val="746"/>
                <a:lumOff val="1765"/>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This state </a:t>
          </a:r>
          <a:r>
            <a:rPr lang="en-GB" sz="2200" kern="1200" dirty="0">
              <a:solidFill>
                <a:srgbClr val="FF0000"/>
              </a:solidFill>
            </a:rPr>
            <a:t>can eat away at a client</a:t>
          </a:r>
          <a:r>
            <a:rPr lang="en-GB" sz="2200" kern="1200" dirty="0"/>
            <a:t>, really affecting the quality of relationships and how a client sees the world. </a:t>
          </a:r>
          <a:endParaRPr lang="en-US" sz="2200" kern="1200" dirty="0"/>
        </a:p>
      </dsp:txBody>
      <dsp:txXfrm>
        <a:off x="71622" y="1692597"/>
        <a:ext cx="6869126" cy="1323936"/>
      </dsp:txXfrm>
    </dsp:sp>
    <dsp:sp modelId="{4DD058CA-59C8-4DB1-B838-483D5DE89B8F}">
      <dsp:nvSpPr>
        <dsp:cNvPr id="0" name=""/>
        <dsp:cNvSpPr/>
      </dsp:nvSpPr>
      <dsp:spPr>
        <a:xfrm>
          <a:off x="0" y="3151515"/>
          <a:ext cx="7012370" cy="1467180"/>
        </a:xfrm>
        <a:prstGeom prst="roundRect">
          <a:avLst/>
        </a:prstGeom>
        <a:gradFill rotWithShape="0">
          <a:gsLst>
            <a:gs pos="0">
              <a:schemeClr val="accent2">
                <a:hueOff val="-1323373"/>
                <a:satOff val="1492"/>
                <a:lumOff val="3530"/>
                <a:alphaOff val="0"/>
                <a:tint val="98000"/>
                <a:lumMod val="110000"/>
              </a:schemeClr>
            </a:gs>
            <a:gs pos="84000">
              <a:schemeClr val="accent2">
                <a:hueOff val="-1323373"/>
                <a:satOff val="1492"/>
                <a:lumOff val="353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Some common experiences that are attached to unfinished business are </a:t>
          </a:r>
          <a:r>
            <a:rPr lang="en-GB" sz="2200" kern="1200" dirty="0">
              <a:solidFill>
                <a:srgbClr val="FF0000"/>
              </a:solidFill>
            </a:rPr>
            <a:t>abuse suffered at the hands of primary caregivers, </a:t>
          </a:r>
          <a:r>
            <a:rPr lang="en-GB" sz="2200" kern="1200" dirty="0"/>
            <a:t>difficult endings of </a:t>
          </a:r>
          <a:r>
            <a:rPr lang="en-GB" sz="2200" kern="1200" dirty="0">
              <a:solidFill>
                <a:srgbClr val="FF0000"/>
              </a:solidFill>
            </a:rPr>
            <a:t>romantic relationships,</a:t>
          </a:r>
          <a:r>
            <a:rPr lang="en-GB" sz="2200" kern="1200" dirty="0"/>
            <a:t> and </a:t>
          </a:r>
          <a:r>
            <a:rPr lang="en-GB" sz="2200" kern="1200" dirty="0">
              <a:solidFill>
                <a:srgbClr val="FF0000"/>
              </a:solidFill>
            </a:rPr>
            <a:t>deaths </a:t>
          </a:r>
          <a:r>
            <a:rPr lang="en-GB" sz="2200" kern="1200" dirty="0"/>
            <a:t>of important people.</a:t>
          </a:r>
          <a:endParaRPr lang="en-US" sz="2200" kern="1200" dirty="0"/>
        </a:p>
      </dsp:txBody>
      <dsp:txXfrm>
        <a:off x="71622" y="3223137"/>
        <a:ext cx="6869126" cy="132393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30517-854B-4787-96E5-621FB0BC6E61}">
      <dsp:nvSpPr>
        <dsp:cNvPr id="0" name=""/>
        <dsp:cNvSpPr/>
      </dsp:nvSpPr>
      <dsp:spPr>
        <a:xfrm>
          <a:off x="0" y="242535"/>
          <a:ext cx="7012370" cy="2067390"/>
        </a:xfrm>
        <a:prstGeom prst="roundRect">
          <a:avLst/>
        </a:prstGeom>
        <a:gradFill rotWithShape="0">
          <a:gsLst>
            <a:gs pos="0">
              <a:schemeClr val="accent5">
                <a:hueOff val="0"/>
                <a:satOff val="0"/>
                <a:lumOff val="0"/>
                <a:alphaOff val="0"/>
                <a:tint val="98000"/>
                <a:lumMod val="110000"/>
              </a:schemeClr>
            </a:gs>
            <a:gs pos="84000">
              <a:schemeClr val="accent5">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Unfinished business can be understood by paying attention to what a client is doing with their body, and how it might contrast with their words.</a:t>
          </a:r>
          <a:endParaRPr lang="en-US" sz="3100" kern="1200"/>
        </a:p>
      </dsp:txBody>
      <dsp:txXfrm>
        <a:off x="100922" y="343457"/>
        <a:ext cx="6810526" cy="1865546"/>
      </dsp:txXfrm>
    </dsp:sp>
    <dsp:sp modelId="{C8C3B265-6B4B-4440-A4FB-E5C037CE400D}">
      <dsp:nvSpPr>
        <dsp:cNvPr id="0" name=""/>
        <dsp:cNvSpPr/>
      </dsp:nvSpPr>
      <dsp:spPr>
        <a:xfrm>
          <a:off x="0" y="2399205"/>
          <a:ext cx="7012370" cy="2067390"/>
        </a:xfrm>
        <a:prstGeom prst="roundRect">
          <a:avLst/>
        </a:prstGeom>
        <a:gradFill rotWithShape="0">
          <a:gsLst>
            <a:gs pos="0">
              <a:schemeClr val="accent5">
                <a:hueOff val="2356783"/>
                <a:satOff val="-11270"/>
                <a:lumOff val="12353"/>
                <a:alphaOff val="0"/>
                <a:tint val="98000"/>
                <a:lumMod val="110000"/>
              </a:schemeClr>
            </a:gs>
            <a:gs pos="84000">
              <a:schemeClr val="accent5">
                <a:hueOff val="2356783"/>
                <a:satOff val="-11270"/>
                <a:lumOff val="12353"/>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A therapist might ask their client to act out what a particular body part is saying</a:t>
          </a:r>
          <a:endParaRPr lang="en-US" sz="3100" kern="1200"/>
        </a:p>
      </dsp:txBody>
      <dsp:txXfrm>
        <a:off x="100922" y="2500127"/>
        <a:ext cx="6810526" cy="186554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B4DC9C-FA68-4FBA-8893-DA79D96771E5}">
      <dsp:nvSpPr>
        <dsp:cNvPr id="0" name=""/>
        <dsp:cNvSpPr/>
      </dsp:nvSpPr>
      <dsp:spPr>
        <a:xfrm>
          <a:off x="0" y="38145"/>
          <a:ext cx="7012370" cy="2267460"/>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People with unfinished business often resent the past and because of this are unable to focus on the here and now. </a:t>
          </a:r>
          <a:endParaRPr lang="en-US" sz="3400" kern="1200"/>
        </a:p>
      </dsp:txBody>
      <dsp:txXfrm>
        <a:off x="110688" y="148833"/>
        <a:ext cx="6790994" cy="2046084"/>
      </dsp:txXfrm>
    </dsp:sp>
    <dsp:sp modelId="{55384C32-E53C-465F-90DC-D3D78E141374}">
      <dsp:nvSpPr>
        <dsp:cNvPr id="0" name=""/>
        <dsp:cNvSpPr/>
      </dsp:nvSpPr>
      <dsp:spPr>
        <a:xfrm>
          <a:off x="0" y="2403525"/>
          <a:ext cx="7012370" cy="2267460"/>
        </a:xfrm>
        <a:prstGeom prst="roundRect">
          <a:avLst/>
        </a:prstGeom>
        <a:gradFill rotWithShape="0">
          <a:gsLst>
            <a:gs pos="0">
              <a:schemeClr val="accent2">
                <a:hueOff val="-1323373"/>
                <a:satOff val="1492"/>
                <a:lumOff val="3530"/>
                <a:alphaOff val="0"/>
                <a:tint val="98000"/>
                <a:lumMod val="110000"/>
              </a:schemeClr>
            </a:gs>
            <a:gs pos="84000">
              <a:schemeClr val="accent2">
                <a:hueOff val="-1323373"/>
                <a:satOff val="1492"/>
                <a:lumOff val="353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A major goal of Gestalt Therapy is to help people work through their unfinished business and bring about closure.</a:t>
          </a:r>
          <a:endParaRPr lang="en-US" sz="3400" kern="1200"/>
        </a:p>
      </dsp:txBody>
      <dsp:txXfrm>
        <a:off x="110688" y="2514213"/>
        <a:ext cx="6790994" cy="204608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4F635C-C164-4BA4-BCD9-A0BE2E5105E2}" type="datetimeFigureOut">
              <a:rPr lang="en-GB" smtClean="0"/>
              <a:t>03/11/2024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6A6AA7-DDDC-4ABE-A8D7-4CD3338A9C35}" type="slidenum">
              <a:rPr lang="en-GB" smtClean="0"/>
              <a:t>‹#›</a:t>
            </a:fld>
            <a:endParaRPr lang="en-GB"/>
          </a:p>
        </p:txBody>
      </p:sp>
    </p:spTree>
    <p:extLst>
      <p:ext uri="{BB962C8B-B14F-4D97-AF65-F5344CB8AC3E}">
        <p14:creationId xmlns:p14="http://schemas.microsoft.com/office/powerpoint/2010/main" val="3799044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2BD71C-A708-42BD-9FA1-B165714C8670}" type="slidenum">
              <a:rPr lang="en-GB" smtClean="0"/>
              <a:t>4</a:t>
            </a:fld>
            <a:endParaRPr lang="en-GB"/>
          </a:p>
        </p:txBody>
      </p:sp>
    </p:spTree>
    <p:extLst>
      <p:ext uri="{BB962C8B-B14F-4D97-AF65-F5344CB8AC3E}">
        <p14:creationId xmlns:p14="http://schemas.microsoft.com/office/powerpoint/2010/main" val="3411996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A0C38ABF-500D-42E8-8CB1-9E2ECEE600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FB2797F-AD27-4AF2-BE0E-3A2A8A2E61C7}" type="slidenum">
              <a:rPr lang="en-GB" altLang="en-US"/>
              <a:pPr>
                <a:spcBef>
                  <a:spcPct val="0"/>
                </a:spcBef>
              </a:pPr>
              <a:t>11</a:t>
            </a:fld>
            <a:endParaRPr lang="en-GB" altLang="en-US"/>
          </a:p>
        </p:txBody>
      </p:sp>
      <p:sp>
        <p:nvSpPr>
          <p:cNvPr id="10243" name="Rectangle 2">
            <a:extLst>
              <a:ext uri="{FF2B5EF4-FFF2-40B4-BE49-F238E27FC236}">
                <a16:creationId xmlns:a16="http://schemas.microsoft.com/office/drawing/2014/main" id="{E92DE653-91F3-467A-B7F8-78422560877F}"/>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4E72A327-EA9F-4830-8060-878B2FA930C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4BC7CE90-68CD-4FB3-9225-EB7D35E06DD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C233CC6-5CBC-4C09-8F7E-78509DA536BC}" type="slidenum">
              <a:rPr lang="en-GB" altLang="en-US"/>
              <a:pPr>
                <a:spcBef>
                  <a:spcPct val="0"/>
                </a:spcBef>
              </a:pPr>
              <a:t>13</a:t>
            </a:fld>
            <a:endParaRPr lang="en-GB" altLang="en-US"/>
          </a:p>
        </p:txBody>
      </p:sp>
      <p:sp>
        <p:nvSpPr>
          <p:cNvPr id="12291" name="Rectangle 2">
            <a:extLst>
              <a:ext uri="{FF2B5EF4-FFF2-40B4-BE49-F238E27FC236}">
                <a16:creationId xmlns:a16="http://schemas.microsoft.com/office/drawing/2014/main" id="{EED0FDCC-9FCD-4AFB-B3E5-9329DBD3135E}"/>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FA7D003A-D867-4EC8-859D-9B28B4484DA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309A6885-32F0-4E2D-A2BC-57A0EEAAFC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C0662A4-F05D-47F5-AC61-9079BBDE0E60}" type="slidenum">
              <a:rPr lang="en-GB" altLang="en-US"/>
              <a:pPr>
                <a:spcBef>
                  <a:spcPct val="0"/>
                </a:spcBef>
              </a:pPr>
              <a:t>14</a:t>
            </a:fld>
            <a:endParaRPr lang="en-GB" altLang="en-US"/>
          </a:p>
        </p:txBody>
      </p:sp>
      <p:sp>
        <p:nvSpPr>
          <p:cNvPr id="14339" name="Rectangle 2">
            <a:extLst>
              <a:ext uri="{FF2B5EF4-FFF2-40B4-BE49-F238E27FC236}">
                <a16:creationId xmlns:a16="http://schemas.microsoft.com/office/drawing/2014/main" id="{1B1F85C6-A9B4-4288-9DC9-5ADDBBA184C2}"/>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36C58B0B-84C0-4A20-831F-B5AF2BF6A7F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D1DBE2A8-F639-4B0C-B438-AF44ED426C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8D2D129-6221-4464-BA0A-E6B1817B8811}" type="slidenum">
              <a:rPr lang="en-GB" altLang="en-US"/>
              <a:pPr>
                <a:spcBef>
                  <a:spcPct val="0"/>
                </a:spcBef>
              </a:pPr>
              <a:t>15</a:t>
            </a:fld>
            <a:endParaRPr lang="en-GB" altLang="en-US"/>
          </a:p>
        </p:txBody>
      </p:sp>
      <p:sp>
        <p:nvSpPr>
          <p:cNvPr id="16387" name="Rectangle 2">
            <a:extLst>
              <a:ext uri="{FF2B5EF4-FFF2-40B4-BE49-F238E27FC236}">
                <a16:creationId xmlns:a16="http://schemas.microsoft.com/office/drawing/2014/main" id="{714E2CF6-3847-4DA6-8C21-EA79815DAA8D}"/>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1E92D973-8DFA-428E-9DC9-A31F435F1F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D7383664-0D97-45A4-A0AE-0D0B84EFDD2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90EE0B2-39C5-4D18-89F4-1B2260CAF217}" type="slidenum">
              <a:rPr lang="en-GB" altLang="en-US"/>
              <a:pPr>
                <a:spcBef>
                  <a:spcPct val="0"/>
                </a:spcBef>
              </a:pPr>
              <a:t>16</a:t>
            </a:fld>
            <a:endParaRPr lang="en-GB" altLang="en-US"/>
          </a:p>
        </p:txBody>
      </p:sp>
      <p:sp>
        <p:nvSpPr>
          <p:cNvPr id="18435" name="Rectangle 2">
            <a:extLst>
              <a:ext uri="{FF2B5EF4-FFF2-40B4-BE49-F238E27FC236}">
                <a16:creationId xmlns:a16="http://schemas.microsoft.com/office/drawing/2014/main" id="{5BF91144-8166-4F33-B80A-982D1E342AAA}"/>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2B5F66CC-B082-496E-8432-9557162EB8C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FB9CBC53-EA66-48E4-91D6-94CDADDD172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E09E7D5-52BC-45E5-8CC5-B2C61E0B0ADE}" type="slidenum">
              <a:rPr lang="en-GB" altLang="en-US"/>
              <a:pPr>
                <a:spcBef>
                  <a:spcPct val="0"/>
                </a:spcBef>
              </a:pPr>
              <a:t>17</a:t>
            </a:fld>
            <a:endParaRPr lang="en-GB" altLang="en-US"/>
          </a:p>
        </p:txBody>
      </p:sp>
      <p:sp>
        <p:nvSpPr>
          <p:cNvPr id="20483" name="Rectangle 2">
            <a:extLst>
              <a:ext uri="{FF2B5EF4-FFF2-40B4-BE49-F238E27FC236}">
                <a16:creationId xmlns:a16="http://schemas.microsoft.com/office/drawing/2014/main" id="{D9EF8C32-B6BD-4B35-BB41-6B24DD58764C}"/>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FBE15A7E-4AF4-4342-9091-33995550C1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927EA2E0-6BCE-4C4C-9D05-BDC980FAC8C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2499738-A7F9-45D9-BDB9-DB22241AFF96}" type="slidenum">
              <a:rPr lang="en-GB" altLang="en-US"/>
              <a:pPr>
                <a:spcBef>
                  <a:spcPct val="0"/>
                </a:spcBef>
              </a:pPr>
              <a:t>18</a:t>
            </a:fld>
            <a:endParaRPr lang="en-GB" altLang="en-US"/>
          </a:p>
        </p:txBody>
      </p:sp>
      <p:sp>
        <p:nvSpPr>
          <p:cNvPr id="22531" name="Rectangle 2">
            <a:extLst>
              <a:ext uri="{FF2B5EF4-FFF2-40B4-BE49-F238E27FC236}">
                <a16:creationId xmlns:a16="http://schemas.microsoft.com/office/drawing/2014/main" id="{A52A84E6-CEF4-4B7C-9FD8-5AAA3CC8309C}"/>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CAA1E515-36D7-4FB8-BB02-46EBC1BC4F9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1B833EE7-BCF0-46FE-AFC6-3B5F926EAF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8B126CF-B2D6-4F8E-A007-8C78D5E9936E}" type="slidenum">
              <a:rPr lang="en-GB" altLang="en-US"/>
              <a:pPr>
                <a:spcBef>
                  <a:spcPct val="0"/>
                </a:spcBef>
              </a:pPr>
              <a:t>19</a:t>
            </a:fld>
            <a:endParaRPr lang="en-GB" altLang="en-US"/>
          </a:p>
        </p:txBody>
      </p:sp>
      <p:sp>
        <p:nvSpPr>
          <p:cNvPr id="24579" name="Rectangle 2">
            <a:extLst>
              <a:ext uri="{FF2B5EF4-FFF2-40B4-BE49-F238E27FC236}">
                <a16:creationId xmlns:a16="http://schemas.microsoft.com/office/drawing/2014/main" id="{363BEBF2-F078-4BCD-883C-99FB578A9119}"/>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681B5983-D52B-42A4-9577-B12C8EE381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E5B07A9B-3783-42B6-99CB-E65AF1D9BF1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503FAD3-BC66-48F1-9C14-16D2A0189618}" type="slidenum">
              <a:rPr lang="en-GB" altLang="en-US"/>
              <a:pPr>
                <a:spcBef>
                  <a:spcPct val="0"/>
                </a:spcBef>
              </a:pPr>
              <a:t>20</a:t>
            </a:fld>
            <a:endParaRPr lang="en-GB" altLang="en-US"/>
          </a:p>
        </p:txBody>
      </p:sp>
      <p:sp>
        <p:nvSpPr>
          <p:cNvPr id="26627" name="Rectangle 2">
            <a:extLst>
              <a:ext uri="{FF2B5EF4-FFF2-40B4-BE49-F238E27FC236}">
                <a16:creationId xmlns:a16="http://schemas.microsoft.com/office/drawing/2014/main" id="{EF196FCC-EBEA-4527-A951-6D92F34C96AB}"/>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1008E248-5664-4855-9AEA-A2FED67F17C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867248DC-EF92-4D22-A749-931B4C9626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4250FC6-738C-4373-A07A-1C0CC8365C0F}" type="slidenum">
              <a:rPr lang="en-GB" altLang="en-US"/>
              <a:pPr>
                <a:spcBef>
                  <a:spcPct val="0"/>
                </a:spcBef>
              </a:pPr>
              <a:t>21</a:t>
            </a:fld>
            <a:endParaRPr lang="en-GB" altLang="en-US"/>
          </a:p>
        </p:txBody>
      </p:sp>
      <p:sp>
        <p:nvSpPr>
          <p:cNvPr id="28675" name="Rectangle 2">
            <a:extLst>
              <a:ext uri="{FF2B5EF4-FFF2-40B4-BE49-F238E27FC236}">
                <a16:creationId xmlns:a16="http://schemas.microsoft.com/office/drawing/2014/main" id="{E4CCCFE3-717D-4F40-9E2D-4E8A2EEDDD29}"/>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617BDE26-A090-472A-86B8-5128A1F5A69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802BD8FE-FC1C-41A3-82D6-5E873257DF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7A47B42-FE9C-4DF0-8B72-D65BB85E7089}" type="slidenum">
              <a:rPr lang="en-GB" altLang="en-US"/>
              <a:pPr>
                <a:spcBef>
                  <a:spcPct val="0"/>
                </a:spcBef>
              </a:pPr>
              <a:t>22</a:t>
            </a:fld>
            <a:endParaRPr lang="en-GB" altLang="en-US"/>
          </a:p>
        </p:txBody>
      </p:sp>
      <p:sp>
        <p:nvSpPr>
          <p:cNvPr id="30723" name="Rectangle 2">
            <a:extLst>
              <a:ext uri="{FF2B5EF4-FFF2-40B4-BE49-F238E27FC236}">
                <a16:creationId xmlns:a16="http://schemas.microsoft.com/office/drawing/2014/main" id="{1B35384F-055E-4BD1-B4F4-45F9A20191D6}"/>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ACF57FCC-ABFA-4084-B42A-B360326FFB9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3DE9929-AF6B-4A7C-ADBD-FE25C86C190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9323342-70E1-4080-80A0-4ECD2C5E9EF0}" type="slidenum">
              <a:rPr lang="en-GB" altLang="en-US"/>
              <a:pPr>
                <a:spcBef>
                  <a:spcPct val="0"/>
                </a:spcBef>
              </a:pPr>
              <a:t>23</a:t>
            </a:fld>
            <a:endParaRPr lang="en-GB" altLang="en-US"/>
          </a:p>
        </p:txBody>
      </p:sp>
      <p:sp>
        <p:nvSpPr>
          <p:cNvPr id="32771" name="Rectangle 2">
            <a:extLst>
              <a:ext uri="{FF2B5EF4-FFF2-40B4-BE49-F238E27FC236}">
                <a16:creationId xmlns:a16="http://schemas.microsoft.com/office/drawing/2014/main" id="{5DDD9D4B-CE0C-436F-81AA-7E1435913E36}"/>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DB204A91-C3A9-432C-94E2-790D26C50DB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9C09B2E1-800E-44F7-890B-8E4698E4DB6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4B0F672-ABE2-4C0B-ACC6-ED72569B896A}" type="slidenum">
              <a:rPr lang="en-GB" altLang="en-US"/>
              <a:pPr>
                <a:spcBef>
                  <a:spcPct val="0"/>
                </a:spcBef>
              </a:pPr>
              <a:t>24</a:t>
            </a:fld>
            <a:endParaRPr lang="en-GB" altLang="en-US"/>
          </a:p>
        </p:txBody>
      </p:sp>
      <p:sp>
        <p:nvSpPr>
          <p:cNvPr id="34819" name="Rectangle 2">
            <a:extLst>
              <a:ext uri="{FF2B5EF4-FFF2-40B4-BE49-F238E27FC236}">
                <a16:creationId xmlns:a16="http://schemas.microsoft.com/office/drawing/2014/main" id="{3FE8E4D7-2C7A-4E8D-B4C1-1F6BA369FF22}"/>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4B810F7A-4196-4A8B-A8C1-1C3C678D79A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62083C83-FBE7-4CC2-AD89-65A880AA68B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C91A1A0-0816-4AAB-B214-B34DC21B1383}" type="slidenum">
              <a:rPr lang="en-GB" altLang="en-US"/>
              <a:pPr>
                <a:spcBef>
                  <a:spcPct val="0"/>
                </a:spcBef>
              </a:pPr>
              <a:t>25</a:t>
            </a:fld>
            <a:endParaRPr lang="en-GB" altLang="en-US"/>
          </a:p>
        </p:txBody>
      </p:sp>
      <p:sp>
        <p:nvSpPr>
          <p:cNvPr id="36867" name="Rectangle 2">
            <a:extLst>
              <a:ext uri="{FF2B5EF4-FFF2-40B4-BE49-F238E27FC236}">
                <a16:creationId xmlns:a16="http://schemas.microsoft.com/office/drawing/2014/main" id="{3B022463-8DD9-4091-BE30-E6435FE9275E}"/>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12DAA704-FD71-4802-A9EF-658449EAEAE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E48F8507-7D4B-49FE-8B40-4494E473D1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2B40FCE-3446-4365-B2A9-6C6F69F3A222}" type="slidenum">
              <a:rPr lang="en-GB" altLang="en-US"/>
              <a:pPr>
                <a:spcBef>
                  <a:spcPct val="0"/>
                </a:spcBef>
              </a:pPr>
              <a:t>26</a:t>
            </a:fld>
            <a:endParaRPr lang="en-GB" altLang="en-US"/>
          </a:p>
        </p:txBody>
      </p:sp>
      <p:sp>
        <p:nvSpPr>
          <p:cNvPr id="38915" name="Rectangle 2">
            <a:extLst>
              <a:ext uri="{FF2B5EF4-FFF2-40B4-BE49-F238E27FC236}">
                <a16:creationId xmlns:a16="http://schemas.microsoft.com/office/drawing/2014/main" id="{647F12F9-363B-4A6C-9B25-172F4FA8DE93}"/>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1CD30A81-6664-442C-AE0F-1FFBBA2682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CF899547-478D-4B4C-9141-BD242EDA768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11AFDBF-4A16-4E54-8C83-0D654A493726}" type="slidenum">
              <a:rPr lang="en-GB" altLang="en-US"/>
              <a:pPr>
                <a:spcBef>
                  <a:spcPct val="0"/>
                </a:spcBef>
              </a:pPr>
              <a:t>27</a:t>
            </a:fld>
            <a:endParaRPr lang="en-GB" altLang="en-US"/>
          </a:p>
        </p:txBody>
      </p:sp>
      <p:sp>
        <p:nvSpPr>
          <p:cNvPr id="40963" name="Rectangle 2">
            <a:extLst>
              <a:ext uri="{FF2B5EF4-FFF2-40B4-BE49-F238E27FC236}">
                <a16:creationId xmlns:a16="http://schemas.microsoft.com/office/drawing/2014/main" id="{3806FC54-F118-4C55-B6D2-B04132982A9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57213275-1134-40E8-A09A-30F72C4959E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737EE6CC-911D-4EF2-9A83-53993751A0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87151F9-CA45-49CD-AF27-FB86956DF7E0}" type="slidenum">
              <a:rPr lang="en-GB" altLang="en-US"/>
              <a:pPr>
                <a:spcBef>
                  <a:spcPct val="0"/>
                </a:spcBef>
              </a:pPr>
              <a:t>28</a:t>
            </a:fld>
            <a:endParaRPr lang="en-GB" altLang="en-US"/>
          </a:p>
        </p:txBody>
      </p:sp>
      <p:sp>
        <p:nvSpPr>
          <p:cNvPr id="43011" name="Rectangle 2">
            <a:extLst>
              <a:ext uri="{FF2B5EF4-FFF2-40B4-BE49-F238E27FC236}">
                <a16:creationId xmlns:a16="http://schemas.microsoft.com/office/drawing/2014/main" id="{981C2970-836B-4C1D-87D6-6AF63A6EC058}"/>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1F763D91-4D62-434F-A6A4-8F05ADC781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157D755A-B382-4B6C-A07C-77D7E8506BF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D0851D0-F654-4D7F-AFCB-489CCB4A53CA}" type="slidenum">
              <a:rPr lang="en-GB" altLang="en-US"/>
              <a:pPr>
                <a:spcBef>
                  <a:spcPct val="0"/>
                </a:spcBef>
              </a:pPr>
              <a:t>29</a:t>
            </a:fld>
            <a:endParaRPr lang="en-GB" altLang="en-US"/>
          </a:p>
        </p:txBody>
      </p:sp>
      <p:sp>
        <p:nvSpPr>
          <p:cNvPr id="45059" name="Rectangle 2">
            <a:extLst>
              <a:ext uri="{FF2B5EF4-FFF2-40B4-BE49-F238E27FC236}">
                <a16:creationId xmlns:a16="http://schemas.microsoft.com/office/drawing/2014/main" id="{9065C4C5-404C-4B97-9821-FF53285D20B8}"/>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3596B617-1CE6-4222-BED6-23B021F5D3A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E18CF824-F477-462C-AD06-A5AE4108CF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CBA873E-2BA2-4731-83C9-EC7F44003006}" type="slidenum">
              <a:rPr lang="en-GB" altLang="en-US"/>
              <a:pPr>
                <a:spcBef>
                  <a:spcPct val="0"/>
                </a:spcBef>
              </a:pPr>
              <a:t>30</a:t>
            </a:fld>
            <a:endParaRPr lang="en-GB" altLang="en-US"/>
          </a:p>
        </p:txBody>
      </p:sp>
      <p:sp>
        <p:nvSpPr>
          <p:cNvPr id="47107" name="Rectangle 2">
            <a:extLst>
              <a:ext uri="{FF2B5EF4-FFF2-40B4-BE49-F238E27FC236}">
                <a16:creationId xmlns:a16="http://schemas.microsoft.com/office/drawing/2014/main" id="{C66FA959-AA02-4324-AADE-B8F545D2740C}"/>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9F98CA9A-84FC-4BC9-9143-529B5FC671E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11/3/2024</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11/3/2024</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11/3/2024</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11/3/2024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11/3/2024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11/3/2024</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11/3/2024</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11/3/2024</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11/3/2024</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5.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5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1191" y="1020431"/>
            <a:ext cx="10993549" cy="1475013"/>
          </a:xfrm>
        </p:spPr>
        <p:txBody>
          <a:bodyPr>
            <a:normAutofit fontScale="90000"/>
          </a:bodyPr>
          <a:lstStyle/>
          <a:p>
            <a:r>
              <a:rPr lang="en-US" dirty="0"/>
              <a:t>Reflexive counselling skills</a:t>
            </a:r>
            <a:br>
              <a:rPr lang="en-US" dirty="0"/>
            </a:br>
            <a:r>
              <a:rPr lang="en-US" dirty="0"/>
              <a:t>The application of gestalt therapy</a:t>
            </a:r>
            <a:br>
              <a:rPr lang="en-US" dirty="0"/>
            </a:br>
            <a:endParaRPr lang="en-US" dirty="0"/>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1194" y="2495445"/>
            <a:ext cx="10993546" cy="468233"/>
          </a:xfrm>
        </p:spPr>
        <p:txBody>
          <a:bodyPr>
            <a:normAutofit/>
          </a:bodyPr>
          <a:lstStyle/>
          <a:p>
            <a:r>
              <a:rPr lang="en-US" dirty="0"/>
              <a:t>DR Beverly Cole</a:t>
            </a:r>
          </a:p>
        </p:txBody>
      </p:sp>
      <p:sp>
        <p:nvSpPr>
          <p:cNvPr id="20" name="Rectangle 19">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descr="abstract image">
            <a:extLst>
              <a:ext uri="{FF2B5EF4-FFF2-40B4-BE49-F238E27FC236}">
                <a16:creationId xmlns:a16="http://schemas.microsoft.com/office/drawing/2014/main" id="{F1A8C364-94D4-4630-BAD0-78722F347055}"/>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448733" y="3081867"/>
            <a:ext cx="11260667" cy="3310466"/>
          </a:xfrm>
          <a:prstGeom prst="rect">
            <a:avLst/>
          </a:prstGeom>
        </p:spPr>
      </p:pic>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30">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5" name="Rectangle 34">
            <a:extLst>
              <a:ext uri="{FF2B5EF4-FFF2-40B4-BE49-F238E27FC236}">
                <a16:creationId xmlns:a16="http://schemas.microsoft.com/office/drawing/2014/main" id="{42D4960A-896E-4F6B-BF65-B4662AC9DE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Gill Sans MT" panose="020B0502020104020203"/>
              <a:ea typeface="+mn-ea"/>
              <a:cs typeface="+mn-cs"/>
            </a:endParaRPr>
          </a:p>
        </p:txBody>
      </p:sp>
      <p:pic>
        <p:nvPicPr>
          <p:cNvPr id="5" name="Content Placeholder 4" descr="A picture containing person, indoor, man, young&#10;&#10;Description automatically generated">
            <a:extLst>
              <a:ext uri="{FF2B5EF4-FFF2-40B4-BE49-F238E27FC236}">
                <a16:creationId xmlns:a16="http://schemas.microsoft.com/office/drawing/2014/main" id="{4252FE31-5583-4673-8E54-C0CEA68B4D33}"/>
              </a:ext>
            </a:extLst>
          </p:cNvPr>
          <p:cNvPicPr>
            <a:picLocks noChangeAspect="1"/>
          </p:cNvPicPr>
          <p:nvPr/>
        </p:nvPicPr>
        <p:blipFill rotWithShape="1">
          <a:blip r:embed="rId2"/>
          <a:srcRect t="712" r="-1" b="254"/>
          <a:stretch/>
        </p:blipFill>
        <p:spPr>
          <a:xfrm>
            <a:off x="453302" y="457200"/>
            <a:ext cx="7588885" cy="5899650"/>
          </a:xfrm>
          <a:prstGeom prst="rect">
            <a:avLst/>
          </a:prstGeom>
        </p:spPr>
      </p:pic>
      <p:sp>
        <p:nvSpPr>
          <p:cNvPr id="37" name="Rectangle 36">
            <a:extLst>
              <a:ext uri="{FF2B5EF4-FFF2-40B4-BE49-F238E27FC236}">
                <a16:creationId xmlns:a16="http://schemas.microsoft.com/office/drawing/2014/main" id="{5684944A-8803-462C-84C5-4576C56A77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9870" y="457199"/>
            <a:ext cx="3618827" cy="482246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5F30626-53F2-4087-8DEC-94ABA7B3031C}"/>
              </a:ext>
            </a:extLst>
          </p:cNvPr>
          <p:cNvSpPr>
            <a:spLocks noGrp="1"/>
          </p:cNvSpPr>
          <p:nvPr>
            <p:ph type="title"/>
          </p:nvPr>
        </p:nvSpPr>
        <p:spPr>
          <a:xfrm>
            <a:off x="8372723" y="850791"/>
            <a:ext cx="3202016" cy="4198288"/>
          </a:xfrm>
        </p:spPr>
        <p:txBody>
          <a:bodyPr vert="horz" lIns="91440" tIns="45720" rIns="91440" bIns="45720" rtlCol="0" anchor="ctr">
            <a:normAutofit/>
          </a:bodyPr>
          <a:lstStyle/>
          <a:p>
            <a:r>
              <a:rPr lang="en-US" sz="3600">
                <a:solidFill>
                  <a:srgbClr val="FFFFFF"/>
                </a:solidFill>
              </a:rPr>
              <a:t>CIRCLE</a:t>
            </a:r>
            <a:br>
              <a:rPr lang="en-US" sz="3600">
                <a:solidFill>
                  <a:srgbClr val="FFFFFF"/>
                </a:solidFill>
              </a:rPr>
            </a:br>
            <a:r>
              <a:rPr lang="en-US" sz="3600">
                <a:solidFill>
                  <a:srgbClr val="FFFFFF"/>
                </a:solidFill>
              </a:rPr>
              <a:t>TIME</a:t>
            </a:r>
          </a:p>
        </p:txBody>
      </p:sp>
      <p:sp>
        <p:nvSpPr>
          <p:cNvPr id="39" name="Rectangle 38">
            <a:extLst>
              <a:ext uri="{FF2B5EF4-FFF2-40B4-BE49-F238E27FC236}">
                <a16:creationId xmlns:a16="http://schemas.microsoft.com/office/drawing/2014/main" id="{E07F3B49-8C20-42F5-831D-59306D05F6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9870" y="5367338"/>
            <a:ext cx="3618828" cy="989513"/>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Content Placeholder 8">
            <a:extLst>
              <a:ext uri="{FF2B5EF4-FFF2-40B4-BE49-F238E27FC236}">
                <a16:creationId xmlns:a16="http://schemas.microsoft.com/office/drawing/2014/main" id="{999CE039-8E4D-4E1E-9323-55575FB2C6BA}"/>
              </a:ext>
            </a:extLst>
          </p:cNvPr>
          <p:cNvSpPr>
            <a:spLocks noGrp="1"/>
          </p:cNvSpPr>
          <p:nvPr>
            <p:ph idx="1"/>
          </p:nvPr>
        </p:nvSpPr>
        <p:spPr>
          <a:xfrm>
            <a:off x="8372723" y="5545331"/>
            <a:ext cx="3202016" cy="649222"/>
          </a:xfrm>
          <a:noFill/>
        </p:spPr>
        <p:txBody>
          <a:bodyPr vert="horz" lIns="91440" tIns="45720" rIns="91440" bIns="45720" rtlCol="0" anchor="ctr">
            <a:normAutofit/>
          </a:bodyPr>
          <a:lstStyle/>
          <a:p>
            <a:pPr marL="0" indent="0">
              <a:buNone/>
            </a:pPr>
            <a:r>
              <a:rPr lang="en-US" sz="1800" cap="all" dirty="0">
                <a:solidFill>
                  <a:srgbClr val="FFFFFF">
                    <a:alpha val="75000"/>
                  </a:srgbClr>
                </a:solidFill>
              </a:rPr>
              <a:t>  OPENING  ROUND</a:t>
            </a:r>
          </a:p>
        </p:txBody>
      </p:sp>
    </p:spTree>
    <p:extLst>
      <p:ext uri="{BB962C8B-B14F-4D97-AF65-F5344CB8AC3E}">
        <p14:creationId xmlns:p14="http://schemas.microsoft.com/office/powerpoint/2010/main" val="4086435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B07FA3-1AEF-461E-91AC-F1EB60E80141}"/>
              </a:ext>
            </a:extLst>
          </p:cNvPr>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Locating emotion: </a:t>
            </a:r>
          </a:p>
        </p:txBody>
      </p:sp>
      <p:sp>
        <p:nvSpPr>
          <p:cNvPr id="12" name="Rectangle 11">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B1B43BD0-2972-446F-8CE0-26BC2D649641}"/>
              </a:ext>
            </a:extLst>
          </p:cNvPr>
          <p:cNvGraphicFramePr>
            <a:graphicFrameLocks noGrp="1"/>
          </p:cNvGraphicFramePr>
          <p:nvPr>
            <p:ph idx="1"/>
            <p:extLst>
              <p:ext uri="{D42A27DB-BD31-4B8C-83A1-F6EECF244321}">
                <p14:modId xmlns:p14="http://schemas.microsoft.com/office/powerpoint/2010/main" val="1509572894"/>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4451002"/>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7A5752-1DE4-43F7-9969-1DF527AF20A1}"/>
              </a:ext>
            </a:extLst>
          </p:cNvPr>
          <p:cNvSpPr>
            <a:spLocks noGrp="1"/>
          </p:cNvSpPr>
          <p:nvPr>
            <p:ph type="title"/>
          </p:nvPr>
        </p:nvSpPr>
        <p:spPr>
          <a:xfrm>
            <a:off x="746228" y="1037967"/>
            <a:ext cx="3292372" cy="4709131"/>
          </a:xfrm>
        </p:spPr>
        <p:txBody>
          <a:bodyPr anchor="ctr">
            <a:normAutofit/>
          </a:bodyPr>
          <a:lstStyle/>
          <a:p>
            <a:r>
              <a:rPr lang="en-GB" dirty="0">
                <a:solidFill>
                  <a:schemeClr val="bg1">
                    <a:lumMod val="85000"/>
                    <a:lumOff val="15000"/>
                  </a:schemeClr>
                </a:solidFill>
              </a:rPr>
              <a:t>Locating Emotion …   …   …</a:t>
            </a:r>
          </a:p>
        </p:txBody>
      </p:sp>
      <p:sp>
        <p:nvSpPr>
          <p:cNvPr id="11" name="Rectangle 10">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0CDB345B-2A7C-4725-B722-FA5F3F2A0C8B}"/>
              </a:ext>
            </a:extLst>
          </p:cNvPr>
          <p:cNvGraphicFramePr>
            <a:graphicFrameLocks noGrp="1"/>
          </p:cNvGraphicFramePr>
          <p:nvPr>
            <p:ph idx="1"/>
            <p:extLst>
              <p:ext uri="{D42A27DB-BD31-4B8C-83A1-F6EECF244321}">
                <p14:modId xmlns:p14="http://schemas.microsoft.com/office/powerpoint/2010/main" val="2906074915"/>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1721183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6D7ED-91AE-4549-9B61-4B9C76EAE9B0}"/>
              </a:ext>
            </a:extLst>
          </p:cNvPr>
          <p:cNvSpPr>
            <a:spLocks noGrp="1"/>
          </p:cNvSpPr>
          <p:nvPr>
            <p:ph type="title"/>
          </p:nvPr>
        </p:nvSpPr>
        <p:spPr>
          <a:xfrm>
            <a:off x="581192" y="702156"/>
            <a:ext cx="11029616" cy="1188720"/>
          </a:xfrm>
        </p:spPr>
        <p:txBody>
          <a:bodyPr>
            <a:normAutofit/>
          </a:bodyPr>
          <a:lstStyle/>
          <a:p>
            <a:r>
              <a:rPr lang="en-GB">
                <a:solidFill>
                  <a:schemeClr val="tx1">
                    <a:lumMod val="85000"/>
                    <a:lumOff val="15000"/>
                  </a:schemeClr>
                </a:solidFill>
              </a:rPr>
              <a:t>ASSIGNMENT 1 AND ASSIGNMENT 2</a:t>
            </a:r>
          </a:p>
        </p:txBody>
      </p:sp>
      <p:graphicFrame>
        <p:nvGraphicFramePr>
          <p:cNvPr id="5" name="Content Placeholder 2">
            <a:extLst>
              <a:ext uri="{FF2B5EF4-FFF2-40B4-BE49-F238E27FC236}">
                <a16:creationId xmlns:a16="http://schemas.microsoft.com/office/drawing/2014/main" id="{00A249BA-19E8-4B63-BB30-FC4760D2F4E8}"/>
              </a:ext>
            </a:extLst>
          </p:cNvPr>
          <p:cNvGraphicFramePr>
            <a:graphicFrameLocks noGrp="1"/>
          </p:cNvGraphicFramePr>
          <p:nvPr>
            <p:ph idx="1"/>
            <p:extLst>
              <p:ext uri="{D42A27DB-BD31-4B8C-83A1-F6EECF244321}">
                <p14:modId xmlns:p14="http://schemas.microsoft.com/office/powerpoint/2010/main" val="1268873843"/>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6435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A891F-459F-410F-AEB0-7B7B36477553}"/>
              </a:ext>
            </a:extLst>
          </p:cNvPr>
          <p:cNvSpPr>
            <a:spLocks noGrp="1"/>
          </p:cNvSpPr>
          <p:nvPr>
            <p:ph type="title"/>
          </p:nvPr>
        </p:nvSpPr>
        <p:spPr/>
        <p:txBody>
          <a:bodyPr/>
          <a:lstStyle/>
          <a:p>
            <a:r>
              <a:rPr lang="en-US" sz="2800" dirty="0">
                <a:solidFill>
                  <a:schemeClr val="tx1"/>
                </a:solidFill>
              </a:rPr>
              <a:t>Translating Gestalt Theory into practice</a:t>
            </a:r>
            <a:br>
              <a:rPr lang="en-GB" dirty="0"/>
            </a:br>
            <a:endParaRPr lang="en-GB" dirty="0"/>
          </a:p>
        </p:txBody>
      </p:sp>
      <p:pic>
        <p:nvPicPr>
          <p:cNvPr id="4" name="Content Placeholder 4" descr="A picture containing window, indoor, orange, sitting&#10;&#10;Description automatically generated">
            <a:extLst>
              <a:ext uri="{FF2B5EF4-FFF2-40B4-BE49-F238E27FC236}">
                <a16:creationId xmlns:a16="http://schemas.microsoft.com/office/drawing/2014/main" id="{E775D455-6851-477E-88E5-C038ABEE5E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1192" y="2162175"/>
            <a:ext cx="10848808" cy="4324350"/>
          </a:xfrm>
        </p:spPr>
      </p:pic>
      <p:pic>
        <p:nvPicPr>
          <p:cNvPr id="1026" name="Picture 2" descr="All images">
            <a:extLst>
              <a:ext uri="{FF2B5EF4-FFF2-40B4-BE49-F238E27FC236}">
                <a16:creationId xmlns:a16="http://schemas.microsoft.com/office/drawing/2014/main" id="{724FCAA7-2CC7-4B58-A61F-D04BFE3795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53700" y="496416"/>
            <a:ext cx="11811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987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C9FEB-FED8-481F-9EFC-E248933CE46D}"/>
              </a:ext>
            </a:extLst>
          </p:cNvPr>
          <p:cNvSpPr>
            <a:spLocks noGrp="1"/>
          </p:cNvSpPr>
          <p:nvPr>
            <p:ph type="title"/>
          </p:nvPr>
        </p:nvSpPr>
        <p:spPr/>
        <p:txBody>
          <a:bodyPr/>
          <a:lstStyle/>
          <a:p>
            <a:r>
              <a:rPr lang="en-GB" dirty="0"/>
              <a:t>Gestalt therapy ….</a:t>
            </a:r>
          </a:p>
        </p:txBody>
      </p:sp>
      <p:graphicFrame>
        <p:nvGraphicFramePr>
          <p:cNvPr id="5" name="Content Placeholder 2">
            <a:extLst>
              <a:ext uri="{FF2B5EF4-FFF2-40B4-BE49-F238E27FC236}">
                <a16:creationId xmlns:a16="http://schemas.microsoft.com/office/drawing/2014/main" id="{A70E20C6-0D1E-4506-ACE3-20AE7B0137F6}"/>
              </a:ext>
            </a:extLst>
          </p:cNvPr>
          <p:cNvGraphicFramePr>
            <a:graphicFrameLocks noGrp="1"/>
          </p:cNvGraphicFramePr>
          <p:nvPr>
            <p:ph idx="1"/>
          </p:nvPr>
        </p:nvGraphicFramePr>
        <p:xfrm>
          <a:off x="581192" y="2340864"/>
          <a:ext cx="11029615" cy="36344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9342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21D20A-AC91-40FB-9DD8-135D001E5EFD}"/>
              </a:ext>
            </a:extLst>
          </p:cNvPr>
          <p:cNvSpPr>
            <a:spLocks noGrp="1"/>
          </p:cNvSpPr>
          <p:nvPr>
            <p:ph type="title"/>
          </p:nvPr>
        </p:nvSpPr>
        <p:spPr>
          <a:xfrm>
            <a:off x="746228" y="1037967"/>
            <a:ext cx="3054091" cy="4709131"/>
          </a:xfrm>
        </p:spPr>
        <p:txBody>
          <a:bodyPr anchor="ctr">
            <a:normAutofit/>
          </a:bodyPr>
          <a:lstStyle/>
          <a:p>
            <a:r>
              <a:rPr lang="en-US">
                <a:solidFill>
                  <a:schemeClr val="bg1">
                    <a:lumMod val="85000"/>
                    <a:lumOff val="15000"/>
                  </a:schemeClr>
                </a:solidFill>
              </a:rPr>
              <a:t>Gestalt Therapy in the consulting room</a:t>
            </a:r>
          </a:p>
        </p:txBody>
      </p:sp>
      <p:sp>
        <p:nvSpPr>
          <p:cNvPr id="24" name="Rectangle 23">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8" name="Content Placeholder 2">
            <a:extLst>
              <a:ext uri="{FF2B5EF4-FFF2-40B4-BE49-F238E27FC236}">
                <a16:creationId xmlns:a16="http://schemas.microsoft.com/office/drawing/2014/main" id="{28256E13-151B-4C77-A1D3-E263A6108552}"/>
              </a:ext>
            </a:extLst>
          </p:cNvPr>
          <p:cNvGraphicFramePr>
            <a:graphicFrameLocks noGrp="1"/>
          </p:cNvGraphicFramePr>
          <p:nvPr>
            <p:ph idx="1"/>
            <p:extLst>
              <p:ext uri="{D42A27DB-BD31-4B8C-83A1-F6EECF244321}">
                <p14:modId xmlns:p14="http://schemas.microsoft.com/office/powerpoint/2010/main" val="275645054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578158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07FA3-1AEF-461E-91AC-F1EB60E80141}"/>
              </a:ext>
            </a:extLst>
          </p:cNvPr>
          <p:cNvSpPr>
            <a:spLocks noGrp="1"/>
          </p:cNvSpPr>
          <p:nvPr>
            <p:ph type="title"/>
          </p:nvPr>
        </p:nvSpPr>
        <p:spPr>
          <a:xfrm>
            <a:off x="581192" y="702156"/>
            <a:ext cx="11029616" cy="1188720"/>
          </a:xfrm>
        </p:spPr>
        <p:txBody>
          <a:bodyPr>
            <a:normAutofit/>
          </a:bodyPr>
          <a:lstStyle/>
          <a:p>
            <a:r>
              <a:rPr lang="en-GB" dirty="0"/>
              <a:t>Locating emotion: </a:t>
            </a:r>
          </a:p>
        </p:txBody>
      </p:sp>
      <p:graphicFrame>
        <p:nvGraphicFramePr>
          <p:cNvPr id="5" name="Content Placeholder 2">
            <a:extLst>
              <a:ext uri="{FF2B5EF4-FFF2-40B4-BE49-F238E27FC236}">
                <a16:creationId xmlns:a16="http://schemas.microsoft.com/office/drawing/2014/main" id="{B1B43BD0-2972-446F-8CE0-26BC2D649641}"/>
              </a:ext>
            </a:extLst>
          </p:cNvPr>
          <p:cNvGraphicFramePr>
            <a:graphicFrameLocks noGrp="1"/>
          </p:cNvGraphicFramePr>
          <p:nvPr>
            <p:ph idx="1"/>
            <p:extLst>
              <p:ext uri="{D42A27DB-BD31-4B8C-83A1-F6EECF244321}">
                <p14:modId xmlns:p14="http://schemas.microsoft.com/office/powerpoint/2010/main" val="2595552841"/>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3620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0C68FAD-F516-46B9-8DF1-2EFE7AB60286}"/>
              </a:ext>
            </a:extLst>
          </p:cNvPr>
          <p:cNvSpPr>
            <a:spLocks noGrp="1"/>
          </p:cNvSpPr>
          <p:nvPr>
            <p:ph type="title"/>
          </p:nvPr>
        </p:nvSpPr>
        <p:spPr>
          <a:xfrm>
            <a:off x="672280" y="944751"/>
            <a:ext cx="3259016" cy="2857991"/>
          </a:xfrm>
        </p:spPr>
        <p:txBody>
          <a:bodyPr>
            <a:normAutofit/>
          </a:bodyPr>
          <a:lstStyle/>
          <a:p>
            <a:r>
              <a:rPr lang="en-GB" dirty="0">
                <a:solidFill>
                  <a:srgbClr val="FFFFFF"/>
                </a:solidFill>
              </a:rPr>
              <a:t>More emphasis on … … … </a:t>
            </a:r>
          </a:p>
        </p:txBody>
      </p:sp>
      <p:sp>
        <p:nvSpPr>
          <p:cNvPr id="14" name="Rectangle 1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8" name="Rectangle 1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AA9BB277-57EE-478D-8221-4EF22487EE4B}"/>
              </a:ext>
            </a:extLst>
          </p:cNvPr>
          <p:cNvSpPr>
            <a:spLocks noGrp="1"/>
          </p:cNvSpPr>
          <p:nvPr>
            <p:ph idx="1"/>
          </p:nvPr>
        </p:nvSpPr>
        <p:spPr>
          <a:xfrm>
            <a:off x="671513" y="2536031"/>
            <a:ext cx="3123783" cy="3671936"/>
          </a:xfrm>
        </p:spPr>
        <p:txBody>
          <a:bodyPr anchor="t">
            <a:normAutofit/>
          </a:bodyPr>
          <a:lstStyle/>
          <a:p>
            <a:endParaRPr lang="en-GB" dirty="0">
              <a:solidFill>
                <a:schemeClr val="tx1"/>
              </a:solidFill>
            </a:endParaRPr>
          </a:p>
        </p:txBody>
      </p:sp>
      <p:pic>
        <p:nvPicPr>
          <p:cNvPr id="5" name="Picture 4">
            <a:extLst>
              <a:ext uri="{FF2B5EF4-FFF2-40B4-BE49-F238E27FC236}">
                <a16:creationId xmlns:a16="http://schemas.microsoft.com/office/drawing/2014/main" id="{2B5F158A-C659-4D71-B7CC-DE1906A3692C}"/>
              </a:ext>
            </a:extLst>
          </p:cNvPr>
          <p:cNvPicPr>
            <a:picLocks noChangeAspect="1"/>
          </p:cNvPicPr>
          <p:nvPr/>
        </p:nvPicPr>
        <p:blipFill rotWithShape="1">
          <a:blip r:embed="rId2">
            <a:extLst>
              <a:ext uri="{28A0092B-C50C-407E-A947-70E740481C1C}">
                <a14:useLocalDpi xmlns:a14="http://schemas.microsoft.com/office/drawing/2010/main" val="0"/>
              </a:ext>
            </a:extLst>
          </a:blip>
          <a:srcRect l="2313" r="480" b="1"/>
          <a:stretch/>
        </p:blipFill>
        <p:spPr>
          <a:xfrm>
            <a:off x="4241830" y="601200"/>
            <a:ext cx="7503636" cy="5789365"/>
          </a:xfrm>
          <a:prstGeom prst="rect">
            <a:avLst/>
          </a:prstGeom>
        </p:spPr>
      </p:pic>
    </p:spTree>
    <p:extLst>
      <p:ext uri="{BB962C8B-B14F-4D97-AF65-F5344CB8AC3E}">
        <p14:creationId xmlns:p14="http://schemas.microsoft.com/office/powerpoint/2010/main" val="55843982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4" name="Rectangle 2">
            <a:extLst>
              <a:ext uri="{FF2B5EF4-FFF2-40B4-BE49-F238E27FC236}">
                <a16:creationId xmlns:a16="http://schemas.microsoft.com/office/drawing/2014/main" id="{6FA95CD5-DABE-4EA6-B2EF-C546D84DD4BE}"/>
              </a:ext>
            </a:extLst>
          </p:cNvPr>
          <p:cNvSpPr>
            <a:spLocks noGrp="1" noChangeArrowheads="1"/>
          </p:cNvSpPr>
          <p:nvPr>
            <p:ph type="title"/>
          </p:nvPr>
        </p:nvSpPr>
        <p:spPr>
          <a:xfrm>
            <a:off x="746228" y="1037967"/>
            <a:ext cx="3054091" cy="4709131"/>
          </a:xfrm>
        </p:spPr>
        <p:txBody>
          <a:bodyPr anchor="ctr">
            <a:normAutofit/>
          </a:bodyPr>
          <a:lstStyle/>
          <a:p>
            <a:pPr>
              <a:defRPr/>
            </a:pPr>
            <a:r>
              <a:rPr lang="en-GB" altLang="en-US" b="1" u="sng" dirty="0">
                <a:solidFill>
                  <a:schemeClr val="bg1">
                    <a:lumMod val="85000"/>
                    <a:lumOff val="15000"/>
                  </a:schemeClr>
                </a:solidFill>
              </a:rPr>
              <a:t>Exercise: </a:t>
            </a:r>
            <a:br>
              <a:rPr lang="en-GB" altLang="en-US" b="1" u="sng" dirty="0">
                <a:solidFill>
                  <a:schemeClr val="bg1">
                    <a:lumMod val="85000"/>
                    <a:lumOff val="15000"/>
                  </a:schemeClr>
                </a:solidFill>
              </a:rPr>
            </a:br>
            <a:r>
              <a:rPr lang="en-GB" altLang="en-US" dirty="0">
                <a:solidFill>
                  <a:schemeClr val="bg1">
                    <a:lumMod val="85000"/>
                    <a:lumOff val="15000"/>
                  </a:schemeClr>
                </a:solidFill>
              </a:rPr>
              <a:t>What does the term challenge mean to you?</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0" name="Rectangle 79">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9221" name="Rectangle 3">
            <a:extLst>
              <a:ext uri="{FF2B5EF4-FFF2-40B4-BE49-F238E27FC236}">
                <a16:creationId xmlns:a16="http://schemas.microsoft.com/office/drawing/2014/main" id="{4DF41484-D9C3-46E3-A60E-AB3687890230}"/>
              </a:ext>
            </a:extLst>
          </p:cNvPr>
          <p:cNvGraphicFramePr>
            <a:graphicFrameLocks noGrp="1"/>
          </p:cNvGraphicFramePr>
          <p:nvPr>
            <p:ph idx="1"/>
            <p:extLst>
              <p:ext uri="{D42A27DB-BD31-4B8C-83A1-F6EECF244321}">
                <p14:modId xmlns:p14="http://schemas.microsoft.com/office/powerpoint/2010/main" val="3587348577"/>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3" name="Rectangle 103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103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1036">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039" name="Rectangle 1038">
            <a:extLst>
              <a:ext uri="{FF2B5EF4-FFF2-40B4-BE49-F238E27FC236}">
                <a16:creationId xmlns:a16="http://schemas.microsoft.com/office/drawing/2014/main" id="{2FB82883-1DC0-4BE1-A607-009095F33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Free business meeting office illustration">
            <a:extLst>
              <a:ext uri="{FF2B5EF4-FFF2-40B4-BE49-F238E27FC236}">
                <a16:creationId xmlns:a16="http://schemas.microsoft.com/office/drawing/2014/main" id="{3872D829-FD98-7792-EAAA-4EF4A385BEA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r="444"/>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41" name="Rectangle 1040">
            <a:extLst>
              <a:ext uri="{FF2B5EF4-FFF2-40B4-BE49-F238E27FC236}">
                <a16:creationId xmlns:a16="http://schemas.microsoft.com/office/drawing/2014/main" id="{9FA98EAA-A866-4C95-A2A8-44E46FBA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4530071"/>
            <a:ext cx="12191999" cy="2327926"/>
          </a:xfrm>
          <a:prstGeom prst="rect">
            <a:avLst/>
          </a:prstGeom>
          <a:gradFill flip="none" rotWithShape="1">
            <a:gsLst>
              <a:gs pos="56000">
                <a:schemeClr val="tx1">
                  <a:alpha val="39000"/>
                </a:schemeClr>
              </a:gs>
              <a:gs pos="100000">
                <a:schemeClr val="tx1">
                  <a:alpha val="8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6C8E7F-DD1D-8A2A-E8AC-3D404D2180C5}"/>
              </a:ext>
            </a:extLst>
          </p:cNvPr>
          <p:cNvSpPr>
            <a:spLocks noGrp="1"/>
          </p:cNvSpPr>
          <p:nvPr>
            <p:ph type="title"/>
          </p:nvPr>
        </p:nvSpPr>
        <p:spPr>
          <a:xfrm>
            <a:off x="2103121" y="4727173"/>
            <a:ext cx="7985759" cy="868823"/>
          </a:xfrm>
        </p:spPr>
        <p:txBody>
          <a:bodyPr vert="horz" lIns="91440" tIns="45720" rIns="91440" bIns="45720" rtlCol="0" anchor="b">
            <a:normAutofit/>
          </a:bodyPr>
          <a:lstStyle/>
          <a:p>
            <a:pPr algn="ctr"/>
            <a:r>
              <a:rPr lang="en-US" sz="4000">
                <a:solidFill>
                  <a:schemeClr val="bg1"/>
                </a:solidFill>
              </a:rPr>
              <a:t>SMALL GROUP DISCUSSION</a:t>
            </a:r>
          </a:p>
        </p:txBody>
      </p:sp>
    </p:spTree>
    <p:extLst>
      <p:ext uri="{BB962C8B-B14F-4D97-AF65-F5344CB8AC3E}">
        <p14:creationId xmlns:p14="http://schemas.microsoft.com/office/powerpoint/2010/main" val="2625703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Rectangle 2">
            <a:extLst>
              <a:ext uri="{FF2B5EF4-FFF2-40B4-BE49-F238E27FC236}">
                <a16:creationId xmlns:a16="http://schemas.microsoft.com/office/drawing/2014/main" id="{F9E12177-F058-4EA8-B52C-89E165421103}"/>
              </a:ext>
            </a:extLst>
          </p:cNvPr>
          <p:cNvSpPr>
            <a:spLocks noGrp="1" noChangeArrowheads="1"/>
          </p:cNvSpPr>
          <p:nvPr>
            <p:ph type="title"/>
          </p:nvPr>
        </p:nvSpPr>
        <p:spPr>
          <a:xfrm>
            <a:off x="746228" y="1037967"/>
            <a:ext cx="3054091" cy="4709131"/>
          </a:xfrm>
        </p:spPr>
        <p:txBody>
          <a:bodyPr anchor="ctr">
            <a:normAutofit/>
          </a:bodyPr>
          <a:lstStyle/>
          <a:p>
            <a:pPr>
              <a:defRPr/>
            </a:pPr>
            <a:r>
              <a:rPr lang="en-GB" altLang="en-US" b="1" u="sng">
                <a:solidFill>
                  <a:schemeClr val="bg1">
                    <a:lumMod val="85000"/>
                    <a:lumOff val="15000"/>
                  </a:schemeClr>
                </a:solidFill>
              </a:rPr>
              <a:t>What do we mean by this</a:t>
            </a:r>
            <a:r>
              <a:rPr lang="en-GB" altLang="en-US">
                <a:solidFill>
                  <a:schemeClr val="bg1">
                    <a:lumMod val="85000"/>
                    <a:lumOff val="15000"/>
                  </a:schemeClr>
                </a:solidFill>
              </a:rPr>
              <a:t>?</a:t>
            </a:r>
          </a:p>
        </p:txBody>
      </p:sp>
      <p:sp>
        <p:nvSpPr>
          <p:cNvPr id="139" name="Rectangle 138">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1" name="Rectangle 140">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 name="Rectangle 142">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1269" name="Rectangle 3">
            <a:extLst>
              <a:ext uri="{FF2B5EF4-FFF2-40B4-BE49-F238E27FC236}">
                <a16:creationId xmlns:a16="http://schemas.microsoft.com/office/drawing/2014/main" id="{A93AB637-AA8E-4B4A-9F84-EBDF197FB35D}"/>
              </a:ext>
            </a:extLst>
          </p:cNvPr>
          <p:cNvGraphicFramePr>
            <a:graphicFrameLocks noGrp="1"/>
          </p:cNvGraphicFramePr>
          <p:nvPr>
            <p:ph idx="1"/>
            <p:extLst>
              <p:ext uri="{D42A27DB-BD31-4B8C-83A1-F6EECF244321}">
                <p14:modId xmlns:p14="http://schemas.microsoft.com/office/powerpoint/2010/main" val="410624921"/>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a:extLst>
              <a:ext uri="{FF2B5EF4-FFF2-40B4-BE49-F238E27FC236}">
                <a16:creationId xmlns:a16="http://schemas.microsoft.com/office/drawing/2014/main" id="{B2BD6303-698D-41D8-B5CC-2C1F40307E60}"/>
              </a:ext>
            </a:extLst>
          </p:cNvPr>
          <p:cNvSpPr>
            <a:spLocks noGrp="1" noChangeArrowheads="1"/>
          </p:cNvSpPr>
          <p:nvPr>
            <p:ph type="title"/>
          </p:nvPr>
        </p:nvSpPr>
        <p:spPr>
          <a:xfrm>
            <a:off x="746228" y="1037967"/>
            <a:ext cx="3054091" cy="4709131"/>
          </a:xfrm>
        </p:spPr>
        <p:txBody>
          <a:bodyPr anchor="ctr">
            <a:normAutofit/>
          </a:bodyPr>
          <a:lstStyle/>
          <a:p>
            <a:pPr>
              <a:defRPr/>
            </a:pPr>
            <a:r>
              <a:rPr lang="en-GB" altLang="en-US" b="1" u="sng">
                <a:solidFill>
                  <a:schemeClr val="bg1">
                    <a:lumMod val="85000"/>
                    <a:lumOff val="15000"/>
                  </a:schemeClr>
                </a:solidFill>
              </a:rPr>
              <a:t>What do we mean by this</a:t>
            </a:r>
            <a:r>
              <a:rPr lang="en-GB" altLang="en-US">
                <a:solidFill>
                  <a:schemeClr val="bg1">
                    <a:lumMod val="85000"/>
                    <a:lumOff val="15000"/>
                  </a:schemeClr>
                </a:solidFill>
              </a:rPr>
              <a:t>?</a:t>
            </a:r>
          </a:p>
        </p:txBody>
      </p:sp>
      <p:sp>
        <p:nvSpPr>
          <p:cNvPr id="139" name="Rectangle 138">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1" name="Rectangle 140">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 name="Rectangle 142">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3317" name="Rectangle 3">
            <a:extLst>
              <a:ext uri="{FF2B5EF4-FFF2-40B4-BE49-F238E27FC236}">
                <a16:creationId xmlns:a16="http://schemas.microsoft.com/office/drawing/2014/main" id="{C5C80FBD-AB87-473E-9EBF-612E0F76A6E7}"/>
              </a:ext>
            </a:extLst>
          </p:cNvPr>
          <p:cNvGraphicFramePr>
            <a:graphicFrameLocks noGrp="1"/>
          </p:cNvGraphicFramePr>
          <p:nvPr>
            <p:ph idx="1"/>
            <p:extLst>
              <p:ext uri="{D42A27DB-BD31-4B8C-83A1-F6EECF244321}">
                <p14:modId xmlns:p14="http://schemas.microsoft.com/office/powerpoint/2010/main" val="1379143096"/>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a:extLst>
              <a:ext uri="{FF2B5EF4-FFF2-40B4-BE49-F238E27FC236}">
                <a16:creationId xmlns:a16="http://schemas.microsoft.com/office/drawing/2014/main" id="{56D454B4-1E08-44B0-A697-46776F84882F}"/>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b="1" u="sng" dirty="0">
                <a:solidFill>
                  <a:schemeClr val="tx1">
                    <a:lumMod val="85000"/>
                    <a:lumOff val="15000"/>
                  </a:schemeClr>
                </a:solidFill>
              </a:rPr>
              <a:t>What do we mean by this</a:t>
            </a:r>
            <a:r>
              <a:rPr lang="en-GB" altLang="en-US" sz="4000" dirty="0">
                <a:solidFill>
                  <a:schemeClr val="tx1">
                    <a:lumMod val="85000"/>
                    <a:lumOff val="15000"/>
                  </a:schemeClr>
                </a:solidFill>
              </a:rPr>
              <a:t>?</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363" name="Rectangle 3">
            <a:extLst>
              <a:ext uri="{FF2B5EF4-FFF2-40B4-BE49-F238E27FC236}">
                <a16:creationId xmlns:a16="http://schemas.microsoft.com/office/drawing/2014/main" id="{B59E57FB-C612-42A1-9BB6-EA2B63B1277E}"/>
              </a:ext>
            </a:extLst>
          </p:cNvPr>
          <p:cNvSpPr>
            <a:spLocks noGrp="1" noChangeArrowheads="1"/>
          </p:cNvSpPr>
          <p:nvPr>
            <p:ph idx="1"/>
          </p:nvPr>
        </p:nvSpPr>
        <p:spPr>
          <a:xfrm>
            <a:off x="6441743" y="1507415"/>
            <a:ext cx="4819091" cy="3903331"/>
          </a:xfrm>
          <a:ln w="57150">
            <a:noFill/>
          </a:ln>
        </p:spPr>
        <p:txBody>
          <a:bodyPr anchor="t">
            <a:normAutofit fontScale="85000" lnSpcReduction="20000"/>
          </a:bodyPr>
          <a:lstStyle/>
          <a:p>
            <a:endParaRPr lang="en-GB" altLang="en-US" sz="2000" dirty="0"/>
          </a:p>
          <a:p>
            <a:r>
              <a:rPr lang="en-GB" altLang="en-US" sz="3500" dirty="0"/>
              <a:t>Sensitive challenge of clients’ existing perceptions</a:t>
            </a:r>
          </a:p>
          <a:p>
            <a:endParaRPr lang="en-GB" altLang="en-US" sz="3500" dirty="0"/>
          </a:p>
          <a:p>
            <a:r>
              <a:rPr lang="en-GB" altLang="en-US" sz="3500" dirty="0"/>
              <a:t>Working together with more and better information</a:t>
            </a:r>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Rectangle 2">
            <a:extLst>
              <a:ext uri="{FF2B5EF4-FFF2-40B4-BE49-F238E27FC236}">
                <a16:creationId xmlns:a16="http://schemas.microsoft.com/office/drawing/2014/main" id="{59E8BF2A-2E84-4A10-907A-5592017ACDE8}"/>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b="1" u="sng" dirty="0">
                <a:solidFill>
                  <a:schemeClr val="tx1">
                    <a:lumMod val="85000"/>
                    <a:lumOff val="15000"/>
                  </a:schemeClr>
                </a:solidFill>
              </a:rPr>
              <a:t>What do we mean by this</a:t>
            </a:r>
            <a:r>
              <a:rPr lang="en-GB" altLang="en-US" sz="4000" dirty="0">
                <a:solidFill>
                  <a:schemeClr val="tx1">
                    <a:lumMod val="85000"/>
                    <a:lumOff val="15000"/>
                  </a:schemeClr>
                </a:solidFill>
              </a:rPr>
              <a:t>?</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411" name="Rectangle 3">
            <a:extLst>
              <a:ext uri="{FF2B5EF4-FFF2-40B4-BE49-F238E27FC236}">
                <a16:creationId xmlns:a16="http://schemas.microsoft.com/office/drawing/2014/main" id="{4F26CFE3-8620-4A5B-8DA7-ACBF297726CF}"/>
              </a:ext>
            </a:extLst>
          </p:cNvPr>
          <p:cNvSpPr>
            <a:spLocks noGrp="1" noChangeArrowheads="1"/>
          </p:cNvSpPr>
          <p:nvPr>
            <p:ph idx="1"/>
          </p:nvPr>
        </p:nvSpPr>
        <p:spPr>
          <a:xfrm>
            <a:off x="6441743" y="1507415"/>
            <a:ext cx="4819091" cy="3903331"/>
          </a:xfrm>
          <a:ln w="57150">
            <a:noFill/>
          </a:ln>
        </p:spPr>
        <p:txBody>
          <a:bodyPr anchor="t">
            <a:normAutofit/>
          </a:bodyPr>
          <a:lstStyle/>
          <a:p>
            <a:endParaRPr lang="en-GB" altLang="en-US" sz="2000" dirty="0"/>
          </a:p>
          <a:p>
            <a:r>
              <a:rPr lang="en-GB" altLang="en-US" sz="3600" dirty="0"/>
              <a:t>Sensitive challenge of inconsistencies</a:t>
            </a:r>
          </a:p>
          <a:p>
            <a:r>
              <a:rPr lang="en-GB" altLang="en-US" sz="3600" dirty="0"/>
              <a:t>Acknowledging choice</a:t>
            </a:r>
          </a:p>
          <a:p>
            <a:r>
              <a:rPr lang="en-GB" altLang="en-US" sz="3600" dirty="0"/>
              <a:t>A search for meaning</a:t>
            </a:r>
          </a:p>
          <a:p>
            <a:endParaRPr lang="en-GB" altLang="en-US" sz="2000" dirty="0"/>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2B7EC85C-DC33-481D-8F39-75A7836B2E71}"/>
              </a:ext>
            </a:extLst>
          </p:cNvPr>
          <p:cNvSpPr>
            <a:spLocks noGrp="1" noChangeArrowheads="1"/>
          </p:cNvSpPr>
          <p:nvPr>
            <p:ph type="title"/>
          </p:nvPr>
        </p:nvSpPr>
        <p:spPr>
          <a:xfrm>
            <a:off x="581192" y="702156"/>
            <a:ext cx="11029616" cy="1188720"/>
          </a:xfrm>
        </p:spPr>
        <p:txBody>
          <a:bodyPr>
            <a:normAutofit/>
          </a:bodyPr>
          <a:lstStyle/>
          <a:p>
            <a:pPr>
              <a:defRPr/>
            </a:pPr>
            <a:r>
              <a:rPr lang="en-GB" altLang="en-US" dirty="0"/>
              <a:t>Inconsistency……….</a:t>
            </a:r>
          </a:p>
        </p:txBody>
      </p:sp>
      <p:graphicFrame>
        <p:nvGraphicFramePr>
          <p:cNvPr id="19461" name="Rectangle 3">
            <a:extLst>
              <a:ext uri="{FF2B5EF4-FFF2-40B4-BE49-F238E27FC236}">
                <a16:creationId xmlns:a16="http://schemas.microsoft.com/office/drawing/2014/main" id="{E174083D-6892-408D-9A5B-AA378CAB15D9}"/>
              </a:ext>
            </a:extLst>
          </p:cNvPr>
          <p:cNvGraphicFramePr>
            <a:graphicFrameLocks noGrp="1"/>
          </p:cNvGraphicFramePr>
          <p:nvPr>
            <p:ph idx="1"/>
            <p:extLst>
              <p:ext uri="{D42A27DB-BD31-4B8C-83A1-F6EECF244321}">
                <p14:modId xmlns:p14="http://schemas.microsoft.com/office/powerpoint/2010/main" val="1790902089"/>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F1A150EB-C5B4-46B7-83CC-462BE851D2DF}"/>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dirty="0">
                <a:solidFill>
                  <a:schemeClr val="tx1">
                    <a:lumMod val="85000"/>
                    <a:lumOff val="15000"/>
                  </a:schemeClr>
                </a:solidFill>
              </a:rPr>
              <a:t>Within verbal messages……..</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507" name="Rectangle 3">
            <a:extLst>
              <a:ext uri="{FF2B5EF4-FFF2-40B4-BE49-F238E27FC236}">
                <a16:creationId xmlns:a16="http://schemas.microsoft.com/office/drawing/2014/main" id="{311A8695-E230-4027-A8E7-1694C78D42BC}"/>
              </a:ext>
            </a:extLst>
          </p:cNvPr>
          <p:cNvSpPr>
            <a:spLocks noGrp="1" noChangeArrowheads="1"/>
          </p:cNvSpPr>
          <p:nvPr>
            <p:ph idx="1"/>
          </p:nvPr>
        </p:nvSpPr>
        <p:spPr>
          <a:xfrm>
            <a:off x="6441743" y="1507415"/>
            <a:ext cx="4819091" cy="3903331"/>
          </a:xfrm>
          <a:ln w="57150">
            <a:noFill/>
          </a:ln>
        </p:spPr>
        <p:txBody>
          <a:bodyPr anchor="t">
            <a:normAutofit/>
          </a:bodyPr>
          <a:lstStyle/>
          <a:p>
            <a:pPr>
              <a:buFontTx/>
              <a:buNone/>
            </a:pPr>
            <a:r>
              <a:rPr lang="en-GB" altLang="en-US" sz="2000" dirty="0"/>
              <a:t> </a:t>
            </a:r>
          </a:p>
          <a:p>
            <a:pPr marL="304800" indent="-122238">
              <a:buFontTx/>
              <a:buNone/>
            </a:pPr>
            <a:r>
              <a:rPr lang="en-GB" altLang="en-US" sz="2000" dirty="0"/>
              <a:t>“ You say that you are not doing very well on your course, yet also said that you had a very good mark for your last project”</a:t>
            </a:r>
          </a:p>
          <a:p>
            <a:pPr>
              <a:buFontTx/>
              <a:buNone/>
            </a:pPr>
            <a:endParaRPr lang="en-GB" altLang="en-US" sz="2000" dirty="0"/>
          </a:p>
          <a:p>
            <a:pPr>
              <a:buFontTx/>
              <a:buNone/>
            </a:pPr>
            <a:r>
              <a:rPr lang="en-GB" altLang="en-US" sz="2000" dirty="0"/>
              <a:t>    “You say that your partner doesn’t care for you, yet you complain how he nags you to make sure you have taken your medication”</a:t>
            </a:r>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a:extLst>
              <a:ext uri="{FF2B5EF4-FFF2-40B4-BE49-F238E27FC236}">
                <a16:creationId xmlns:a16="http://schemas.microsoft.com/office/drawing/2014/main" id="{0B644161-E1FC-45F5-AB6E-1A29A2378A09}"/>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dirty="0">
                <a:solidFill>
                  <a:schemeClr val="tx1">
                    <a:lumMod val="85000"/>
                    <a:lumOff val="15000"/>
                  </a:schemeClr>
                </a:solidFill>
              </a:rPr>
              <a:t>Inconsistency between words and actions……………..</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555" name="Rectangle 3">
            <a:extLst>
              <a:ext uri="{FF2B5EF4-FFF2-40B4-BE49-F238E27FC236}">
                <a16:creationId xmlns:a16="http://schemas.microsoft.com/office/drawing/2014/main" id="{95C8E07E-D45C-42EC-BF63-26CD3FA1F723}"/>
              </a:ext>
            </a:extLst>
          </p:cNvPr>
          <p:cNvSpPr>
            <a:spLocks noGrp="1" noChangeArrowheads="1"/>
          </p:cNvSpPr>
          <p:nvPr>
            <p:ph idx="1"/>
          </p:nvPr>
        </p:nvSpPr>
        <p:spPr>
          <a:xfrm>
            <a:off x="6441743" y="1507415"/>
            <a:ext cx="4819091" cy="3903331"/>
          </a:xfrm>
          <a:ln w="57150">
            <a:noFill/>
          </a:ln>
        </p:spPr>
        <p:txBody>
          <a:bodyPr anchor="t">
            <a:normAutofit fontScale="92500"/>
          </a:bodyPr>
          <a:lstStyle/>
          <a:p>
            <a:pPr>
              <a:buFontTx/>
              <a:buNone/>
            </a:pPr>
            <a:r>
              <a:rPr lang="en-GB" altLang="en-US" sz="2000" dirty="0"/>
              <a:t>    </a:t>
            </a:r>
            <a:r>
              <a:rPr lang="en-GB" altLang="en-US" sz="3500" dirty="0"/>
              <a:t>“You say that you are not looking after yourself, yet you mentioned that you went to three shops after work to buy nice fruit and veg and also ended up buying a nutrition book”</a:t>
            </a:r>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C03BE519-1669-4A77-A624-F93E49DE3148}"/>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dirty="0">
                <a:solidFill>
                  <a:schemeClr val="tx1">
                    <a:lumMod val="85000"/>
                    <a:lumOff val="15000"/>
                  </a:schemeClr>
                </a:solidFill>
              </a:rPr>
              <a:t>Inconsistencies between past and present statements………</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603" name="Rectangle 3">
            <a:extLst>
              <a:ext uri="{FF2B5EF4-FFF2-40B4-BE49-F238E27FC236}">
                <a16:creationId xmlns:a16="http://schemas.microsoft.com/office/drawing/2014/main" id="{CE9BB018-CA59-4AB2-9A42-180349E2B855}"/>
              </a:ext>
            </a:extLst>
          </p:cNvPr>
          <p:cNvSpPr>
            <a:spLocks noGrp="1" noChangeArrowheads="1"/>
          </p:cNvSpPr>
          <p:nvPr>
            <p:ph idx="1"/>
          </p:nvPr>
        </p:nvSpPr>
        <p:spPr>
          <a:xfrm>
            <a:off x="6441743" y="1507415"/>
            <a:ext cx="4819091" cy="3903331"/>
          </a:xfrm>
          <a:ln w="57150">
            <a:noFill/>
          </a:ln>
        </p:spPr>
        <p:txBody>
          <a:bodyPr anchor="t">
            <a:normAutofit/>
          </a:bodyPr>
          <a:lstStyle/>
          <a:p>
            <a:r>
              <a:rPr lang="en-GB" altLang="en-US" sz="3200" dirty="0"/>
              <a:t>“You say that you don’t like her now, but earlier in this session you were saying how much you thought of her skills as a teacher”</a:t>
            </a:r>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Rectangle 2">
            <a:extLst>
              <a:ext uri="{FF2B5EF4-FFF2-40B4-BE49-F238E27FC236}">
                <a16:creationId xmlns:a16="http://schemas.microsoft.com/office/drawing/2014/main" id="{02BBD7A8-5D01-4AC1-9AA7-FABD1A12D8B9}"/>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b="1" u="sng" dirty="0">
                <a:solidFill>
                  <a:schemeClr val="tx1">
                    <a:lumMod val="85000"/>
                    <a:lumOff val="15000"/>
                  </a:schemeClr>
                </a:solidFill>
              </a:rPr>
              <a:t>Common ways to confront inconsistencies</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51" name="Rectangle 3">
            <a:extLst>
              <a:ext uri="{FF2B5EF4-FFF2-40B4-BE49-F238E27FC236}">
                <a16:creationId xmlns:a16="http://schemas.microsoft.com/office/drawing/2014/main" id="{D4A5CD30-534D-4DE0-A221-9FB12E7BA94B}"/>
              </a:ext>
            </a:extLst>
          </p:cNvPr>
          <p:cNvSpPr>
            <a:spLocks noGrp="1" noChangeArrowheads="1"/>
          </p:cNvSpPr>
          <p:nvPr>
            <p:ph idx="1"/>
          </p:nvPr>
        </p:nvSpPr>
        <p:spPr>
          <a:xfrm>
            <a:off x="6441743" y="1507415"/>
            <a:ext cx="4819091" cy="3903331"/>
          </a:xfrm>
          <a:ln w="57150">
            <a:noFill/>
          </a:ln>
        </p:spPr>
        <p:txBody>
          <a:bodyPr anchor="t">
            <a:normAutofit/>
          </a:bodyPr>
          <a:lstStyle/>
          <a:p>
            <a:r>
              <a:rPr lang="en-GB" altLang="en-US" sz="4800" dirty="0"/>
              <a:t>On the one hand you say………, but on the other hand you……….</a:t>
            </a:r>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a:extLst>
              <a:ext uri="{FF2B5EF4-FFF2-40B4-BE49-F238E27FC236}">
                <a16:creationId xmlns:a16="http://schemas.microsoft.com/office/drawing/2014/main" id="{2BB35449-681A-444D-B32E-B7167C375B13}"/>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b="1" u="sng" dirty="0">
                <a:solidFill>
                  <a:schemeClr val="tx1">
                    <a:lumMod val="85000"/>
                    <a:lumOff val="15000"/>
                  </a:schemeClr>
                </a:solidFill>
              </a:rPr>
              <a:t>Common ways to confront inconsistencies</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699" name="Rectangle 3">
            <a:extLst>
              <a:ext uri="{FF2B5EF4-FFF2-40B4-BE49-F238E27FC236}">
                <a16:creationId xmlns:a16="http://schemas.microsoft.com/office/drawing/2014/main" id="{83CA5344-3F41-4ACB-8B3A-E5C8DAB90BB9}"/>
              </a:ext>
            </a:extLst>
          </p:cNvPr>
          <p:cNvSpPr>
            <a:spLocks noGrp="1" noChangeArrowheads="1"/>
          </p:cNvSpPr>
          <p:nvPr>
            <p:ph idx="1"/>
          </p:nvPr>
        </p:nvSpPr>
        <p:spPr>
          <a:xfrm>
            <a:off x="6419126" y="1229004"/>
            <a:ext cx="5326341" cy="4370604"/>
          </a:xfrm>
          <a:ln w="57150">
            <a:noFill/>
          </a:ln>
        </p:spPr>
        <p:txBody>
          <a:bodyPr anchor="t">
            <a:noAutofit/>
          </a:bodyPr>
          <a:lstStyle/>
          <a:p>
            <a:pPr>
              <a:buFontTx/>
              <a:buNone/>
            </a:pPr>
            <a:r>
              <a:rPr lang="en-GB" altLang="en-US" sz="4400" dirty="0"/>
              <a:t>   “On the one hand you say that you are fine, but on the other hand I notice much pain in your voice”</a:t>
            </a:r>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Rectangle 2">
            <a:extLst>
              <a:ext uri="{FF2B5EF4-FFF2-40B4-BE49-F238E27FC236}">
                <a16:creationId xmlns:a16="http://schemas.microsoft.com/office/drawing/2014/main" id="{AA92A44A-DAA0-421A-8566-7E9472392956}"/>
              </a:ext>
            </a:extLst>
          </p:cNvPr>
          <p:cNvSpPr>
            <a:spLocks noGrp="1" noChangeArrowheads="1"/>
          </p:cNvSpPr>
          <p:nvPr>
            <p:ph type="title"/>
          </p:nvPr>
        </p:nvSpPr>
        <p:spPr>
          <a:xfrm>
            <a:off x="581192" y="1507414"/>
            <a:ext cx="5120255" cy="3903332"/>
          </a:xfrm>
        </p:spPr>
        <p:txBody>
          <a:bodyPr anchor="t">
            <a:normAutofit/>
          </a:bodyPr>
          <a:lstStyle/>
          <a:p>
            <a:pPr>
              <a:defRPr/>
            </a:pPr>
            <a:r>
              <a:rPr lang="en-GB" altLang="en-US" sz="4000" b="1" u="sng" dirty="0">
                <a:solidFill>
                  <a:schemeClr val="tx1">
                    <a:lumMod val="85000"/>
                    <a:lumOff val="15000"/>
                  </a:schemeClr>
                </a:solidFill>
              </a:rPr>
              <a:t>Common ways to confront inconsistencies</a:t>
            </a:r>
            <a:r>
              <a:rPr lang="en-GB" altLang="en-US" sz="4000" dirty="0">
                <a:solidFill>
                  <a:schemeClr val="tx1">
                    <a:lumMod val="85000"/>
                    <a:lumOff val="15000"/>
                  </a:schemeClr>
                </a:solidFill>
              </a:rPr>
              <a:t> </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747" name="Rectangle 3">
            <a:extLst>
              <a:ext uri="{FF2B5EF4-FFF2-40B4-BE49-F238E27FC236}">
                <a16:creationId xmlns:a16="http://schemas.microsoft.com/office/drawing/2014/main" id="{99705B48-D6CE-4C00-A50D-C3FE906BB7EB}"/>
              </a:ext>
            </a:extLst>
          </p:cNvPr>
          <p:cNvSpPr>
            <a:spLocks noGrp="1" noChangeArrowheads="1"/>
          </p:cNvSpPr>
          <p:nvPr>
            <p:ph idx="1"/>
          </p:nvPr>
        </p:nvSpPr>
        <p:spPr>
          <a:xfrm>
            <a:off x="6441743" y="1507415"/>
            <a:ext cx="4819091" cy="3903331"/>
          </a:xfrm>
          <a:ln w="57150">
            <a:noFill/>
          </a:ln>
        </p:spPr>
        <p:txBody>
          <a:bodyPr anchor="t">
            <a:normAutofit/>
          </a:bodyPr>
          <a:lstStyle/>
          <a:p>
            <a:endParaRPr lang="en-GB" altLang="en-US" sz="2000" dirty="0"/>
          </a:p>
          <a:p>
            <a:r>
              <a:rPr lang="en-GB" altLang="en-US" sz="3600" dirty="0"/>
              <a:t>Can you think of one way that you have used a challenge over the last few weeks?</a:t>
            </a:r>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E309D065-D6A3-4E8A-A6B2-22C769058667}"/>
              </a:ext>
            </a:extLst>
          </p:cNvPr>
          <p:cNvSpPr>
            <a:spLocks noGrp="1" noChangeArrowheads="1"/>
          </p:cNvSpPr>
          <p:nvPr>
            <p:ph type="title"/>
          </p:nvPr>
        </p:nvSpPr>
        <p:spPr/>
        <p:txBody>
          <a:bodyPr/>
          <a:lstStyle/>
          <a:p>
            <a:pPr>
              <a:defRPr/>
            </a:pPr>
            <a:r>
              <a:rPr lang="en-GB" altLang="en-US" sz="3200" b="1" u="sng"/>
              <a:t>TRY SOME SENSITIVE CHALLENGES TO THESE STATEMENTS:</a:t>
            </a:r>
          </a:p>
        </p:txBody>
      </p:sp>
      <p:sp>
        <p:nvSpPr>
          <p:cNvPr id="33795" name="Rectangle 3">
            <a:extLst>
              <a:ext uri="{FF2B5EF4-FFF2-40B4-BE49-F238E27FC236}">
                <a16:creationId xmlns:a16="http://schemas.microsoft.com/office/drawing/2014/main" id="{C27D88DF-6162-42A8-8034-372655E64EF7}"/>
              </a:ext>
            </a:extLst>
          </p:cNvPr>
          <p:cNvSpPr>
            <a:spLocks noGrp="1" noChangeArrowheads="1"/>
          </p:cNvSpPr>
          <p:nvPr>
            <p:ph idx="1"/>
          </p:nvPr>
        </p:nvSpPr>
        <p:spPr/>
        <p:txBody>
          <a:bodyPr>
            <a:normAutofit lnSpcReduction="10000"/>
          </a:bodyPr>
          <a:lstStyle/>
          <a:p>
            <a:r>
              <a:rPr lang="en-GB" altLang="en-US" sz="2400" dirty="0"/>
              <a:t>They are all out to get me</a:t>
            </a:r>
          </a:p>
          <a:p>
            <a:r>
              <a:rPr lang="en-GB" altLang="en-US" sz="2400" dirty="0"/>
              <a:t>I have no friends</a:t>
            </a:r>
          </a:p>
          <a:p>
            <a:r>
              <a:rPr lang="en-GB" altLang="en-US" sz="2400" dirty="0"/>
              <a:t>I am a terrible mother</a:t>
            </a:r>
          </a:p>
          <a:p>
            <a:r>
              <a:rPr lang="en-GB" altLang="en-US" sz="2400" dirty="0"/>
              <a:t>I’m no good with people</a:t>
            </a:r>
          </a:p>
          <a:p>
            <a:r>
              <a:rPr lang="en-GB" altLang="en-US" sz="2400" dirty="0"/>
              <a:t>My partner does not love me any more</a:t>
            </a:r>
          </a:p>
          <a:p>
            <a:r>
              <a:rPr lang="en-GB" altLang="en-US" sz="2400" dirty="0"/>
              <a:t>I am useless</a:t>
            </a:r>
          </a:p>
          <a:p>
            <a:pPr>
              <a:buFontTx/>
              <a:buNone/>
            </a:pPr>
            <a:r>
              <a:rPr lang="en-GB" altLang="en-US" sz="2800" dirty="0"/>
              <a:t>[A simple reflection can be a sensitive challenge]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C7B3AB0C-B7D1-4653-A0BF-6AEF5AFBE259}"/>
              </a:ext>
            </a:extLst>
          </p:cNvPr>
          <p:cNvSpPr>
            <a:spLocks noGrp="1" noChangeArrowheads="1"/>
          </p:cNvSpPr>
          <p:nvPr>
            <p:ph type="title"/>
          </p:nvPr>
        </p:nvSpPr>
        <p:spPr/>
        <p:txBody>
          <a:bodyPr/>
          <a:lstStyle/>
          <a:p>
            <a:pPr>
              <a:defRPr/>
            </a:pPr>
            <a:r>
              <a:rPr lang="en-GB" altLang="en-US" b="1" u="sng" dirty="0"/>
              <a:t>RE-FRAMING WIDENS POSSIBLE PERCEPTIONS</a:t>
            </a:r>
          </a:p>
        </p:txBody>
      </p:sp>
      <p:sp>
        <p:nvSpPr>
          <p:cNvPr id="35843" name="Rectangle 3">
            <a:extLst>
              <a:ext uri="{FF2B5EF4-FFF2-40B4-BE49-F238E27FC236}">
                <a16:creationId xmlns:a16="http://schemas.microsoft.com/office/drawing/2014/main" id="{F43A8548-98EE-416E-BDCB-FB609D8621D5}"/>
              </a:ext>
            </a:extLst>
          </p:cNvPr>
          <p:cNvSpPr>
            <a:spLocks noGrp="1" noChangeArrowheads="1"/>
          </p:cNvSpPr>
          <p:nvPr>
            <p:ph idx="1"/>
          </p:nvPr>
        </p:nvSpPr>
        <p:spPr/>
        <p:txBody>
          <a:bodyPr>
            <a:normAutofit/>
          </a:bodyPr>
          <a:lstStyle/>
          <a:p>
            <a:pPr>
              <a:buFontTx/>
              <a:buNone/>
            </a:pPr>
            <a:r>
              <a:rPr lang="en-GB" altLang="en-US" sz="4800" dirty="0"/>
              <a:t>  “You say that your partner does not care for you, yet you complain how he insists on running you to your yoga class so that you don’t have to catch the bus”</a:t>
            </a:r>
          </a:p>
          <a:p>
            <a:endParaRPr lang="en-GB"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74AAD7FA-2D62-48E8-8729-4A8CCDD4139B}"/>
              </a:ext>
            </a:extLst>
          </p:cNvPr>
          <p:cNvSpPr>
            <a:spLocks noGrp="1" noChangeArrowheads="1"/>
          </p:cNvSpPr>
          <p:nvPr>
            <p:ph type="title"/>
          </p:nvPr>
        </p:nvSpPr>
        <p:spPr/>
        <p:txBody>
          <a:bodyPr>
            <a:normAutofit fontScale="90000"/>
          </a:bodyPr>
          <a:lstStyle/>
          <a:p>
            <a:pPr>
              <a:defRPr/>
            </a:pPr>
            <a:r>
              <a:rPr lang="en-GB" altLang="en-US" b="1" u="sng"/>
              <a:t> </a:t>
            </a:r>
            <a:br>
              <a:rPr lang="en-GB" altLang="en-US" b="1" u="sng"/>
            </a:br>
            <a:br>
              <a:rPr lang="en-GB" altLang="en-US" b="1" u="sng"/>
            </a:br>
            <a:r>
              <a:rPr lang="en-GB" altLang="en-US" b="1" u="sng"/>
              <a:t>REFRAMING WIDENS POSSIBLE PERCEPTIONS</a:t>
            </a:r>
            <a:br>
              <a:rPr lang="en-GB" altLang="en-US" b="1" u="sng"/>
            </a:br>
            <a:br>
              <a:rPr lang="en-GB" altLang="en-US" b="1" u="sng"/>
            </a:br>
            <a:endParaRPr lang="en-GB" altLang="en-US" b="1" u="sng"/>
          </a:p>
        </p:txBody>
      </p:sp>
      <p:sp>
        <p:nvSpPr>
          <p:cNvPr id="37891" name="Rectangle 3">
            <a:extLst>
              <a:ext uri="{FF2B5EF4-FFF2-40B4-BE49-F238E27FC236}">
                <a16:creationId xmlns:a16="http://schemas.microsoft.com/office/drawing/2014/main" id="{99AB6FEB-93B6-4E9A-B083-7407339AA0DC}"/>
              </a:ext>
            </a:extLst>
          </p:cNvPr>
          <p:cNvSpPr>
            <a:spLocks noGrp="1" noChangeArrowheads="1"/>
          </p:cNvSpPr>
          <p:nvPr>
            <p:ph idx="1"/>
          </p:nvPr>
        </p:nvSpPr>
        <p:spPr/>
        <p:txBody>
          <a:bodyPr>
            <a:normAutofit lnSpcReduction="10000"/>
          </a:bodyPr>
          <a:lstStyle/>
          <a:p>
            <a:pPr>
              <a:buFontTx/>
              <a:buNone/>
            </a:pPr>
            <a:r>
              <a:rPr lang="en-GB" altLang="en-US" sz="5400" dirty="0"/>
              <a:t>  “You mentioned that your mother hates your boyfriend, yet you describe how she always has a meal ready for him when he works late”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721F5D5-E911-482B-9734-229A45AB3A52}"/>
              </a:ext>
            </a:extLst>
          </p:cNvPr>
          <p:cNvSpPr>
            <a:spLocks noGrp="1" noChangeArrowheads="1"/>
          </p:cNvSpPr>
          <p:nvPr>
            <p:ph type="title"/>
          </p:nvPr>
        </p:nvSpPr>
        <p:spPr/>
        <p:txBody>
          <a:bodyPr/>
          <a:lstStyle/>
          <a:p>
            <a:pPr>
              <a:defRPr/>
            </a:pPr>
            <a:r>
              <a:rPr lang="en-GB" altLang="en-US" b="1" u="sng"/>
              <a:t>REFLECTING</a:t>
            </a:r>
          </a:p>
        </p:txBody>
      </p:sp>
      <p:sp>
        <p:nvSpPr>
          <p:cNvPr id="39939" name="Rectangle 3">
            <a:extLst>
              <a:ext uri="{FF2B5EF4-FFF2-40B4-BE49-F238E27FC236}">
                <a16:creationId xmlns:a16="http://schemas.microsoft.com/office/drawing/2014/main" id="{F19F3B62-5528-4A09-9736-B614D6EEF10E}"/>
              </a:ext>
            </a:extLst>
          </p:cNvPr>
          <p:cNvSpPr>
            <a:spLocks noGrp="1" noChangeArrowheads="1"/>
          </p:cNvSpPr>
          <p:nvPr>
            <p:ph idx="1"/>
          </p:nvPr>
        </p:nvSpPr>
        <p:spPr/>
        <p:txBody>
          <a:bodyPr>
            <a:normAutofit fontScale="92500" lnSpcReduction="20000"/>
          </a:bodyPr>
          <a:lstStyle/>
          <a:p>
            <a:endParaRPr lang="en-GB" altLang="en-US" dirty="0"/>
          </a:p>
          <a:p>
            <a:r>
              <a:rPr lang="en-GB" altLang="en-US" sz="4000" dirty="0"/>
              <a:t>Reflecting inconsistencies can be seen as sensitive challenge</a:t>
            </a:r>
          </a:p>
          <a:p>
            <a:endParaRPr lang="en-GB" altLang="en-US" sz="4000" dirty="0"/>
          </a:p>
          <a:p>
            <a:r>
              <a:rPr lang="en-GB" altLang="en-US" sz="4000" dirty="0"/>
              <a:t>Allows </a:t>
            </a:r>
            <a:r>
              <a:rPr lang="en-GB" altLang="en-US" sz="4000" dirty="0" err="1"/>
              <a:t>helpees</a:t>
            </a:r>
            <a:r>
              <a:rPr lang="en-GB" altLang="en-US" sz="4000" dirty="0"/>
              <a:t> to choose their own version or conclusion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CE992588-FAFD-403F-B3D6-9F02D15DA63E}"/>
              </a:ext>
            </a:extLst>
          </p:cNvPr>
          <p:cNvSpPr>
            <a:spLocks noGrp="1" noChangeArrowheads="1"/>
          </p:cNvSpPr>
          <p:nvPr>
            <p:ph type="title"/>
          </p:nvPr>
        </p:nvSpPr>
        <p:spPr/>
        <p:txBody>
          <a:bodyPr/>
          <a:lstStyle/>
          <a:p>
            <a:pPr>
              <a:defRPr/>
            </a:pPr>
            <a:r>
              <a:rPr lang="en-GB" altLang="en-US"/>
              <a:t>When to use sensitive challenge…</a:t>
            </a:r>
          </a:p>
        </p:txBody>
      </p:sp>
      <p:sp>
        <p:nvSpPr>
          <p:cNvPr id="41987" name="Rectangle 3">
            <a:extLst>
              <a:ext uri="{FF2B5EF4-FFF2-40B4-BE49-F238E27FC236}">
                <a16:creationId xmlns:a16="http://schemas.microsoft.com/office/drawing/2014/main" id="{0C6B79EC-4A3D-4B79-A42D-E35A311AFE2D}"/>
              </a:ext>
            </a:extLst>
          </p:cNvPr>
          <p:cNvSpPr>
            <a:spLocks noGrp="1" noChangeArrowheads="1"/>
          </p:cNvSpPr>
          <p:nvPr>
            <p:ph idx="1"/>
          </p:nvPr>
        </p:nvSpPr>
        <p:spPr/>
        <p:txBody>
          <a:bodyPr/>
          <a:lstStyle/>
          <a:p>
            <a:pPr>
              <a:lnSpc>
                <a:spcPct val="90000"/>
              </a:lnSpc>
            </a:pPr>
            <a:endParaRPr lang="en-GB" altLang="en-US" dirty="0"/>
          </a:p>
          <a:p>
            <a:pPr>
              <a:lnSpc>
                <a:spcPct val="90000"/>
              </a:lnSpc>
            </a:pPr>
            <a:r>
              <a:rPr lang="en-GB" altLang="en-US" sz="3600" b="1" dirty="0"/>
              <a:t>Never</a:t>
            </a:r>
            <a:r>
              <a:rPr lang="en-GB" altLang="en-US" sz="3600" dirty="0"/>
              <a:t> early on in a helping exchange</a:t>
            </a:r>
          </a:p>
          <a:p>
            <a:pPr>
              <a:lnSpc>
                <a:spcPct val="90000"/>
              </a:lnSpc>
            </a:pPr>
            <a:r>
              <a:rPr lang="en-GB" altLang="en-US" sz="3600" b="1" dirty="0"/>
              <a:t>Only</a:t>
            </a:r>
            <a:r>
              <a:rPr lang="en-GB" altLang="en-US" sz="3600" dirty="0"/>
              <a:t> when a therapeutic relationship is in place</a:t>
            </a:r>
          </a:p>
          <a:p>
            <a:pPr>
              <a:lnSpc>
                <a:spcPct val="90000"/>
              </a:lnSpc>
            </a:pPr>
            <a:r>
              <a:rPr lang="en-GB" altLang="en-US" sz="3600" dirty="0" err="1"/>
              <a:t>Helpee</a:t>
            </a:r>
            <a:r>
              <a:rPr lang="en-GB" altLang="en-US" sz="3600" dirty="0"/>
              <a:t> first of all has to feel heard, understood and accepted [core conditions] – THE THERAPEUTIC RELATIONSHIP HAS TO BE IN PLACE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C0877230-4A33-4C3D-A03C-5858C48A2D6A}"/>
              </a:ext>
            </a:extLst>
          </p:cNvPr>
          <p:cNvSpPr>
            <a:spLocks noGrp="1" noChangeArrowheads="1"/>
          </p:cNvSpPr>
          <p:nvPr>
            <p:ph type="title"/>
          </p:nvPr>
        </p:nvSpPr>
        <p:spPr/>
        <p:txBody>
          <a:bodyPr/>
          <a:lstStyle/>
          <a:p>
            <a:pPr>
              <a:defRPr/>
            </a:pPr>
            <a:r>
              <a:rPr lang="en-GB" altLang="en-US" b="1" u="sng"/>
              <a:t>Exercise</a:t>
            </a:r>
          </a:p>
        </p:txBody>
      </p:sp>
      <p:sp>
        <p:nvSpPr>
          <p:cNvPr id="44035" name="Rectangle 3">
            <a:extLst>
              <a:ext uri="{FF2B5EF4-FFF2-40B4-BE49-F238E27FC236}">
                <a16:creationId xmlns:a16="http://schemas.microsoft.com/office/drawing/2014/main" id="{E3603DDD-69A2-4EAB-BF56-B9E6C17B0D6C}"/>
              </a:ext>
            </a:extLst>
          </p:cNvPr>
          <p:cNvSpPr>
            <a:spLocks noGrp="1" noChangeArrowheads="1"/>
          </p:cNvSpPr>
          <p:nvPr>
            <p:ph idx="1"/>
          </p:nvPr>
        </p:nvSpPr>
        <p:spPr/>
        <p:txBody>
          <a:bodyPr/>
          <a:lstStyle/>
          <a:p>
            <a:r>
              <a:rPr lang="en-GB" altLang="en-US" sz="3200" dirty="0"/>
              <a:t>Work out a statement that you could use to help someone slow down, which achieves the aim, but does not offend the talker or detract them from what they are saying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752CC026-D873-4865-BF9C-C9A0415EB65C}"/>
              </a:ext>
            </a:extLst>
          </p:cNvPr>
          <p:cNvSpPr>
            <a:spLocks noGrp="1" noChangeArrowheads="1"/>
          </p:cNvSpPr>
          <p:nvPr>
            <p:ph type="title"/>
          </p:nvPr>
        </p:nvSpPr>
        <p:spPr/>
        <p:txBody>
          <a:bodyPr/>
          <a:lstStyle/>
          <a:p>
            <a:pPr>
              <a:defRPr/>
            </a:pPr>
            <a:r>
              <a:rPr lang="en-GB" altLang="en-US" b="1" u="sng" dirty="0"/>
              <a:t>Activity</a:t>
            </a:r>
          </a:p>
        </p:txBody>
      </p:sp>
      <p:sp>
        <p:nvSpPr>
          <p:cNvPr id="46083" name="Rectangle 3">
            <a:extLst>
              <a:ext uri="{FF2B5EF4-FFF2-40B4-BE49-F238E27FC236}">
                <a16:creationId xmlns:a16="http://schemas.microsoft.com/office/drawing/2014/main" id="{2C69583C-E5FE-4D63-AAE7-5984D782C0FF}"/>
              </a:ext>
            </a:extLst>
          </p:cNvPr>
          <p:cNvSpPr>
            <a:spLocks noGrp="1" noChangeArrowheads="1"/>
          </p:cNvSpPr>
          <p:nvPr>
            <p:ph idx="1"/>
          </p:nvPr>
        </p:nvSpPr>
        <p:spPr/>
        <p:txBody>
          <a:bodyPr/>
          <a:lstStyle/>
          <a:p>
            <a:r>
              <a:rPr lang="en-GB" altLang="en-US" sz="4800" dirty="0"/>
              <a:t>Why is sensitive challenge a helping skill?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DE16B-8551-49FC-9DE0-05C97588D4AA}"/>
              </a:ext>
            </a:extLst>
          </p:cNvPr>
          <p:cNvSpPr>
            <a:spLocks noGrp="1"/>
          </p:cNvSpPr>
          <p:nvPr>
            <p:ph type="title"/>
          </p:nvPr>
        </p:nvSpPr>
        <p:spPr/>
        <p:txBody>
          <a:bodyPr/>
          <a:lstStyle/>
          <a:p>
            <a:r>
              <a:rPr lang="en-GB" dirty="0"/>
              <a:t>‘EXERCISES’ ARE AN IMPORTANT PART OF GESTALT THERAPY</a:t>
            </a:r>
          </a:p>
        </p:txBody>
      </p:sp>
      <p:pic>
        <p:nvPicPr>
          <p:cNvPr id="40962" name="Picture 2">
            <a:extLst>
              <a:ext uri="{FF2B5EF4-FFF2-40B4-BE49-F238E27FC236}">
                <a16:creationId xmlns:a16="http://schemas.microsoft.com/office/drawing/2014/main" id="{DE399382-6EAC-4B7B-9759-91FD06A1158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496175" y="2238376"/>
            <a:ext cx="3671887" cy="3629024"/>
          </a:xfrm>
          <a:prstGeom prst="rect">
            <a:avLst/>
          </a:prstGeom>
          <a:noFill/>
          <a:extLst>
            <a:ext uri="{909E8E84-426E-40DD-AFC4-6F175D3DCCD1}">
              <a14:hiddenFill xmlns:a14="http://schemas.microsoft.com/office/drawing/2010/main">
                <a:solidFill>
                  <a:srgbClr val="FFFFFF"/>
                </a:solidFill>
              </a14:hiddenFill>
            </a:ext>
          </a:extLst>
        </p:spPr>
      </p:pic>
      <p:pic>
        <p:nvPicPr>
          <p:cNvPr id="40964" name="Picture 4" descr="See the source image">
            <a:extLst>
              <a:ext uri="{FF2B5EF4-FFF2-40B4-BE49-F238E27FC236}">
                <a16:creationId xmlns:a16="http://schemas.microsoft.com/office/drawing/2014/main" id="{6598B8D1-6877-4A33-917F-293B8C5AC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938" y="2097400"/>
            <a:ext cx="4048125"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4538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8F5EFBC-671A-4FE4-BF34-480F675708BB}"/>
              </a:ext>
            </a:extLst>
          </p:cNvPr>
          <p:cNvSpPr>
            <a:spLocks noGrp="1"/>
          </p:cNvSpPr>
          <p:nvPr>
            <p:ph type="title"/>
          </p:nvPr>
        </p:nvSpPr>
        <p:spPr>
          <a:xfrm>
            <a:off x="446534" y="1037967"/>
            <a:ext cx="3703320" cy="4709131"/>
          </a:xfrm>
        </p:spPr>
        <p:txBody>
          <a:bodyPr anchor="ctr">
            <a:normAutofit/>
          </a:bodyPr>
          <a:lstStyle/>
          <a:p>
            <a:r>
              <a:rPr lang="en-GB" b="1" dirty="0">
                <a:solidFill>
                  <a:srgbClr val="FFFEFF"/>
                </a:solidFill>
              </a:rPr>
              <a:t>Exercises …   …   …</a:t>
            </a:r>
            <a:br>
              <a:rPr lang="en-GB" b="1" dirty="0">
                <a:solidFill>
                  <a:srgbClr val="FFFEFF"/>
                </a:solidFill>
              </a:rPr>
            </a:br>
            <a:endParaRPr lang="en-GB" dirty="0">
              <a:solidFill>
                <a:srgbClr val="FFFEFF"/>
              </a:solidFill>
            </a:endParaRPr>
          </a:p>
        </p:txBody>
      </p:sp>
      <p:sp>
        <p:nvSpPr>
          <p:cNvPr id="3" name="Content Placeholder 2">
            <a:extLst>
              <a:ext uri="{FF2B5EF4-FFF2-40B4-BE49-F238E27FC236}">
                <a16:creationId xmlns:a16="http://schemas.microsoft.com/office/drawing/2014/main" id="{168BA952-92CD-440E-9B71-26AE62676031}"/>
              </a:ext>
            </a:extLst>
          </p:cNvPr>
          <p:cNvSpPr>
            <a:spLocks noGrp="1"/>
          </p:cNvSpPr>
          <p:nvPr>
            <p:ph idx="1"/>
          </p:nvPr>
        </p:nvSpPr>
        <p:spPr>
          <a:xfrm>
            <a:off x="4534935" y="1037968"/>
            <a:ext cx="6725899" cy="4820832"/>
          </a:xfrm>
        </p:spPr>
        <p:txBody>
          <a:bodyPr>
            <a:normAutofit/>
          </a:bodyPr>
          <a:lstStyle/>
          <a:p>
            <a:r>
              <a:rPr lang="en-GB" sz="3600" b="1" dirty="0"/>
              <a:t>Exercises</a:t>
            </a:r>
            <a:r>
              <a:rPr lang="en-GB" sz="3600" dirty="0"/>
              <a:t> are used to make something happen in a therapy session, to elicit emotion, produce action, or achieve a specific goal. </a:t>
            </a:r>
          </a:p>
          <a:p>
            <a:endParaRPr lang="en-GB" dirty="0"/>
          </a:p>
        </p:txBody>
      </p:sp>
    </p:spTree>
    <p:extLst>
      <p:ext uri="{BB962C8B-B14F-4D97-AF65-F5344CB8AC3E}">
        <p14:creationId xmlns:p14="http://schemas.microsoft.com/office/powerpoint/2010/main" val="3328602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31DA6-FE81-48C4-9646-5499FDD755CA}"/>
              </a:ext>
            </a:extLst>
          </p:cNvPr>
          <p:cNvSpPr>
            <a:spLocks noGrp="1"/>
          </p:cNvSpPr>
          <p:nvPr>
            <p:ph type="title"/>
          </p:nvPr>
        </p:nvSpPr>
        <p:spPr/>
        <p:txBody>
          <a:bodyPr/>
          <a:lstStyle/>
          <a:p>
            <a:r>
              <a:rPr lang="en-GB" dirty="0"/>
              <a:t>Exaggeration exercise……</a:t>
            </a:r>
          </a:p>
        </p:txBody>
      </p:sp>
      <p:sp>
        <p:nvSpPr>
          <p:cNvPr id="3" name="Content Placeholder 2">
            <a:extLst>
              <a:ext uri="{FF2B5EF4-FFF2-40B4-BE49-F238E27FC236}">
                <a16:creationId xmlns:a16="http://schemas.microsoft.com/office/drawing/2014/main" id="{CBE48EEE-0804-4EF4-88B1-A769393FDCA7}"/>
              </a:ext>
            </a:extLst>
          </p:cNvPr>
          <p:cNvSpPr>
            <a:spLocks noGrp="1"/>
          </p:cNvSpPr>
          <p:nvPr>
            <p:ph idx="1"/>
          </p:nvPr>
        </p:nvSpPr>
        <p:spPr/>
        <p:txBody>
          <a:bodyPr>
            <a:normAutofit lnSpcReduction="10000"/>
          </a:bodyPr>
          <a:lstStyle/>
          <a:p>
            <a:pPr fontAlgn="base"/>
            <a:r>
              <a:rPr lang="en-GB" sz="3600" dirty="0"/>
              <a:t>A common exercise in gestalt therapy is the exaggeration exercise. During this exercise, the person in therapy is asked to repeat and exaggerate a particular movement or expression, such as frowning or bouncing a leg, in order to </a:t>
            </a:r>
            <a:r>
              <a:rPr lang="en-GB" sz="3600" b="1" dirty="0"/>
              <a:t>make the person more aware of the emotions </a:t>
            </a:r>
            <a:r>
              <a:rPr lang="en-GB" sz="3600" dirty="0"/>
              <a:t>attached to the behaviour.</a:t>
            </a:r>
          </a:p>
          <a:p>
            <a:endParaRPr lang="en-GB" dirty="0"/>
          </a:p>
        </p:txBody>
      </p:sp>
    </p:spTree>
    <p:extLst>
      <p:ext uri="{BB962C8B-B14F-4D97-AF65-F5344CB8AC3E}">
        <p14:creationId xmlns:p14="http://schemas.microsoft.com/office/powerpoint/2010/main" val="21814277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B8DD2392-397B-48BF-BEFA-EA1FB881C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65B7CF-882F-4A84-8F7F-CD8C9F6B8E9A}"/>
              </a:ext>
            </a:extLst>
          </p:cNvPr>
          <p:cNvSpPr>
            <a:spLocks noGrp="1"/>
          </p:cNvSpPr>
          <p:nvPr>
            <p:ph type="title"/>
          </p:nvPr>
        </p:nvSpPr>
        <p:spPr>
          <a:xfrm>
            <a:off x="1023870" y="702156"/>
            <a:ext cx="10144260" cy="1013800"/>
          </a:xfrm>
        </p:spPr>
        <p:txBody>
          <a:bodyPr>
            <a:normAutofit/>
          </a:bodyPr>
          <a:lstStyle/>
          <a:p>
            <a:r>
              <a:rPr lang="en-GB" dirty="0">
                <a:solidFill>
                  <a:schemeClr val="tx1"/>
                </a:solidFill>
              </a:rPr>
              <a:t>Exaggeration … … … </a:t>
            </a:r>
          </a:p>
        </p:txBody>
      </p:sp>
      <p:graphicFrame>
        <p:nvGraphicFramePr>
          <p:cNvPr id="16" name="Content Placeholder 2">
            <a:extLst>
              <a:ext uri="{FF2B5EF4-FFF2-40B4-BE49-F238E27FC236}">
                <a16:creationId xmlns:a16="http://schemas.microsoft.com/office/drawing/2014/main" id="{82407E5C-00FC-4A67-89DB-483A56ADF088}"/>
              </a:ext>
            </a:extLst>
          </p:cNvPr>
          <p:cNvGraphicFramePr>
            <a:graphicFrameLocks noGrp="1"/>
          </p:cNvGraphicFramePr>
          <p:nvPr>
            <p:ph idx="1"/>
            <p:extLst>
              <p:ext uri="{D42A27DB-BD31-4B8C-83A1-F6EECF244321}">
                <p14:modId xmlns:p14="http://schemas.microsoft.com/office/powerpoint/2010/main" val="1668989671"/>
              </p:ext>
            </p:extLst>
          </p:nvPr>
        </p:nvGraphicFramePr>
        <p:xfrm>
          <a:off x="965199" y="2180496"/>
          <a:ext cx="10261602" cy="36783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9903471"/>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F9EC6-33D4-42E0-89D9-C4AC2BA312F7}"/>
              </a:ext>
            </a:extLst>
          </p:cNvPr>
          <p:cNvSpPr>
            <a:spLocks noGrp="1"/>
          </p:cNvSpPr>
          <p:nvPr>
            <p:ph type="title"/>
          </p:nvPr>
        </p:nvSpPr>
        <p:spPr/>
        <p:txBody>
          <a:bodyPr>
            <a:normAutofit fontScale="90000"/>
          </a:bodyPr>
          <a:lstStyle/>
          <a:p>
            <a:pPr marL="342900" lvl="0" indent="-342900">
              <a:lnSpc>
                <a:spcPct val="110000"/>
              </a:lnSpc>
              <a:buFont typeface="Wingdings 2" panose="05020102010507070707" pitchFamily="18" charset="2"/>
              <a:buChar char=""/>
              <a:tabLst>
                <a:tab pos="457200" algn="l"/>
              </a:tabLst>
            </a:pPr>
            <a:r>
              <a:rPr lang="en-GB" dirty="0"/>
              <a:t>Exaggeration  …. </a:t>
            </a:r>
            <a:r>
              <a:rPr lang="en-GB" sz="2700" kern="1200" dirty="0">
                <a:solidFill>
                  <a:srgbClr val="404040"/>
                </a:solidFill>
                <a:effectLst/>
                <a:latin typeface="Calibri" panose="020F0502020204030204" pitchFamily="34" charset="0"/>
                <a:ea typeface="Times New Roman" panose="02020603050405020304" pitchFamily="18" charset="0"/>
                <a:cs typeface="Times New Roman" panose="02020603050405020304" pitchFamily="18" charset="0"/>
              </a:rPr>
              <a:t>What is that tapping foot saying right now …</a:t>
            </a:r>
            <a:br>
              <a:rPr lang="en-GB" sz="2700" dirty="0">
                <a:effectLst/>
                <a:latin typeface="Times New Roman" panose="02020603050405020304" pitchFamily="18" charset="0"/>
                <a:ea typeface="Times New Roman" panose="02020603050405020304" pitchFamily="18" charset="0"/>
              </a:rPr>
            </a:br>
            <a:r>
              <a:rPr lang="en-GB" sz="2700" kern="1200" dirty="0">
                <a:solidFill>
                  <a:srgbClr val="404040"/>
                </a:solidFill>
                <a:effectLst/>
                <a:latin typeface="Calibri" panose="020F0502020204030204" pitchFamily="34" charset="0"/>
                <a:ea typeface="Times New Roman" panose="02020603050405020304" pitchFamily="18" charset="0"/>
                <a:cs typeface="Times New Roman" panose="02020603050405020304" pitchFamily="18" charset="0"/>
              </a:rPr>
              <a:t>Let’s listen and hear the message it’s giving …</a:t>
            </a:r>
            <a:br>
              <a:rPr lang="en-GB" sz="2700" dirty="0">
                <a:effectLst/>
                <a:latin typeface="Times New Roman" panose="02020603050405020304" pitchFamily="18" charset="0"/>
                <a:ea typeface="Times New Roman" panose="02020603050405020304" pitchFamily="18" charset="0"/>
              </a:rPr>
            </a:br>
            <a:endParaRPr lang="en-GB" sz="2700" dirty="0"/>
          </a:p>
        </p:txBody>
      </p:sp>
      <p:pic>
        <p:nvPicPr>
          <p:cNvPr id="6" name="Content Placeholder 5" descr="See the source image">
            <a:extLst>
              <a:ext uri="{FF2B5EF4-FFF2-40B4-BE49-F238E27FC236}">
                <a16:creationId xmlns:a16="http://schemas.microsoft.com/office/drawing/2014/main" id="{F93EE8A7-26EF-413D-84D0-72BD111967F7}"/>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19325" y="2372519"/>
            <a:ext cx="7229475"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2337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D1E8DF-8027-4777-BBCC-222759413702}"/>
              </a:ext>
            </a:extLst>
          </p:cNvPr>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Role play…..</a:t>
            </a:r>
          </a:p>
        </p:txBody>
      </p:sp>
      <p:sp>
        <p:nvSpPr>
          <p:cNvPr id="12" name="Rectangle 11">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1CA50346-8C0D-4342-AA71-A69EB323E20E}"/>
              </a:ext>
            </a:extLst>
          </p:cNvPr>
          <p:cNvGraphicFramePr>
            <a:graphicFrameLocks noGrp="1"/>
          </p:cNvGraphicFramePr>
          <p:nvPr>
            <p:ph idx="1"/>
            <p:extLst>
              <p:ext uri="{D42A27DB-BD31-4B8C-83A1-F6EECF244321}">
                <p14:modId xmlns:p14="http://schemas.microsoft.com/office/powerpoint/2010/main" val="201433621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190639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9803D-73BA-475E-8ADF-B07E5A1EDB71}"/>
              </a:ext>
            </a:extLst>
          </p:cNvPr>
          <p:cNvSpPr>
            <a:spLocks noGrp="1"/>
          </p:cNvSpPr>
          <p:nvPr>
            <p:ph type="title"/>
          </p:nvPr>
        </p:nvSpPr>
        <p:spPr/>
        <p:txBody>
          <a:bodyPr/>
          <a:lstStyle/>
          <a:p>
            <a:r>
              <a:rPr lang="en-GB" dirty="0"/>
              <a:t>Role play</a:t>
            </a:r>
          </a:p>
        </p:txBody>
      </p:sp>
      <p:sp>
        <p:nvSpPr>
          <p:cNvPr id="3" name="Content Placeholder 2">
            <a:extLst>
              <a:ext uri="{FF2B5EF4-FFF2-40B4-BE49-F238E27FC236}">
                <a16:creationId xmlns:a16="http://schemas.microsoft.com/office/drawing/2014/main" id="{167E6300-0C49-49DF-B9BF-63861C999DE5}"/>
              </a:ext>
            </a:extLst>
          </p:cNvPr>
          <p:cNvSpPr>
            <a:spLocks noGrp="1"/>
          </p:cNvSpPr>
          <p:nvPr>
            <p:ph idx="1"/>
          </p:nvPr>
        </p:nvSpPr>
        <p:spPr/>
        <p:txBody>
          <a:bodyPr>
            <a:noAutofit/>
          </a:bodyPr>
          <a:lstStyle/>
          <a:p>
            <a:r>
              <a:rPr lang="en-GB" sz="4800" dirty="0"/>
              <a:t>Changing of one's behaviour to assume a role, either unconsciously to fill a social role, or consciously to act out an adopted role. </a:t>
            </a:r>
          </a:p>
          <a:p>
            <a:endParaRPr lang="en-GB" sz="4800" dirty="0"/>
          </a:p>
        </p:txBody>
      </p:sp>
    </p:spTree>
    <p:extLst>
      <p:ext uri="{BB962C8B-B14F-4D97-AF65-F5344CB8AC3E}">
        <p14:creationId xmlns:p14="http://schemas.microsoft.com/office/powerpoint/2010/main" val="11591932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690191-2D57-4566-9CE9-4650F98A2349}"/>
              </a:ext>
            </a:extLst>
          </p:cNvPr>
          <p:cNvSpPr>
            <a:spLocks noGrp="1"/>
          </p:cNvSpPr>
          <p:nvPr>
            <p:ph type="title"/>
          </p:nvPr>
        </p:nvSpPr>
        <p:spPr>
          <a:xfrm>
            <a:off x="581192" y="1507414"/>
            <a:ext cx="5120255" cy="3903332"/>
          </a:xfrm>
        </p:spPr>
        <p:txBody>
          <a:bodyPr anchor="t">
            <a:normAutofit/>
          </a:bodyPr>
          <a:lstStyle/>
          <a:p>
            <a:r>
              <a:rPr lang="en-GB" sz="4000" dirty="0">
                <a:solidFill>
                  <a:schemeClr val="tx1">
                    <a:lumMod val="85000"/>
                    <a:lumOff val="15000"/>
                  </a:schemeClr>
                </a:solidFill>
              </a:rPr>
              <a:t>Role play … … …</a:t>
            </a:r>
          </a:p>
        </p:txBody>
      </p:sp>
      <p:sp>
        <p:nvSpPr>
          <p:cNvPr id="10" name="Rectangle 9">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3563AB6A-81A9-4409-8C3C-8FE47324B0F9}"/>
              </a:ext>
            </a:extLst>
          </p:cNvPr>
          <p:cNvSpPr>
            <a:spLocks noGrp="1"/>
          </p:cNvSpPr>
          <p:nvPr>
            <p:ph idx="1"/>
          </p:nvPr>
        </p:nvSpPr>
        <p:spPr>
          <a:xfrm>
            <a:off x="6441743" y="1507415"/>
            <a:ext cx="4819091" cy="3903331"/>
          </a:xfrm>
          <a:ln w="57150">
            <a:noFill/>
          </a:ln>
        </p:spPr>
        <p:txBody>
          <a:bodyPr anchor="t">
            <a:normAutofit fontScale="85000" lnSpcReduction="10000"/>
          </a:bodyPr>
          <a:lstStyle/>
          <a:p>
            <a:endParaRPr lang="en-GB" sz="2000" dirty="0"/>
          </a:p>
          <a:p>
            <a:r>
              <a:rPr lang="en-GB" sz="4800" dirty="0"/>
              <a:t>Take a moment to think of a person who you find it difficult to deal with and why … … …</a:t>
            </a:r>
          </a:p>
        </p:txBody>
      </p:sp>
      <p:sp>
        <p:nvSpPr>
          <p:cNvPr id="14" name="Rectangle 13">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12142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EE61E-53DF-45B7-9A27-B59643A06EBE}"/>
              </a:ext>
            </a:extLst>
          </p:cNvPr>
          <p:cNvSpPr>
            <a:spLocks noGrp="1"/>
          </p:cNvSpPr>
          <p:nvPr>
            <p:ph type="title"/>
          </p:nvPr>
        </p:nvSpPr>
        <p:spPr/>
        <p:txBody>
          <a:bodyPr/>
          <a:lstStyle/>
          <a:p>
            <a:r>
              <a:rPr lang="en-GB" dirty="0"/>
              <a:t>Role play … … …</a:t>
            </a:r>
          </a:p>
        </p:txBody>
      </p:sp>
      <p:sp>
        <p:nvSpPr>
          <p:cNvPr id="3" name="Content Placeholder 2">
            <a:extLst>
              <a:ext uri="{FF2B5EF4-FFF2-40B4-BE49-F238E27FC236}">
                <a16:creationId xmlns:a16="http://schemas.microsoft.com/office/drawing/2014/main" id="{7A34F8E7-2B11-4A72-A9AE-5C4B07F25B04}"/>
              </a:ext>
            </a:extLst>
          </p:cNvPr>
          <p:cNvSpPr>
            <a:spLocks noGrp="1"/>
          </p:cNvSpPr>
          <p:nvPr>
            <p:ph idx="1"/>
          </p:nvPr>
        </p:nvSpPr>
        <p:spPr/>
        <p:txBody>
          <a:bodyPr>
            <a:normAutofit fontScale="62500" lnSpcReduction="20000"/>
          </a:bodyPr>
          <a:lstStyle/>
          <a:p>
            <a:endParaRPr lang="en-GB" sz="2000" dirty="0"/>
          </a:p>
          <a:p>
            <a:endParaRPr lang="en-GB" sz="2000" dirty="0"/>
          </a:p>
          <a:p>
            <a:endParaRPr lang="en-GB" sz="2000" dirty="0"/>
          </a:p>
          <a:p>
            <a:r>
              <a:rPr lang="en-GB" sz="4000" dirty="0"/>
              <a:t>In Dyads, the ‘counsellor’ asks the client to think of a person they currently find it difficult to get on with</a:t>
            </a:r>
          </a:p>
          <a:p>
            <a:endParaRPr lang="en-GB" sz="4000" dirty="0"/>
          </a:p>
          <a:p>
            <a:r>
              <a:rPr lang="en-GB" sz="4000" dirty="0"/>
              <a:t>The ‘counsellor’ asks the ‘client’ to adopt the role of a person they find it difficult to deal with and facilitates this process by using counselling skills</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979029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57C73-371B-4F6F-B225-0B1F785FBA95}"/>
              </a:ext>
            </a:extLst>
          </p:cNvPr>
          <p:cNvSpPr>
            <a:spLocks noGrp="1"/>
          </p:cNvSpPr>
          <p:nvPr>
            <p:ph type="title"/>
          </p:nvPr>
        </p:nvSpPr>
        <p:spPr>
          <a:xfrm>
            <a:off x="581192" y="702156"/>
            <a:ext cx="11029616" cy="1188720"/>
          </a:xfrm>
        </p:spPr>
        <p:txBody>
          <a:bodyPr>
            <a:normAutofit/>
          </a:bodyPr>
          <a:lstStyle/>
          <a:p>
            <a:r>
              <a:rPr lang="en-GB"/>
              <a:t>Role play … … …</a:t>
            </a:r>
          </a:p>
        </p:txBody>
      </p:sp>
      <p:graphicFrame>
        <p:nvGraphicFramePr>
          <p:cNvPr id="5" name="Content Placeholder 2">
            <a:extLst>
              <a:ext uri="{FF2B5EF4-FFF2-40B4-BE49-F238E27FC236}">
                <a16:creationId xmlns:a16="http://schemas.microsoft.com/office/drawing/2014/main" id="{14DCBD0C-F110-4B7C-BD17-8A8DF0ECAF1A}"/>
              </a:ext>
            </a:extLst>
          </p:cNvPr>
          <p:cNvGraphicFramePr>
            <a:graphicFrameLocks noGrp="1"/>
          </p:cNvGraphicFramePr>
          <p:nvPr>
            <p:ph idx="1"/>
            <p:extLst>
              <p:ext uri="{D42A27DB-BD31-4B8C-83A1-F6EECF244321}">
                <p14:modId xmlns:p14="http://schemas.microsoft.com/office/powerpoint/2010/main" val="4111172237"/>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8923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B6ABE-B1A6-49CB-87FE-E2A2C0B7A52C}"/>
              </a:ext>
            </a:extLst>
          </p:cNvPr>
          <p:cNvSpPr>
            <a:spLocks noGrp="1"/>
          </p:cNvSpPr>
          <p:nvPr>
            <p:ph type="title"/>
          </p:nvPr>
        </p:nvSpPr>
        <p:spPr/>
        <p:txBody>
          <a:bodyPr/>
          <a:lstStyle/>
          <a:p>
            <a:r>
              <a:rPr lang="en-GB" dirty="0"/>
              <a:t>Role play: </a:t>
            </a:r>
            <a:r>
              <a:rPr lang="en-GB" dirty="0" err="1"/>
              <a:t>Topdog</a:t>
            </a:r>
            <a:r>
              <a:rPr lang="en-GB" dirty="0"/>
              <a:t> — Underdog :</a:t>
            </a:r>
          </a:p>
        </p:txBody>
      </p:sp>
      <p:sp>
        <p:nvSpPr>
          <p:cNvPr id="3" name="Content Placeholder 2">
            <a:extLst>
              <a:ext uri="{FF2B5EF4-FFF2-40B4-BE49-F238E27FC236}">
                <a16:creationId xmlns:a16="http://schemas.microsoft.com/office/drawing/2014/main" id="{B530D3F0-90D6-4027-8D00-37A0F80319EA}"/>
              </a:ext>
            </a:extLst>
          </p:cNvPr>
          <p:cNvSpPr>
            <a:spLocks noGrp="1"/>
          </p:cNvSpPr>
          <p:nvPr>
            <p:ph idx="1"/>
          </p:nvPr>
        </p:nvSpPr>
        <p:spPr/>
        <p:txBody>
          <a:bodyPr>
            <a:normAutofit/>
          </a:bodyPr>
          <a:lstStyle/>
          <a:p>
            <a:r>
              <a:rPr lang="en-GB" sz="3200" dirty="0"/>
              <a:t>A commonly utilised </a:t>
            </a:r>
            <a:r>
              <a:rPr lang="en-GB" sz="3200" b="1" dirty="0"/>
              <a:t>Gestalt</a:t>
            </a:r>
            <a:r>
              <a:rPr lang="en-GB" sz="3200" dirty="0"/>
              <a:t> </a:t>
            </a:r>
            <a:r>
              <a:rPr lang="en-GB" sz="3200" b="1" dirty="0"/>
              <a:t>technique</a:t>
            </a:r>
            <a:r>
              <a:rPr lang="en-GB" sz="3200" dirty="0"/>
              <a:t> is that of the </a:t>
            </a:r>
            <a:r>
              <a:rPr lang="en-GB" sz="3200" dirty="0" err="1"/>
              <a:t>topdog</a:t>
            </a:r>
            <a:r>
              <a:rPr lang="en-GB" sz="3200" dirty="0"/>
              <a:t>-underdog dialogue. </a:t>
            </a:r>
          </a:p>
          <a:p>
            <a:r>
              <a:rPr lang="en-GB" sz="3200" dirty="0"/>
              <a:t>This </a:t>
            </a:r>
            <a:r>
              <a:rPr lang="en-GB" sz="3200" b="1" dirty="0"/>
              <a:t>technique</a:t>
            </a:r>
            <a:r>
              <a:rPr lang="en-GB" sz="3200" dirty="0"/>
              <a:t> is used when the therapist notices </a:t>
            </a:r>
            <a:r>
              <a:rPr lang="en-GB" sz="3200" b="1" dirty="0"/>
              <a:t>two opposing opinions/attitudes within the client</a:t>
            </a:r>
            <a:r>
              <a:rPr lang="en-GB" sz="3200" dirty="0"/>
              <a:t>. The therapist encourages the client to distinguish between these two parts and play the role of each in a dialogue between them </a:t>
            </a:r>
          </a:p>
        </p:txBody>
      </p:sp>
    </p:spTree>
    <p:extLst>
      <p:ext uri="{BB962C8B-B14F-4D97-AF65-F5344CB8AC3E}">
        <p14:creationId xmlns:p14="http://schemas.microsoft.com/office/powerpoint/2010/main" val="23387991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290288-25AC-45FB-A072-43C40D9F9BE0}"/>
              </a:ext>
            </a:extLst>
          </p:cNvPr>
          <p:cNvSpPr>
            <a:spLocks noGrp="1"/>
          </p:cNvSpPr>
          <p:nvPr>
            <p:ph type="title"/>
          </p:nvPr>
        </p:nvSpPr>
        <p:spPr>
          <a:xfrm>
            <a:off x="746228" y="1037967"/>
            <a:ext cx="3054091" cy="4709131"/>
          </a:xfrm>
        </p:spPr>
        <p:txBody>
          <a:bodyPr anchor="ctr">
            <a:normAutofit/>
          </a:bodyPr>
          <a:lstStyle/>
          <a:p>
            <a:r>
              <a:rPr lang="en-GB" dirty="0">
                <a:solidFill>
                  <a:schemeClr val="bg1">
                    <a:lumMod val="85000"/>
                    <a:lumOff val="15000"/>
                  </a:schemeClr>
                </a:solidFill>
              </a:rPr>
              <a:t>USING ‘NOW’ LANUAGE…</a:t>
            </a:r>
          </a:p>
        </p:txBody>
      </p:sp>
      <p:sp>
        <p:nvSpPr>
          <p:cNvPr id="11" name="Rectangle 10">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31F32A17-CE6D-4D0E-9909-54DEA073D574}"/>
              </a:ext>
            </a:extLst>
          </p:cNvPr>
          <p:cNvGraphicFramePr>
            <a:graphicFrameLocks noGrp="1"/>
          </p:cNvGraphicFramePr>
          <p:nvPr>
            <p:ph idx="1"/>
            <p:extLst>
              <p:ext uri="{D42A27DB-BD31-4B8C-83A1-F6EECF244321}">
                <p14:modId xmlns:p14="http://schemas.microsoft.com/office/powerpoint/2010/main" val="2124716003"/>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5285836"/>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0E72B-13B2-4328-B4DF-C4A78D3B675B}"/>
              </a:ext>
            </a:extLst>
          </p:cNvPr>
          <p:cNvSpPr>
            <a:spLocks noGrp="1"/>
          </p:cNvSpPr>
          <p:nvPr>
            <p:ph type="title"/>
          </p:nvPr>
        </p:nvSpPr>
        <p:spPr>
          <a:xfrm>
            <a:off x="647701" y="1454964"/>
            <a:ext cx="3339281" cy="3308840"/>
          </a:xfrm>
        </p:spPr>
        <p:txBody>
          <a:bodyPr vert="horz" lIns="91440" tIns="45720" rIns="91440" bIns="45720" rtlCol="0" anchor="b">
            <a:normAutofit/>
          </a:bodyPr>
          <a:lstStyle/>
          <a:p>
            <a:pPr>
              <a:lnSpc>
                <a:spcPct val="90000"/>
              </a:lnSpc>
            </a:pPr>
            <a:r>
              <a:rPr lang="en-US" sz="3800"/>
              <a:t>Research the following techniques for future discussion:</a:t>
            </a:r>
          </a:p>
        </p:txBody>
      </p:sp>
      <p:pic>
        <p:nvPicPr>
          <p:cNvPr id="5" name="Content Placeholder 4" descr="A picture containing tree, umbrella&#10;&#10;Description automatically generated">
            <a:extLst>
              <a:ext uri="{FF2B5EF4-FFF2-40B4-BE49-F238E27FC236}">
                <a16:creationId xmlns:a16="http://schemas.microsoft.com/office/drawing/2014/main" id="{8D4B4AFD-A60C-4B8E-BF52-E936E07AFB39}"/>
              </a:ext>
            </a:extLst>
          </p:cNvPr>
          <p:cNvPicPr>
            <a:picLocks noGrp="1" noChangeAspect="1"/>
          </p:cNvPicPr>
          <p:nvPr>
            <p:ph idx="1"/>
          </p:nvPr>
        </p:nvPicPr>
        <p:blipFill rotWithShape="1">
          <a:blip r:embed="rId2"/>
          <a:srcRect l="16941" r="23829" b="1"/>
          <a:stretch/>
        </p:blipFill>
        <p:spPr>
          <a:xfrm>
            <a:off x="4634682" y="10"/>
            <a:ext cx="7557319" cy="6857990"/>
          </a:xfrm>
          <a:prstGeom prst="rect">
            <a:avLst/>
          </a:prstGeom>
        </p:spPr>
      </p:pic>
    </p:spTree>
    <p:extLst>
      <p:ext uri="{BB962C8B-B14F-4D97-AF65-F5344CB8AC3E}">
        <p14:creationId xmlns:p14="http://schemas.microsoft.com/office/powerpoint/2010/main" val="34821162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C8D53-42BF-4B04-A983-7F04FB9A69E2}"/>
              </a:ext>
            </a:extLst>
          </p:cNvPr>
          <p:cNvSpPr>
            <a:spLocks noGrp="1"/>
          </p:cNvSpPr>
          <p:nvPr>
            <p:ph type="title"/>
          </p:nvPr>
        </p:nvSpPr>
        <p:spPr/>
        <p:txBody>
          <a:bodyPr/>
          <a:lstStyle/>
          <a:p>
            <a:r>
              <a:rPr lang="en-GB" dirty="0"/>
              <a:t>The Empty Chair … … …</a:t>
            </a:r>
          </a:p>
        </p:txBody>
      </p:sp>
      <p:pic>
        <p:nvPicPr>
          <p:cNvPr id="5" name="Content Placeholder 4" descr="A red and white furniture&#10;&#10;Description automatically generated">
            <a:extLst>
              <a:ext uri="{FF2B5EF4-FFF2-40B4-BE49-F238E27FC236}">
                <a16:creationId xmlns:a16="http://schemas.microsoft.com/office/drawing/2014/main" id="{914FBCEE-B1A3-4FFA-9BF8-26C7B3D521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07568" y="1600200"/>
            <a:ext cx="8229600" cy="6005264"/>
          </a:xfrm>
        </p:spPr>
      </p:pic>
    </p:spTree>
    <p:extLst>
      <p:ext uri="{BB962C8B-B14F-4D97-AF65-F5344CB8AC3E}">
        <p14:creationId xmlns:p14="http://schemas.microsoft.com/office/powerpoint/2010/main" val="2533823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9A578-4324-4533-BDD2-D8F932908EA8}"/>
              </a:ext>
            </a:extLst>
          </p:cNvPr>
          <p:cNvSpPr>
            <a:spLocks noGrp="1"/>
          </p:cNvSpPr>
          <p:nvPr>
            <p:ph type="title"/>
          </p:nvPr>
        </p:nvSpPr>
        <p:spPr/>
        <p:txBody>
          <a:bodyPr/>
          <a:lstStyle/>
          <a:p>
            <a:r>
              <a:rPr lang="en-GB" dirty="0"/>
              <a:t>The empty chair technique….</a:t>
            </a:r>
          </a:p>
        </p:txBody>
      </p:sp>
      <p:sp>
        <p:nvSpPr>
          <p:cNvPr id="3" name="Content Placeholder 2">
            <a:extLst>
              <a:ext uri="{FF2B5EF4-FFF2-40B4-BE49-F238E27FC236}">
                <a16:creationId xmlns:a16="http://schemas.microsoft.com/office/drawing/2014/main" id="{5C879FE2-A1EC-4A49-B665-04E2A408CC1F}"/>
              </a:ext>
            </a:extLst>
          </p:cNvPr>
          <p:cNvSpPr>
            <a:spLocks noGrp="1"/>
          </p:cNvSpPr>
          <p:nvPr>
            <p:ph idx="1"/>
          </p:nvPr>
        </p:nvSpPr>
        <p:spPr/>
        <p:txBody>
          <a:bodyPr>
            <a:normAutofit fontScale="77500" lnSpcReduction="20000"/>
          </a:bodyPr>
          <a:lstStyle/>
          <a:p>
            <a:pPr fontAlgn="base"/>
            <a:r>
              <a:rPr lang="en-GB" sz="2800" dirty="0"/>
              <a:t>The empty chair technique is a quintessential gestalt therapy exercise that places the person in therapy across from an empty chair. </a:t>
            </a:r>
          </a:p>
          <a:p>
            <a:pPr fontAlgn="base"/>
            <a:r>
              <a:rPr lang="en-GB" sz="2800" dirty="0"/>
              <a:t>He or she is asked to imagine that someone (such as a boss, spouse, or relative), they, or a part of themselves is sitting in the chair. The therapist encourages dialogue between the empty chair and person in therapy in order to engage the person’s thoughts, emotions, and behaviours.</a:t>
            </a:r>
          </a:p>
          <a:p>
            <a:pPr fontAlgn="base"/>
            <a:r>
              <a:rPr lang="en-GB" sz="2800" dirty="0"/>
              <a:t>Sometimes the roles are reversed and the person in therapy assumes the metaphorical person or part of a person in the chair. The empty chair technique can be especially useful for helping people become mindful of the whole situation and forgotten or disengaged pieces of their own self</a:t>
            </a:r>
          </a:p>
          <a:p>
            <a:endParaRPr lang="en-GB" dirty="0"/>
          </a:p>
        </p:txBody>
      </p:sp>
    </p:spTree>
    <p:extLst>
      <p:ext uri="{BB962C8B-B14F-4D97-AF65-F5344CB8AC3E}">
        <p14:creationId xmlns:p14="http://schemas.microsoft.com/office/powerpoint/2010/main" val="34068425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88B3A-ED97-4A75-A449-072D46A46BC4}"/>
              </a:ext>
            </a:extLst>
          </p:cNvPr>
          <p:cNvSpPr>
            <a:spLocks noGrp="1"/>
          </p:cNvSpPr>
          <p:nvPr>
            <p:ph type="title"/>
          </p:nvPr>
        </p:nvSpPr>
        <p:spPr>
          <a:xfrm>
            <a:off x="4310743" y="3971109"/>
            <a:ext cx="7547882" cy="2886890"/>
          </a:xfrm>
        </p:spPr>
        <p:txBody>
          <a:bodyPr vert="horz" lIns="91440" tIns="45720" rIns="91440" bIns="45720" rtlCol="0" anchor="b">
            <a:noAutofit/>
          </a:bodyPr>
          <a:lstStyle/>
          <a:p>
            <a:pPr>
              <a:lnSpc>
                <a:spcPct val="90000"/>
              </a:lnSpc>
            </a:pPr>
            <a:br>
              <a:rPr lang="en-US" sz="3200" cap="none" dirty="0">
                <a:solidFill>
                  <a:srgbClr val="0070C0"/>
                </a:solidFill>
                <a:latin typeface="+mn-lt"/>
              </a:rPr>
            </a:br>
            <a:br>
              <a:rPr lang="en-US" sz="3200" cap="none" dirty="0">
                <a:solidFill>
                  <a:srgbClr val="0070C0"/>
                </a:solidFill>
                <a:latin typeface="+mn-lt"/>
              </a:rPr>
            </a:br>
            <a:r>
              <a:rPr lang="en-US" sz="3200" dirty="0">
                <a:solidFill>
                  <a:srgbClr val="0070C0"/>
                </a:solidFill>
              </a:rPr>
              <a:t>Gestalt therapists encourage their clients to talk about their dreams</a:t>
            </a:r>
            <a:br>
              <a:rPr lang="en-US" sz="3200" dirty="0">
                <a:solidFill>
                  <a:srgbClr val="0070C0"/>
                </a:solidFill>
              </a:rPr>
            </a:br>
            <a:r>
              <a:rPr lang="en-US" sz="3200" cap="none" dirty="0" err="1">
                <a:solidFill>
                  <a:schemeClr val="tx2"/>
                </a:solidFill>
                <a:latin typeface="+mn-lt"/>
              </a:rPr>
              <a:t>Dreams</a:t>
            </a:r>
            <a:r>
              <a:rPr lang="en-US" sz="3200" cap="none" dirty="0">
                <a:solidFill>
                  <a:schemeClr val="tx2"/>
                </a:solidFill>
                <a:latin typeface="+mn-lt"/>
              </a:rPr>
              <a:t> contain existential messages, and each piece of dream work leads to assimilation of disowned aspects of the self.</a:t>
            </a:r>
          </a:p>
        </p:txBody>
      </p:sp>
      <p:pic>
        <p:nvPicPr>
          <p:cNvPr id="5" name="Content Placeholder 4" descr="A picture containing outdoor, person, man, young&#10;&#10;Description automatically generated">
            <a:extLst>
              <a:ext uri="{FF2B5EF4-FFF2-40B4-BE49-F238E27FC236}">
                <a16:creationId xmlns:a16="http://schemas.microsoft.com/office/drawing/2014/main" id="{60F5F884-062B-4609-A7C9-6582C09E3F13}"/>
              </a:ext>
            </a:extLst>
          </p:cNvPr>
          <p:cNvPicPr>
            <a:picLocks noChangeAspect="1"/>
          </p:cNvPicPr>
          <p:nvPr/>
        </p:nvPicPr>
        <p:blipFill rotWithShape="1">
          <a:blip r:embed="rId2">
            <a:extLst>
              <a:ext uri="{28A0092B-C50C-407E-A947-70E740481C1C}">
                <a14:useLocalDpi xmlns:a14="http://schemas.microsoft.com/office/drawing/2010/main" val="0"/>
              </a:ext>
            </a:extLst>
          </a:blip>
          <a:srcRect l="7072" r="21294"/>
          <a:stretch/>
        </p:blipFill>
        <p:spPr>
          <a:xfrm>
            <a:off x="995871" y="569329"/>
            <a:ext cx="3120339" cy="3049204"/>
          </a:xfrm>
          <a:prstGeom prst="rect">
            <a:avLst/>
          </a:prstGeom>
        </p:spPr>
      </p:pic>
      <p:pic>
        <p:nvPicPr>
          <p:cNvPr id="9" name="Picture 8" descr="A picture containing outdoor, person, man, young&#10;&#10;Description automatically generated">
            <a:extLst>
              <a:ext uri="{FF2B5EF4-FFF2-40B4-BE49-F238E27FC236}">
                <a16:creationId xmlns:a16="http://schemas.microsoft.com/office/drawing/2014/main" id="{F7189894-80BD-43E8-A714-0C0CC35A0DE3}"/>
              </a:ext>
            </a:extLst>
          </p:cNvPr>
          <p:cNvPicPr>
            <a:picLocks noChangeAspect="1"/>
          </p:cNvPicPr>
          <p:nvPr/>
        </p:nvPicPr>
        <p:blipFill rotWithShape="1">
          <a:blip r:embed="rId2">
            <a:extLst>
              <a:ext uri="{28A0092B-C50C-407E-A947-70E740481C1C}">
                <a14:useLocalDpi xmlns:a14="http://schemas.microsoft.com/office/drawing/2010/main" val="0"/>
              </a:ext>
            </a:extLst>
          </a:blip>
          <a:srcRect t="10302" b="10305"/>
          <a:stretch/>
        </p:blipFill>
        <p:spPr>
          <a:xfrm>
            <a:off x="5093101" y="710252"/>
            <a:ext cx="5412813" cy="3008188"/>
          </a:xfrm>
          <a:prstGeom prst="rect">
            <a:avLst/>
          </a:prstGeom>
        </p:spPr>
      </p:pic>
      <p:pic>
        <p:nvPicPr>
          <p:cNvPr id="7" name="Content Placeholder 6" descr="A picture containing outdoor, person, man, young&#10;&#10;Description automatically generated">
            <a:extLst>
              <a:ext uri="{FF2B5EF4-FFF2-40B4-BE49-F238E27FC236}">
                <a16:creationId xmlns:a16="http://schemas.microsoft.com/office/drawing/2014/main" id="{4112941F-B2C2-4FB7-8B00-8B33317160F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6810" r="21027" b="-1"/>
          <a:stretch/>
        </p:blipFill>
        <p:spPr>
          <a:xfrm>
            <a:off x="995872" y="3718440"/>
            <a:ext cx="3120339" cy="3026833"/>
          </a:xfrm>
          <a:prstGeom prst="rect">
            <a:avLst/>
          </a:prstGeom>
        </p:spPr>
      </p:pic>
    </p:spTree>
    <p:extLst>
      <p:ext uri="{BB962C8B-B14F-4D97-AF65-F5344CB8AC3E}">
        <p14:creationId xmlns:p14="http://schemas.microsoft.com/office/powerpoint/2010/main" val="16474136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0D9196-0C75-4B8D-A0EB-4CA633CA7FB3}"/>
              </a:ext>
            </a:extLst>
          </p:cNvPr>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Unfinished business</a:t>
            </a:r>
          </a:p>
        </p:txBody>
      </p:sp>
      <p:sp>
        <p:nvSpPr>
          <p:cNvPr id="11" name="Rectangle 10">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2272F765-412A-4C96-B913-A60CEA29E62E}"/>
              </a:ext>
            </a:extLst>
          </p:cNvPr>
          <p:cNvGraphicFramePr>
            <a:graphicFrameLocks noGrp="1"/>
          </p:cNvGraphicFramePr>
          <p:nvPr>
            <p:ph idx="1"/>
            <p:extLst>
              <p:ext uri="{D42A27DB-BD31-4B8C-83A1-F6EECF244321}">
                <p14:modId xmlns:p14="http://schemas.microsoft.com/office/powerpoint/2010/main" val="2801649065"/>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8034490"/>
      </p:ext>
    </p:extLst>
  </p:cSld>
  <p:clrMapOvr>
    <a:overrideClrMapping bg1="dk1" tx1="lt1" bg2="dk2" tx2="lt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2" name="Rectangle 2">
            <a:extLst>
              <a:ext uri="{FF2B5EF4-FFF2-40B4-BE49-F238E27FC236}">
                <a16:creationId xmlns:a16="http://schemas.microsoft.com/office/drawing/2014/main" id="{B9958316-D197-4D58-895D-E4EE5659CA04}"/>
              </a:ext>
            </a:extLst>
          </p:cNvPr>
          <p:cNvSpPr>
            <a:spLocks noGrp="1" noChangeArrowheads="1"/>
          </p:cNvSpPr>
          <p:nvPr>
            <p:ph type="title"/>
          </p:nvPr>
        </p:nvSpPr>
        <p:spPr>
          <a:xfrm>
            <a:off x="581192" y="1507414"/>
            <a:ext cx="5120255" cy="3903332"/>
          </a:xfrm>
        </p:spPr>
        <p:txBody>
          <a:bodyPr anchor="t">
            <a:normAutofit/>
          </a:bodyPr>
          <a:lstStyle/>
          <a:p>
            <a:pPr eaLnBrk="1" hangingPunct="1">
              <a:defRPr/>
            </a:pPr>
            <a:r>
              <a:rPr lang="en-US" sz="4000" i="1" dirty="0">
                <a:solidFill>
                  <a:schemeClr val="tx1">
                    <a:lumMod val="85000"/>
                    <a:lumOff val="15000"/>
                  </a:schemeClr>
                </a:solidFill>
              </a:rPr>
              <a:t>Unfinished business:</a:t>
            </a:r>
            <a:r>
              <a:rPr lang="en-US" sz="4000" dirty="0">
                <a:solidFill>
                  <a:schemeClr val="tx1">
                    <a:lumMod val="85000"/>
                    <a:lumOff val="15000"/>
                  </a:schemeClr>
                </a:solidFill>
              </a:rPr>
              <a:t> </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483" name="Rectangle 3">
            <a:extLst>
              <a:ext uri="{FF2B5EF4-FFF2-40B4-BE49-F238E27FC236}">
                <a16:creationId xmlns:a16="http://schemas.microsoft.com/office/drawing/2014/main" id="{37E73DB9-740A-4DAF-B453-747E794049B2}"/>
              </a:ext>
            </a:extLst>
          </p:cNvPr>
          <p:cNvSpPr>
            <a:spLocks noGrp="1" noChangeArrowheads="1"/>
          </p:cNvSpPr>
          <p:nvPr>
            <p:ph type="body" idx="1"/>
          </p:nvPr>
        </p:nvSpPr>
        <p:spPr>
          <a:xfrm>
            <a:off x="6441743" y="1507415"/>
            <a:ext cx="4819091" cy="3903331"/>
          </a:xfrm>
          <a:ln w="57150">
            <a:noFill/>
          </a:ln>
        </p:spPr>
        <p:txBody>
          <a:bodyPr anchor="t">
            <a:normAutofit fontScale="77500" lnSpcReduction="20000"/>
          </a:bodyPr>
          <a:lstStyle/>
          <a:p>
            <a:pPr eaLnBrk="1" hangingPunct="1">
              <a:defRPr/>
            </a:pPr>
            <a:r>
              <a:rPr lang="en-US" sz="3600" dirty="0"/>
              <a:t>Unexpressed feelings from the past that occur in the present, and interfere with psychological functioning. They may include feelings, memories, or fantasies from earlier life (often childhood) that can be dealt with in the present.</a:t>
            </a: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447FCD-E397-4E46-8644-D237979495DF}"/>
              </a:ext>
            </a:extLst>
          </p:cNvPr>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ACTING ON BODY LANGUAGE</a:t>
            </a:r>
          </a:p>
        </p:txBody>
      </p:sp>
      <p:sp>
        <p:nvSpPr>
          <p:cNvPr id="11" name="Rectangle 10">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3C222239-DCCC-4FC8-82A9-A6E50941AC22}"/>
              </a:ext>
            </a:extLst>
          </p:cNvPr>
          <p:cNvGraphicFramePr>
            <a:graphicFrameLocks noGrp="1"/>
          </p:cNvGraphicFramePr>
          <p:nvPr>
            <p:ph idx="1"/>
            <p:extLst>
              <p:ext uri="{D42A27DB-BD31-4B8C-83A1-F6EECF244321}">
                <p14:modId xmlns:p14="http://schemas.microsoft.com/office/powerpoint/2010/main" val="1131410831"/>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9528938"/>
      </p:ext>
    </p:extLst>
  </p:cSld>
  <p:clrMapOvr>
    <a:overrideClrMapping bg1="dk1" tx1="lt1" bg2="dk2" tx2="lt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B3A9E3-9683-4F6B-BB5B-DD7D77B4244B}"/>
              </a:ext>
            </a:extLst>
          </p:cNvPr>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Unfinished business … … …</a:t>
            </a:r>
          </a:p>
        </p:txBody>
      </p:sp>
      <p:sp>
        <p:nvSpPr>
          <p:cNvPr id="11" name="Rectangle 10">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549AE429-827A-429F-B537-293ECB99A68D}"/>
              </a:ext>
            </a:extLst>
          </p:cNvPr>
          <p:cNvGraphicFramePr>
            <a:graphicFrameLocks noGrp="1"/>
          </p:cNvGraphicFramePr>
          <p:nvPr>
            <p:ph idx="1"/>
            <p:extLst>
              <p:ext uri="{D42A27DB-BD31-4B8C-83A1-F6EECF244321}">
                <p14:modId xmlns:p14="http://schemas.microsoft.com/office/powerpoint/2010/main" val="1105737557"/>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8894855"/>
      </p:ext>
    </p:extLst>
  </p:cSld>
  <p:clrMapOvr>
    <a:overrideClrMapping bg1="dk1" tx1="lt1" bg2="dk2" tx2="lt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2" name="Rectangle 21">
            <a:extLst>
              <a:ext uri="{FF2B5EF4-FFF2-40B4-BE49-F238E27FC236}">
                <a16:creationId xmlns:a16="http://schemas.microsoft.com/office/drawing/2014/main" id="{C946306D-5ADD-463A-949A-DEEBA39D70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473A035-1F9A-4381-AC96-683CD2DF5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5422"/>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CF4ED641-0671-4D88-92E6-026A8C9F1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4341"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7A02EF2F-E7B1-40FC-885B-C4D89902B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 name="Content Placeholder 4" descr="A picture containing food, outdoor, rock, sitting&#10;&#10;Description automatically generated">
            <a:extLst>
              <a:ext uri="{FF2B5EF4-FFF2-40B4-BE49-F238E27FC236}">
                <a16:creationId xmlns:a16="http://schemas.microsoft.com/office/drawing/2014/main" id="{B3A81E79-4DB7-43CF-8E6F-163E7AE279C6}"/>
              </a:ext>
            </a:extLst>
          </p:cNvPr>
          <p:cNvPicPr>
            <a:picLocks noChangeAspect="1"/>
          </p:cNvPicPr>
          <p:nvPr/>
        </p:nvPicPr>
        <p:blipFill rotWithShape="1">
          <a:blip r:embed="rId2">
            <a:extLst>
              <a:ext uri="{28A0092B-C50C-407E-A947-70E740481C1C}">
                <a14:useLocalDpi xmlns:a14="http://schemas.microsoft.com/office/drawing/2010/main" val="0"/>
              </a:ext>
            </a:extLst>
          </a:blip>
          <a:srcRect t="26374" r="-1" b="26373"/>
          <a:stretch/>
        </p:blipFill>
        <p:spPr>
          <a:xfrm>
            <a:off x="446532" y="599725"/>
            <a:ext cx="11292143" cy="3557252"/>
          </a:xfrm>
          <a:prstGeom prst="rect">
            <a:avLst/>
          </a:prstGeom>
        </p:spPr>
      </p:pic>
      <p:sp>
        <p:nvSpPr>
          <p:cNvPr id="30" name="Rectangle 29">
            <a:extLst>
              <a:ext uri="{FF2B5EF4-FFF2-40B4-BE49-F238E27FC236}">
                <a16:creationId xmlns:a16="http://schemas.microsoft.com/office/drawing/2014/main" id="{9180D5DB-9658-40A6-A418-7C69982226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199467"/>
            <a:ext cx="11296733" cy="2191098"/>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61DCDFE-CDBA-43F1-A5B2-E5FBF9820942}"/>
              </a:ext>
            </a:extLst>
          </p:cNvPr>
          <p:cNvSpPr>
            <a:spLocks noGrp="1"/>
          </p:cNvSpPr>
          <p:nvPr>
            <p:ph type="title"/>
          </p:nvPr>
        </p:nvSpPr>
        <p:spPr>
          <a:xfrm>
            <a:off x="627120" y="4319752"/>
            <a:ext cx="10947620" cy="1155959"/>
          </a:xfrm>
        </p:spPr>
        <p:txBody>
          <a:bodyPr vert="horz" lIns="91440" tIns="45720" rIns="91440" bIns="45720" rtlCol="0" anchor="b">
            <a:normAutofit/>
          </a:bodyPr>
          <a:lstStyle/>
          <a:p>
            <a:r>
              <a:rPr lang="en-US" sz="3600">
                <a:solidFill>
                  <a:srgbClr val="FFFFFF"/>
                </a:solidFill>
              </a:rPr>
              <a:t>Expression of feelings…</a:t>
            </a:r>
          </a:p>
        </p:txBody>
      </p:sp>
      <p:sp>
        <p:nvSpPr>
          <p:cNvPr id="9" name="Content Placeholder 8">
            <a:extLst>
              <a:ext uri="{FF2B5EF4-FFF2-40B4-BE49-F238E27FC236}">
                <a16:creationId xmlns:a16="http://schemas.microsoft.com/office/drawing/2014/main" id="{1EE1994B-FC62-4BCA-9E7E-559607A00027}"/>
              </a:ext>
            </a:extLst>
          </p:cNvPr>
          <p:cNvSpPr>
            <a:spLocks noGrp="1"/>
          </p:cNvSpPr>
          <p:nvPr>
            <p:ph idx="1"/>
          </p:nvPr>
        </p:nvSpPr>
        <p:spPr>
          <a:xfrm>
            <a:off x="687220" y="5475712"/>
            <a:ext cx="10887519" cy="476099"/>
          </a:xfrm>
        </p:spPr>
        <p:txBody>
          <a:bodyPr vert="horz" lIns="91440" tIns="45720" rIns="91440" bIns="45720" rtlCol="0" anchor="t">
            <a:normAutofit/>
          </a:bodyPr>
          <a:lstStyle/>
          <a:p>
            <a:pPr marL="0" indent="0">
              <a:buNone/>
            </a:pPr>
            <a:r>
              <a:rPr lang="en-US" sz="1600" cap="all">
                <a:solidFill>
                  <a:srgbClr val="FFFFFF">
                    <a:alpha val="75000"/>
                  </a:srgbClr>
                </a:solidFill>
              </a:rPr>
              <a:t>Stones exercise</a:t>
            </a:r>
          </a:p>
        </p:txBody>
      </p:sp>
    </p:spTree>
    <p:extLst>
      <p:ext uri="{BB962C8B-B14F-4D97-AF65-F5344CB8AC3E}">
        <p14:creationId xmlns:p14="http://schemas.microsoft.com/office/powerpoint/2010/main" val="257484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4C714CB-5941-4163-9DAB-1149AD5E3FF5}"/>
              </a:ext>
            </a:extLst>
          </p:cNvPr>
          <p:cNvSpPr>
            <a:spLocks noGrp="1"/>
          </p:cNvSpPr>
          <p:nvPr>
            <p:ph type="title"/>
          </p:nvPr>
        </p:nvSpPr>
        <p:spPr>
          <a:xfrm>
            <a:off x="771148" y="1037967"/>
            <a:ext cx="3054091" cy="4709131"/>
          </a:xfrm>
        </p:spPr>
        <p:txBody>
          <a:bodyPr anchor="ctr">
            <a:normAutofit/>
          </a:bodyPr>
          <a:lstStyle/>
          <a:p>
            <a:r>
              <a:rPr lang="en-GB">
                <a:solidFill>
                  <a:srgbClr val="FFFEFF"/>
                </a:solidFill>
              </a:rPr>
              <a:t>I take responsibility for that….</a:t>
            </a:r>
          </a:p>
        </p:txBody>
      </p:sp>
      <p:sp>
        <p:nvSpPr>
          <p:cNvPr id="3" name="Content Placeholder 2">
            <a:extLst>
              <a:ext uri="{FF2B5EF4-FFF2-40B4-BE49-F238E27FC236}">
                <a16:creationId xmlns:a16="http://schemas.microsoft.com/office/drawing/2014/main" id="{CAE16551-5928-45BB-9890-04BBA82B8C5F}"/>
              </a:ext>
            </a:extLst>
          </p:cNvPr>
          <p:cNvSpPr>
            <a:spLocks noGrp="1"/>
          </p:cNvSpPr>
          <p:nvPr>
            <p:ph idx="1"/>
          </p:nvPr>
        </p:nvSpPr>
        <p:spPr>
          <a:xfrm>
            <a:off x="4534935" y="1037968"/>
            <a:ext cx="6725899" cy="4820832"/>
          </a:xfrm>
        </p:spPr>
        <p:txBody>
          <a:bodyPr>
            <a:normAutofit fontScale="92500" lnSpcReduction="10000"/>
          </a:bodyPr>
          <a:lstStyle/>
          <a:p>
            <a:endParaRPr lang="en-GB" dirty="0"/>
          </a:p>
          <a:p>
            <a:r>
              <a:rPr lang="en-GB" sz="4800" dirty="0"/>
              <a:t>Encouraging clients to add "and I take responsibility for that" to the end of their statements when talking about their problems</a:t>
            </a:r>
          </a:p>
        </p:txBody>
      </p:sp>
    </p:spTree>
    <p:extLst>
      <p:ext uri="{BB962C8B-B14F-4D97-AF65-F5344CB8AC3E}">
        <p14:creationId xmlns:p14="http://schemas.microsoft.com/office/powerpoint/2010/main" val="3583509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77A9333-7591-4194-A010-9E1C6603A334}"/>
              </a:ext>
            </a:extLst>
          </p:cNvPr>
          <p:cNvSpPr>
            <a:spLocks noGrp="1"/>
          </p:cNvSpPr>
          <p:nvPr>
            <p:ph type="title"/>
          </p:nvPr>
        </p:nvSpPr>
        <p:spPr>
          <a:xfrm>
            <a:off x="771148" y="1037967"/>
            <a:ext cx="3054091" cy="4709131"/>
          </a:xfrm>
        </p:spPr>
        <p:txBody>
          <a:bodyPr anchor="ctr">
            <a:normAutofit/>
          </a:bodyPr>
          <a:lstStyle/>
          <a:p>
            <a:r>
              <a:rPr lang="en-GB">
                <a:solidFill>
                  <a:srgbClr val="FFFEFF"/>
                </a:solidFill>
              </a:rPr>
              <a:t>I have a secret…..</a:t>
            </a:r>
          </a:p>
        </p:txBody>
      </p:sp>
      <p:sp>
        <p:nvSpPr>
          <p:cNvPr id="3" name="Content Placeholder 2">
            <a:extLst>
              <a:ext uri="{FF2B5EF4-FFF2-40B4-BE49-F238E27FC236}">
                <a16:creationId xmlns:a16="http://schemas.microsoft.com/office/drawing/2014/main" id="{C1257354-C983-47F4-A640-7BEC59B9A36D}"/>
              </a:ext>
            </a:extLst>
          </p:cNvPr>
          <p:cNvSpPr>
            <a:spLocks noGrp="1"/>
          </p:cNvSpPr>
          <p:nvPr>
            <p:ph idx="1"/>
          </p:nvPr>
        </p:nvSpPr>
        <p:spPr>
          <a:xfrm>
            <a:off x="4534935" y="1037968"/>
            <a:ext cx="6725899" cy="4820832"/>
          </a:xfrm>
        </p:spPr>
        <p:txBody>
          <a:bodyPr>
            <a:normAutofit fontScale="85000" lnSpcReduction="20000"/>
          </a:bodyPr>
          <a:lstStyle/>
          <a:p>
            <a:endParaRPr lang="en-GB" dirty="0"/>
          </a:p>
          <a:p>
            <a:r>
              <a:rPr lang="en-GB" sz="4400" dirty="0"/>
              <a:t>Taking ownership of guilty or ashamed feelings. asking the client to predict a therapist's response if a secret of theirs was revealed. </a:t>
            </a:r>
          </a:p>
          <a:p>
            <a:r>
              <a:rPr lang="en-GB" sz="4400" dirty="0"/>
              <a:t>If the secret is revealed, the secret and a response to the secret can be worked on.</a:t>
            </a:r>
          </a:p>
        </p:txBody>
      </p:sp>
    </p:spTree>
    <p:extLst>
      <p:ext uri="{BB962C8B-B14F-4D97-AF65-F5344CB8AC3E}">
        <p14:creationId xmlns:p14="http://schemas.microsoft.com/office/powerpoint/2010/main" val="17286824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10C1B-D455-4D1D-9C52-E4A89F10D3A2}"/>
              </a:ext>
            </a:extLst>
          </p:cNvPr>
          <p:cNvSpPr>
            <a:spLocks noGrp="1"/>
          </p:cNvSpPr>
          <p:nvPr>
            <p:ph type="title"/>
          </p:nvPr>
        </p:nvSpPr>
        <p:spPr>
          <a:xfrm>
            <a:off x="5324272" y="1057893"/>
            <a:ext cx="5991428" cy="1286160"/>
          </a:xfrm>
        </p:spPr>
        <p:txBody>
          <a:bodyPr anchor="b">
            <a:normAutofit/>
          </a:bodyPr>
          <a:lstStyle/>
          <a:p>
            <a:pPr>
              <a:lnSpc>
                <a:spcPct val="90000"/>
              </a:lnSpc>
            </a:pPr>
            <a:r>
              <a:rPr lang="en-GB" sz="4100" b="1" dirty="0"/>
              <a:t>Creative Arts …   …   …</a:t>
            </a:r>
            <a:br>
              <a:rPr lang="en-GB" sz="4100" b="1" dirty="0"/>
            </a:br>
            <a:endParaRPr lang="en-GB" sz="4100" b="1" dirty="0"/>
          </a:p>
        </p:txBody>
      </p:sp>
      <p:sp>
        <p:nvSpPr>
          <p:cNvPr id="3" name="Content Placeholder 2">
            <a:extLst>
              <a:ext uri="{FF2B5EF4-FFF2-40B4-BE49-F238E27FC236}">
                <a16:creationId xmlns:a16="http://schemas.microsoft.com/office/drawing/2014/main" id="{DED8AD01-178A-4EAD-B3A2-A461A7BDE074}"/>
              </a:ext>
            </a:extLst>
          </p:cNvPr>
          <p:cNvSpPr>
            <a:spLocks noGrp="1"/>
          </p:cNvSpPr>
          <p:nvPr>
            <p:ph idx="1"/>
          </p:nvPr>
        </p:nvSpPr>
        <p:spPr>
          <a:xfrm>
            <a:off x="5248074" y="2438401"/>
            <a:ext cx="4939867" cy="3785419"/>
          </a:xfrm>
        </p:spPr>
        <p:txBody>
          <a:bodyPr>
            <a:normAutofit fontScale="77500" lnSpcReduction="20000"/>
          </a:bodyPr>
          <a:lstStyle/>
          <a:p>
            <a:pPr fontAlgn="base"/>
            <a:r>
              <a:rPr lang="en-GB" sz="4000" dirty="0"/>
              <a:t>Activities such as painting, sculpting, and drawing can also be used to help people gain awareness, stay present, and learn how to process in the moment. </a:t>
            </a:r>
          </a:p>
          <a:p>
            <a:pPr fontAlgn="base"/>
            <a:endParaRPr lang="en-GB" dirty="0"/>
          </a:p>
          <a:p>
            <a:endParaRPr lang="en-GB" dirty="0"/>
          </a:p>
        </p:txBody>
      </p:sp>
      <p:pic>
        <p:nvPicPr>
          <p:cNvPr id="5" name="Picture 4">
            <a:extLst>
              <a:ext uri="{FF2B5EF4-FFF2-40B4-BE49-F238E27FC236}">
                <a16:creationId xmlns:a16="http://schemas.microsoft.com/office/drawing/2014/main" id="{9EF0B001-ACC8-4569-B28B-1105D9CE173D}"/>
              </a:ext>
            </a:extLst>
          </p:cNvPr>
          <p:cNvPicPr>
            <a:picLocks noChangeAspect="1"/>
          </p:cNvPicPr>
          <p:nvPr/>
        </p:nvPicPr>
        <p:blipFill rotWithShape="1">
          <a:blip r:embed="rId2"/>
          <a:srcRect l="34167" r="27812"/>
          <a:stretch/>
        </p:blipFill>
        <p:spPr>
          <a:xfrm>
            <a:off x="180975" y="10"/>
            <a:ext cx="4819719" cy="6857990"/>
          </a:xfrm>
          <a:prstGeom prst="rect">
            <a:avLst/>
          </a:prstGeom>
          <a:effectLst/>
        </p:spPr>
      </p:pic>
    </p:spTree>
    <p:extLst>
      <p:ext uri="{BB962C8B-B14F-4D97-AF65-F5344CB8AC3E}">
        <p14:creationId xmlns:p14="http://schemas.microsoft.com/office/powerpoint/2010/main" val="41176423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78954-DEF0-498C-B17D-5C9139101125}"/>
              </a:ext>
            </a:extLst>
          </p:cNvPr>
          <p:cNvSpPr>
            <a:spLocks noGrp="1"/>
          </p:cNvSpPr>
          <p:nvPr>
            <p:ph type="title"/>
          </p:nvPr>
        </p:nvSpPr>
        <p:spPr/>
        <p:txBody>
          <a:bodyPr/>
          <a:lstStyle/>
          <a:p>
            <a:r>
              <a:rPr lang="en-GB" dirty="0"/>
              <a:t>In summary……</a:t>
            </a:r>
          </a:p>
        </p:txBody>
      </p:sp>
      <p:sp>
        <p:nvSpPr>
          <p:cNvPr id="3" name="Content Placeholder 2">
            <a:extLst>
              <a:ext uri="{FF2B5EF4-FFF2-40B4-BE49-F238E27FC236}">
                <a16:creationId xmlns:a16="http://schemas.microsoft.com/office/drawing/2014/main" id="{815BD0D8-ABD7-4C15-A637-405E57481948}"/>
              </a:ext>
            </a:extLst>
          </p:cNvPr>
          <p:cNvSpPr>
            <a:spLocks noGrp="1"/>
          </p:cNvSpPr>
          <p:nvPr>
            <p:ph idx="1"/>
          </p:nvPr>
        </p:nvSpPr>
        <p:spPr/>
        <p:txBody>
          <a:bodyPr>
            <a:normAutofit/>
          </a:bodyPr>
          <a:lstStyle/>
          <a:p>
            <a:r>
              <a:rPr lang="en-GB" sz="3200" dirty="0"/>
              <a:t>These are just some parts of gestalt therapy used to help people in therapy increase their awareness of immediate experiences. </a:t>
            </a:r>
          </a:p>
          <a:p>
            <a:r>
              <a:rPr lang="en-GB" sz="3200" dirty="0"/>
              <a:t>Through exercises and spontaneous experiments, gestalt therapy also allows people to reconnect with parts of themselves they may minimize, ignore, or deny.</a:t>
            </a:r>
          </a:p>
          <a:p>
            <a:endParaRPr lang="en-GB" dirty="0"/>
          </a:p>
        </p:txBody>
      </p:sp>
    </p:spTree>
    <p:extLst>
      <p:ext uri="{BB962C8B-B14F-4D97-AF65-F5344CB8AC3E}">
        <p14:creationId xmlns:p14="http://schemas.microsoft.com/office/powerpoint/2010/main" val="4570707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1925" y="1325880"/>
            <a:ext cx="3634315" cy="3066507"/>
          </a:xfrm>
        </p:spPr>
        <p:txBody>
          <a:bodyPr vert="horz" lIns="91440" tIns="45720" rIns="91440" bIns="45720" rtlCol="0" anchor="b">
            <a:normAutofit/>
          </a:bodyPr>
          <a:lstStyle/>
          <a:p>
            <a:r>
              <a:rPr lang="en-US" sz="4600" b="0" i="0" kern="1200" dirty="0">
                <a:solidFill>
                  <a:schemeClr val="accent1"/>
                </a:solidFill>
                <a:latin typeface="+mj-lt"/>
                <a:ea typeface="+mj-ea"/>
                <a:cs typeface="+mj-cs"/>
              </a:rPr>
              <a:t>Any questions?</a:t>
            </a:r>
          </a:p>
        </p:txBody>
      </p:sp>
      <p:sp>
        <p:nvSpPr>
          <p:cNvPr id="9" name="Content Placeholder 8">
            <a:extLst>
              <a:ext uri="{FF2B5EF4-FFF2-40B4-BE49-F238E27FC236}">
                <a16:creationId xmlns:a16="http://schemas.microsoft.com/office/drawing/2014/main" id="{179E3EC6-B68A-4D29-BFDC-D107209C4D31}"/>
              </a:ext>
            </a:extLst>
          </p:cNvPr>
          <p:cNvSpPr>
            <a:spLocks noGrp="1"/>
          </p:cNvSpPr>
          <p:nvPr>
            <p:ph idx="1"/>
          </p:nvPr>
        </p:nvSpPr>
        <p:spPr>
          <a:xfrm>
            <a:off x="8191925" y="4588329"/>
            <a:ext cx="3352375" cy="1621508"/>
          </a:xfrm>
        </p:spPr>
        <p:txBody>
          <a:bodyPr vert="horz" lIns="91440" tIns="45720" rIns="91440" bIns="45720" rtlCol="0" anchor="t">
            <a:normAutofit/>
          </a:bodyPr>
          <a:lstStyle/>
          <a:p>
            <a:pPr marL="0" indent="0">
              <a:buNone/>
            </a:pPr>
            <a:r>
              <a:rPr lang="en-US" sz="1800" cap="all" dirty="0">
                <a:solidFill>
                  <a:srgbClr val="0070C0"/>
                </a:solidFill>
              </a:rPr>
              <a:t>So, what do you think?</a:t>
            </a:r>
          </a:p>
        </p:txBody>
      </p:sp>
      <p:pic>
        <p:nvPicPr>
          <p:cNvPr id="7" name="Content Placeholder 3"/>
          <p:cNvPicPr>
            <a:picLocks noChangeAspect="1"/>
          </p:cNvPicPr>
          <p:nvPr/>
        </p:nvPicPr>
        <p:blipFill rotWithShape="1">
          <a:blip r:embed="rId2">
            <a:extLst>
              <a:ext uri="{28A0092B-C50C-407E-A947-70E740481C1C}">
                <a14:useLocalDpi xmlns:a14="http://schemas.microsoft.com/office/drawing/2010/main" val="0"/>
              </a:ext>
            </a:extLst>
          </a:blip>
          <a:srcRect l="28342" r="3" b="3"/>
          <a:stretch/>
        </p:blipFill>
        <p:spPr>
          <a:xfrm>
            <a:off x="1122071" y="647698"/>
            <a:ext cx="5314228" cy="5562139"/>
          </a:xfrm>
          <a:prstGeom prst="rect">
            <a:avLst/>
          </a:prstGeom>
          <a:effectLst/>
        </p:spPr>
      </p:pic>
    </p:spTree>
    <p:extLst>
      <p:ext uri="{BB962C8B-B14F-4D97-AF65-F5344CB8AC3E}">
        <p14:creationId xmlns:p14="http://schemas.microsoft.com/office/powerpoint/2010/main" val="12323091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08EDD-BB39-4197-B9AE-192E6D53308A}"/>
              </a:ext>
            </a:extLst>
          </p:cNvPr>
          <p:cNvSpPr>
            <a:spLocks noGrp="1"/>
          </p:cNvSpPr>
          <p:nvPr>
            <p:ph type="title"/>
          </p:nvPr>
        </p:nvSpPr>
        <p:spPr/>
        <p:txBody>
          <a:bodyPr>
            <a:normAutofit fontScale="90000"/>
          </a:bodyPr>
          <a:lstStyle/>
          <a:p>
            <a:br>
              <a:rPr lang="en-GB" dirty="0"/>
            </a:br>
            <a:r>
              <a:rPr lang="en-GB" dirty="0"/>
              <a:t>TRIADS … SO LET’S TRY SOME OF THESE SKILLS </a:t>
            </a:r>
            <a:br>
              <a:rPr lang="en-GB" dirty="0"/>
            </a:br>
            <a:endParaRPr lang="en-GB" dirty="0"/>
          </a:p>
        </p:txBody>
      </p:sp>
      <p:pic>
        <p:nvPicPr>
          <p:cNvPr id="5" name="Content Placeholder 4" descr="A picture containing window, indoor, orange, sitting&#10;&#10;Description automatically generated">
            <a:extLst>
              <a:ext uri="{FF2B5EF4-FFF2-40B4-BE49-F238E27FC236}">
                <a16:creationId xmlns:a16="http://schemas.microsoft.com/office/drawing/2014/main" id="{9B255DFE-FC7B-4543-A012-18BEAC817A9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4000" y="1772816"/>
            <a:ext cx="9144000" cy="5400600"/>
          </a:xfrm>
        </p:spPr>
      </p:pic>
    </p:spTree>
    <p:extLst>
      <p:ext uri="{BB962C8B-B14F-4D97-AF65-F5344CB8AC3E}">
        <p14:creationId xmlns:p14="http://schemas.microsoft.com/office/powerpoint/2010/main" val="4890534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Your reflections on the research process and experience</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4000" y="1772816"/>
            <a:ext cx="9144000" cy="5085184"/>
          </a:xfrm>
        </p:spPr>
      </p:pic>
    </p:spTree>
    <p:extLst>
      <p:ext uri="{BB962C8B-B14F-4D97-AF65-F5344CB8AC3E}">
        <p14:creationId xmlns:p14="http://schemas.microsoft.com/office/powerpoint/2010/main" val="11677445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46687-715A-4CF1-D9CE-97DF04CB8D2E}"/>
              </a:ext>
            </a:extLst>
          </p:cNvPr>
          <p:cNvSpPr>
            <a:spLocks noGrp="1"/>
          </p:cNvSpPr>
          <p:nvPr>
            <p:ph type="title"/>
          </p:nvPr>
        </p:nvSpPr>
        <p:spPr/>
        <p:txBody>
          <a:bodyPr/>
          <a:lstStyle/>
          <a:p>
            <a:r>
              <a:rPr lang="en-GB" dirty="0"/>
              <a:t>REFLECTING ON THE EXPERIENCE OF THIS LESSON</a:t>
            </a:r>
          </a:p>
        </p:txBody>
      </p:sp>
      <p:pic>
        <p:nvPicPr>
          <p:cNvPr id="2050" name="Picture 2" descr="A hand holding autumn brown maple leaf on a gloomy sad park background, melancholy and depression concept, copy space A hand holding autumn brown maple leaf on a gloomy sad park background, melancholy and depression concept, copy space. Autumn Stock Photo">
            <a:extLst>
              <a:ext uri="{FF2B5EF4-FFF2-40B4-BE49-F238E27FC236}">
                <a16:creationId xmlns:a16="http://schemas.microsoft.com/office/drawing/2014/main" id="{AC5BF3A8-E407-5710-AEB8-A4AC1B37C8F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1191" y="2443655"/>
            <a:ext cx="11384837" cy="4020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4145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46687-715A-4CF1-D9CE-97DF04CB8D2E}"/>
              </a:ext>
            </a:extLst>
          </p:cNvPr>
          <p:cNvSpPr>
            <a:spLocks noGrp="1"/>
          </p:cNvSpPr>
          <p:nvPr>
            <p:ph type="title"/>
          </p:nvPr>
        </p:nvSpPr>
        <p:spPr>
          <a:xfrm>
            <a:off x="581192" y="702156"/>
            <a:ext cx="11029616" cy="676939"/>
          </a:xfrm>
        </p:spPr>
        <p:txBody>
          <a:bodyPr/>
          <a:lstStyle/>
          <a:p>
            <a:r>
              <a:rPr lang="en-GB" dirty="0"/>
              <a:t>REFLECTING ON THE EXPERIENCE OF THIS LESSON</a:t>
            </a:r>
          </a:p>
        </p:txBody>
      </p:sp>
      <p:pic>
        <p:nvPicPr>
          <p:cNvPr id="1026" name="Picture 2">
            <a:extLst>
              <a:ext uri="{FF2B5EF4-FFF2-40B4-BE49-F238E27FC236}">
                <a16:creationId xmlns:a16="http://schemas.microsoft.com/office/drawing/2014/main" id="{A4C2AA5E-B091-B9E9-83AE-007971BE8A3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4872" y="1596452"/>
            <a:ext cx="11819744" cy="5156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20912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5722F-E8E0-4861-B459-FAF6FB6B028C}"/>
              </a:ext>
            </a:extLst>
          </p:cNvPr>
          <p:cNvSpPr>
            <a:spLocks noGrp="1"/>
          </p:cNvSpPr>
          <p:nvPr>
            <p:ph type="title"/>
          </p:nvPr>
        </p:nvSpPr>
        <p:spPr>
          <a:xfrm>
            <a:off x="8200279" y="1325880"/>
            <a:ext cx="3344020" cy="3066507"/>
          </a:xfrm>
        </p:spPr>
        <p:txBody>
          <a:bodyPr vert="horz" lIns="91440" tIns="45720" rIns="91440" bIns="45720" rtlCol="0" anchor="b">
            <a:normAutofit/>
          </a:bodyPr>
          <a:lstStyle/>
          <a:p>
            <a:r>
              <a:rPr lang="en-US" sz="5400" b="0" i="0" kern="1200" dirty="0">
                <a:solidFill>
                  <a:srgbClr val="0070C0"/>
                </a:solidFill>
                <a:latin typeface="+mj-lt"/>
                <a:ea typeface="+mj-ea"/>
                <a:cs typeface="+mj-cs"/>
              </a:rPr>
              <a:t>Triad work … … …</a:t>
            </a:r>
          </a:p>
        </p:txBody>
      </p:sp>
      <p:pic>
        <p:nvPicPr>
          <p:cNvPr id="5" name="Content Placeholder 4" descr="A screenshot of a cell phone&#10;&#10;Description automatically generated">
            <a:extLst>
              <a:ext uri="{FF2B5EF4-FFF2-40B4-BE49-F238E27FC236}">
                <a16:creationId xmlns:a16="http://schemas.microsoft.com/office/drawing/2014/main" id="{62C773A8-C9CA-4DF8-992E-F279F4BD475F}"/>
              </a:ext>
            </a:extLst>
          </p:cNvPr>
          <p:cNvPicPr>
            <a:picLocks noGrp="1" noChangeAspect="1"/>
          </p:cNvPicPr>
          <p:nvPr>
            <p:ph idx="1"/>
          </p:nvPr>
        </p:nvPicPr>
        <p:blipFill>
          <a:blip r:embed="rId2"/>
          <a:stretch>
            <a:fillRect/>
          </a:stretch>
        </p:blipFill>
        <p:spPr>
          <a:xfrm>
            <a:off x="955392" y="1074570"/>
            <a:ext cx="6275584" cy="4714053"/>
          </a:xfrm>
          <a:prstGeom prst="rect">
            <a:avLst/>
          </a:prstGeom>
          <a:effectLst/>
        </p:spPr>
      </p:pic>
    </p:spTree>
    <p:extLst>
      <p:ext uri="{BB962C8B-B14F-4D97-AF65-F5344CB8AC3E}">
        <p14:creationId xmlns:p14="http://schemas.microsoft.com/office/powerpoint/2010/main" val="173989941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person, indoor, man, young&#10;&#10;Description automatically generated">
            <a:extLst>
              <a:ext uri="{FF2B5EF4-FFF2-40B4-BE49-F238E27FC236}">
                <a16:creationId xmlns:a16="http://schemas.microsoft.com/office/drawing/2014/main" id="{4252FE31-5583-4673-8E54-C0CEA68B4D33}"/>
              </a:ext>
            </a:extLst>
          </p:cNvPr>
          <p:cNvPicPr>
            <a:picLocks noChangeAspect="1"/>
          </p:cNvPicPr>
          <p:nvPr/>
        </p:nvPicPr>
        <p:blipFill rotWithShape="1">
          <a:blip r:embed="rId2"/>
          <a:srcRect t="712" r="-1" b="254"/>
          <a:stretch/>
        </p:blipFill>
        <p:spPr>
          <a:xfrm>
            <a:off x="453302" y="457200"/>
            <a:ext cx="7588885" cy="5899650"/>
          </a:xfrm>
          <a:prstGeom prst="rect">
            <a:avLst/>
          </a:prstGeom>
        </p:spPr>
      </p:pic>
      <p:sp>
        <p:nvSpPr>
          <p:cNvPr id="2" name="Title 1">
            <a:extLst>
              <a:ext uri="{FF2B5EF4-FFF2-40B4-BE49-F238E27FC236}">
                <a16:creationId xmlns:a16="http://schemas.microsoft.com/office/drawing/2014/main" id="{F5F30626-53F2-4087-8DEC-94ABA7B3031C}"/>
              </a:ext>
            </a:extLst>
          </p:cNvPr>
          <p:cNvSpPr>
            <a:spLocks noGrp="1"/>
          </p:cNvSpPr>
          <p:nvPr>
            <p:ph type="title"/>
          </p:nvPr>
        </p:nvSpPr>
        <p:spPr>
          <a:xfrm>
            <a:off x="8372723" y="850791"/>
            <a:ext cx="3202016" cy="4198288"/>
          </a:xfrm>
        </p:spPr>
        <p:txBody>
          <a:bodyPr vert="horz" lIns="91440" tIns="45720" rIns="91440" bIns="45720" rtlCol="0" anchor="ctr">
            <a:normAutofit/>
          </a:bodyPr>
          <a:lstStyle/>
          <a:p>
            <a:r>
              <a:rPr lang="en-US" sz="3600" dirty="0">
                <a:solidFill>
                  <a:schemeClr val="tx1"/>
                </a:solidFill>
              </a:rPr>
              <a:t>CIRCLE</a:t>
            </a:r>
            <a:br>
              <a:rPr lang="en-US" sz="3600" dirty="0">
                <a:solidFill>
                  <a:schemeClr val="tx1"/>
                </a:solidFill>
              </a:rPr>
            </a:br>
            <a:r>
              <a:rPr lang="en-US" sz="3600" dirty="0">
                <a:solidFill>
                  <a:schemeClr val="tx1"/>
                </a:solidFill>
              </a:rPr>
              <a:t>TIME:</a:t>
            </a:r>
            <a:br>
              <a:rPr lang="en-US" sz="3600" dirty="0">
                <a:solidFill>
                  <a:schemeClr val="tx1"/>
                </a:solidFill>
              </a:rPr>
            </a:br>
            <a:br>
              <a:rPr lang="en-US" sz="3600" dirty="0">
                <a:solidFill>
                  <a:schemeClr val="tx1"/>
                </a:solidFill>
              </a:rPr>
            </a:br>
            <a:r>
              <a:rPr lang="en-US" sz="3600" dirty="0">
                <a:solidFill>
                  <a:schemeClr val="tx1"/>
                </a:solidFill>
              </a:rPr>
              <a:t>closing </a:t>
            </a:r>
            <a:br>
              <a:rPr lang="en-US" sz="3600" dirty="0">
                <a:solidFill>
                  <a:schemeClr val="tx1"/>
                </a:solidFill>
              </a:rPr>
            </a:br>
            <a:r>
              <a:rPr lang="en-US" sz="3600" dirty="0">
                <a:solidFill>
                  <a:schemeClr val="tx1"/>
                </a:solidFill>
              </a:rPr>
              <a:t>round</a:t>
            </a:r>
          </a:p>
        </p:txBody>
      </p:sp>
      <p:sp>
        <p:nvSpPr>
          <p:cNvPr id="9" name="Content Placeholder 8">
            <a:extLst>
              <a:ext uri="{FF2B5EF4-FFF2-40B4-BE49-F238E27FC236}">
                <a16:creationId xmlns:a16="http://schemas.microsoft.com/office/drawing/2014/main" id="{999CE039-8E4D-4E1E-9323-55575FB2C6BA}"/>
              </a:ext>
            </a:extLst>
          </p:cNvPr>
          <p:cNvSpPr>
            <a:spLocks noGrp="1"/>
          </p:cNvSpPr>
          <p:nvPr>
            <p:ph idx="1"/>
          </p:nvPr>
        </p:nvSpPr>
        <p:spPr>
          <a:xfrm>
            <a:off x="8372723" y="5545331"/>
            <a:ext cx="3202016" cy="649222"/>
          </a:xfrm>
          <a:noFill/>
        </p:spPr>
        <p:txBody>
          <a:bodyPr vert="horz" lIns="91440" tIns="45720" rIns="91440" bIns="45720" rtlCol="0" anchor="ctr">
            <a:normAutofit/>
          </a:bodyPr>
          <a:lstStyle/>
          <a:p>
            <a:pPr marL="0" indent="0">
              <a:buNone/>
            </a:pPr>
            <a:r>
              <a:rPr lang="en-US" sz="1800" cap="all" dirty="0">
                <a:solidFill>
                  <a:srgbClr val="FFFFFF">
                    <a:alpha val="75000"/>
                  </a:srgbClr>
                </a:solidFill>
              </a:rPr>
              <a:t>  OPENING  ROUND</a:t>
            </a:r>
          </a:p>
        </p:txBody>
      </p:sp>
    </p:spTree>
    <p:extLst>
      <p:ext uri="{BB962C8B-B14F-4D97-AF65-F5344CB8AC3E}">
        <p14:creationId xmlns:p14="http://schemas.microsoft.com/office/powerpoint/2010/main" val="4070665643"/>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927BD4C1-B6B1-4715-ABF9-E660A51A4E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{523272A6-C517-4D4E-906E-C7B402710040}tf33552983_win32</Template>
  <TotalTime>1455</TotalTime>
  <Words>1894</Words>
  <Application>Microsoft Office PowerPoint</Application>
  <PresentationFormat>Widescreen</PresentationFormat>
  <Paragraphs>197</Paragraphs>
  <Slides>62</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Calibri</vt:lpstr>
      <vt:lpstr>Franklin Gothic Book</vt:lpstr>
      <vt:lpstr>Franklin Gothic Demi</vt:lpstr>
      <vt:lpstr>Gill Sans MT</vt:lpstr>
      <vt:lpstr>Times New Roman</vt:lpstr>
      <vt:lpstr>Wingdings 2</vt:lpstr>
      <vt:lpstr>DividendVTI</vt:lpstr>
      <vt:lpstr>Reflexive counselling skills The application of gestalt therapy </vt:lpstr>
      <vt:lpstr>CIRCLE TIME</vt:lpstr>
      <vt:lpstr>Locating emotion: </vt:lpstr>
      <vt:lpstr>Locating Emotion …   …   …</vt:lpstr>
      <vt:lpstr>ASSIGNMENT 1 AND ASSIGNMENT 2</vt:lpstr>
      <vt:lpstr>Translating Gestalt Theory into practice </vt:lpstr>
      <vt:lpstr>Gestalt therapy ….</vt:lpstr>
      <vt:lpstr>Gestalt Therapy in the consulting room</vt:lpstr>
      <vt:lpstr>Locating emotion: </vt:lpstr>
      <vt:lpstr>More emphasis on … … … </vt:lpstr>
      <vt:lpstr>Exercise:  What does the term challenge mean to you?</vt:lpstr>
      <vt:lpstr>SMALL GROUP DISCUSSION</vt:lpstr>
      <vt:lpstr>What do we mean by this?</vt:lpstr>
      <vt:lpstr>What do we mean by this?</vt:lpstr>
      <vt:lpstr>What do we mean by this?</vt:lpstr>
      <vt:lpstr>What do we mean by this?</vt:lpstr>
      <vt:lpstr>Inconsistency……….</vt:lpstr>
      <vt:lpstr>Within verbal messages……..</vt:lpstr>
      <vt:lpstr>Inconsistency between words and actions……………..</vt:lpstr>
      <vt:lpstr>Inconsistencies between past and present statements………</vt:lpstr>
      <vt:lpstr>Common ways to confront inconsistencies</vt:lpstr>
      <vt:lpstr>Common ways to confront inconsistencies</vt:lpstr>
      <vt:lpstr>Common ways to confront inconsistencies </vt:lpstr>
      <vt:lpstr>TRY SOME SENSITIVE CHALLENGES TO THESE STATEMENTS:</vt:lpstr>
      <vt:lpstr>RE-FRAMING WIDENS POSSIBLE PERCEPTIONS</vt:lpstr>
      <vt:lpstr>   REFRAMING WIDENS POSSIBLE PERCEPTIONS  </vt:lpstr>
      <vt:lpstr>REFLECTING</vt:lpstr>
      <vt:lpstr>When to use sensitive challenge…</vt:lpstr>
      <vt:lpstr>Exercise</vt:lpstr>
      <vt:lpstr>Activity</vt:lpstr>
      <vt:lpstr>‘EXERCISES’ ARE AN IMPORTANT PART OF GESTALT THERAPY</vt:lpstr>
      <vt:lpstr>Exercises …   …   … </vt:lpstr>
      <vt:lpstr>Exaggeration exercise……</vt:lpstr>
      <vt:lpstr>Exaggeration … … … </vt:lpstr>
      <vt:lpstr>Exaggeration  …. What is that tapping foot saying right now … Let’s listen and hear the message it’s giving … </vt:lpstr>
      <vt:lpstr>Role play…..</vt:lpstr>
      <vt:lpstr>Role play</vt:lpstr>
      <vt:lpstr>Role play … … …</vt:lpstr>
      <vt:lpstr>Role play … … …</vt:lpstr>
      <vt:lpstr>Role play … … …</vt:lpstr>
      <vt:lpstr>Role play: Topdog — Underdog :</vt:lpstr>
      <vt:lpstr>USING ‘NOW’ LANUAGE…</vt:lpstr>
      <vt:lpstr>Research the following techniques for future discussion:</vt:lpstr>
      <vt:lpstr>The Empty Chair … … …</vt:lpstr>
      <vt:lpstr>The empty chair technique….</vt:lpstr>
      <vt:lpstr>  Gestalt therapists encourage their clients to talk about their dreams Dreams contain existential messages, and each piece of dream work leads to assimilation of disowned aspects of the self.</vt:lpstr>
      <vt:lpstr>Unfinished business</vt:lpstr>
      <vt:lpstr>Unfinished business: </vt:lpstr>
      <vt:lpstr>ACTING ON BODY LANGUAGE</vt:lpstr>
      <vt:lpstr>Unfinished business … … …</vt:lpstr>
      <vt:lpstr>Expression of feelings…</vt:lpstr>
      <vt:lpstr>I take responsibility for that….</vt:lpstr>
      <vt:lpstr>I have a secret…..</vt:lpstr>
      <vt:lpstr>Creative Arts …   …   … </vt:lpstr>
      <vt:lpstr>In summary……</vt:lpstr>
      <vt:lpstr>Any questions?</vt:lpstr>
      <vt:lpstr> TRIADS … SO LET’S TRY SOME OF THESE SKILLS  </vt:lpstr>
      <vt:lpstr>Your reflections on the research process and experience</vt:lpstr>
      <vt:lpstr>REFLECTING ON THE EXPERIENCE OF THIS LESSON</vt:lpstr>
      <vt:lpstr>REFLECTING ON THE EXPERIENCE OF THIS LESSON</vt:lpstr>
      <vt:lpstr>Triad work … … …</vt:lpstr>
      <vt:lpstr>CIRCLE TIME:  closing  round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Reflexive counselling skills The application of gestalt therapy</dc:title>
  <dc:creator>Beverly Cole</dc:creator>
  <cp:lastModifiedBy>Beverly Cole</cp:lastModifiedBy>
  <cp:revision>7</cp:revision>
  <dcterms:created xsi:type="dcterms:W3CDTF">2021-11-06T08:42:33Z</dcterms:created>
  <dcterms:modified xsi:type="dcterms:W3CDTF">2024-11-03T14:49:44Z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