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6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888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338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471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916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144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909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831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775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747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24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46570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3908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067306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6094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71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150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557440-00E8-402E-B0BF-518FA7E3F439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B48FEF9-DFB2-436C-A0FC-48AFDFD68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322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  <p:sldLayoutId id="2147483756" r:id="rId15"/>
    <p:sldLayoutId id="214748375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mployability skills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Presented by Katya Koleva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953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 </a:t>
            </a:r>
            <a:r>
              <a:rPr lang="en-GB" dirty="0"/>
              <a:t>employability </a:t>
            </a:r>
            <a:r>
              <a:rPr lang="en-GB" dirty="0" smtClean="0"/>
              <a:t>skills:</a:t>
            </a:r>
            <a:br>
              <a:rPr lang="en-GB" dirty="0" smtClean="0"/>
            </a:br>
            <a:r>
              <a:rPr lang="en-GB" dirty="0" smtClean="0"/>
              <a:t>(Charity fundraiser)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That employability skills I have is:</a:t>
            </a:r>
          </a:p>
          <a:p>
            <a:r>
              <a:rPr lang="en-GB" dirty="0"/>
              <a:t>Pro-activity and </a:t>
            </a:r>
            <a:r>
              <a:rPr lang="en-GB" dirty="0" smtClean="0"/>
              <a:t>flexibility</a:t>
            </a:r>
            <a:endParaRPr lang="en-GB" dirty="0"/>
          </a:p>
          <a:p>
            <a:r>
              <a:rPr lang="en-GB" dirty="0"/>
              <a:t>Numeracy </a:t>
            </a:r>
            <a:r>
              <a:rPr lang="en-GB" dirty="0" smtClean="0"/>
              <a:t>Skills</a:t>
            </a:r>
          </a:p>
          <a:p>
            <a:r>
              <a:rPr lang="en-GB" dirty="0"/>
              <a:t>Administrative and organisational </a:t>
            </a:r>
            <a:r>
              <a:rPr lang="en-GB" dirty="0" smtClean="0"/>
              <a:t>skills</a:t>
            </a:r>
          </a:p>
          <a:p>
            <a:r>
              <a:rPr lang="en-GB" dirty="0"/>
              <a:t>The employability skills which I don't have is: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Communication </a:t>
            </a:r>
            <a:r>
              <a:rPr lang="en-GB" dirty="0"/>
              <a:t>Skills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Commercial / business awareness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Team-working and people skills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91375" y="2180766"/>
            <a:ext cx="4911956" cy="3269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042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Pro-activity and flexibility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I’m  a  </a:t>
            </a:r>
            <a:r>
              <a:rPr lang="en-GB" dirty="0"/>
              <a:t>person who can adapt to new situations and teams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 I’m  </a:t>
            </a:r>
            <a:r>
              <a:rPr lang="en-GB" dirty="0"/>
              <a:t>someone who can happily go from working intensively at </a:t>
            </a:r>
            <a:r>
              <a:rPr lang="en-GB" dirty="0" smtClean="0"/>
              <a:t>my </a:t>
            </a:r>
            <a:r>
              <a:rPr lang="en-GB" dirty="0"/>
              <a:t>desk one day, to assisting on a charity run at the weekend.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4023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Numeracy Skills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I can show </a:t>
            </a:r>
            <a:r>
              <a:rPr lang="en-GB" dirty="0"/>
              <a:t>understanding of basic numeracy and its application to practical situations.</a:t>
            </a:r>
          </a:p>
          <a:p>
            <a:r>
              <a:rPr lang="en-GB" dirty="0" smtClean="0"/>
              <a:t>I have the  </a:t>
            </a:r>
            <a:r>
              <a:rPr lang="en-GB" dirty="0"/>
              <a:t>ability to explain numerical information clearly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742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Administrative and organisational skills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Like many a role, </a:t>
            </a:r>
            <a:r>
              <a:rPr lang="en-GB" dirty="0" smtClean="0"/>
              <a:t>I have to be </a:t>
            </a:r>
            <a:r>
              <a:rPr lang="en-GB" dirty="0"/>
              <a:t>need </a:t>
            </a:r>
            <a:r>
              <a:rPr lang="en-GB" dirty="0" smtClean="0"/>
              <a:t> organiser. That’s one of my stretch I’m really organised person.</a:t>
            </a:r>
          </a:p>
          <a:p>
            <a:r>
              <a:rPr lang="en-GB" dirty="0" smtClean="0"/>
              <a:t>I can work under pressure and in this role might be days where you have to work under pressure.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836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Skills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the skills I’m really worry about because my communication skills is one of my weakness.</a:t>
            </a:r>
          </a:p>
          <a:p>
            <a:r>
              <a:rPr lang="en-GB" dirty="0" smtClean="0"/>
              <a:t>Much </a:t>
            </a:r>
            <a:r>
              <a:rPr lang="en-GB" dirty="0"/>
              <a:t>of a charity's work can be measured by it's ability to spread an effective message</a:t>
            </a:r>
            <a:r>
              <a:rPr lang="en-GB" dirty="0" smtClean="0"/>
              <a:t>.</a:t>
            </a:r>
          </a:p>
          <a:p>
            <a:r>
              <a:rPr lang="en-GB" dirty="0" smtClean="0"/>
              <a:t> I’ll need </a:t>
            </a:r>
            <a:r>
              <a:rPr lang="en-GB" dirty="0"/>
              <a:t>to communicate with people both within a charity and externally and so </a:t>
            </a:r>
            <a:r>
              <a:rPr lang="en-GB" dirty="0" smtClean="0"/>
              <a:t>I’ll need </a:t>
            </a:r>
            <a:r>
              <a:rPr lang="en-GB" dirty="0"/>
              <a:t>to make sure </a:t>
            </a:r>
            <a:r>
              <a:rPr lang="en-GB" dirty="0" smtClean="0"/>
              <a:t>my  </a:t>
            </a:r>
            <a:r>
              <a:rPr lang="en-GB" dirty="0"/>
              <a:t>communications are top notch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528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Commercial / business awareness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This is another of my weaknesses:</a:t>
            </a:r>
          </a:p>
          <a:p>
            <a:r>
              <a:rPr lang="en-GB" dirty="0" smtClean="0"/>
              <a:t>I’m no confident  </a:t>
            </a:r>
            <a:r>
              <a:rPr lang="en-GB" dirty="0"/>
              <a:t>to work with budgets and funders. </a:t>
            </a:r>
            <a:endParaRPr lang="en-GB" dirty="0" smtClean="0"/>
          </a:p>
          <a:p>
            <a:r>
              <a:rPr lang="en-GB" dirty="0" smtClean="0"/>
              <a:t>I have to improve my commercial awareness.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05599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Team-working and people skills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can say that  I’m doing better when I’m Woking by my one.</a:t>
            </a:r>
          </a:p>
          <a:p>
            <a:r>
              <a:rPr lang="en-GB" dirty="0" smtClean="0"/>
              <a:t>I can work in team, but I’m prefer to work by myself because I’m felling more confident.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42828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50</TotalTime>
  <Words>299</Words>
  <Application>Microsoft Office PowerPoint</Application>
  <PresentationFormat>Widescreen</PresentationFormat>
  <Paragraphs>32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Wingdings</vt:lpstr>
      <vt:lpstr>Wingdings 3</vt:lpstr>
      <vt:lpstr>Wisp</vt:lpstr>
      <vt:lpstr>Employability skills </vt:lpstr>
      <vt:lpstr>My employability skills: (Charity fundraiser)</vt:lpstr>
      <vt:lpstr>Pro-activity and flexibility </vt:lpstr>
      <vt:lpstr>Numeracy Skills </vt:lpstr>
      <vt:lpstr>Administrative and organisational skills </vt:lpstr>
      <vt:lpstr>Communication Skills </vt:lpstr>
      <vt:lpstr>Commercial / business awareness  </vt:lpstr>
      <vt:lpstr>Team-working and people skills </vt:lpstr>
    </vt:vector>
  </TitlesOfParts>
  <Company>Wilson James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skills</dc:title>
  <dc:creator>Katya Koleva</dc:creator>
  <cp:lastModifiedBy>Katya Koleva</cp:lastModifiedBy>
  <cp:revision>6</cp:revision>
  <dcterms:created xsi:type="dcterms:W3CDTF">2022-04-08T12:21:48Z</dcterms:created>
  <dcterms:modified xsi:type="dcterms:W3CDTF">2022-04-08T13:12:01Z</dcterms:modified>
</cp:coreProperties>
</file>