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fntdata" ContentType="application/x-fontdata"/>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Lst>
  <p:notesMasterIdLst>
    <p:notesMasterId r:id="rId11"/>
  </p:notesMasterIdLst>
  <p:sldIdLst>
    <p:sldId id="256" r:id="rId2"/>
    <p:sldId id="258" r:id="rId3"/>
    <p:sldId id="259" r:id="rId4"/>
    <p:sldId id="260" r:id="rId5"/>
    <p:sldId id="261" r:id="rId6"/>
    <p:sldId id="262" r:id="rId7"/>
    <p:sldId id="263" r:id="rId8"/>
    <p:sldId id="264" r:id="rId9"/>
    <p:sldId id="265" r:id="rId10"/>
  </p:sldIdLst>
  <p:sldSz cx="18288000" cy="10287000"/>
  <p:notesSz cx="6858000" cy="9144000"/>
  <p:embeddedFontLst>
    <p:embeddedFont>
      <p:font typeface="Calibri" panose="020F0502020204030204" pitchFamily="34" charset="0"/>
      <p:regular r:id="rId12"/>
      <p:bold r:id="rId13"/>
      <p:italic r:id="rId14"/>
      <p:boldItalic r:id="rId15"/>
    </p:embeddedFont>
    <p:embeddedFont>
      <p:font typeface="Poppins" panose="020B0604020202020204" charset="0"/>
      <p:regular r:id="rId16"/>
      <p:bold r:id="rId17"/>
      <p:boldItalic r:id="rId18"/>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GoogleSlidesCustomDataVersion2">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r:id="rId19" roundtripDataSignature="AMtx7mj3mnXBq9EhjPv+sLuIFjvKN7zeoQ=="/>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2" d="100"/>
          <a:sy n="72" d="100"/>
        </p:scale>
        <p:origin x="984" y="7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2.fntdata"/><Relationship Id="rId18" Type="http://schemas.openxmlformats.org/officeDocument/2006/relationships/font" Target="fonts/font7.fntdata"/><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font" Target="fonts/font1.fntdata"/><Relationship Id="rId17" Type="http://schemas.openxmlformats.org/officeDocument/2006/relationships/font" Target="fonts/font6.fntdata"/><Relationship Id="rId2" Type="http://schemas.openxmlformats.org/officeDocument/2006/relationships/slide" Target="slides/slide1.xml"/><Relationship Id="rId16" Type="http://schemas.openxmlformats.org/officeDocument/2006/relationships/font" Target="fonts/font5.fntdata"/><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font" Target="fonts/font4.fntdata"/><Relationship Id="rId23" Type="http://schemas.openxmlformats.org/officeDocument/2006/relationships/tableStyles" Target="tableStyles.xml"/><Relationship Id="rId10" Type="http://schemas.openxmlformats.org/officeDocument/2006/relationships/slide" Target="slides/slide9.xml"/><Relationship Id="rId19" Type="http://customschemas.google.com/relationships/presentationmetadata" Target="meta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3.fntdata"/><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
        <p:cNvGrpSpPr/>
        <p:nvPr/>
      </p:nvGrpSpPr>
      <p:grpSpPr>
        <a:xfrm>
          <a:off x="0" y="0"/>
          <a:ext cx="0" cy="0"/>
          <a:chOff x="0" y="0"/>
          <a:chExt cx="0" cy="0"/>
        </a:xfrm>
      </p:grpSpPr>
      <p:sp>
        <p:nvSpPr>
          <p:cNvPr id="81" name="Google Shape;81;g3f4b85590c9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2" name="Google Shape;82;g3f4b85590c9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5"/>
        <p:cNvGrpSpPr/>
        <p:nvPr/>
      </p:nvGrpSpPr>
      <p:grpSpPr>
        <a:xfrm>
          <a:off x="0" y="0"/>
          <a:ext cx="0" cy="0"/>
          <a:chOff x="0" y="0"/>
          <a:chExt cx="0" cy="0"/>
        </a:xfrm>
      </p:grpSpPr>
      <p:sp>
        <p:nvSpPr>
          <p:cNvPr id="106" name="Google Shape;106;p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07" name="Google Shape;107;p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8"/>
        <p:cNvGrpSpPr/>
        <p:nvPr/>
      </p:nvGrpSpPr>
      <p:grpSpPr>
        <a:xfrm>
          <a:off x="0" y="0"/>
          <a:ext cx="0" cy="0"/>
          <a:chOff x="0" y="0"/>
          <a:chExt cx="0" cy="0"/>
        </a:xfrm>
      </p:grpSpPr>
      <p:sp>
        <p:nvSpPr>
          <p:cNvPr id="139" name="Google Shape;139;p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40" name="Google Shape;140;p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0"/>
        <p:cNvGrpSpPr/>
        <p:nvPr/>
      </p:nvGrpSpPr>
      <p:grpSpPr>
        <a:xfrm>
          <a:off x="0" y="0"/>
          <a:ext cx="0" cy="0"/>
          <a:chOff x="0" y="0"/>
          <a:chExt cx="0" cy="0"/>
        </a:xfrm>
      </p:grpSpPr>
      <p:sp>
        <p:nvSpPr>
          <p:cNvPr id="161" name="Google Shape;161;p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62" name="Google Shape;162;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3"/>
        <p:cNvGrpSpPr/>
        <p:nvPr/>
      </p:nvGrpSpPr>
      <p:grpSpPr>
        <a:xfrm>
          <a:off x="0" y="0"/>
          <a:ext cx="0" cy="0"/>
          <a:chOff x="0" y="0"/>
          <a:chExt cx="0" cy="0"/>
        </a:xfrm>
      </p:grpSpPr>
      <p:sp>
        <p:nvSpPr>
          <p:cNvPr id="204" name="Google Shape;204;p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05" name="Google Shape;205;p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2"/>
        <p:cNvGrpSpPr/>
        <p:nvPr/>
      </p:nvGrpSpPr>
      <p:grpSpPr>
        <a:xfrm>
          <a:off x="0" y="0"/>
          <a:ext cx="0" cy="0"/>
          <a:chOff x="0" y="0"/>
          <a:chExt cx="0" cy="0"/>
        </a:xfrm>
      </p:grpSpPr>
      <p:sp>
        <p:nvSpPr>
          <p:cNvPr id="223" name="Google Shape;223;p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24" name="Google Shape;224;p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6"/>
        <p:cNvGrpSpPr/>
        <p:nvPr/>
      </p:nvGrpSpPr>
      <p:grpSpPr>
        <a:xfrm>
          <a:off x="0" y="0"/>
          <a:ext cx="0" cy="0"/>
          <a:chOff x="0" y="0"/>
          <a:chExt cx="0" cy="0"/>
        </a:xfrm>
      </p:grpSpPr>
      <p:sp>
        <p:nvSpPr>
          <p:cNvPr id="257" name="Google Shape;257;p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58" name="Google Shape;258;p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2"/>
        <p:cNvGrpSpPr/>
        <p:nvPr/>
      </p:nvGrpSpPr>
      <p:grpSpPr>
        <a:xfrm>
          <a:off x="0" y="0"/>
          <a:ext cx="0" cy="0"/>
          <a:chOff x="0" y="0"/>
          <a:chExt cx="0" cy="0"/>
        </a:xfrm>
      </p:grpSpPr>
      <p:sp>
        <p:nvSpPr>
          <p:cNvPr id="323" name="Google Shape;323;p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324" name="Google Shape;324;p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1"/>
        <p:cNvGrpSpPr/>
        <p:nvPr/>
      </p:nvGrpSpPr>
      <p:grpSpPr>
        <a:xfrm>
          <a:off x="0" y="0"/>
          <a:ext cx="0" cy="0"/>
          <a:chOff x="0" y="0"/>
          <a:chExt cx="0" cy="0"/>
        </a:xfrm>
      </p:grpSpPr>
      <p:sp>
        <p:nvSpPr>
          <p:cNvPr id="382" name="Google Shape;382;p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383" name="Google Shape;383;p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1"/>
        <p:cNvGrpSpPr/>
        <p:nvPr/>
      </p:nvGrpSpPr>
      <p:grpSpPr>
        <a:xfrm>
          <a:off x="0" y="0"/>
          <a:ext cx="0" cy="0"/>
          <a:chOff x="0" y="0"/>
          <a:chExt cx="0" cy="0"/>
        </a:xfrm>
      </p:grpSpPr>
      <p:sp>
        <p:nvSpPr>
          <p:cNvPr id="12" name="Google Shape;12;p11"/>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 name="Google Shape;13;p11"/>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4" name="Google Shape;14;p11"/>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5"/>
        <p:cNvGrpSpPr/>
        <p:nvPr/>
      </p:nvGrpSpPr>
      <p:grpSpPr>
        <a:xfrm>
          <a:off x="0" y="0"/>
          <a:ext cx="0" cy="0"/>
          <a:chOff x="0" y="0"/>
          <a:chExt cx="0" cy="0"/>
        </a:xfrm>
      </p:grpSpPr>
      <p:sp>
        <p:nvSpPr>
          <p:cNvPr id="16" name="Google Shape;16;p12"/>
          <p:cNvSpPr txBox="1">
            <a:spLocks noGrp="1"/>
          </p:cNvSpPr>
          <p:nvPr>
            <p:ph type="ctrTitle"/>
          </p:nvPr>
        </p:nvSpPr>
        <p:spPr>
          <a:xfrm>
            <a:off x="685800" y="2130425"/>
            <a:ext cx="7772400" cy="1470025"/>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7" name="Google Shape;17;p12"/>
          <p:cNvSpPr txBox="1">
            <a:spLocks noGrp="1"/>
          </p:cNvSpPr>
          <p:nvPr>
            <p:ph type="subTitle" idx="1"/>
          </p:nvPr>
        </p:nvSpPr>
        <p:spPr>
          <a:xfrm>
            <a:off x="1371600" y="3886200"/>
            <a:ext cx="6400800" cy="1752600"/>
          </a:xfrm>
          <a:prstGeom prst="rect">
            <a:avLst/>
          </a:prstGeom>
          <a:noFill/>
          <a:ln>
            <a:noFill/>
          </a:ln>
        </p:spPr>
        <p:txBody>
          <a:bodyPr spcFirstLastPara="1" wrap="square" lIns="91425" tIns="45700" rIns="91425" bIns="45700" anchor="t" anchorCtr="0">
            <a:normAutofit/>
          </a:bodyPr>
          <a:lstStyle>
            <a:lvl1pPr lvl="0" algn="ctr">
              <a:spcBef>
                <a:spcPts val="640"/>
              </a:spcBef>
              <a:spcAft>
                <a:spcPts val="0"/>
              </a:spcAft>
              <a:buClr>
                <a:srgbClr val="888888"/>
              </a:buClr>
              <a:buSzPts val="3200"/>
              <a:buNone/>
              <a:defRPr>
                <a:solidFill>
                  <a:srgbClr val="888888"/>
                </a:solidFill>
              </a:defRPr>
            </a:lvl1pPr>
            <a:lvl2pPr lvl="1" algn="ctr">
              <a:spcBef>
                <a:spcPts val="560"/>
              </a:spcBef>
              <a:spcAft>
                <a:spcPts val="0"/>
              </a:spcAft>
              <a:buClr>
                <a:srgbClr val="888888"/>
              </a:buClr>
              <a:buSzPts val="2800"/>
              <a:buNone/>
              <a:defRPr>
                <a:solidFill>
                  <a:srgbClr val="888888"/>
                </a:solidFill>
              </a:defRPr>
            </a:lvl2pPr>
            <a:lvl3pPr lvl="2" algn="ctr">
              <a:spcBef>
                <a:spcPts val="480"/>
              </a:spcBef>
              <a:spcAft>
                <a:spcPts val="0"/>
              </a:spcAft>
              <a:buClr>
                <a:srgbClr val="888888"/>
              </a:buClr>
              <a:buSzPts val="2400"/>
              <a:buNone/>
              <a:defRPr>
                <a:solidFill>
                  <a:srgbClr val="888888"/>
                </a:solidFill>
              </a:defRPr>
            </a:lvl3pPr>
            <a:lvl4pPr lvl="3" algn="ctr">
              <a:spcBef>
                <a:spcPts val="400"/>
              </a:spcBef>
              <a:spcAft>
                <a:spcPts val="0"/>
              </a:spcAft>
              <a:buClr>
                <a:srgbClr val="888888"/>
              </a:buClr>
              <a:buSzPts val="2000"/>
              <a:buNone/>
              <a:defRPr>
                <a:solidFill>
                  <a:srgbClr val="888888"/>
                </a:solidFill>
              </a:defRPr>
            </a:lvl4pPr>
            <a:lvl5pPr lvl="4" algn="ctr">
              <a:spcBef>
                <a:spcPts val="400"/>
              </a:spcBef>
              <a:spcAft>
                <a:spcPts val="0"/>
              </a:spcAft>
              <a:buClr>
                <a:srgbClr val="888888"/>
              </a:buClr>
              <a:buSzPts val="2000"/>
              <a:buNone/>
              <a:defRPr>
                <a:solidFill>
                  <a:srgbClr val="888888"/>
                </a:solidFill>
              </a:defRPr>
            </a:lvl5pPr>
            <a:lvl6pPr lvl="5" algn="ctr">
              <a:spcBef>
                <a:spcPts val="400"/>
              </a:spcBef>
              <a:spcAft>
                <a:spcPts val="0"/>
              </a:spcAft>
              <a:buClr>
                <a:srgbClr val="888888"/>
              </a:buClr>
              <a:buSzPts val="2000"/>
              <a:buNone/>
              <a:defRPr>
                <a:solidFill>
                  <a:srgbClr val="888888"/>
                </a:solidFill>
              </a:defRPr>
            </a:lvl6pPr>
            <a:lvl7pPr lvl="6" algn="ctr">
              <a:spcBef>
                <a:spcPts val="400"/>
              </a:spcBef>
              <a:spcAft>
                <a:spcPts val="0"/>
              </a:spcAft>
              <a:buClr>
                <a:srgbClr val="888888"/>
              </a:buClr>
              <a:buSzPts val="2000"/>
              <a:buNone/>
              <a:defRPr>
                <a:solidFill>
                  <a:srgbClr val="888888"/>
                </a:solidFill>
              </a:defRPr>
            </a:lvl7pPr>
            <a:lvl8pPr lvl="7" algn="ctr">
              <a:spcBef>
                <a:spcPts val="400"/>
              </a:spcBef>
              <a:spcAft>
                <a:spcPts val="0"/>
              </a:spcAft>
              <a:buClr>
                <a:srgbClr val="888888"/>
              </a:buClr>
              <a:buSzPts val="2000"/>
              <a:buNone/>
              <a:defRPr>
                <a:solidFill>
                  <a:srgbClr val="888888"/>
                </a:solidFill>
              </a:defRPr>
            </a:lvl8pPr>
            <a:lvl9pPr lvl="8" algn="ctr">
              <a:spcBef>
                <a:spcPts val="400"/>
              </a:spcBef>
              <a:spcAft>
                <a:spcPts val="0"/>
              </a:spcAft>
              <a:buClr>
                <a:srgbClr val="888888"/>
              </a:buClr>
              <a:buSzPts val="2000"/>
              <a:buNone/>
              <a:defRPr>
                <a:solidFill>
                  <a:srgbClr val="888888"/>
                </a:solidFill>
              </a:defRPr>
            </a:lvl9pPr>
          </a:lstStyle>
          <a:p>
            <a:endParaRPr/>
          </a:p>
        </p:txBody>
      </p:sp>
      <p:sp>
        <p:nvSpPr>
          <p:cNvPr id="18" name="Google Shape;18;p12"/>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9" name="Google Shape;19;p12"/>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0" name="Google Shape;20;p12"/>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1"/>
        <p:cNvGrpSpPr/>
        <p:nvPr/>
      </p:nvGrpSpPr>
      <p:grpSpPr>
        <a:xfrm>
          <a:off x="0" y="0"/>
          <a:ext cx="0" cy="0"/>
          <a:chOff x="0" y="0"/>
          <a:chExt cx="0" cy="0"/>
        </a:xfrm>
      </p:grpSpPr>
      <p:sp>
        <p:nvSpPr>
          <p:cNvPr id="22" name="Google Shape;22;p13"/>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3" name="Google Shape;23;p13"/>
          <p:cNvSpPr txBox="1">
            <a:spLocks noGrp="1"/>
          </p:cNvSpPr>
          <p:nvPr>
            <p:ph type="body" idx="1"/>
          </p:nvPr>
        </p:nvSpPr>
        <p:spPr>
          <a:xfrm>
            <a:off x="457200" y="1600200"/>
            <a:ext cx="8229600" cy="4525963"/>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24" name="Google Shape;24;p13"/>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5" name="Google Shape;25;p13"/>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6" name="Google Shape;26;p13"/>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27"/>
        <p:cNvGrpSpPr/>
        <p:nvPr/>
      </p:nvGrpSpPr>
      <p:grpSpPr>
        <a:xfrm>
          <a:off x="0" y="0"/>
          <a:ext cx="0" cy="0"/>
          <a:chOff x="0" y="0"/>
          <a:chExt cx="0" cy="0"/>
        </a:xfrm>
      </p:grpSpPr>
      <p:sp>
        <p:nvSpPr>
          <p:cNvPr id="28" name="Google Shape;28;p14"/>
          <p:cNvSpPr txBox="1">
            <a:spLocks noGrp="1"/>
          </p:cNvSpPr>
          <p:nvPr>
            <p:ph type="title"/>
          </p:nvPr>
        </p:nvSpPr>
        <p:spPr>
          <a:xfrm>
            <a:off x="722313" y="4406900"/>
            <a:ext cx="7772400" cy="1362075"/>
          </a:xfrm>
          <a:prstGeom prst="rect">
            <a:avLst/>
          </a:prstGeom>
          <a:noFill/>
          <a:ln>
            <a:noFill/>
          </a:ln>
        </p:spPr>
        <p:txBody>
          <a:bodyPr spcFirstLastPara="1" wrap="square" lIns="91425" tIns="45700" rIns="91425" bIns="45700" anchor="t" anchorCtr="0">
            <a:normAutofit/>
          </a:bodyPr>
          <a:lstStyle>
            <a:lvl1pPr lvl="0" algn="l">
              <a:spcBef>
                <a:spcPts val="0"/>
              </a:spcBef>
              <a:spcAft>
                <a:spcPts val="0"/>
              </a:spcAft>
              <a:buClr>
                <a:schemeClr val="dk1"/>
              </a:buClr>
              <a:buSzPts val="4000"/>
              <a:buFont typeface="Calibri"/>
              <a:buNone/>
              <a:defRPr sz="4000" b="1" cap="none"/>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9" name="Google Shape;29;p14"/>
          <p:cNvSpPr txBox="1">
            <a:spLocks noGrp="1"/>
          </p:cNvSpPr>
          <p:nvPr>
            <p:ph type="body" idx="1"/>
          </p:nvPr>
        </p:nvSpPr>
        <p:spPr>
          <a:xfrm>
            <a:off x="722313" y="2906713"/>
            <a:ext cx="7772400" cy="1500187"/>
          </a:xfrm>
          <a:prstGeom prst="rect">
            <a:avLst/>
          </a:prstGeom>
          <a:noFill/>
          <a:ln>
            <a:noFill/>
          </a:ln>
        </p:spPr>
        <p:txBody>
          <a:bodyPr spcFirstLastPara="1" wrap="square" lIns="91425" tIns="45700" rIns="91425" bIns="45700" anchor="b" anchorCtr="0">
            <a:normAutofit/>
          </a:bodyPr>
          <a:lstStyle>
            <a:lvl1pPr marL="457200" lvl="0" indent="-228600" algn="l">
              <a:spcBef>
                <a:spcPts val="400"/>
              </a:spcBef>
              <a:spcAft>
                <a:spcPts val="0"/>
              </a:spcAft>
              <a:buClr>
                <a:srgbClr val="888888"/>
              </a:buClr>
              <a:buSzPts val="2000"/>
              <a:buNone/>
              <a:defRPr sz="2000">
                <a:solidFill>
                  <a:srgbClr val="888888"/>
                </a:solidFill>
              </a:defRPr>
            </a:lvl1pPr>
            <a:lvl2pPr marL="914400" lvl="1" indent="-228600" algn="l">
              <a:spcBef>
                <a:spcPts val="360"/>
              </a:spcBef>
              <a:spcAft>
                <a:spcPts val="0"/>
              </a:spcAft>
              <a:buClr>
                <a:srgbClr val="888888"/>
              </a:buClr>
              <a:buSzPts val="1800"/>
              <a:buNone/>
              <a:defRPr sz="1800">
                <a:solidFill>
                  <a:srgbClr val="888888"/>
                </a:solidFill>
              </a:defRPr>
            </a:lvl2pPr>
            <a:lvl3pPr marL="1371600" lvl="2" indent="-228600" algn="l">
              <a:spcBef>
                <a:spcPts val="320"/>
              </a:spcBef>
              <a:spcAft>
                <a:spcPts val="0"/>
              </a:spcAft>
              <a:buClr>
                <a:srgbClr val="888888"/>
              </a:buClr>
              <a:buSzPts val="1600"/>
              <a:buNone/>
              <a:defRPr sz="1600">
                <a:solidFill>
                  <a:srgbClr val="888888"/>
                </a:solidFill>
              </a:defRPr>
            </a:lvl3pPr>
            <a:lvl4pPr marL="1828800" lvl="3" indent="-228600" algn="l">
              <a:spcBef>
                <a:spcPts val="280"/>
              </a:spcBef>
              <a:spcAft>
                <a:spcPts val="0"/>
              </a:spcAft>
              <a:buClr>
                <a:srgbClr val="888888"/>
              </a:buClr>
              <a:buSzPts val="1400"/>
              <a:buNone/>
              <a:defRPr sz="1400">
                <a:solidFill>
                  <a:srgbClr val="888888"/>
                </a:solidFill>
              </a:defRPr>
            </a:lvl4pPr>
            <a:lvl5pPr marL="2286000" lvl="4" indent="-228600" algn="l">
              <a:spcBef>
                <a:spcPts val="280"/>
              </a:spcBef>
              <a:spcAft>
                <a:spcPts val="0"/>
              </a:spcAft>
              <a:buClr>
                <a:srgbClr val="888888"/>
              </a:buClr>
              <a:buSzPts val="1400"/>
              <a:buNone/>
              <a:defRPr sz="1400">
                <a:solidFill>
                  <a:srgbClr val="888888"/>
                </a:solidFill>
              </a:defRPr>
            </a:lvl5pPr>
            <a:lvl6pPr marL="2743200" lvl="5" indent="-228600" algn="l">
              <a:spcBef>
                <a:spcPts val="280"/>
              </a:spcBef>
              <a:spcAft>
                <a:spcPts val="0"/>
              </a:spcAft>
              <a:buClr>
                <a:srgbClr val="888888"/>
              </a:buClr>
              <a:buSzPts val="1400"/>
              <a:buNone/>
              <a:defRPr sz="1400">
                <a:solidFill>
                  <a:srgbClr val="888888"/>
                </a:solidFill>
              </a:defRPr>
            </a:lvl6pPr>
            <a:lvl7pPr marL="3200400" lvl="6" indent="-228600" algn="l">
              <a:spcBef>
                <a:spcPts val="280"/>
              </a:spcBef>
              <a:spcAft>
                <a:spcPts val="0"/>
              </a:spcAft>
              <a:buClr>
                <a:srgbClr val="888888"/>
              </a:buClr>
              <a:buSzPts val="1400"/>
              <a:buNone/>
              <a:defRPr sz="1400">
                <a:solidFill>
                  <a:srgbClr val="888888"/>
                </a:solidFill>
              </a:defRPr>
            </a:lvl7pPr>
            <a:lvl8pPr marL="3657600" lvl="7" indent="-228600" algn="l">
              <a:spcBef>
                <a:spcPts val="280"/>
              </a:spcBef>
              <a:spcAft>
                <a:spcPts val="0"/>
              </a:spcAft>
              <a:buClr>
                <a:srgbClr val="888888"/>
              </a:buClr>
              <a:buSzPts val="1400"/>
              <a:buNone/>
              <a:defRPr sz="1400">
                <a:solidFill>
                  <a:srgbClr val="888888"/>
                </a:solidFill>
              </a:defRPr>
            </a:lvl8pPr>
            <a:lvl9pPr marL="4114800" lvl="8" indent="-228600" algn="l">
              <a:spcBef>
                <a:spcPts val="280"/>
              </a:spcBef>
              <a:spcAft>
                <a:spcPts val="0"/>
              </a:spcAft>
              <a:buClr>
                <a:srgbClr val="888888"/>
              </a:buClr>
              <a:buSzPts val="1400"/>
              <a:buNone/>
              <a:defRPr sz="1400">
                <a:solidFill>
                  <a:srgbClr val="888888"/>
                </a:solidFill>
              </a:defRPr>
            </a:lvl9pPr>
          </a:lstStyle>
          <a:p>
            <a:endParaRPr/>
          </a:p>
        </p:txBody>
      </p:sp>
      <p:sp>
        <p:nvSpPr>
          <p:cNvPr id="30" name="Google Shape;30;p14"/>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1" name="Google Shape;31;p14"/>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2" name="Google Shape;32;p14"/>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33"/>
        <p:cNvGrpSpPr/>
        <p:nvPr/>
      </p:nvGrpSpPr>
      <p:grpSpPr>
        <a:xfrm>
          <a:off x="0" y="0"/>
          <a:ext cx="0" cy="0"/>
          <a:chOff x="0" y="0"/>
          <a:chExt cx="0" cy="0"/>
        </a:xfrm>
      </p:grpSpPr>
      <p:sp>
        <p:nvSpPr>
          <p:cNvPr id="34" name="Google Shape;34;p15"/>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5" name="Google Shape;35;p15"/>
          <p:cNvSpPr txBox="1">
            <a:spLocks noGrp="1"/>
          </p:cNvSpPr>
          <p:nvPr>
            <p:ph type="body" idx="1"/>
          </p:nvPr>
        </p:nvSpPr>
        <p:spPr>
          <a:xfrm>
            <a:off x="457200" y="1600200"/>
            <a:ext cx="4038600" cy="4525963"/>
          </a:xfrm>
          <a:prstGeom prst="rect">
            <a:avLst/>
          </a:prstGeom>
          <a:noFill/>
          <a:ln>
            <a:noFill/>
          </a:ln>
        </p:spPr>
        <p:txBody>
          <a:bodyPr spcFirstLastPara="1" wrap="square" lIns="91425" tIns="45700" rIns="91425" bIns="45700" anchor="t" anchorCtr="0">
            <a:normAutofit/>
          </a:bodyPr>
          <a:lstStyle>
            <a:lvl1pPr marL="457200" lvl="0" indent="-406400" algn="l">
              <a:spcBef>
                <a:spcPts val="560"/>
              </a:spcBef>
              <a:spcAft>
                <a:spcPts val="0"/>
              </a:spcAft>
              <a:buClr>
                <a:schemeClr val="dk1"/>
              </a:buClr>
              <a:buSzPts val="2800"/>
              <a:buChar char="•"/>
              <a:defRPr sz="2800"/>
            </a:lvl1pPr>
            <a:lvl2pPr marL="914400" lvl="1" indent="-381000" algn="l">
              <a:spcBef>
                <a:spcPts val="480"/>
              </a:spcBef>
              <a:spcAft>
                <a:spcPts val="0"/>
              </a:spcAft>
              <a:buClr>
                <a:schemeClr val="dk1"/>
              </a:buClr>
              <a:buSzPts val="2400"/>
              <a:buChar char="–"/>
              <a:defRPr sz="2400"/>
            </a:lvl2pPr>
            <a:lvl3pPr marL="1371600" lvl="2" indent="-355600" algn="l">
              <a:spcBef>
                <a:spcPts val="400"/>
              </a:spcBef>
              <a:spcAft>
                <a:spcPts val="0"/>
              </a:spcAft>
              <a:buClr>
                <a:schemeClr val="dk1"/>
              </a:buClr>
              <a:buSzPts val="2000"/>
              <a:buChar char="•"/>
              <a:defRPr sz="2000"/>
            </a:lvl3pPr>
            <a:lvl4pPr marL="1828800" lvl="3" indent="-342900" algn="l">
              <a:spcBef>
                <a:spcPts val="360"/>
              </a:spcBef>
              <a:spcAft>
                <a:spcPts val="0"/>
              </a:spcAft>
              <a:buClr>
                <a:schemeClr val="dk1"/>
              </a:buClr>
              <a:buSzPts val="1800"/>
              <a:buChar char="–"/>
              <a:defRPr sz="1800"/>
            </a:lvl4pPr>
            <a:lvl5pPr marL="2286000" lvl="4" indent="-342900" algn="l">
              <a:spcBef>
                <a:spcPts val="360"/>
              </a:spcBef>
              <a:spcAft>
                <a:spcPts val="0"/>
              </a:spcAft>
              <a:buClr>
                <a:schemeClr val="dk1"/>
              </a:buClr>
              <a:buSzPts val="1800"/>
              <a:buChar char="»"/>
              <a:defRPr sz="1800"/>
            </a:lvl5pPr>
            <a:lvl6pPr marL="2743200" lvl="5" indent="-342900" algn="l">
              <a:spcBef>
                <a:spcPts val="360"/>
              </a:spcBef>
              <a:spcAft>
                <a:spcPts val="0"/>
              </a:spcAft>
              <a:buClr>
                <a:schemeClr val="dk1"/>
              </a:buClr>
              <a:buSzPts val="1800"/>
              <a:buChar char="•"/>
              <a:defRPr sz="1800"/>
            </a:lvl6pPr>
            <a:lvl7pPr marL="3200400" lvl="6" indent="-342900" algn="l">
              <a:spcBef>
                <a:spcPts val="360"/>
              </a:spcBef>
              <a:spcAft>
                <a:spcPts val="0"/>
              </a:spcAft>
              <a:buClr>
                <a:schemeClr val="dk1"/>
              </a:buClr>
              <a:buSzPts val="1800"/>
              <a:buChar char="•"/>
              <a:defRPr sz="1800"/>
            </a:lvl7pPr>
            <a:lvl8pPr marL="3657600" lvl="7" indent="-342900" algn="l">
              <a:spcBef>
                <a:spcPts val="360"/>
              </a:spcBef>
              <a:spcAft>
                <a:spcPts val="0"/>
              </a:spcAft>
              <a:buClr>
                <a:schemeClr val="dk1"/>
              </a:buClr>
              <a:buSzPts val="1800"/>
              <a:buChar char="•"/>
              <a:defRPr sz="1800"/>
            </a:lvl8pPr>
            <a:lvl9pPr marL="4114800" lvl="8" indent="-342900" algn="l">
              <a:spcBef>
                <a:spcPts val="360"/>
              </a:spcBef>
              <a:spcAft>
                <a:spcPts val="0"/>
              </a:spcAft>
              <a:buClr>
                <a:schemeClr val="dk1"/>
              </a:buClr>
              <a:buSzPts val="1800"/>
              <a:buChar char="•"/>
              <a:defRPr sz="1800"/>
            </a:lvl9pPr>
          </a:lstStyle>
          <a:p>
            <a:endParaRPr/>
          </a:p>
        </p:txBody>
      </p:sp>
      <p:sp>
        <p:nvSpPr>
          <p:cNvPr id="36" name="Google Shape;36;p15"/>
          <p:cNvSpPr txBox="1">
            <a:spLocks noGrp="1"/>
          </p:cNvSpPr>
          <p:nvPr>
            <p:ph type="body" idx="2"/>
          </p:nvPr>
        </p:nvSpPr>
        <p:spPr>
          <a:xfrm>
            <a:off x="4648200" y="1600200"/>
            <a:ext cx="4038600" cy="4525963"/>
          </a:xfrm>
          <a:prstGeom prst="rect">
            <a:avLst/>
          </a:prstGeom>
          <a:noFill/>
          <a:ln>
            <a:noFill/>
          </a:ln>
        </p:spPr>
        <p:txBody>
          <a:bodyPr spcFirstLastPara="1" wrap="square" lIns="91425" tIns="45700" rIns="91425" bIns="45700" anchor="t" anchorCtr="0">
            <a:normAutofit/>
          </a:bodyPr>
          <a:lstStyle>
            <a:lvl1pPr marL="457200" lvl="0" indent="-406400" algn="l">
              <a:spcBef>
                <a:spcPts val="560"/>
              </a:spcBef>
              <a:spcAft>
                <a:spcPts val="0"/>
              </a:spcAft>
              <a:buClr>
                <a:schemeClr val="dk1"/>
              </a:buClr>
              <a:buSzPts val="2800"/>
              <a:buChar char="•"/>
              <a:defRPr sz="2800"/>
            </a:lvl1pPr>
            <a:lvl2pPr marL="914400" lvl="1" indent="-381000" algn="l">
              <a:spcBef>
                <a:spcPts val="480"/>
              </a:spcBef>
              <a:spcAft>
                <a:spcPts val="0"/>
              </a:spcAft>
              <a:buClr>
                <a:schemeClr val="dk1"/>
              </a:buClr>
              <a:buSzPts val="2400"/>
              <a:buChar char="–"/>
              <a:defRPr sz="2400"/>
            </a:lvl2pPr>
            <a:lvl3pPr marL="1371600" lvl="2" indent="-355600" algn="l">
              <a:spcBef>
                <a:spcPts val="400"/>
              </a:spcBef>
              <a:spcAft>
                <a:spcPts val="0"/>
              </a:spcAft>
              <a:buClr>
                <a:schemeClr val="dk1"/>
              </a:buClr>
              <a:buSzPts val="2000"/>
              <a:buChar char="•"/>
              <a:defRPr sz="2000"/>
            </a:lvl3pPr>
            <a:lvl4pPr marL="1828800" lvl="3" indent="-342900" algn="l">
              <a:spcBef>
                <a:spcPts val="360"/>
              </a:spcBef>
              <a:spcAft>
                <a:spcPts val="0"/>
              </a:spcAft>
              <a:buClr>
                <a:schemeClr val="dk1"/>
              </a:buClr>
              <a:buSzPts val="1800"/>
              <a:buChar char="–"/>
              <a:defRPr sz="1800"/>
            </a:lvl4pPr>
            <a:lvl5pPr marL="2286000" lvl="4" indent="-342900" algn="l">
              <a:spcBef>
                <a:spcPts val="360"/>
              </a:spcBef>
              <a:spcAft>
                <a:spcPts val="0"/>
              </a:spcAft>
              <a:buClr>
                <a:schemeClr val="dk1"/>
              </a:buClr>
              <a:buSzPts val="1800"/>
              <a:buChar char="»"/>
              <a:defRPr sz="1800"/>
            </a:lvl5pPr>
            <a:lvl6pPr marL="2743200" lvl="5" indent="-342900" algn="l">
              <a:spcBef>
                <a:spcPts val="360"/>
              </a:spcBef>
              <a:spcAft>
                <a:spcPts val="0"/>
              </a:spcAft>
              <a:buClr>
                <a:schemeClr val="dk1"/>
              </a:buClr>
              <a:buSzPts val="1800"/>
              <a:buChar char="•"/>
              <a:defRPr sz="1800"/>
            </a:lvl6pPr>
            <a:lvl7pPr marL="3200400" lvl="6" indent="-342900" algn="l">
              <a:spcBef>
                <a:spcPts val="360"/>
              </a:spcBef>
              <a:spcAft>
                <a:spcPts val="0"/>
              </a:spcAft>
              <a:buClr>
                <a:schemeClr val="dk1"/>
              </a:buClr>
              <a:buSzPts val="1800"/>
              <a:buChar char="•"/>
              <a:defRPr sz="1800"/>
            </a:lvl7pPr>
            <a:lvl8pPr marL="3657600" lvl="7" indent="-342900" algn="l">
              <a:spcBef>
                <a:spcPts val="360"/>
              </a:spcBef>
              <a:spcAft>
                <a:spcPts val="0"/>
              </a:spcAft>
              <a:buClr>
                <a:schemeClr val="dk1"/>
              </a:buClr>
              <a:buSzPts val="1800"/>
              <a:buChar char="•"/>
              <a:defRPr sz="1800"/>
            </a:lvl8pPr>
            <a:lvl9pPr marL="4114800" lvl="8" indent="-342900" algn="l">
              <a:spcBef>
                <a:spcPts val="360"/>
              </a:spcBef>
              <a:spcAft>
                <a:spcPts val="0"/>
              </a:spcAft>
              <a:buClr>
                <a:schemeClr val="dk1"/>
              </a:buClr>
              <a:buSzPts val="1800"/>
              <a:buChar char="•"/>
              <a:defRPr sz="1800"/>
            </a:lvl9pPr>
          </a:lstStyle>
          <a:p>
            <a:endParaRPr/>
          </a:p>
        </p:txBody>
      </p:sp>
      <p:sp>
        <p:nvSpPr>
          <p:cNvPr id="37" name="Google Shape;37;p15"/>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8" name="Google Shape;38;p15"/>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9" name="Google Shape;39;p15"/>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40"/>
        <p:cNvGrpSpPr/>
        <p:nvPr/>
      </p:nvGrpSpPr>
      <p:grpSpPr>
        <a:xfrm>
          <a:off x="0" y="0"/>
          <a:ext cx="0" cy="0"/>
          <a:chOff x="0" y="0"/>
          <a:chExt cx="0" cy="0"/>
        </a:xfrm>
      </p:grpSpPr>
      <p:sp>
        <p:nvSpPr>
          <p:cNvPr id="41" name="Google Shape;41;p16"/>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4400"/>
              <a:buFont typeface="Calibri"/>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2" name="Google Shape;42;p16"/>
          <p:cNvSpPr txBox="1">
            <a:spLocks noGrp="1"/>
          </p:cNvSpPr>
          <p:nvPr>
            <p:ph type="body" idx="1"/>
          </p:nvPr>
        </p:nvSpPr>
        <p:spPr>
          <a:xfrm>
            <a:off x="457200" y="1535113"/>
            <a:ext cx="4040188" cy="639762"/>
          </a:xfrm>
          <a:prstGeom prst="rect">
            <a:avLst/>
          </a:prstGeom>
          <a:noFill/>
          <a:ln>
            <a:noFill/>
          </a:ln>
        </p:spPr>
        <p:txBody>
          <a:bodyPr spcFirstLastPara="1" wrap="square" lIns="91425" tIns="45700" rIns="91425" bIns="45700" anchor="b" anchorCtr="0">
            <a:normAutofit/>
          </a:bodyPr>
          <a:lstStyle>
            <a:lvl1pPr marL="457200" lvl="0" indent="-228600" algn="l">
              <a:spcBef>
                <a:spcPts val="480"/>
              </a:spcBef>
              <a:spcAft>
                <a:spcPts val="0"/>
              </a:spcAft>
              <a:buClr>
                <a:schemeClr val="dk1"/>
              </a:buClr>
              <a:buSzPts val="2400"/>
              <a:buNone/>
              <a:defRPr sz="2400" b="1"/>
            </a:lvl1pPr>
            <a:lvl2pPr marL="914400" lvl="1" indent="-228600" algn="l">
              <a:spcBef>
                <a:spcPts val="400"/>
              </a:spcBef>
              <a:spcAft>
                <a:spcPts val="0"/>
              </a:spcAft>
              <a:buClr>
                <a:schemeClr val="dk1"/>
              </a:buClr>
              <a:buSzPts val="2000"/>
              <a:buNone/>
              <a:defRPr sz="2000" b="1"/>
            </a:lvl2pPr>
            <a:lvl3pPr marL="1371600" lvl="2" indent="-228600" algn="l">
              <a:spcBef>
                <a:spcPts val="360"/>
              </a:spcBef>
              <a:spcAft>
                <a:spcPts val="0"/>
              </a:spcAft>
              <a:buClr>
                <a:schemeClr val="dk1"/>
              </a:buClr>
              <a:buSzPts val="1800"/>
              <a:buNone/>
              <a:defRPr sz="1800" b="1"/>
            </a:lvl3pPr>
            <a:lvl4pPr marL="1828800" lvl="3" indent="-228600" algn="l">
              <a:spcBef>
                <a:spcPts val="320"/>
              </a:spcBef>
              <a:spcAft>
                <a:spcPts val="0"/>
              </a:spcAft>
              <a:buClr>
                <a:schemeClr val="dk1"/>
              </a:buClr>
              <a:buSzPts val="1600"/>
              <a:buNone/>
              <a:defRPr sz="1600" b="1"/>
            </a:lvl4pPr>
            <a:lvl5pPr marL="2286000" lvl="4" indent="-228600" algn="l">
              <a:spcBef>
                <a:spcPts val="320"/>
              </a:spcBef>
              <a:spcAft>
                <a:spcPts val="0"/>
              </a:spcAft>
              <a:buClr>
                <a:schemeClr val="dk1"/>
              </a:buClr>
              <a:buSzPts val="1600"/>
              <a:buNone/>
              <a:defRPr sz="1600" b="1"/>
            </a:lvl5pPr>
            <a:lvl6pPr marL="2743200" lvl="5" indent="-228600" algn="l">
              <a:spcBef>
                <a:spcPts val="320"/>
              </a:spcBef>
              <a:spcAft>
                <a:spcPts val="0"/>
              </a:spcAft>
              <a:buClr>
                <a:schemeClr val="dk1"/>
              </a:buClr>
              <a:buSzPts val="1600"/>
              <a:buNone/>
              <a:defRPr sz="1600" b="1"/>
            </a:lvl6pPr>
            <a:lvl7pPr marL="3200400" lvl="6" indent="-228600" algn="l">
              <a:spcBef>
                <a:spcPts val="320"/>
              </a:spcBef>
              <a:spcAft>
                <a:spcPts val="0"/>
              </a:spcAft>
              <a:buClr>
                <a:schemeClr val="dk1"/>
              </a:buClr>
              <a:buSzPts val="1600"/>
              <a:buNone/>
              <a:defRPr sz="1600" b="1"/>
            </a:lvl7pPr>
            <a:lvl8pPr marL="3657600" lvl="7" indent="-228600" algn="l">
              <a:spcBef>
                <a:spcPts val="320"/>
              </a:spcBef>
              <a:spcAft>
                <a:spcPts val="0"/>
              </a:spcAft>
              <a:buClr>
                <a:schemeClr val="dk1"/>
              </a:buClr>
              <a:buSzPts val="1600"/>
              <a:buNone/>
              <a:defRPr sz="1600" b="1"/>
            </a:lvl8pPr>
            <a:lvl9pPr marL="4114800" lvl="8" indent="-228600" algn="l">
              <a:spcBef>
                <a:spcPts val="320"/>
              </a:spcBef>
              <a:spcAft>
                <a:spcPts val="0"/>
              </a:spcAft>
              <a:buClr>
                <a:schemeClr val="dk1"/>
              </a:buClr>
              <a:buSzPts val="1600"/>
              <a:buNone/>
              <a:defRPr sz="1600" b="1"/>
            </a:lvl9pPr>
          </a:lstStyle>
          <a:p>
            <a:endParaRPr/>
          </a:p>
        </p:txBody>
      </p:sp>
      <p:sp>
        <p:nvSpPr>
          <p:cNvPr id="43" name="Google Shape;43;p16"/>
          <p:cNvSpPr txBox="1">
            <a:spLocks noGrp="1"/>
          </p:cNvSpPr>
          <p:nvPr>
            <p:ph type="body" idx="2"/>
          </p:nvPr>
        </p:nvSpPr>
        <p:spPr>
          <a:xfrm>
            <a:off x="457200" y="2174875"/>
            <a:ext cx="4040188" cy="3951288"/>
          </a:xfrm>
          <a:prstGeom prst="rect">
            <a:avLst/>
          </a:prstGeom>
          <a:noFill/>
          <a:ln>
            <a:noFill/>
          </a:ln>
        </p:spPr>
        <p:txBody>
          <a:bodyPr spcFirstLastPara="1" wrap="square" lIns="91425" tIns="45700" rIns="91425" bIns="45700" anchor="t" anchorCtr="0">
            <a:normAutofit/>
          </a:bodyPr>
          <a:lstStyle>
            <a:lvl1pPr marL="457200" lvl="0" indent="-381000" algn="l">
              <a:spcBef>
                <a:spcPts val="480"/>
              </a:spcBef>
              <a:spcAft>
                <a:spcPts val="0"/>
              </a:spcAft>
              <a:buClr>
                <a:schemeClr val="dk1"/>
              </a:buClr>
              <a:buSzPts val="2400"/>
              <a:buChar char="•"/>
              <a:defRPr sz="2400"/>
            </a:lvl1pPr>
            <a:lvl2pPr marL="914400" lvl="1" indent="-355600" algn="l">
              <a:spcBef>
                <a:spcPts val="400"/>
              </a:spcBef>
              <a:spcAft>
                <a:spcPts val="0"/>
              </a:spcAft>
              <a:buClr>
                <a:schemeClr val="dk1"/>
              </a:buClr>
              <a:buSzPts val="2000"/>
              <a:buChar char="–"/>
              <a:defRPr sz="2000"/>
            </a:lvl2pPr>
            <a:lvl3pPr marL="1371600" lvl="2" indent="-342900" algn="l">
              <a:spcBef>
                <a:spcPts val="360"/>
              </a:spcBef>
              <a:spcAft>
                <a:spcPts val="0"/>
              </a:spcAft>
              <a:buClr>
                <a:schemeClr val="dk1"/>
              </a:buClr>
              <a:buSzPts val="1800"/>
              <a:buChar char="•"/>
              <a:defRPr sz="1800"/>
            </a:lvl3pPr>
            <a:lvl4pPr marL="1828800" lvl="3" indent="-330200" algn="l">
              <a:spcBef>
                <a:spcPts val="320"/>
              </a:spcBef>
              <a:spcAft>
                <a:spcPts val="0"/>
              </a:spcAft>
              <a:buClr>
                <a:schemeClr val="dk1"/>
              </a:buClr>
              <a:buSzPts val="1600"/>
              <a:buChar char="–"/>
              <a:defRPr sz="1600"/>
            </a:lvl4pPr>
            <a:lvl5pPr marL="2286000" lvl="4" indent="-330200" algn="l">
              <a:spcBef>
                <a:spcPts val="320"/>
              </a:spcBef>
              <a:spcAft>
                <a:spcPts val="0"/>
              </a:spcAft>
              <a:buClr>
                <a:schemeClr val="dk1"/>
              </a:buClr>
              <a:buSzPts val="1600"/>
              <a:buChar char="»"/>
              <a:defRPr sz="1600"/>
            </a:lvl5pPr>
            <a:lvl6pPr marL="2743200" lvl="5" indent="-330200" algn="l">
              <a:spcBef>
                <a:spcPts val="320"/>
              </a:spcBef>
              <a:spcAft>
                <a:spcPts val="0"/>
              </a:spcAft>
              <a:buClr>
                <a:schemeClr val="dk1"/>
              </a:buClr>
              <a:buSzPts val="1600"/>
              <a:buChar char="•"/>
              <a:defRPr sz="1600"/>
            </a:lvl6pPr>
            <a:lvl7pPr marL="3200400" lvl="6" indent="-330200" algn="l">
              <a:spcBef>
                <a:spcPts val="320"/>
              </a:spcBef>
              <a:spcAft>
                <a:spcPts val="0"/>
              </a:spcAft>
              <a:buClr>
                <a:schemeClr val="dk1"/>
              </a:buClr>
              <a:buSzPts val="1600"/>
              <a:buChar char="•"/>
              <a:defRPr sz="1600"/>
            </a:lvl7pPr>
            <a:lvl8pPr marL="3657600" lvl="7" indent="-330200" algn="l">
              <a:spcBef>
                <a:spcPts val="320"/>
              </a:spcBef>
              <a:spcAft>
                <a:spcPts val="0"/>
              </a:spcAft>
              <a:buClr>
                <a:schemeClr val="dk1"/>
              </a:buClr>
              <a:buSzPts val="1600"/>
              <a:buChar char="•"/>
              <a:defRPr sz="1600"/>
            </a:lvl8pPr>
            <a:lvl9pPr marL="4114800" lvl="8" indent="-330200" algn="l">
              <a:spcBef>
                <a:spcPts val="320"/>
              </a:spcBef>
              <a:spcAft>
                <a:spcPts val="0"/>
              </a:spcAft>
              <a:buClr>
                <a:schemeClr val="dk1"/>
              </a:buClr>
              <a:buSzPts val="1600"/>
              <a:buChar char="•"/>
              <a:defRPr sz="1600"/>
            </a:lvl9pPr>
          </a:lstStyle>
          <a:p>
            <a:endParaRPr/>
          </a:p>
        </p:txBody>
      </p:sp>
      <p:sp>
        <p:nvSpPr>
          <p:cNvPr id="44" name="Google Shape;44;p16"/>
          <p:cNvSpPr txBox="1">
            <a:spLocks noGrp="1"/>
          </p:cNvSpPr>
          <p:nvPr>
            <p:ph type="body" idx="3"/>
          </p:nvPr>
        </p:nvSpPr>
        <p:spPr>
          <a:xfrm>
            <a:off x="4645025" y="1535113"/>
            <a:ext cx="4041775" cy="639762"/>
          </a:xfrm>
          <a:prstGeom prst="rect">
            <a:avLst/>
          </a:prstGeom>
          <a:noFill/>
          <a:ln>
            <a:noFill/>
          </a:ln>
        </p:spPr>
        <p:txBody>
          <a:bodyPr spcFirstLastPara="1" wrap="square" lIns="91425" tIns="45700" rIns="91425" bIns="45700" anchor="b" anchorCtr="0">
            <a:normAutofit/>
          </a:bodyPr>
          <a:lstStyle>
            <a:lvl1pPr marL="457200" lvl="0" indent="-228600" algn="l">
              <a:spcBef>
                <a:spcPts val="480"/>
              </a:spcBef>
              <a:spcAft>
                <a:spcPts val="0"/>
              </a:spcAft>
              <a:buClr>
                <a:schemeClr val="dk1"/>
              </a:buClr>
              <a:buSzPts val="2400"/>
              <a:buNone/>
              <a:defRPr sz="2400" b="1"/>
            </a:lvl1pPr>
            <a:lvl2pPr marL="914400" lvl="1" indent="-228600" algn="l">
              <a:spcBef>
                <a:spcPts val="400"/>
              </a:spcBef>
              <a:spcAft>
                <a:spcPts val="0"/>
              </a:spcAft>
              <a:buClr>
                <a:schemeClr val="dk1"/>
              </a:buClr>
              <a:buSzPts val="2000"/>
              <a:buNone/>
              <a:defRPr sz="2000" b="1"/>
            </a:lvl2pPr>
            <a:lvl3pPr marL="1371600" lvl="2" indent="-228600" algn="l">
              <a:spcBef>
                <a:spcPts val="360"/>
              </a:spcBef>
              <a:spcAft>
                <a:spcPts val="0"/>
              </a:spcAft>
              <a:buClr>
                <a:schemeClr val="dk1"/>
              </a:buClr>
              <a:buSzPts val="1800"/>
              <a:buNone/>
              <a:defRPr sz="1800" b="1"/>
            </a:lvl3pPr>
            <a:lvl4pPr marL="1828800" lvl="3" indent="-228600" algn="l">
              <a:spcBef>
                <a:spcPts val="320"/>
              </a:spcBef>
              <a:spcAft>
                <a:spcPts val="0"/>
              </a:spcAft>
              <a:buClr>
                <a:schemeClr val="dk1"/>
              </a:buClr>
              <a:buSzPts val="1600"/>
              <a:buNone/>
              <a:defRPr sz="1600" b="1"/>
            </a:lvl4pPr>
            <a:lvl5pPr marL="2286000" lvl="4" indent="-228600" algn="l">
              <a:spcBef>
                <a:spcPts val="320"/>
              </a:spcBef>
              <a:spcAft>
                <a:spcPts val="0"/>
              </a:spcAft>
              <a:buClr>
                <a:schemeClr val="dk1"/>
              </a:buClr>
              <a:buSzPts val="1600"/>
              <a:buNone/>
              <a:defRPr sz="1600" b="1"/>
            </a:lvl5pPr>
            <a:lvl6pPr marL="2743200" lvl="5" indent="-228600" algn="l">
              <a:spcBef>
                <a:spcPts val="320"/>
              </a:spcBef>
              <a:spcAft>
                <a:spcPts val="0"/>
              </a:spcAft>
              <a:buClr>
                <a:schemeClr val="dk1"/>
              </a:buClr>
              <a:buSzPts val="1600"/>
              <a:buNone/>
              <a:defRPr sz="1600" b="1"/>
            </a:lvl6pPr>
            <a:lvl7pPr marL="3200400" lvl="6" indent="-228600" algn="l">
              <a:spcBef>
                <a:spcPts val="320"/>
              </a:spcBef>
              <a:spcAft>
                <a:spcPts val="0"/>
              </a:spcAft>
              <a:buClr>
                <a:schemeClr val="dk1"/>
              </a:buClr>
              <a:buSzPts val="1600"/>
              <a:buNone/>
              <a:defRPr sz="1600" b="1"/>
            </a:lvl7pPr>
            <a:lvl8pPr marL="3657600" lvl="7" indent="-228600" algn="l">
              <a:spcBef>
                <a:spcPts val="320"/>
              </a:spcBef>
              <a:spcAft>
                <a:spcPts val="0"/>
              </a:spcAft>
              <a:buClr>
                <a:schemeClr val="dk1"/>
              </a:buClr>
              <a:buSzPts val="1600"/>
              <a:buNone/>
              <a:defRPr sz="1600" b="1"/>
            </a:lvl8pPr>
            <a:lvl9pPr marL="4114800" lvl="8" indent="-228600" algn="l">
              <a:spcBef>
                <a:spcPts val="320"/>
              </a:spcBef>
              <a:spcAft>
                <a:spcPts val="0"/>
              </a:spcAft>
              <a:buClr>
                <a:schemeClr val="dk1"/>
              </a:buClr>
              <a:buSzPts val="1600"/>
              <a:buNone/>
              <a:defRPr sz="1600" b="1"/>
            </a:lvl9pPr>
          </a:lstStyle>
          <a:p>
            <a:endParaRPr/>
          </a:p>
        </p:txBody>
      </p:sp>
      <p:sp>
        <p:nvSpPr>
          <p:cNvPr id="45" name="Google Shape;45;p16"/>
          <p:cNvSpPr txBox="1">
            <a:spLocks noGrp="1"/>
          </p:cNvSpPr>
          <p:nvPr>
            <p:ph type="body" idx="4"/>
          </p:nvPr>
        </p:nvSpPr>
        <p:spPr>
          <a:xfrm>
            <a:off x="4645025" y="2174875"/>
            <a:ext cx="4041775" cy="3951288"/>
          </a:xfrm>
          <a:prstGeom prst="rect">
            <a:avLst/>
          </a:prstGeom>
          <a:noFill/>
          <a:ln>
            <a:noFill/>
          </a:ln>
        </p:spPr>
        <p:txBody>
          <a:bodyPr spcFirstLastPara="1" wrap="square" lIns="91425" tIns="45700" rIns="91425" bIns="45700" anchor="t" anchorCtr="0">
            <a:normAutofit/>
          </a:bodyPr>
          <a:lstStyle>
            <a:lvl1pPr marL="457200" lvl="0" indent="-381000" algn="l">
              <a:spcBef>
                <a:spcPts val="480"/>
              </a:spcBef>
              <a:spcAft>
                <a:spcPts val="0"/>
              </a:spcAft>
              <a:buClr>
                <a:schemeClr val="dk1"/>
              </a:buClr>
              <a:buSzPts val="2400"/>
              <a:buChar char="•"/>
              <a:defRPr sz="2400"/>
            </a:lvl1pPr>
            <a:lvl2pPr marL="914400" lvl="1" indent="-355600" algn="l">
              <a:spcBef>
                <a:spcPts val="400"/>
              </a:spcBef>
              <a:spcAft>
                <a:spcPts val="0"/>
              </a:spcAft>
              <a:buClr>
                <a:schemeClr val="dk1"/>
              </a:buClr>
              <a:buSzPts val="2000"/>
              <a:buChar char="–"/>
              <a:defRPr sz="2000"/>
            </a:lvl2pPr>
            <a:lvl3pPr marL="1371600" lvl="2" indent="-342900" algn="l">
              <a:spcBef>
                <a:spcPts val="360"/>
              </a:spcBef>
              <a:spcAft>
                <a:spcPts val="0"/>
              </a:spcAft>
              <a:buClr>
                <a:schemeClr val="dk1"/>
              </a:buClr>
              <a:buSzPts val="1800"/>
              <a:buChar char="•"/>
              <a:defRPr sz="1800"/>
            </a:lvl3pPr>
            <a:lvl4pPr marL="1828800" lvl="3" indent="-330200" algn="l">
              <a:spcBef>
                <a:spcPts val="320"/>
              </a:spcBef>
              <a:spcAft>
                <a:spcPts val="0"/>
              </a:spcAft>
              <a:buClr>
                <a:schemeClr val="dk1"/>
              </a:buClr>
              <a:buSzPts val="1600"/>
              <a:buChar char="–"/>
              <a:defRPr sz="1600"/>
            </a:lvl4pPr>
            <a:lvl5pPr marL="2286000" lvl="4" indent="-330200" algn="l">
              <a:spcBef>
                <a:spcPts val="320"/>
              </a:spcBef>
              <a:spcAft>
                <a:spcPts val="0"/>
              </a:spcAft>
              <a:buClr>
                <a:schemeClr val="dk1"/>
              </a:buClr>
              <a:buSzPts val="1600"/>
              <a:buChar char="»"/>
              <a:defRPr sz="1600"/>
            </a:lvl5pPr>
            <a:lvl6pPr marL="2743200" lvl="5" indent="-330200" algn="l">
              <a:spcBef>
                <a:spcPts val="320"/>
              </a:spcBef>
              <a:spcAft>
                <a:spcPts val="0"/>
              </a:spcAft>
              <a:buClr>
                <a:schemeClr val="dk1"/>
              </a:buClr>
              <a:buSzPts val="1600"/>
              <a:buChar char="•"/>
              <a:defRPr sz="1600"/>
            </a:lvl6pPr>
            <a:lvl7pPr marL="3200400" lvl="6" indent="-330200" algn="l">
              <a:spcBef>
                <a:spcPts val="320"/>
              </a:spcBef>
              <a:spcAft>
                <a:spcPts val="0"/>
              </a:spcAft>
              <a:buClr>
                <a:schemeClr val="dk1"/>
              </a:buClr>
              <a:buSzPts val="1600"/>
              <a:buChar char="•"/>
              <a:defRPr sz="1600"/>
            </a:lvl7pPr>
            <a:lvl8pPr marL="3657600" lvl="7" indent="-330200" algn="l">
              <a:spcBef>
                <a:spcPts val="320"/>
              </a:spcBef>
              <a:spcAft>
                <a:spcPts val="0"/>
              </a:spcAft>
              <a:buClr>
                <a:schemeClr val="dk1"/>
              </a:buClr>
              <a:buSzPts val="1600"/>
              <a:buChar char="•"/>
              <a:defRPr sz="1600"/>
            </a:lvl8pPr>
            <a:lvl9pPr marL="4114800" lvl="8" indent="-330200" algn="l">
              <a:spcBef>
                <a:spcPts val="320"/>
              </a:spcBef>
              <a:spcAft>
                <a:spcPts val="0"/>
              </a:spcAft>
              <a:buClr>
                <a:schemeClr val="dk1"/>
              </a:buClr>
              <a:buSzPts val="1600"/>
              <a:buChar char="•"/>
              <a:defRPr sz="1600"/>
            </a:lvl9pPr>
          </a:lstStyle>
          <a:p>
            <a:endParaRPr/>
          </a:p>
        </p:txBody>
      </p:sp>
      <p:sp>
        <p:nvSpPr>
          <p:cNvPr id="46" name="Google Shape;46;p16"/>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7" name="Google Shape;47;p16"/>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8" name="Google Shape;48;p16"/>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49"/>
        <p:cNvGrpSpPr/>
        <p:nvPr/>
      </p:nvGrpSpPr>
      <p:grpSpPr>
        <a:xfrm>
          <a:off x="0" y="0"/>
          <a:ext cx="0" cy="0"/>
          <a:chOff x="0" y="0"/>
          <a:chExt cx="0" cy="0"/>
        </a:xfrm>
      </p:grpSpPr>
      <p:sp>
        <p:nvSpPr>
          <p:cNvPr id="50" name="Google Shape;50;p17"/>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1" name="Google Shape;51;p17"/>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2" name="Google Shape;52;p17"/>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3" name="Google Shape;53;p17"/>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54"/>
        <p:cNvGrpSpPr/>
        <p:nvPr/>
      </p:nvGrpSpPr>
      <p:grpSpPr>
        <a:xfrm>
          <a:off x="0" y="0"/>
          <a:ext cx="0" cy="0"/>
          <a:chOff x="0" y="0"/>
          <a:chExt cx="0" cy="0"/>
        </a:xfrm>
      </p:grpSpPr>
      <p:sp>
        <p:nvSpPr>
          <p:cNvPr id="55" name="Google Shape;55;p18"/>
          <p:cNvSpPr txBox="1">
            <a:spLocks noGrp="1"/>
          </p:cNvSpPr>
          <p:nvPr>
            <p:ph type="title"/>
          </p:nvPr>
        </p:nvSpPr>
        <p:spPr>
          <a:xfrm>
            <a:off x="457200" y="273050"/>
            <a:ext cx="3008313" cy="1162050"/>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dk1"/>
              </a:buClr>
              <a:buSzPts val="2000"/>
              <a:buFont typeface="Calibri"/>
              <a:buNone/>
              <a:defRPr sz="2000" b="1"/>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6" name="Google Shape;56;p18"/>
          <p:cNvSpPr txBox="1">
            <a:spLocks noGrp="1"/>
          </p:cNvSpPr>
          <p:nvPr>
            <p:ph type="body" idx="1"/>
          </p:nvPr>
        </p:nvSpPr>
        <p:spPr>
          <a:xfrm>
            <a:off x="3575050" y="273050"/>
            <a:ext cx="5111750" cy="5853113"/>
          </a:xfrm>
          <a:prstGeom prst="rect">
            <a:avLst/>
          </a:prstGeom>
          <a:noFill/>
          <a:ln>
            <a:noFill/>
          </a:ln>
        </p:spPr>
        <p:txBody>
          <a:bodyPr spcFirstLastPara="1" wrap="square" lIns="91425" tIns="45700" rIns="91425" bIns="45700" anchor="t" anchorCtr="0">
            <a:normAutofit/>
          </a:bodyPr>
          <a:lstStyle>
            <a:lvl1pPr marL="457200" lvl="0" indent="-431800" algn="l">
              <a:spcBef>
                <a:spcPts val="640"/>
              </a:spcBef>
              <a:spcAft>
                <a:spcPts val="0"/>
              </a:spcAft>
              <a:buClr>
                <a:schemeClr val="dk1"/>
              </a:buClr>
              <a:buSzPts val="3200"/>
              <a:buChar char="•"/>
              <a:defRPr sz="3200"/>
            </a:lvl1pPr>
            <a:lvl2pPr marL="914400" lvl="1" indent="-406400" algn="l">
              <a:spcBef>
                <a:spcPts val="560"/>
              </a:spcBef>
              <a:spcAft>
                <a:spcPts val="0"/>
              </a:spcAft>
              <a:buClr>
                <a:schemeClr val="dk1"/>
              </a:buClr>
              <a:buSzPts val="2800"/>
              <a:buChar char="–"/>
              <a:defRPr sz="2800"/>
            </a:lvl2pPr>
            <a:lvl3pPr marL="1371600" lvl="2" indent="-381000" algn="l">
              <a:spcBef>
                <a:spcPts val="480"/>
              </a:spcBef>
              <a:spcAft>
                <a:spcPts val="0"/>
              </a:spcAft>
              <a:buClr>
                <a:schemeClr val="dk1"/>
              </a:buClr>
              <a:buSzPts val="2400"/>
              <a:buChar char="•"/>
              <a:defRPr sz="2400"/>
            </a:lvl3pPr>
            <a:lvl4pPr marL="1828800" lvl="3" indent="-355600" algn="l">
              <a:spcBef>
                <a:spcPts val="400"/>
              </a:spcBef>
              <a:spcAft>
                <a:spcPts val="0"/>
              </a:spcAft>
              <a:buClr>
                <a:schemeClr val="dk1"/>
              </a:buClr>
              <a:buSzPts val="2000"/>
              <a:buChar char="–"/>
              <a:defRPr sz="2000"/>
            </a:lvl4pPr>
            <a:lvl5pPr marL="2286000" lvl="4" indent="-355600" algn="l">
              <a:spcBef>
                <a:spcPts val="400"/>
              </a:spcBef>
              <a:spcAft>
                <a:spcPts val="0"/>
              </a:spcAft>
              <a:buClr>
                <a:schemeClr val="dk1"/>
              </a:buClr>
              <a:buSzPts val="2000"/>
              <a:buChar char="»"/>
              <a:defRPr sz="2000"/>
            </a:lvl5pPr>
            <a:lvl6pPr marL="2743200" lvl="5" indent="-355600" algn="l">
              <a:spcBef>
                <a:spcPts val="400"/>
              </a:spcBef>
              <a:spcAft>
                <a:spcPts val="0"/>
              </a:spcAft>
              <a:buClr>
                <a:schemeClr val="dk1"/>
              </a:buClr>
              <a:buSzPts val="2000"/>
              <a:buChar char="•"/>
              <a:defRPr sz="2000"/>
            </a:lvl6pPr>
            <a:lvl7pPr marL="3200400" lvl="6" indent="-355600" algn="l">
              <a:spcBef>
                <a:spcPts val="400"/>
              </a:spcBef>
              <a:spcAft>
                <a:spcPts val="0"/>
              </a:spcAft>
              <a:buClr>
                <a:schemeClr val="dk1"/>
              </a:buClr>
              <a:buSzPts val="2000"/>
              <a:buChar char="•"/>
              <a:defRPr sz="2000"/>
            </a:lvl7pPr>
            <a:lvl8pPr marL="3657600" lvl="7" indent="-355600" algn="l">
              <a:spcBef>
                <a:spcPts val="400"/>
              </a:spcBef>
              <a:spcAft>
                <a:spcPts val="0"/>
              </a:spcAft>
              <a:buClr>
                <a:schemeClr val="dk1"/>
              </a:buClr>
              <a:buSzPts val="2000"/>
              <a:buChar char="•"/>
              <a:defRPr sz="2000"/>
            </a:lvl8pPr>
            <a:lvl9pPr marL="4114800" lvl="8" indent="-355600" algn="l">
              <a:spcBef>
                <a:spcPts val="400"/>
              </a:spcBef>
              <a:spcAft>
                <a:spcPts val="0"/>
              </a:spcAft>
              <a:buClr>
                <a:schemeClr val="dk1"/>
              </a:buClr>
              <a:buSzPts val="2000"/>
              <a:buChar char="•"/>
              <a:defRPr sz="2000"/>
            </a:lvl9pPr>
          </a:lstStyle>
          <a:p>
            <a:endParaRPr/>
          </a:p>
        </p:txBody>
      </p:sp>
      <p:sp>
        <p:nvSpPr>
          <p:cNvPr id="57" name="Google Shape;57;p18"/>
          <p:cNvSpPr txBox="1">
            <a:spLocks noGrp="1"/>
          </p:cNvSpPr>
          <p:nvPr>
            <p:ph type="body" idx="2"/>
          </p:nvPr>
        </p:nvSpPr>
        <p:spPr>
          <a:xfrm>
            <a:off x="457200" y="1435100"/>
            <a:ext cx="3008313" cy="4691063"/>
          </a:xfrm>
          <a:prstGeom prst="rect">
            <a:avLst/>
          </a:prstGeom>
          <a:noFill/>
          <a:ln>
            <a:noFill/>
          </a:ln>
        </p:spPr>
        <p:txBody>
          <a:bodyPr spcFirstLastPara="1" wrap="square" lIns="91425" tIns="45700" rIns="91425" bIns="45700" anchor="t" anchorCtr="0">
            <a:normAutofit/>
          </a:bodyPr>
          <a:lstStyle>
            <a:lvl1pPr marL="457200" lvl="0" indent="-228600" algn="l">
              <a:spcBef>
                <a:spcPts val="280"/>
              </a:spcBef>
              <a:spcAft>
                <a:spcPts val="0"/>
              </a:spcAft>
              <a:buClr>
                <a:schemeClr val="dk1"/>
              </a:buClr>
              <a:buSzPts val="1400"/>
              <a:buNone/>
              <a:defRPr sz="1400"/>
            </a:lvl1pPr>
            <a:lvl2pPr marL="914400" lvl="1" indent="-228600" algn="l">
              <a:spcBef>
                <a:spcPts val="240"/>
              </a:spcBef>
              <a:spcAft>
                <a:spcPts val="0"/>
              </a:spcAft>
              <a:buClr>
                <a:schemeClr val="dk1"/>
              </a:buClr>
              <a:buSzPts val="1200"/>
              <a:buNone/>
              <a:defRPr sz="1200"/>
            </a:lvl2pPr>
            <a:lvl3pPr marL="1371600" lvl="2" indent="-228600" algn="l">
              <a:spcBef>
                <a:spcPts val="200"/>
              </a:spcBef>
              <a:spcAft>
                <a:spcPts val="0"/>
              </a:spcAft>
              <a:buClr>
                <a:schemeClr val="dk1"/>
              </a:buClr>
              <a:buSzPts val="1000"/>
              <a:buNone/>
              <a:defRPr sz="1000"/>
            </a:lvl3pPr>
            <a:lvl4pPr marL="1828800" lvl="3" indent="-228600" algn="l">
              <a:spcBef>
                <a:spcPts val="180"/>
              </a:spcBef>
              <a:spcAft>
                <a:spcPts val="0"/>
              </a:spcAft>
              <a:buClr>
                <a:schemeClr val="dk1"/>
              </a:buClr>
              <a:buSzPts val="900"/>
              <a:buNone/>
              <a:defRPr sz="900"/>
            </a:lvl4pPr>
            <a:lvl5pPr marL="2286000" lvl="4" indent="-228600" algn="l">
              <a:spcBef>
                <a:spcPts val="180"/>
              </a:spcBef>
              <a:spcAft>
                <a:spcPts val="0"/>
              </a:spcAft>
              <a:buClr>
                <a:schemeClr val="dk1"/>
              </a:buClr>
              <a:buSzPts val="900"/>
              <a:buNone/>
              <a:defRPr sz="900"/>
            </a:lvl5pPr>
            <a:lvl6pPr marL="2743200" lvl="5" indent="-228600" algn="l">
              <a:spcBef>
                <a:spcPts val="180"/>
              </a:spcBef>
              <a:spcAft>
                <a:spcPts val="0"/>
              </a:spcAft>
              <a:buClr>
                <a:schemeClr val="dk1"/>
              </a:buClr>
              <a:buSzPts val="900"/>
              <a:buNone/>
              <a:defRPr sz="900"/>
            </a:lvl6pPr>
            <a:lvl7pPr marL="3200400" lvl="6" indent="-228600" algn="l">
              <a:spcBef>
                <a:spcPts val="180"/>
              </a:spcBef>
              <a:spcAft>
                <a:spcPts val="0"/>
              </a:spcAft>
              <a:buClr>
                <a:schemeClr val="dk1"/>
              </a:buClr>
              <a:buSzPts val="900"/>
              <a:buNone/>
              <a:defRPr sz="900"/>
            </a:lvl7pPr>
            <a:lvl8pPr marL="3657600" lvl="7" indent="-228600" algn="l">
              <a:spcBef>
                <a:spcPts val="180"/>
              </a:spcBef>
              <a:spcAft>
                <a:spcPts val="0"/>
              </a:spcAft>
              <a:buClr>
                <a:schemeClr val="dk1"/>
              </a:buClr>
              <a:buSzPts val="900"/>
              <a:buNone/>
              <a:defRPr sz="900"/>
            </a:lvl8pPr>
            <a:lvl9pPr marL="4114800" lvl="8" indent="-228600" algn="l">
              <a:spcBef>
                <a:spcPts val="180"/>
              </a:spcBef>
              <a:spcAft>
                <a:spcPts val="0"/>
              </a:spcAft>
              <a:buClr>
                <a:schemeClr val="dk1"/>
              </a:buClr>
              <a:buSzPts val="900"/>
              <a:buNone/>
              <a:defRPr sz="900"/>
            </a:lvl9pPr>
          </a:lstStyle>
          <a:p>
            <a:endParaRPr/>
          </a:p>
        </p:txBody>
      </p:sp>
      <p:sp>
        <p:nvSpPr>
          <p:cNvPr id="58" name="Google Shape;58;p18"/>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9" name="Google Shape;59;p18"/>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0" name="Google Shape;60;p18"/>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61"/>
        <p:cNvGrpSpPr/>
        <p:nvPr/>
      </p:nvGrpSpPr>
      <p:grpSpPr>
        <a:xfrm>
          <a:off x="0" y="0"/>
          <a:ext cx="0" cy="0"/>
          <a:chOff x="0" y="0"/>
          <a:chExt cx="0" cy="0"/>
        </a:xfrm>
      </p:grpSpPr>
      <p:sp>
        <p:nvSpPr>
          <p:cNvPr id="62" name="Google Shape;62;p19"/>
          <p:cNvSpPr txBox="1">
            <a:spLocks noGrp="1"/>
          </p:cNvSpPr>
          <p:nvPr>
            <p:ph type="title"/>
          </p:nvPr>
        </p:nvSpPr>
        <p:spPr>
          <a:xfrm>
            <a:off x="1792288" y="4800600"/>
            <a:ext cx="5486400" cy="566738"/>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dk1"/>
              </a:buClr>
              <a:buSzPts val="2000"/>
              <a:buFont typeface="Calibri"/>
              <a:buNone/>
              <a:defRPr sz="2000" b="1"/>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3" name="Google Shape;63;p19"/>
          <p:cNvSpPr>
            <a:spLocks noGrp="1"/>
          </p:cNvSpPr>
          <p:nvPr>
            <p:ph type="pic" idx="2"/>
          </p:nvPr>
        </p:nvSpPr>
        <p:spPr>
          <a:xfrm>
            <a:off x="1792288" y="612775"/>
            <a:ext cx="5486400" cy="4114800"/>
          </a:xfrm>
          <a:prstGeom prst="rect">
            <a:avLst/>
          </a:prstGeom>
          <a:noFill/>
          <a:ln>
            <a:noFill/>
          </a:ln>
        </p:spPr>
      </p:sp>
      <p:sp>
        <p:nvSpPr>
          <p:cNvPr id="64" name="Google Shape;64;p19"/>
          <p:cNvSpPr txBox="1">
            <a:spLocks noGrp="1"/>
          </p:cNvSpPr>
          <p:nvPr>
            <p:ph type="body" idx="1"/>
          </p:nvPr>
        </p:nvSpPr>
        <p:spPr>
          <a:xfrm>
            <a:off x="1792288" y="5367338"/>
            <a:ext cx="5486400" cy="804862"/>
          </a:xfrm>
          <a:prstGeom prst="rect">
            <a:avLst/>
          </a:prstGeom>
          <a:noFill/>
          <a:ln>
            <a:noFill/>
          </a:ln>
        </p:spPr>
        <p:txBody>
          <a:bodyPr spcFirstLastPara="1" wrap="square" lIns="91425" tIns="45700" rIns="91425" bIns="45700" anchor="t" anchorCtr="0">
            <a:normAutofit/>
          </a:bodyPr>
          <a:lstStyle>
            <a:lvl1pPr marL="457200" lvl="0" indent="-228600" algn="l">
              <a:spcBef>
                <a:spcPts val="280"/>
              </a:spcBef>
              <a:spcAft>
                <a:spcPts val="0"/>
              </a:spcAft>
              <a:buClr>
                <a:schemeClr val="dk1"/>
              </a:buClr>
              <a:buSzPts val="1400"/>
              <a:buNone/>
              <a:defRPr sz="1400"/>
            </a:lvl1pPr>
            <a:lvl2pPr marL="914400" lvl="1" indent="-228600" algn="l">
              <a:spcBef>
                <a:spcPts val="240"/>
              </a:spcBef>
              <a:spcAft>
                <a:spcPts val="0"/>
              </a:spcAft>
              <a:buClr>
                <a:schemeClr val="dk1"/>
              </a:buClr>
              <a:buSzPts val="1200"/>
              <a:buNone/>
              <a:defRPr sz="1200"/>
            </a:lvl2pPr>
            <a:lvl3pPr marL="1371600" lvl="2" indent="-228600" algn="l">
              <a:spcBef>
                <a:spcPts val="200"/>
              </a:spcBef>
              <a:spcAft>
                <a:spcPts val="0"/>
              </a:spcAft>
              <a:buClr>
                <a:schemeClr val="dk1"/>
              </a:buClr>
              <a:buSzPts val="1000"/>
              <a:buNone/>
              <a:defRPr sz="1000"/>
            </a:lvl3pPr>
            <a:lvl4pPr marL="1828800" lvl="3" indent="-228600" algn="l">
              <a:spcBef>
                <a:spcPts val="180"/>
              </a:spcBef>
              <a:spcAft>
                <a:spcPts val="0"/>
              </a:spcAft>
              <a:buClr>
                <a:schemeClr val="dk1"/>
              </a:buClr>
              <a:buSzPts val="900"/>
              <a:buNone/>
              <a:defRPr sz="900"/>
            </a:lvl4pPr>
            <a:lvl5pPr marL="2286000" lvl="4" indent="-228600" algn="l">
              <a:spcBef>
                <a:spcPts val="180"/>
              </a:spcBef>
              <a:spcAft>
                <a:spcPts val="0"/>
              </a:spcAft>
              <a:buClr>
                <a:schemeClr val="dk1"/>
              </a:buClr>
              <a:buSzPts val="900"/>
              <a:buNone/>
              <a:defRPr sz="900"/>
            </a:lvl5pPr>
            <a:lvl6pPr marL="2743200" lvl="5" indent="-228600" algn="l">
              <a:spcBef>
                <a:spcPts val="180"/>
              </a:spcBef>
              <a:spcAft>
                <a:spcPts val="0"/>
              </a:spcAft>
              <a:buClr>
                <a:schemeClr val="dk1"/>
              </a:buClr>
              <a:buSzPts val="900"/>
              <a:buNone/>
              <a:defRPr sz="900"/>
            </a:lvl6pPr>
            <a:lvl7pPr marL="3200400" lvl="6" indent="-228600" algn="l">
              <a:spcBef>
                <a:spcPts val="180"/>
              </a:spcBef>
              <a:spcAft>
                <a:spcPts val="0"/>
              </a:spcAft>
              <a:buClr>
                <a:schemeClr val="dk1"/>
              </a:buClr>
              <a:buSzPts val="900"/>
              <a:buNone/>
              <a:defRPr sz="900"/>
            </a:lvl7pPr>
            <a:lvl8pPr marL="3657600" lvl="7" indent="-228600" algn="l">
              <a:spcBef>
                <a:spcPts val="180"/>
              </a:spcBef>
              <a:spcAft>
                <a:spcPts val="0"/>
              </a:spcAft>
              <a:buClr>
                <a:schemeClr val="dk1"/>
              </a:buClr>
              <a:buSzPts val="900"/>
              <a:buNone/>
              <a:defRPr sz="900"/>
            </a:lvl8pPr>
            <a:lvl9pPr marL="4114800" lvl="8" indent="-228600" algn="l">
              <a:spcBef>
                <a:spcPts val="180"/>
              </a:spcBef>
              <a:spcAft>
                <a:spcPts val="0"/>
              </a:spcAft>
              <a:buClr>
                <a:schemeClr val="dk1"/>
              </a:buClr>
              <a:buSzPts val="900"/>
              <a:buNone/>
              <a:defRPr sz="900"/>
            </a:lvl9pPr>
          </a:lstStyle>
          <a:p>
            <a:endParaRPr/>
          </a:p>
        </p:txBody>
      </p:sp>
      <p:sp>
        <p:nvSpPr>
          <p:cNvPr id="65" name="Google Shape;65;p19"/>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6" name="Google Shape;66;p19"/>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7" name="Google Shape;67;p19"/>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68"/>
        <p:cNvGrpSpPr/>
        <p:nvPr/>
      </p:nvGrpSpPr>
      <p:grpSpPr>
        <a:xfrm>
          <a:off x="0" y="0"/>
          <a:ext cx="0" cy="0"/>
          <a:chOff x="0" y="0"/>
          <a:chExt cx="0" cy="0"/>
        </a:xfrm>
      </p:grpSpPr>
      <p:sp>
        <p:nvSpPr>
          <p:cNvPr id="69" name="Google Shape;69;p20"/>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0" name="Google Shape;70;p20"/>
          <p:cNvSpPr txBox="1">
            <a:spLocks noGrp="1"/>
          </p:cNvSpPr>
          <p:nvPr>
            <p:ph type="body" idx="1"/>
          </p:nvPr>
        </p:nvSpPr>
        <p:spPr>
          <a:xfrm rot="5400000">
            <a:off x="2309019" y="-251618"/>
            <a:ext cx="4525963" cy="8229600"/>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71" name="Google Shape;71;p20"/>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2" name="Google Shape;72;p20"/>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3" name="Google Shape;73;p20"/>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74"/>
        <p:cNvGrpSpPr/>
        <p:nvPr/>
      </p:nvGrpSpPr>
      <p:grpSpPr>
        <a:xfrm>
          <a:off x="0" y="0"/>
          <a:ext cx="0" cy="0"/>
          <a:chOff x="0" y="0"/>
          <a:chExt cx="0" cy="0"/>
        </a:xfrm>
      </p:grpSpPr>
      <p:sp>
        <p:nvSpPr>
          <p:cNvPr id="75" name="Google Shape;75;p21"/>
          <p:cNvSpPr txBox="1">
            <a:spLocks noGrp="1"/>
          </p:cNvSpPr>
          <p:nvPr>
            <p:ph type="title"/>
          </p:nvPr>
        </p:nvSpPr>
        <p:spPr>
          <a:xfrm rot="5400000">
            <a:off x="4732338" y="2171701"/>
            <a:ext cx="5851525" cy="20574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6" name="Google Shape;76;p21"/>
          <p:cNvSpPr txBox="1">
            <a:spLocks noGrp="1"/>
          </p:cNvSpPr>
          <p:nvPr>
            <p:ph type="body" idx="1"/>
          </p:nvPr>
        </p:nvSpPr>
        <p:spPr>
          <a:xfrm rot="5400000">
            <a:off x="541338" y="190500"/>
            <a:ext cx="5851525" cy="6019800"/>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77" name="Google Shape;77;p21"/>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8" name="Google Shape;78;p21"/>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9" name="Google Shape;79;p21"/>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sp>
        <p:nvSpPr>
          <p:cNvPr id="6" name="Google Shape;6;p10"/>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marR="0" lvl="0" algn="ctr" rtl="0">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7" name="Google Shape;7;p10"/>
          <p:cNvSpPr txBox="1">
            <a:spLocks noGrp="1"/>
          </p:cNvSpPr>
          <p:nvPr>
            <p:ph type="body" idx="1"/>
          </p:nvPr>
        </p:nvSpPr>
        <p:spPr>
          <a:xfrm>
            <a:off x="457200" y="1600200"/>
            <a:ext cx="8229600" cy="4525963"/>
          </a:xfrm>
          <a:prstGeom prst="rect">
            <a:avLst/>
          </a:prstGeom>
          <a:noFill/>
          <a:ln>
            <a:noFill/>
          </a:ln>
        </p:spPr>
        <p:txBody>
          <a:bodyPr spcFirstLastPara="1" wrap="square" lIns="91425" tIns="45700" rIns="91425" bIns="45700" anchor="t" anchorCtr="0">
            <a:normAutofit/>
          </a:bodyPr>
          <a:lstStyle>
            <a:lvl1pPr marL="457200" marR="0" lvl="0" indent="-431800" algn="l" rtl="0">
              <a:spcBef>
                <a:spcPts val="640"/>
              </a:spcBef>
              <a:spcAft>
                <a:spcPts val="0"/>
              </a:spcAft>
              <a:buClr>
                <a:schemeClr val="dk1"/>
              </a:buClr>
              <a:buSzPts val="3200"/>
              <a:buFont typeface="Arial"/>
              <a:buChar char="•"/>
              <a:defRPr sz="3200" b="0" i="0" u="none" strike="noStrike" cap="none">
                <a:solidFill>
                  <a:schemeClr val="dk1"/>
                </a:solidFill>
                <a:latin typeface="Calibri"/>
                <a:ea typeface="Calibri"/>
                <a:cs typeface="Calibri"/>
                <a:sym typeface="Calibri"/>
              </a:defRPr>
            </a:lvl1pPr>
            <a:lvl2pPr marL="914400" marR="0" lvl="1" indent="-406400" algn="l" rtl="0">
              <a:spcBef>
                <a:spcPts val="56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2pPr>
            <a:lvl3pPr marL="1371600" marR="0" lvl="2" indent="-381000" algn="l" rtl="0">
              <a:spcBef>
                <a:spcPts val="48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3pPr>
            <a:lvl4pPr marL="1828800" marR="0" lvl="3"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4pPr>
            <a:lvl5pPr marL="2286000" marR="0" lvl="4"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5pPr>
            <a:lvl6pPr marL="2743200" marR="0" lvl="5"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6pPr>
            <a:lvl7pPr marL="3200400" marR="0" lvl="6"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7pPr>
            <a:lvl8pPr marL="3657600" marR="0" lvl="7"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8pPr>
            <a:lvl9pPr marL="4114800" marR="0" lvl="8"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9pPr>
          </a:lstStyle>
          <a:p>
            <a:endParaRPr/>
          </a:p>
        </p:txBody>
      </p:sp>
      <p:sp>
        <p:nvSpPr>
          <p:cNvPr id="8" name="Google Shape;8;p10"/>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9" name="Google Shape;9;p10"/>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0" name="Google Shape;10;p10"/>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888888"/>
                </a:solidFill>
                <a:latin typeface="Calibri"/>
                <a:ea typeface="Calibri"/>
                <a:cs typeface="Calibri"/>
                <a:sym typeface="Calibri"/>
              </a:defRPr>
            </a:lvl1pPr>
            <a:lvl2pPr marL="0" marR="0" lvl="1" indent="0" algn="r" rtl="0">
              <a:spcBef>
                <a:spcPts val="0"/>
              </a:spcBef>
              <a:buNone/>
              <a:defRPr sz="1200" b="0" i="0" u="none" strike="noStrike" cap="none">
                <a:solidFill>
                  <a:srgbClr val="888888"/>
                </a:solidFill>
                <a:latin typeface="Calibri"/>
                <a:ea typeface="Calibri"/>
                <a:cs typeface="Calibri"/>
                <a:sym typeface="Calibri"/>
              </a:defRPr>
            </a:lvl2pPr>
            <a:lvl3pPr marL="0" marR="0" lvl="2" indent="0" algn="r" rtl="0">
              <a:spcBef>
                <a:spcPts val="0"/>
              </a:spcBef>
              <a:buNone/>
              <a:defRPr sz="1200" b="0" i="0" u="none" strike="noStrike" cap="none">
                <a:solidFill>
                  <a:srgbClr val="888888"/>
                </a:solidFill>
                <a:latin typeface="Calibri"/>
                <a:ea typeface="Calibri"/>
                <a:cs typeface="Calibri"/>
                <a:sym typeface="Calibri"/>
              </a:defRPr>
            </a:lvl3pPr>
            <a:lvl4pPr marL="0" marR="0" lvl="3" indent="0" algn="r" rtl="0">
              <a:spcBef>
                <a:spcPts val="0"/>
              </a:spcBef>
              <a:buNone/>
              <a:defRPr sz="1200" b="0" i="0" u="none" strike="noStrike" cap="none">
                <a:solidFill>
                  <a:srgbClr val="888888"/>
                </a:solidFill>
                <a:latin typeface="Calibri"/>
                <a:ea typeface="Calibri"/>
                <a:cs typeface="Calibri"/>
                <a:sym typeface="Calibri"/>
              </a:defRPr>
            </a:lvl4pPr>
            <a:lvl5pPr marL="0" marR="0" lvl="4" indent="0" algn="r" rtl="0">
              <a:spcBef>
                <a:spcPts val="0"/>
              </a:spcBef>
              <a:buNone/>
              <a:defRPr sz="1200" b="0" i="0" u="none" strike="noStrike" cap="none">
                <a:solidFill>
                  <a:srgbClr val="888888"/>
                </a:solidFill>
                <a:latin typeface="Calibri"/>
                <a:ea typeface="Calibri"/>
                <a:cs typeface="Calibri"/>
                <a:sym typeface="Calibri"/>
              </a:defRPr>
            </a:lvl5pPr>
            <a:lvl6pPr marL="0" marR="0" lvl="5" indent="0" algn="r" rtl="0">
              <a:spcBef>
                <a:spcPts val="0"/>
              </a:spcBef>
              <a:buNone/>
              <a:defRPr sz="1200" b="0" i="0" u="none" strike="noStrike" cap="none">
                <a:solidFill>
                  <a:srgbClr val="888888"/>
                </a:solidFill>
                <a:latin typeface="Calibri"/>
                <a:ea typeface="Calibri"/>
                <a:cs typeface="Calibri"/>
                <a:sym typeface="Calibri"/>
              </a:defRPr>
            </a:lvl6pPr>
            <a:lvl7pPr marL="0" marR="0" lvl="6" indent="0" algn="r" rtl="0">
              <a:spcBef>
                <a:spcPts val="0"/>
              </a:spcBef>
              <a:buNone/>
              <a:defRPr sz="1200" b="0" i="0" u="none" strike="noStrike" cap="none">
                <a:solidFill>
                  <a:srgbClr val="888888"/>
                </a:solidFill>
                <a:latin typeface="Calibri"/>
                <a:ea typeface="Calibri"/>
                <a:cs typeface="Calibri"/>
                <a:sym typeface="Calibri"/>
              </a:defRPr>
            </a:lvl7pPr>
            <a:lvl8pPr marL="0" marR="0" lvl="7" indent="0" algn="r" rtl="0">
              <a:spcBef>
                <a:spcPts val="0"/>
              </a:spcBef>
              <a:buNone/>
              <a:defRPr sz="1200" b="0" i="0" u="none" strike="noStrike" cap="none">
                <a:solidFill>
                  <a:srgbClr val="888888"/>
                </a:solidFill>
                <a:latin typeface="Calibri"/>
                <a:ea typeface="Calibri"/>
                <a:cs typeface="Calibri"/>
                <a:sym typeface="Calibri"/>
              </a:defRPr>
            </a:lvl8pPr>
            <a:lvl9pPr marL="0" marR="0" lvl="8" indent="0" algn="r" rtl="0">
              <a:spcBef>
                <a:spcPts val="0"/>
              </a:spcBef>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3.jp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1.xml"/><Relationship Id="rId5" Type="http://schemas.openxmlformats.org/officeDocument/2006/relationships/image" Target="../media/image4.png"/><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1.xml"/><Relationship Id="rId5" Type="http://schemas.openxmlformats.org/officeDocument/2006/relationships/image" Target="../media/image5.png"/><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image" Target="../media/image1.png"/><Relationship Id="rId7"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1.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1.xml"/><Relationship Id="rId6" Type="http://schemas.openxmlformats.org/officeDocument/2006/relationships/image" Target="../media/image10.png"/><Relationship Id="rId5" Type="http://schemas.openxmlformats.org/officeDocument/2006/relationships/image" Target="../media/image2.png"/><Relationship Id="rId4" Type="http://schemas.openxmlformats.org/officeDocument/2006/relationships/image" Target="../media/image1.png"/></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13.png"/><Relationship Id="rId2" Type="http://schemas.openxmlformats.org/officeDocument/2006/relationships/notesSlide" Target="../notesSlides/notesSlide6.xml"/><Relationship Id="rId1" Type="http://schemas.openxmlformats.org/officeDocument/2006/relationships/slideLayout" Target="../slideLayouts/slideLayout1.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8" Type="http://schemas.openxmlformats.org/officeDocument/2006/relationships/image" Target="../media/image17.png"/><Relationship Id="rId3" Type="http://schemas.openxmlformats.org/officeDocument/2006/relationships/image" Target="../media/image1.png"/><Relationship Id="rId7" Type="http://schemas.openxmlformats.org/officeDocument/2006/relationships/image" Target="../media/image16.png"/><Relationship Id="rId2" Type="http://schemas.openxmlformats.org/officeDocument/2006/relationships/notesSlide" Target="../notesSlides/notesSlide7.xml"/><Relationship Id="rId1" Type="http://schemas.openxmlformats.org/officeDocument/2006/relationships/slideLayout" Target="../slideLayouts/slideLayout1.xml"/><Relationship Id="rId6" Type="http://schemas.openxmlformats.org/officeDocument/2006/relationships/image" Target="../media/image15.png"/><Relationship Id="rId5" Type="http://schemas.openxmlformats.org/officeDocument/2006/relationships/image" Target="../media/image14.png"/><Relationship Id="rId10" Type="http://schemas.openxmlformats.org/officeDocument/2006/relationships/image" Target="../media/image19.png"/><Relationship Id="rId4" Type="http://schemas.openxmlformats.org/officeDocument/2006/relationships/image" Target="../media/image2.png"/><Relationship Id="rId9" Type="http://schemas.openxmlformats.org/officeDocument/2006/relationships/image" Target="../media/image18.png"/></Relationships>
</file>

<file path=ppt/slides/_rels/slide8.xml.rels><?xml version="1.0" encoding="UTF-8" standalone="yes"?>
<Relationships xmlns="http://schemas.openxmlformats.org/package/2006/relationships"><Relationship Id="rId8" Type="http://schemas.openxmlformats.org/officeDocument/2006/relationships/image" Target="../media/image21.png"/><Relationship Id="rId13" Type="http://schemas.openxmlformats.org/officeDocument/2006/relationships/image" Target="../media/image25.png"/><Relationship Id="rId3" Type="http://schemas.openxmlformats.org/officeDocument/2006/relationships/image" Target="../media/image1.png"/><Relationship Id="rId7" Type="http://schemas.openxmlformats.org/officeDocument/2006/relationships/image" Target="../media/image20.png"/><Relationship Id="rId12" Type="http://schemas.openxmlformats.org/officeDocument/2006/relationships/image" Target="../media/image24.png"/><Relationship Id="rId2" Type="http://schemas.openxmlformats.org/officeDocument/2006/relationships/notesSlide" Target="../notesSlides/notesSlide8.xml"/><Relationship Id="rId16" Type="http://schemas.openxmlformats.org/officeDocument/2006/relationships/image" Target="../media/image28.png"/><Relationship Id="rId1" Type="http://schemas.openxmlformats.org/officeDocument/2006/relationships/slideLayout" Target="../slideLayouts/slideLayout1.xml"/><Relationship Id="rId6" Type="http://schemas.openxmlformats.org/officeDocument/2006/relationships/image" Target="../media/image13.png"/><Relationship Id="rId11" Type="http://schemas.openxmlformats.org/officeDocument/2006/relationships/image" Target="../media/image19.png"/><Relationship Id="rId5" Type="http://schemas.openxmlformats.org/officeDocument/2006/relationships/image" Target="../media/image11.png"/><Relationship Id="rId15" Type="http://schemas.openxmlformats.org/officeDocument/2006/relationships/image" Target="../media/image27.png"/><Relationship Id="rId10" Type="http://schemas.openxmlformats.org/officeDocument/2006/relationships/image" Target="../media/image23.png"/><Relationship Id="rId4" Type="http://schemas.openxmlformats.org/officeDocument/2006/relationships/image" Target="../media/image2.png"/><Relationship Id="rId9" Type="http://schemas.openxmlformats.org/officeDocument/2006/relationships/image" Target="../media/image22.png"/><Relationship Id="rId14" Type="http://schemas.openxmlformats.org/officeDocument/2006/relationships/image" Target="../media/image26.png"/></Relationships>
</file>

<file path=ppt/slides/_rels/slide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9.xml"/><Relationship Id="rId1" Type="http://schemas.openxmlformats.org/officeDocument/2006/relationships/slideLayout" Target="../slideLayouts/slideLayout1.xml"/><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83"/>
        <p:cNvGrpSpPr/>
        <p:nvPr/>
      </p:nvGrpSpPr>
      <p:grpSpPr>
        <a:xfrm>
          <a:off x="0" y="0"/>
          <a:ext cx="0" cy="0"/>
          <a:chOff x="0" y="0"/>
          <a:chExt cx="0" cy="0"/>
        </a:xfrm>
      </p:grpSpPr>
      <p:sp>
        <p:nvSpPr>
          <p:cNvPr id="84" name="Google Shape;84;g3f4b85590c9_0_0"/>
          <p:cNvSpPr txBox="1"/>
          <p:nvPr/>
        </p:nvSpPr>
        <p:spPr>
          <a:xfrm>
            <a:off x="1484800" y="2190400"/>
            <a:ext cx="13865700" cy="20319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US" sz="6000">
                <a:solidFill>
                  <a:schemeClr val="dk1"/>
                </a:solidFill>
                <a:latin typeface="Calibri"/>
                <a:ea typeface="Calibri"/>
                <a:cs typeface="Calibri"/>
                <a:sym typeface="Calibri"/>
              </a:rPr>
              <a:t>LCHS4010</a:t>
            </a:r>
            <a:endParaRPr sz="6000">
              <a:solidFill>
                <a:schemeClr val="dk1"/>
              </a:solidFill>
              <a:latin typeface="Calibri"/>
              <a:ea typeface="Calibri"/>
              <a:cs typeface="Calibri"/>
              <a:sym typeface="Calibri"/>
            </a:endParaRPr>
          </a:p>
          <a:p>
            <a:pPr marL="0" lvl="0" indent="0" algn="l" rtl="0">
              <a:spcBef>
                <a:spcPts val="0"/>
              </a:spcBef>
              <a:spcAft>
                <a:spcPts val="0"/>
              </a:spcAft>
              <a:buNone/>
            </a:pPr>
            <a:r>
              <a:rPr lang="en-US" sz="6000">
                <a:solidFill>
                  <a:schemeClr val="dk1"/>
                </a:solidFill>
                <a:latin typeface="Calibri"/>
                <a:ea typeface="Calibri"/>
                <a:cs typeface="Calibri"/>
                <a:sym typeface="Calibri"/>
              </a:rPr>
              <a:t>Psychology in Health and Social Care</a:t>
            </a:r>
            <a:endParaRPr sz="6000">
              <a:solidFill>
                <a:schemeClr val="dk1"/>
              </a:solidFill>
              <a:latin typeface="Calibri"/>
              <a:ea typeface="Calibri"/>
              <a:cs typeface="Calibri"/>
              <a:sym typeface="Calibri"/>
            </a:endParaRPr>
          </a:p>
        </p:txBody>
      </p:sp>
      <p:sp>
        <p:nvSpPr>
          <p:cNvPr id="85" name="Google Shape;85;g3f4b85590c9_0_0"/>
          <p:cNvSpPr txBox="1"/>
          <p:nvPr/>
        </p:nvSpPr>
        <p:spPr>
          <a:xfrm>
            <a:off x="1484800" y="5371900"/>
            <a:ext cx="11373000" cy="16623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US" sz="3200">
                <a:solidFill>
                  <a:schemeClr val="dk1"/>
                </a:solidFill>
                <a:latin typeface="Calibri"/>
                <a:ea typeface="Calibri"/>
                <a:cs typeface="Calibri"/>
                <a:sym typeface="Calibri"/>
              </a:rPr>
              <a:t>Student Name: Folake  Monsurat  Alabi</a:t>
            </a:r>
            <a:endParaRPr sz="3200">
              <a:solidFill>
                <a:schemeClr val="dk1"/>
              </a:solidFill>
              <a:latin typeface="Calibri"/>
              <a:ea typeface="Calibri"/>
              <a:cs typeface="Calibri"/>
              <a:sym typeface="Calibri"/>
            </a:endParaRPr>
          </a:p>
          <a:p>
            <a:pPr marL="0" lvl="0" indent="0" algn="l" rtl="0">
              <a:spcBef>
                <a:spcPts val="0"/>
              </a:spcBef>
              <a:spcAft>
                <a:spcPts val="0"/>
              </a:spcAft>
              <a:buNone/>
            </a:pPr>
            <a:r>
              <a:rPr lang="en-US" sz="3200">
                <a:solidFill>
                  <a:schemeClr val="dk1"/>
                </a:solidFill>
                <a:latin typeface="Calibri"/>
                <a:ea typeface="Calibri"/>
                <a:cs typeface="Calibri"/>
                <a:sym typeface="Calibri"/>
              </a:rPr>
              <a:t>Student Number 2513650</a:t>
            </a:r>
            <a:endParaRPr sz="3200">
              <a:solidFill>
                <a:schemeClr val="dk1"/>
              </a:solidFill>
              <a:latin typeface="Calibri"/>
              <a:ea typeface="Calibri"/>
              <a:cs typeface="Calibri"/>
              <a:sym typeface="Calibri"/>
            </a:endParaRPr>
          </a:p>
          <a:p>
            <a:pPr marL="0" lvl="0" indent="0" algn="l" rtl="0">
              <a:spcBef>
                <a:spcPts val="0"/>
              </a:spcBef>
              <a:spcAft>
                <a:spcPts val="0"/>
              </a:spcAft>
              <a:buNone/>
            </a:pPr>
            <a:r>
              <a:rPr lang="en-US" sz="3200">
                <a:solidFill>
                  <a:schemeClr val="dk1"/>
                </a:solidFill>
                <a:latin typeface="Calibri"/>
                <a:ea typeface="Calibri"/>
                <a:cs typeface="Calibri"/>
                <a:sym typeface="Calibri"/>
              </a:rPr>
              <a:t>Lecturer’s name: Peace  Ukachukwu</a:t>
            </a:r>
            <a:endParaRPr sz="3200">
              <a:solidFill>
                <a:schemeClr val="dk1"/>
              </a:solidFill>
              <a:latin typeface="Calibri"/>
              <a:ea typeface="Calibri"/>
              <a:cs typeface="Calibri"/>
              <a:sym typeface="Calibri"/>
            </a:endParaRPr>
          </a:p>
        </p:txBody>
      </p:sp>
      <p:sp>
        <p:nvSpPr>
          <p:cNvPr id="86" name="Google Shape;86;g3f4b85590c9_0_0"/>
          <p:cNvSpPr/>
          <p:nvPr/>
        </p:nvSpPr>
        <p:spPr>
          <a:xfrm rot="2601805" flipH="1">
            <a:off x="-577228" y="-1282926"/>
            <a:ext cx="2663856" cy="5357565"/>
          </a:xfrm>
          <a:custGeom>
            <a:avLst/>
            <a:gdLst/>
            <a:ahLst/>
            <a:cxnLst/>
            <a:rect l="l" t="t" r="r" b="b"/>
            <a:pathLst>
              <a:path w="2869123" h="5635777" extrusionOk="0">
                <a:moveTo>
                  <a:pt x="2869123" y="0"/>
                </a:moveTo>
                <a:lnTo>
                  <a:pt x="0" y="0"/>
                </a:lnTo>
                <a:lnTo>
                  <a:pt x="0" y="5635777"/>
                </a:lnTo>
                <a:lnTo>
                  <a:pt x="2869123" y="5635777"/>
                </a:lnTo>
                <a:lnTo>
                  <a:pt x="2869123" y="0"/>
                </a:lnTo>
                <a:close/>
              </a:path>
            </a:pathLst>
          </a:custGeom>
          <a:blipFill rotWithShape="1">
            <a:blip r:embed="rId3">
              <a:alphaModFix/>
            </a:blip>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87" name="Google Shape;87;g3f4b85590c9_0_0"/>
          <p:cNvSpPr/>
          <p:nvPr/>
        </p:nvSpPr>
        <p:spPr>
          <a:xfrm rot="137437" flipH="1">
            <a:off x="944415" y="6855546"/>
            <a:ext cx="2512490" cy="5638313"/>
          </a:xfrm>
          <a:custGeom>
            <a:avLst/>
            <a:gdLst/>
            <a:ahLst/>
            <a:cxnLst/>
            <a:rect l="l" t="t" r="r" b="b"/>
            <a:pathLst>
              <a:path w="2869123" h="5635777" extrusionOk="0">
                <a:moveTo>
                  <a:pt x="2869123" y="0"/>
                </a:moveTo>
                <a:lnTo>
                  <a:pt x="0" y="0"/>
                </a:lnTo>
                <a:lnTo>
                  <a:pt x="0" y="5635777"/>
                </a:lnTo>
                <a:lnTo>
                  <a:pt x="2869123" y="5635777"/>
                </a:lnTo>
                <a:lnTo>
                  <a:pt x="2869123" y="0"/>
                </a:lnTo>
                <a:close/>
              </a:path>
            </a:pathLst>
          </a:custGeom>
          <a:blipFill rotWithShape="1">
            <a:blip r:embed="rId3">
              <a:alphaModFix/>
            </a:blip>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88" name="Google Shape;88;g3f4b85590c9_0_0"/>
          <p:cNvSpPr/>
          <p:nvPr/>
        </p:nvSpPr>
        <p:spPr>
          <a:xfrm>
            <a:off x="12744458" y="6"/>
            <a:ext cx="6096699" cy="4202368"/>
          </a:xfrm>
          <a:custGeom>
            <a:avLst/>
            <a:gdLst/>
            <a:ahLst/>
            <a:cxnLst/>
            <a:rect l="l" t="t" r="r" b="b"/>
            <a:pathLst>
              <a:path w="6967656" h="4202368" extrusionOk="0">
                <a:moveTo>
                  <a:pt x="0" y="0"/>
                </a:moveTo>
                <a:lnTo>
                  <a:pt x="6967656" y="0"/>
                </a:lnTo>
                <a:lnTo>
                  <a:pt x="6967656" y="4202367"/>
                </a:lnTo>
                <a:lnTo>
                  <a:pt x="0" y="4202367"/>
                </a:lnTo>
                <a:lnTo>
                  <a:pt x="0" y="0"/>
                </a:lnTo>
                <a:close/>
              </a:path>
            </a:pathLst>
          </a:custGeom>
          <a:blipFill rotWithShape="1">
            <a:blip r:embed="rId4">
              <a:alphaModFix/>
            </a:blip>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pic>
        <p:nvPicPr>
          <p:cNvPr id="89" name="Google Shape;89;g3f4b85590c9_0_0" descr="UWTSD logo | Discover Dylan Thomas"/>
          <p:cNvPicPr preferRelativeResize="0"/>
          <p:nvPr/>
        </p:nvPicPr>
        <p:blipFill rotWithShape="1">
          <a:blip r:embed="rId5">
            <a:alphaModFix/>
          </a:blip>
          <a:srcRect/>
          <a:stretch/>
        </p:blipFill>
        <p:spPr>
          <a:xfrm>
            <a:off x="2172691" y="881575"/>
            <a:ext cx="5822025" cy="1308825"/>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08"/>
        <p:cNvGrpSpPr/>
        <p:nvPr/>
      </p:nvGrpSpPr>
      <p:grpSpPr>
        <a:xfrm>
          <a:off x="0" y="0"/>
          <a:ext cx="0" cy="0"/>
          <a:chOff x="0" y="0"/>
          <a:chExt cx="0" cy="0"/>
        </a:xfrm>
      </p:grpSpPr>
      <p:grpSp>
        <p:nvGrpSpPr>
          <p:cNvPr id="109" name="Google Shape;109;p2"/>
          <p:cNvGrpSpPr/>
          <p:nvPr/>
        </p:nvGrpSpPr>
        <p:grpSpPr>
          <a:xfrm>
            <a:off x="1205440" y="5757882"/>
            <a:ext cx="4624990" cy="3025978"/>
            <a:chOff x="0" y="-28575"/>
            <a:chExt cx="552189" cy="426010"/>
          </a:xfrm>
        </p:grpSpPr>
        <p:sp>
          <p:nvSpPr>
            <p:cNvPr id="110" name="Google Shape;110;p2"/>
            <p:cNvSpPr/>
            <p:nvPr/>
          </p:nvSpPr>
          <p:spPr>
            <a:xfrm>
              <a:off x="0" y="0"/>
              <a:ext cx="552189" cy="397435"/>
            </a:xfrm>
            <a:custGeom>
              <a:avLst/>
              <a:gdLst/>
              <a:ahLst/>
              <a:cxnLst/>
              <a:rect l="l" t="t" r="r" b="b"/>
              <a:pathLst>
                <a:path w="552189" h="397435" extrusionOk="0">
                  <a:moveTo>
                    <a:pt x="24847" y="0"/>
                  </a:moveTo>
                  <a:lnTo>
                    <a:pt x="527341" y="0"/>
                  </a:lnTo>
                  <a:cubicBezTo>
                    <a:pt x="533931" y="0"/>
                    <a:pt x="540251" y="2618"/>
                    <a:pt x="544911" y="7278"/>
                  </a:cubicBezTo>
                  <a:cubicBezTo>
                    <a:pt x="549571" y="11937"/>
                    <a:pt x="552189" y="18257"/>
                    <a:pt x="552189" y="24847"/>
                  </a:cubicBezTo>
                  <a:lnTo>
                    <a:pt x="552189" y="372588"/>
                  </a:lnTo>
                  <a:cubicBezTo>
                    <a:pt x="552189" y="379178"/>
                    <a:pt x="549571" y="385498"/>
                    <a:pt x="544911" y="390157"/>
                  </a:cubicBezTo>
                  <a:cubicBezTo>
                    <a:pt x="540251" y="394817"/>
                    <a:pt x="533931" y="397435"/>
                    <a:pt x="527341" y="397435"/>
                  </a:cubicBezTo>
                  <a:lnTo>
                    <a:pt x="24847" y="397435"/>
                  </a:lnTo>
                  <a:cubicBezTo>
                    <a:pt x="18257" y="397435"/>
                    <a:pt x="11937" y="394817"/>
                    <a:pt x="7278" y="390157"/>
                  </a:cubicBezTo>
                  <a:cubicBezTo>
                    <a:pt x="2618" y="385498"/>
                    <a:pt x="0" y="379178"/>
                    <a:pt x="0" y="372588"/>
                  </a:cubicBezTo>
                  <a:lnTo>
                    <a:pt x="0" y="24847"/>
                  </a:lnTo>
                  <a:cubicBezTo>
                    <a:pt x="0" y="18257"/>
                    <a:pt x="2618" y="11937"/>
                    <a:pt x="7278" y="7278"/>
                  </a:cubicBezTo>
                  <a:cubicBezTo>
                    <a:pt x="11937" y="2618"/>
                    <a:pt x="18257" y="0"/>
                    <a:pt x="24847" y="0"/>
                  </a:cubicBezTo>
                  <a:close/>
                </a:path>
              </a:pathLst>
            </a:custGeom>
            <a:solidFill>
              <a:srgbClr val="6BA15D"/>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111" name="Google Shape;111;p2"/>
            <p:cNvSpPr txBox="1"/>
            <p:nvPr/>
          </p:nvSpPr>
          <p:spPr>
            <a:xfrm>
              <a:off x="0" y="-28575"/>
              <a:ext cx="552189" cy="426010"/>
            </a:xfrm>
            <a:prstGeom prst="rect">
              <a:avLst/>
            </a:prstGeom>
            <a:noFill/>
            <a:ln>
              <a:noFill/>
            </a:ln>
          </p:spPr>
          <p:txBody>
            <a:bodyPr spcFirstLastPara="1" wrap="square" lIns="50800" tIns="50800" rIns="50800" bIns="50800" anchor="ctr" anchorCtr="0">
              <a:noAutofit/>
            </a:bodyPr>
            <a:lstStyle/>
            <a:p>
              <a:pPr marL="0" marR="0" lvl="0" indent="0" algn="ctr" rtl="0">
                <a:lnSpc>
                  <a:spcPct val="140000"/>
                </a:lnSpc>
                <a:spcBef>
                  <a:spcPts val="0"/>
                </a:spcBef>
                <a:spcAft>
                  <a:spcPts val="0"/>
                </a:spcAft>
                <a:buNone/>
              </a:pPr>
              <a:endParaRPr sz="1800">
                <a:solidFill>
                  <a:schemeClr val="dk1"/>
                </a:solidFill>
                <a:latin typeface="Calibri"/>
                <a:ea typeface="Calibri"/>
                <a:cs typeface="Calibri"/>
                <a:sym typeface="Calibri"/>
              </a:endParaRPr>
            </a:p>
          </p:txBody>
        </p:sp>
      </p:grpSp>
      <p:sp>
        <p:nvSpPr>
          <p:cNvPr id="112" name="Google Shape;112;p2"/>
          <p:cNvSpPr/>
          <p:nvPr/>
        </p:nvSpPr>
        <p:spPr>
          <a:xfrm rot="2380912" flipH="1">
            <a:off x="-2113023" y="-2216972"/>
            <a:ext cx="2869123" cy="5635777"/>
          </a:xfrm>
          <a:custGeom>
            <a:avLst/>
            <a:gdLst/>
            <a:ahLst/>
            <a:cxnLst/>
            <a:rect l="l" t="t" r="r" b="b"/>
            <a:pathLst>
              <a:path w="2869123" h="5635777" extrusionOk="0">
                <a:moveTo>
                  <a:pt x="2869123" y="0"/>
                </a:moveTo>
                <a:lnTo>
                  <a:pt x="0" y="0"/>
                </a:lnTo>
                <a:lnTo>
                  <a:pt x="0" y="5635777"/>
                </a:lnTo>
                <a:lnTo>
                  <a:pt x="2869123" y="5635777"/>
                </a:lnTo>
                <a:lnTo>
                  <a:pt x="2869123" y="0"/>
                </a:lnTo>
                <a:close/>
              </a:path>
            </a:pathLst>
          </a:custGeom>
          <a:blipFill rotWithShape="1">
            <a:blip r:embed="rId3">
              <a:alphaModFix/>
            </a:blip>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113" name="Google Shape;113;p2"/>
          <p:cNvSpPr/>
          <p:nvPr/>
        </p:nvSpPr>
        <p:spPr>
          <a:xfrm rot="122387" flipH="1">
            <a:off x="-1804076" y="6832405"/>
            <a:ext cx="2869123" cy="5635777"/>
          </a:xfrm>
          <a:custGeom>
            <a:avLst/>
            <a:gdLst/>
            <a:ahLst/>
            <a:cxnLst/>
            <a:rect l="l" t="t" r="r" b="b"/>
            <a:pathLst>
              <a:path w="2869123" h="5635777" extrusionOk="0">
                <a:moveTo>
                  <a:pt x="2869123" y="0"/>
                </a:moveTo>
                <a:lnTo>
                  <a:pt x="0" y="0"/>
                </a:lnTo>
                <a:lnTo>
                  <a:pt x="0" y="5635777"/>
                </a:lnTo>
                <a:lnTo>
                  <a:pt x="2869123" y="5635777"/>
                </a:lnTo>
                <a:lnTo>
                  <a:pt x="2869123" y="0"/>
                </a:lnTo>
                <a:close/>
              </a:path>
            </a:pathLst>
          </a:custGeom>
          <a:blipFill rotWithShape="1">
            <a:blip r:embed="rId3">
              <a:alphaModFix/>
            </a:blip>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114" name="Google Shape;114;p2"/>
          <p:cNvSpPr/>
          <p:nvPr/>
        </p:nvSpPr>
        <p:spPr>
          <a:xfrm rot="-5762144">
            <a:off x="15214352" y="-3002798"/>
            <a:ext cx="2869123" cy="5635777"/>
          </a:xfrm>
          <a:custGeom>
            <a:avLst/>
            <a:gdLst/>
            <a:ahLst/>
            <a:cxnLst/>
            <a:rect l="l" t="t" r="r" b="b"/>
            <a:pathLst>
              <a:path w="2869123" h="5635777" extrusionOk="0">
                <a:moveTo>
                  <a:pt x="0" y="0"/>
                </a:moveTo>
                <a:lnTo>
                  <a:pt x="2869123" y="0"/>
                </a:lnTo>
                <a:lnTo>
                  <a:pt x="2869123" y="5635777"/>
                </a:lnTo>
                <a:lnTo>
                  <a:pt x="0" y="5635777"/>
                </a:lnTo>
                <a:lnTo>
                  <a:pt x="0" y="0"/>
                </a:lnTo>
                <a:close/>
              </a:path>
            </a:pathLst>
          </a:custGeom>
          <a:blipFill rotWithShape="1">
            <a:blip r:embed="rId3">
              <a:alphaModFix/>
            </a:blip>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115" name="Google Shape;115;p2"/>
          <p:cNvSpPr txBox="1"/>
          <p:nvPr/>
        </p:nvSpPr>
        <p:spPr>
          <a:xfrm>
            <a:off x="2579035" y="1075218"/>
            <a:ext cx="13253410" cy="1990759"/>
          </a:xfrm>
          <a:prstGeom prst="rect">
            <a:avLst/>
          </a:prstGeom>
          <a:noFill/>
          <a:ln>
            <a:noFill/>
          </a:ln>
        </p:spPr>
        <p:txBody>
          <a:bodyPr spcFirstLastPara="1" wrap="square" lIns="0" tIns="0" rIns="0" bIns="0" anchor="t" anchorCtr="0">
            <a:spAutoFit/>
          </a:bodyPr>
          <a:lstStyle/>
          <a:p>
            <a:pPr marL="0" marR="0" lvl="0" indent="0" algn="ctr" rtl="0">
              <a:lnSpc>
                <a:spcPct val="98000"/>
              </a:lnSpc>
              <a:spcBef>
                <a:spcPts val="0"/>
              </a:spcBef>
              <a:spcAft>
                <a:spcPts val="0"/>
              </a:spcAft>
              <a:buNone/>
            </a:pPr>
            <a:r>
              <a:rPr lang="en-US" sz="7501" b="1">
                <a:solidFill>
                  <a:srgbClr val="000000"/>
                </a:solidFill>
                <a:latin typeface="Poppins"/>
                <a:ea typeface="Poppins"/>
                <a:cs typeface="Poppins"/>
                <a:sym typeface="Poppins"/>
              </a:rPr>
              <a:t>Isaac's Profile &amp; Immediate Vulnerabilities</a:t>
            </a:r>
            <a:endParaRPr/>
          </a:p>
        </p:txBody>
      </p:sp>
      <p:sp>
        <p:nvSpPr>
          <p:cNvPr id="116" name="Google Shape;116;p2"/>
          <p:cNvSpPr/>
          <p:nvPr/>
        </p:nvSpPr>
        <p:spPr>
          <a:xfrm>
            <a:off x="15832445" y="-2133693"/>
            <a:ext cx="6967656" cy="4202368"/>
          </a:xfrm>
          <a:custGeom>
            <a:avLst/>
            <a:gdLst/>
            <a:ahLst/>
            <a:cxnLst/>
            <a:rect l="l" t="t" r="r" b="b"/>
            <a:pathLst>
              <a:path w="6967656" h="4202368" extrusionOk="0">
                <a:moveTo>
                  <a:pt x="0" y="0"/>
                </a:moveTo>
                <a:lnTo>
                  <a:pt x="6967656" y="0"/>
                </a:lnTo>
                <a:lnTo>
                  <a:pt x="6967656" y="4202367"/>
                </a:lnTo>
                <a:lnTo>
                  <a:pt x="0" y="4202367"/>
                </a:lnTo>
                <a:lnTo>
                  <a:pt x="0" y="0"/>
                </a:lnTo>
                <a:close/>
              </a:path>
            </a:pathLst>
          </a:custGeom>
          <a:blipFill rotWithShape="1">
            <a:blip r:embed="rId4">
              <a:alphaModFix/>
            </a:blip>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grpSp>
        <p:nvGrpSpPr>
          <p:cNvPr id="117" name="Google Shape;117;p2"/>
          <p:cNvGrpSpPr/>
          <p:nvPr/>
        </p:nvGrpSpPr>
        <p:grpSpPr>
          <a:xfrm>
            <a:off x="12523295" y="5088293"/>
            <a:ext cx="4988104" cy="3108843"/>
            <a:chOff x="0" y="-28575"/>
            <a:chExt cx="595542" cy="371172"/>
          </a:xfrm>
        </p:grpSpPr>
        <p:sp>
          <p:nvSpPr>
            <p:cNvPr id="118" name="Google Shape;118;p2"/>
            <p:cNvSpPr/>
            <p:nvPr/>
          </p:nvSpPr>
          <p:spPr>
            <a:xfrm>
              <a:off x="0" y="0"/>
              <a:ext cx="595542" cy="342597"/>
            </a:xfrm>
            <a:custGeom>
              <a:avLst/>
              <a:gdLst/>
              <a:ahLst/>
              <a:cxnLst/>
              <a:rect l="l" t="t" r="r" b="b"/>
              <a:pathLst>
                <a:path w="595542" h="342597" extrusionOk="0">
                  <a:moveTo>
                    <a:pt x="23039" y="0"/>
                  </a:moveTo>
                  <a:lnTo>
                    <a:pt x="572503" y="0"/>
                  </a:lnTo>
                  <a:cubicBezTo>
                    <a:pt x="578613" y="0"/>
                    <a:pt x="584473" y="2427"/>
                    <a:pt x="588794" y="6748"/>
                  </a:cubicBezTo>
                  <a:cubicBezTo>
                    <a:pt x="593114" y="11068"/>
                    <a:pt x="595542" y="16928"/>
                    <a:pt x="595542" y="23039"/>
                  </a:cubicBezTo>
                  <a:lnTo>
                    <a:pt x="595542" y="319559"/>
                  </a:lnTo>
                  <a:cubicBezTo>
                    <a:pt x="595542" y="332282"/>
                    <a:pt x="585227" y="342597"/>
                    <a:pt x="572503" y="342597"/>
                  </a:cubicBezTo>
                  <a:lnTo>
                    <a:pt x="23039" y="342597"/>
                  </a:lnTo>
                  <a:cubicBezTo>
                    <a:pt x="10315" y="342597"/>
                    <a:pt x="0" y="332282"/>
                    <a:pt x="0" y="319559"/>
                  </a:cubicBezTo>
                  <a:lnTo>
                    <a:pt x="0" y="23039"/>
                  </a:lnTo>
                  <a:cubicBezTo>
                    <a:pt x="0" y="10315"/>
                    <a:pt x="10315" y="0"/>
                    <a:pt x="23039" y="0"/>
                  </a:cubicBezTo>
                  <a:close/>
                </a:path>
              </a:pathLst>
            </a:custGeom>
            <a:solidFill>
              <a:srgbClr val="6BA15D"/>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119" name="Google Shape;119;p2"/>
            <p:cNvSpPr txBox="1"/>
            <p:nvPr/>
          </p:nvSpPr>
          <p:spPr>
            <a:xfrm>
              <a:off x="0" y="-28575"/>
              <a:ext cx="595542" cy="371172"/>
            </a:xfrm>
            <a:prstGeom prst="rect">
              <a:avLst/>
            </a:prstGeom>
            <a:noFill/>
            <a:ln>
              <a:noFill/>
            </a:ln>
          </p:spPr>
          <p:txBody>
            <a:bodyPr spcFirstLastPara="1" wrap="square" lIns="50800" tIns="50800" rIns="50800" bIns="50800" anchor="ctr" anchorCtr="0">
              <a:noAutofit/>
            </a:bodyPr>
            <a:lstStyle/>
            <a:p>
              <a:pPr marL="0" marR="0" lvl="0" indent="0" algn="ctr" rtl="0">
                <a:lnSpc>
                  <a:spcPct val="140000"/>
                </a:lnSpc>
                <a:spcBef>
                  <a:spcPts val="0"/>
                </a:spcBef>
                <a:spcAft>
                  <a:spcPts val="0"/>
                </a:spcAft>
                <a:buNone/>
              </a:pPr>
              <a:endParaRPr sz="1800">
                <a:solidFill>
                  <a:schemeClr val="dk1"/>
                </a:solidFill>
                <a:latin typeface="Calibri"/>
                <a:ea typeface="Calibri"/>
                <a:cs typeface="Calibri"/>
                <a:sym typeface="Calibri"/>
              </a:endParaRPr>
            </a:p>
          </p:txBody>
        </p:sp>
      </p:grpSp>
      <p:sp>
        <p:nvSpPr>
          <p:cNvPr id="120" name="Google Shape;120;p2"/>
          <p:cNvSpPr/>
          <p:nvPr/>
        </p:nvSpPr>
        <p:spPr>
          <a:xfrm>
            <a:off x="13827196" y="4578460"/>
            <a:ext cx="734121" cy="659791"/>
          </a:xfrm>
          <a:custGeom>
            <a:avLst/>
            <a:gdLst/>
            <a:ahLst/>
            <a:cxnLst/>
            <a:rect l="l" t="t" r="r" b="b"/>
            <a:pathLst>
              <a:path w="734121" h="659791" extrusionOk="0">
                <a:moveTo>
                  <a:pt x="0" y="0"/>
                </a:moveTo>
                <a:lnTo>
                  <a:pt x="734120" y="0"/>
                </a:lnTo>
                <a:lnTo>
                  <a:pt x="734120" y="659791"/>
                </a:lnTo>
                <a:lnTo>
                  <a:pt x="0" y="659791"/>
                </a:lnTo>
                <a:lnTo>
                  <a:pt x="0" y="0"/>
                </a:lnTo>
                <a:close/>
              </a:path>
            </a:pathLst>
          </a:custGeom>
          <a:blipFill rotWithShape="1">
            <a:blip r:embed="rId5">
              <a:alphaModFix/>
            </a:blip>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grpSp>
        <p:nvGrpSpPr>
          <p:cNvPr id="121" name="Google Shape;121;p2"/>
          <p:cNvGrpSpPr/>
          <p:nvPr/>
        </p:nvGrpSpPr>
        <p:grpSpPr>
          <a:xfrm>
            <a:off x="6579063" y="4366988"/>
            <a:ext cx="4624990" cy="1110468"/>
            <a:chOff x="0" y="-28575"/>
            <a:chExt cx="552189" cy="132582"/>
          </a:xfrm>
        </p:grpSpPr>
        <p:sp>
          <p:nvSpPr>
            <p:cNvPr id="122" name="Google Shape;122;p2"/>
            <p:cNvSpPr/>
            <p:nvPr/>
          </p:nvSpPr>
          <p:spPr>
            <a:xfrm>
              <a:off x="0" y="0"/>
              <a:ext cx="552189" cy="104007"/>
            </a:xfrm>
            <a:custGeom>
              <a:avLst/>
              <a:gdLst/>
              <a:ahLst/>
              <a:cxnLst/>
              <a:rect l="l" t="t" r="r" b="b"/>
              <a:pathLst>
                <a:path w="552189" h="104007" extrusionOk="0">
                  <a:moveTo>
                    <a:pt x="24847" y="0"/>
                  </a:moveTo>
                  <a:lnTo>
                    <a:pt x="527341" y="0"/>
                  </a:lnTo>
                  <a:cubicBezTo>
                    <a:pt x="533931" y="0"/>
                    <a:pt x="540251" y="2618"/>
                    <a:pt x="544911" y="7278"/>
                  </a:cubicBezTo>
                  <a:cubicBezTo>
                    <a:pt x="549571" y="11937"/>
                    <a:pt x="552189" y="18257"/>
                    <a:pt x="552189" y="24847"/>
                  </a:cubicBezTo>
                  <a:lnTo>
                    <a:pt x="552189" y="79159"/>
                  </a:lnTo>
                  <a:cubicBezTo>
                    <a:pt x="552189" y="85749"/>
                    <a:pt x="549571" y="92069"/>
                    <a:pt x="544911" y="96729"/>
                  </a:cubicBezTo>
                  <a:cubicBezTo>
                    <a:pt x="540251" y="101389"/>
                    <a:pt x="533931" y="104007"/>
                    <a:pt x="527341" y="104007"/>
                  </a:cubicBezTo>
                  <a:lnTo>
                    <a:pt x="24847" y="104007"/>
                  </a:lnTo>
                  <a:cubicBezTo>
                    <a:pt x="18257" y="104007"/>
                    <a:pt x="11937" y="101389"/>
                    <a:pt x="7278" y="96729"/>
                  </a:cubicBezTo>
                  <a:cubicBezTo>
                    <a:pt x="2618" y="92069"/>
                    <a:pt x="0" y="85749"/>
                    <a:pt x="0" y="79159"/>
                  </a:cubicBezTo>
                  <a:lnTo>
                    <a:pt x="0" y="24847"/>
                  </a:lnTo>
                  <a:cubicBezTo>
                    <a:pt x="0" y="18257"/>
                    <a:pt x="2618" y="11937"/>
                    <a:pt x="7278" y="7278"/>
                  </a:cubicBezTo>
                  <a:cubicBezTo>
                    <a:pt x="11937" y="2618"/>
                    <a:pt x="18257" y="0"/>
                    <a:pt x="24847" y="0"/>
                  </a:cubicBezTo>
                  <a:close/>
                </a:path>
              </a:pathLst>
            </a:custGeom>
            <a:solidFill>
              <a:srgbClr val="6BA15D"/>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123" name="Google Shape;123;p2"/>
            <p:cNvSpPr txBox="1"/>
            <p:nvPr/>
          </p:nvSpPr>
          <p:spPr>
            <a:xfrm>
              <a:off x="0" y="-28575"/>
              <a:ext cx="552189" cy="132582"/>
            </a:xfrm>
            <a:prstGeom prst="rect">
              <a:avLst/>
            </a:prstGeom>
            <a:noFill/>
            <a:ln>
              <a:noFill/>
            </a:ln>
          </p:spPr>
          <p:txBody>
            <a:bodyPr spcFirstLastPara="1" wrap="square" lIns="50800" tIns="50800" rIns="50800" bIns="50800" anchor="ctr" anchorCtr="0">
              <a:noAutofit/>
            </a:bodyPr>
            <a:lstStyle/>
            <a:p>
              <a:pPr marL="0" marR="0" lvl="0" indent="0" algn="ctr" rtl="0">
                <a:lnSpc>
                  <a:spcPct val="140000"/>
                </a:lnSpc>
                <a:spcBef>
                  <a:spcPts val="0"/>
                </a:spcBef>
                <a:spcAft>
                  <a:spcPts val="0"/>
                </a:spcAft>
                <a:buNone/>
              </a:pPr>
              <a:endParaRPr sz="1800">
                <a:solidFill>
                  <a:schemeClr val="dk1"/>
                </a:solidFill>
                <a:latin typeface="Calibri"/>
                <a:ea typeface="Calibri"/>
                <a:cs typeface="Calibri"/>
                <a:sym typeface="Calibri"/>
              </a:endParaRPr>
            </a:p>
          </p:txBody>
        </p:sp>
      </p:grpSp>
      <p:sp>
        <p:nvSpPr>
          <p:cNvPr id="124" name="Google Shape;124;p2"/>
          <p:cNvSpPr/>
          <p:nvPr/>
        </p:nvSpPr>
        <p:spPr>
          <a:xfrm>
            <a:off x="7005199" y="3583010"/>
            <a:ext cx="3223038" cy="1023315"/>
          </a:xfrm>
          <a:custGeom>
            <a:avLst/>
            <a:gdLst/>
            <a:ahLst/>
            <a:cxnLst/>
            <a:rect l="l" t="t" r="r" b="b"/>
            <a:pathLst>
              <a:path w="3223038" h="1023315" extrusionOk="0">
                <a:moveTo>
                  <a:pt x="0" y="0"/>
                </a:moveTo>
                <a:lnTo>
                  <a:pt x="3223037" y="0"/>
                </a:lnTo>
                <a:lnTo>
                  <a:pt x="3223037" y="1023314"/>
                </a:lnTo>
                <a:lnTo>
                  <a:pt x="0" y="1023314"/>
                </a:lnTo>
                <a:lnTo>
                  <a:pt x="0" y="0"/>
                </a:lnTo>
                <a:close/>
              </a:path>
            </a:pathLst>
          </a:cu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125" name="Google Shape;125;p2"/>
          <p:cNvSpPr/>
          <p:nvPr/>
        </p:nvSpPr>
        <p:spPr>
          <a:xfrm>
            <a:off x="1199828" y="4847565"/>
            <a:ext cx="1084984" cy="1041584"/>
          </a:xfrm>
          <a:custGeom>
            <a:avLst/>
            <a:gdLst/>
            <a:ahLst/>
            <a:cxnLst/>
            <a:rect l="l" t="t" r="r" b="b"/>
            <a:pathLst>
              <a:path w="1084984" h="1041584" extrusionOk="0">
                <a:moveTo>
                  <a:pt x="0" y="0"/>
                </a:moveTo>
                <a:lnTo>
                  <a:pt x="1084984" y="0"/>
                </a:lnTo>
                <a:lnTo>
                  <a:pt x="1084984" y="1041584"/>
                </a:lnTo>
                <a:lnTo>
                  <a:pt x="0" y="1041584"/>
                </a:lnTo>
                <a:lnTo>
                  <a:pt x="0" y="0"/>
                </a:lnTo>
                <a:close/>
              </a:path>
            </a:pathLst>
          </a:cu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grpSp>
        <p:nvGrpSpPr>
          <p:cNvPr id="126" name="Google Shape;126;p2"/>
          <p:cNvGrpSpPr/>
          <p:nvPr/>
        </p:nvGrpSpPr>
        <p:grpSpPr>
          <a:xfrm>
            <a:off x="6831505" y="7047924"/>
            <a:ext cx="4624990" cy="2940701"/>
            <a:chOff x="0" y="-28575"/>
            <a:chExt cx="552189" cy="351098"/>
          </a:xfrm>
        </p:grpSpPr>
        <p:sp>
          <p:nvSpPr>
            <p:cNvPr id="127" name="Google Shape;127;p2"/>
            <p:cNvSpPr/>
            <p:nvPr/>
          </p:nvSpPr>
          <p:spPr>
            <a:xfrm>
              <a:off x="0" y="0"/>
              <a:ext cx="552189" cy="322523"/>
            </a:xfrm>
            <a:custGeom>
              <a:avLst/>
              <a:gdLst/>
              <a:ahLst/>
              <a:cxnLst/>
              <a:rect l="l" t="t" r="r" b="b"/>
              <a:pathLst>
                <a:path w="552189" h="322523" extrusionOk="0">
                  <a:moveTo>
                    <a:pt x="24847" y="0"/>
                  </a:moveTo>
                  <a:lnTo>
                    <a:pt x="527341" y="0"/>
                  </a:lnTo>
                  <a:cubicBezTo>
                    <a:pt x="533931" y="0"/>
                    <a:pt x="540251" y="2618"/>
                    <a:pt x="544911" y="7278"/>
                  </a:cubicBezTo>
                  <a:cubicBezTo>
                    <a:pt x="549571" y="11937"/>
                    <a:pt x="552189" y="18257"/>
                    <a:pt x="552189" y="24847"/>
                  </a:cubicBezTo>
                  <a:lnTo>
                    <a:pt x="552189" y="297675"/>
                  </a:lnTo>
                  <a:cubicBezTo>
                    <a:pt x="552189" y="304265"/>
                    <a:pt x="549571" y="310585"/>
                    <a:pt x="544911" y="315245"/>
                  </a:cubicBezTo>
                  <a:cubicBezTo>
                    <a:pt x="540251" y="319905"/>
                    <a:pt x="533931" y="322523"/>
                    <a:pt x="527341" y="322523"/>
                  </a:cubicBezTo>
                  <a:lnTo>
                    <a:pt x="24847" y="322523"/>
                  </a:lnTo>
                  <a:cubicBezTo>
                    <a:pt x="18257" y="322523"/>
                    <a:pt x="11937" y="319905"/>
                    <a:pt x="7278" y="315245"/>
                  </a:cubicBezTo>
                  <a:cubicBezTo>
                    <a:pt x="2618" y="310585"/>
                    <a:pt x="0" y="304265"/>
                    <a:pt x="0" y="297675"/>
                  </a:cubicBezTo>
                  <a:lnTo>
                    <a:pt x="0" y="24847"/>
                  </a:lnTo>
                  <a:cubicBezTo>
                    <a:pt x="0" y="18257"/>
                    <a:pt x="2618" y="11937"/>
                    <a:pt x="7278" y="7278"/>
                  </a:cubicBezTo>
                  <a:cubicBezTo>
                    <a:pt x="11937" y="2618"/>
                    <a:pt x="18257" y="0"/>
                    <a:pt x="24847" y="0"/>
                  </a:cubicBezTo>
                  <a:close/>
                </a:path>
              </a:pathLst>
            </a:custGeom>
            <a:solidFill>
              <a:srgbClr val="6BA15D"/>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128" name="Google Shape;128;p2"/>
            <p:cNvSpPr txBox="1"/>
            <p:nvPr/>
          </p:nvSpPr>
          <p:spPr>
            <a:xfrm>
              <a:off x="0" y="-28575"/>
              <a:ext cx="552189" cy="351098"/>
            </a:xfrm>
            <a:prstGeom prst="rect">
              <a:avLst/>
            </a:prstGeom>
            <a:noFill/>
            <a:ln>
              <a:noFill/>
            </a:ln>
          </p:spPr>
          <p:txBody>
            <a:bodyPr spcFirstLastPara="1" wrap="square" lIns="50800" tIns="50800" rIns="50800" bIns="50800" anchor="ctr" anchorCtr="0">
              <a:noAutofit/>
            </a:bodyPr>
            <a:lstStyle/>
            <a:p>
              <a:pPr marL="0" marR="0" lvl="0" indent="0" algn="ctr" rtl="0">
                <a:lnSpc>
                  <a:spcPct val="140000"/>
                </a:lnSpc>
                <a:spcBef>
                  <a:spcPts val="0"/>
                </a:spcBef>
                <a:spcAft>
                  <a:spcPts val="0"/>
                </a:spcAft>
                <a:buNone/>
              </a:pPr>
              <a:endParaRPr sz="1800">
                <a:solidFill>
                  <a:schemeClr val="dk1"/>
                </a:solidFill>
                <a:latin typeface="Calibri"/>
                <a:ea typeface="Calibri"/>
                <a:cs typeface="Calibri"/>
                <a:sym typeface="Calibri"/>
              </a:endParaRPr>
            </a:p>
          </p:txBody>
        </p:sp>
      </p:grpSp>
      <p:sp>
        <p:nvSpPr>
          <p:cNvPr id="129" name="Google Shape;129;p2"/>
          <p:cNvSpPr/>
          <p:nvPr/>
        </p:nvSpPr>
        <p:spPr>
          <a:xfrm>
            <a:off x="7554650" y="6205338"/>
            <a:ext cx="874999" cy="974929"/>
          </a:xfrm>
          <a:custGeom>
            <a:avLst/>
            <a:gdLst/>
            <a:ahLst/>
            <a:cxnLst/>
            <a:rect l="l" t="t" r="r" b="b"/>
            <a:pathLst>
              <a:path w="874999" h="974929" extrusionOk="0">
                <a:moveTo>
                  <a:pt x="0" y="0"/>
                </a:moveTo>
                <a:lnTo>
                  <a:pt x="874999" y="0"/>
                </a:lnTo>
                <a:lnTo>
                  <a:pt x="874999" y="974929"/>
                </a:lnTo>
                <a:lnTo>
                  <a:pt x="0" y="974929"/>
                </a:lnTo>
                <a:lnTo>
                  <a:pt x="0" y="0"/>
                </a:lnTo>
                <a:close/>
              </a:path>
            </a:pathLst>
          </a:cu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130" name="Google Shape;130;p2"/>
          <p:cNvSpPr txBox="1"/>
          <p:nvPr/>
        </p:nvSpPr>
        <p:spPr>
          <a:xfrm>
            <a:off x="1742320" y="5051285"/>
            <a:ext cx="3772719" cy="815721"/>
          </a:xfrm>
          <a:prstGeom prst="rect">
            <a:avLst/>
          </a:prstGeom>
          <a:noFill/>
          <a:ln>
            <a:noFill/>
          </a:ln>
        </p:spPr>
        <p:txBody>
          <a:bodyPr spcFirstLastPara="1" wrap="square" lIns="0" tIns="0" rIns="0" bIns="0" anchor="t" anchorCtr="0">
            <a:spAutoFit/>
          </a:bodyPr>
          <a:lstStyle/>
          <a:p>
            <a:pPr marL="0" marR="0" lvl="0" indent="0" algn="ctr" rtl="0">
              <a:lnSpc>
                <a:spcPct val="108000"/>
              </a:lnSpc>
              <a:spcBef>
                <a:spcPts val="0"/>
              </a:spcBef>
              <a:spcAft>
                <a:spcPts val="0"/>
              </a:spcAft>
              <a:buNone/>
            </a:pPr>
            <a:r>
              <a:rPr lang="en-US" sz="2900" b="1">
                <a:solidFill>
                  <a:srgbClr val="000000"/>
                </a:solidFill>
                <a:latin typeface="Poppins"/>
                <a:ea typeface="Poppins"/>
                <a:cs typeface="Poppins"/>
                <a:sym typeface="Poppins"/>
              </a:rPr>
              <a:t>Presenting Behaviours</a:t>
            </a:r>
            <a:endParaRPr/>
          </a:p>
        </p:txBody>
      </p:sp>
      <p:sp>
        <p:nvSpPr>
          <p:cNvPr id="131" name="Google Shape;131;p2"/>
          <p:cNvSpPr txBox="1"/>
          <p:nvPr/>
        </p:nvSpPr>
        <p:spPr>
          <a:xfrm>
            <a:off x="1148301" y="6224388"/>
            <a:ext cx="4366738" cy="2491740"/>
          </a:xfrm>
          <a:prstGeom prst="rect">
            <a:avLst/>
          </a:prstGeom>
          <a:noFill/>
          <a:ln>
            <a:noFill/>
          </a:ln>
        </p:spPr>
        <p:txBody>
          <a:bodyPr spcFirstLastPara="1" wrap="square" lIns="0" tIns="0" rIns="0" bIns="0" anchor="t" anchorCtr="0">
            <a:spAutoFit/>
          </a:bodyPr>
          <a:lstStyle/>
          <a:p>
            <a:pPr marL="518157" marR="0" lvl="1" indent="-259078" algn="l" rtl="0">
              <a:lnSpc>
                <a:spcPct val="140016"/>
              </a:lnSpc>
              <a:spcBef>
                <a:spcPts val="0"/>
              </a:spcBef>
              <a:spcAft>
                <a:spcPts val="0"/>
              </a:spcAft>
              <a:buClr>
                <a:srgbClr val="FFFFFF"/>
              </a:buClr>
              <a:buSzPts val="2399"/>
              <a:buFont typeface="Arial"/>
              <a:buChar char="•"/>
            </a:pPr>
            <a:r>
              <a:rPr lang="en-US" sz="2399" b="0" i="0" u="none" strike="noStrike" cap="none" dirty="0">
                <a:solidFill>
                  <a:srgbClr val="FFFFFF"/>
                </a:solidFill>
                <a:latin typeface="Arial"/>
                <a:ea typeface="Arial"/>
                <a:cs typeface="Arial"/>
                <a:sym typeface="Arial"/>
              </a:rPr>
              <a:t> Withdrawn during free play</a:t>
            </a:r>
            <a:endParaRPr dirty="0"/>
          </a:p>
          <a:p>
            <a:pPr marL="518157" marR="0" lvl="1" indent="-259078" algn="l" rtl="0">
              <a:lnSpc>
                <a:spcPct val="140016"/>
              </a:lnSpc>
              <a:spcBef>
                <a:spcPts val="0"/>
              </a:spcBef>
              <a:spcAft>
                <a:spcPts val="0"/>
              </a:spcAft>
              <a:buClr>
                <a:srgbClr val="FFFFFF"/>
              </a:buClr>
              <a:buSzPts val="2399"/>
              <a:buFont typeface="Arial"/>
              <a:buChar char="•"/>
            </a:pPr>
            <a:r>
              <a:rPr lang="en-US" sz="2399" b="0" i="0" u="none" strike="noStrike" cap="none" dirty="0">
                <a:solidFill>
                  <a:srgbClr val="FFFFFF"/>
                </a:solidFill>
                <a:latin typeface="Arial"/>
                <a:ea typeface="Arial"/>
                <a:cs typeface="Arial"/>
                <a:sym typeface="Arial"/>
              </a:rPr>
              <a:t>Struggles in groups, distressed upon separation</a:t>
            </a:r>
            <a:endParaRPr dirty="0"/>
          </a:p>
          <a:p>
            <a:pPr marL="518157" marR="0" lvl="1" indent="-259078" algn="l" rtl="0">
              <a:lnSpc>
                <a:spcPct val="140016"/>
              </a:lnSpc>
              <a:spcBef>
                <a:spcPts val="0"/>
              </a:spcBef>
              <a:spcAft>
                <a:spcPts val="0"/>
              </a:spcAft>
              <a:buClr>
                <a:srgbClr val="FFFFFF"/>
              </a:buClr>
              <a:buSzPts val="2399"/>
              <a:buFont typeface="Arial"/>
              <a:buChar char="•"/>
            </a:pPr>
            <a:r>
              <a:rPr lang="en-US" sz="2399" b="0" i="0" u="none" strike="noStrike" cap="none" dirty="0">
                <a:solidFill>
                  <a:srgbClr val="FFFFFF"/>
                </a:solidFill>
                <a:latin typeface="Arial"/>
                <a:ea typeface="Arial"/>
                <a:cs typeface="Arial"/>
                <a:sym typeface="Arial"/>
              </a:rPr>
              <a:t>Showing language delays.</a:t>
            </a:r>
            <a:endParaRPr dirty="0"/>
          </a:p>
        </p:txBody>
      </p:sp>
      <p:sp>
        <p:nvSpPr>
          <p:cNvPr id="132" name="Google Shape;132;p2"/>
          <p:cNvSpPr txBox="1"/>
          <p:nvPr/>
        </p:nvSpPr>
        <p:spPr>
          <a:xfrm>
            <a:off x="14408916" y="4813055"/>
            <a:ext cx="1983955" cy="425196"/>
          </a:xfrm>
          <a:prstGeom prst="rect">
            <a:avLst/>
          </a:prstGeom>
          <a:noFill/>
          <a:ln>
            <a:noFill/>
          </a:ln>
        </p:spPr>
        <p:txBody>
          <a:bodyPr spcFirstLastPara="1" wrap="square" lIns="0" tIns="0" rIns="0" bIns="0" anchor="t" anchorCtr="0">
            <a:spAutoFit/>
          </a:bodyPr>
          <a:lstStyle/>
          <a:p>
            <a:pPr marL="0" marR="0" lvl="0" indent="0" algn="ctr" rtl="0">
              <a:lnSpc>
                <a:spcPct val="108000"/>
              </a:lnSpc>
              <a:spcBef>
                <a:spcPts val="0"/>
              </a:spcBef>
              <a:spcAft>
                <a:spcPts val="0"/>
              </a:spcAft>
              <a:buNone/>
            </a:pPr>
            <a:r>
              <a:rPr lang="en-US" sz="2900" b="1">
                <a:solidFill>
                  <a:srgbClr val="000000"/>
                </a:solidFill>
                <a:latin typeface="Poppins"/>
                <a:ea typeface="Poppins"/>
                <a:cs typeface="Poppins"/>
                <a:sym typeface="Poppins"/>
              </a:rPr>
              <a:t>Home</a:t>
            </a:r>
            <a:endParaRPr/>
          </a:p>
        </p:txBody>
      </p:sp>
      <p:sp>
        <p:nvSpPr>
          <p:cNvPr id="133" name="Google Shape;133;p2"/>
          <p:cNvSpPr txBox="1"/>
          <p:nvPr/>
        </p:nvSpPr>
        <p:spPr>
          <a:xfrm>
            <a:off x="12523295" y="5587853"/>
            <a:ext cx="4725326" cy="2461571"/>
          </a:xfrm>
          <a:prstGeom prst="rect">
            <a:avLst/>
          </a:prstGeom>
          <a:noFill/>
          <a:ln>
            <a:noFill/>
          </a:ln>
        </p:spPr>
        <p:txBody>
          <a:bodyPr spcFirstLastPara="1" wrap="square" lIns="0" tIns="0" rIns="0" bIns="0" anchor="t" anchorCtr="0">
            <a:spAutoFit/>
          </a:bodyPr>
          <a:lstStyle/>
          <a:p>
            <a:pPr marL="561336" marR="0" lvl="1" indent="-280668" algn="l" rtl="0">
              <a:spcBef>
                <a:spcPts val="0"/>
              </a:spcBef>
              <a:spcAft>
                <a:spcPts val="1200"/>
              </a:spcAft>
              <a:buClr>
                <a:srgbClr val="FFFFFF"/>
              </a:buClr>
              <a:buSzPts val="2599"/>
              <a:buFont typeface="Arial"/>
              <a:buChar char="•"/>
            </a:pPr>
            <a:r>
              <a:rPr lang="en-US" sz="2599" b="0" i="0" u="none" strike="noStrike" cap="none" dirty="0">
                <a:solidFill>
                  <a:srgbClr val="FFFFFF"/>
                </a:solidFill>
                <a:latin typeface="Arial"/>
                <a:ea typeface="Arial"/>
                <a:cs typeface="Arial"/>
                <a:sym typeface="Arial"/>
              </a:rPr>
              <a:t>Lives with a single mother experiencing Post-Natal Depression (PND), </a:t>
            </a:r>
            <a:endParaRPr dirty="0"/>
          </a:p>
          <a:p>
            <a:pPr marL="561336" marR="0" lvl="1" indent="-280668" algn="l" rtl="0">
              <a:spcBef>
                <a:spcPts val="0"/>
              </a:spcBef>
              <a:spcAft>
                <a:spcPts val="1200"/>
              </a:spcAft>
              <a:buClr>
                <a:srgbClr val="FFFFFF"/>
              </a:buClr>
              <a:buSzPts val="2599"/>
              <a:buFont typeface="Arial"/>
              <a:buChar char="•"/>
            </a:pPr>
            <a:r>
              <a:rPr lang="en-US" sz="2599" b="0" i="0" u="none" strike="noStrike" cap="none" dirty="0">
                <a:solidFill>
                  <a:srgbClr val="FFFFFF"/>
                </a:solidFill>
                <a:latin typeface="Arial"/>
                <a:ea typeface="Arial"/>
                <a:cs typeface="Arial"/>
                <a:sym typeface="Arial"/>
              </a:rPr>
              <a:t>Sleep difficulties at home, </a:t>
            </a:r>
            <a:endParaRPr dirty="0"/>
          </a:p>
          <a:p>
            <a:pPr marL="561336" marR="0" lvl="1" indent="-280668" algn="l" rtl="0">
              <a:spcBef>
                <a:spcPts val="0"/>
              </a:spcBef>
              <a:spcAft>
                <a:spcPts val="1200"/>
              </a:spcAft>
              <a:buClr>
                <a:srgbClr val="FFFFFF"/>
              </a:buClr>
              <a:buSzPts val="2599"/>
              <a:buFont typeface="Arial"/>
              <a:buChar char="•"/>
            </a:pPr>
            <a:r>
              <a:rPr lang="en-US" sz="2599" b="0" i="0" u="none" strike="noStrike" cap="none" dirty="0">
                <a:solidFill>
                  <a:srgbClr val="FFFFFF"/>
                </a:solidFill>
                <a:latin typeface="Arial"/>
                <a:ea typeface="Arial"/>
                <a:cs typeface="Arial"/>
                <a:sym typeface="Arial"/>
              </a:rPr>
              <a:t>"Clingy" </a:t>
            </a:r>
            <a:r>
              <a:rPr lang="en-US" sz="2599" b="0" i="0" u="none" strike="noStrike" cap="none" dirty="0" err="1">
                <a:solidFill>
                  <a:srgbClr val="FFFFFF"/>
                </a:solidFill>
                <a:latin typeface="Arial"/>
                <a:ea typeface="Arial"/>
                <a:cs typeface="Arial"/>
                <a:sym typeface="Arial"/>
              </a:rPr>
              <a:t>behaviour</a:t>
            </a:r>
            <a:r>
              <a:rPr lang="en-US" sz="2599" b="0" i="0" u="none" strike="noStrike" cap="none" dirty="0">
                <a:solidFill>
                  <a:srgbClr val="FFFFFF"/>
                </a:solidFill>
                <a:latin typeface="Arial"/>
                <a:ea typeface="Arial"/>
                <a:cs typeface="Arial"/>
                <a:sym typeface="Arial"/>
              </a:rPr>
              <a:t>.</a:t>
            </a:r>
            <a:endParaRPr dirty="0"/>
          </a:p>
        </p:txBody>
      </p:sp>
      <p:sp>
        <p:nvSpPr>
          <p:cNvPr id="134" name="Google Shape;134;p2"/>
          <p:cNvSpPr txBox="1"/>
          <p:nvPr/>
        </p:nvSpPr>
        <p:spPr>
          <a:xfrm>
            <a:off x="7005199" y="4026112"/>
            <a:ext cx="3772719" cy="425196"/>
          </a:xfrm>
          <a:prstGeom prst="rect">
            <a:avLst/>
          </a:prstGeom>
          <a:noFill/>
          <a:ln>
            <a:noFill/>
          </a:ln>
        </p:spPr>
        <p:txBody>
          <a:bodyPr spcFirstLastPara="1" wrap="square" lIns="0" tIns="0" rIns="0" bIns="0" anchor="t" anchorCtr="0">
            <a:spAutoFit/>
          </a:bodyPr>
          <a:lstStyle/>
          <a:p>
            <a:pPr marL="0" marR="0" lvl="0" indent="0" algn="ctr" rtl="0">
              <a:lnSpc>
                <a:spcPct val="108000"/>
              </a:lnSpc>
              <a:spcBef>
                <a:spcPts val="0"/>
              </a:spcBef>
              <a:spcAft>
                <a:spcPts val="0"/>
              </a:spcAft>
              <a:buNone/>
            </a:pPr>
            <a:r>
              <a:rPr lang="en-US" sz="2900" b="1" dirty="0">
                <a:solidFill>
                  <a:srgbClr val="000000"/>
                </a:solidFill>
                <a:latin typeface="Poppins"/>
                <a:ea typeface="Poppins"/>
                <a:cs typeface="Poppins"/>
                <a:sym typeface="Poppins"/>
              </a:rPr>
              <a:t>The Child</a:t>
            </a:r>
            <a:endParaRPr dirty="0"/>
          </a:p>
        </p:txBody>
      </p:sp>
      <p:sp>
        <p:nvSpPr>
          <p:cNvPr id="135" name="Google Shape;135;p2"/>
          <p:cNvSpPr txBox="1"/>
          <p:nvPr/>
        </p:nvSpPr>
        <p:spPr>
          <a:xfrm>
            <a:off x="7460449" y="4783997"/>
            <a:ext cx="2767787" cy="422275"/>
          </a:xfrm>
          <a:prstGeom prst="rect">
            <a:avLst/>
          </a:prstGeom>
          <a:noFill/>
          <a:ln>
            <a:noFill/>
          </a:ln>
        </p:spPr>
        <p:txBody>
          <a:bodyPr spcFirstLastPara="1" wrap="square" lIns="0" tIns="0" rIns="0" bIns="0" anchor="t" anchorCtr="0">
            <a:spAutoFit/>
          </a:bodyPr>
          <a:lstStyle/>
          <a:p>
            <a:pPr marL="0" marR="0" lvl="0" indent="0" algn="l" rtl="0">
              <a:lnSpc>
                <a:spcPct val="140016"/>
              </a:lnSpc>
              <a:spcBef>
                <a:spcPts val="0"/>
              </a:spcBef>
              <a:spcAft>
                <a:spcPts val="0"/>
              </a:spcAft>
              <a:buNone/>
            </a:pPr>
            <a:r>
              <a:rPr lang="en-US" sz="2499" dirty="0">
                <a:solidFill>
                  <a:srgbClr val="FFFFFF"/>
                </a:solidFill>
                <a:latin typeface="Arial"/>
                <a:ea typeface="Arial"/>
                <a:cs typeface="Arial"/>
                <a:sym typeface="Arial"/>
              </a:rPr>
              <a:t>Isaac, 4 years old</a:t>
            </a:r>
            <a:endParaRPr dirty="0"/>
          </a:p>
        </p:txBody>
      </p:sp>
      <p:sp>
        <p:nvSpPr>
          <p:cNvPr id="136" name="Google Shape;136;p2"/>
          <p:cNvSpPr txBox="1"/>
          <p:nvPr/>
        </p:nvSpPr>
        <p:spPr>
          <a:xfrm>
            <a:off x="6896067" y="6678877"/>
            <a:ext cx="4495865" cy="481991"/>
          </a:xfrm>
          <a:prstGeom prst="rect">
            <a:avLst/>
          </a:prstGeom>
          <a:noFill/>
          <a:ln>
            <a:noFill/>
          </a:ln>
        </p:spPr>
        <p:txBody>
          <a:bodyPr spcFirstLastPara="1" wrap="square" lIns="0" tIns="0" rIns="0" bIns="0" anchor="t" anchorCtr="0">
            <a:spAutoFit/>
          </a:bodyPr>
          <a:lstStyle/>
          <a:p>
            <a:pPr marL="0" marR="0" lvl="0" indent="0" algn="ctr" rtl="0">
              <a:lnSpc>
                <a:spcPct val="108000"/>
              </a:lnSpc>
              <a:spcBef>
                <a:spcPts val="0"/>
              </a:spcBef>
              <a:spcAft>
                <a:spcPts val="0"/>
              </a:spcAft>
              <a:buNone/>
            </a:pPr>
            <a:r>
              <a:rPr lang="en-US" sz="2900" b="1" dirty="0">
                <a:solidFill>
                  <a:srgbClr val="000000"/>
                </a:solidFill>
                <a:latin typeface="Poppins"/>
                <a:ea typeface="Poppins"/>
                <a:cs typeface="Poppins"/>
                <a:sym typeface="Poppins"/>
              </a:rPr>
              <a:t>Systemic Factors</a:t>
            </a:r>
            <a:endParaRPr dirty="0"/>
          </a:p>
        </p:txBody>
      </p:sp>
      <p:sp>
        <p:nvSpPr>
          <p:cNvPr id="137" name="Google Shape;137;p2"/>
          <p:cNvSpPr txBox="1"/>
          <p:nvPr/>
        </p:nvSpPr>
        <p:spPr>
          <a:xfrm>
            <a:off x="6960631" y="7582161"/>
            <a:ext cx="4366738" cy="2307683"/>
          </a:xfrm>
          <a:prstGeom prst="rect">
            <a:avLst/>
          </a:prstGeom>
          <a:noFill/>
          <a:ln>
            <a:noFill/>
          </a:ln>
        </p:spPr>
        <p:txBody>
          <a:bodyPr spcFirstLastPara="1" wrap="square" lIns="0" tIns="0" rIns="0" bIns="0" anchor="t" anchorCtr="0">
            <a:spAutoFit/>
          </a:bodyPr>
          <a:lstStyle/>
          <a:p>
            <a:pPr marL="518157" marR="0" lvl="1" indent="-259078" algn="l" rtl="0">
              <a:spcBef>
                <a:spcPts val="0"/>
              </a:spcBef>
              <a:spcAft>
                <a:spcPts val="1200"/>
              </a:spcAft>
              <a:buClr>
                <a:srgbClr val="FFFFFF"/>
              </a:buClr>
              <a:buSzPts val="2399"/>
              <a:buFont typeface="Arial"/>
              <a:buChar char="•"/>
            </a:pPr>
            <a:r>
              <a:rPr lang="en-US" sz="2399" b="0" i="0" u="none" strike="noStrike" cap="none" dirty="0">
                <a:solidFill>
                  <a:srgbClr val="FFFFFF"/>
                </a:solidFill>
                <a:latin typeface="Arial"/>
                <a:ea typeface="Arial"/>
                <a:cs typeface="Arial"/>
                <a:sym typeface="Arial"/>
              </a:rPr>
              <a:t>Recent relocation to London, </a:t>
            </a:r>
            <a:endParaRPr dirty="0"/>
          </a:p>
          <a:p>
            <a:pPr marL="518157" marR="0" lvl="1" indent="-259078" algn="l" rtl="0">
              <a:spcBef>
                <a:spcPts val="0"/>
              </a:spcBef>
              <a:spcAft>
                <a:spcPts val="1200"/>
              </a:spcAft>
              <a:buClr>
                <a:srgbClr val="FFFFFF"/>
              </a:buClr>
              <a:buSzPts val="2399"/>
              <a:buFont typeface="Arial"/>
              <a:buChar char="•"/>
            </a:pPr>
            <a:r>
              <a:rPr lang="en-US" sz="2399" b="0" i="0" u="none" strike="noStrike" cap="none" dirty="0">
                <a:solidFill>
                  <a:srgbClr val="FFFFFF"/>
                </a:solidFill>
                <a:latin typeface="Arial"/>
                <a:ea typeface="Arial"/>
                <a:cs typeface="Arial"/>
                <a:sym typeface="Arial"/>
              </a:rPr>
              <a:t>Limited social support, </a:t>
            </a:r>
            <a:endParaRPr dirty="0"/>
          </a:p>
          <a:p>
            <a:pPr marL="518157" marR="0" lvl="1" indent="-259078" algn="l" rtl="0">
              <a:spcBef>
                <a:spcPts val="0"/>
              </a:spcBef>
              <a:spcAft>
                <a:spcPts val="1200"/>
              </a:spcAft>
              <a:buClr>
                <a:srgbClr val="FFFFFF"/>
              </a:buClr>
              <a:buSzPts val="2399"/>
              <a:buFont typeface="Arial"/>
              <a:buChar char="•"/>
            </a:pPr>
            <a:r>
              <a:rPr lang="en-US" sz="2399" b="0" i="0" u="none" strike="noStrike" cap="none" dirty="0">
                <a:solidFill>
                  <a:srgbClr val="FFFFFF"/>
                </a:solidFill>
                <a:latin typeface="Arial"/>
                <a:ea typeface="Arial"/>
                <a:cs typeface="Arial"/>
                <a:sym typeface="Arial"/>
              </a:rPr>
              <a:t>Disrupted childcare over the past two years.</a:t>
            </a:r>
            <a:endParaRPr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41"/>
        <p:cNvGrpSpPr/>
        <p:nvPr/>
      </p:nvGrpSpPr>
      <p:grpSpPr>
        <a:xfrm>
          <a:off x="0" y="0"/>
          <a:ext cx="0" cy="0"/>
          <a:chOff x="0" y="0"/>
          <a:chExt cx="0" cy="0"/>
        </a:xfrm>
      </p:grpSpPr>
      <p:sp>
        <p:nvSpPr>
          <p:cNvPr id="142" name="Google Shape;142;p3"/>
          <p:cNvSpPr/>
          <p:nvPr/>
        </p:nvSpPr>
        <p:spPr>
          <a:xfrm rot="2380912" flipH="1">
            <a:off x="-2113023" y="-2216972"/>
            <a:ext cx="2869123" cy="5635777"/>
          </a:xfrm>
          <a:custGeom>
            <a:avLst/>
            <a:gdLst/>
            <a:ahLst/>
            <a:cxnLst/>
            <a:rect l="l" t="t" r="r" b="b"/>
            <a:pathLst>
              <a:path w="2869123" h="5635777" extrusionOk="0">
                <a:moveTo>
                  <a:pt x="2869123" y="0"/>
                </a:moveTo>
                <a:lnTo>
                  <a:pt x="0" y="0"/>
                </a:lnTo>
                <a:lnTo>
                  <a:pt x="0" y="5635777"/>
                </a:lnTo>
                <a:lnTo>
                  <a:pt x="2869123" y="5635777"/>
                </a:lnTo>
                <a:lnTo>
                  <a:pt x="2869123" y="0"/>
                </a:lnTo>
                <a:close/>
              </a:path>
            </a:pathLst>
          </a:custGeom>
          <a:blipFill rotWithShape="1">
            <a:blip r:embed="rId3">
              <a:alphaModFix/>
            </a:blip>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grpSp>
        <p:nvGrpSpPr>
          <p:cNvPr id="143" name="Google Shape;143;p3"/>
          <p:cNvGrpSpPr/>
          <p:nvPr/>
        </p:nvGrpSpPr>
        <p:grpSpPr>
          <a:xfrm>
            <a:off x="5188124" y="3005140"/>
            <a:ext cx="7914083" cy="6248794"/>
            <a:chOff x="-215" y="0"/>
            <a:chExt cx="3582145" cy="2715533"/>
          </a:xfrm>
        </p:grpSpPr>
        <p:sp>
          <p:nvSpPr>
            <p:cNvPr id="144" name="Google Shape;144;p3"/>
            <p:cNvSpPr/>
            <p:nvPr/>
          </p:nvSpPr>
          <p:spPr>
            <a:xfrm>
              <a:off x="10160" y="16510"/>
              <a:ext cx="3557800" cy="2689569"/>
            </a:xfrm>
            <a:custGeom>
              <a:avLst/>
              <a:gdLst/>
              <a:ahLst/>
              <a:cxnLst/>
              <a:rect l="l" t="t" r="r" b="b"/>
              <a:pathLst>
                <a:path w="3557800" h="2689569" extrusionOk="0">
                  <a:moveTo>
                    <a:pt x="3557800" y="2689569"/>
                  </a:moveTo>
                  <a:lnTo>
                    <a:pt x="0" y="2681949"/>
                  </a:lnTo>
                  <a:lnTo>
                    <a:pt x="0" y="946040"/>
                  </a:lnTo>
                  <a:lnTo>
                    <a:pt x="17780" y="19050"/>
                  </a:lnTo>
                  <a:lnTo>
                    <a:pt x="1772048" y="0"/>
                  </a:lnTo>
                  <a:lnTo>
                    <a:pt x="3538750" y="5080"/>
                  </a:lnTo>
                  <a:close/>
                </a:path>
              </a:pathLst>
            </a:custGeom>
            <a:solidFill>
              <a:srgbClr val="163C92">
                <a:alpha val="7843"/>
              </a:srgbClr>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145" name="Google Shape;145;p3"/>
            <p:cNvSpPr/>
            <p:nvPr/>
          </p:nvSpPr>
          <p:spPr>
            <a:xfrm>
              <a:off x="-215" y="0"/>
              <a:ext cx="3582145" cy="2715533"/>
            </a:xfrm>
            <a:custGeom>
              <a:avLst/>
              <a:gdLst/>
              <a:ahLst/>
              <a:cxnLst/>
              <a:rect l="l" t="t" r="r" b="b"/>
              <a:pathLst>
                <a:path w="3582145" h="2715533" extrusionOk="0">
                  <a:moveTo>
                    <a:pt x="3549125" y="21590"/>
                  </a:moveTo>
                  <a:cubicBezTo>
                    <a:pt x="3550395" y="34290"/>
                    <a:pt x="3550395" y="44450"/>
                    <a:pt x="3551665" y="54610"/>
                  </a:cubicBezTo>
                  <a:cubicBezTo>
                    <a:pt x="3554205" y="104419"/>
                    <a:pt x="3555475" y="162457"/>
                    <a:pt x="3558015" y="218422"/>
                  </a:cubicBezTo>
                  <a:cubicBezTo>
                    <a:pt x="3558015" y="299261"/>
                    <a:pt x="3570715" y="1893227"/>
                    <a:pt x="3577065" y="1974065"/>
                  </a:cubicBezTo>
                  <a:cubicBezTo>
                    <a:pt x="3583415" y="2096359"/>
                    <a:pt x="3579605" y="2220726"/>
                    <a:pt x="3579605" y="2343020"/>
                  </a:cubicBezTo>
                  <a:cubicBezTo>
                    <a:pt x="3579605" y="2450804"/>
                    <a:pt x="3580875" y="2550298"/>
                    <a:pt x="3582145" y="2655279"/>
                  </a:cubicBezTo>
                  <a:cubicBezTo>
                    <a:pt x="3582145" y="2676869"/>
                    <a:pt x="3582145" y="2690839"/>
                    <a:pt x="3582145" y="2714969"/>
                  </a:cubicBezTo>
                  <a:cubicBezTo>
                    <a:pt x="3559285" y="2714969"/>
                    <a:pt x="3538965" y="2716239"/>
                    <a:pt x="3512572" y="2714969"/>
                  </a:cubicBezTo>
                  <a:cubicBezTo>
                    <a:pt x="3333496" y="2709889"/>
                    <a:pt x="3151665" y="2716239"/>
                    <a:pt x="2972589" y="2711159"/>
                  </a:cubicBezTo>
                  <a:cubicBezTo>
                    <a:pt x="2865143" y="2707349"/>
                    <a:pt x="2760453" y="2709889"/>
                    <a:pt x="2653007" y="2707349"/>
                  </a:cubicBezTo>
                  <a:cubicBezTo>
                    <a:pt x="2603417" y="2706079"/>
                    <a:pt x="2553827" y="2704809"/>
                    <a:pt x="2504237" y="2703539"/>
                  </a:cubicBezTo>
                  <a:cubicBezTo>
                    <a:pt x="2473931" y="2703539"/>
                    <a:pt x="2446381" y="2704809"/>
                    <a:pt x="2416076" y="2704809"/>
                  </a:cubicBezTo>
                  <a:cubicBezTo>
                    <a:pt x="2338936" y="2703539"/>
                    <a:pt x="2126799" y="2704809"/>
                    <a:pt x="2049659" y="2703539"/>
                  </a:cubicBezTo>
                  <a:cubicBezTo>
                    <a:pt x="1994559" y="2702269"/>
                    <a:pt x="892553" y="2711159"/>
                    <a:pt x="837453" y="2709889"/>
                  </a:cubicBezTo>
                  <a:cubicBezTo>
                    <a:pt x="823678" y="2709889"/>
                    <a:pt x="807148" y="2711159"/>
                    <a:pt x="793373" y="2711159"/>
                  </a:cubicBezTo>
                  <a:cubicBezTo>
                    <a:pt x="760312" y="2711159"/>
                    <a:pt x="730007" y="2712429"/>
                    <a:pt x="696947" y="2712429"/>
                  </a:cubicBezTo>
                  <a:cubicBezTo>
                    <a:pt x="614297" y="2712429"/>
                    <a:pt x="534401" y="2711159"/>
                    <a:pt x="451751" y="2709889"/>
                  </a:cubicBezTo>
                  <a:cubicBezTo>
                    <a:pt x="402160" y="2708619"/>
                    <a:pt x="352570" y="2707349"/>
                    <a:pt x="305735" y="2706079"/>
                  </a:cubicBezTo>
                  <a:cubicBezTo>
                    <a:pt x="217575" y="2704809"/>
                    <a:pt x="129414" y="2703539"/>
                    <a:pt x="44665" y="2703539"/>
                  </a:cubicBezTo>
                  <a:cubicBezTo>
                    <a:pt x="34505" y="2703539"/>
                    <a:pt x="25615" y="2703539"/>
                    <a:pt x="15455" y="2702269"/>
                  </a:cubicBezTo>
                  <a:cubicBezTo>
                    <a:pt x="6565" y="2700999"/>
                    <a:pt x="1485" y="2694649"/>
                    <a:pt x="4025" y="2685759"/>
                  </a:cubicBezTo>
                  <a:cubicBezTo>
                    <a:pt x="12915" y="2653937"/>
                    <a:pt x="9105" y="2602117"/>
                    <a:pt x="7835" y="2548225"/>
                  </a:cubicBezTo>
                  <a:cubicBezTo>
                    <a:pt x="6565" y="2438368"/>
                    <a:pt x="2755" y="2330583"/>
                    <a:pt x="4025" y="2220726"/>
                  </a:cubicBezTo>
                  <a:cubicBezTo>
                    <a:pt x="1485" y="2083923"/>
                    <a:pt x="-3595" y="390463"/>
                    <a:pt x="4025" y="251587"/>
                  </a:cubicBezTo>
                  <a:cubicBezTo>
                    <a:pt x="5295" y="224641"/>
                    <a:pt x="4025" y="195622"/>
                    <a:pt x="5295" y="168676"/>
                  </a:cubicBezTo>
                  <a:cubicBezTo>
                    <a:pt x="6565" y="125147"/>
                    <a:pt x="9105" y="77473"/>
                    <a:pt x="10375" y="44450"/>
                  </a:cubicBezTo>
                  <a:cubicBezTo>
                    <a:pt x="10375" y="41910"/>
                    <a:pt x="11645" y="39370"/>
                    <a:pt x="12915" y="38100"/>
                  </a:cubicBezTo>
                  <a:cubicBezTo>
                    <a:pt x="34505" y="35560"/>
                    <a:pt x="60539" y="30480"/>
                    <a:pt x="104619" y="29210"/>
                  </a:cubicBezTo>
                  <a:cubicBezTo>
                    <a:pt x="179004" y="25400"/>
                    <a:pt x="253390" y="22860"/>
                    <a:pt x="330530" y="20320"/>
                  </a:cubicBezTo>
                  <a:cubicBezTo>
                    <a:pt x="382875" y="17780"/>
                    <a:pt x="435221" y="16510"/>
                    <a:pt x="484811" y="13970"/>
                  </a:cubicBezTo>
                  <a:cubicBezTo>
                    <a:pt x="534401" y="11430"/>
                    <a:pt x="586746" y="8890"/>
                    <a:pt x="636337" y="8890"/>
                  </a:cubicBezTo>
                  <a:cubicBezTo>
                    <a:pt x="691437" y="7620"/>
                    <a:pt x="746537" y="10160"/>
                    <a:pt x="801638" y="8890"/>
                  </a:cubicBezTo>
                  <a:cubicBezTo>
                    <a:pt x="870513" y="8890"/>
                    <a:pt x="2118535" y="6350"/>
                    <a:pt x="2187410" y="5080"/>
                  </a:cubicBezTo>
                  <a:cubicBezTo>
                    <a:pt x="2253530" y="3810"/>
                    <a:pt x="2319651" y="2540"/>
                    <a:pt x="2388526" y="2540"/>
                  </a:cubicBezTo>
                  <a:cubicBezTo>
                    <a:pt x="2501482" y="1270"/>
                    <a:pt x="2611682" y="0"/>
                    <a:pt x="2724638" y="0"/>
                  </a:cubicBezTo>
                  <a:cubicBezTo>
                    <a:pt x="2771473" y="0"/>
                    <a:pt x="2821063" y="2540"/>
                    <a:pt x="2867898" y="2540"/>
                  </a:cubicBezTo>
                  <a:cubicBezTo>
                    <a:pt x="2997384" y="3810"/>
                    <a:pt x="3129625" y="5080"/>
                    <a:pt x="3259110" y="7620"/>
                  </a:cubicBezTo>
                  <a:cubicBezTo>
                    <a:pt x="3327986" y="8890"/>
                    <a:pt x="3396861" y="12700"/>
                    <a:pt x="3465736" y="16510"/>
                  </a:cubicBezTo>
                  <a:cubicBezTo>
                    <a:pt x="3482266" y="16510"/>
                    <a:pt x="3498797" y="16510"/>
                    <a:pt x="3512572" y="16510"/>
                  </a:cubicBezTo>
                  <a:cubicBezTo>
                    <a:pt x="3530075" y="17780"/>
                    <a:pt x="3538965" y="20320"/>
                    <a:pt x="3549125" y="21590"/>
                  </a:cubicBezTo>
                  <a:close/>
                  <a:moveTo>
                    <a:pt x="3559285" y="2698459"/>
                  </a:moveTo>
                  <a:cubicBezTo>
                    <a:pt x="3560555" y="2681949"/>
                    <a:pt x="3561825" y="2669249"/>
                    <a:pt x="3561825" y="2656549"/>
                  </a:cubicBezTo>
                  <a:cubicBezTo>
                    <a:pt x="3560555" y="2539934"/>
                    <a:pt x="3559285" y="2430077"/>
                    <a:pt x="3559285" y="2311928"/>
                  </a:cubicBezTo>
                  <a:cubicBezTo>
                    <a:pt x="3559285" y="2258036"/>
                    <a:pt x="3561825" y="2204144"/>
                    <a:pt x="3560555" y="2150252"/>
                  </a:cubicBezTo>
                  <a:cubicBezTo>
                    <a:pt x="3560555" y="2100505"/>
                    <a:pt x="3559285" y="2048685"/>
                    <a:pt x="3558015" y="1998939"/>
                  </a:cubicBezTo>
                  <a:cubicBezTo>
                    <a:pt x="3552935" y="1922246"/>
                    <a:pt x="3541505" y="334498"/>
                    <a:pt x="3541505" y="257805"/>
                  </a:cubicBezTo>
                  <a:cubicBezTo>
                    <a:pt x="3538965" y="193549"/>
                    <a:pt x="3536425" y="127220"/>
                    <a:pt x="3533885" y="63500"/>
                  </a:cubicBezTo>
                  <a:cubicBezTo>
                    <a:pt x="3532615" y="44450"/>
                    <a:pt x="3531345" y="43180"/>
                    <a:pt x="3504307" y="41910"/>
                  </a:cubicBezTo>
                  <a:cubicBezTo>
                    <a:pt x="3496042" y="41910"/>
                    <a:pt x="3490532" y="41910"/>
                    <a:pt x="3482266" y="40640"/>
                  </a:cubicBezTo>
                  <a:cubicBezTo>
                    <a:pt x="3413392" y="36830"/>
                    <a:pt x="3341761" y="31750"/>
                    <a:pt x="3272885" y="30480"/>
                  </a:cubicBezTo>
                  <a:cubicBezTo>
                    <a:pt x="3104830" y="26670"/>
                    <a:pt x="2934019" y="25400"/>
                    <a:pt x="2765963" y="22860"/>
                  </a:cubicBezTo>
                  <a:cubicBezTo>
                    <a:pt x="2741168" y="22860"/>
                    <a:pt x="2713618" y="22860"/>
                    <a:pt x="2688823" y="22860"/>
                  </a:cubicBezTo>
                  <a:cubicBezTo>
                    <a:pt x="2647497" y="22860"/>
                    <a:pt x="2606172" y="22860"/>
                    <a:pt x="2567602" y="22860"/>
                  </a:cubicBezTo>
                  <a:cubicBezTo>
                    <a:pt x="2479442" y="22860"/>
                    <a:pt x="2391281" y="22860"/>
                    <a:pt x="2305876" y="24130"/>
                  </a:cubicBezTo>
                  <a:cubicBezTo>
                    <a:pt x="2231490" y="25400"/>
                    <a:pt x="977959" y="29210"/>
                    <a:pt x="903573" y="29210"/>
                  </a:cubicBezTo>
                  <a:cubicBezTo>
                    <a:pt x="782353" y="29210"/>
                    <a:pt x="661132" y="26670"/>
                    <a:pt x="539911" y="33020"/>
                  </a:cubicBezTo>
                  <a:cubicBezTo>
                    <a:pt x="476546" y="36830"/>
                    <a:pt x="415936" y="36830"/>
                    <a:pt x="355325" y="38100"/>
                  </a:cubicBezTo>
                  <a:cubicBezTo>
                    <a:pt x="250635" y="41910"/>
                    <a:pt x="145944" y="45720"/>
                    <a:pt x="45935" y="50800"/>
                  </a:cubicBezTo>
                  <a:cubicBezTo>
                    <a:pt x="33235" y="50800"/>
                    <a:pt x="30695" y="53340"/>
                    <a:pt x="29425" y="71255"/>
                  </a:cubicBezTo>
                  <a:cubicBezTo>
                    <a:pt x="28155" y="108565"/>
                    <a:pt x="28155" y="145875"/>
                    <a:pt x="26885" y="183185"/>
                  </a:cubicBezTo>
                  <a:cubicBezTo>
                    <a:pt x="25615" y="245368"/>
                    <a:pt x="23075" y="305479"/>
                    <a:pt x="21805" y="367662"/>
                  </a:cubicBezTo>
                  <a:cubicBezTo>
                    <a:pt x="16725" y="433991"/>
                    <a:pt x="23075" y="2054904"/>
                    <a:pt x="25615" y="2121233"/>
                  </a:cubicBezTo>
                  <a:cubicBezTo>
                    <a:pt x="25615" y="2191707"/>
                    <a:pt x="25615" y="2264254"/>
                    <a:pt x="26885" y="2334729"/>
                  </a:cubicBezTo>
                  <a:cubicBezTo>
                    <a:pt x="26885" y="2386548"/>
                    <a:pt x="29425" y="2438368"/>
                    <a:pt x="29425" y="2490187"/>
                  </a:cubicBezTo>
                  <a:cubicBezTo>
                    <a:pt x="29425" y="2546152"/>
                    <a:pt x="29425" y="2602117"/>
                    <a:pt x="28155" y="2656549"/>
                  </a:cubicBezTo>
                  <a:cubicBezTo>
                    <a:pt x="28155" y="2660359"/>
                    <a:pt x="28155" y="2662899"/>
                    <a:pt x="28155" y="2666709"/>
                  </a:cubicBezTo>
                  <a:cubicBezTo>
                    <a:pt x="28155" y="2676869"/>
                    <a:pt x="31965" y="2680679"/>
                    <a:pt x="40855" y="2680679"/>
                  </a:cubicBezTo>
                  <a:cubicBezTo>
                    <a:pt x="66049" y="2680679"/>
                    <a:pt x="104619" y="2681949"/>
                    <a:pt x="140434" y="2681949"/>
                  </a:cubicBezTo>
                  <a:cubicBezTo>
                    <a:pt x="192779" y="2681949"/>
                    <a:pt x="247880" y="2679409"/>
                    <a:pt x="300225" y="2681949"/>
                  </a:cubicBezTo>
                  <a:cubicBezTo>
                    <a:pt x="385630" y="2685759"/>
                    <a:pt x="471036" y="2688299"/>
                    <a:pt x="556441" y="2687029"/>
                  </a:cubicBezTo>
                  <a:cubicBezTo>
                    <a:pt x="611542" y="2685759"/>
                    <a:pt x="663887" y="2688299"/>
                    <a:pt x="718987" y="2688299"/>
                  </a:cubicBezTo>
                  <a:cubicBezTo>
                    <a:pt x="798883" y="2688299"/>
                    <a:pt x="878778" y="2687029"/>
                    <a:pt x="958673" y="2688299"/>
                  </a:cubicBezTo>
                  <a:cubicBezTo>
                    <a:pt x="1077139" y="2689569"/>
                    <a:pt x="2377506" y="2679409"/>
                    <a:pt x="2498726" y="2681949"/>
                  </a:cubicBezTo>
                  <a:cubicBezTo>
                    <a:pt x="2551072" y="2683219"/>
                    <a:pt x="2603417" y="2684489"/>
                    <a:pt x="2653007" y="2684489"/>
                  </a:cubicBezTo>
                  <a:cubicBezTo>
                    <a:pt x="2743923" y="2687029"/>
                    <a:pt x="2832083" y="2683219"/>
                    <a:pt x="2922999" y="2687029"/>
                  </a:cubicBezTo>
                  <a:cubicBezTo>
                    <a:pt x="2997384" y="2689569"/>
                    <a:pt x="3071769" y="2689569"/>
                    <a:pt x="3146155" y="2692109"/>
                  </a:cubicBezTo>
                  <a:cubicBezTo>
                    <a:pt x="3256355" y="2695919"/>
                    <a:pt x="3366556" y="2698459"/>
                    <a:pt x="3476757" y="2699729"/>
                  </a:cubicBezTo>
                  <a:cubicBezTo>
                    <a:pt x="3518082" y="2699729"/>
                    <a:pt x="3538965" y="2698459"/>
                    <a:pt x="3559285" y="2698459"/>
                  </a:cubicBezTo>
                  <a:close/>
                </a:path>
              </a:pathLst>
            </a:custGeom>
            <a:solidFill>
              <a:srgbClr val="163C92">
                <a:alpha val="7843"/>
              </a:srgbClr>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grpSp>
      <p:sp>
        <p:nvSpPr>
          <p:cNvPr id="146" name="Google Shape;146;p3"/>
          <p:cNvSpPr txBox="1"/>
          <p:nvPr/>
        </p:nvSpPr>
        <p:spPr>
          <a:xfrm>
            <a:off x="6418356" y="4005758"/>
            <a:ext cx="6002381" cy="4953536"/>
          </a:xfrm>
          <a:prstGeom prst="rect">
            <a:avLst/>
          </a:prstGeom>
          <a:noFill/>
          <a:ln>
            <a:noFill/>
          </a:ln>
        </p:spPr>
        <p:txBody>
          <a:bodyPr spcFirstLastPara="1" wrap="square" lIns="0" tIns="0" rIns="0" bIns="0" anchor="t" anchorCtr="0">
            <a:spAutoFit/>
          </a:bodyPr>
          <a:lstStyle/>
          <a:p>
            <a:pPr marL="410209" marR="0" lvl="1" indent="-205105" algn="l" rtl="0">
              <a:spcBef>
                <a:spcPts val="0"/>
              </a:spcBef>
              <a:spcAft>
                <a:spcPts val="1800"/>
              </a:spcAft>
              <a:buClr>
                <a:srgbClr val="000000"/>
              </a:buClr>
              <a:buSzPts val="1899"/>
              <a:buFont typeface="Arial"/>
              <a:buChar char="•"/>
            </a:pPr>
            <a:r>
              <a:rPr lang="en-US" sz="1899" b="1" i="0" u="none" strike="noStrike" cap="none" dirty="0">
                <a:solidFill>
                  <a:srgbClr val="000000"/>
                </a:solidFill>
                <a:latin typeface="Arial"/>
                <a:ea typeface="Arial"/>
                <a:cs typeface="Arial"/>
                <a:sym typeface="Arial"/>
              </a:rPr>
              <a:t>The "Secure Base": </a:t>
            </a:r>
            <a:r>
              <a:rPr lang="en-US" sz="1899" b="0" i="0" u="none" strike="noStrike" cap="none" dirty="0">
                <a:solidFill>
                  <a:srgbClr val="000000"/>
                </a:solidFill>
                <a:latin typeface="Arial"/>
                <a:ea typeface="Arial"/>
                <a:cs typeface="Arial"/>
                <a:sym typeface="Arial"/>
              </a:rPr>
              <a:t>The caregiver acts as a foundation of safety, emotional support, and protection from which a child can explore (Bowlby, 1969, cited in Khadka, 2022)</a:t>
            </a:r>
            <a:endParaRPr dirty="0"/>
          </a:p>
          <a:p>
            <a:pPr marL="0" marR="0" lvl="0" indent="0" algn="l" rtl="0">
              <a:spcBef>
                <a:spcPts val="0"/>
              </a:spcBef>
              <a:spcAft>
                <a:spcPts val="1800"/>
              </a:spcAft>
              <a:buNone/>
            </a:pPr>
            <a:endParaRPr sz="1899" dirty="0">
              <a:solidFill>
                <a:srgbClr val="000000"/>
              </a:solidFill>
              <a:latin typeface="Arial"/>
              <a:ea typeface="Arial"/>
              <a:cs typeface="Arial"/>
              <a:sym typeface="Arial"/>
            </a:endParaRPr>
          </a:p>
          <a:p>
            <a:pPr marL="410209" marR="0" lvl="1" indent="-205105" algn="l" rtl="0">
              <a:spcBef>
                <a:spcPts val="0"/>
              </a:spcBef>
              <a:spcAft>
                <a:spcPts val="1800"/>
              </a:spcAft>
              <a:buClr>
                <a:srgbClr val="000000"/>
              </a:buClr>
              <a:buSzPts val="1899"/>
              <a:buFont typeface="Arial"/>
              <a:buChar char="•"/>
            </a:pPr>
            <a:r>
              <a:rPr lang="en-US" sz="1899" b="1" i="0" u="none" strike="noStrike" cap="none" dirty="0">
                <a:solidFill>
                  <a:srgbClr val="000000"/>
                </a:solidFill>
                <a:latin typeface="Arial"/>
                <a:ea typeface="Arial"/>
                <a:cs typeface="Arial"/>
                <a:sym typeface="Arial"/>
              </a:rPr>
              <a:t>Internal Working Models:</a:t>
            </a:r>
            <a:r>
              <a:rPr lang="en-US" sz="1899" b="0" i="0" u="none" strike="noStrike" cap="none" dirty="0">
                <a:solidFill>
                  <a:srgbClr val="000000"/>
                </a:solidFill>
                <a:latin typeface="Arial"/>
                <a:ea typeface="Arial"/>
                <a:cs typeface="Arial"/>
                <a:sym typeface="Arial"/>
              </a:rPr>
              <a:t> Mental representations of the self and others formed during early experiences that guide future relationship expectations (Bowlby, 1973, cited in Khadka, 2022).</a:t>
            </a:r>
            <a:endParaRPr dirty="0"/>
          </a:p>
          <a:p>
            <a:pPr marL="0" marR="0" lvl="0" indent="0" algn="l" rtl="0">
              <a:spcBef>
                <a:spcPts val="0"/>
              </a:spcBef>
              <a:spcAft>
                <a:spcPts val="1800"/>
              </a:spcAft>
              <a:buNone/>
            </a:pPr>
            <a:endParaRPr sz="1899" dirty="0">
              <a:solidFill>
                <a:srgbClr val="000000"/>
              </a:solidFill>
              <a:latin typeface="Arial"/>
              <a:ea typeface="Arial"/>
              <a:cs typeface="Arial"/>
              <a:sym typeface="Arial"/>
            </a:endParaRPr>
          </a:p>
          <a:p>
            <a:pPr marL="410209" marR="0" lvl="1" indent="-205105" algn="l" rtl="0">
              <a:spcBef>
                <a:spcPts val="0"/>
              </a:spcBef>
              <a:spcAft>
                <a:spcPts val="1800"/>
              </a:spcAft>
              <a:buClr>
                <a:srgbClr val="000000"/>
              </a:buClr>
              <a:buSzPts val="1899"/>
              <a:buFont typeface="Arial"/>
              <a:buChar char="•"/>
            </a:pPr>
            <a:r>
              <a:rPr lang="en-US" sz="1899" b="1" i="0" u="none" strike="noStrike" cap="none" dirty="0">
                <a:solidFill>
                  <a:srgbClr val="000000"/>
                </a:solidFill>
                <a:latin typeface="Arial"/>
                <a:ea typeface="Arial"/>
                <a:cs typeface="Arial"/>
                <a:sym typeface="Arial"/>
              </a:rPr>
              <a:t>Attachment Behaviors:</a:t>
            </a:r>
            <a:r>
              <a:rPr lang="en-US" sz="1899" b="0" i="0" u="none" strike="noStrike" cap="none" dirty="0">
                <a:solidFill>
                  <a:srgbClr val="000000"/>
                </a:solidFill>
                <a:latin typeface="Arial"/>
                <a:ea typeface="Arial"/>
                <a:cs typeface="Arial"/>
                <a:sym typeface="Arial"/>
              </a:rPr>
              <a:t> Innate actions such as crying or clinging, used to maintain proximity to a caregiver for safety (Khadka, 2022). </a:t>
            </a:r>
            <a:endParaRPr dirty="0"/>
          </a:p>
        </p:txBody>
      </p:sp>
      <p:sp>
        <p:nvSpPr>
          <p:cNvPr id="147" name="Google Shape;147;p3"/>
          <p:cNvSpPr txBox="1"/>
          <p:nvPr/>
        </p:nvSpPr>
        <p:spPr>
          <a:xfrm>
            <a:off x="2811340" y="922980"/>
            <a:ext cx="12665321" cy="694564"/>
          </a:xfrm>
          <a:prstGeom prst="rect">
            <a:avLst/>
          </a:prstGeom>
          <a:noFill/>
          <a:ln>
            <a:noFill/>
          </a:ln>
        </p:spPr>
        <p:txBody>
          <a:bodyPr spcFirstLastPara="1" wrap="square" lIns="0" tIns="0" rIns="0" bIns="0" anchor="t" anchorCtr="0">
            <a:spAutoFit/>
          </a:bodyPr>
          <a:lstStyle/>
          <a:p>
            <a:pPr marL="0" marR="0" lvl="0" indent="0" algn="ctr" rtl="0">
              <a:lnSpc>
                <a:spcPct val="84000"/>
              </a:lnSpc>
              <a:spcBef>
                <a:spcPts val="0"/>
              </a:spcBef>
              <a:spcAft>
                <a:spcPts val="0"/>
              </a:spcAft>
              <a:buNone/>
            </a:pPr>
            <a:r>
              <a:rPr lang="en-US" sz="5400" b="1">
                <a:solidFill>
                  <a:srgbClr val="6BA15D"/>
                </a:solidFill>
                <a:latin typeface="Poppins"/>
                <a:ea typeface="Poppins"/>
                <a:cs typeface="Poppins"/>
                <a:sym typeface="Poppins"/>
              </a:rPr>
              <a:t>THEORETICAL FRAMEWORK:</a:t>
            </a:r>
            <a:endParaRPr/>
          </a:p>
        </p:txBody>
      </p:sp>
      <p:sp>
        <p:nvSpPr>
          <p:cNvPr id="148" name="Google Shape;148;p3"/>
          <p:cNvSpPr txBox="1"/>
          <p:nvPr/>
        </p:nvSpPr>
        <p:spPr>
          <a:xfrm>
            <a:off x="3141619" y="1815590"/>
            <a:ext cx="12004762" cy="792861"/>
          </a:xfrm>
          <a:prstGeom prst="rect">
            <a:avLst/>
          </a:prstGeom>
          <a:noFill/>
          <a:ln>
            <a:noFill/>
          </a:ln>
        </p:spPr>
        <p:txBody>
          <a:bodyPr spcFirstLastPara="1" wrap="square" lIns="0" tIns="0" rIns="0" bIns="0" anchor="t" anchorCtr="0">
            <a:spAutoFit/>
          </a:bodyPr>
          <a:lstStyle/>
          <a:p>
            <a:pPr marL="0" marR="0" lvl="0" indent="0" algn="ctr" rtl="0">
              <a:lnSpc>
                <a:spcPct val="103000"/>
              </a:lnSpc>
              <a:spcBef>
                <a:spcPts val="0"/>
              </a:spcBef>
              <a:spcAft>
                <a:spcPts val="0"/>
              </a:spcAft>
              <a:buNone/>
            </a:pPr>
            <a:r>
              <a:rPr lang="en-US" sz="5399" b="1">
                <a:solidFill>
                  <a:srgbClr val="000000"/>
                </a:solidFill>
                <a:latin typeface="Poppins"/>
                <a:ea typeface="Poppins"/>
                <a:cs typeface="Poppins"/>
                <a:sym typeface="Poppins"/>
              </a:rPr>
              <a:t>BOWLBY’S ATTACHMENT THEORY</a:t>
            </a:r>
            <a:endParaRPr/>
          </a:p>
        </p:txBody>
      </p:sp>
      <p:cxnSp>
        <p:nvCxnSpPr>
          <p:cNvPr id="149" name="Google Shape;149;p3"/>
          <p:cNvCxnSpPr/>
          <p:nvPr/>
        </p:nvCxnSpPr>
        <p:spPr>
          <a:xfrm>
            <a:off x="5897880" y="2806795"/>
            <a:ext cx="6492240" cy="0"/>
          </a:xfrm>
          <a:prstGeom prst="straightConnector1">
            <a:avLst/>
          </a:prstGeom>
          <a:noFill/>
          <a:ln w="38100" cap="flat" cmpd="sng">
            <a:solidFill>
              <a:srgbClr val="6BA15D"/>
            </a:solidFill>
            <a:prstDash val="solid"/>
            <a:round/>
            <a:headEnd type="diamond" w="lg" len="lg"/>
            <a:tailEnd type="diamond" w="lg" len="lg"/>
          </a:ln>
        </p:spPr>
      </p:cxnSp>
      <p:grpSp>
        <p:nvGrpSpPr>
          <p:cNvPr id="150" name="Google Shape;150;p3"/>
          <p:cNvGrpSpPr/>
          <p:nvPr/>
        </p:nvGrpSpPr>
        <p:grpSpPr>
          <a:xfrm>
            <a:off x="-3318254" y="8186352"/>
            <a:ext cx="8693907" cy="5915402"/>
            <a:chOff x="0" y="0"/>
            <a:chExt cx="11591876" cy="7887202"/>
          </a:xfrm>
        </p:grpSpPr>
        <p:sp>
          <p:nvSpPr>
            <p:cNvPr id="151" name="Google Shape;151;p3"/>
            <p:cNvSpPr/>
            <p:nvPr/>
          </p:nvSpPr>
          <p:spPr>
            <a:xfrm rot="2861446" flipH="1">
              <a:off x="5613073" y="186416"/>
              <a:ext cx="3825497" cy="7514370"/>
            </a:xfrm>
            <a:custGeom>
              <a:avLst/>
              <a:gdLst/>
              <a:ahLst/>
              <a:cxnLst/>
              <a:rect l="l" t="t" r="r" b="b"/>
              <a:pathLst>
                <a:path w="3825497" h="7514370" extrusionOk="0">
                  <a:moveTo>
                    <a:pt x="3825497" y="0"/>
                  </a:moveTo>
                  <a:lnTo>
                    <a:pt x="0" y="0"/>
                  </a:lnTo>
                  <a:lnTo>
                    <a:pt x="0" y="7514370"/>
                  </a:lnTo>
                  <a:lnTo>
                    <a:pt x="3825497" y="7514370"/>
                  </a:lnTo>
                  <a:lnTo>
                    <a:pt x="3825497" y="0"/>
                  </a:lnTo>
                  <a:close/>
                </a:path>
              </a:pathLst>
            </a:custGeom>
            <a:blipFill rotWithShape="1">
              <a:blip r:embed="rId3">
                <a:alphaModFix/>
              </a:blip>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152" name="Google Shape;152;p3"/>
            <p:cNvSpPr/>
            <p:nvPr/>
          </p:nvSpPr>
          <p:spPr>
            <a:xfrm>
              <a:off x="0" y="1194346"/>
              <a:ext cx="9290208" cy="5603157"/>
            </a:xfrm>
            <a:custGeom>
              <a:avLst/>
              <a:gdLst/>
              <a:ahLst/>
              <a:cxnLst/>
              <a:rect l="l" t="t" r="r" b="b"/>
              <a:pathLst>
                <a:path w="9290208" h="5603157" extrusionOk="0">
                  <a:moveTo>
                    <a:pt x="0" y="0"/>
                  </a:moveTo>
                  <a:lnTo>
                    <a:pt x="9290208" y="0"/>
                  </a:lnTo>
                  <a:lnTo>
                    <a:pt x="9290208" y="5603157"/>
                  </a:lnTo>
                  <a:lnTo>
                    <a:pt x="0" y="5603157"/>
                  </a:lnTo>
                  <a:lnTo>
                    <a:pt x="0" y="0"/>
                  </a:lnTo>
                  <a:close/>
                </a:path>
              </a:pathLst>
            </a:custGeom>
            <a:blipFill rotWithShape="1">
              <a:blip r:embed="rId4">
                <a:alphaModFix/>
              </a:blip>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grpSp>
      <p:grpSp>
        <p:nvGrpSpPr>
          <p:cNvPr id="153" name="Google Shape;153;p3"/>
          <p:cNvGrpSpPr/>
          <p:nvPr/>
        </p:nvGrpSpPr>
        <p:grpSpPr>
          <a:xfrm>
            <a:off x="13033462" y="-2477382"/>
            <a:ext cx="10509076" cy="4202368"/>
            <a:chOff x="-1" y="0"/>
            <a:chExt cx="14012102" cy="5603157"/>
          </a:xfrm>
        </p:grpSpPr>
        <p:sp>
          <p:nvSpPr>
            <p:cNvPr id="154" name="Google Shape;154;p3"/>
            <p:cNvSpPr/>
            <p:nvPr/>
          </p:nvSpPr>
          <p:spPr>
            <a:xfrm rot="-5762144">
              <a:off x="2024731" y="-955606"/>
              <a:ext cx="3825497" cy="7514370"/>
            </a:xfrm>
            <a:custGeom>
              <a:avLst/>
              <a:gdLst/>
              <a:ahLst/>
              <a:cxnLst/>
              <a:rect l="l" t="t" r="r" b="b"/>
              <a:pathLst>
                <a:path w="3825497" h="7514370" extrusionOk="0">
                  <a:moveTo>
                    <a:pt x="0" y="0"/>
                  </a:moveTo>
                  <a:lnTo>
                    <a:pt x="3825498" y="0"/>
                  </a:lnTo>
                  <a:lnTo>
                    <a:pt x="3825498" y="7514369"/>
                  </a:lnTo>
                  <a:lnTo>
                    <a:pt x="0" y="7514369"/>
                  </a:lnTo>
                  <a:lnTo>
                    <a:pt x="0" y="0"/>
                  </a:lnTo>
                  <a:close/>
                </a:path>
              </a:pathLst>
            </a:custGeom>
            <a:blipFill rotWithShape="1">
              <a:blip r:embed="rId3">
                <a:alphaModFix/>
              </a:blip>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155" name="Google Shape;155;p3"/>
            <p:cNvSpPr/>
            <p:nvPr/>
          </p:nvSpPr>
          <p:spPr>
            <a:xfrm>
              <a:off x="4721893" y="0"/>
              <a:ext cx="9290208" cy="5603157"/>
            </a:xfrm>
            <a:custGeom>
              <a:avLst/>
              <a:gdLst/>
              <a:ahLst/>
              <a:cxnLst/>
              <a:rect l="l" t="t" r="r" b="b"/>
              <a:pathLst>
                <a:path w="9290208" h="5603157" extrusionOk="0">
                  <a:moveTo>
                    <a:pt x="0" y="0"/>
                  </a:moveTo>
                  <a:lnTo>
                    <a:pt x="9290208" y="0"/>
                  </a:lnTo>
                  <a:lnTo>
                    <a:pt x="9290208" y="5603157"/>
                  </a:lnTo>
                  <a:lnTo>
                    <a:pt x="0" y="5603157"/>
                  </a:lnTo>
                  <a:lnTo>
                    <a:pt x="0" y="0"/>
                  </a:lnTo>
                  <a:close/>
                </a:path>
              </a:pathLst>
            </a:custGeom>
            <a:blipFill rotWithShape="1">
              <a:blip r:embed="rId4">
                <a:alphaModFix/>
              </a:blip>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grpSp>
      <p:sp>
        <p:nvSpPr>
          <p:cNvPr id="156" name="Google Shape;156;p3"/>
          <p:cNvSpPr/>
          <p:nvPr/>
        </p:nvSpPr>
        <p:spPr>
          <a:xfrm>
            <a:off x="5630186" y="4441792"/>
            <a:ext cx="774708" cy="974476"/>
          </a:xfrm>
          <a:custGeom>
            <a:avLst/>
            <a:gdLst/>
            <a:ahLst/>
            <a:cxnLst/>
            <a:rect l="l" t="t" r="r" b="b"/>
            <a:pathLst>
              <a:path w="774708" h="974476" extrusionOk="0">
                <a:moveTo>
                  <a:pt x="0" y="0"/>
                </a:moveTo>
                <a:lnTo>
                  <a:pt x="774708" y="0"/>
                </a:lnTo>
                <a:lnTo>
                  <a:pt x="774708" y="974475"/>
                </a:lnTo>
                <a:lnTo>
                  <a:pt x="0" y="974475"/>
                </a:lnTo>
                <a:lnTo>
                  <a:pt x="0" y="0"/>
                </a:lnTo>
                <a:close/>
              </a:path>
            </a:pathLst>
          </a:cu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157" name="Google Shape;157;p3"/>
          <p:cNvSpPr/>
          <p:nvPr/>
        </p:nvSpPr>
        <p:spPr>
          <a:xfrm>
            <a:off x="5630186" y="6197378"/>
            <a:ext cx="955235" cy="838870"/>
          </a:xfrm>
          <a:custGeom>
            <a:avLst/>
            <a:gdLst/>
            <a:ahLst/>
            <a:cxnLst/>
            <a:rect l="l" t="t" r="r" b="b"/>
            <a:pathLst>
              <a:path w="955235" h="838870" extrusionOk="0">
                <a:moveTo>
                  <a:pt x="0" y="0"/>
                </a:moveTo>
                <a:lnTo>
                  <a:pt x="955234" y="0"/>
                </a:lnTo>
                <a:lnTo>
                  <a:pt x="955234" y="838869"/>
                </a:lnTo>
                <a:lnTo>
                  <a:pt x="0" y="838869"/>
                </a:lnTo>
                <a:lnTo>
                  <a:pt x="0" y="0"/>
                </a:lnTo>
                <a:close/>
              </a:path>
            </a:pathLst>
          </a:cu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158" name="Google Shape;158;p3"/>
          <p:cNvSpPr/>
          <p:nvPr/>
        </p:nvSpPr>
        <p:spPr>
          <a:xfrm>
            <a:off x="5622373" y="7988810"/>
            <a:ext cx="795983" cy="776083"/>
          </a:xfrm>
          <a:custGeom>
            <a:avLst/>
            <a:gdLst/>
            <a:ahLst/>
            <a:cxnLst/>
            <a:rect l="l" t="t" r="r" b="b"/>
            <a:pathLst>
              <a:path w="795983" h="776083" extrusionOk="0">
                <a:moveTo>
                  <a:pt x="0" y="0"/>
                </a:moveTo>
                <a:lnTo>
                  <a:pt x="795983" y="0"/>
                </a:lnTo>
                <a:lnTo>
                  <a:pt x="795983" y="776083"/>
                </a:lnTo>
                <a:lnTo>
                  <a:pt x="0" y="776083"/>
                </a:lnTo>
                <a:lnTo>
                  <a:pt x="0" y="0"/>
                </a:lnTo>
                <a:close/>
              </a:path>
            </a:pathLst>
          </a:custGeom>
          <a:blipFill rotWithShape="1">
            <a:blip r:embed="rId5">
              <a:alphaModFix/>
            </a:blip>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159" name="Google Shape;159;p3"/>
          <p:cNvSpPr txBox="1"/>
          <p:nvPr/>
        </p:nvSpPr>
        <p:spPr>
          <a:xfrm>
            <a:off x="5253952" y="3268039"/>
            <a:ext cx="7780095" cy="525400"/>
          </a:xfrm>
          <a:prstGeom prst="rect">
            <a:avLst/>
          </a:prstGeom>
          <a:noFill/>
          <a:ln>
            <a:noFill/>
          </a:ln>
        </p:spPr>
        <p:txBody>
          <a:bodyPr spcFirstLastPara="1" wrap="square" lIns="0" tIns="0" rIns="0" bIns="0" anchor="t" anchorCtr="0">
            <a:spAutoFit/>
          </a:bodyPr>
          <a:lstStyle/>
          <a:p>
            <a:pPr marL="0" marR="0" lvl="0" indent="0" algn="ctr" rtl="0">
              <a:lnSpc>
                <a:spcPct val="103000"/>
              </a:lnSpc>
              <a:spcBef>
                <a:spcPts val="0"/>
              </a:spcBef>
              <a:spcAft>
                <a:spcPts val="0"/>
              </a:spcAft>
              <a:buNone/>
            </a:pPr>
            <a:r>
              <a:rPr lang="en-US" sz="3600" b="1" dirty="0">
                <a:solidFill>
                  <a:srgbClr val="000000"/>
                </a:solidFill>
                <a:latin typeface="Poppins"/>
                <a:ea typeface="Poppins"/>
                <a:cs typeface="Poppins"/>
                <a:sym typeface="Poppins"/>
              </a:rPr>
              <a:t>Core Concepts:</a:t>
            </a:r>
            <a:endParaRPr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63"/>
        <p:cNvGrpSpPr/>
        <p:nvPr/>
      </p:nvGrpSpPr>
      <p:grpSpPr>
        <a:xfrm>
          <a:off x="0" y="0"/>
          <a:ext cx="0" cy="0"/>
          <a:chOff x="0" y="0"/>
          <a:chExt cx="0" cy="0"/>
        </a:xfrm>
      </p:grpSpPr>
      <p:sp>
        <p:nvSpPr>
          <p:cNvPr id="164" name="Google Shape;164;p4"/>
          <p:cNvSpPr/>
          <p:nvPr/>
        </p:nvSpPr>
        <p:spPr>
          <a:xfrm rot="5201370" flipH="1">
            <a:off x="-2792537" y="-3264428"/>
            <a:ext cx="2869123" cy="5635777"/>
          </a:xfrm>
          <a:custGeom>
            <a:avLst/>
            <a:gdLst/>
            <a:ahLst/>
            <a:cxnLst/>
            <a:rect l="l" t="t" r="r" b="b"/>
            <a:pathLst>
              <a:path w="2869123" h="5635777" extrusionOk="0">
                <a:moveTo>
                  <a:pt x="2869122" y="0"/>
                </a:moveTo>
                <a:lnTo>
                  <a:pt x="0" y="0"/>
                </a:lnTo>
                <a:lnTo>
                  <a:pt x="0" y="5635777"/>
                </a:lnTo>
                <a:lnTo>
                  <a:pt x="2869122" y="5635777"/>
                </a:lnTo>
                <a:lnTo>
                  <a:pt x="2869122" y="0"/>
                </a:lnTo>
                <a:close/>
              </a:path>
            </a:pathLst>
          </a:custGeom>
          <a:blipFill rotWithShape="1">
            <a:blip r:embed="rId3">
              <a:alphaModFix/>
            </a:blip>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cxnSp>
        <p:nvCxnSpPr>
          <p:cNvPr id="165" name="Google Shape;165;p4"/>
          <p:cNvCxnSpPr/>
          <p:nvPr/>
        </p:nvCxnSpPr>
        <p:spPr>
          <a:xfrm>
            <a:off x="5128504" y="2105464"/>
            <a:ext cx="8115300" cy="0"/>
          </a:xfrm>
          <a:prstGeom prst="straightConnector1">
            <a:avLst/>
          </a:prstGeom>
          <a:noFill/>
          <a:ln w="38100" cap="flat" cmpd="sng">
            <a:solidFill>
              <a:srgbClr val="6BA15D"/>
            </a:solidFill>
            <a:prstDash val="solid"/>
            <a:round/>
            <a:headEnd type="diamond" w="lg" len="lg"/>
            <a:tailEnd type="diamond" w="lg" len="lg"/>
          </a:ln>
        </p:spPr>
      </p:cxnSp>
      <p:grpSp>
        <p:nvGrpSpPr>
          <p:cNvPr id="166" name="Google Shape;166;p4"/>
          <p:cNvGrpSpPr/>
          <p:nvPr/>
        </p:nvGrpSpPr>
        <p:grpSpPr>
          <a:xfrm>
            <a:off x="-3160722" y="8543463"/>
            <a:ext cx="8693907" cy="5915402"/>
            <a:chOff x="0" y="0"/>
            <a:chExt cx="11591876" cy="7887202"/>
          </a:xfrm>
        </p:grpSpPr>
        <p:sp>
          <p:nvSpPr>
            <p:cNvPr id="167" name="Google Shape;167;p4"/>
            <p:cNvSpPr/>
            <p:nvPr/>
          </p:nvSpPr>
          <p:spPr>
            <a:xfrm rot="2861446" flipH="1">
              <a:off x="5613073" y="186416"/>
              <a:ext cx="3825497" cy="7514370"/>
            </a:xfrm>
            <a:custGeom>
              <a:avLst/>
              <a:gdLst/>
              <a:ahLst/>
              <a:cxnLst/>
              <a:rect l="l" t="t" r="r" b="b"/>
              <a:pathLst>
                <a:path w="3825497" h="7514370" extrusionOk="0">
                  <a:moveTo>
                    <a:pt x="3825497" y="0"/>
                  </a:moveTo>
                  <a:lnTo>
                    <a:pt x="0" y="0"/>
                  </a:lnTo>
                  <a:lnTo>
                    <a:pt x="0" y="7514370"/>
                  </a:lnTo>
                  <a:lnTo>
                    <a:pt x="3825497" y="7514370"/>
                  </a:lnTo>
                  <a:lnTo>
                    <a:pt x="3825497" y="0"/>
                  </a:lnTo>
                  <a:close/>
                </a:path>
              </a:pathLst>
            </a:custGeom>
            <a:blipFill rotWithShape="1">
              <a:blip r:embed="rId3">
                <a:alphaModFix/>
              </a:blip>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168" name="Google Shape;168;p4"/>
            <p:cNvSpPr/>
            <p:nvPr/>
          </p:nvSpPr>
          <p:spPr>
            <a:xfrm>
              <a:off x="0" y="1194346"/>
              <a:ext cx="9290208" cy="5603157"/>
            </a:xfrm>
            <a:custGeom>
              <a:avLst/>
              <a:gdLst/>
              <a:ahLst/>
              <a:cxnLst/>
              <a:rect l="l" t="t" r="r" b="b"/>
              <a:pathLst>
                <a:path w="9290208" h="5603157" extrusionOk="0">
                  <a:moveTo>
                    <a:pt x="0" y="0"/>
                  </a:moveTo>
                  <a:lnTo>
                    <a:pt x="9290208" y="0"/>
                  </a:lnTo>
                  <a:lnTo>
                    <a:pt x="9290208" y="5603157"/>
                  </a:lnTo>
                  <a:lnTo>
                    <a:pt x="0" y="5603157"/>
                  </a:lnTo>
                  <a:lnTo>
                    <a:pt x="0" y="0"/>
                  </a:lnTo>
                  <a:close/>
                </a:path>
              </a:pathLst>
            </a:custGeom>
            <a:blipFill rotWithShape="1">
              <a:blip r:embed="rId4">
                <a:alphaModFix/>
              </a:blip>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grpSp>
      <p:grpSp>
        <p:nvGrpSpPr>
          <p:cNvPr id="169" name="Google Shape;169;p4"/>
          <p:cNvGrpSpPr/>
          <p:nvPr/>
        </p:nvGrpSpPr>
        <p:grpSpPr>
          <a:xfrm>
            <a:off x="14522136" y="-2547724"/>
            <a:ext cx="10509076" cy="4202368"/>
            <a:chOff x="-1" y="0"/>
            <a:chExt cx="14012102" cy="5603157"/>
          </a:xfrm>
        </p:grpSpPr>
        <p:sp>
          <p:nvSpPr>
            <p:cNvPr id="170" name="Google Shape;170;p4"/>
            <p:cNvSpPr/>
            <p:nvPr/>
          </p:nvSpPr>
          <p:spPr>
            <a:xfrm rot="-5762144">
              <a:off x="2024731" y="-955606"/>
              <a:ext cx="3825497" cy="7514370"/>
            </a:xfrm>
            <a:custGeom>
              <a:avLst/>
              <a:gdLst/>
              <a:ahLst/>
              <a:cxnLst/>
              <a:rect l="l" t="t" r="r" b="b"/>
              <a:pathLst>
                <a:path w="3825497" h="7514370" extrusionOk="0">
                  <a:moveTo>
                    <a:pt x="0" y="0"/>
                  </a:moveTo>
                  <a:lnTo>
                    <a:pt x="3825498" y="0"/>
                  </a:lnTo>
                  <a:lnTo>
                    <a:pt x="3825498" y="7514369"/>
                  </a:lnTo>
                  <a:lnTo>
                    <a:pt x="0" y="7514369"/>
                  </a:lnTo>
                  <a:lnTo>
                    <a:pt x="0" y="0"/>
                  </a:lnTo>
                  <a:close/>
                </a:path>
              </a:pathLst>
            </a:custGeom>
            <a:blipFill rotWithShape="1">
              <a:blip r:embed="rId3">
                <a:alphaModFix/>
              </a:blip>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171" name="Google Shape;171;p4"/>
            <p:cNvSpPr/>
            <p:nvPr/>
          </p:nvSpPr>
          <p:spPr>
            <a:xfrm>
              <a:off x="4721893" y="0"/>
              <a:ext cx="9290208" cy="5603157"/>
            </a:xfrm>
            <a:custGeom>
              <a:avLst/>
              <a:gdLst/>
              <a:ahLst/>
              <a:cxnLst/>
              <a:rect l="l" t="t" r="r" b="b"/>
              <a:pathLst>
                <a:path w="9290208" h="5603157" extrusionOk="0">
                  <a:moveTo>
                    <a:pt x="0" y="0"/>
                  </a:moveTo>
                  <a:lnTo>
                    <a:pt x="9290208" y="0"/>
                  </a:lnTo>
                  <a:lnTo>
                    <a:pt x="9290208" y="5603157"/>
                  </a:lnTo>
                  <a:lnTo>
                    <a:pt x="0" y="5603157"/>
                  </a:lnTo>
                  <a:lnTo>
                    <a:pt x="0" y="0"/>
                  </a:lnTo>
                  <a:close/>
                </a:path>
              </a:pathLst>
            </a:custGeom>
            <a:blipFill rotWithShape="1">
              <a:blip r:embed="rId4">
                <a:alphaModFix/>
              </a:blip>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grpSp>
      <p:sp>
        <p:nvSpPr>
          <p:cNvPr id="172" name="Google Shape;172;p4"/>
          <p:cNvSpPr/>
          <p:nvPr/>
        </p:nvSpPr>
        <p:spPr>
          <a:xfrm>
            <a:off x="5128504" y="4631894"/>
            <a:ext cx="2624270" cy="2624270"/>
          </a:xfrm>
          <a:custGeom>
            <a:avLst/>
            <a:gdLst/>
            <a:ahLst/>
            <a:cxnLst/>
            <a:rect l="l" t="t" r="r" b="b"/>
            <a:pathLst>
              <a:path w="2624270" h="2624270" extrusionOk="0">
                <a:moveTo>
                  <a:pt x="0" y="0"/>
                </a:moveTo>
                <a:lnTo>
                  <a:pt x="2624270" y="0"/>
                </a:lnTo>
                <a:lnTo>
                  <a:pt x="2624270" y="2624270"/>
                </a:lnTo>
                <a:lnTo>
                  <a:pt x="0" y="2624270"/>
                </a:lnTo>
                <a:lnTo>
                  <a:pt x="0" y="0"/>
                </a:lnTo>
                <a:close/>
              </a:path>
            </a:pathLst>
          </a:custGeom>
          <a:blipFill rotWithShape="1">
            <a:blip r:embed="rId5">
              <a:alphaModFix amt="41000"/>
            </a:blip>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173" name="Google Shape;173;p4"/>
          <p:cNvSpPr txBox="1"/>
          <p:nvPr/>
        </p:nvSpPr>
        <p:spPr>
          <a:xfrm>
            <a:off x="764679" y="2410264"/>
            <a:ext cx="7826372" cy="2245995"/>
          </a:xfrm>
          <a:prstGeom prst="rect">
            <a:avLst/>
          </a:prstGeom>
          <a:noFill/>
          <a:ln>
            <a:noFill/>
          </a:ln>
        </p:spPr>
        <p:txBody>
          <a:bodyPr spcFirstLastPara="1" wrap="square" lIns="0" tIns="0" rIns="0" bIns="0" anchor="t" anchorCtr="0">
            <a:spAutoFit/>
          </a:bodyPr>
          <a:lstStyle/>
          <a:p>
            <a:pPr marL="0" marR="0" lvl="0" indent="0" algn="l" rtl="0">
              <a:lnSpc>
                <a:spcPct val="140019"/>
              </a:lnSpc>
              <a:spcBef>
                <a:spcPts val="0"/>
              </a:spcBef>
              <a:spcAft>
                <a:spcPts val="0"/>
              </a:spcAft>
              <a:buNone/>
            </a:pPr>
            <a:r>
              <a:rPr lang="en-US" sz="2099" b="1">
                <a:solidFill>
                  <a:srgbClr val="000000"/>
                </a:solidFill>
                <a:latin typeface="Arial"/>
                <a:ea typeface="Arial"/>
                <a:cs typeface="Arial"/>
                <a:sym typeface="Arial"/>
              </a:rPr>
              <a:t>The Role of Postpartum Depression (PPD):</a:t>
            </a:r>
            <a:endParaRPr/>
          </a:p>
          <a:p>
            <a:pPr marL="388620" marR="0" lvl="1" indent="-194310" algn="l" rtl="0">
              <a:lnSpc>
                <a:spcPct val="140000"/>
              </a:lnSpc>
              <a:spcBef>
                <a:spcPts val="0"/>
              </a:spcBef>
              <a:spcAft>
                <a:spcPts val="0"/>
              </a:spcAft>
              <a:buClr>
                <a:srgbClr val="000000"/>
              </a:buClr>
              <a:buSzPts val="1800"/>
              <a:buFont typeface="Arial"/>
              <a:buChar char="•"/>
            </a:pPr>
            <a:r>
              <a:rPr lang="en-US" sz="1800" b="0" i="0" u="none" strike="noStrike" cap="none">
                <a:solidFill>
                  <a:srgbClr val="000000"/>
                </a:solidFill>
                <a:latin typeface="Arial"/>
                <a:ea typeface="Arial"/>
                <a:cs typeface="Arial"/>
                <a:sym typeface="Arial"/>
              </a:rPr>
              <a:t>Maternal PPD serves as a primary predictor of impaired mother-infant bonding (Ribeiro Feitosa et al., 2026). </a:t>
            </a:r>
            <a:endParaRPr/>
          </a:p>
          <a:p>
            <a:pPr marL="388620" marR="0" lvl="1" indent="-194310" algn="l" rtl="0">
              <a:lnSpc>
                <a:spcPct val="140000"/>
              </a:lnSpc>
              <a:spcBef>
                <a:spcPts val="0"/>
              </a:spcBef>
              <a:spcAft>
                <a:spcPts val="0"/>
              </a:spcAft>
              <a:buClr>
                <a:srgbClr val="000000"/>
              </a:buClr>
              <a:buSzPts val="1800"/>
              <a:buFont typeface="Arial"/>
              <a:buChar char="•"/>
            </a:pPr>
            <a:r>
              <a:rPr lang="en-US" sz="1800" b="0" i="0" u="none" strike="noStrike" cap="none">
                <a:solidFill>
                  <a:srgbClr val="000000"/>
                </a:solidFill>
                <a:latin typeface="Arial"/>
                <a:ea typeface="Arial"/>
                <a:cs typeface="Arial"/>
                <a:sym typeface="Arial"/>
              </a:rPr>
              <a:t>Mothers navigating PPD often experience significant hurdles in forging a secure emotional connection with their children (Baldisserotto et al., 2026). </a:t>
            </a:r>
            <a:endParaRPr/>
          </a:p>
          <a:p>
            <a:pPr marL="0" marR="0" lvl="0" indent="0" algn="l" rtl="0">
              <a:lnSpc>
                <a:spcPct val="140000"/>
              </a:lnSpc>
              <a:spcBef>
                <a:spcPts val="0"/>
              </a:spcBef>
              <a:spcAft>
                <a:spcPts val="0"/>
              </a:spcAft>
              <a:buNone/>
            </a:pPr>
            <a:endParaRPr sz="1800">
              <a:solidFill>
                <a:srgbClr val="000000"/>
              </a:solidFill>
              <a:latin typeface="Arial"/>
              <a:ea typeface="Arial"/>
              <a:cs typeface="Arial"/>
              <a:sym typeface="Arial"/>
            </a:endParaRPr>
          </a:p>
        </p:txBody>
      </p:sp>
      <p:sp>
        <p:nvSpPr>
          <p:cNvPr id="174" name="Google Shape;174;p4"/>
          <p:cNvSpPr txBox="1"/>
          <p:nvPr/>
        </p:nvSpPr>
        <p:spPr>
          <a:xfrm>
            <a:off x="2124665" y="7070576"/>
            <a:ext cx="2095405" cy="502522"/>
          </a:xfrm>
          <a:prstGeom prst="rect">
            <a:avLst/>
          </a:prstGeom>
          <a:noFill/>
          <a:ln>
            <a:noFill/>
          </a:ln>
        </p:spPr>
        <p:txBody>
          <a:bodyPr spcFirstLastPara="1" wrap="square" lIns="0" tIns="0" rIns="0" bIns="0" anchor="t" anchorCtr="0">
            <a:spAutoFit/>
          </a:bodyPr>
          <a:lstStyle/>
          <a:p>
            <a:pPr marL="0" marR="0" lvl="0" indent="0" algn="l" rtl="0">
              <a:lnSpc>
                <a:spcPct val="139986"/>
              </a:lnSpc>
              <a:spcBef>
                <a:spcPts val="0"/>
              </a:spcBef>
              <a:spcAft>
                <a:spcPts val="0"/>
              </a:spcAft>
              <a:buNone/>
            </a:pPr>
            <a:r>
              <a:rPr lang="en-US" sz="1463" b="1">
                <a:solidFill>
                  <a:srgbClr val="000000"/>
                </a:solidFill>
                <a:latin typeface="Arial"/>
                <a:ea typeface="Arial"/>
                <a:cs typeface="Arial"/>
                <a:sym typeface="Arial"/>
              </a:rPr>
              <a:t>Maternal Postpartum </a:t>
            </a:r>
            <a:endParaRPr/>
          </a:p>
          <a:p>
            <a:pPr marL="0" marR="0" lvl="0" indent="0" algn="ctr" rtl="0">
              <a:lnSpc>
                <a:spcPct val="139986"/>
              </a:lnSpc>
              <a:spcBef>
                <a:spcPts val="0"/>
              </a:spcBef>
              <a:spcAft>
                <a:spcPts val="0"/>
              </a:spcAft>
              <a:buNone/>
            </a:pPr>
            <a:r>
              <a:rPr lang="en-US" sz="1463" b="1">
                <a:solidFill>
                  <a:srgbClr val="000000"/>
                </a:solidFill>
                <a:latin typeface="Arial"/>
                <a:ea typeface="Arial"/>
                <a:cs typeface="Arial"/>
                <a:sym typeface="Arial"/>
              </a:rPr>
              <a:t>Depression (PPD)</a:t>
            </a:r>
            <a:endParaRPr/>
          </a:p>
        </p:txBody>
      </p:sp>
      <p:sp>
        <p:nvSpPr>
          <p:cNvPr id="175" name="Google Shape;175;p4"/>
          <p:cNvSpPr/>
          <p:nvPr/>
        </p:nvSpPr>
        <p:spPr>
          <a:xfrm>
            <a:off x="1783288" y="4571809"/>
            <a:ext cx="2624270" cy="2624270"/>
          </a:xfrm>
          <a:custGeom>
            <a:avLst/>
            <a:gdLst/>
            <a:ahLst/>
            <a:cxnLst/>
            <a:rect l="l" t="t" r="r" b="b"/>
            <a:pathLst>
              <a:path w="2624270" h="2624270" extrusionOk="0">
                <a:moveTo>
                  <a:pt x="0" y="0"/>
                </a:moveTo>
                <a:lnTo>
                  <a:pt x="2624270" y="0"/>
                </a:lnTo>
                <a:lnTo>
                  <a:pt x="2624270" y="2624269"/>
                </a:lnTo>
                <a:lnTo>
                  <a:pt x="0" y="2624269"/>
                </a:lnTo>
                <a:lnTo>
                  <a:pt x="0" y="0"/>
                </a:lnTo>
                <a:close/>
              </a:path>
            </a:pathLst>
          </a:custGeom>
          <a:blipFill rotWithShape="1">
            <a:blip r:embed="rId5">
              <a:alphaModFix amt="41000"/>
            </a:blip>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176" name="Google Shape;176;p4"/>
          <p:cNvSpPr/>
          <p:nvPr/>
        </p:nvSpPr>
        <p:spPr>
          <a:xfrm>
            <a:off x="1937177" y="4865842"/>
            <a:ext cx="2470381" cy="1993025"/>
          </a:xfrm>
          <a:custGeom>
            <a:avLst/>
            <a:gdLst/>
            <a:ahLst/>
            <a:cxnLst/>
            <a:rect l="l" t="t" r="r" b="b"/>
            <a:pathLst>
              <a:path w="2470381" h="1993025" extrusionOk="0">
                <a:moveTo>
                  <a:pt x="0" y="0"/>
                </a:moveTo>
                <a:lnTo>
                  <a:pt x="2470381" y="0"/>
                </a:lnTo>
                <a:lnTo>
                  <a:pt x="2470381" y="1993026"/>
                </a:lnTo>
                <a:lnTo>
                  <a:pt x="0" y="1993026"/>
                </a:lnTo>
                <a:lnTo>
                  <a:pt x="0" y="0"/>
                </a:lnTo>
                <a:close/>
              </a:path>
            </a:pathLst>
          </a:custGeom>
          <a:blipFill rotWithShape="1">
            <a:blip r:embed="rId6">
              <a:alphaModFix/>
            </a:blip>
            <a:stretch>
              <a:fillRect b="-56404"/>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177" name="Google Shape;177;p4"/>
          <p:cNvSpPr/>
          <p:nvPr/>
        </p:nvSpPr>
        <p:spPr>
          <a:xfrm>
            <a:off x="5565094" y="5029190"/>
            <a:ext cx="1809718" cy="1829678"/>
          </a:xfrm>
          <a:custGeom>
            <a:avLst/>
            <a:gdLst/>
            <a:ahLst/>
            <a:cxnLst/>
            <a:rect l="l" t="t" r="r" b="b"/>
            <a:pathLst>
              <a:path w="1809718" h="1829678" extrusionOk="0">
                <a:moveTo>
                  <a:pt x="0" y="0"/>
                </a:moveTo>
                <a:lnTo>
                  <a:pt x="1809718" y="0"/>
                </a:lnTo>
                <a:lnTo>
                  <a:pt x="1809718" y="1829678"/>
                </a:lnTo>
                <a:lnTo>
                  <a:pt x="0" y="1829678"/>
                </a:lnTo>
                <a:lnTo>
                  <a:pt x="0" y="0"/>
                </a:lnTo>
                <a:close/>
              </a:path>
            </a:pathLst>
          </a:cu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178" name="Google Shape;178;p4"/>
          <p:cNvSpPr/>
          <p:nvPr/>
        </p:nvSpPr>
        <p:spPr>
          <a:xfrm>
            <a:off x="4426608" y="5678619"/>
            <a:ext cx="844246" cy="530820"/>
          </a:xfrm>
          <a:custGeom>
            <a:avLst/>
            <a:gdLst/>
            <a:ahLst/>
            <a:cxnLst/>
            <a:rect l="l" t="t" r="r" b="b"/>
            <a:pathLst>
              <a:path w="844246" h="530820" extrusionOk="0">
                <a:moveTo>
                  <a:pt x="0" y="0"/>
                </a:moveTo>
                <a:lnTo>
                  <a:pt x="844246" y="0"/>
                </a:lnTo>
                <a:lnTo>
                  <a:pt x="844246" y="530820"/>
                </a:lnTo>
                <a:lnTo>
                  <a:pt x="0" y="530820"/>
                </a:lnTo>
                <a:lnTo>
                  <a:pt x="0" y="0"/>
                </a:lnTo>
                <a:close/>
              </a:path>
            </a:pathLst>
          </a:cu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179" name="Google Shape;179;p4"/>
          <p:cNvSpPr/>
          <p:nvPr/>
        </p:nvSpPr>
        <p:spPr>
          <a:xfrm>
            <a:off x="7987685" y="5596945"/>
            <a:ext cx="844246" cy="530820"/>
          </a:xfrm>
          <a:custGeom>
            <a:avLst/>
            <a:gdLst/>
            <a:ahLst/>
            <a:cxnLst/>
            <a:rect l="l" t="t" r="r" b="b"/>
            <a:pathLst>
              <a:path w="844246" h="530820" extrusionOk="0">
                <a:moveTo>
                  <a:pt x="0" y="0"/>
                </a:moveTo>
                <a:lnTo>
                  <a:pt x="844246" y="0"/>
                </a:lnTo>
                <a:lnTo>
                  <a:pt x="844246" y="530820"/>
                </a:lnTo>
                <a:lnTo>
                  <a:pt x="0" y="530820"/>
                </a:lnTo>
                <a:lnTo>
                  <a:pt x="0" y="0"/>
                </a:lnTo>
                <a:close/>
              </a:path>
            </a:pathLst>
          </a:cu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180" name="Google Shape;180;p4"/>
          <p:cNvSpPr/>
          <p:nvPr/>
        </p:nvSpPr>
        <p:spPr>
          <a:xfrm>
            <a:off x="8831931" y="4703932"/>
            <a:ext cx="2624270" cy="2624270"/>
          </a:xfrm>
          <a:custGeom>
            <a:avLst/>
            <a:gdLst/>
            <a:ahLst/>
            <a:cxnLst/>
            <a:rect l="l" t="t" r="r" b="b"/>
            <a:pathLst>
              <a:path w="2624270" h="2624270" extrusionOk="0">
                <a:moveTo>
                  <a:pt x="0" y="0"/>
                </a:moveTo>
                <a:lnTo>
                  <a:pt x="2624270" y="0"/>
                </a:lnTo>
                <a:lnTo>
                  <a:pt x="2624270" y="2624270"/>
                </a:lnTo>
                <a:lnTo>
                  <a:pt x="0" y="2624270"/>
                </a:lnTo>
                <a:lnTo>
                  <a:pt x="0" y="0"/>
                </a:lnTo>
                <a:close/>
              </a:path>
            </a:pathLst>
          </a:custGeom>
          <a:blipFill rotWithShape="1">
            <a:blip r:embed="rId5">
              <a:alphaModFix amt="41000"/>
            </a:blip>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181" name="Google Shape;181;p4"/>
          <p:cNvSpPr/>
          <p:nvPr/>
        </p:nvSpPr>
        <p:spPr>
          <a:xfrm>
            <a:off x="12535358" y="4775970"/>
            <a:ext cx="2624270" cy="2624270"/>
          </a:xfrm>
          <a:custGeom>
            <a:avLst/>
            <a:gdLst/>
            <a:ahLst/>
            <a:cxnLst/>
            <a:rect l="l" t="t" r="r" b="b"/>
            <a:pathLst>
              <a:path w="2624270" h="2624270" extrusionOk="0">
                <a:moveTo>
                  <a:pt x="0" y="0"/>
                </a:moveTo>
                <a:lnTo>
                  <a:pt x="2624269" y="0"/>
                </a:lnTo>
                <a:lnTo>
                  <a:pt x="2624269" y="2624270"/>
                </a:lnTo>
                <a:lnTo>
                  <a:pt x="0" y="2624270"/>
                </a:lnTo>
                <a:lnTo>
                  <a:pt x="0" y="0"/>
                </a:lnTo>
                <a:close/>
              </a:path>
            </a:pathLst>
          </a:custGeom>
          <a:blipFill rotWithShape="1">
            <a:blip r:embed="rId5">
              <a:alphaModFix amt="41000"/>
            </a:blip>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182" name="Google Shape;182;p4"/>
          <p:cNvSpPr/>
          <p:nvPr/>
        </p:nvSpPr>
        <p:spPr>
          <a:xfrm>
            <a:off x="10242179" y="4915063"/>
            <a:ext cx="1152373" cy="995560"/>
          </a:xfrm>
          <a:custGeom>
            <a:avLst/>
            <a:gdLst/>
            <a:ahLst/>
            <a:cxnLst/>
            <a:rect l="l" t="t" r="r" b="b"/>
            <a:pathLst>
              <a:path w="1807342" h="1762730" extrusionOk="0">
                <a:moveTo>
                  <a:pt x="0" y="0"/>
                </a:moveTo>
                <a:lnTo>
                  <a:pt x="1807342" y="0"/>
                </a:lnTo>
                <a:lnTo>
                  <a:pt x="1807342" y="1762730"/>
                </a:lnTo>
                <a:lnTo>
                  <a:pt x="0" y="1762730"/>
                </a:lnTo>
                <a:lnTo>
                  <a:pt x="0" y="0"/>
                </a:lnTo>
                <a:close/>
              </a:path>
            </a:pathLst>
          </a:custGeom>
          <a:blipFill rotWithShape="1">
            <a:blip r:embed="rId7">
              <a:alphaModFix/>
            </a:blip>
            <a:stretch>
              <a:fillRect l="-10781" b="-21319"/>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183" name="Google Shape;183;p4"/>
          <p:cNvSpPr/>
          <p:nvPr/>
        </p:nvSpPr>
        <p:spPr>
          <a:xfrm>
            <a:off x="9552145" y="5499015"/>
            <a:ext cx="823619" cy="1420848"/>
          </a:xfrm>
          <a:custGeom>
            <a:avLst/>
            <a:gdLst/>
            <a:ahLst/>
            <a:cxnLst/>
            <a:rect l="l" t="t" r="r" b="b"/>
            <a:pathLst>
              <a:path w="823619" h="1420848" extrusionOk="0">
                <a:moveTo>
                  <a:pt x="0" y="0"/>
                </a:moveTo>
                <a:lnTo>
                  <a:pt x="823619" y="0"/>
                </a:lnTo>
                <a:lnTo>
                  <a:pt x="823619" y="1420848"/>
                </a:lnTo>
                <a:lnTo>
                  <a:pt x="0" y="1420848"/>
                </a:lnTo>
                <a:lnTo>
                  <a:pt x="0" y="0"/>
                </a:lnTo>
                <a:close/>
              </a:path>
            </a:pathLst>
          </a:cu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184" name="Google Shape;184;p4"/>
          <p:cNvSpPr/>
          <p:nvPr/>
        </p:nvSpPr>
        <p:spPr>
          <a:xfrm flipH="1">
            <a:off x="13227212" y="5453311"/>
            <a:ext cx="992675" cy="1405557"/>
          </a:xfrm>
          <a:custGeom>
            <a:avLst/>
            <a:gdLst/>
            <a:ahLst/>
            <a:cxnLst/>
            <a:rect l="l" t="t" r="r" b="b"/>
            <a:pathLst>
              <a:path w="992675" h="1405557" extrusionOk="0">
                <a:moveTo>
                  <a:pt x="992675" y="0"/>
                </a:moveTo>
                <a:lnTo>
                  <a:pt x="0" y="0"/>
                </a:lnTo>
                <a:lnTo>
                  <a:pt x="0" y="1405557"/>
                </a:lnTo>
                <a:lnTo>
                  <a:pt x="992675" y="1405557"/>
                </a:lnTo>
                <a:lnTo>
                  <a:pt x="992675" y="0"/>
                </a:lnTo>
                <a:close/>
              </a:path>
            </a:pathLst>
          </a:cu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185" name="Google Shape;185;p4"/>
          <p:cNvSpPr/>
          <p:nvPr/>
        </p:nvSpPr>
        <p:spPr>
          <a:xfrm>
            <a:off x="14960450" y="5677867"/>
            <a:ext cx="557585" cy="531572"/>
          </a:xfrm>
          <a:custGeom>
            <a:avLst/>
            <a:gdLst/>
            <a:ahLst/>
            <a:cxnLst/>
            <a:rect l="l" t="t" r="r" b="b"/>
            <a:pathLst>
              <a:path w="557585" h="531572" extrusionOk="0">
                <a:moveTo>
                  <a:pt x="0" y="0"/>
                </a:moveTo>
                <a:lnTo>
                  <a:pt x="557584" y="0"/>
                </a:lnTo>
                <a:lnTo>
                  <a:pt x="557584" y="531572"/>
                </a:lnTo>
                <a:lnTo>
                  <a:pt x="0" y="531572"/>
                </a:lnTo>
                <a:lnTo>
                  <a:pt x="0" y="0"/>
                </a:lnTo>
                <a:close/>
              </a:path>
            </a:pathLst>
          </a:cu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186" name="Google Shape;186;p4"/>
          <p:cNvSpPr/>
          <p:nvPr/>
        </p:nvSpPr>
        <p:spPr>
          <a:xfrm>
            <a:off x="14219887" y="5350323"/>
            <a:ext cx="628521" cy="535814"/>
          </a:xfrm>
          <a:custGeom>
            <a:avLst/>
            <a:gdLst/>
            <a:ahLst/>
            <a:cxnLst/>
            <a:rect l="l" t="t" r="r" b="b"/>
            <a:pathLst>
              <a:path w="628521" h="535814" extrusionOk="0">
                <a:moveTo>
                  <a:pt x="0" y="0"/>
                </a:moveTo>
                <a:lnTo>
                  <a:pt x="628520" y="0"/>
                </a:lnTo>
                <a:lnTo>
                  <a:pt x="628520" y="535814"/>
                </a:lnTo>
                <a:lnTo>
                  <a:pt x="0" y="535814"/>
                </a:lnTo>
                <a:lnTo>
                  <a:pt x="0" y="0"/>
                </a:lnTo>
                <a:close/>
              </a:path>
            </a:pathLst>
          </a:cu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187" name="Google Shape;187;p4"/>
          <p:cNvSpPr/>
          <p:nvPr/>
        </p:nvSpPr>
        <p:spPr>
          <a:xfrm>
            <a:off x="14093473" y="6016067"/>
            <a:ext cx="881347" cy="578384"/>
          </a:xfrm>
          <a:custGeom>
            <a:avLst/>
            <a:gdLst/>
            <a:ahLst/>
            <a:cxnLst/>
            <a:rect l="l" t="t" r="r" b="b"/>
            <a:pathLst>
              <a:path w="881347" h="578384" extrusionOk="0">
                <a:moveTo>
                  <a:pt x="0" y="0"/>
                </a:moveTo>
                <a:lnTo>
                  <a:pt x="881348" y="0"/>
                </a:lnTo>
                <a:lnTo>
                  <a:pt x="881348" y="578384"/>
                </a:lnTo>
                <a:lnTo>
                  <a:pt x="0" y="578384"/>
                </a:lnTo>
                <a:lnTo>
                  <a:pt x="0" y="0"/>
                </a:lnTo>
                <a:close/>
              </a:path>
            </a:pathLst>
          </a:custGeom>
          <a:blipFill rotWithShape="1">
            <a:blip r:embed="rId8">
              <a:alphaModFix/>
            </a:blip>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188" name="Google Shape;188;p4"/>
          <p:cNvSpPr txBox="1"/>
          <p:nvPr/>
        </p:nvSpPr>
        <p:spPr>
          <a:xfrm>
            <a:off x="9432928" y="2410264"/>
            <a:ext cx="7826372" cy="2245995"/>
          </a:xfrm>
          <a:prstGeom prst="rect">
            <a:avLst/>
          </a:prstGeom>
          <a:noFill/>
          <a:ln>
            <a:noFill/>
          </a:ln>
        </p:spPr>
        <p:txBody>
          <a:bodyPr spcFirstLastPara="1" wrap="square" lIns="0" tIns="0" rIns="0" bIns="0" anchor="t" anchorCtr="0">
            <a:spAutoFit/>
          </a:bodyPr>
          <a:lstStyle/>
          <a:p>
            <a:pPr marL="0" marR="0" lvl="0" indent="0" algn="l" rtl="0">
              <a:lnSpc>
                <a:spcPct val="140019"/>
              </a:lnSpc>
              <a:spcBef>
                <a:spcPts val="0"/>
              </a:spcBef>
              <a:spcAft>
                <a:spcPts val="0"/>
              </a:spcAft>
              <a:buNone/>
            </a:pPr>
            <a:r>
              <a:rPr lang="en-US" sz="2099" b="1">
                <a:solidFill>
                  <a:srgbClr val="000000"/>
                </a:solidFill>
                <a:latin typeface="Arial"/>
                <a:ea typeface="Arial"/>
                <a:cs typeface="Arial"/>
                <a:sym typeface="Arial"/>
              </a:rPr>
              <a:t>Reduced Emotional Availability:</a:t>
            </a:r>
            <a:endParaRPr/>
          </a:p>
          <a:p>
            <a:pPr marL="388620" marR="0" lvl="1" indent="-194310" algn="l" rtl="0">
              <a:lnSpc>
                <a:spcPct val="140000"/>
              </a:lnSpc>
              <a:spcBef>
                <a:spcPts val="0"/>
              </a:spcBef>
              <a:spcAft>
                <a:spcPts val="0"/>
              </a:spcAft>
              <a:buClr>
                <a:srgbClr val="000000"/>
              </a:buClr>
              <a:buSzPts val="1800"/>
              <a:buFont typeface="Arial"/>
              <a:buChar char="•"/>
            </a:pPr>
            <a:r>
              <a:rPr lang="en-US" sz="1800" b="0" i="0" u="none" strike="noStrike" cap="none">
                <a:solidFill>
                  <a:srgbClr val="000000"/>
                </a:solidFill>
                <a:latin typeface="Arial"/>
                <a:ea typeface="Arial"/>
                <a:cs typeface="Arial"/>
                <a:sym typeface="Arial"/>
              </a:rPr>
              <a:t>Depressive symptoms can diminish maternal sensitivity, making it harder to consistently read and respond to an infant's cues during daily interactions (Ribeiro Feitosa et al., 2026). </a:t>
            </a:r>
            <a:endParaRPr/>
          </a:p>
          <a:p>
            <a:pPr marL="388620" marR="0" lvl="1" indent="-194310" algn="l" rtl="0">
              <a:lnSpc>
                <a:spcPct val="140000"/>
              </a:lnSpc>
              <a:spcBef>
                <a:spcPts val="0"/>
              </a:spcBef>
              <a:spcAft>
                <a:spcPts val="0"/>
              </a:spcAft>
              <a:buClr>
                <a:srgbClr val="000000"/>
              </a:buClr>
              <a:buSzPts val="1800"/>
              <a:buFont typeface="Arial"/>
              <a:buChar char="•"/>
            </a:pPr>
            <a:r>
              <a:rPr lang="en-US" sz="1800" b="0" i="0" u="none" strike="noStrike" cap="none">
                <a:solidFill>
                  <a:srgbClr val="000000"/>
                </a:solidFill>
                <a:latin typeface="Arial"/>
                <a:ea typeface="Arial"/>
                <a:cs typeface="Arial"/>
                <a:sym typeface="Arial"/>
              </a:rPr>
              <a:t>This inconsistency disrupts the child's ability to form a secure internal working model (Khadka, 2022). </a:t>
            </a:r>
            <a:endParaRPr/>
          </a:p>
          <a:p>
            <a:pPr marL="0" marR="0" lvl="0" indent="0" algn="l" rtl="0">
              <a:lnSpc>
                <a:spcPct val="140000"/>
              </a:lnSpc>
              <a:spcBef>
                <a:spcPts val="0"/>
              </a:spcBef>
              <a:spcAft>
                <a:spcPts val="0"/>
              </a:spcAft>
              <a:buNone/>
            </a:pPr>
            <a:endParaRPr sz="1800">
              <a:solidFill>
                <a:srgbClr val="000000"/>
              </a:solidFill>
              <a:latin typeface="Arial"/>
              <a:ea typeface="Arial"/>
              <a:cs typeface="Arial"/>
              <a:sym typeface="Arial"/>
            </a:endParaRPr>
          </a:p>
        </p:txBody>
      </p:sp>
      <p:sp>
        <p:nvSpPr>
          <p:cNvPr id="189" name="Google Shape;189;p4"/>
          <p:cNvSpPr txBox="1"/>
          <p:nvPr/>
        </p:nvSpPr>
        <p:spPr>
          <a:xfrm>
            <a:off x="3455410" y="454922"/>
            <a:ext cx="11377180" cy="1438276"/>
          </a:xfrm>
          <a:prstGeom prst="rect">
            <a:avLst/>
          </a:prstGeom>
          <a:noFill/>
          <a:ln>
            <a:noFill/>
          </a:ln>
        </p:spPr>
        <p:txBody>
          <a:bodyPr spcFirstLastPara="1" wrap="square" lIns="0" tIns="0" rIns="0" bIns="0" anchor="t" anchorCtr="0">
            <a:spAutoFit/>
          </a:bodyPr>
          <a:lstStyle/>
          <a:p>
            <a:pPr marL="0" marR="0" lvl="0" indent="0" algn="ctr" rtl="0">
              <a:lnSpc>
                <a:spcPct val="108000"/>
              </a:lnSpc>
              <a:spcBef>
                <a:spcPts val="0"/>
              </a:spcBef>
              <a:spcAft>
                <a:spcPts val="0"/>
              </a:spcAft>
              <a:buNone/>
            </a:pPr>
            <a:r>
              <a:rPr lang="en-US" sz="5000" b="1">
                <a:solidFill>
                  <a:srgbClr val="6BA15D"/>
                </a:solidFill>
                <a:latin typeface="Poppins"/>
                <a:ea typeface="Poppins"/>
                <a:cs typeface="Poppins"/>
                <a:sym typeface="Poppins"/>
              </a:rPr>
              <a:t>Applying Theory to Isaac's Experience</a:t>
            </a:r>
            <a:endParaRPr/>
          </a:p>
        </p:txBody>
      </p:sp>
      <p:sp>
        <p:nvSpPr>
          <p:cNvPr id="190" name="Google Shape;190;p4"/>
          <p:cNvSpPr txBox="1"/>
          <p:nvPr/>
        </p:nvSpPr>
        <p:spPr>
          <a:xfrm>
            <a:off x="5422251" y="7213445"/>
            <a:ext cx="2095405" cy="502522"/>
          </a:xfrm>
          <a:prstGeom prst="rect">
            <a:avLst/>
          </a:prstGeom>
          <a:noFill/>
          <a:ln>
            <a:noFill/>
          </a:ln>
        </p:spPr>
        <p:txBody>
          <a:bodyPr spcFirstLastPara="1" wrap="square" lIns="0" tIns="0" rIns="0" bIns="0" anchor="t" anchorCtr="0">
            <a:spAutoFit/>
          </a:bodyPr>
          <a:lstStyle/>
          <a:p>
            <a:pPr marL="0" marR="0" lvl="0" indent="0" algn="ctr" rtl="0">
              <a:lnSpc>
                <a:spcPct val="139986"/>
              </a:lnSpc>
              <a:spcBef>
                <a:spcPts val="0"/>
              </a:spcBef>
              <a:spcAft>
                <a:spcPts val="0"/>
              </a:spcAft>
              <a:buNone/>
            </a:pPr>
            <a:r>
              <a:rPr lang="en-US" sz="1463" b="1">
                <a:solidFill>
                  <a:srgbClr val="000000"/>
                </a:solidFill>
                <a:latin typeface="Arial"/>
                <a:ea typeface="Arial"/>
                <a:cs typeface="Arial"/>
                <a:sym typeface="Arial"/>
              </a:rPr>
              <a:t>Reduced Emotional Availability</a:t>
            </a:r>
            <a:endParaRPr/>
          </a:p>
        </p:txBody>
      </p:sp>
      <p:sp>
        <p:nvSpPr>
          <p:cNvPr id="191" name="Google Shape;191;p4"/>
          <p:cNvSpPr txBox="1"/>
          <p:nvPr/>
        </p:nvSpPr>
        <p:spPr>
          <a:xfrm>
            <a:off x="8913550" y="7278171"/>
            <a:ext cx="2225914" cy="489299"/>
          </a:xfrm>
          <a:prstGeom prst="rect">
            <a:avLst/>
          </a:prstGeom>
          <a:noFill/>
          <a:ln>
            <a:noFill/>
          </a:ln>
        </p:spPr>
        <p:txBody>
          <a:bodyPr spcFirstLastPara="1" wrap="square" lIns="0" tIns="0" rIns="0" bIns="0" anchor="t" anchorCtr="0">
            <a:spAutoFit/>
          </a:bodyPr>
          <a:lstStyle/>
          <a:p>
            <a:pPr marL="0" marR="0" lvl="0" indent="0" algn="ctr" rtl="0">
              <a:lnSpc>
                <a:spcPct val="127027"/>
              </a:lnSpc>
              <a:spcBef>
                <a:spcPts val="0"/>
              </a:spcBef>
              <a:spcAft>
                <a:spcPts val="0"/>
              </a:spcAft>
              <a:buNone/>
            </a:pPr>
            <a:r>
              <a:rPr lang="en-US" sz="1554" b="1">
                <a:solidFill>
                  <a:srgbClr val="000000"/>
                </a:solidFill>
                <a:latin typeface="Arial"/>
                <a:ea typeface="Arial"/>
                <a:cs typeface="Arial"/>
                <a:sym typeface="Arial"/>
              </a:rPr>
              <a:t>Insecure Internal Working Model</a:t>
            </a:r>
            <a:endParaRPr/>
          </a:p>
        </p:txBody>
      </p:sp>
      <p:sp>
        <p:nvSpPr>
          <p:cNvPr id="192" name="Google Shape;192;p4"/>
          <p:cNvSpPr txBox="1"/>
          <p:nvPr/>
        </p:nvSpPr>
        <p:spPr>
          <a:xfrm>
            <a:off x="12933713" y="7447084"/>
            <a:ext cx="2225914" cy="242501"/>
          </a:xfrm>
          <a:prstGeom prst="rect">
            <a:avLst/>
          </a:prstGeom>
          <a:noFill/>
          <a:ln>
            <a:noFill/>
          </a:ln>
        </p:spPr>
        <p:txBody>
          <a:bodyPr spcFirstLastPara="1" wrap="square" lIns="0" tIns="0" rIns="0" bIns="0" anchor="t" anchorCtr="0">
            <a:spAutoFit/>
          </a:bodyPr>
          <a:lstStyle/>
          <a:p>
            <a:pPr marL="0" marR="0" lvl="0" indent="0" algn="ctr" rtl="0">
              <a:lnSpc>
                <a:spcPct val="127027"/>
              </a:lnSpc>
              <a:spcBef>
                <a:spcPts val="0"/>
              </a:spcBef>
              <a:spcAft>
                <a:spcPts val="0"/>
              </a:spcAft>
              <a:buNone/>
            </a:pPr>
            <a:r>
              <a:rPr lang="en-US" sz="1554" b="1">
                <a:solidFill>
                  <a:srgbClr val="000000"/>
                </a:solidFill>
                <a:latin typeface="Arial"/>
                <a:ea typeface="Arial"/>
                <a:cs typeface="Arial"/>
                <a:sym typeface="Arial"/>
              </a:rPr>
              <a:t>Developmental Delays</a:t>
            </a:r>
            <a:endParaRPr/>
          </a:p>
        </p:txBody>
      </p:sp>
      <p:grpSp>
        <p:nvGrpSpPr>
          <p:cNvPr id="193" name="Google Shape;193;p4"/>
          <p:cNvGrpSpPr/>
          <p:nvPr/>
        </p:nvGrpSpPr>
        <p:grpSpPr>
          <a:xfrm>
            <a:off x="10375764" y="4601386"/>
            <a:ext cx="980626" cy="995560"/>
            <a:chOff x="0" y="0"/>
            <a:chExt cx="1307502" cy="1327413"/>
          </a:xfrm>
        </p:grpSpPr>
        <p:sp>
          <p:nvSpPr>
            <p:cNvPr id="194" name="Google Shape;194;p4"/>
            <p:cNvSpPr/>
            <p:nvPr/>
          </p:nvSpPr>
          <p:spPr>
            <a:xfrm>
              <a:off x="0" y="0"/>
              <a:ext cx="1307502" cy="1327413"/>
            </a:xfrm>
            <a:custGeom>
              <a:avLst/>
              <a:gdLst/>
              <a:ahLst/>
              <a:cxnLst/>
              <a:rect l="l" t="t" r="r" b="b"/>
              <a:pathLst>
                <a:path w="1307502" h="1327413" extrusionOk="0">
                  <a:moveTo>
                    <a:pt x="0" y="0"/>
                  </a:moveTo>
                  <a:lnTo>
                    <a:pt x="1307502" y="0"/>
                  </a:lnTo>
                  <a:lnTo>
                    <a:pt x="1307502" y="1327413"/>
                  </a:lnTo>
                  <a:lnTo>
                    <a:pt x="0" y="1327413"/>
                  </a:lnTo>
                  <a:lnTo>
                    <a:pt x="0" y="0"/>
                  </a:lnTo>
                  <a:close/>
                </a:path>
              </a:pathLst>
            </a:cu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grpSp>
          <p:nvGrpSpPr>
            <p:cNvPr id="195" name="Google Shape;195;p4"/>
            <p:cNvGrpSpPr/>
            <p:nvPr/>
          </p:nvGrpSpPr>
          <p:grpSpPr>
            <a:xfrm rot="5542334">
              <a:off x="18097" y="750423"/>
              <a:ext cx="404247" cy="296869"/>
              <a:chOff x="0" y="-28575"/>
              <a:chExt cx="609600" cy="447675"/>
            </a:xfrm>
          </p:grpSpPr>
          <p:sp>
            <p:nvSpPr>
              <p:cNvPr id="196" name="Google Shape;196;p4"/>
              <p:cNvSpPr/>
              <p:nvPr/>
            </p:nvSpPr>
            <p:spPr>
              <a:xfrm>
                <a:off x="0" y="0"/>
                <a:ext cx="609600" cy="419100"/>
              </a:xfrm>
              <a:custGeom>
                <a:avLst/>
                <a:gdLst/>
                <a:ahLst/>
                <a:cxnLst/>
                <a:rect l="l" t="t" r="r" b="b"/>
                <a:pathLst>
                  <a:path w="609600" h="419100" extrusionOk="0">
                    <a:moveTo>
                      <a:pt x="198782" y="0"/>
                    </a:moveTo>
                    <a:lnTo>
                      <a:pt x="397565" y="0"/>
                    </a:lnTo>
                    <a:cubicBezTo>
                      <a:pt x="514669" y="0"/>
                      <a:pt x="609600" y="93819"/>
                      <a:pt x="609600" y="209550"/>
                    </a:cubicBezTo>
                    <a:cubicBezTo>
                      <a:pt x="609600" y="325281"/>
                      <a:pt x="514669" y="419100"/>
                      <a:pt x="397565" y="419100"/>
                    </a:cubicBezTo>
                    <a:lnTo>
                      <a:pt x="198782" y="419100"/>
                    </a:lnTo>
                    <a:cubicBezTo>
                      <a:pt x="146062" y="419100"/>
                      <a:pt x="95501" y="398157"/>
                      <a:pt x="58222" y="360878"/>
                    </a:cubicBezTo>
                    <a:cubicBezTo>
                      <a:pt x="20943" y="323599"/>
                      <a:pt x="0" y="273038"/>
                      <a:pt x="0" y="220318"/>
                    </a:cubicBezTo>
                    <a:lnTo>
                      <a:pt x="0" y="198782"/>
                    </a:lnTo>
                    <a:cubicBezTo>
                      <a:pt x="0" y="146062"/>
                      <a:pt x="20943" y="95501"/>
                      <a:pt x="58222" y="58222"/>
                    </a:cubicBezTo>
                    <a:cubicBezTo>
                      <a:pt x="95501" y="20943"/>
                      <a:pt x="146062" y="0"/>
                      <a:pt x="198782" y="0"/>
                    </a:cubicBezTo>
                    <a:close/>
                  </a:path>
                </a:pathLst>
              </a:custGeom>
              <a:solidFill>
                <a:srgbClr val="FFFFFF"/>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197" name="Google Shape;197;p4"/>
              <p:cNvSpPr txBox="1"/>
              <p:nvPr/>
            </p:nvSpPr>
            <p:spPr>
              <a:xfrm>
                <a:off x="25400" y="-28575"/>
                <a:ext cx="381000" cy="447675"/>
              </a:xfrm>
              <a:prstGeom prst="rect">
                <a:avLst/>
              </a:prstGeom>
              <a:noFill/>
              <a:ln>
                <a:noFill/>
              </a:ln>
            </p:spPr>
            <p:txBody>
              <a:bodyPr spcFirstLastPara="1" wrap="square" lIns="50800" tIns="50800" rIns="50800" bIns="50800" anchor="ctr" anchorCtr="0">
                <a:noAutofit/>
              </a:bodyPr>
              <a:lstStyle/>
              <a:p>
                <a:pPr marL="0" marR="0" lvl="0" indent="0" algn="ctr" rtl="0">
                  <a:lnSpc>
                    <a:spcPct val="139944"/>
                  </a:lnSpc>
                  <a:spcBef>
                    <a:spcPts val="0"/>
                  </a:spcBef>
                  <a:spcAft>
                    <a:spcPts val="0"/>
                  </a:spcAft>
                  <a:buNone/>
                </a:pPr>
                <a:endParaRPr sz="1800">
                  <a:solidFill>
                    <a:schemeClr val="dk1"/>
                  </a:solidFill>
                  <a:latin typeface="Calibri"/>
                  <a:ea typeface="Calibri"/>
                  <a:cs typeface="Calibri"/>
                  <a:sym typeface="Calibri"/>
                </a:endParaRPr>
              </a:p>
            </p:txBody>
          </p:sp>
        </p:grpSp>
        <p:grpSp>
          <p:nvGrpSpPr>
            <p:cNvPr id="198" name="Google Shape;198;p4"/>
            <p:cNvGrpSpPr/>
            <p:nvPr/>
          </p:nvGrpSpPr>
          <p:grpSpPr>
            <a:xfrm rot="5542334">
              <a:off x="135835" y="750423"/>
              <a:ext cx="404247" cy="296869"/>
              <a:chOff x="0" y="-28575"/>
              <a:chExt cx="609600" cy="447675"/>
            </a:xfrm>
          </p:grpSpPr>
          <p:sp>
            <p:nvSpPr>
              <p:cNvPr id="199" name="Google Shape;199;p4"/>
              <p:cNvSpPr/>
              <p:nvPr/>
            </p:nvSpPr>
            <p:spPr>
              <a:xfrm>
                <a:off x="0" y="0"/>
                <a:ext cx="609600" cy="419100"/>
              </a:xfrm>
              <a:custGeom>
                <a:avLst/>
                <a:gdLst/>
                <a:ahLst/>
                <a:cxnLst/>
                <a:rect l="l" t="t" r="r" b="b"/>
                <a:pathLst>
                  <a:path w="609600" h="419100" extrusionOk="0">
                    <a:moveTo>
                      <a:pt x="198782" y="0"/>
                    </a:moveTo>
                    <a:lnTo>
                      <a:pt x="397565" y="0"/>
                    </a:lnTo>
                    <a:cubicBezTo>
                      <a:pt x="514669" y="0"/>
                      <a:pt x="609600" y="93819"/>
                      <a:pt x="609600" y="209550"/>
                    </a:cubicBezTo>
                    <a:cubicBezTo>
                      <a:pt x="609600" y="325281"/>
                      <a:pt x="514669" y="419100"/>
                      <a:pt x="397565" y="419100"/>
                    </a:cubicBezTo>
                    <a:lnTo>
                      <a:pt x="198782" y="419100"/>
                    </a:lnTo>
                    <a:cubicBezTo>
                      <a:pt x="146062" y="419100"/>
                      <a:pt x="95501" y="398157"/>
                      <a:pt x="58222" y="360878"/>
                    </a:cubicBezTo>
                    <a:cubicBezTo>
                      <a:pt x="20943" y="323599"/>
                      <a:pt x="0" y="273038"/>
                      <a:pt x="0" y="220318"/>
                    </a:cubicBezTo>
                    <a:lnTo>
                      <a:pt x="0" y="198782"/>
                    </a:lnTo>
                    <a:cubicBezTo>
                      <a:pt x="0" y="146062"/>
                      <a:pt x="20943" y="95501"/>
                      <a:pt x="58222" y="58222"/>
                    </a:cubicBezTo>
                    <a:cubicBezTo>
                      <a:pt x="95501" y="20943"/>
                      <a:pt x="146062" y="0"/>
                      <a:pt x="198782" y="0"/>
                    </a:cubicBezTo>
                    <a:close/>
                  </a:path>
                </a:pathLst>
              </a:custGeom>
              <a:solidFill>
                <a:srgbClr val="FFFFFF"/>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200" name="Google Shape;200;p4"/>
              <p:cNvSpPr txBox="1"/>
              <p:nvPr/>
            </p:nvSpPr>
            <p:spPr>
              <a:xfrm>
                <a:off x="25400" y="-28575"/>
                <a:ext cx="381000" cy="447675"/>
              </a:xfrm>
              <a:prstGeom prst="rect">
                <a:avLst/>
              </a:prstGeom>
              <a:noFill/>
              <a:ln>
                <a:noFill/>
              </a:ln>
            </p:spPr>
            <p:txBody>
              <a:bodyPr spcFirstLastPara="1" wrap="square" lIns="50800" tIns="50800" rIns="50800" bIns="50800" anchor="ctr" anchorCtr="0">
                <a:noAutofit/>
              </a:bodyPr>
              <a:lstStyle/>
              <a:p>
                <a:pPr marL="0" marR="0" lvl="0" indent="0" algn="ctr" rtl="0">
                  <a:lnSpc>
                    <a:spcPct val="139944"/>
                  </a:lnSpc>
                  <a:spcBef>
                    <a:spcPts val="0"/>
                  </a:spcBef>
                  <a:spcAft>
                    <a:spcPts val="0"/>
                  </a:spcAft>
                  <a:buNone/>
                </a:pPr>
                <a:endParaRPr sz="1800">
                  <a:solidFill>
                    <a:schemeClr val="dk1"/>
                  </a:solidFill>
                  <a:latin typeface="Calibri"/>
                  <a:ea typeface="Calibri"/>
                  <a:cs typeface="Calibri"/>
                  <a:sym typeface="Calibri"/>
                </a:endParaRPr>
              </a:p>
            </p:txBody>
          </p:sp>
        </p:grpSp>
      </p:grpSp>
      <p:sp>
        <p:nvSpPr>
          <p:cNvPr id="201" name="Google Shape;201;p4"/>
          <p:cNvSpPr txBox="1"/>
          <p:nvPr/>
        </p:nvSpPr>
        <p:spPr>
          <a:xfrm>
            <a:off x="9442531" y="8097202"/>
            <a:ext cx="7826372" cy="1931670"/>
          </a:xfrm>
          <a:prstGeom prst="rect">
            <a:avLst/>
          </a:prstGeom>
          <a:noFill/>
          <a:ln>
            <a:noFill/>
          </a:ln>
        </p:spPr>
        <p:txBody>
          <a:bodyPr spcFirstLastPara="1" wrap="square" lIns="0" tIns="0" rIns="0" bIns="0" anchor="t" anchorCtr="0">
            <a:spAutoFit/>
          </a:bodyPr>
          <a:lstStyle/>
          <a:p>
            <a:pPr marL="0" marR="0" lvl="0" indent="0" algn="l" rtl="0">
              <a:lnSpc>
                <a:spcPct val="140019"/>
              </a:lnSpc>
              <a:spcBef>
                <a:spcPts val="0"/>
              </a:spcBef>
              <a:spcAft>
                <a:spcPts val="0"/>
              </a:spcAft>
              <a:buNone/>
            </a:pPr>
            <a:r>
              <a:rPr lang="en-US" sz="2099" b="1" dirty="0">
                <a:solidFill>
                  <a:srgbClr val="000000"/>
                </a:solidFill>
                <a:latin typeface="Arial"/>
                <a:ea typeface="Arial"/>
                <a:cs typeface="Arial"/>
                <a:sym typeface="Arial"/>
              </a:rPr>
              <a:t>Developmental Impact:</a:t>
            </a:r>
            <a:endParaRPr dirty="0"/>
          </a:p>
          <a:p>
            <a:pPr marL="388620" marR="0" lvl="1" indent="-194310" algn="l" rtl="0">
              <a:lnSpc>
                <a:spcPct val="140000"/>
              </a:lnSpc>
              <a:spcBef>
                <a:spcPts val="0"/>
              </a:spcBef>
              <a:spcAft>
                <a:spcPts val="0"/>
              </a:spcAft>
              <a:buClr>
                <a:srgbClr val="000000"/>
              </a:buClr>
              <a:buSzPts val="1800"/>
              <a:buFont typeface="Arial"/>
              <a:buChar char="•"/>
            </a:pPr>
            <a:r>
              <a:rPr lang="en-US" sz="1800" b="1" i="0" u="none" strike="noStrike" cap="none" dirty="0">
                <a:solidFill>
                  <a:srgbClr val="000000"/>
                </a:solidFill>
                <a:latin typeface="Arial"/>
                <a:ea typeface="Arial"/>
                <a:cs typeface="Arial"/>
                <a:sym typeface="Arial"/>
              </a:rPr>
              <a:t>Social</a:t>
            </a:r>
            <a:r>
              <a:rPr lang="en-US" sz="1800" b="0" i="0" u="none" strike="noStrike" cap="none" dirty="0">
                <a:solidFill>
                  <a:srgbClr val="000000"/>
                </a:solidFill>
                <a:latin typeface="Arial"/>
                <a:ea typeface="Arial"/>
                <a:cs typeface="Arial"/>
                <a:sym typeface="Arial"/>
              </a:rPr>
              <a:t>: Withdrawal during free play due to lack of confidence to explore. </a:t>
            </a:r>
            <a:endParaRPr dirty="0"/>
          </a:p>
          <a:p>
            <a:pPr marL="388620" marR="0" lvl="1" indent="-194310" algn="l" rtl="0">
              <a:lnSpc>
                <a:spcPct val="140000"/>
              </a:lnSpc>
              <a:spcBef>
                <a:spcPts val="0"/>
              </a:spcBef>
              <a:spcAft>
                <a:spcPts val="0"/>
              </a:spcAft>
              <a:buClr>
                <a:srgbClr val="000000"/>
              </a:buClr>
              <a:buSzPts val="1800"/>
              <a:buFont typeface="Arial"/>
              <a:buChar char="•"/>
            </a:pPr>
            <a:r>
              <a:rPr lang="en-US" sz="1800" b="1" i="0" u="none" strike="noStrike" cap="none" dirty="0">
                <a:solidFill>
                  <a:srgbClr val="000000"/>
                </a:solidFill>
                <a:latin typeface="Arial"/>
                <a:ea typeface="Arial"/>
                <a:cs typeface="Arial"/>
                <a:sym typeface="Arial"/>
              </a:rPr>
              <a:t>Cognitive:</a:t>
            </a:r>
            <a:r>
              <a:rPr lang="en-US" sz="1800" b="0" i="0" u="none" strike="noStrike" cap="none" dirty="0">
                <a:solidFill>
                  <a:srgbClr val="000000"/>
                </a:solidFill>
                <a:latin typeface="Arial"/>
                <a:ea typeface="Arial"/>
                <a:cs typeface="Arial"/>
                <a:sym typeface="Arial"/>
              </a:rPr>
              <a:t> Language delays stemming from impaired socioemotional bonding and reduced verbal interaction at home. </a:t>
            </a:r>
            <a:endParaRPr dirty="0"/>
          </a:p>
          <a:p>
            <a:pPr marL="0" marR="0" lvl="0" indent="0" algn="l" rtl="0">
              <a:lnSpc>
                <a:spcPct val="140000"/>
              </a:lnSpc>
              <a:spcBef>
                <a:spcPts val="0"/>
              </a:spcBef>
              <a:spcAft>
                <a:spcPts val="0"/>
              </a:spcAft>
              <a:buNone/>
            </a:pPr>
            <a:endParaRPr sz="1800" dirty="0">
              <a:solidFill>
                <a:srgbClr val="000000"/>
              </a:solidFill>
              <a:latin typeface="Arial"/>
              <a:ea typeface="Arial"/>
              <a:cs typeface="Arial"/>
              <a:sym typeface="Arial"/>
            </a:endParaRPr>
          </a:p>
        </p:txBody>
      </p:sp>
      <p:sp>
        <p:nvSpPr>
          <p:cNvPr id="202" name="Google Shape;202;p4"/>
          <p:cNvSpPr/>
          <p:nvPr/>
        </p:nvSpPr>
        <p:spPr>
          <a:xfrm>
            <a:off x="11719736" y="5677867"/>
            <a:ext cx="844246" cy="530820"/>
          </a:xfrm>
          <a:custGeom>
            <a:avLst/>
            <a:gdLst/>
            <a:ahLst/>
            <a:cxnLst/>
            <a:rect l="l" t="t" r="r" b="b"/>
            <a:pathLst>
              <a:path w="844246" h="530820" extrusionOk="0">
                <a:moveTo>
                  <a:pt x="0" y="0"/>
                </a:moveTo>
                <a:lnTo>
                  <a:pt x="844247" y="0"/>
                </a:lnTo>
                <a:lnTo>
                  <a:pt x="844247" y="530819"/>
                </a:lnTo>
                <a:lnTo>
                  <a:pt x="0" y="530819"/>
                </a:lnTo>
                <a:lnTo>
                  <a:pt x="0" y="0"/>
                </a:lnTo>
                <a:close/>
              </a:path>
            </a:pathLst>
          </a:cu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206"/>
        <p:cNvGrpSpPr/>
        <p:nvPr/>
      </p:nvGrpSpPr>
      <p:grpSpPr>
        <a:xfrm>
          <a:off x="0" y="0"/>
          <a:ext cx="0" cy="0"/>
          <a:chOff x="0" y="0"/>
          <a:chExt cx="0" cy="0"/>
        </a:xfrm>
      </p:grpSpPr>
      <p:sp>
        <p:nvSpPr>
          <p:cNvPr id="207" name="Google Shape;207;p5"/>
          <p:cNvSpPr/>
          <p:nvPr/>
        </p:nvSpPr>
        <p:spPr>
          <a:xfrm>
            <a:off x="10468319" y="2484221"/>
            <a:ext cx="11831898" cy="11831898"/>
          </a:xfrm>
          <a:custGeom>
            <a:avLst/>
            <a:gdLst/>
            <a:ahLst/>
            <a:cxnLst/>
            <a:rect l="l" t="t" r="r" b="b"/>
            <a:pathLst>
              <a:path w="11831898" h="11831898" extrusionOk="0">
                <a:moveTo>
                  <a:pt x="0" y="0"/>
                </a:moveTo>
                <a:lnTo>
                  <a:pt x="11831898" y="0"/>
                </a:lnTo>
                <a:lnTo>
                  <a:pt x="11831898" y="11831898"/>
                </a:lnTo>
                <a:lnTo>
                  <a:pt x="0" y="11831898"/>
                </a:lnTo>
                <a:lnTo>
                  <a:pt x="0" y="0"/>
                </a:lnTo>
                <a:close/>
              </a:path>
            </a:pathLst>
          </a:custGeom>
          <a:blipFill rotWithShape="1">
            <a:blip r:embed="rId3">
              <a:alphaModFix amt="41000"/>
            </a:blip>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208" name="Google Shape;208;p5"/>
          <p:cNvSpPr/>
          <p:nvPr/>
        </p:nvSpPr>
        <p:spPr>
          <a:xfrm rot="2380912" flipH="1">
            <a:off x="-2113023" y="-2216972"/>
            <a:ext cx="2869123" cy="5635777"/>
          </a:xfrm>
          <a:custGeom>
            <a:avLst/>
            <a:gdLst/>
            <a:ahLst/>
            <a:cxnLst/>
            <a:rect l="l" t="t" r="r" b="b"/>
            <a:pathLst>
              <a:path w="2869123" h="5635777" extrusionOk="0">
                <a:moveTo>
                  <a:pt x="2869123" y="0"/>
                </a:moveTo>
                <a:lnTo>
                  <a:pt x="0" y="0"/>
                </a:lnTo>
                <a:lnTo>
                  <a:pt x="0" y="5635777"/>
                </a:lnTo>
                <a:lnTo>
                  <a:pt x="2869123" y="5635777"/>
                </a:lnTo>
                <a:lnTo>
                  <a:pt x="2869123" y="0"/>
                </a:lnTo>
                <a:close/>
              </a:path>
            </a:pathLst>
          </a:custGeom>
          <a:blipFill rotWithShape="1">
            <a:blip r:embed="rId4">
              <a:alphaModFix/>
            </a:blip>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209" name="Google Shape;209;p5"/>
          <p:cNvSpPr txBox="1"/>
          <p:nvPr/>
        </p:nvSpPr>
        <p:spPr>
          <a:xfrm>
            <a:off x="374596" y="1422375"/>
            <a:ext cx="17538809" cy="1776221"/>
          </a:xfrm>
          <a:prstGeom prst="rect">
            <a:avLst/>
          </a:prstGeom>
          <a:noFill/>
          <a:ln>
            <a:noFill/>
          </a:ln>
        </p:spPr>
        <p:txBody>
          <a:bodyPr spcFirstLastPara="1" wrap="square" lIns="0" tIns="0" rIns="0" bIns="0" anchor="t" anchorCtr="0">
            <a:spAutoFit/>
          </a:bodyPr>
          <a:lstStyle/>
          <a:p>
            <a:pPr marL="0" marR="0" lvl="0" indent="0" algn="ctr" rtl="0">
              <a:lnSpc>
                <a:spcPct val="83997"/>
              </a:lnSpc>
              <a:spcBef>
                <a:spcPts val="0"/>
              </a:spcBef>
              <a:spcAft>
                <a:spcPts val="0"/>
              </a:spcAft>
              <a:buNone/>
            </a:pPr>
            <a:r>
              <a:rPr lang="en-US" sz="7599" b="1">
                <a:solidFill>
                  <a:srgbClr val="6BA15D"/>
                </a:solidFill>
                <a:latin typeface="Poppins"/>
                <a:ea typeface="Poppins"/>
                <a:cs typeface="Poppins"/>
                <a:sym typeface="Poppins"/>
              </a:rPr>
              <a:t>The Interaction of Nature and Nurture</a:t>
            </a:r>
            <a:endParaRPr/>
          </a:p>
        </p:txBody>
      </p:sp>
      <p:cxnSp>
        <p:nvCxnSpPr>
          <p:cNvPr id="210" name="Google Shape;210;p5"/>
          <p:cNvCxnSpPr/>
          <p:nvPr/>
        </p:nvCxnSpPr>
        <p:spPr>
          <a:xfrm>
            <a:off x="5897880" y="3179546"/>
            <a:ext cx="6492240" cy="0"/>
          </a:xfrm>
          <a:prstGeom prst="straightConnector1">
            <a:avLst/>
          </a:prstGeom>
          <a:noFill/>
          <a:ln w="38100" cap="flat" cmpd="sng">
            <a:solidFill>
              <a:srgbClr val="6BA15D"/>
            </a:solidFill>
            <a:prstDash val="solid"/>
            <a:round/>
            <a:headEnd type="diamond" w="lg" len="lg"/>
            <a:tailEnd type="diamond" w="lg" len="lg"/>
          </a:ln>
        </p:spPr>
      </p:cxnSp>
      <p:grpSp>
        <p:nvGrpSpPr>
          <p:cNvPr id="211" name="Google Shape;211;p5"/>
          <p:cNvGrpSpPr/>
          <p:nvPr/>
        </p:nvGrpSpPr>
        <p:grpSpPr>
          <a:xfrm>
            <a:off x="-3318254" y="8633617"/>
            <a:ext cx="8693907" cy="5915402"/>
            <a:chOff x="0" y="0"/>
            <a:chExt cx="11591876" cy="7887202"/>
          </a:xfrm>
        </p:grpSpPr>
        <p:sp>
          <p:nvSpPr>
            <p:cNvPr id="212" name="Google Shape;212;p5"/>
            <p:cNvSpPr/>
            <p:nvPr/>
          </p:nvSpPr>
          <p:spPr>
            <a:xfrm rot="2861446" flipH="1">
              <a:off x="5613073" y="186416"/>
              <a:ext cx="3825497" cy="7514370"/>
            </a:xfrm>
            <a:custGeom>
              <a:avLst/>
              <a:gdLst/>
              <a:ahLst/>
              <a:cxnLst/>
              <a:rect l="l" t="t" r="r" b="b"/>
              <a:pathLst>
                <a:path w="3825497" h="7514370" extrusionOk="0">
                  <a:moveTo>
                    <a:pt x="3825497" y="0"/>
                  </a:moveTo>
                  <a:lnTo>
                    <a:pt x="0" y="0"/>
                  </a:lnTo>
                  <a:lnTo>
                    <a:pt x="0" y="7514370"/>
                  </a:lnTo>
                  <a:lnTo>
                    <a:pt x="3825497" y="7514370"/>
                  </a:lnTo>
                  <a:lnTo>
                    <a:pt x="3825497" y="0"/>
                  </a:lnTo>
                  <a:close/>
                </a:path>
              </a:pathLst>
            </a:custGeom>
            <a:blipFill rotWithShape="1">
              <a:blip r:embed="rId4">
                <a:alphaModFix/>
              </a:blip>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213" name="Google Shape;213;p5"/>
            <p:cNvSpPr/>
            <p:nvPr/>
          </p:nvSpPr>
          <p:spPr>
            <a:xfrm>
              <a:off x="0" y="1194346"/>
              <a:ext cx="9290208" cy="5603157"/>
            </a:xfrm>
            <a:custGeom>
              <a:avLst/>
              <a:gdLst/>
              <a:ahLst/>
              <a:cxnLst/>
              <a:rect l="l" t="t" r="r" b="b"/>
              <a:pathLst>
                <a:path w="9290208" h="5603157" extrusionOk="0">
                  <a:moveTo>
                    <a:pt x="0" y="0"/>
                  </a:moveTo>
                  <a:lnTo>
                    <a:pt x="9290208" y="0"/>
                  </a:lnTo>
                  <a:lnTo>
                    <a:pt x="9290208" y="5603157"/>
                  </a:lnTo>
                  <a:lnTo>
                    <a:pt x="0" y="5603157"/>
                  </a:lnTo>
                  <a:lnTo>
                    <a:pt x="0" y="0"/>
                  </a:lnTo>
                  <a:close/>
                </a:path>
              </a:pathLst>
            </a:custGeom>
            <a:blipFill rotWithShape="1">
              <a:blip r:embed="rId5">
                <a:alphaModFix/>
              </a:blip>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grpSp>
      <p:grpSp>
        <p:nvGrpSpPr>
          <p:cNvPr id="214" name="Google Shape;214;p5"/>
          <p:cNvGrpSpPr/>
          <p:nvPr/>
        </p:nvGrpSpPr>
        <p:grpSpPr>
          <a:xfrm>
            <a:off x="13854556" y="-2391945"/>
            <a:ext cx="10509076" cy="4202368"/>
            <a:chOff x="-1" y="0"/>
            <a:chExt cx="14012102" cy="5603157"/>
          </a:xfrm>
        </p:grpSpPr>
        <p:sp>
          <p:nvSpPr>
            <p:cNvPr id="215" name="Google Shape;215;p5"/>
            <p:cNvSpPr/>
            <p:nvPr/>
          </p:nvSpPr>
          <p:spPr>
            <a:xfrm rot="-5762144">
              <a:off x="2024731" y="-955606"/>
              <a:ext cx="3825497" cy="7514370"/>
            </a:xfrm>
            <a:custGeom>
              <a:avLst/>
              <a:gdLst/>
              <a:ahLst/>
              <a:cxnLst/>
              <a:rect l="l" t="t" r="r" b="b"/>
              <a:pathLst>
                <a:path w="3825497" h="7514370" extrusionOk="0">
                  <a:moveTo>
                    <a:pt x="0" y="0"/>
                  </a:moveTo>
                  <a:lnTo>
                    <a:pt x="3825498" y="0"/>
                  </a:lnTo>
                  <a:lnTo>
                    <a:pt x="3825498" y="7514369"/>
                  </a:lnTo>
                  <a:lnTo>
                    <a:pt x="0" y="7514369"/>
                  </a:lnTo>
                  <a:lnTo>
                    <a:pt x="0" y="0"/>
                  </a:lnTo>
                  <a:close/>
                </a:path>
              </a:pathLst>
            </a:custGeom>
            <a:blipFill rotWithShape="1">
              <a:blip r:embed="rId4">
                <a:alphaModFix/>
              </a:blip>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216" name="Google Shape;216;p5"/>
            <p:cNvSpPr/>
            <p:nvPr/>
          </p:nvSpPr>
          <p:spPr>
            <a:xfrm>
              <a:off x="4721893" y="0"/>
              <a:ext cx="9290208" cy="5603157"/>
            </a:xfrm>
            <a:custGeom>
              <a:avLst/>
              <a:gdLst/>
              <a:ahLst/>
              <a:cxnLst/>
              <a:rect l="l" t="t" r="r" b="b"/>
              <a:pathLst>
                <a:path w="9290208" h="5603157" extrusionOk="0">
                  <a:moveTo>
                    <a:pt x="0" y="0"/>
                  </a:moveTo>
                  <a:lnTo>
                    <a:pt x="9290208" y="0"/>
                  </a:lnTo>
                  <a:lnTo>
                    <a:pt x="9290208" y="5603157"/>
                  </a:lnTo>
                  <a:lnTo>
                    <a:pt x="0" y="5603157"/>
                  </a:lnTo>
                  <a:lnTo>
                    <a:pt x="0" y="0"/>
                  </a:lnTo>
                  <a:close/>
                </a:path>
              </a:pathLst>
            </a:custGeom>
            <a:blipFill rotWithShape="1">
              <a:blip r:embed="rId5">
                <a:alphaModFix/>
              </a:blip>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grpSp>
      <p:sp>
        <p:nvSpPr>
          <p:cNvPr id="217" name="Google Shape;217;p5"/>
          <p:cNvSpPr/>
          <p:nvPr/>
        </p:nvSpPr>
        <p:spPr>
          <a:xfrm>
            <a:off x="14569790" y="3376980"/>
            <a:ext cx="7698218" cy="6989912"/>
          </a:xfrm>
          <a:custGeom>
            <a:avLst/>
            <a:gdLst/>
            <a:ahLst/>
            <a:cxnLst/>
            <a:rect l="l" t="t" r="r" b="b"/>
            <a:pathLst>
              <a:path w="7698218" h="6989912" extrusionOk="0">
                <a:moveTo>
                  <a:pt x="0" y="0"/>
                </a:moveTo>
                <a:lnTo>
                  <a:pt x="7698217" y="0"/>
                </a:lnTo>
                <a:lnTo>
                  <a:pt x="7698217" y="6989912"/>
                </a:lnTo>
                <a:lnTo>
                  <a:pt x="0" y="6989912"/>
                </a:lnTo>
                <a:lnTo>
                  <a:pt x="0" y="0"/>
                </a:lnTo>
                <a:close/>
              </a:path>
            </a:pathLst>
          </a:custGeom>
          <a:blipFill rotWithShape="1">
            <a:blip r:embed="rId6">
              <a:alphaModFix/>
            </a:blip>
            <a:stretch>
              <a:fillRect l="-36029"/>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218" name="Google Shape;218;p5"/>
          <p:cNvSpPr txBox="1"/>
          <p:nvPr/>
        </p:nvSpPr>
        <p:spPr>
          <a:xfrm>
            <a:off x="1109044" y="5648018"/>
            <a:ext cx="5894758" cy="2715895"/>
          </a:xfrm>
          <a:prstGeom prst="rect">
            <a:avLst/>
          </a:prstGeom>
          <a:noFill/>
          <a:ln>
            <a:noFill/>
          </a:ln>
        </p:spPr>
        <p:txBody>
          <a:bodyPr spcFirstLastPara="1" wrap="square" lIns="0" tIns="0" rIns="0" bIns="0" anchor="t" anchorCtr="0">
            <a:spAutoFit/>
          </a:bodyPr>
          <a:lstStyle/>
          <a:p>
            <a:pPr marL="474978" marR="0" lvl="1" indent="-237489" algn="l" rtl="0">
              <a:lnSpc>
                <a:spcPct val="140018"/>
              </a:lnSpc>
              <a:spcBef>
                <a:spcPts val="0"/>
              </a:spcBef>
              <a:spcAft>
                <a:spcPts val="0"/>
              </a:spcAft>
              <a:buClr>
                <a:srgbClr val="000000"/>
              </a:buClr>
              <a:buSzPts val="2199"/>
              <a:buFont typeface="Arial"/>
              <a:buChar char="•"/>
            </a:pPr>
            <a:r>
              <a:rPr lang="en-US" sz="2199" b="0" i="0" u="none" strike="noStrike" cap="none">
                <a:solidFill>
                  <a:srgbClr val="000000"/>
                </a:solidFill>
                <a:latin typeface="Arial"/>
                <a:ea typeface="Arial"/>
                <a:cs typeface="Arial"/>
                <a:sym typeface="Arial"/>
              </a:rPr>
              <a:t>The absence of a secure base triggers the Hypothalamic-Pituitary-Adrenal (HPA) axis. </a:t>
            </a:r>
            <a:endParaRPr/>
          </a:p>
          <a:p>
            <a:pPr marL="474978" marR="0" lvl="1" indent="-237489" algn="l" rtl="0">
              <a:lnSpc>
                <a:spcPct val="140018"/>
              </a:lnSpc>
              <a:spcBef>
                <a:spcPts val="0"/>
              </a:spcBef>
              <a:spcAft>
                <a:spcPts val="0"/>
              </a:spcAft>
              <a:buClr>
                <a:srgbClr val="000000"/>
              </a:buClr>
              <a:buSzPts val="2199"/>
              <a:buFont typeface="Arial"/>
              <a:buChar char="•"/>
            </a:pPr>
            <a:r>
              <a:rPr lang="en-US" sz="2199" b="0" i="0" u="none" strike="noStrike" cap="none">
                <a:solidFill>
                  <a:srgbClr val="000000"/>
                </a:solidFill>
                <a:latin typeface="Arial"/>
                <a:ea typeface="Arial"/>
                <a:cs typeface="Arial"/>
                <a:sym typeface="Arial"/>
              </a:rPr>
              <a:t>Prolonged cortisol exposure impairs early brain architecture and emotional regulation (Drury et al., 2016).</a:t>
            </a:r>
            <a:endParaRPr/>
          </a:p>
          <a:p>
            <a:pPr marL="0" marR="0" lvl="0" indent="0" algn="l" rtl="0">
              <a:lnSpc>
                <a:spcPct val="140018"/>
              </a:lnSpc>
              <a:spcBef>
                <a:spcPts val="0"/>
              </a:spcBef>
              <a:spcAft>
                <a:spcPts val="0"/>
              </a:spcAft>
              <a:buNone/>
            </a:pPr>
            <a:endParaRPr sz="2199">
              <a:solidFill>
                <a:srgbClr val="000000"/>
              </a:solidFill>
              <a:latin typeface="Arial"/>
              <a:ea typeface="Arial"/>
              <a:cs typeface="Arial"/>
              <a:sym typeface="Arial"/>
            </a:endParaRPr>
          </a:p>
        </p:txBody>
      </p:sp>
      <p:sp>
        <p:nvSpPr>
          <p:cNvPr id="219" name="Google Shape;219;p5"/>
          <p:cNvSpPr txBox="1"/>
          <p:nvPr/>
        </p:nvSpPr>
        <p:spPr>
          <a:xfrm>
            <a:off x="1109044" y="4500264"/>
            <a:ext cx="5894758" cy="1074801"/>
          </a:xfrm>
          <a:prstGeom prst="rect">
            <a:avLst/>
          </a:prstGeom>
          <a:noFill/>
          <a:ln>
            <a:noFill/>
          </a:ln>
        </p:spPr>
        <p:txBody>
          <a:bodyPr spcFirstLastPara="1" wrap="square" lIns="0" tIns="0" rIns="0" bIns="0" anchor="t" anchorCtr="0">
            <a:spAutoFit/>
          </a:bodyPr>
          <a:lstStyle/>
          <a:p>
            <a:pPr marL="0" marR="0" lvl="0" indent="0" algn="ctr" rtl="0">
              <a:lnSpc>
                <a:spcPct val="103000"/>
              </a:lnSpc>
              <a:spcBef>
                <a:spcPts val="0"/>
              </a:spcBef>
              <a:spcAft>
                <a:spcPts val="0"/>
              </a:spcAft>
              <a:buNone/>
            </a:pPr>
            <a:r>
              <a:rPr lang="en-US" sz="3900" b="1">
                <a:solidFill>
                  <a:srgbClr val="000000"/>
                </a:solidFill>
                <a:latin typeface="Poppins"/>
                <a:ea typeface="Poppins"/>
                <a:cs typeface="Poppins"/>
                <a:sym typeface="Poppins"/>
              </a:rPr>
              <a:t>Nature (Biological Determinant)</a:t>
            </a:r>
            <a:endParaRPr/>
          </a:p>
        </p:txBody>
      </p:sp>
      <p:sp>
        <p:nvSpPr>
          <p:cNvPr id="220" name="Google Shape;220;p5"/>
          <p:cNvSpPr txBox="1"/>
          <p:nvPr/>
        </p:nvSpPr>
        <p:spPr>
          <a:xfrm>
            <a:off x="7547721" y="5257493"/>
            <a:ext cx="5894758" cy="3153748"/>
          </a:xfrm>
          <a:prstGeom prst="rect">
            <a:avLst/>
          </a:prstGeom>
          <a:noFill/>
          <a:ln>
            <a:noFill/>
          </a:ln>
        </p:spPr>
        <p:txBody>
          <a:bodyPr spcFirstLastPara="1" wrap="square" lIns="0" tIns="0" rIns="0" bIns="0" anchor="t" anchorCtr="0">
            <a:spAutoFit/>
          </a:bodyPr>
          <a:lstStyle/>
          <a:p>
            <a:pPr marL="474978" marR="0" lvl="1" indent="-237489" algn="l" rtl="0">
              <a:lnSpc>
                <a:spcPct val="140018"/>
              </a:lnSpc>
              <a:spcBef>
                <a:spcPts val="0"/>
              </a:spcBef>
              <a:spcAft>
                <a:spcPts val="0"/>
              </a:spcAft>
              <a:buClr>
                <a:srgbClr val="000000"/>
              </a:buClr>
              <a:buSzPts val="2199"/>
              <a:buFont typeface="Arial"/>
              <a:buChar char="•"/>
            </a:pPr>
            <a:r>
              <a:rPr lang="en-US" sz="2199" b="1" i="0" u="none" strike="noStrike" cap="none">
                <a:solidFill>
                  <a:srgbClr val="000000"/>
                </a:solidFill>
                <a:latin typeface="Arial"/>
                <a:ea typeface="Arial"/>
                <a:cs typeface="Arial"/>
                <a:sym typeface="Arial"/>
              </a:rPr>
              <a:t>Caregiving: </a:t>
            </a:r>
            <a:r>
              <a:rPr lang="en-US" sz="2199" b="0" i="0" u="none" strike="noStrike" cap="none">
                <a:solidFill>
                  <a:srgbClr val="000000"/>
                </a:solidFill>
                <a:latin typeface="Arial"/>
                <a:ea typeface="Arial"/>
                <a:cs typeface="Arial"/>
                <a:sym typeface="Arial"/>
              </a:rPr>
              <a:t>Reduced maternal sensitivity due to PPD removes Isaac's primary environmental buffer.</a:t>
            </a:r>
            <a:endParaRPr/>
          </a:p>
          <a:p>
            <a:pPr marL="474978" marR="0" lvl="1" indent="-237489" algn="l" rtl="0">
              <a:lnSpc>
                <a:spcPct val="140018"/>
              </a:lnSpc>
              <a:spcBef>
                <a:spcPts val="0"/>
              </a:spcBef>
              <a:spcAft>
                <a:spcPts val="0"/>
              </a:spcAft>
              <a:buClr>
                <a:srgbClr val="000000"/>
              </a:buClr>
              <a:buSzPts val="2199"/>
              <a:buFont typeface="Arial"/>
              <a:buChar char="•"/>
            </a:pPr>
            <a:r>
              <a:rPr lang="en-US" sz="2199" b="1" i="0" u="none" strike="noStrike" cap="none">
                <a:solidFill>
                  <a:srgbClr val="000000"/>
                </a:solidFill>
                <a:latin typeface="Arial"/>
                <a:ea typeface="Arial"/>
                <a:cs typeface="Arial"/>
                <a:sym typeface="Arial"/>
              </a:rPr>
              <a:t>Transitions: </a:t>
            </a:r>
            <a:r>
              <a:rPr lang="en-US" sz="2199" b="0" i="0" u="none" strike="noStrike" cap="none">
                <a:solidFill>
                  <a:srgbClr val="000000"/>
                </a:solidFill>
                <a:latin typeface="Arial"/>
                <a:ea typeface="Arial"/>
                <a:cs typeface="Arial"/>
                <a:sym typeface="Arial"/>
              </a:rPr>
              <a:t>The massive environmental disruption of moving to London stripped away familiar routines and social support.</a:t>
            </a:r>
            <a:endParaRPr/>
          </a:p>
          <a:p>
            <a:pPr marL="0" marR="0" lvl="0" indent="0" algn="l" rtl="0">
              <a:lnSpc>
                <a:spcPct val="140018"/>
              </a:lnSpc>
              <a:spcBef>
                <a:spcPts val="0"/>
              </a:spcBef>
              <a:spcAft>
                <a:spcPts val="0"/>
              </a:spcAft>
              <a:buNone/>
            </a:pPr>
            <a:endParaRPr sz="2199">
              <a:solidFill>
                <a:srgbClr val="000000"/>
              </a:solidFill>
              <a:latin typeface="Arial"/>
              <a:ea typeface="Arial"/>
              <a:cs typeface="Arial"/>
              <a:sym typeface="Arial"/>
            </a:endParaRPr>
          </a:p>
        </p:txBody>
      </p:sp>
      <p:sp>
        <p:nvSpPr>
          <p:cNvPr id="221" name="Google Shape;221;p5"/>
          <p:cNvSpPr txBox="1"/>
          <p:nvPr/>
        </p:nvSpPr>
        <p:spPr>
          <a:xfrm>
            <a:off x="7547721" y="4445201"/>
            <a:ext cx="6831243" cy="569976"/>
          </a:xfrm>
          <a:prstGeom prst="rect">
            <a:avLst/>
          </a:prstGeom>
          <a:noFill/>
          <a:ln>
            <a:noFill/>
          </a:ln>
        </p:spPr>
        <p:txBody>
          <a:bodyPr spcFirstLastPara="1" wrap="square" lIns="0" tIns="0" rIns="0" bIns="0" anchor="t" anchorCtr="0">
            <a:spAutoFit/>
          </a:bodyPr>
          <a:lstStyle/>
          <a:p>
            <a:pPr marL="0" marR="0" lvl="0" indent="0" algn="l" rtl="0">
              <a:lnSpc>
                <a:spcPct val="103000"/>
              </a:lnSpc>
              <a:spcBef>
                <a:spcPts val="0"/>
              </a:spcBef>
              <a:spcAft>
                <a:spcPts val="0"/>
              </a:spcAft>
              <a:buNone/>
            </a:pPr>
            <a:r>
              <a:rPr lang="en-US" sz="3900" b="1">
                <a:solidFill>
                  <a:srgbClr val="000000"/>
                </a:solidFill>
                <a:latin typeface="Poppins"/>
                <a:ea typeface="Poppins"/>
                <a:cs typeface="Poppins"/>
                <a:sym typeface="Poppins"/>
              </a:rPr>
              <a:t>Nurture (Environment)</a:t>
            </a:r>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225"/>
        <p:cNvGrpSpPr/>
        <p:nvPr/>
      </p:nvGrpSpPr>
      <p:grpSpPr>
        <a:xfrm>
          <a:off x="0" y="0"/>
          <a:ext cx="0" cy="0"/>
          <a:chOff x="0" y="0"/>
          <a:chExt cx="0" cy="0"/>
        </a:xfrm>
      </p:grpSpPr>
      <p:sp>
        <p:nvSpPr>
          <p:cNvPr id="226" name="Google Shape;226;p6"/>
          <p:cNvSpPr/>
          <p:nvPr/>
        </p:nvSpPr>
        <p:spPr>
          <a:xfrm rot="-7083242" flipH="1">
            <a:off x="18205488" y="-3017052"/>
            <a:ext cx="2869123" cy="5635777"/>
          </a:xfrm>
          <a:custGeom>
            <a:avLst/>
            <a:gdLst/>
            <a:ahLst/>
            <a:cxnLst/>
            <a:rect l="l" t="t" r="r" b="b"/>
            <a:pathLst>
              <a:path w="2869123" h="5635777" extrusionOk="0">
                <a:moveTo>
                  <a:pt x="2869123" y="0"/>
                </a:moveTo>
                <a:lnTo>
                  <a:pt x="0" y="0"/>
                </a:lnTo>
                <a:lnTo>
                  <a:pt x="0" y="5635777"/>
                </a:lnTo>
                <a:lnTo>
                  <a:pt x="2869123" y="5635777"/>
                </a:lnTo>
                <a:lnTo>
                  <a:pt x="2869123" y="0"/>
                </a:lnTo>
                <a:close/>
              </a:path>
            </a:pathLst>
          </a:custGeom>
          <a:blipFill rotWithShape="1">
            <a:blip r:embed="rId3">
              <a:alphaModFix/>
            </a:blip>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cxnSp>
        <p:nvCxnSpPr>
          <p:cNvPr id="227" name="Google Shape;227;p6"/>
          <p:cNvCxnSpPr/>
          <p:nvPr/>
        </p:nvCxnSpPr>
        <p:spPr>
          <a:xfrm>
            <a:off x="4994044" y="2147755"/>
            <a:ext cx="8115300" cy="0"/>
          </a:xfrm>
          <a:prstGeom prst="straightConnector1">
            <a:avLst/>
          </a:prstGeom>
          <a:noFill/>
          <a:ln w="38100" cap="flat" cmpd="sng">
            <a:solidFill>
              <a:srgbClr val="6BA15D"/>
            </a:solidFill>
            <a:prstDash val="solid"/>
            <a:round/>
            <a:headEnd type="diamond" w="lg" len="lg"/>
            <a:tailEnd type="diamond" w="lg" len="lg"/>
          </a:ln>
        </p:spPr>
      </p:cxnSp>
      <p:sp>
        <p:nvSpPr>
          <p:cNvPr id="228" name="Google Shape;228;p6"/>
          <p:cNvSpPr txBox="1"/>
          <p:nvPr/>
        </p:nvSpPr>
        <p:spPr>
          <a:xfrm>
            <a:off x="2531804" y="154617"/>
            <a:ext cx="13224393" cy="1850263"/>
          </a:xfrm>
          <a:prstGeom prst="rect">
            <a:avLst/>
          </a:prstGeom>
          <a:noFill/>
          <a:ln>
            <a:noFill/>
          </a:ln>
        </p:spPr>
        <p:txBody>
          <a:bodyPr spcFirstLastPara="1" wrap="square" lIns="0" tIns="0" rIns="0" bIns="0" anchor="t" anchorCtr="0">
            <a:spAutoFit/>
          </a:bodyPr>
          <a:lstStyle/>
          <a:p>
            <a:pPr marL="0" marR="0" lvl="0" indent="0" algn="ctr" rtl="0">
              <a:lnSpc>
                <a:spcPct val="116000"/>
              </a:lnSpc>
              <a:spcBef>
                <a:spcPts val="0"/>
              </a:spcBef>
              <a:spcAft>
                <a:spcPts val="0"/>
              </a:spcAft>
              <a:buNone/>
            </a:pPr>
            <a:r>
              <a:rPr lang="en-US" sz="6100" b="1">
                <a:solidFill>
                  <a:srgbClr val="6BA15D"/>
                </a:solidFill>
                <a:latin typeface="Poppins"/>
                <a:ea typeface="Poppins"/>
                <a:cs typeface="Poppins"/>
                <a:sym typeface="Poppins"/>
              </a:rPr>
              <a:t>Practical Interventions for the Early Years Setting</a:t>
            </a:r>
            <a:endParaRPr/>
          </a:p>
        </p:txBody>
      </p:sp>
      <p:grpSp>
        <p:nvGrpSpPr>
          <p:cNvPr id="229" name="Google Shape;229;p6"/>
          <p:cNvGrpSpPr/>
          <p:nvPr/>
        </p:nvGrpSpPr>
        <p:grpSpPr>
          <a:xfrm rot="-10435239">
            <a:off x="-6209993" y="-2300348"/>
            <a:ext cx="10509076" cy="4202368"/>
            <a:chOff x="-1" y="0"/>
            <a:chExt cx="14012102" cy="5603157"/>
          </a:xfrm>
        </p:grpSpPr>
        <p:sp>
          <p:nvSpPr>
            <p:cNvPr id="230" name="Google Shape;230;p6"/>
            <p:cNvSpPr/>
            <p:nvPr/>
          </p:nvSpPr>
          <p:spPr>
            <a:xfrm rot="-5762144">
              <a:off x="2024731" y="-955606"/>
              <a:ext cx="3825497" cy="7514370"/>
            </a:xfrm>
            <a:custGeom>
              <a:avLst/>
              <a:gdLst/>
              <a:ahLst/>
              <a:cxnLst/>
              <a:rect l="l" t="t" r="r" b="b"/>
              <a:pathLst>
                <a:path w="3825497" h="7514370" extrusionOk="0">
                  <a:moveTo>
                    <a:pt x="0" y="0"/>
                  </a:moveTo>
                  <a:lnTo>
                    <a:pt x="3825498" y="0"/>
                  </a:lnTo>
                  <a:lnTo>
                    <a:pt x="3825498" y="7514369"/>
                  </a:lnTo>
                  <a:lnTo>
                    <a:pt x="0" y="7514369"/>
                  </a:lnTo>
                  <a:lnTo>
                    <a:pt x="0" y="0"/>
                  </a:lnTo>
                  <a:close/>
                </a:path>
              </a:pathLst>
            </a:custGeom>
            <a:blipFill rotWithShape="1">
              <a:blip r:embed="rId3">
                <a:alphaModFix/>
              </a:blip>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231" name="Google Shape;231;p6"/>
            <p:cNvSpPr/>
            <p:nvPr/>
          </p:nvSpPr>
          <p:spPr>
            <a:xfrm>
              <a:off x="4721893" y="0"/>
              <a:ext cx="9290208" cy="5603157"/>
            </a:xfrm>
            <a:custGeom>
              <a:avLst/>
              <a:gdLst/>
              <a:ahLst/>
              <a:cxnLst/>
              <a:rect l="l" t="t" r="r" b="b"/>
              <a:pathLst>
                <a:path w="9290208" h="5603157" extrusionOk="0">
                  <a:moveTo>
                    <a:pt x="0" y="0"/>
                  </a:moveTo>
                  <a:lnTo>
                    <a:pt x="9290208" y="0"/>
                  </a:lnTo>
                  <a:lnTo>
                    <a:pt x="9290208" y="5603157"/>
                  </a:lnTo>
                  <a:lnTo>
                    <a:pt x="0" y="5603157"/>
                  </a:lnTo>
                  <a:lnTo>
                    <a:pt x="0" y="0"/>
                  </a:lnTo>
                  <a:close/>
                </a:path>
              </a:pathLst>
            </a:custGeom>
            <a:blipFill rotWithShape="1">
              <a:blip r:embed="rId4">
                <a:alphaModFix/>
              </a:blip>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grpSp>
      <p:grpSp>
        <p:nvGrpSpPr>
          <p:cNvPr id="232" name="Google Shape;232;p6"/>
          <p:cNvGrpSpPr/>
          <p:nvPr/>
        </p:nvGrpSpPr>
        <p:grpSpPr>
          <a:xfrm>
            <a:off x="897518" y="3063970"/>
            <a:ext cx="5402237" cy="6986770"/>
            <a:chOff x="-215" y="0"/>
            <a:chExt cx="2445210" cy="3162416"/>
          </a:xfrm>
        </p:grpSpPr>
        <p:sp>
          <p:nvSpPr>
            <p:cNvPr id="233" name="Google Shape;233;p6"/>
            <p:cNvSpPr/>
            <p:nvPr/>
          </p:nvSpPr>
          <p:spPr>
            <a:xfrm>
              <a:off x="10160" y="16510"/>
              <a:ext cx="2420865" cy="3136451"/>
            </a:xfrm>
            <a:custGeom>
              <a:avLst/>
              <a:gdLst/>
              <a:ahLst/>
              <a:cxnLst/>
              <a:rect l="l" t="t" r="r" b="b"/>
              <a:pathLst>
                <a:path w="2420865" h="3136451" extrusionOk="0">
                  <a:moveTo>
                    <a:pt x="2420865" y="3136451"/>
                  </a:moveTo>
                  <a:lnTo>
                    <a:pt x="0" y="3128831"/>
                  </a:lnTo>
                  <a:lnTo>
                    <a:pt x="0" y="1101030"/>
                  </a:lnTo>
                  <a:lnTo>
                    <a:pt x="17780" y="19050"/>
                  </a:lnTo>
                  <a:lnTo>
                    <a:pt x="1205042" y="0"/>
                  </a:lnTo>
                  <a:lnTo>
                    <a:pt x="2401815" y="5080"/>
                  </a:lnTo>
                  <a:close/>
                </a:path>
              </a:pathLst>
            </a:custGeom>
            <a:solidFill>
              <a:srgbClr val="163C92">
                <a:alpha val="7843"/>
              </a:srgbClr>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234" name="Google Shape;234;p6"/>
            <p:cNvSpPr/>
            <p:nvPr/>
          </p:nvSpPr>
          <p:spPr>
            <a:xfrm>
              <a:off x="-215" y="0"/>
              <a:ext cx="2445210" cy="3162416"/>
            </a:xfrm>
            <a:custGeom>
              <a:avLst/>
              <a:gdLst/>
              <a:ahLst/>
              <a:cxnLst/>
              <a:rect l="l" t="t" r="r" b="b"/>
              <a:pathLst>
                <a:path w="2445210" h="3162416" extrusionOk="0">
                  <a:moveTo>
                    <a:pt x="2412190" y="21590"/>
                  </a:moveTo>
                  <a:cubicBezTo>
                    <a:pt x="2413460" y="34290"/>
                    <a:pt x="2413460" y="44450"/>
                    <a:pt x="2414730" y="54610"/>
                  </a:cubicBezTo>
                  <a:cubicBezTo>
                    <a:pt x="2417270" y="111334"/>
                    <a:pt x="2418540" y="179387"/>
                    <a:pt x="2421080" y="245009"/>
                  </a:cubicBezTo>
                  <a:cubicBezTo>
                    <a:pt x="2421080" y="339796"/>
                    <a:pt x="2433780" y="2208812"/>
                    <a:pt x="2440130" y="2303599"/>
                  </a:cubicBezTo>
                  <a:cubicBezTo>
                    <a:pt x="2446480" y="2446996"/>
                    <a:pt x="2442670" y="2592823"/>
                    <a:pt x="2442670" y="2736219"/>
                  </a:cubicBezTo>
                  <a:cubicBezTo>
                    <a:pt x="2442670" y="2862603"/>
                    <a:pt x="2443940" y="2979264"/>
                    <a:pt x="2445210" y="3102161"/>
                  </a:cubicBezTo>
                  <a:cubicBezTo>
                    <a:pt x="2445210" y="3123751"/>
                    <a:pt x="2445210" y="3137721"/>
                    <a:pt x="2445210" y="3161851"/>
                  </a:cubicBezTo>
                  <a:cubicBezTo>
                    <a:pt x="2422350" y="3161851"/>
                    <a:pt x="2402030" y="3163121"/>
                    <a:pt x="2379324" y="3161851"/>
                  </a:cubicBezTo>
                  <a:cubicBezTo>
                    <a:pt x="2258856" y="3156771"/>
                    <a:pt x="2136535" y="3163121"/>
                    <a:pt x="2016067" y="3158041"/>
                  </a:cubicBezTo>
                  <a:cubicBezTo>
                    <a:pt x="1943786" y="3154231"/>
                    <a:pt x="1873358" y="3156771"/>
                    <a:pt x="1801077" y="3154231"/>
                  </a:cubicBezTo>
                  <a:cubicBezTo>
                    <a:pt x="1767717" y="3152961"/>
                    <a:pt x="1734356" y="3151691"/>
                    <a:pt x="1700996" y="3150421"/>
                  </a:cubicBezTo>
                  <a:cubicBezTo>
                    <a:pt x="1680609" y="3150421"/>
                    <a:pt x="1662076" y="3151691"/>
                    <a:pt x="1641689" y="3151691"/>
                  </a:cubicBezTo>
                  <a:cubicBezTo>
                    <a:pt x="1589795" y="3150421"/>
                    <a:pt x="1447086" y="3151691"/>
                    <a:pt x="1395192" y="3150421"/>
                  </a:cubicBezTo>
                  <a:cubicBezTo>
                    <a:pt x="1358125" y="3149151"/>
                    <a:pt x="616783" y="3158041"/>
                    <a:pt x="579716" y="3156771"/>
                  </a:cubicBezTo>
                  <a:cubicBezTo>
                    <a:pt x="570449" y="3156771"/>
                    <a:pt x="559329" y="3158041"/>
                    <a:pt x="550062" y="3158041"/>
                  </a:cubicBezTo>
                  <a:cubicBezTo>
                    <a:pt x="527822" y="3158041"/>
                    <a:pt x="507435" y="3159311"/>
                    <a:pt x="485195" y="3159311"/>
                  </a:cubicBezTo>
                  <a:cubicBezTo>
                    <a:pt x="429594" y="3159311"/>
                    <a:pt x="375847" y="3158041"/>
                    <a:pt x="320246" y="3156771"/>
                  </a:cubicBezTo>
                  <a:cubicBezTo>
                    <a:pt x="286886" y="3155501"/>
                    <a:pt x="253525" y="3154231"/>
                    <a:pt x="222018" y="3152961"/>
                  </a:cubicBezTo>
                  <a:cubicBezTo>
                    <a:pt x="162711" y="3151691"/>
                    <a:pt x="103403" y="3150421"/>
                    <a:pt x="44665" y="3150421"/>
                  </a:cubicBezTo>
                  <a:cubicBezTo>
                    <a:pt x="34505" y="3150421"/>
                    <a:pt x="25615" y="3150421"/>
                    <a:pt x="15455" y="3149151"/>
                  </a:cubicBezTo>
                  <a:cubicBezTo>
                    <a:pt x="6565" y="3147881"/>
                    <a:pt x="1485" y="3141531"/>
                    <a:pt x="4025" y="3132641"/>
                  </a:cubicBezTo>
                  <a:cubicBezTo>
                    <a:pt x="12915" y="3100787"/>
                    <a:pt x="9105" y="3040026"/>
                    <a:pt x="7835" y="2976834"/>
                  </a:cubicBezTo>
                  <a:cubicBezTo>
                    <a:pt x="6565" y="2848020"/>
                    <a:pt x="2755" y="2721637"/>
                    <a:pt x="4025" y="2592823"/>
                  </a:cubicBezTo>
                  <a:cubicBezTo>
                    <a:pt x="1485" y="2432413"/>
                    <a:pt x="-3595" y="446736"/>
                    <a:pt x="4025" y="283896"/>
                  </a:cubicBezTo>
                  <a:cubicBezTo>
                    <a:pt x="5295" y="252300"/>
                    <a:pt x="4025" y="218274"/>
                    <a:pt x="5295" y="186678"/>
                  </a:cubicBezTo>
                  <a:cubicBezTo>
                    <a:pt x="6565" y="135639"/>
                    <a:pt x="9105" y="79738"/>
                    <a:pt x="10375" y="44450"/>
                  </a:cubicBezTo>
                  <a:cubicBezTo>
                    <a:pt x="10375" y="41910"/>
                    <a:pt x="11645" y="39370"/>
                    <a:pt x="12915" y="38100"/>
                  </a:cubicBezTo>
                  <a:cubicBezTo>
                    <a:pt x="34505" y="35560"/>
                    <a:pt x="57070" y="30480"/>
                    <a:pt x="86723" y="29210"/>
                  </a:cubicBezTo>
                  <a:cubicBezTo>
                    <a:pt x="136764" y="25400"/>
                    <a:pt x="186804" y="22860"/>
                    <a:pt x="238698" y="20320"/>
                  </a:cubicBezTo>
                  <a:cubicBezTo>
                    <a:pt x="273912" y="17780"/>
                    <a:pt x="309126" y="16510"/>
                    <a:pt x="342486" y="13970"/>
                  </a:cubicBezTo>
                  <a:cubicBezTo>
                    <a:pt x="375847" y="11430"/>
                    <a:pt x="411060" y="8890"/>
                    <a:pt x="444421" y="8890"/>
                  </a:cubicBezTo>
                  <a:cubicBezTo>
                    <a:pt x="481488" y="7620"/>
                    <a:pt x="518555" y="10160"/>
                    <a:pt x="555622" y="8890"/>
                  </a:cubicBezTo>
                  <a:cubicBezTo>
                    <a:pt x="601956" y="8890"/>
                    <a:pt x="1441526" y="6350"/>
                    <a:pt x="1487860" y="5080"/>
                  </a:cubicBezTo>
                  <a:cubicBezTo>
                    <a:pt x="1532341" y="3810"/>
                    <a:pt x="1576821" y="2540"/>
                    <a:pt x="1623155" y="2540"/>
                  </a:cubicBezTo>
                  <a:cubicBezTo>
                    <a:pt x="1699143" y="1270"/>
                    <a:pt x="1773277" y="0"/>
                    <a:pt x="1849265" y="0"/>
                  </a:cubicBezTo>
                  <a:cubicBezTo>
                    <a:pt x="1880772" y="0"/>
                    <a:pt x="1914132" y="2540"/>
                    <a:pt x="1945639" y="2540"/>
                  </a:cubicBezTo>
                  <a:cubicBezTo>
                    <a:pt x="2032747" y="3810"/>
                    <a:pt x="2121708" y="5080"/>
                    <a:pt x="2208815" y="7620"/>
                  </a:cubicBezTo>
                  <a:cubicBezTo>
                    <a:pt x="2255149" y="8890"/>
                    <a:pt x="2301483" y="12700"/>
                    <a:pt x="2347817" y="16510"/>
                  </a:cubicBezTo>
                  <a:cubicBezTo>
                    <a:pt x="2358937" y="16510"/>
                    <a:pt x="2370058" y="16510"/>
                    <a:pt x="2379324" y="16510"/>
                  </a:cubicBezTo>
                  <a:cubicBezTo>
                    <a:pt x="2393140" y="17780"/>
                    <a:pt x="2402030" y="20320"/>
                    <a:pt x="2412190" y="21590"/>
                  </a:cubicBezTo>
                  <a:close/>
                  <a:moveTo>
                    <a:pt x="2422350" y="3145341"/>
                  </a:moveTo>
                  <a:cubicBezTo>
                    <a:pt x="2423620" y="3128831"/>
                    <a:pt x="2424890" y="3116131"/>
                    <a:pt x="2424890" y="3103431"/>
                  </a:cubicBezTo>
                  <a:cubicBezTo>
                    <a:pt x="2423620" y="2967112"/>
                    <a:pt x="2422350" y="2838298"/>
                    <a:pt x="2422350" y="2699763"/>
                  </a:cubicBezTo>
                  <a:cubicBezTo>
                    <a:pt x="2422350" y="2636571"/>
                    <a:pt x="2424890" y="2573379"/>
                    <a:pt x="2423620" y="2510187"/>
                  </a:cubicBezTo>
                  <a:cubicBezTo>
                    <a:pt x="2423620" y="2451857"/>
                    <a:pt x="2422350" y="2391096"/>
                    <a:pt x="2421080" y="2332765"/>
                  </a:cubicBezTo>
                  <a:cubicBezTo>
                    <a:pt x="2416000" y="2242838"/>
                    <a:pt x="2404570" y="381114"/>
                    <a:pt x="2404570" y="291187"/>
                  </a:cubicBezTo>
                  <a:cubicBezTo>
                    <a:pt x="2402030" y="215843"/>
                    <a:pt x="2399490" y="138069"/>
                    <a:pt x="2396950" y="63500"/>
                  </a:cubicBezTo>
                  <a:cubicBezTo>
                    <a:pt x="2395680" y="44450"/>
                    <a:pt x="2394410" y="43180"/>
                    <a:pt x="2373764" y="41910"/>
                  </a:cubicBezTo>
                  <a:cubicBezTo>
                    <a:pt x="2368204" y="41910"/>
                    <a:pt x="2364497" y="41910"/>
                    <a:pt x="2358937" y="40640"/>
                  </a:cubicBezTo>
                  <a:cubicBezTo>
                    <a:pt x="2312604" y="36830"/>
                    <a:pt x="2264416" y="31750"/>
                    <a:pt x="2218082" y="30480"/>
                  </a:cubicBezTo>
                  <a:cubicBezTo>
                    <a:pt x="2105028" y="26670"/>
                    <a:pt x="1990120" y="25400"/>
                    <a:pt x="1877065" y="22860"/>
                  </a:cubicBezTo>
                  <a:cubicBezTo>
                    <a:pt x="1860385" y="22860"/>
                    <a:pt x="1841851" y="22860"/>
                    <a:pt x="1825171" y="22860"/>
                  </a:cubicBezTo>
                  <a:cubicBezTo>
                    <a:pt x="1797371" y="22860"/>
                    <a:pt x="1769570" y="22860"/>
                    <a:pt x="1743623" y="22860"/>
                  </a:cubicBezTo>
                  <a:cubicBezTo>
                    <a:pt x="1684316" y="22860"/>
                    <a:pt x="1625008" y="22860"/>
                    <a:pt x="1567555" y="24130"/>
                  </a:cubicBezTo>
                  <a:cubicBezTo>
                    <a:pt x="1517514" y="25400"/>
                    <a:pt x="674237" y="29210"/>
                    <a:pt x="624196" y="29210"/>
                  </a:cubicBezTo>
                  <a:cubicBezTo>
                    <a:pt x="542649" y="29210"/>
                    <a:pt x="461101" y="26670"/>
                    <a:pt x="379553" y="33020"/>
                  </a:cubicBezTo>
                  <a:cubicBezTo>
                    <a:pt x="336926" y="36830"/>
                    <a:pt x="296152" y="36830"/>
                    <a:pt x="255379" y="38100"/>
                  </a:cubicBezTo>
                  <a:cubicBezTo>
                    <a:pt x="184951" y="41910"/>
                    <a:pt x="114524" y="45720"/>
                    <a:pt x="45935" y="50800"/>
                  </a:cubicBezTo>
                  <a:cubicBezTo>
                    <a:pt x="33235" y="50800"/>
                    <a:pt x="30695" y="53340"/>
                    <a:pt x="29425" y="72447"/>
                  </a:cubicBezTo>
                  <a:cubicBezTo>
                    <a:pt x="28155" y="116195"/>
                    <a:pt x="28155" y="159943"/>
                    <a:pt x="26885" y="203691"/>
                  </a:cubicBezTo>
                  <a:cubicBezTo>
                    <a:pt x="25615" y="276605"/>
                    <a:pt x="23075" y="347088"/>
                    <a:pt x="21805" y="420001"/>
                  </a:cubicBezTo>
                  <a:cubicBezTo>
                    <a:pt x="16725" y="497775"/>
                    <a:pt x="23075" y="2398387"/>
                    <a:pt x="25615" y="2476161"/>
                  </a:cubicBezTo>
                  <a:cubicBezTo>
                    <a:pt x="25615" y="2558797"/>
                    <a:pt x="25615" y="2643862"/>
                    <a:pt x="26885" y="2726498"/>
                  </a:cubicBezTo>
                  <a:cubicBezTo>
                    <a:pt x="26885" y="2787259"/>
                    <a:pt x="29425" y="2848020"/>
                    <a:pt x="29425" y="2908781"/>
                  </a:cubicBezTo>
                  <a:cubicBezTo>
                    <a:pt x="29425" y="2974403"/>
                    <a:pt x="29425" y="3040026"/>
                    <a:pt x="28155" y="3103431"/>
                  </a:cubicBezTo>
                  <a:cubicBezTo>
                    <a:pt x="28155" y="3107241"/>
                    <a:pt x="28155" y="3109781"/>
                    <a:pt x="28155" y="3113591"/>
                  </a:cubicBezTo>
                  <a:cubicBezTo>
                    <a:pt x="28155" y="3123751"/>
                    <a:pt x="31965" y="3127561"/>
                    <a:pt x="40855" y="3127561"/>
                  </a:cubicBezTo>
                  <a:cubicBezTo>
                    <a:pt x="60776" y="3127561"/>
                    <a:pt x="86723" y="3128831"/>
                    <a:pt x="110817" y="3128831"/>
                  </a:cubicBezTo>
                  <a:cubicBezTo>
                    <a:pt x="146031" y="3128831"/>
                    <a:pt x="183098" y="3126291"/>
                    <a:pt x="218311" y="3128831"/>
                  </a:cubicBezTo>
                  <a:cubicBezTo>
                    <a:pt x="275766" y="3132641"/>
                    <a:pt x="333220" y="3135181"/>
                    <a:pt x="390674" y="3133911"/>
                  </a:cubicBezTo>
                  <a:cubicBezTo>
                    <a:pt x="427741" y="3132641"/>
                    <a:pt x="462954" y="3135181"/>
                    <a:pt x="500022" y="3135181"/>
                  </a:cubicBezTo>
                  <a:cubicBezTo>
                    <a:pt x="553769" y="3135181"/>
                    <a:pt x="607516" y="3133911"/>
                    <a:pt x="661264" y="3135181"/>
                  </a:cubicBezTo>
                  <a:cubicBezTo>
                    <a:pt x="740958" y="3136451"/>
                    <a:pt x="1615742" y="3126291"/>
                    <a:pt x="1697289" y="3128831"/>
                  </a:cubicBezTo>
                  <a:cubicBezTo>
                    <a:pt x="1732503" y="3130101"/>
                    <a:pt x="1767717" y="3131371"/>
                    <a:pt x="1801077" y="3131371"/>
                  </a:cubicBezTo>
                  <a:cubicBezTo>
                    <a:pt x="1862238" y="3133911"/>
                    <a:pt x="1921545" y="3130101"/>
                    <a:pt x="1982706" y="3133911"/>
                  </a:cubicBezTo>
                  <a:cubicBezTo>
                    <a:pt x="2032747" y="3136451"/>
                    <a:pt x="2082787" y="3136451"/>
                    <a:pt x="2132828" y="3138991"/>
                  </a:cubicBezTo>
                  <a:cubicBezTo>
                    <a:pt x="2206962" y="3142801"/>
                    <a:pt x="2281097" y="3145341"/>
                    <a:pt x="2355231" y="3146611"/>
                  </a:cubicBezTo>
                  <a:cubicBezTo>
                    <a:pt x="2383031" y="3146611"/>
                    <a:pt x="2402030" y="3145341"/>
                    <a:pt x="2422350" y="3145341"/>
                  </a:cubicBezTo>
                  <a:close/>
                </a:path>
              </a:pathLst>
            </a:custGeom>
            <a:solidFill>
              <a:srgbClr val="163C92">
                <a:alpha val="7843"/>
              </a:srgbClr>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grpSp>
      <p:grpSp>
        <p:nvGrpSpPr>
          <p:cNvPr id="235" name="Google Shape;235;p6"/>
          <p:cNvGrpSpPr/>
          <p:nvPr/>
        </p:nvGrpSpPr>
        <p:grpSpPr>
          <a:xfrm>
            <a:off x="6435844" y="3063970"/>
            <a:ext cx="5402237" cy="6986770"/>
            <a:chOff x="-215" y="0"/>
            <a:chExt cx="2445210" cy="3162416"/>
          </a:xfrm>
        </p:grpSpPr>
        <p:sp>
          <p:nvSpPr>
            <p:cNvPr id="236" name="Google Shape;236;p6"/>
            <p:cNvSpPr/>
            <p:nvPr/>
          </p:nvSpPr>
          <p:spPr>
            <a:xfrm>
              <a:off x="10160" y="16510"/>
              <a:ext cx="2420865" cy="3136451"/>
            </a:xfrm>
            <a:custGeom>
              <a:avLst/>
              <a:gdLst/>
              <a:ahLst/>
              <a:cxnLst/>
              <a:rect l="l" t="t" r="r" b="b"/>
              <a:pathLst>
                <a:path w="2420865" h="3136451" extrusionOk="0">
                  <a:moveTo>
                    <a:pt x="2420865" y="3136451"/>
                  </a:moveTo>
                  <a:lnTo>
                    <a:pt x="0" y="3128831"/>
                  </a:lnTo>
                  <a:lnTo>
                    <a:pt x="0" y="1101030"/>
                  </a:lnTo>
                  <a:lnTo>
                    <a:pt x="17780" y="19050"/>
                  </a:lnTo>
                  <a:lnTo>
                    <a:pt x="1205042" y="0"/>
                  </a:lnTo>
                  <a:lnTo>
                    <a:pt x="2401815" y="5080"/>
                  </a:lnTo>
                  <a:close/>
                </a:path>
              </a:pathLst>
            </a:custGeom>
            <a:solidFill>
              <a:srgbClr val="FFCB3E">
                <a:alpha val="7843"/>
              </a:srgbClr>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237" name="Google Shape;237;p6"/>
            <p:cNvSpPr/>
            <p:nvPr/>
          </p:nvSpPr>
          <p:spPr>
            <a:xfrm>
              <a:off x="-215" y="0"/>
              <a:ext cx="2445210" cy="3162416"/>
            </a:xfrm>
            <a:custGeom>
              <a:avLst/>
              <a:gdLst/>
              <a:ahLst/>
              <a:cxnLst/>
              <a:rect l="l" t="t" r="r" b="b"/>
              <a:pathLst>
                <a:path w="2445210" h="3162416" extrusionOk="0">
                  <a:moveTo>
                    <a:pt x="2412190" y="21590"/>
                  </a:moveTo>
                  <a:cubicBezTo>
                    <a:pt x="2413460" y="34290"/>
                    <a:pt x="2413460" y="44450"/>
                    <a:pt x="2414730" y="54610"/>
                  </a:cubicBezTo>
                  <a:cubicBezTo>
                    <a:pt x="2417270" y="111334"/>
                    <a:pt x="2418540" y="179387"/>
                    <a:pt x="2421080" y="245009"/>
                  </a:cubicBezTo>
                  <a:cubicBezTo>
                    <a:pt x="2421080" y="339796"/>
                    <a:pt x="2433780" y="2208812"/>
                    <a:pt x="2440130" y="2303599"/>
                  </a:cubicBezTo>
                  <a:cubicBezTo>
                    <a:pt x="2446480" y="2446996"/>
                    <a:pt x="2442670" y="2592823"/>
                    <a:pt x="2442670" y="2736219"/>
                  </a:cubicBezTo>
                  <a:cubicBezTo>
                    <a:pt x="2442670" y="2862603"/>
                    <a:pt x="2443940" y="2979264"/>
                    <a:pt x="2445210" y="3102161"/>
                  </a:cubicBezTo>
                  <a:cubicBezTo>
                    <a:pt x="2445210" y="3123751"/>
                    <a:pt x="2445210" y="3137721"/>
                    <a:pt x="2445210" y="3161851"/>
                  </a:cubicBezTo>
                  <a:cubicBezTo>
                    <a:pt x="2422350" y="3161851"/>
                    <a:pt x="2402030" y="3163121"/>
                    <a:pt x="2379324" y="3161851"/>
                  </a:cubicBezTo>
                  <a:cubicBezTo>
                    <a:pt x="2258856" y="3156771"/>
                    <a:pt x="2136535" y="3163121"/>
                    <a:pt x="2016067" y="3158041"/>
                  </a:cubicBezTo>
                  <a:cubicBezTo>
                    <a:pt x="1943786" y="3154231"/>
                    <a:pt x="1873358" y="3156771"/>
                    <a:pt x="1801077" y="3154231"/>
                  </a:cubicBezTo>
                  <a:cubicBezTo>
                    <a:pt x="1767717" y="3152961"/>
                    <a:pt x="1734356" y="3151691"/>
                    <a:pt x="1700996" y="3150421"/>
                  </a:cubicBezTo>
                  <a:cubicBezTo>
                    <a:pt x="1680609" y="3150421"/>
                    <a:pt x="1662076" y="3151691"/>
                    <a:pt x="1641689" y="3151691"/>
                  </a:cubicBezTo>
                  <a:cubicBezTo>
                    <a:pt x="1589795" y="3150421"/>
                    <a:pt x="1447086" y="3151691"/>
                    <a:pt x="1395192" y="3150421"/>
                  </a:cubicBezTo>
                  <a:cubicBezTo>
                    <a:pt x="1358125" y="3149151"/>
                    <a:pt x="616783" y="3158041"/>
                    <a:pt x="579716" y="3156771"/>
                  </a:cubicBezTo>
                  <a:cubicBezTo>
                    <a:pt x="570449" y="3156771"/>
                    <a:pt x="559329" y="3158041"/>
                    <a:pt x="550062" y="3158041"/>
                  </a:cubicBezTo>
                  <a:cubicBezTo>
                    <a:pt x="527822" y="3158041"/>
                    <a:pt x="507435" y="3159311"/>
                    <a:pt x="485195" y="3159311"/>
                  </a:cubicBezTo>
                  <a:cubicBezTo>
                    <a:pt x="429594" y="3159311"/>
                    <a:pt x="375847" y="3158041"/>
                    <a:pt x="320246" y="3156771"/>
                  </a:cubicBezTo>
                  <a:cubicBezTo>
                    <a:pt x="286886" y="3155501"/>
                    <a:pt x="253525" y="3154231"/>
                    <a:pt x="222018" y="3152961"/>
                  </a:cubicBezTo>
                  <a:cubicBezTo>
                    <a:pt x="162711" y="3151691"/>
                    <a:pt x="103403" y="3150421"/>
                    <a:pt x="44665" y="3150421"/>
                  </a:cubicBezTo>
                  <a:cubicBezTo>
                    <a:pt x="34505" y="3150421"/>
                    <a:pt x="25615" y="3150421"/>
                    <a:pt x="15455" y="3149151"/>
                  </a:cubicBezTo>
                  <a:cubicBezTo>
                    <a:pt x="6565" y="3147881"/>
                    <a:pt x="1485" y="3141531"/>
                    <a:pt x="4025" y="3132641"/>
                  </a:cubicBezTo>
                  <a:cubicBezTo>
                    <a:pt x="12915" y="3100787"/>
                    <a:pt x="9105" y="3040026"/>
                    <a:pt x="7835" y="2976834"/>
                  </a:cubicBezTo>
                  <a:cubicBezTo>
                    <a:pt x="6565" y="2848020"/>
                    <a:pt x="2755" y="2721637"/>
                    <a:pt x="4025" y="2592823"/>
                  </a:cubicBezTo>
                  <a:cubicBezTo>
                    <a:pt x="1485" y="2432413"/>
                    <a:pt x="-3595" y="446736"/>
                    <a:pt x="4025" y="283896"/>
                  </a:cubicBezTo>
                  <a:cubicBezTo>
                    <a:pt x="5295" y="252300"/>
                    <a:pt x="4025" y="218274"/>
                    <a:pt x="5295" y="186678"/>
                  </a:cubicBezTo>
                  <a:cubicBezTo>
                    <a:pt x="6565" y="135639"/>
                    <a:pt x="9105" y="79738"/>
                    <a:pt x="10375" y="44450"/>
                  </a:cubicBezTo>
                  <a:cubicBezTo>
                    <a:pt x="10375" y="41910"/>
                    <a:pt x="11645" y="39370"/>
                    <a:pt x="12915" y="38100"/>
                  </a:cubicBezTo>
                  <a:cubicBezTo>
                    <a:pt x="34505" y="35560"/>
                    <a:pt x="57070" y="30480"/>
                    <a:pt x="86723" y="29210"/>
                  </a:cubicBezTo>
                  <a:cubicBezTo>
                    <a:pt x="136764" y="25400"/>
                    <a:pt x="186804" y="22860"/>
                    <a:pt x="238698" y="20320"/>
                  </a:cubicBezTo>
                  <a:cubicBezTo>
                    <a:pt x="273912" y="17780"/>
                    <a:pt x="309126" y="16510"/>
                    <a:pt x="342486" y="13970"/>
                  </a:cubicBezTo>
                  <a:cubicBezTo>
                    <a:pt x="375847" y="11430"/>
                    <a:pt x="411060" y="8890"/>
                    <a:pt x="444421" y="8890"/>
                  </a:cubicBezTo>
                  <a:cubicBezTo>
                    <a:pt x="481488" y="7620"/>
                    <a:pt x="518555" y="10160"/>
                    <a:pt x="555622" y="8890"/>
                  </a:cubicBezTo>
                  <a:cubicBezTo>
                    <a:pt x="601956" y="8890"/>
                    <a:pt x="1441526" y="6350"/>
                    <a:pt x="1487860" y="5080"/>
                  </a:cubicBezTo>
                  <a:cubicBezTo>
                    <a:pt x="1532341" y="3810"/>
                    <a:pt x="1576821" y="2540"/>
                    <a:pt x="1623155" y="2540"/>
                  </a:cubicBezTo>
                  <a:cubicBezTo>
                    <a:pt x="1699143" y="1270"/>
                    <a:pt x="1773277" y="0"/>
                    <a:pt x="1849265" y="0"/>
                  </a:cubicBezTo>
                  <a:cubicBezTo>
                    <a:pt x="1880772" y="0"/>
                    <a:pt x="1914132" y="2540"/>
                    <a:pt x="1945639" y="2540"/>
                  </a:cubicBezTo>
                  <a:cubicBezTo>
                    <a:pt x="2032747" y="3810"/>
                    <a:pt x="2121708" y="5080"/>
                    <a:pt x="2208815" y="7620"/>
                  </a:cubicBezTo>
                  <a:cubicBezTo>
                    <a:pt x="2255149" y="8890"/>
                    <a:pt x="2301483" y="12700"/>
                    <a:pt x="2347817" y="16510"/>
                  </a:cubicBezTo>
                  <a:cubicBezTo>
                    <a:pt x="2358937" y="16510"/>
                    <a:pt x="2370058" y="16510"/>
                    <a:pt x="2379324" y="16510"/>
                  </a:cubicBezTo>
                  <a:cubicBezTo>
                    <a:pt x="2393140" y="17780"/>
                    <a:pt x="2402030" y="20320"/>
                    <a:pt x="2412190" y="21590"/>
                  </a:cubicBezTo>
                  <a:close/>
                  <a:moveTo>
                    <a:pt x="2422350" y="3145341"/>
                  </a:moveTo>
                  <a:cubicBezTo>
                    <a:pt x="2423620" y="3128831"/>
                    <a:pt x="2424890" y="3116131"/>
                    <a:pt x="2424890" y="3103431"/>
                  </a:cubicBezTo>
                  <a:cubicBezTo>
                    <a:pt x="2423620" y="2967112"/>
                    <a:pt x="2422350" y="2838298"/>
                    <a:pt x="2422350" y="2699763"/>
                  </a:cubicBezTo>
                  <a:cubicBezTo>
                    <a:pt x="2422350" y="2636571"/>
                    <a:pt x="2424890" y="2573379"/>
                    <a:pt x="2423620" y="2510187"/>
                  </a:cubicBezTo>
                  <a:cubicBezTo>
                    <a:pt x="2423620" y="2451857"/>
                    <a:pt x="2422350" y="2391096"/>
                    <a:pt x="2421080" y="2332765"/>
                  </a:cubicBezTo>
                  <a:cubicBezTo>
                    <a:pt x="2416000" y="2242838"/>
                    <a:pt x="2404570" y="381114"/>
                    <a:pt x="2404570" y="291187"/>
                  </a:cubicBezTo>
                  <a:cubicBezTo>
                    <a:pt x="2402030" y="215843"/>
                    <a:pt x="2399490" y="138069"/>
                    <a:pt x="2396950" y="63500"/>
                  </a:cubicBezTo>
                  <a:cubicBezTo>
                    <a:pt x="2395680" y="44450"/>
                    <a:pt x="2394410" y="43180"/>
                    <a:pt x="2373764" y="41910"/>
                  </a:cubicBezTo>
                  <a:cubicBezTo>
                    <a:pt x="2368204" y="41910"/>
                    <a:pt x="2364497" y="41910"/>
                    <a:pt x="2358937" y="40640"/>
                  </a:cubicBezTo>
                  <a:cubicBezTo>
                    <a:pt x="2312604" y="36830"/>
                    <a:pt x="2264416" y="31750"/>
                    <a:pt x="2218082" y="30480"/>
                  </a:cubicBezTo>
                  <a:cubicBezTo>
                    <a:pt x="2105028" y="26670"/>
                    <a:pt x="1990120" y="25400"/>
                    <a:pt x="1877065" y="22860"/>
                  </a:cubicBezTo>
                  <a:cubicBezTo>
                    <a:pt x="1860385" y="22860"/>
                    <a:pt x="1841851" y="22860"/>
                    <a:pt x="1825171" y="22860"/>
                  </a:cubicBezTo>
                  <a:cubicBezTo>
                    <a:pt x="1797371" y="22860"/>
                    <a:pt x="1769570" y="22860"/>
                    <a:pt x="1743623" y="22860"/>
                  </a:cubicBezTo>
                  <a:cubicBezTo>
                    <a:pt x="1684316" y="22860"/>
                    <a:pt x="1625008" y="22860"/>
                    <a:pt x="1567555" y="24130"/>
                  </a:cubicBezTo>
                  <a:cubicBezTo>
                    <a:pt x="1517514" y="25400"/>
                    <a:pt x="674237" y="29210"/>
                    <a:pt x="624196" y="29210"/>
                  </a:cubicBezTo>
                  <a:cubicBezTo>
                    <a:pt x="542649" y="29210"/>
                    <a:pt x="461101" y="26670"/>
                    <a:pt x="379553" y="33020"/>
                  </a:cubicBezTo>
                  <a:cubicBezTo>
                    <a:pt x="336926" y="36830"/>
                    <a:pt x="296152" y="36830"/>
                    <a:pt x="255379" y="38100"/>
                  </a:cubicBezTo>
                  <a:cubicBezTo>
                    <a:pt x="184951" y="41910"/>
                    <a:pt x="114524" y="45720"/>
                    <a:pt x="45935" y="50800"/>
                  </a:cubicBezTo>
                  <a:cubicBezTo>
                    <a:pt x="33235" y="50800"/>
                    <a:pt x="30695" y="53340"/>
                    <a:pt x="29425" y="72447"/>
                  </a:cubicBezTo>
                  <a:cubicBezTo>
                    <a:pt x="28155" y="116195"/>
                    <a:pt x="28155" y="159943"/>
                    <a:pt x="26885" y="203691"/>
                  </a:cubicBezTo>
                  <a:cubicBezTo>
                    <a:pt x="25615" y="276605"/>
                    <a:pt x="23075" y="347088"/>
                    <a:pt x="21805" y="420001"/>
                  </a:cubicBezTo>
                  <a:cubicBezTo>
                    <a:pt x="16725" y="497775"/>
                    <a:pt x="23075" y="2398387"/>
                    <a:pt x="25615" y="2476161"/>
                  </a:cubicBezTo>
                  <a:cubicBezTo>
                    <a:pt x="25615" y="2558797"/>
                    <a:pt x="25615" y="2643862"/>
                    <a:pt x="26885" y="2726498"/>
                  </a:cubicBezTo>
                  <a:cubicBezTo>
                    <a:pt x="26885" y="2787259"/>
                    <a:pt x="29425" y="2848020"/>
                    <a:pt x="29425" y="2908781"/>
                  </a:cubicBezTo>
                  <a:cubicBezTo>
                    <a:pt x="29425" y="2974403"/>
                    <a:pt x="29425" y="3040026"/>
                    <a:pt x="28155" y="3103431"/>
                  </a:cubicBezTo>
                  <a:cubicBezTo>
                    <a:pt x="28155" y="3107241"/>
                    <a:pt x="28155" y="3109781"/>
                    <a:pt x="28155" y="3113591"/>
                  </a:cubicBezTo>
                  <a:cubicBezTo>
                    <a:pt x="28155" y="3123751"/>
                    <a:pt x="31965" y="3127561"/>
                    <a:pt x="40855" y="3127561"/>
                  </a:cubicBezTo>
                  <a:cubicBezTo>
                    <a:pt x="60776" y="3127561"/>
                    <a:pt x="86723" y="3128831"/>
                    <a:pt x="110817" y="3128831"/>
                  </a:cubicBezTo>
                  <a:cubicBezTo>
                    <a:pt x="146031" y="3128831"/>
                    <a:pt x="183098" y="3126291"/>
                    <a:pt x="218311" y="3128831"/>
                  </a:cubicBezTo>
                  <a:cubicBezTo>
                    <a:pt x="275766" y="3132641"/>
                    <a:pt x="333220" y="3135181"/>
                    <a:pt x="390674" y="3133911"/>
                  </a:cubicBezTo>
                  <a:cubicBezTo>
                    <a:pt x="427741" y="3132641"/>
                    <a:pt x="462954" y="3135181"/>
                    <a:pt x="500022" y="3135181"/>
                  </a:cubicBezTo>
                  <a:cubicBezTo>
                    <a:pt x="553769" y="3135181"/>
                    <a:pt x="607516" y="3133911"/>
                    <a:pt x="661264" y="3135181"/>
                  </a:cubicBezTo>
                  <a:cubicBezTo>
                    <a:pt x="740958" y="3136451"/>
                    <a:pt x="1615742" y="3126291"/>
                    <a:pt x="1697289" y="3128831"/>
                  </a:cubicBezTo>
                  <a:cubicBezTo>
                    <a:pt x="1732503" y="3130101"/>
                    <a:pt x="1767717" y="3131371"/>
                    <a:pt x="1801077" y="3131371"/>
                  </a:cubicBezTo>
                  <a:cubicBezTo>
                    <a:pt x="1862238" y="3133911"/>
                    <a:pt x="1921545" y="3130101"/>
                    <a:pt x="1982706" y="3133911"/>
                  </a:cubicBezTo>
                  <a:cubicBezTo>
                    <a:pt x="2032747" y="3136451"/>
                    <a:pt x="2082787" y="3136451"/>
                    <a:pt x="2132828" y="3138991"/>
                  </a:cubicBezTo>
                  <a:cubicBezTo>
                    <a:pt x="2206962" y="3142801"/>
                    <a:pt x="2281097" y="3145341"/>
                    <a:pt x="2355231" y="3146611"/>
                  </a:cubicBezTo>
                  <a:cubicBezTo>
                    <a:pt x="2383031" y="3146611"/>
                    <a:pt x="2402030" y="3145341"/>
                    <a:pt x="2422350" y="3145341"/>
                  </a:cubicBezTo>
                  <a:close/>
                </a:path>
              </a:pathLst>
            </a:custGeom>
            <a:solidFill>
              <a:srgbClr val="FFCB3E">
                <a:alpha val="7843"/>
              </a:srgbClr>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grpSp>
      <p:grpSp>
        <p:nvGrpSpPr>
          <p:cNvPr id="238" name="Google Shape;238;p6"/>
          <p:cNvGrpSpPr/>
          <p:nvPr/>
        </p:nvGrpSpPr>
        <p:grpSpPr>
          <a:xfrm>
            <a:off x="12038548" y="3063970"/>
            <a:ext cx="5402237" cy="6986770"/>
            <a:chOff x="-215" y="0"/>
            <a:chExt cx="2445210" cy="3162416"/>
          </a:xfrm>
        </p:grpSpPr>
        <p:sp>
          <p:nvSpPr>
            <p:cNvPr id="239" name="Google Shape;239;p6"/>
            <p:cNvSpPr/>
            <p:nvPr/>
          </p:nvSpPr>
          <p:spPr>
            <a:xfrm>
              <a:off x="10160" y="16510"/>
              <a:ext cx="2420865" cy="3136451"/>
            </a:xfrm>
            <a:custGeom>
              <a:avLst/>
              <a:gdLst/>
              <a:ahLst/>
              <a:cxnLst/>
              <a:rect l="l" t="t" r="r" b="b"/>
              <a:pathLst>
                <a:path w="2420865" h="3136451" extrusionOk="0">
                  <a:moveTo>
                    <a:pt x="2420865" y="3136451"/>
                  </a:moveTo>
                  <a:lnTo>
                    <a:pt x="0" y="3128831"/>
                  </a:lnTo>
                  <a:lnTo>
                    <a:pt x="0" y="1101030"/>
                  </a:lnTo>
                  <a:lnTo>
                    <a:pt x="17780" y="19050"/>
                  </a:lnTo>
                  <a:lnTo>
                    <a:pt x="1205042" y="0"/>
                  </a:lnTo>
                  <a:lnTo>
                    <a:pt x="2401815" y="5080"/>
                  </a:lnTo>
                  <a:close/>
                </a:path>
              </a:pathLst>
            </a:custGeom>
            <a:solidFill>
              <a:srgbClr val="FF0013">
                <a:alpha val="7843"/>
              </a:srgbClr>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240" name="Google Shape;240;p6"/>
            <p:cNvSpPr/>
            <p:nvPr/>
          </p:nvSpPr>
          <p:spPr>
            <a:xfrm>
              <a:off x="-215" y="0"/>
              <a:ext cx="2445210" cy="3162416"/>
            </a:xfrm>
            <a:custGeom>
              <a:avLst/>
              <a:gdLst/>
              <a:ahLst/>
              <a:cxnLst/>
              <a:rect l="l" t="t" r="r" b="b"/>
              <a:pathLst>
                <a:path w="2445210" h="3162416" extrusionOk="0">
                  <a:moveTo>
                    <a:pt x="2412190" y="21590"/>
                  </a:moveTo>
                  <a:cubicBezTo>
                    <a:pt x="2413460" y="34290"/>
                    <a:pt x="2413460" y="44450"/>
                    <a:pt x="2414730" y="54610"/>
                  </a:cubicBezTo>
                  <a:cubicBezTo>
                    <a:pt x="2417270" y="111334"/>
                    <a:pt x="2418540" y="179387"/>
                    <a:pt x="2421080" y="245009"/>
                  </a:cubicBezTo>
                  <a:cubicBezTo>
                    <a:pt x="2421080" y="339796"/>
                    <a:pt x="2433780" y="2208812"/>
                    <a:pt x="2440130" y="2303599"/>
                  </a:cubicBezTo>
                  <a:cubicBezTo>
                    <a:pt x="2446480" y="2446996"/>
                    <a:pt x="2442670" y="2592823"/>
                    <a:pt x="2442670" y="2736219"/>
                  </a:cubicBezTo>
                  <a:cubicBezTo>
                    <a:pt x="2442670" y="2862603"/>
                    <a:pt x="2443940" y="2979264"/>
                    <a:pt x="2445210" y="3102161"/>
                  </a:cubicBezTo>
                  <a:cubicBezTo>
                    <a:pt x="2445210" y="3123751"/>
                    <a:pt x="2445210" y="3137721"/>
                    <a:pt x="2445210" y="3161851"/>
                  </a:cubicBezTo>
                  <a:cubicBezTo>
                    <a:pt x="2422350" y="3161851"/>
                    <a:pt x="2402030" y="3163121"/>
                    <a:pt x="2379324" y="3161851"/>
                  </a:cubicBezTo>
                  <a:cubicBezTo>
                    <a:pt x="2258856" y="3156771"/>
                    <a:pt x="2136535" y="3163121"/>
                    <a:pt x="2016067" y="3158041"/>
                  </a:cubicBezTo>
                  <a:cubicBezTo>
                    <a:pt x="1943786" y="3154231"/>
                    <a:pt x="1873358" y="3156771"/>
                    <a:pt x="1801077" y="3154231"/>
                  </a:cubicBezTo>
                  <a:cubicBezTo>
                    <a:pt x="1767717" y="3152961"/>
                    <a:pt x="1734356" y="3151691"/>
                    <a:pt x="1700996" y="3150421"/>
                  </a:cubicBezTo>
                  <a:cubicBezTo>
                    <a:pt x="1680609" y="3150421"/>
                    <a:pt x="1662076" y="3151691"/>
                    <a:pt x="1641689" y="3151691"/>
                  </a:cubicBezTo>
                  <a:cubicBezTo>
                    <a:pt x="1589795" y="3150421"/>
                    <a:pt x="1447086" y="3151691"/>
                    <a:pt x="1395192" y="3150421"/>
                  </a:cubicBezTo>
                  <a:cubicBezTo>
                    <a:pt x="1358125" y="3149151"/>
                    <a:pt x="616783" y="3158041"/>
                    <a:pt x="579716" y="3156771"/>
                  </a:cubicBezTo>
                  <a:cubicBezTo>
                    <a:pt x="570449" y="3156771"/>
                    <a:pt x="559329" y="3158041"/>
                    <a:pt x="550062" y="3158041"/>
                  </a:cubicBezTo>
                  <a:cubicBezTo>
                    <a:pt x="527822" y="3158041"/>
                    <a:pt x="507435" y="3159311"/>
                    <a:pt x="485195" y="3159311"/>
                  </a:cubicBezTo>
                  <a:cubicBezTo>
                    <a:pt x="429594" y="3159311"/>
                    <a:pt x="375847" y="3158041"/>
                    <a:pt x="320246" y="3156771"/>
                  </a:cubicBezTo>
                  <a:cubicBezTo>
                    <a:pt x="286886" y="3155501"/>
                    <a:pt x="253525" y="3154231"/>
                    <a:pt x="222018" y="3152961"/>
                  </a:cubicBezTo>
                  <a:cubicBezTo>
                    <a:pt x="162711" y="3151691"/>
                    <a:pt x="103403" y="3150421"/>
                    <a:pt x="44665" y="3150421"/>
                  </a:cubicBezTo>
                  <a:cubicBezTo>
                    <a:pt x="34505" y="3150421"/>
                    <a:pt x="25615" y="3150421"/>
                    <a:pt x="15455" y="3149151"/>
                  </a:cubicBezTo>
                  <a:cubicBezTo>
                    <a:pt x="6565" y="3147881"/>
                    <a:pt x="1485" y="3141531"/>
                    <a:pt x="4025" y="3132641"/>
                  </a:cubicBezTo>
                  <a:cubicBezTo>
                    <a:pt x="12915" y="3100787"/>
                    <a:pt x="9105" y="3040026"/>
                    <a:pt x="7835" y="2976834"/>
                  </a:cubicBezTo>
                  <a:cubicBezTo>
                    <a:pt x="6565" y="2848020"/>
                    <a:pt x="2755" y="2721637"/>
                    <a:pt x="4025" y="2592823"/>
                  </a:cubicBezTo>
                  <a:cubicBezTo>
                    <a:pt x="1485" y="2432413"/>
                    <a:pt x="-3595" y="446736"/>
                    <a:pt x="4025" y="283896"/>
                  </a:cubicBezTo>
                  <a:cubicBezTo>
                    <a:pt x="5295" y="252300"/>
                    <a:pt x="4025" y="218274"/>
                    <a:pt x="5295" y="186678"/>
                  </a:cubicBezTo>
                  <a:cubicBezTo>
                    <a:pt x="6565" y="135639"/>
                    <a:pt x="9105" y="79738"/>
                    <a:pt x="10375" y="44450"/>
                  </a:cubicBezTo>
                  <a:cubicBezTo>
                    <a:pt x="10375" y="41910"/>
                    <a:pt x="11645" y="39370"/>
                    <a:pt x="12915" y="38100"/>
                  </a:cubicBezTo>
                  <a:cubicBezTo>
                    <a:pt x="34505" y="35560"/>
                    <a:pt x="57070" y="30480"/>
                    <a:pt x="86723" y="29210"/>
                  </a:cubicBezTo>
                  <a:cubicBezTo>
                    <a:pt x="136764" y="25400"/>
                    <a:pt x="186804" y="22860"/>
                    <a:pt x="238698" y="20320"/>
                  </a:cubicBezTo>
                  <a:cubicBezTo>
                    <a:pt x="273912" y="17780"/>
                    <a:pt x="309126" y="16510"/>
                    <a:pt x="342486" y="13970"/>
                  </a:cubicBezTo>
                  <a:cubicBezTo>
                    <a:pt x="375847" y="11430"/>
                    <a:pt x="411060" y="8890"/>
                    <a:pt x="444421" y="8890"/>
                  </a:cubicBezTo>
                  <a:cubicBezTo>
                    <a:pt x="481488" y="7620"/>
                    <a:pt x="518555" y="10160"/>
                    <a:pt x="555622" y="8890"/>
                  </a:cubicBezTo>
                  <a:cubicBezTo>
                    <a:pt x="601956" y="8890"/>
                    <a:pt x="1441526" y="6350"/>
                    <a:pt x="1487860" y="5080"/>
                  </a:cubicBezTo>
                  <a:cubicBezTo>
                    <a:pt x="1532341" y="3810"/>
                    <a:pt x="1576821" y="2540"/>
                    <a:pt x="1623155" y="2540"/>
                  </a:cubicBezTo>
                  <a:cubicBezTo>
                    <a:pt x="1699143" y="1270"/>
                    <a:pt x="1773277" y="0"/>
                    <a:pt x="1849265" y="0"/>
                  </a:cubicBezTo>
                  <a:cubicBezTo>
                    <a:pt x="1880772" y="0"/>
                    <a:pt x="1914132" y="2540"/>
                    <a:pt x="1945639" y="2540"/>
                  </a:cubicBezTo>
                  <a:cubicBezTo>
                    <a:pt x="2032747" y="3810"/>
                    <a:pt x="2121708" y="5080"/>
                    <a:pt x="2208815" y="7620"/>
                  </a:cubicBezTo>
                  <a:cubicBezTo>
                    <a:pt x="2255149" y="8890"/>
                    <a:pt x="2301483" y="12700"/>
                    <a:pt x="2347817" y="16510"/>
                  </a:cubicBezTo>
                  <a:cubicBezTo>
                    <a:pt x="2358937" y="16510"/>
                    <a:pt x="2370058" y="16510"/>
                    <a:pt x="2379324" y="16510"/>
                  </a:cubicBezTo>
                  <a:cubicBezTo>
                    <a:pt x="2393140" y="17780"/>
                    <a:pt x="2402030" y="20320"/>
                    <a:pt x="2412190" y="21590"/>
                  </a:cubicBezTo>
                  <a:close/>
                  <a:moveTo>
                    <a:pt x="2422350" y="3145341"/>
                  </a:moveTo>
                  <a:cubicBezTo>
                    <a:pt x="2423620" y="3128831"/>
                    <a:pt x="2424890" y="3116131"/>
                    <a:pt x="2424890" y="3103431"/>
                  </a:cubicBezTo>
                  <a:cubicBezTo>
                    <a:pt x="2423620" y="2967112"/>
                    <a:pt x="2422350" y="2838298"/>
                    <a:pt x="2422350" y="2699763"/>
                  </a:cubicBezTo>
                  <a:cubicBezTo>
                    <a:pt x="2422350" y="2636571"/>
                    <a:pt x="2424890" y="2573379"/>
                    <a:pt x="2423620" y="2510187"/>
                  </a:cubicBezTo>
                  <a:cubicBezTo>
                    <a:pt x="2423620" y="2451857"/>
                    <a:pt x="2422350" y="2391096"/>
                    <a:pt x="2421080" y="2332765"/>
                  </a:cubicBezTo>
                  <a:cubicBezTo>
                    <a:pt x="2416000" y="2242838"/>
                    <a:pt x="2404570" y="381114"/>
                    <a:pt x="2404570" y="291187"/>
                  </a:cubicBezTo>
                  <a:cubicBezTo>
                    <a:pt x="2402030" y="215843"/>
                    <a:pt x="2399490" y="138069"/>
                    <a:pt x="2396950" y="63500"/>
                  </a:cubicBezTo>
                  <a:cubicBezTo>
                    <a:pt x="2395680" y="44450"/>
                    <a:pt x="2394410" y="43180"/>
                    <a:pt x="2373764" y="41910"/>
                  </a:cubicBezTo>
                  <a:cubicBezTo>
                    <a:pt x="2368204" y="41910"/>
                    <a:pt x="2364497" y="41910"/>
                    <a:pt x="2358937" y="40640"/>
                  </a:cubicBezTo>
                  <a:cubicBezTo>
                    <a:pt x="2312604" y="36830"/>
                    <a:pt x="2264416" y="31750"/>
                    <a:pt x="2218082" y="30480"/>
                  </a:cubicBezTo>
                  <a:cubicBezTo>
                    <a:pt x="2105028" y="26670"/>
                    <a:pt x="1990120" y="25400"/>
                    <a:pt x="1877065" y="22860"/>
                  </a:cubicBezTo>
                  <a:cubicBezTo>
                    <a:pt x="1860385" y="22860"/>
                    <a:pt x="1841851" y="22860"/>
                    <a:pt x="1825171" y="22860"/>
                  </a:cubicBezTo>
                  <a:cubicBezTo>
                    <a:pt x="1797371" y="22860"/>
                    <a:pt x="1769570" y="22860"/>
                    <a:pt x="1743623" y="22860"/>
                  </a:cubicBezTo>
                  <a:cubicBezTo>
                    <a:pt x="1684316" y="22860"/>
                    <a:pt x="1625008" y="22860"/>
                    <a:pt x="1567555" y="24130"/>
                  </a:cubicBezTo>
                  <a:cubicBezTo>
                    <a:pt x="1517514" y="25400"/>
                    <a:pt x="674237" y="29210"/>
                    <a:pt x="624196" y="29210"/>
                  </a:cubicBezTo>
                  <a:cubicBezTo>
                    <a:pt x="542649" y="29210"/>
                    <a:pt x="461101" y="26670"/>
                    <a:pt x="379553" y="33020"/>
                  </a:cubicBezTo>
                  <a:cubicBezTo>
                    <a:pt x="336926" y="36830"/>
                    <a:pt x="296152" y="36830"/>
                    <a:pt x="255379" y="38100"/>
                  </a:cubicBezTo>
                  <a:cubicBezTo>
                    <a:pt x="184951" y="41910"/>
                    <a:pt x="114524" y="45720"/>
                    <a:pt x="45935" y="50800"/>
                  </a:cubicBezTo>
                  <a:cubicBezTo>
                    <a:pt x="33235" y="50800"/>
                    <a:pt x="30695" y="53340"/>
                    <a:pt x="29425" y="72447"/>
                  </a:cubicBezTo>
                  <a:cubicBezTo>
                    <a:pt x="28155" y="116195"/>
                    <a:pt x="28155" y="159943"/>
                    <a:pt x="26885" y="203691"/>
                  </a:cubicBezTo>
                  <a:cubicBezTo>
                    <a:pt x="25615" y="276605"/>
                    <a:pt x="23075" y="347088"/>
                    <a:pt x="21805" y="420001"/>
                  </a:cubicBezTo>
                  <a:cubicBezTo>
                    <a:pt x="16725" y="497775"/>
                    <a:pt x="23075" y="2398387"/>
                    <a:pt x="25615" y="2476161"/>
                  </a:cubicBezTo>
                  <a:cubicBezTo>
                    <a:pt x="25615" y="2558797"/>
                    <a:pt x="25615" y="2643862"/>
                    <a:pt x="26885" y="2726498"/>
                  </a:cubicBezTo>
                  <a:cubicBezTo>
                    <a:pt x="26885" y="2787259"/>
                    <a:pt x="29425" y="2848020"/>
                    <a:pt x="29425" y="2908781"/>
                  </a:cubicBezTo>
                  <a:cubicBezTo>
                    <a:pt x="29425" y="2974403"/>
                    <a:pt x="29425" y="3040026"/>
                    <a:pt x="28155" y="3103431"/>
                  </a:cubicBezTo>
                  <a:cubicBezTo>
                    <a:pt x="28155" y="3107241"/>
                    <a:pt x="28155" y="3109781"/>
                    <a:pt x="28155" y="3113591"/>
                  </a:cubicBezTo>
                  <a:cubicBezTo>
                    <a:pt x="28155" y="3123751"/>
                    <a:pt x="31965" y="3127561"/>
                    <a:pt x="40855" y="3127561"/>
                  </a:cubicBezTo>
                  <a:cubicBezTo>
                    <a:pt x="60776" y="3127561"/>
                    <a:pt x="86723" y="3128831"/>
                    <a:pt x="110817" y="3128831"/>
                  </a:cubicBezTo>
                  <a:cubicBezTo>
                    <a:pt x="146031" y="3128831"/>
                    <a:pt x="183098" y="3126291"/>
                    <a:pt x="218311" y="3128831"/>
                  </a:cubicBezTo>
                  <a:cubicBezTo>
                    <a:pt x="275766" y="3132641"/>
                    <a:pt x="333220" y="3135181"/>
                    <a:pt x="390674" y="3133911"/>
                  </a:cubicBezTo>
                  <a:cubicBezTo>
                    <a:pt x="427741" y="3132641"/>
                    <a:pt x="462954" y="3135181"/>
                    <a:pt x="500022" y="3135181"/>
                  </a:cubicBezTo>
                  <a:cubicBezTo>
                    <a:pt x="553769" y="3135181"/>
                    <a:pt x="607516" y="3133911"/>
                    <a:pt x="661264" y="3135181"/>
                  </a:cubicBezTo>
                  <a:cubicBezTo>
                    <a:pt x="740958" y="3136451"/>
                    <a:pt x="1615742" y="3126291"/>
                    <a:pt x="1697289" y="3128831"/>
                  </a:cubicBezTo>
                  <a:cubicBezTo>
                    <a:pt x="1732503" y="3130101"/>
                    <a:pt x="1767717" y="3131371"/>
                    <a:pt x="1801077" y="3131371"/>
                  </a:cubicBezTo>
                  <a:cubicBezTo>
                    <a:pt x="1862238" y="3133911"/>
                    <a:pt x="1921545" y="3130101"/>
                    <a:pt x="1982706" y="3133911"/>
                  </a:cubicBezTo>
                  <a:cubicBezTo>
                    <a:pt x="2032747" y="3136451"/>
                    <a:pt x="2082787" y="3136451"/>
                    <a:pt x="2132828" y="3138991"/>
                  </a:cubicBezTo>
                  <a:cubicBezTo>
                    <a:pt x="2206962" y="3142801"/>
                    <a:pt x="2281097" y="3145341"/>
                    <a:pt x="2355231" y="3146611"/>
                  </a:cubicBezTo>
                  <a:cubicBezTo>
                    <a:pt x="2383031" y="3146611"/>
                    <a:pt x="2402030" y="3145341"/>
                    <a:pt x="2422350" y="3145341"/>
                  </a:cubicBezTo>
                  <a:close/>
                </a:path>
              </a:pathLst>
            </a:custGeom>
            <a:solidFill>
              <a:srgbClr val="FF0013">
                <a:alpha val="7843"/>
              </a:srgbClr>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grpSp>
      <p:grpSp>
        <p:nvGrpSpPr>
          <p:cNvPr id="241" name="Google Shape;241;p6"/>
          <p:cNvGrpSpPr/>
          <p:nvPr/>
        </p:nvGrpSpPr>
        <p:grpSpPr>
          <a:xfrm>
            <a:off x="2635007" y="2674149"/>
            <a:ext cx="1153517" cy="779643"/>
            <a:chOff x="0" y="0"/>
            <a:chExt cx="1538023" cy="1039524"/>
          </a:xfrm>
        </p:grpSpPr>
        <p:sp>
          <p:nvSpPr>
            <p:cNvPr id="242" name="Google Shape;242;p6"/>
            <p:cNvSpPr/>
            <p:nvPr/>
          </p:nvSpPr>
          <p:spPr>
            <a:xfrm>
              <a:off x="0" y="0"/>
              <a:ext cx="995352" cy="976690"/>
            </a:xfrm>
            <a:custGeom>
              <a:avLst/>
              <a:gdLst/>
              <a:ahLst/>
              <a:cxnLst/>
              <a:rect l="l" t="t" r="r" b="b"/>
              <a:pathLst>
                <a:path w="995352" h="976690" extrusionOk="0">
                  <a:moveTo>
                    <a:pt x="0" y="0"/>
                  </a:moveTo>
                  <a:lnTo>
                    <a:pt x="995352" y="0"/>
                  </a:lnTo>
                  <a:lnTo>
                    <a:pt x="995352" y="976690"/>
                  </a:lnTo>
                  <a:lnTo>
                    <a:pt x="0" y="976690"/>
                  </a:lnTo>
                  <a:lnTo>
                    <a:pt x="0" y="0"/>
                  </a:lnTo>
                  <a:close/>
                </a:path>
              </a:pathLst>
            </a:cu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243" name="Google Shape;243;p6"/>
            <p:cNvSpPr/>
            <p:nvPr/>
          </p:nvSpPr>
          <p:spPr>
            <a:xfrm>
              <a:off x="816026" y="0"/>
              <a:ext cx="721997" cy="1039524"/>
            </a:xfrm>
            <a:custGeom>
              <a:avLst/>
              <a:gdLst/>
              <a:ahLst/>
              <a:cxnLst/>
              <a:rect l="l" t="t" r="r" b="b"/>
              <a:pathLst>
                <a:path w="721997" h="1039524" extrusionOk="0">
                  <a:moveTo>
                    <a:pt x="0" y="0"/>
                  </a:moveTo>
                  <a:lnTo>
                    <a:pt x="721997" y="0"/>
                  </a:lnTo>
                  <a:lnTo>
                    <a:pt x="721997" y="1039524"/>
                  </a:lnTo>
                  <a:lnTo>
                    <a:pt x="0" y="1039524"/>
                  </a:lnTo>
                  <a:lnTo>
                    <a:pt x="0" y="0"/>
                  </a:lnTo>
                  <a:close/>
                </a:path>
              </a:pathLst>
            </a:cu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grpSp>
      <p:sp>
        <p:nvSpPr>
          <p:cNvPr id="244" name="Google Shape;244;p6"/>
          <p:cNvSpPr/>
          <p:nvPr/>
        </p:nvSpPr>
        <p:spPr>
          <a:xfrm flipH="1">
            <a:off x="897993" y="3768117"/>
            <a:ext cx="5106205" cy="992973"/>
          </a:xfrm>
          <a:custGeom>
            <a:avLst/>
            <a:gdLst/>
            <a:ahLst/>
            <a:cxnLst/>
            <a:rect l="l" t="t" r="r" b="b"/>
            <a:pathLst>
              <a:path w="5106205" h="992973" extrusionOk="0">
                <a:moveTo>
                  <a:pt x="5106205" y="0"/>
                </a:moveTo>
                <a:lnTo>
                  <a:pt x="0" y="0"/>
                </a:lnTo>
                <a:lnTo>
                  <a:pt x="0" y="992973"/>
                </a:lnTo>
                <a:lnTo>
                  <a:pt x="5106205" y="992973"/>
                </a:lnTo>
                <a:lnTo>
                  <a:pt x="5106205" y="0"/>
                </a:lnTo>
                <a:close/>
              </a:path>
            </a:pathLst>
          </a:custGeom>
          <a:blipFill rotWithShape="1">
            <a:blip r:embed="rId5">
              <a:alphaModFix/>
            </a:blip>
            <a:stretch>
              <a:fillRect l="-11712" t="-51917" r="-4348" b="-28621"/>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245" name="Google Shape;245;p6"/>
          <p:cNvSpPr/>
          <p:nvPr/>
        </p:nvSpPr>
        <p:spPr>
          <a:xfrm flipH="1">
            <a:off x="6581034" y="3768117"/>
            <a:ext cx="5106205" cy="992973"/>
          </a:xfrm>
          <a:custGeom>
            <a:avLst/>
            <a:gdLst/>
            <a:ahLst/>
            <a:cxnLst/>
            <a:rect l="l" t="t" r="r" b="b"/>
            <a:pathLst>
              <a:path w="5106205" h="992973" extrusionOk="0">
                <a:moveTo>
                  <a:pt x="5106205" y="0"/>
                </a:moveTo>
                <a:lnTo>
                  <a:pt x="0" y="0"/>
                </a:lnTo>
                <a:lnTo>
                  <a:pt x="0" y="992973"/>
                </a:lnTo>
                <a:lnTo>
                  <a:pt x="5106205" y="992973"/>
                </a:lnTo>
                <a:lnTo>
                  <a:pt x="5106205" y="0"/>
                </a:lnTo>
                <a:close/>
              </a:path>
            </a:pathLst>
          </a:custGeom>
          <a:blipFill rotWithShape="1">
            <a:blip r:embed="rId6">
              <a:alphaModFix/>
            </a:blip>
            <a:stretch>
              <a:fillRect l="-11712" t="-51917" r="-4348" b="-28621"/>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246" name="Google Shape;246;p6"/>
          <p:cNvSpPr/>
          <p:nvPr/>
        </p:nvSpPr>
        <p:spPr>
          <a:xfrm>
            <a:off x="8355911" y="2395405"/>
            <a:ext cx="1391566" cy="1374172"/>
          </a:xfrm>
          <a:custGeom>
            <a:avLst/>
            <a:gdLst/>
            <a:ahLst/>
            <a:cxnLst/>
            <a:rect l="l" t="t" r="r" b="b"/>
            <a:pathLst>
              <a:path w="1391566" h="1374172" extrusionOk="0">
                <a:moveTo>
                  <a:pt x="0" y="0"/>
                </a:moveTo>
                <a:lnTo>
                  <a:pt x="1391566" y="0"/>
                </a:lnTo>
                <a:lnTo>
                  <a:pt x="1391566" y="1374172"/>
                </a:lnTo>
                <a:lnTo>
                  <a:pt x="0" y="1374172"/>
                </a:lnTo>
                <a:lnTo>
                  <a:pt x="0" y="0"/>
                </a:lnTo>
                <a:close/>
              </a:path>
            </a:pathLst>
          </a:cu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247" name="Google Shape;247;p6"/>
          <p:cNvSpPr/>
          <p:nvPr/>
        </p:nvSpPr>
        <p:spPr>
          <a:xfrm flipH="1">
            <a:off x="12183738" y="3768117"/>
            <a:ext cx="5106205" cy="992973"/>
          </a:xfrm>
          <a:custGeom>
            <a:avLst/>
            <a:gdLst/>
            <a:ahLst/>
            <a:cxnLst/>
            <a:rect l="l" t="t" r="r" b="b"/>
            <a:pathLst>
              <a:path w="5106205" h="992973" extrusionOk="0">
                <a:moveTo>
                  <a:pt x="5106205" y="0"/>
                </a:moveTo>
                <a:lnTo>
                  <a:pt x="0" y="0"/>
                </a:lnTo>
                <a:lnTo>
                  <a:pt x="0" y="992973"/>
                </a:lnTo>
                <a:lnTo>
                  <a:pt x="5106205" y="992973"/>
                </a:lnTo>
                <a:lnTo>
                  <a:pt x="5106205" y="0"/>
                </a:lnTo>
                <a:close/>
              </a:path>
            </a:pathLst>
          </a:custGeom>
          <a:blipFill rotWithShape="1">
            <a:blip r:embed="rId7">
              <a:alphaModFix/>
            </a:blip>
            <a:stretch>
              <a:fillRect l="-11712" t="-51917" r="-4348" b="-28621"/>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248" name="Google Shape;248;p6"/>
          <p:cNvSpPr/>
          <p:nvPr/>
        </p:nvSpPr>
        <p:spPr>
          <a:xfrm>
            <a:off x="14213318" y="2674149"/>
            <a:ext cx="874631" cy="942999"/>
          </a:xfrm>
          <a:custGeom>
            <a:avLst/>
            <a:gdLst/>
            <a:ahLst/>
            <a:cxnLst/>
            <a:rect l="l" t="t" r="r" b="b"/>
            <a:pathLst>
              <a:path w="874631" h="942999" extrusionOk="0">
                <a:moveTo>
                  <a:pt x="0" y="0"/>
                </a:moveTo>
                <a:lnTo>
                  <a:pt x="874631" y="0"/>
                </a:lnTo>
                <a:lnTo>
                  <a:pt x="874631" y="942998"/>
                </a:lnTo>
                <a:lnTo>
                  <a:pt x="0" y="942998"/>
                </a:lnTo>
                <a:lnTo>
                  <a:pt x="0" y="0"/>
                </a:lnTo>
                <a:close/>
              </a:path>
            </a:pathLst>
          </a:cu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249" name="Google Shape;249;p6"/>
          <p:cNvSpPr txBox="1"/>
          <p:nvPr/>
        </p:nvSpPr>
        <p:spPr>
          <a:xfrm>
            <a:off x="1190027" y="3893402"/>
            <a:ext cx="4874338" cy="764931"/>
          </a:xfrm>
          <a:prstGeom prst="rect">
            <a:avLst/>
          </a:prstGeom>
          <a:noFill/>
          <a:ln>
            <a:noFill/>
          </a:ln>
        </p:spPr>
        <p:txBody>
          <a:bodyPr spcFirstLastPara="1" wrap="square" lIns="0" tIns="0" rIns="0" bIns="0" anchor="t" anchorCtr="0">
            <a:spAutoFit/>
          </a:bodyPr>
          <a:lstStyle/>
          <a:p>
            <a:pPr marL="0" marR="0" lvl="0" indent="0" algn="ctr" rtl="0">
              <a:lnSpc>
                <a:spcPct val="103019"/>
              </a:lnSpc>
              <a:spcBef>
                <a:spcPts val="0"/>
              </a:spcBef>
              <a:spcAft>
                <a:spcPts val="0"/>
              </a:spcAft>
              <a:buNone/>
            </a:pPr>
            <a:r>
              <a:rPr lang="en-US" sz="2782" b="1">
                <a:solidFill>
                  <a:srgbClr val="000000"/>
                </a:solidFill>
                <a:latin typeface="Poppins"/>
                <a:ea typeface="Poppins"/>
                <a:cs typeface="Poppins"/>
                <a:sym typeface="Poppins"/>
              </a:rPr>
              <a:t>Role of the Children's Centre:</a:t>
            </a:r>
            <a:endParaRPr/>
          </a:p>
        </p:txBody>
      </p:sp>
      <p:sp>
        <p:nvSpPr>
          <p:cNvPr id="250" name="Google Shape;250;p6"/>
          <p:cNvSpPr txBox="1"/>
          <p:nvPr/>
        </p:nvSpPr>
        <p:spPr>
          <a:xfrm>
            <a:off x="841145" y="4951590"/>
            <a:ext cx="5223221" cy="5273675"/>
          </a:xfrm>
          <a:prstGeom prst="rect">
            <a:avLst/>
          </a:prstGeom>
          <a:noFill/>
          <a:ln>
            <a:noFill/>
          </a:ln>
        </p:spPr>
        <p:txBody>
          <a:bodyPr spcFirstLastPara="1" wrap="square" lIns="0" tIns="0" rIns="0" bIns="0" anchor="t" anchorCtr="0">
            <a:spAutoFit/>
          </a:bodyPr>
          <a:lstStyle/>
          <a:p>
            <a:pPr marL="431799" marR="0" lvl="1" indent="-215899" algn="l" rtl="0">
              <a:lnSpc>
                <a:spcPct val="140020"/>
              </a:lnSpc>
              <a:spcBef>
                <a:spcPts val="0"/>
              </a:spcBef>
              <a:spcAft>
                <a:spcPts val="0"/>
              </a:spcAft>
              <a:buClr>
                <a:srgbClr val="000000"/>
              </a:buClr>
              <a:buSzPts val="1999"/>
              <a:buFont typeface="Arial"/>
              <a:buChar char="•"/>
            </a:pPr>
            <a:r>
              <a:rPr lang="en-US" sz="1999" b="1" i="0" u="none" strike="noStrike" cap="none" dirty="0">
                <a:solidFill>
                  <a:srgbClr val="000000"/>
                </a:solidFill>
                <a:latin typeface="Arial"/>
                <a:ea typeface="Arial"/>
                <a:cs typeface="Arial"/>
                <a:sym typeface="Arial"/>
              </a:rPr>
              <a:t>Move early years</a:t>
            </a:r>
            <a:r>
              <a:rPr lang="en-US" sz="1999" b="0" i="0" u="none" strike="noStrike" cap="none" dirty="0">
                <a:solidFill>
                  <a:srgbClr val="000000"/>
                </a:solidFill>
                <a:latin typeface="Arial"/>
                <a:ea typeface="Arial"/>
                <a:cs typeface="Arial"/>
                <a:sym typeface="Arial"/>
              </a:rPr>
              <a:t> programming beyond generic "playtime" by training staff to decode the attachment needs hidden behind challenging </a:t>
            </a:r>
            <a:r>
              <a:rPr lang="en-US" sz="1999" b="0" i="0" u="none" strike="noStrike" cap="none" dirty="0" err="1">
                <a:solidFill>
                  <a:srgbClr val="000000"/>
                </a:solidFill>
                <a:latin typeface="Arial"/>
                <a:ea typeface="Arial"/>
                <a:cs typeface="Arial"/>
                <a:sym typeface="Arial"/>
              </a:rPr>
              <a:t>behaviours</a:t>
            </a:r>
            <a:r>
              <a:rPr lang="en-US" sz="1999" b="0" i="0" u="none" strike="noStrike" cap="none" dirty="0">
                <a:solidFill>
                  <a:srgbClr val="000000"/>
                </a:solidFill>
                <a:latin typeface="Arial"/>
                <a:ea typeface="Arial"/>
                <a:cs typeface="Arial"/>
                <a:sym typeface="Arial"/>
              </a:rPr>
              <a:t>.</a:t>
            </a:r>
            <a:endParaRPr dirty="0"/>
          </a:p>
          <a:p>
            <a:pPr marL="431799" marR="0" lvl="1" indent="-215899" algn="l" rtl="0">
              <a:lnSpc>
                <a:spcPct val="140020"/>
              </a:lnSpc>
              <a:spcBef>
                <a:spcPts val="0"/>
              </a:spcBef>
              <a:spcAft>
                <a:spcPts val="0"/>
              </a:spcAft>
              <a:buClr>
                <a:srgbClr val="000000"/>
              </a:buClr>
              <a:buSzPts val="1999"/>
              <a:buFont typeface="Arial"/>
              <a:buChar char="•"/>
            </a:pPr>
            <a:r>
              <a:rPr lang="en-US" sz="1999" b="1" i="0" u="none" strike="noStrike" cap="none" dirty="0">
                <a:solidFill>
                  <a:srgbClr val="000000"/>
                </a:solidFill>
                <a:latin typeface="Arial"/>
                <a:ea typeface="Arial"/>
                <a:cs typeface="Arial"/>
                <a:sym typeface="Arial"/>
              </a:rPr>
              <a:t>Shifts the perspective</a:t>
            </a:r>
            <a:r>
              <a:rPr lang="en-US" sz="1999" b="0" i="0" u="none" strike="noStrike" cap="none" dirty="0">
                <a:solidFill>
                  <a:srgbClr val="000000"/>
                </a:solidFill>
                <a:latin typeface="Arial"/>
                <a:ea typeface="Arial"/>
                <a:cs typeface="Arial"/>
                <a:sym typeface="Arial"/>
              </a:rPr>
              <a:t> from correcting disobedience to accurately interpreting the child's internal state and need for connection (Hawkins et al., 2025). </a:t>
            </a:r>
            <a:endParaRPr dirty="0"/>
          </a:p>
          <a:p>
            <a:pPr marL="431799" marR="0" lvl="1" indent="-215899" algn="l" rtl="0">
              <a:lnSpc>
                <a:spcPct val="140020"/>
              </a:lnSpc>
              <a:spcBef>
                <a:spcPts val="0"/>
              </a:spcBef>
              <a:spcAft>
                <a:spcPts val="0"/>
              </a:spcAft>
              <a:buClr>
                <a:srgbClr val="000000"/>
              </a:buClr>
              <a:buSzPts val="1999"/>
              <a:buFont typeface="Arial"/>
              <a:buChar char="•"/>
            </a:pPr>
            <a:r>
              <a:rPr lang="en-US" sz="1999" b="1" i="0" u="none" strike="noStrike" cap="none" dirty="0">
                <a:solidFill>
                  <a:srgbClr val="000000"/>
                </a:solidFill>
                <a:latin typeface="Arial"/>
                <a:ea typeface="Arial"/>
                <a:cs typeface="Arial"/>
                <a:sym typeface="Arial"/>
              </a:rPr>
              <a:t>Effective Interventions </a:t>
            </a:r>
            <a:r>
              <a:rPr lang="en-US" sz="1999" b="0" i="0" u="none" strike="noStrike" cap="none" dirty="0">
                <a:solidFill>
                  <a:srgbClr val="000000"/>
                </a:solidFill>
                <a:latin typeface="Arial"/>
                <a:ea typeface="Arial"/>
                <a:cs typeface="Arial"/>
                <a:sym typeface="Arial"/>
              </a:rPr>
              <a:t>that specifically target caregiver sensitivity and responsiveness are highly effective at promoting attachment security (Hawkins et al., 2025). </a:t>
            </a:r>
            <a:endParaRPr dirty="0"/>
          </a:p>
          <a:p>
            <a:pPr marL="0" marR="0" lvl="0" indent="0" algn="l" rtl="0">
              <a:lnSpc>
                <a:spcPct val="140020"/>
              </a:lnSpc>
              <a:spcBef>
                <a:spcPts val="0"/>
              </a:spcBef>
              <a:spcAft>
                <a:spcPts val="0"/>
              </a:spcAft>
              <a:buNone/>
            </a:pPr>
            <a:endParaRPr sz="1999" dirty="0">
              <a:solidFill>
                <a:srgbClr val="000000"/>
              </a:solidFill>
              <a:latin typeface="Arial"/>
              <a:ea typeface="Arial"/>
              <a:cs typeface="Arial"/>
              <a:sym typeface="Arial"/>
            </a:endParaRPr>
          </a:p>
        </p:txBody>
      </p:sp>
      <p:sp>
        <p:nvSpPr>
          <p:cNvPr id="251" name="Google Shape;251;p6"/>
          <p:cNvSpPr txBox="1"/>
          <p:nvPr/>
        </p:nvSpPr>
        <p:spPr>
          <a:xfrm>
            <a:off x="6873069" y="3893402"/>
            <a:ext cx="4874338" cy="764931"/>
          </a:xfrm>
          <a:prstGeom prst="rect">
            <a:avLst/>
          </a:prstGeom>
          <a:noFill/>
          <a:ln>
            <a:noFill/>
          </a:ln>
        </p:spPr>
        <p:txBody>
          <a:bodyPr spcFirstLastPara="1" wrap="square" lIns="0" tIns="0" rIns="0" bIns="0" anchor="t" anchorCtr="0">
            <a:spAutoFit/>
          </a:bodyPr>
          <a:lstStyle/>
          <a:p>
            <a:pPr marL="0" marR="0" lvl="0" indent="0" algn="ctr" rtl="0">
              <a:lnSpc>
                <a:spcPct val="103019"/>
              </a:lnSpc>
              <a:spcBef>
                <a:spcPts val="0"/>
              </a:spcBef>
              <a:spcAft>
                <a:spcPts val="0"/>
              </a:spcAft>
              <a:buNone/>
            </a:pPr>
            <a:r>
              <a:rPr lang="en-US" sz="2782" b="1">
                <a:solidFill>
                  <a:srgbClr val="000000"/>
                </a:solidFill>
                <a:latin typeface="Poppins"/>
                <a:ea typeface="Poppins"/>
                <a:cs typeface="Poppins"/>
                <a:sym typeface="Poppins"/>
              </a:rPr>
              <a:t>Implement Circle of Security (COS)</a:t>
            </a:r>
            <a:endParaRPr/>
          </a:p>
        </p:txBody>
      </p:sp>
      <p:sp>
        <p:nvSpPr>
          <p:cNvPr id="252" name="Google Shape;252;p6"/>
          <p:cNvSpPr txBox="1"/>
          <p:nvPr/>
        </p:nvSpPr>
        <p:spPr>
          <a:xfrm>
            <a:off x="6524186" y="4951590"/>
            <a:ext cx="5223221" cy="6032421"/>
          </a:xfrm>
          <a:prstGeom prst="rect">
            <a:avLst/>
          </a:prstGeom>
          <a:noFill/>
          <a:ln>
            <a:noFill/>
          </a:ln>
        </p:spPr>
        <p:txBody>
          <a:bodyPr spcFirstLastPara="1" wrap="square" lIns="0" tIns="0" rIns="0" bIns="0" anchor="t" anchorCtr="0">
            <a:spAutoFit/>
          </a:bodyPr>
          <a:lstStyle/>
          <a:p>
            <a:pPr marL="431799" marR="0" lvl="1" indent="-215899" algn="l" rtl="0">
              <a:spcBef>
                <a:spcPts val="0"/>
              </a:spcBef>
              <a:spcAft>
                <a:spcPts val="0"/>
              </a:spcAft>
              <a:buClr>
                <a:srgbClr val="000000"/>
              </a:buClr>
              <a:buSzPts val="1600"/>
              <a:buFont typeface="Arial"/>
              <a:buChar char="•"/>
            </a:pPr>
            <a:r>
              <a:rPr lang="en-US" sz="1600" b="1" i="0" u="none" strike="noStrike" cap="none">
                <a:solidFill>
                  <a:srgbClr val="000000"/>
                </a:solidFill>
                <a:latin typeface="Arial"/>
                <a:ea typeface="Arial"/>
                <a:cs typeface="Arial"/>
                <a:sym typeface="Arial"/>
              </a:rPr>
              <a:t>Integrate the COS </a:t>
            </a:r>
            <a:r>
              <a:rPr lang="en-US" sz="1600" b="0" i="0" u="none" strike="noStrike" cap="none">
                <a:solidFill>
                  <a:srgbClr val="000000"/>
                </a:solidFill>
                <a:latin typeface="Arial"/>
                <a:ea typeface="Arial"/>
                <a:cs typeface="Arial"/>
                <a:sym typeface="Arial"/>
              </a:rPr>
              <a:t>framework into the classroom, giving educators a practical roadmap to read and emotionally respond to children's cues.</a:t>
            </a:r>
            <a:endParaRPr/>
          </a:p>
          <a:p>
            <a:pPr marL="431799" marR="0" lvl="1" indent="-215899" algn="l" rtl="0">
              <a:spcBef>
                <a:spcPts val="600"/>
              </a:spcBef>
              <a:spcAft>
                <a:spcPts val="0"/>
              </a:spcAft>
              <a:buClr>
                <a:srgbClr val="000000"/>
              </a:buClr>
              <a:buSzPts val="1600"/>
              <a:buFont typeface="Arial"/>
              <a:buChar char="•"/>
            </a:pPr>
            <a:r>
              <a:rPr lang="en-US" sz="1600" b="1" i="0" u="none" strike="noStrike" cap="none">
                <a:solidFill>
                  <a:srgbClr val="000000"/>
                </a:solidFill>
                <a:latin typeface="Arial"/>
                <a:ea typeface="Arial"/>
                <a:cs typeface="Arial"/>
                <a:sym typeface="Arial"/>
              </a:rPr>
              <a:t>Improve</a:t>
            </a:r>
            <a:r>
              <a:rPr lang="en-US" sz="1600" b="0" i="0" u="none" strike="noStrike" cap="none">
                <a:solidFill>
                  <a:srgbClr val="000000"/>
                </a:solidFill>
                <a:latin typeface="Arial"/>
                <a:ea typeface="Arial"/>
                <a:cs typeface="Arial"/>
                <a:sym typeface="Arial"/>
              </a:rPr>
              <a:t> caregiver's reflective functioning, and empathy (Hawkins et al., 2025). </a:t>
            </a:r>
            <a:endParaRPr/>
          </a:p>
          <a:p>
            <a:pPr marL="431799" marR="0" lvl="1" indent="-215899" algn="l" rtl="0">
              <a:spcBef>
                <a:spcPts val="600"/>
              </a:spcBef>
              <a:spcAft>
                <a:spcPts val="0"/>
              </a:spcAft>
              <a:buClr>
                <a:srgbClr val="000000"/>
              </a:buClr>
              <a:buSzPts val="1600"/>
              <a:buFont typeface="Arial"/>
              <a:buChar char="•"/>
            </a:pPr>
            <a:r>
              <a:rPr lang="en-US" sz="1600" b="1" i="0" u="none" strike="noStrike" cap="none">
                <a:solidFill>
                  <a:srgbClr val="000000"/>
                </a:solidFill>
                <a:latin typeface="Arial"/>
                <a:ea typeface="Arial"/>
                <a:cs typeface="Arial"/>
                <a:sym typeface="Arial"/>
              </a:rPr>
              <a:t>Consistent </a:t>
            </a:r>
            <a:r>
              <a:rPr lang="en-US" sz="1600" b="0" i="0" u="none" strike="noStrike" cap="none">
                <a:solidFill>
                  <a:srgbClr val="000000"/>
                </a:solidFill>
                <a:latin typeface="Arial"/>
                <a:ea typeface="Arial"/>
                <a:cs typeface="Arial"/>
                <a:sym typeface="Arial"/>
              </a:rPr>
              <a:t>improvements in a caregiver's emotional responsiveness and parenting self-efficacy (Hawkins et al., 2025). </a:t>
            </a:r>
            <a:endParaRPr/>
          </a:p>
          <a:p>
            <a:pPr marL="431799" marR="0" lvl="1" indent="-215899" algn="l" rtl="0">
              <a:spcBef>
                <a:spcPts val="600"/>
              </a:spcBef>
              <a:spcAft>
                <a:spcPts val="0"/>
              </a:spcAft>
              <a:buClr>
                <a:srgbClr val="000000"/>
              </a:buClr>
              <a:buSzPts val="1600"/>
              <a:buFont typeface="Arial"/>
              <a:buChar char="•"/>
            </a:pPr>
            <a:r>
              <a:rPr lang="en-US" sz="1600" b="1" i="0" u="none" strike="noStrike" cap="none">
                <a:solidFill>
                  <a:srgbClr val="000000"/>
                </a:solidFill>
                <a:latin typeface="Arial"/>
                <a:ea typeface="Arial"/>
                <a:cs typeface="Arial"/>
                <a:sym typeface="Arial"/>
              </a:rPr>
              <a:t>Train staff</a:t>
            </a:r>
            <a:r>
              <a:rPr lang="en-US" sz="1600" b="0" i="0" u="none" strike="noStrike" cap="none">
                <a:solidFill>
                  <a:srgbClr val="000000"/>
                </a:solidFill>
                <a:latin typeface="Arial"/>
                <a:ea typeface="Arial"/>
                <a:cs typeface="Arial"/>
                <a:sym typeface="Arial"/>
              </a:rPr>
              <a:t> to step in as a reliable anchor, providing a safe haven for the child to return to when distressed.</a:t>
            </a:r>
            <a:endParaRPr/>
          </a:p>
          <a:p>
            <a:pPr marL="431799" marR="0" lvl="1" indent="-215899" algn="l" rtl="0">
              <a:spcBef>
                <a:spcPts val="600"/>
              </a:spcBef>
              <a:spcAft>
                <a:spcPts val="0"/>
              </a:spcAft>
              <a:buClr>
                <a:srgbClr val="000000"/>
              </a:buClr>
              <a:buSzPts val="1600"/>
              <a:buFont typeface="Arial"/>
              <a:buChar char="•"/>
            </a:pPr>
            <a:r>
              <a:rPr lang="en-US" sz="1600" b="1" i="0" u="none" strike="noStrike" cap="none">
                <a:solidFill>
                  <a:srgbClr val="000000"/>
                </a:solidFill>
                <a:latin typeface="Arial"/>
                <a:ea typeface="Arial"/>
                <a:cs typeface="Arial"/>
                <a:sym typeface="Arial"/>
              </a:rPr>
              <a:t>Reorganize</a:t>
            </a:r>
            <a:r>
              <a:rPr lang="en-US" sz="1600" b="0" i="0" u="none" strike="noStrike" cap="none">
                <a:solidFill>
                  <a:srgbClr val="000000"/>
                </a:solidFill>
                <a:latin typeface="Arial"/>
                <a:ea typeface="Arial"/>
                <a:cs typeface="Arial"/>
                <a:sym typeface="Arial"/>
              </a:rPr>
              <a:t> insecure attachment patterns over time through repeated, sensitive interactions with a secondary caregiver (Hawkins et al., 2025). </a:t>
            </a:r>
            <a:endParaRPr/>
          </a:p>
          <a:p>
            <a:pPr marL="431799" marR="0" lvl="1" indent="-215899" algn="l" rtl="0">
              <a:spcBef>
                <a:spcPts val="600"/>
              </a:spcBef>
              <a:spcAft>
                <a:spcPts val="0"/>
              </a:spcAft>
              <a:buClr>
                <a:srgbClr val="000000"/>
              </a:buClr>
              <a:buSzPts val="1600"/>
              <a:buFont typeface="Arial"/>
              <a:buChar char="•"/>
            </a:pPr>
            <a:r>
              <a:rPr lang="en-US" sz="1600" b="0" i="0" u="none" strike="noStrike" cap="none">
                <a:solidFill>
                  <a:srgbClr val="000000"/>
                </a:solidFill>
                <a:latin typeface="Arial"/>
                <a:ea typeface="Arial"/>
                <a:cs typeface="Arial"/>
                <a:sym typeface="Arial"/>
              </a:rPr>
              <a:t>Applying the COS approach leads to reported reductions in child externalizing problems and significantly lowers caregiver stress (Hawkins et al., 2025). </a:t>
            </a:r>
            <a:endParaRPr/>
          </a:p>
          <a:p>
            <a:pPr marL="0" marR="0" lvl="0" indent="0" algn="l" rtl="0">
              <a:spcBef>
                <a:spcPts val="600"/>
              </a:spcBef>
              <a:spcAft>
                <a:spcPts val="0"/>
              </a:spcAft>
              <a:buNone/>
            </a:pPr>
            <a:endParaRPr sz="1600">
              <a:solidFill>
                <a:srgbClr val="000000"/>
              </a:solidFill>
              <a:latin typeface="Arial"/>
              <a:ea typeface="Arial"/>
              <a:cs typeface="Arial"/>
              <a:sym typeface="Arial"/>
            </a:endParaRPr>
          </a:p>
          <a:p>
            <a:pPr marL="431799" marR="0" lvl="1" indent="-114299" algn="l" rtl="0">
              <a:spcBef>
                <a:spcPts val="600"/>
              </a:spcBef>
              <a:spcAft>
                <a:spcPts val="0"/>
              </a:spcAft>
              <a:buClr>
                <a:schemeClr val="dk1"/>
              </a:buClr>
              <a:buSzPts val="1600"/>
              <a:buFont typeface="Arial"/>
              <a:buNone/>
            </a:pPr>
            <a:endParaRPr sz="1600" b="0" i="0" u="none" strike="noStrike" cap="none">
              <a:solidFill>
                <a:srgbClr val="000000"/>
              </a:solidFill>
              <a:latin typeface="Arial"/>
              <a:ea typeface="Arial"/>
              <a:cs typeface="Arial"/>
              <a:sym typeface="Arial"/>
            </a:endParaRPr>
          </a:p>
          <a:p>
            <a:pPr marL="0" marR="0" lvl="0" indent="0" algn="l" rtl="0">
              <a:spcBef>
                <a:spcPts val="600"/>
              </a:spcBef>
              <a:spcAft>
                <a:spcPts val="0"/>
              </a:spcAft>
              <a:buNone/>
            </a:pPr>
            <a:endParaRPr sz="1600">
              <a:solidFill>
                <a:srgbClr val="000000"/>
              </a:solidFill>
              <a:latin typeface="Arial"/>
              <a:ea typeface="Arial"/>
              <a:cs typeface="Arial"/>
              <a:sym typeface="Arial"/>
            </a:endParaRPr>
          </a:p>
        </p:txBody>
      </p:sp>
      <p:sp>
        <p:nvSpPr>
          <p:cNvPr id="253" name="Google Shape;253;p6"/>
          <p:cNvSpPr txBox="1"/>
          <p:nvPr/>
        </p:nvSpPr>
        <p:spPr>
          <a:xfrm>
            <a:off x="8551267" y="2846234"/>
            <a:ext cx="1058004" cy="423429"/>
          </a:xfrm>
          <a:prstGeom prst="rect">
            <a:avLst/>
          </a:prstGeom>
          <a:noFill/>
          <a:ln>
            <a:noFill/>
          </a:ln>
        </p:spPr>
        <p:txBody>
          <a:bodyPr spcFirstLastPara="1" wrap="square" lIns="0" tIns="0" rIns="0" bIns="0" anchor="t" anchorCtr="0">
            <a:spAutoFit/>
          </a:bodyPr>
          <a:lstStyle/>
          <a:p>
            <a:pPr marL="0" marR="0" lvl="0" indent="0" algn="ctr" rtl="0">
              <a:lnSpc>
                <a:spcPct val="103049"/>
              </a:lnSpc>
              <a:spcBef>
                <a:spcPts val="0"/>
              </a:spcBef>
              <a:spcAft>
                <a:spcPts val="0"/>
              </a:spcAft>
              <a:buNone/>
            </a:pPr>
            <a:r>
              <a:rPr lang="en-US" sz="1082" b="1">
                <a:solidFill>
                  <a:srgbClr val="000000"/>
                </a:solidFill>
                <a:latin typeface="Poppins"/>
                <a:ea typeface="Poppins"/>
                <a:cs typeface="Poppins"/>
                <a:sym typeface="Poppins"/>
              </a:rPr>
              <a:t>Circle of </a:t>
            </a:r>
            <a:endParaRPr/>
          </a:p>
          <a:p>
            <a:pPr marL="0" marR="0" lvl="0" indent="0" algn="ctr" rtl="0">
              <a:lnSpc>
                <a:spcPct val="103049"/>
              </a:lnSpc>
              <a:spcBef>
                <a:spcPts val="0"/>
              </a:spcBef>
              <a:spcAft>
                <a:spcPts val="0"/>
              </a:spcAft>
              <a:buNone/>
            </a:pPr>
            <a:r>
              <a:rPr lang="en-US" sz="1082" b="1">
                <a:solidFill>
                  <a:srgbClr val="000000"/>
                </a:solidFill>
                <a:latin typeface="Poppins"/>
                <a:ea typeface="Poppins"/>
                <a:cs typeface="Poppins"/>
                <a:sym typeface="Poppins"/>
              </a:rPr>
              <a:t>Security </a:t>
            </a:r>
            <a:endParaRPr/>
          </a:p>
          <a:p>
            <a:pPr marL="0" marR="0" lvl="0" indent="0" algn="ctr" rtl="0">
              <a:lnSpc>
                <a:spcPct val="103049"/>
              </a:lnSpc>
              <a:spcBef>
                <a:spcPts val="0"/>
              </a:spcBef>
              <a:spcAft>
                <a:spcPts val="0"/>
              </a:spcAft>
              <a:buNone/>
            </a:pPr>
            <a:r>
              <a:rPr lang="en-US" sz="1082" b="1">
                <a:solidFill>
                  <a:srgbClr val="000000"/>
                </a:solidFill>
                <a:latin typeface="Poppins"/>
                <a:ea typeface="Poppins"/>
                <a:cs typeface="Poppins"/>
                <a:sym typeface="Poppins"/>
              </a:rPr>
              <a:t>(COS)</a:t>
            </a:r>
            <a:endParaRPr/>
          </a:p>
        </p:txBody>
      </p:sp>
      <p:sp>
        <p:nvSpPr>
          <p:cNvPr id="254" name="Google Shape;254;p6"/>
          <p:cNvSpPr txBox="1"/>
          <p:nvPr/>
        </p:nvSpPr>
        <p:spPr>
          <a:xfrm>
            <a:off x="12475772" y="3893402"/>
            <a:ext cx="4874338" cy="751360"/>
          </a:xfrm>
          <a:prstGeom prst="rect">
            <a:avLst/>
          </a:prstGeom>
          <a:noFill/>
          <a:ln>
            <a:noFill/>
          </a:ln>
        </p:spPr>
        <p:txBody>
          <a:bodyPr spcFirstLastPara="1" wrap="square" lIns="0" tIns="0" rIns="0" bIns="0" anchor="t" anchorCtr="0">
            <a:spAutoFit/>
          </a:bodyPr>
          <a:lstStyle/>
          <a:p>
            <a:pPr marL="0" marR="0" lvl="0" indent="0" algn="ctr" rtl="0">
              <a:lnSpc>
                <a:spcPct val="102357"/>
              </a:lnSpc>
              <a:spcBef>
                <a:spcPts val="0"/>
              </a:spcBef>
              <a:spcAft>
                <a:spcPts val="0"/>
              </a:spcAft>
              <a:buNone/>
            </a:pPr>
            <a:r>
              <a:rPr lang="en-US" sz="2800" b="1">
                <a:solidFill>
                  <a:schemeClr val="dk1"/>
                </a:solidFill>
                <a:latin typeface="Poppins"/>
                <a:ea typeface="Poppins"/>
                <a:cs typeface="Poppins"/>
                <a:sym typeface="Poppins"/>
              </a:rPr>
              <a:t>Targeted Early Years Strategies</a:t>
            </a:r>
            <a:endParaRPr sz="2782" b="1">
              <a:solidFill>
                <a:srgbClr val="000000"/>
              </a:solidFill>
              <a:latin typeface="Poppins"/>
              <a:ea typeface="Poppins"/>
              <a:cs typeface="Poppins"/>
              <a:sym typeface="Poppins"/>
            </a:endParaRPr>
          </a:p>
        </p:txBody>
      </p:sp>
      <p:sp>
        <p:nvSpPr>
          <p:cNvPr id="255" name="Google Shape;255;p6"/>
          <p:cNvSpPr txBox="1"/>
          <p:nvPr/>
        </p:nvSpPr>
        <p:spPr>
          <a:xfrm>
            <a:off x="12475771" y="4951590"/>
            <a:ext cx="4593029" cy="4526239"/>
          </a:xfrm>
          <a:prstGeom prst="rect">
            <a:avLst/>
          </a:prstGeom>
          <a:noFill/>
          <a:ln>
            <a:noFill/>
          </a:ln>
        </p:spPr>
        <p:txBody>
          <a:bodyPr spcFirstLastPara="1" wrap="square" lIns="0" tIns="0" rIns="0" bIns="0" anchor="t" anchorCtr="0">
            <a:spAutoFit/>
          </a:bodyPr>
          <a:lstStyle/>
          <a:p>
            <a:pPr marL="285750" marR="0" lvl="0" indent="-285750" algn="l" rtl="0">
              <a:lnSpc>
                <a:spcPct val="150000"/>
              </a:lnSpc>
              <a:spcBef>
                <a:spcPts val="0"/>
              </a:spcBef>
              <a:spcAft>
                <a:spcPts val="0"/>
              </a:spcAft>
              <a:buClr>
                <a:schemeClr val="dk1"/>
              </a:buClr>
              <a:buSzPts val="1800"/>
              <a:buFont typeface="Arial"/>
              <a:buChar char="•"/>
            </a:pPr>
            <a:r>
              <a:rPr lang="en-US" sz="1800" b="1">
                <a:solidFill>
                  <a:schemeClr val="dk1"/>
                </a:solidFill>
                <a:latin typeface="Arial"/>
                <a:ea typeface="Arial"/>
                <a:cs typeface="Arial"/>
                <a:sym typeface="Arial"/>
              </a:rPr>
              <a:t>Play-Based Learning:</a:t>
            </a:r>
            <a:r>
              <a:rPr lang="en-US" sz="1800">
                <a:solidFill>
                  <a:schemeClr val="dk1"/>
                </a:solidFill>
                <a:latin typeface="Arial"/>
                <a:ea typeface="Arial"/>
                <a:cs typeface="Arial"/>
                <a:sym typeface="Arial"/>
              </a:rPr>
              <a:t> Utilize scaffolded, small-group play to gently build Isaac's social confidence and reduce his withdrawal during free play.</a:t>
            </a:r>
            <a:endParaRPr/>
          </a:p>
          <a:p>
            <a:pPr marL="0" marR="0" lvl="0" indent="0" algn="l" rtl="0">
              <a:lnSpc>
                <a:spcPct val="150000"/>
              </a:lnSpc>
              <a:spcBef>
                <a:spcPts val="0"/>
              </a:spcBef>
              <a:spcAft>
                <a:spcPts val="0"/>
              </a:spcAft>
              <a:buNone/>
            </a:pPr>
            <a:endParaRPr sz="1800">
              <a:solidFill>
                <a:schemeClr val="dk1"/>
              </a:solidFill>
              <a:latin typeface="Arial"/>
              <a:ea typeface="Arial"/>
              <a:cs typeface="Arial"/>
              <a:sym typeface="Arial"/>
            </a:endParaRPr>
          </a:p>
          <a:p>
            <a:pPr marL="285750" marR="0" lvl="0" indent="-285750" algn="l" rtl="0">
              <a:lnSpc>
                <a:spcPct val="150000"/>
              </a:lnSpc>
              <a:spcBef>
                <a:spcPts val="0"/>
              </a:spcBef>
              <a:spcAft>
                <a:spcPts val="0"/>
              </a:spcAft>
              <a:buClr>
                <a:schemeClr val="dk1"/>
              </a:buClr>
              <a:buSzPts val="1800"/>
              <a:buFont typeface="Arial"/>
              <a:buChar char="•"/>
            </a:pPr>
            <a:r>
              <a:rPr lang="en-US" sz="1800" b="1">
                <a:solidFill>
                  <a:schemeClr val="dk1"/>
                </a:solidFill>
                <a:latin typeface="Arial"/>
                <a:ea typeface="Arial"/>
                <a:cs typeface="Arial"/>
                <a:sym typeface="Arial"/>
              </a:rPr>
              <a:t>Language-Rich Environments:</a:t>
            </a:r>
            <a:r>
              <a:rPr lang="en-US" sz="1800">
                <a:solidFill>
                  <a:schemeClr val="dk1"/>
                </a:solidFill>
                <a:latin typeface="Arial"/>
                <a:ea typeface="Arial"/>
                <a:cs typeface="Arial"/>
                <a:sym typeface="Arial"/>
              </a:rPr>
              <a:t> Educators must consistently narrate Isaac's play and interactions to model language, directly bridging the developmental delays caused by impaired socioemotional bonding.</a:t>
            </a:r>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259"/>
        <p:cNvGrpSpPr/>
        <p:nvPr/>
      </p:nvGrpSpPr>
      <p:grpSpPr>
        <a:xfrm>
          <a:off x="0" y="0"/>
          <a:ext cx="0" cy="0"/>
          <a:chOff x="0" y="0"/>
          <a:chExt cx="0" cy="0"/>
        </a:xfrm>
      </p:grpSpPr>
      <p:grpSp>
        <p:nvGrpSpPr>
          <p:cNvPr id="269" name="Google Shape;269;p7"/>
          <p:cNvGrpSpPr/>
          <p:nvPr/>
        </p:nvGrpSpPr>
        <p:grpSpPr>
          <a:xfrm>
            <a:off x="3648323" y="2586458"/>
            <a:ext cx="10994187" cy="5108780"/>
            <a:chOff x="-215" y="0"/>
            <a:chExt cx="4095580" cy="1903135"/>
          </a:xfrm>
        </p:grpSpPr>
        <p:sp>
          <p:nvSpPr>
            <p:cNvPr id="270" name="Google Shape;270;p7"/>
            <p:cNvSpPr/>
            <p:nvPr/>
          </p:nvSpPr>
          <p:spPr>
            <a:xfrm>
              <a:off x="10160" y="16510"/>
              <a:ext cx="4071235" cy="1877171"/>
            </a:xfrm>
            <a:custGeom>
              <a:avLst/>
              <a:gdLst/>
              <a:ahLst/>
              <a:cxnLst/>
              <a:rect l="l" t="t" r="r" b="b"/>
              <a:pathLst>
                <a:path w="4071235" h="1877171" extrusionOk="0">
                  <a:moveTo>
                    <a:pt x="4071235" y="1877171"/>
                  </a:moveTo>
                  <a:lnTo>
                    <a:pt x="0" y="1869551"/>
                  </a:lnTo>
                  <a:lnTo>
                    <a:pt x="0" y="664279"/>
                  </a:lnTo>
                  <a:lnTo>
                    <a:pt x="17780" y="19050"/>
                  </a:lnTo>
                  <a:lnTo>
                    <a:pt x="2028105" y="0"/>
                  </a:lnTo>
                  <a:lnTo>
                    <a:pt x="4052185" y="5080"/>
                  </a:lnTo>
                  <a:close/>
                </a:path>
              </a:pathLst>
            </a:custGeom>
            <a:solidFill>
              <a:srgbClr val="FF0013">
                <a:alpha val="7843"/>
              </a:srgbClr>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271" name="Google Shape;271;p7"/>
            <p:cNvSpPr/>
            <p:nvPr/>
          </p:nvSpPr>
          <p:spPr>
            <a:xfrm>
              <a:off x="-215" y="0"/>
              <a:ext cx="4095580" cy="1903135"/>
            </a:xfrm>
            <a:custGeom>
              <a:avLst/>
              <a:gdLst/>
              <a:ahLst/>
              <a:cxnLst/>
              <a:rect l="l" t="t" r="r" b="b"/>
              <a:pathLst>
                <a:path w="4095580" h="1903135" extrusionOk="0">
                  <a:moveTo>
                    <a:pt x="4062560" y="21590"/>
                  </a:moveTo>
                  <a:cubicBezTo>
                    <a:pt x="4063831" y="34290"/>
                    <a:pt x="4063831" y="44450"/>
                    <a:pt x="4065101" y="54610"/>
                  </a:cubicBezTo>
                  <a:cubicBezTo>
                    <a:pt x="4067640" y="91849"/>
                    <a:pt x="4068910" y="131681"/>
                    <a:pt x="4071451" y="170090"/>
                  </a:cubicBezTo>
                  <a:cubicBezTo>
                    <a:pt x="4071451" y="225570"/>
                    <a:pt x="4084151" y="1319518"/>
                    <a:pt x="4090501" y="1374998"/>
                  </a:cubicBezTo>
                  <a:cubicBezTo>
                    <a:pt x="4096851" y="1458929"/>
                    <a:pt x="4093040" y="1544282"/>
                    <a:pt x="4093040" y="1628213"/>
                  </a:cubicBezTo>
                  <a:cubicBezTo>
                    <a:pt x="4093040" y="1702186"/>
                    <a:pt x="4094310" y="1770469"/>
                    <a:pt x="4095581" y="1842881"/>
                  </a:cubicBezTo>
                  <a:cubicBezTo>
                    <a:pt x="4095581" y="1864471"/>
                    <a:pt x="4095581" y="1878441"/>
                    <a:pt x="4095581" y="1902571"/>
                  </a:cubicBezTo>
                  <a:cubicBezTo>
                    <a:pt x="4072721" y="1902571"/>
                    <a:pt x="4052401" y="1903841"/>
                    <a:pt x="4024342" y="1902571"/>
                  </a:cubicBezTo>
                  <a:cubicBezTo>
                    <a:pt x="3818799" y="1897491"/>
                    <a:pt x="3610093" y="1903841"/>
                    <a:pt x="3404551" y="1898761"/>
                  </a:cubicBezTo>
                  <a:cubicBezTo>
                    <a:pt x="3281224" y="1894951"/>
                    <a:pt x="3161061" y="1897491"/>
                    <a:pt x="3037735" y="1894951"/>
                  </a:cubicBezTo>
                  <a:cubicBezTo>
                    <a:pt x="2980816" y="1893681"/>
                    <a:pt x="2923896" y="1892411"/>
                    <a:pt x="2866976" y="1891141"/>
                  </a:cubicBezTo>
                  <a:cubicBezTo>
                    <a:pt x="2832192" y="1891141"/>
                    <a:pt x="2800570" y="1892411"/>
                    <a:pt x="2765786" y="1892411"/>
                  </a:cubicBezTo>
                  <a:cubicBezTo>
                    <a:pt x="2677244" y="1891141"/>
                    <a:pt x="2433755" y="1892411"/>
                    <a:pt x="2345214" y="1891141"/>
                  </a:cubicBezTo>
                  <a:cubicBezTo>
                    <a:pt x="2281970" y="1889871"/>
                    <a:pt x="1017090" y="1898761"/>
                    <a:pt x="953846" y="1897491"/>
                  </a:cubicBezTo>
                  <a:cubicBezTo>
                    <a:pt x="938035" y="1897491"/>
                    <a:pt x="919062" y="1898761"/>
                    <a:pt x="903250" y="1898761"/>
                  </a:cubicBezTo>
                  <a:cubicBezTo>
                    <a:pt x="865304" y="1898761"/>
                    <a:pt x="830520" y="1900031"/>
                    <a:pt x="792574" y="1900031"/>
                  </a:cubicBezTo>
                  <a:cubicBezTo>
                    <a:pt x="697708" y="1900031"/>
                    <a:pt x="606004" y="1898761"/>
                    <a:pt x="511138" y="1897491"/>
                  </a:cubicBezTo>
                  <a:cubicBezTo>
                    <a:pt x="454218" y="1896221"/>
                    <a:pt x="397299" y="1894951"/>
                    <a:pt x="343541" y="1893681"/>
                  </a:cubicBezTo>
                  <a:cubicBezTo>
                    <a:pt x="242351" y="1892411"/>
                    <a:pt x="141160" y="1891141"/>
                    <a:pt x="44665" y="1891141"/>
                  </a:cubicBezTo>
                  <a:cubicBezTo>
                    <a:pt x="34505" y="1891141"/>
                    <a:pt x="25615" y="1891141"/>
                    <a:pt x="15455" y="1889871"/>
                  </a:cubicBezTo>
                  <a:cubicBezTo>
                    <a:pt x="6565" y="1888601"/>
                    <a:pt x="1485" y="1882251"/>
                    <a:pt x="4025" y="1873361"/>
                  </a:cubicBezTo>
                  <a:cubicBezTo>
                    <a:pt x="12915" y="1841597"/>
                    <a:pt x="9105" y="1806033"/>
                    <a:pt x="7835" y="1769046"/>
                  </a:cubicBezTo>
                  <a:cubicBezTo>
                    <a:pt x="6565" y="1693651"/>
                    <a:pt x="2755" y="1619678"/>
                    <a:pt x="4025" y="1544282"/>
                  </a:cubicBezTo>
                  <a:cubicBezTo>
                    <a:pt x="1485" y="1450393"/>
                    <a:pt x="-3595" y="288162"/>
                    <a:pt x="4025" y="192851"/>
                  </a:cubicBezTo>
                  <a:cubicBezTo>
                    <a:pt x="5295" y="174358"/>
                    <a:pt x="4025" y="154442"/>
                    <a:pt x="5295" y="135949"/>
                  </a:cubicBezTo>
                  <a:cubicBezTo>
                    <a:pt x="6565" y="106075"/>
                    <a:pt x="9105" y="73356"/>
                    <a:pt x="10375" y="44450"/>
                  </a:cubicBezTo>
                  <a:cubicBezTo>
                    <a:pt x="10375" y="41910"/>
                    <a:pt x="11645" y="39370"/>
                    <a:pt x="12915" y="38100"/>
                  </a:cubicBezTo>
                  <a:cubicBezTo>
                    <a:pt x="34505" y="35560"/>
                    <a:pt x="62105" y="30480"/>
                    <a:pt x="112701" y="29210"/>
                  </a:cubicBezTo>
                  <a:cubicBezTo>
                    <a:pt x="198080" y="25400"/>
                    <a:pt x="283459" y="22860"/>
                    <a:pt x="372001" y="20320"/>
                  </a:cubicBezTo>
                  <a:cubicBezTo>
                    <a:pt x="432083" y="17780"/>
                    <a:pt x="492165" y="16510"/>
                    <a:pt x="549084" y="13970"/>
                  </a:cubicBezTo>
                  <a:cubicBezTo>
                    <a:pt x="606004" y="11430"/>
                    <a:pt x="666086" y="8890"/>
                    <a:pt x="723005" y="8890"/>
                  </a:cubicBezTo>
                  <a:cubicBezTo>
                    <a:pt x="786249" y="7620"/>
                    <a:pt x="849493" y="10160"/>
                    <a:pt x="912737" y="8890"/>
                  </a:cubicBezTo>
                  <a:cubicBezTo>
                    <a:pt x="991792" y="8890"/>
                    <a:pt x="2424269" y="6350"/>
                    <a:pt x="2503323" y="5080"/>
                  </a:cubicBezTo>
                  <a:cubicBezTo>
                    <a:pt x="2579216" y="3810"/>
                    <a:pt x="2655109" y="2540"/>
                    <a:pt x="2734164" y="2540"/>
                  </a:cubicBezTo>
                  <a:cubicBezTo>
                    <a:pt x="2863814" y="1270"/>
                    <a:pt x="2990302" y="0"/>
                    <a:pt x="3119952" y="0"/>
                  </a:cubicBezTo>
                  <a:cubicBezTo>
                    <a:pt x="3173710" y="0"/>
                    <a:pt x="3230629" y="2540"/>
                    <a:pt x="3284387" y="2540"/>
                  </a:cubicBezTo>
                  <a:cubicBezTo>
                    <a:pt x="3433010" y="3810"/>
                    <a:pt x="3584796" y="5080"/>
                    <a:pt x="3733419" y="7620"/>
                  </a:cubicBezTo>
                  <a:cubicBezTo>
                    <a:pt x="3812474" y="8890"/>
                    <a:pt x="3891529" y="12700"/>
                    <a:pt x="3970584" y="16510"/>
                  </a:cubicBezTo>
                  <a:cubicBezTo>
                    <a:pt x="3989558" y="16510"/>
                    <a:pt x="4008531" y="16510"/>
                    <a:pt x="4024342" y="16510"/>
                  </a:cubicBezTo>
                  <a:cubicBezTo>
                    <a:pt x="4043510" y="17780"/>
                    <a:pt x="4052401" y="20320"/>
                    <a:pt x="4062560" y="21590"/>
                  </a:cubicBezTo>
                  <a:close/>
                  <a:moveTo>
                    <a:pt x="4072721" y="1886061"/>
                  </a:moveTo>
                  <a:cubicBezTo>
                    <a:pt x="4073991" y="1869551"/>
                    <a:pt x="4075260" y="1856851"/>
                    <a:pt x="4075260" y="1844151"/>
                  </a:cubicBezTo>
                  <a:cubicBezTo>
                    <a:pt x="4073991" y="1763356"/>
                    <a:pt x="4072721" y="1687961"/>
                    <a:pt x="4072721" y="1606875"/>
                  </a:cubicBezTo>
                  <a:cubicBezTo>
                    <a:pt x="4072721" y="1569888"/>
                    <a:pt x="4075260" y="1532902"/>
                    <a:pt x="4073991" y="1495915"/>
                  </a:cubicBezTo>
                  <a:cubicBezTo>
                    <a:pt x="4073991" y="1461774"/>
                    <a:pt x="4072721" y="1426210"/>
                    <a:pt x="4071451" y="1392068"/>
                  </a:cubicBezTo>
                  <a:cubicBezTo>
                    <a:pt x="4066371" y="1339434"/>
                    <a:pt x="4054941" y="249753"/>
                    <a:pt x="4054941" y="197119"/>
                  </a:cubicBezTo>
                  <a:cubicBezTo>
                    <a:pt x="4052401" y="153019"/>
                    <a:pt x="4049860" y="107497"/>
                    <a:pt x="4047321" y="63500"/>
                  </a:cubicBezTo>
                  <a:cubicBezTo>
                    <a:pt x="4046051" y="44450"/>
                    <a:pt x="4044781" y="43180"/>
                    <a:pt x="4014855" y="41910"/>
                  </a:cubicBezTo>
                  <a:cubicBezTo>
                    <a:pt x="4005368" y="41910"/>
                    <a:pt x="3999044" y="41910"/>
                    <a:pt x="3989558" y="40640"/>
                  </a:cubicBezTo>
                  <a:cubicBezTo>
                    <a:pt x="3910503" y="36830"/>
                    <a:pt x="3828285" y="31750"/>
                    <a:pt x="3749230" y="30480"/>
                  </a:cubicBezTo>
                  <a:cubicBezTo>
                    <a:pt x="3556336" y="26670"/>
                    <a:pt x="3360280" y="25400"/>
                    <a:pt x="3167386" y="22860"/>
                  </a:cubicBezTo>
                  <a:cubicBezTo>
                    <a:pt x="3138926" y="22860"/>
                    <a:pt x="3107304" y="22860"/>
                    <a:pt x="3078844" y="22860"/>
                  </a:cubicBezTo>
                  <a:cubicBezTo>
                    <a:pt x="3031411" y="22860"/>
                    <a:pt x="2983978" y="22860"/>
                    <a:pt x="2939707" y="22860"/>
                  </a:cubicBezTo>
                  <a:cubicBezTo>
                    <a:pt x="2838517" y="22860"/>
                    <a:pt x="2737326" y="22860"/>
                    <a:pt x="2639298" y="24130"/>
                  </a:cubicBezTo>
                  <a:cubicBezTo>
                    <a:pt x="2553919" y="25400"/>
                    <a:pt x="1115118" y="29210"/>
                    <a:pt x="1029739" y="29210"/>
                  </a:cubicBezTo>
                  <a:cubicBezTo>
                    <a:pt x="890602" y="29210"/>
                    <a:pt x="751465" y="26670"/>
                    <a:pt x="612328" y="33020"/>
                  </a:cubicBezTo>
                  <a:cubicBezTo>
                    <a:pt x="539598" y="36830"/>
                    <a:pt x="470029" y="36830"/>
                    <a:pt x="400461" y="38100"/>
                  </a:cubicBezTo>
                  <a:cubicBezTo>
                    <a:pt x="280297" y="41910"/>
                    <a:pt x="160134" y="45720"/>
                    <a:pt x="45935" y="50800"/>
                  </a:cubicBezTo>
                  <a:cubicBezTo>
                    <a:pt x="33235" y="50800"/>
                    <a:pt x="30695" y="53340"/>
                    <a:pt x="29425" y="69088"/>
                  </a:cubicBezTo>
                  <a:cubicBezTo>
                    <a:pt x="28155" y="94694"/>
                    <a:pt x="28155" y="120300"/>
                    <a:pt x="26885" y="145907"/>
                  </a:cubicBezTo>
                  <a:cubicBezTo>
                    <a:pt x="25615" y="188583"/>
                    <a:pt x="23075" y="229838"/>
                    <a:pt x="21805" y="272514"/>
                  </a:cubicBezTo>
                  <a:cubicBezTo>
                    <a:pt x="16725" y="318036"/>
                    <a:pt x="23075" y="1430477"/>
                    <a:pt x="25615" y="1475999"/>
                  </a:cubicBezTo>
                  <a:cubicBezTo>
                    <a:pt x="25615" y="1524366"/>
                    <a:pt x="25615" y="1574156"/>
                    <a:pt x="26885" y="1622523"/>
                  </a:cubicBezTo>
                  <a:cubicBezTo>
                    <a:pt x="26885" y="1658087"/>
                    <a:pt x="29425" y="1693651"/>
                    <a:pt x="29425" y="1729215"/>
                  </a:cubicBezTo>
                  <a:cubicBezTo>
                    <a:pt x="29425" y="1767624"/>
                    <a:pt x="29425" y="1806033"/>
                    <a:pt x="28155" y="1844151"/>
                  </a:cubicBezTo>
                  <a:cubicBezTo>
                    <a:pt x="28155" y="1847961"/>
                    <a:pt x="28155" y="1850501"/>
                    <a:pt x="28155" y="1854311"/>
                  </a:cubicBezTo>
                  <a:cubicBezTo>
                    <a:pt x="28155" y="1864471"/>
                    <a:pt x="31965" y="1868281"/>
                    <a:pt x="40855" y="1868281"/>
                  </a:cubicBezTo>
                  <a:cubicBezTo>
                    <a:pt x="68430" y="1868281"/>
                    <a:pt x="112701" y="1869551"/>
                    <a:pt x="153809" y="1869551"/>
                  </a:cubicBezTo>
                  <a:cubicBezTo>
                    <a:pt x="213891" y="1869551"/>
                    <a:pt x="277135" y="1867011"/>
                    <a:pt x="337217" y="1869551"/>
                  </a:cubicBezTo>
                  <a:cubicBezTo>
                    <a:pt x="435245" y="1873361"/>
                    <a:pt x="533273" y="1875901"/>
                    <a:pt x="631301" y="1874631"/>
                  </a:cubicBezTo>
                  <a:cubicBezTo>
                    <a:pt x="694545" y="1873361"/>
                    <a:pt x="754627" y="1875901"/>
                    <a:pt x="817871" y="1875901"/>
                  </a:cubicBezTo>
                  <a:cubicBezTo>
                    <a:pt x="909575" y="1875901"/>
                    <a:pt x="1001279" y="1874631"/>
                    <a:pt x="1092983" y="1875901"/>
                  </a:cubicBezTo>
                  <a:cubicBezTo>
                    <a:pt x="1228957" y="1877171"/>
                    <a:pt x="2721515" y="1867011"/>
                    <a:pt x="2860652" y="1869551"/>
                  </a:cubicBezTo>
                  <a:cubicBezTo>
                    <a:pt x="2920734" y="1870821"/>
                    <a:pt x="2980816" y="1872091"/>
                    <a:pt x="3037735" y="1872091"/>
                  </a:cubicBezTo>
                  <a:cubicBezTo>
                    <a:pt x="3142088" y="1874631"/>
                    <a:pt x="3243278" y="1870821"/>
                    <a:pt x="3347631" y="1874631"/>
                  </a:cubicBezTo>
                  <a:cubicBezTo>
                    <a:pt x="3433010" y="1877171"/>
                    <a:pt x="3518389" y="1877171"/>
                    <a:pt x="3603769" y="1879711"/>
                  </a:cubicBezTo>
                  <a:cubicBezTo>
                    <a:pt x="3730257" y="1883521"/>
                    <a:pt x="3856745" y="1886061"/>
                    <a:pt x="3983233" y="1887331"/>
                  </a:cubicBezTo>
                  <a:cubicBezTo>
                    <a:pt x="4030666" y="1887331"/>
                    <a:pt x="4052401" y="1886061"/>
                    <a:pt x="4072721" y="1886061"/>
                  </a:cubicBezTo>
                  <a:close/>
                </a:path>
              </a:pathLst>
            </a:custGeom>
            <a:solidFill>
              <a:srgbClr val="FF0013">
                <a:alpha val="7843"/>
              </a:srgbClr>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grpSp>
      <p:sp>
        <p:nvSpPr>
          <p:cNvPr id="260" name="Google Shape;260;p7"/>
          <p:cNvSpPr/>
          <p:nvPr/>
        </p:nvSpPr>
        <p:spPr>
          <a:xfrm rot="-7083242" flipH="1">
            <a:off x="18205488" y="-3017052"/>
            <a:ext cx="2869123" cy="5635777"/>
          </a:xfrm>
          <a:custGeom>
            <a:avLst/>
            <a:gdLst/>
            <a:ahLst/>
            <a:cxnLst/>
            <a:rect l="l" t="t" r="r" b="b"/>
            <a:pathLst>
              <a:path w="2869123" h="5635777" extrusionOk="0">
                <a:moveTo>
                  <a:pt x="2869123" y="0"/>
                </a:moveTo>
                <a:lnTo>
                  <a:pt x="0" y="0"/>
                </a:lnTo>
                <a:lnTo>
                  <a:pt x="0" y="5635777"/>
                </a:lnTo>
                <a:lnTo>
                  <a:pt x="2869123" y="5635777"/>
                </a:lnTo>
                <a:lnTo>
                  <a:pt x="2869123" y="0"/>
                </a:lnTo>
                <a:close/>
              </a:path>
            </a:pathLst>
          </a:custGeom>
          <a:blipFill rotWithShape="1">
            <a:blip r:embed="rId3">
              <a:alphaModFix/>
            </a:blip>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cxnSp>
        <p:nvCxnSpPr>
          <p:cNvPr id="261" name="Google Shape;261;p7"/>
          <p:cNvCxnSpPr/>
          <p:nvPr/>
        </p:nvCxnSpPr>
        <p:spPr>
          <a:xfrm>
            <a:off x="4994044" y="2147755"/>
            <a:ext cx="8115300" cy="0"/>
          </a:xfrm>
          <a:prstGeom prst="straightConnector1">
            <a:avLst/>
          </a:prstGeom>
          <a:noFill/>
          <a:ln w="38100" cap="flat" cmpd="sng">
            <a:solidFill>
              <a:srgbClr val="6BA15D"/>
            </a:solidFill>
            <a:prstDash val="solid"/>
            <a:round/>
            <a:headEnd type="diamond" w="lg" len="lg"/>
            <a:tailEnd type="diamond" w="lg" len="lg"/>
          </a:ln>
        </p:spPr>
      </p:cxnSp>
      <p:sp>
        <p:nvSpPr>
          <p:cNvPr id="262" name="Google Shape;262;p7"/>
          <p:cNvSpPr txBox="1"/>
          <p:nvPr/>
        </p:nvSpPr>
        <p:spPr>
          <a:xfrm>
            <a:off x="2531804" y="154617"/>
            <a:ext cx="13224393" cy="2254250"/>
          </a:xfrm>
          <a:prstGeom prst="rect">
            <a:avLst/>
          </a:prstGeom>
          <a:noFill/>
          <a:ln>
            <a:noFill/>
          </a:ln>
        </p:spPr>
        <p:txBody>
          <a:bodyPr spcFirstLastPara="1" wrap="square" lIns="0" tIns="0" rIns="0" bIns="0" anchor="t" anchorCtr="0">
            <a:spAutoFit/>
          </a:bodyPr>
          <a:lstStyle/>
          <a:p>
            <a:pPr marL="0" marR="0" lvl="0" indent="0" algn="ctr" rtl="0">
              <a:lnSpc>
                <a:spcPct val="116000"/>
              </a:lnSpc>
              <a:spcBef>
                <a:spcPts val="0"/>
              </a:spcBef>
              <a:spcAft>
                <a:spcPts val="0"/>
              </a:spcAft>
              <a:buNone/>
            </a:pPr>
            <a:r>
              <a:rPr lang="en-US" sz="5000" b="1">
                <a:solidFill>
                  <a:srgbClr val="6BA15D"/>
                </a:solidFill>
                <a:latin typeface="Poppins"/>
                <a:ea typeface="Poppins"/>
                <a:cs typeface="Poppins"/>
                <a:sym typeface="Poppins"/>
              </a:rPr>
              <a:t>Systemic </a:t>
            </a:r>
            <a:endParaRPr/>
          </a:p>
          <a:p>
            <a:pPr marL="0" marR="0" lvl="0" indent="0" algn="ctr" rtl="0">
              <a:lnSpc>
                <a:spcPct val="116000"/>
              </a:lnSpc>
              <a:spcBef>
                <a:spcPts val="0"/>
              </a:spcBef>
              <a:spcAft>
                <a:spcPts val="0"/>
              </a:spcAft>
              <a:buNone/>
            </a:pPr>
            <a:r>
              <a:rPr lang="en-US" sz="5000" b="1">
                <a:solidFill>
                  <a:srgbClr val="6BA15D"/>
                </a:solidFill>
                <a:latin typeface="Poppins"/>
                <a:ea typeface="Poppins"/>
                <a:cs typeface="Poppins"/>
                <a:sym typeface="Poppins"/>
              </a:rPr>
              <a:t>Multi-Agency Support Plan</a:t>
            </a:r>
            <a:endParaRPr/>
          </a:p>
          <a:p>
            <a:pPr marL="0" marR="0" lvl="0" indent="0" algn="ctr" rtl="0">
              <a:lnSpc>
                <a:spcPct val="116000"/>
              </a:lnSpc>
              <a:spcBef>
                <a:spcPts val="0"/>
              </a:spcBef>
              <a:spcAft>
                <a:spcPts val="0"/>
              </a:spcAft>
              <a:buNone/>
            </a:pPr>
            <a:endParaRPr sz="5000" b="1">
              <a:solidFill>
                <a:srgbClr val="6BA15D"/>
              </a:solidFill>
              <a:latin typeface="Poppins"/>
              <a:ea typeface="Poppins"/>
              <a:cs typeface="Poppins"/>
              <a:sym typeface="Poppins"/>
            </a:endParaRPr>
          </a:p>
        </p:txBody>
      </p:sp>
      <p:grpSp>
        <p:nvGrpSpPr>
          <p:cNvPr id="263" name="Google Shape;263;p7"/>
          <p:cNvGrpSpPr/>
          <p:nvPr/>
        </p:nvGrpSpPr>
        <p:grpSpPr>
          <a:xfrm>
            <a:off x="-3108621" y="8240611"/>
            <a:ext cx="8693907" cy="5915402"/>
            <a:chOff x="0" y="0"/>
            <a:chExt cx="11591876" cy="7887202"/>
          </a:xfrm>
        </p:grpSpPr>
        <p:sp>
          <p:nvSpPr>
            <p:cNvPr id="264" name="Google Shape;264;p7"/>
            <p:cNvSpPr/>
            <p:nvPr/>
          </p:nvSpPr>
          <p:spPr>
            <a:xfrm rot="2861446" flipH="1">
              <a:off x="5613073" y="186416"/>
              <a:ext cx="3825497" cy="7514370"/>
            </a:xfrm>
            <a:custGeom>
              <a:avLst/>
              <a:gdLst/>
              <a:ahLst/>
              <a:cxnLst/>
              <a:rect l="l" t="t" r="r" b="b"/>
              <a:pathLst>
                <a:path w="3825497" h="7514370" extrusionOk="0">
                  <a:moveTo>
                    <a:pt x="3825497" y="0"/>
                  </a:moveTo>
                  <a:lnTo>
                    <a:pt x="0" y="0"/>
                  </a:lnTo>
                  <a:lnTo>
                    <a:pt x="0" y="7514370"/>
                  </a:lnTo>
                  <a:lnTo>
                    <a:pt x="3825497" y="7514370"/>
                  </a:lnTo>
                  <a:lnTo>
                    <a:pt x="3825497" y="0"/>
                  </a:lnTo>
                  <a:close/>
                </a:path>
              </a:pathLst>
            </a:custGeom>
            <a:blipFill rotWithShape="1">
              <a:blip r:embed="rId3">
                <a:alphaModFix/>
              </a:blip>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265" name="Google Shape;265;p7"/>
            <p:cNvSpPr/>
            <p:nvPr/>
          </p:nvSpPr>
          <p:spPr>
            <a:xfrm>
              <a:off x="0" y="1194346"/>
              <a:ext cx="9290208" cy="5603157"/>
            </a:xfrm>
            <a:custGeom>
              <a:avLst/>
              <a:gdLst/>
              <a:ahLst/>
              <a:cxnLst/>
              <a:rect l="l" t="t" r="r" b="b"/>
              <a:pathLst>
                <a:path w="9290208" h="5603157" extrusionOk="0">
                  <a:moveTo>
                    <a:pt x="0" y="0"/>
                  </a:moveTo>
                  <a:lnTo>
                    <a:pt x="9290208" y="0"/>
                  </a:lnTo>
                  <a:lnTo>
                    <a:pt x="9290208" y="5603157"/>
                  </a:lnTo>
                  <a:lnTo>
                    <a:pt x="0" y="5603157"/>
                  </a:lnTo>
                  <a:lnTo>
                    <a:pt x="0" y="0"/>
                  </a:lnTo>
                  <a:close/>
                </a:path>
              </a:pathLst>
            </a:custGeom>
            <a:blipFill rotWithShape="1">
              <a:blip r:embed="rId4">
                <a:alphaModFix/>
              </a:blip>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grpSp>
      <p:grpSp>
        <p:nvGrpSpPr>
          <p:cNvPr id="266" name="Google Shape;266;p7"/>
          <p:cNvGrpSpPr/>
          <p:nvPr/>
        </p:nvGrpSpPr>
        <p:grpSpPr>
          <a:xfrm rot="-10435239">
            <a:off x="-6209993" y="-2300348"/>
            <a:ext cx="10509076" cy="4202368"/>
            <a:chOff x="-1" y="0"/>
            <a:chExt cx="14012102" cy="5603157"/>
          </a:xfrm>
        </p:grpSpPr>
        <p:sp>
          <p:nvSpPr>
            <p:cNvPr id="267" name="Google Shape;267;p7"/>
            <p:cNvSpPr/>
            <p:nvPr/>
          </p:nvSpPr>
          <p:spPr>
            <a:xfrm rot="-5762144">
              <a:off x="2024731" y="-955606"/>
              <a:ext cx="3825497" cy="7514370"/>
            </a:xfrm>
            <a:custGeom>
              <a:avLst/>
              <a:gdLst/>
              <a:ahLst/>
              <a:cxnLst/>
              <a:rect l="l" t="t" r="r" b="b"/>
              <a:pathLst>
                <a:path w="3825497" h="7514370" extrusionOk="0">
                  <a:moveTo>
                    <a:pt x="0" y="0"/>
                  </a:moveTo>
                  <a:lnTo>
                    <a:pt x="3825498" y="0"/>
                  </a:lnTo>
                  <a:lnTo>
                    <a:pt x="3825498" y="7514369"/>
                  </a:lnTo>
                  <a:lnTo>
                    <a:pt x="0" y="7514369"/>
                  </a:lnTo>
                  <a:lnTo>
                    <a:pt x="0" y="0"/>
                  </a:lnTo>
                  <a:close/>
                </a:path>
              </a:pathLst>
            </a:custGeom>
            <a:blipFill rotWithShape="1">
              <a:blip r:embed="rId3">
                <a:alphaModFix/>
              </a:blip>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268" name="Google Shape;268;p7"/>
            <p:cNvSpPr/>
            <p:nvPr/>
          </p:nvSpPr>
          <p:spPr>
            <a:xfrm>
              <a:off x="4721893" y="0"/>
              <a:ext cx="9290208" cy="5603157"/>
            </a:xfrm>
            <a:custGeom>
              <a:avLst/>
              <a:gdLst/>
              <a:ahLst/>
              <a:cxnLst/>
              <a:rect l="l" t="t" r="r" b="b"/>
              <a:pathLst>
                <a:path w="9290208" h="5603157" extrusionOk="0">
                  <a:moveTo>
                    <a:pt x="0" y="0"/>
                  </a:moveTo>
                  <a:lnTo>
                    <a:pt x="9290208" y="0"/>
                  </a:lnTo>
                  <a:lnTo>
                    <a:pt x="9290208" y="5603157"/>
                  </a:lnTo>
                  <a:lnTo>
                    <a:pt x="0" y="5603157"/>
                  </a:lnTo>
                  <a:lnTo>
                    <a:pt x="0" y="0"/>
                  </a:lnTo>
                  <a:close/>
                </a:path>
              </a:pathLst>
            </a:custGeom>
            <a:blipFill rotWithShape="1">
              <a:blip r:embed="rId4">
                <a:alphaModFix/>
              </a:blip>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grpSp>
      <p:grpSp>
        <p:nvGrpSpPr>
          <p:cNvPr id="272" name="Google Shape;272;p7"/>
          <p:cNvGrpSpPr/>
          <p:nvPr/>
        </p:nvGrpSpPr>
        <p:grpSpPr>
          <a:xfrm>
            <a:off x="4538991" y="4100741"/>
            <a:ext cx="4860323" cy="2303328"/>
            <a:chOff x="0" y="0"/>
            <a:chExt cx="6480431" cy="3071105"/>
          </a:xfrm>
        </p:grpSpPr>
        <p:sp>
          <p:nvSpPr>
            <p:cNvPr id="273" name="Google Shape;273;p7"/>
            <p:cNvSpPr/>
            <p:nvPr/>
          </p:nvSpPr>
          <p:spPr>
            <a:xfrm flipH="1">
              <a:off x="529865" y="582986"/>
              <a:ext cx="1051188" cy="1804615"/>
            </a:xfrm>
            <a:custGeom>
              <a:avLst/>
              <a:gdLst/>
              <a:ahLst/>
              <a:cxnLst/>
              <a:rect l="l" t="t" r="r" b="b"/>
              <a:pathLst>
                <a:path w="1051188" h="1804615" extrusionOk="0">
                  <a:moveTo>
                    <a:pt x="1051188" y="0"/>
                  </a:moveTo>
                  <a:lnTo>
                    <a:pt x="0" y="0"/>
                  </a:lnTo>
                  <a:lnTo>
                    <a:pt x="0" y="1804615"/>
                  </a:lnTo>
                  <a:lnTo>
                    <a:pt x="1051188" y="1804615"/>
                  </a:lnTo>
                  <a:lnTo>
                    <a:pt x="1051188" y="0"/>
                  </a:lnTo>
                  <a:close/>
                </a:path>
              </a:pathLst>
            </a:cu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274" name="Google Shape;274;p7"/>
            <p:cNvSpPr/>
            <p:nvPr/>
          </p:nvSpPr>
          <p:spPr>
            <a:xfrm>
              <a:off x="0" y="480824"/>
              <a:ext cx="2008939" cy="2008939"/>
            </a:xfrm>
            <a:custGeom>
              <a:avLst/>
              <a:gdLst/>
              <a:ahLst/>
              <a:cxnLst/>
              <a:rect l="l" t="t" r="r" b="b"/>
              <a:pathLst>
                <a:path w="2008939" h="2008939" extrusionOk="0">
                  <a:moveTo>
                    <a:pt x="0" y="0"/>
                  </a:moveTo>
                  <a:lnTo>
                    <a:pt x="2008939" y="0"/>
                  </a:lnTo>
                  <a:lnTo>
                    <a:pt x="2008939" y="2008939"/>
                  </a:lnTo>
                  <a:lnTo>
                    <a:pt x="0" y="2008939"/>
                  </a:lnTo>
                  <a:lnTo>
                    <a:pt x="0" y="0"/>
                  </a:lnTo>
                  <a:close/>
                </a:path>
              </a:pathLst>
            </a:cu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275" name="Google Shape;275;p7"/>
            <p:cNvSpPr/>
            <p:nvPr/>
          </p:nvSpPr>
          <p:spPr>
            <a:xfrm flipH="1">
              <a:off x="4852058" y="948408"/>
              <a:ext cx="625472" cy="1073771"/>
            </a:xfrm>
            <a:custGeom>
              <a:avLst/>
              <a:gdLst/>
              <a:ahLst/>
              <a:cxnLst/>
              <a:rect l="l" t="t" r="r" b="b"/>
              <a:pathLst>
                <a:path w="625472" h="1073771" extrusionOk="0">
                  <a:moveTo>
                    <a:pt x="625472" y="0"/>
                  </a:moveTo>
                  <a:lnTo>
                    <a:pt x="0" y="0"/>
                  </a:lnTo>
                  <a:lnTo>
                    <a:pt x="0" y="1073771"/>
                  </a:lnTo>
                  <a:lnTo>
                    <a:pt x="625472" y="1073771"/>
                  </a:lnTo>
                  <a:lnTo>
                    <a:pt x="625472" y="0"/>
                  </a:lnTo>
                  <a:close/>
                </a:path>
              </a:pathLst>
            </a:cu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276" name="Google Shape;276;p7"/>
            <p:cNvSpPr/>
            <p:nvPr/>
          </p:nvSpPr>
          <p:spPr>
            <a:xfrm>
              <a:off x="4536782" y="887620"/>
              <a:ext cx="1195347" cy="1195347"/>
            </a:xfrm>
            <a:custGeom>
              <a:avLst/>
              <a:gdLst/>
              <a:ahLst/>
              <a:cxnLst/>
              <a:rect l="l" t="t" r="r" b="b"/>
              <a:pathLst>
                <a:path w="1195347" h="1195347" extrusionOk="0">
                  <a:moveTo>
                    <a:pt x="0" y="0"/>
                  </a:moveTo>
                  <a:lnTo>
                    <a:pt x="1195346" y="0"/>
                  </a:lnTo>
                  <a:lnTo>
                    <a:pt x="1195346" y="1195347"/>
                  </a:lnTo>
                  <a:lnTo>
                    <a:pt x="0" y="1195347"/>
                  </a:lnTo>
                  <a:lnTo>
                    <a:pt x="0" y="0"/>
                  </a:lnTo>
                  <a:close/>
                </a:path>
              </a:pathLst>
            </a:cu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277" name="Google Shape;277;p7"/>
            <p:cNvSpPr/>
            <p:nvPr/>
          </p:nvSpPr>
          <p:spPr>
            <a:xfrm>
              <a:off x="3708789" y="711011"/>
              <a:ext cx="711011" cy="711011"/>
            </a:xfrm>
            <a:custGeom>
              <a:avLst/>
              <a:gdLst/>
              <a:ahLst/>
              <a:cxnLst/>
              <a:rect l="l" t="t" r="r" b="b"/>
              <a:pathLst>
                <a:path w="711011" h="711011" extrusionOk="0">
                  <a:moveTo>
                    <a:pt x="0" y="0"/>
                  </a:moveTo>
                  <a:lnTo>
                    <a:pt x="711011" y="0"/>
                  </a:lnTo>
                  <a:lnTo>
                    <a:pt x="711011" y="711012"/>
                  </a:lnTo>
                  <a:lnTo>
                    <a:pt x="0" y="711012"/>
                  </a:lnTo>
                  <a:lnTo>
                    <a:pt x="0" y="0"/>
                  </a:lnTo>
                  <a:close/>
                </a:path>
              </a:pathLst>
            </a:cu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278" name="Google Shape;278;p7"/>
            <p:cNvSpPr/>
            <p:nvPr/>
          </p:nvSpPr>
          <p:spPr>
            <a:xfrm>
              <a:off x="4766519" y="0"/>
              <a:ext cx="711011" cy="711011"/>
            </a:xfrm>
            <a:custGeom>
              <a:avLst/>
              <a:gdLst/>
              <a:ahLst/>
              <a:cxnLst/>
              <a:rect l="l" t="t" r="r" b="b"/>
              <a:pathLst>
                <a:path w="711011" h="711011" extrusionOk="0">
                  <a:moveTo>
                    <a:pt x="0" y="0"/>
                  </a:moveTo>
                  <a:lnTo>
                    <a:pt x="711011" y="0"/>
                  </a:lnTo>
                  <a:lnTo>
                    <a:pt x="711011" y="711011"/>
                  </a:lnTo>
                  <a:lnTo>
                    <a:pt x="0" y="711011"/>
                  </a:lnTo>
                  <a:lnTo>
                    <a:pt x="0" y="0"/>
                  </a:lnTo>
                  <a:close/>
                </a:path>
              </a:pathLst>
            </a:cu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279" name="Google Shape;279;p7"/>
            <p:cNvSpPr/>
            <p:nvPr/>
          </p:nvSpPr>
          <p:spPr>
            <a:xfrm>
              <a:off x="3708789" y="1722448"/>
              <a:ext cx="711011" cy="711011"/>
            </a:xfrm>
            <a:custGeom>
              <a:avLst/>
              <a:gdLst/>
              <a:ahLst/>
              <a:cxnLst/>
              <a:rect l="l" t="t" r="r" b="b"/>
              <a:pathLst>
                <a:path w="711011" h="711011" extrusionOk="0">
                  <a:moveTo>
                    <a:pt x="0" y="0"/>
                  </a:moveTo>
                  <a:lnTo>
                    <a:pt x="711011" y="0"/>
                  </a:lnTo>
                  <a:lnTo>
                    <a:pt x="711011" y="711011"/>
                  </a:lnTo>
                  <a:lnTo>
                    <a:pt x="0" y="711011"/>
                  </a:lnTo>
                  <a:lnTo>
                    <a:pt x="0" y="0"/>
                  </a:lnTo>
                  <a:close/>
                </a:path>
              </a:pathLst>
            </a:cu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280" name="Google Shape;280;p7"/>
            <p:cNvSpPr/>
            <p:nvPr/>
          </p:nvSpPr>
          <p:spPr>
            <a:xfrm>
              <a:off x="4766519" y="2360094"/>
              <a:ext cx="711011" cy="711011"/>
            </a:xfrm>
            <a:custGeom>
              <a:avLst/>
              <a:gdLst/>
              <a:ahLst/>
              <a:cxnLst/>
              <a:rect l="l" t="t" r="r" b="b"/>
              <a:pathLst>
                <a:path w="711011" h="711011" extrusionOk="0">
                  <a:moveTo>
                    <a:pt x="0" y="0"/>
                  </a:moveTo>
                  <a:lnTo>
                    <a:pt x="711011" y="0"/>
                  </a:lnTo>
                  <a:lnTo>
                    <a:pt x="711011" y="711012"/>
                  </a:lnTo>
                  <a:lnTo>
                    <a:pt x="0" y="711012"/>
                  </a:lnTo>
                  <a:lnTo>
                    <a:pt x="0" y="0"/>
                  </a:lnTo>
                  <a:close/>
                </a:path>
              </a:pathLst>
            </a:cu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281" name="Google Shape;281;p7"/>
            <p:cNvSpPr/>
            <p:nvPr/>
          </p:nvSpPr>
          <p:spPr>
            <a:xfrm>
              <a:off x="5732128" y="1722448"/>
              <a:ext cx="711011" cy="711011"/>
            </a:xfrm>
            <a:custGeom>
              <a:avLst/>
              <a:gdLst/>
              <a:ahLst/>
              <a:cxnLst/>
              <a:rect l="l" t="t" r="r" b="b"/>
              <a:pathLst>
                <a:path w="711011" h="711011" extrusionOk="0">
                  <a:moveTo>
                    <a:pt x="0" y="0"/>
                  </a:moveTo>
                  <a:lnTo>
                    <a:pt x="711012" y="0"/>
                  </a:lnTo>
                  <a:lnTo>
                    <a:pt x="711012" y="711011"/>
                  </a:lnTo>
                  <a:lnTo>
                    <a:pt x="0" y="711011"/>
                  </a:lnTo>
                  <a:lnTo>
                    <a:pt x="0" y="0"/>
                  </a:lnTo>
                  <a:close/>
                </a:path>
              </a:pathLst>
            </a:cu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282" name="Google Shape;282;p7"/>
            <p:cNvSpPr/>
            <p:nvPr/>
          </p:nvSpPr>
          <p:spPr>
            <a:xfrm>
              <a:off x="5732128" y="711011"/>
              <a:ext cx="711011" cy="711011"/>
            </a:xfrm>
            <a:custGeom>
              <a:avLst/>
              <a:gdLst/>
              <a:ahLst/>
              <a:cxnLst/>
              <a:rect l="l" t="t" r="r" b="b"/>
              <a:pathLst>
                <a:path w="711011" h="711011" extrusionOk="0">
                  <a:moveTo>
                    <a:pt x="0" y="0"/>
                  </a:moveTo>
                  <a:lnTo>
                    <a:pt x="711012" y="0"/>
                  </a:lnTo>
                  <a:lnTo>
                    <a:pt x="711012" y="711012"/>
                  </a:lnTo>
                  <a:lnTo>
                    <a:pt x="0" y="711012"/>
                  </a:lnTo>
                  <a:lnTo>
                    <a:pt x="0" y="0"/>
                  </a:lnTo>
                  <a:close/>
                </a:path>
              </a:pathLst>
            </a:cu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283" name="Google Shape;283;p7"/>
            <p:cNvSpPr/>
            <p:nvPr/>
          </p:nvSpPr>
          <p:spPr>
            <a:xfrm>
              <a:off x="3884368" y="837560"/>
              <a:ext cx="337765" cy="519639"/>
            </a:xfrm>
            <a:custGeom>
              <a:avLst/>
              <a:gdLst/>
              <a:ahLst/>
              <a:cxnLst/>
              <a:rect l="l" t="t" r="r" b="b"/>
              <a:pathLst>
                <a:path w="337765" h="519639" extrusionOk="0">
                  <a:moveTo>
                    <a:pt x="0" y="0"/>
                  </a:moveTo>
                  <a:lnTo>
                    <a:pt x="337765" y="0"/>
                  </a:lnTo>
                  <a:lnTo>
                    <a:pt x="337765" y="519638"/>
                  </a:lnTo>
                  <a:lnTo>
                    <a:pt x="0" y="519638"/>
                  </a:lnTo>
                  <a:lnTo>
                    <a:pt x="0" y="0"/>
                  </a:lnTo>
                  <a:close/>
                </a:path>
              </a:pathLst>
            </a:custGeom>
            <a:blipFill rotWithShape="1">
              <a:blip r:embed="rId5">
                <a:alphaModFix/>
              </a:blip>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284" name="Google Shape;284;p7"/>
            <p:cNvSpPr/>
            <p:nvPr/>
          </p:nvSpPr>
          <p:spPr>
            <a:xfrm>
              <a:off x="3826131" y="1829340"/>
              <a:ext cx="476327" cy="507253"/>
            </a:xfrm>
            <a:custGeom>
              <a:avLst/>
              <a:gdLst/>
              <a:ahLst/>
              <a:cxnLst/>
              <a:rect l="l" t="t" r="r" b="b"/>
              <a:pathLst>
                <a:path w="476327" h="507253" extrusionOk="0">
                  <a:moveTo>
                    <a:pt x="0" y="0"/>
                  </a:moveTo>
                  <a:lnTo>
                    <a:pt x="476327" y="0"/>
                  </a:lnTo>
                  <a:lnTo>
                    <a:pt x="476327" y="507253"/>
                  </a:lnTo>
                  <a:lnTo>
                    <a:pt x="0" y="507253"/>
                  </a:lnTo>
                  <a:lnTo>
                    <a:pt x="0" y="0"/>
                  </a:lnTo>
                  <a:close/>
                </a:path>
              </a:pathLst>
            </a:custGeom>
            <a:blipFill rotWithShape="1">
              <a:blip r:embed="rId6">
                <a:alphaModFix/>
              </a:blip>
              <a:stretch>
                <a:fillRect l="-8329" r="-104477" b="-106543"/>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285" name="Google Shape;285;p7"/>
            <p:cNvSpPr/>
            <p:nvPr/>
          </p:nvSpPr>
          <p:spPr>
            <a:xfrm>
              <a:off x="4825222" y="47759"/>
              <a:ext cx="512845" cy="615493"/>
            </a:xfrm>
            <a:custGeom>
              <a:avLst/>
              <a:gdLst/>
              <a:ahLst/>
              <a:cxnLst/>
              <a:rect l="l" t="t" r="r" b="b"/>
              <a:pathLst>
                <a:path w="512845" h="615493" extrusionOk="0">
                  <a:moveTo>
                    <a:pt x="0" y="0"/>
                  </a:moveTo>
                  <a:lnTo>
                    <a:pt x="512845" y="0"/>
                  </a:lnTo>
                  <a:lnTo>
                    <a:pt x="512845" y="615493"/>
                  </a:lnTo>
                  <a:lnTo>
                    <a:pt x="0" y="615493"/>
                  </a:lnTo>
                  <a:lnTo>
                    <a:pt x="0" y="0"/>
                  </a:lnTo>
                  <a:close/>
                </a:path>
              </a:pathLst>
            </a:custGeom>
            <a:blipFill rotWithShape="1">
              <a:blip r:embed="rId7">
                <a:alphaModFix/>
              </a:blip>
              <a:stretch>
                <a:fillRect l="-82251" r="-91864" b="-111555"/>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286" name="Google Shape;286;p7"/>
            <p:cNvSpPr/>
            <p:nvPr/>
          </p:nvSpPr>
          <p:spPr>
            <a:xfrm>
              <a:off x="5835971" y="711011"/>
              <a:ext cx="503326" cy="576279"/>
            </a:xfrm>
            <a:custGeom>
              <a:avLst/>
              <a:gdLst/>
              <a:ahLst/>
              <a:cxnLst/>
              <a:rect l="l" t="t" r="r" b="b"/>
              <a:pathLst>
                <a:path w="503326" h="576279" extrusionOk="0">
                  <a:moveTo>
                    <a:pt x="0" y="0"/>
                  </a:moveTo>
                  <a:lnTo>
                    <a:pt x="503326" y="0"/>
                  </a:lnTo>
                  <a:lnTo>
                    <a:pt x="503326" y="576280"/>
                  </a:lnTo>
                  <a:lnTo>
                    <a:pt x="0" y="576280"/>
                  </a:lnTo>
                  <a:lnTo>
                    <a:pt x="0" y="0"/>
                  </a:lnTo>
                  <a:close/>
                </a:path>
              </a:pathLst>
            </a:cu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287" name="Google Shape;287;p7"/>
            <p:cNvSpPr/>
            <p:nvPr/>
          </p:nvSpPr>
          <p:spPr>
            <a:xfrm>
              <a:off x="5855576" y="1767814"/>
              <a:ext cx="502133" cy="568780"/>
            </a:xfrm>
            <a:custGeom>
              <a:avLst/>
              <a:gdLst/>
              <a:ahLst/>
              <a:cxnLst/>
              <a:rect l="l" t="t" r="r" b="b"/>
              <a:pathLst>
                <a:path w="502133" h="568780" extrusionOk="0">
                  <a:moveTo>
                    <a:pt x="0" y="0"/>
                  </a:moveTo>
                  <a:lnTo>
                    <a:pt x="502133" y="0"/>
                  </a:lnTo>
                  <a:lnTo>
                    <a:pt x="502133" y="568779"/>
                  </a:lnTo>
                  <a:lnTo>
                    <a:pt x="0" y="568779"/>
                  </a:lnTo>
                  <a:lnTo>
                    <a:pt x="0" y="0"/>
                  </a:lnTo>
                  <a:close/>
                </a:path>
              </a:pathLst>
            </a:custGeom>
            <a:blipFill rotWithShape="1">
              <a:blip r:embed="rId8">
                <a:alphaModFix/>
              </a:blip>
              <a:stretch>
                <a:fillRect l="-134769" b="-173605"/>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288" name="Google Shape;288;p7"/>
            <p:cNvSpPr/>
            <p:nvPr/>
          </p:nvSpPr>
          <p:spPr>
            <a:xfrm>
              <a:off x="4918281" y="2448221"/>
              <a:ext cx="432348" cy="534759"/>
            </a:xfrm>
            <a:custGeom>
              <a:avLst/>
              <a:gdLst/>
              <a:ahLst/>
              <a:cxnLst/>
              <a:rect l="l" t="t" r="r" b="b"/>
              <a:pathLst>
                <a:path w="432348" h="534759" extrusionOk="0">
                  <a:moveTo>
                    <a:pt x="0" y="0"/>
                  </a:moveTo>
                  <a:lnTo>
                    <a:pt x="432348" y="0"/>
                  </a:lnTo>
                  <a:lnTo>
                    <a:pt x="432348" y="534759"/>
                  </a:lnTo>
                  <a:lnTo>
                    <a:pt x="0" y="534759"/>
                  </a:lnTo>
                  <a:lnTo>
                    <a:pt x="0" y="0"/>
                  </a:lnTo>
                  <a:close/>
                </a:path>
              </a:pathLst>
            </a:custGeom>
            <a:blipFill rotWithShape="1">
              <a:blip r:embed="rId9">
                <a:alphaModFix/>
              </a:blip>
              <a:stretch>
                <a:fillRect l="-51176" r="-43787" b="-107745"/>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289" name="Google Shape;289;p7"/>
            <p:cNvSpPr/>
            <p:nvPr/>
          </p:nvSpPr>
          <p:spPr>
            <a:xfrm rot="-1417011">
              <a:off x="4373051" y="516052"/>
              <a:ext cx="351412" cy="212165"/>
            </a:xfrm>
            <a:custGeom>
              <a:avLst/>
              <a:gdLst/>
              <a:ahLst/>
              <a:cxnLst/>
              <a:rect l="l" t="t" r="r" b="b"/>
              <a:pathLst>
                <a:path w="351412" h="212165" extrusionOk="0">
                  <a:moveTo>
                    <a:pt x="0" y="0"/>
                  </a:moveTo>
                  <a:lnTo>
                    <a:pt x="351411" y="0"/>
                  </a:lnTo>
                  <a:lnTo>
                    <a:pt x="351411" y="212165"/>
                  </a:lnTo>
                  <a:lnTo>
                    <a:pt x="0" y="212165"/>
                  </a:lnTo>
                  <a:lnTo>
                    <a:pt x="0" y="0"/>
                  </a:lnTo>
                  <a:close/>
                </a:path>
              </a:pathLst>
            </a:cu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290" name="Google Shape;290;p7"/>
            <p:cNvSpPr/>
            <p:nvPr/>
          </p:nvSpPr>
          <p:spPr>
            <a:xfrm rot="3783220">
              <a:off x="5571269" y="405661"/>
              <a:ext cx="321718" cy="194237"/>
            </a:xfrm>
            <a:custGeom>
              <a:avLst/>
              <a:gdLst/>
              <a:ahLst/>
              <a:cxnLst/>
              <a:rect l="l" t="t" r="r" b="b"/>
              <a:pathLst>
                <a:path w="321718" h="194237" extrusionOk="0">
                  <a:moveTo>
                    <a:pt x="0" y="0"/>
                  </a:moveTo>
                  <a:lnTo>
                    <a:pt x="321718" y="0"/>
                  </a:lnTo>
                  <a:lnTo>
                    <a:pt x="321718" y="194237"/>
                  </a:lnTo>
                  <a:lnTo>
                    <a:pt x="0" y="194237"/>
                  </a:lnTo>
                  <a:lnTo>
                    <a:pt x="0" y="0"/>
                  </a:lnTo>
                  <a:close/>
                </a:path>
              </a:pathLst>
            </a:cu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291" name="Google Shape;291;p7"/>
            <p:cNvSpPr/>
            <p:nvPr/>
          </p:nvSpPr>
          <p:spPr>
            <a:xfrm rot="6843691">
              <a:off x="6192130" y="1503777"/>
              <a:ext cx="294334" cy="177704"/>
            </a:xfrm>
            <a:custGeom>
              <a:avLst/>
              <a:gdLst/>
              <a:ahLst/>
              <a:cxnLst/>
              <a:rect l="l" t="t" r="r" b="b"/>
              <a:pathLst>
                <a:path w="294334" h="177704" extrusionOk="0">
                  <a:moveTo>
                    <a:pt x="0" y="0"/>
                  </a:moveTo>
                  <a:lnTo>
                    <a:pt x="294334" y="0"/>
                  </a:lnTo>
                  <a:lnTo>
                    <a:pt x="294334" y="177704"/>
                  </a:lnTo>
                  <a:lnTo>
                    <a:pt x="0" y="177704"/>
                  </a:lnTo>
                  <a:lnTo>
                    <a:pt x="0" y="0"/>
                  </a:lnTo>
                  <a:close/>
                </a:path>
              </a:pathLst>
            </a:cu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292" name="Google Shape;292;p7"/>
            <p:cNvSpPr/>
            <p:nvPr/>
          </p:nvSpPr>
          <p:spPr>
            <a:xfrm rot="9459210">
              <a:off x="5584961" y="2510933"/>
              <a:ext cx="294334" cy="177704"/>
            </a:xfrm>
            <a:custGeom>
              <a:avLst/>
              <a:gdLst/>
              <a:ahLst/>
              <a:cxnLst/>
              <a:rect l="l" t="t" r="r" b="b"/>
              <a:pathLst>
                <a:path w="294334" h="177704" extrusionOk="0">
                  <a:moveTo>
                    <a:pt x="0" y="0"/>
                  </a:moveTo>
                  <a:lnTo>
                    <a:pt x="294334" y="0"/>
                  </a:lnTo>
                  <a:lnTo>
                    <a:pt x="294334" y="177704"/>
                  </a:lnTo>
                  <a:lnTo>
                    <a:pt x="0" y="177704"/>
                  </a:lnTo>
                  <a:lnTo>
                    <a:pt x="0" y="0"/>
                  </a:lnTo>
                  <a:close/>
                </a:path>
              </a:pathLst>
            </a:cu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293" name="Google Shape;293;p7"/>
            <p:cNvSpPr/>
            <p:nvPr/>
          </p:nvSpPr>
          <p:spPr>
            <a:xfrm rot="-7911701">
              <a:off x="4372299" y="2482740"/>
              <a:ext cx="294334" cy="177704"/>
            </a:xfrm>
            <a:custGeom>
              <a:avLst/>
              <a:gdLst/>
              <a:ahLst/>
              <a:cxnLst/>
              <a:rect l="l" t="t" r="r" b="b"/>
              <a:pathLst>
                <a:path w="294334" h="177704" extrusionOk="0">
                  <a:moveTo>
                    <a:pt x="0" y="0"/>
                  </a:moveTo>
                  <a:lnTo>
                    <a:pt x="294335" y="0"/>
                  </a:lnTo>
                  <a:lnTo>
                    <a:pt x="294335" y="177705"/>
                  </a:lnTo>
                  <a:lnTo>
                    <a:pt x="0" y="177705"/>
                  </a:lnTo>
                  <a:lnTo>
                    <a:pt x="0" y="0"/>
                  </a:lnTo>
                  <a:close/>
                </a:path>
              </a:pathLst>
            </a:cu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294" name="Google Shape;294;p7"/>
            <p:cNvSpPr/>
            <p:nvPr/>
          </p:nvSpPr>
          <p:spPr>
            <a:xfrm rot="-3906374">
              <a:off x="3872696" y="1498694"/>
              <a:ext cx="253548" cy="153079"/>
            </a:xfrm>
            <a:custGeom>
              <a:avLst/>
              <a:gdLst/>
              <a:ahLst/>
              <a:cxnLst/>
              <a:rect l="l" t="t" r="r" b="b"/>
              <a:pathLst>
                <a:path w="253548" h="153079" extrusionOk="0">
                  <a:moveTo>
                    <a:pt x="0" y="0"/>
                  </a:moveTo>
                  <a:lnTo>
                    <a:pt x="253548" y="0"/>
                  </a:lnTo>
                  <a:lnTo>
                    <a:pt x="253548" y="153080"/>
                  </a:lnTo>
                  <a:lnTo>
                    <a:pt x="0" y="153080"/>
                  </a:lnTo>
                  <a:lnTo>
                    <a:pt x="0" y="0"/>
                  </a:lnTo>
                  <a:close/>
                </a:path>
              </a:pathLst>
            </a:cu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295" name="Google Shape;295;p7"/>
            <p:cNvSpPr/>
            <p:nvPr/>
          </p:nvSpPr>
          <p:spPr>
            <a:xfrm rot="5302297">
              <a:off x="2520263" y="1072575"/>
              <a:ext cx="679788" cy="937639"/>
            </a:xfrm>
            <a:custGeom>
              <a:avLst/>
              <a:gdLst/>
              <a:ahLst/>
              <a:cxnLst/>
              <a:rect l="l" t="t" r="r" b="b"/>
              <a:pathLst>
                <a:path w="679788" h="937639" extrusionOk="0">
                  <a:moveTo>
                    <a:pt x="0" y="0"/>
                  </a:moveTo>
                  <a:lnTo>
                    <a:pt x="679788" y="0"/>
                  </a:lnTo>
                  <a:lnTo>
                    <a:pt x="679788" y="937638"/>
                  </a:lnTo>
                  <a:lnTo>
                    <a:pt x="0" y="937638"/>
                  </a:lnTo>
                  <a:lnTo>
                    <a:pt x="0" y="0"/>
                  </a:lnTo>
                  <a:close/>
                </a:path>
              </a:pathLst>
            </a:cu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grpSp>
      <p:sp>
        <p:nvSpPr>
          <p:cNvPr id="296" name="Google Shape;296;p7"/>
          <p:cNvSpPr txBox="1"/>
          <p:nvPr/>
        </p:nvSpPr>
        <p:spPr>
          <a:xfrm>
            <a:off x="6685278" y="2987882"/>
            <a:ext cx="5922512" cy="493734"/>
          </a:xfrm>
          <a:prstGeom prst="rect">
            <a:avLst/>
          </a:prstGeom>
          <a:noFill/>
          <a:ln>
            <a:noFill/>
          </a:ln>
        </p:spPr>
        <p:txBody>
          <a:bodyPr spcFirstLastPara="1" wrap="square" lIns="0" tIns="0" rIns="0" bIns="0" anchor="t" anchorCtr="0">
            <a:spAutoFit/>
          </a:bodyPr>
          <a:lstStyle/>
          <a:p>
            <a:pPr marL="0" marR="0" lvl="0" indent="0" algn="ctr" rtl="0">
              <a:lnSpc>
                <a:spcPct val="102987"/>
              </a:lnSpc>
              <a:spcBef>
                <a:spcPts val="0"/>
              </a:spcBef>
              <a:spcAft>
                <a:spcPts val="0"/>
              </a:spcAft>
              <a:buNone/>
            </a:pPr>
            <a:r>
              <a:rPr lang="en-US" sz="3381" b="1">
                <a:solidFill>
                  <a:srgbClr val="000000"/>
                </a:solidFill>
                <a:latin typeface="Poppins"/>
                <a:ea typeface="Poppins"/>
                <a:cs typeface="Poppins"/>
                <a:sym typeface="Poppins"/>
              </a:rPr>
              <a:t>Parental Support:</a:t>
            </a:r>
            <a:endParaRPr/>
          </a:p>
        </p:txBody>
      </p:sp>
      <p:sp>
        <p:nvSpPr>
          <p:cNvPr id="297" name="Google Shape;297;p7"/>
          <p:cNvSpPr txBox="1"/>
          <p:nvPr/>
        </p:nvSpPr>
        <p:spPr>
          <a:xfrm>
            <a:off x="5883439" y="7697929"/>
            <a:ext cx="6724350" cy="2441309"/>
          </a:xfrm>
          <a:prstGeom prst="rect">
            <a:avLst/>
          </a:prstGeom>
          <a:noFill/>
          <a:ln>
            <a:noFill/>
          </a:ln>
        </p:spPr>
        <p:txBody>
          <a:bodyPr spcFirstLastPara="1" wrap="square" lIns="0" tIns="0" rIns="0" bIns="0" anchor="t" anchorCtr="0">
            <a:spAutoFit/>
          </a:bodyPr>
          <a:lstStyle/>
          <a:p>
            <a:pPr marL="0" marR="0" lvl="0" indent="0" algn="l" rtl="0">
              <a:lnSpc>
                <a:spcPct val="139988"/>
              </a:lnSpc>
              <a:spcBef>
                <a:spcPts val="0"/>
              </a:spcBef>
              <a:spcAft>
                <a:spcPts val="0"/>
              </a:spcAft>
              <a:buNone/>
            </a:pPr>
            <a:r>
              <a:rPr lang="en-US" sz="1693" b="1" dirty="0">
                <a:solidFill>
                  <a:srgbClr val="000000"/>
                </a:solidFill>
                <a:latin typeface="Arial"/>
                <a:ea typeface="Arial"/>
                <a:cs typeface="Arial"/>
                <a:sym typeface="Arial"/>
              </a:rPr>
              <a:t>Multi-Agency Collaboration:</a:t>
            </a:r>
            <a:endParaRPr dirty="0"/>
          </a:p>
          <a:p>
            <a:pPr marL="365538" marR="0" lvl="1" indent="-182769" algn="l" rtl="0">
              <a:lnSpc>
                <a:spcPct val="139988"/>
              </a:lnSpc>
              <a:spcBef>
                <a:spcPts val="0"/>
              </a:spcBef>
              <a:spcAft>
                <a:spcPts val="0"/>
              </a:spcAft>
              <a:buClr>
                <a:srgbClr val="000000"/>
              </a:buClr>
              <a:buSzPts val="1693"/>
              <a:buFont typeface="Arial"/>
              <a:buChar char="•"/>
            </a:pPr>
            <a:r>
              <a:rPr lang="en-US" sz="1693" b="0" i="0" u="none" strike="noStrike" cap="none" dirty="0">
                <a:solidFill>
                  <a:srgbClr val="000000"/>
                </a:solidFill>
                <a:latin typeface="Arial"/>
                <a:ea typeface="Arial"/>
                <a:cs typeface="Arial"/>
                <a:sym typeface="Arial"/>
              </a:rPr>
              <a:t>Health Visitors/GP: Expedite mental health support for maternal PPD.</a:t>
            </a:r>
            <a:endParaRPr dirty="0"/>
          </a:p>
          <a:p>
            <a:pPr marL="365538" marR="0" lvl="1" indent="-182769" algn="l" rtl="0">
              <a:lnSpc>
                <a:spcPct val="139988"/>
              </a:lnSpc>
              <a:spcBef>
                <a:spcPts val="0"/>
              </a:spcBef>
              <a:spcAft>
                <a:spcPts val="0"/>
              </a:spcAft>
              <a:buClr>
                <a:srgbClr val="000000"/>
              </a:buClr>
              <a:buSzPts val="1693"/>
              <a:buFont typeface="Arial"/>
              <a:buChar char="•"/>
            </a:pPr>
            <a:r>
              <a:rPr lang="en-US" sz="1693" b="0" i="0" u="none" strike="noStrike" cap="none" dirty="0">
                <a:solidFill>
                  <a:srgbClr val="000000"/>
                </a:solidFill>
                <a:latin typeface="Arial"/>
                <a:ea typeface="Arial"/>
                <a:cs typeface="Arial"/>
                <a:sym typeface="Arial"/>
              </a:rPr>
              <a:t>Children’s Centre: Offer "Stay and Play" sessions to model sensitive parenting and build maternal confidence.</a:t>
            </a:r>
            <a:endParaRPr dirty="0"/>
          </a:p>
          <a:p>
            <a:pPr marL="365538" marR="0" lvl="1" indent="-182769" algn="l" rtl="0">
              <a:lnSpc>
                <a:spcPct val="139988"/>
              </a:lnSpc>
              <a:spcBef>
                <a:spcPts val="0"/>
              </a:spcBef>
              <a:spcAft>
                <a:spcPts val="0"/>
              </a:spcAft>
              <a:buClr>
                <a:srgbClr val="000000"/>
              </a:buClr>
              <a:buSzPts val="1693"/>
              <a:buFont typeface="Arial"/>
              <a:buChar char="•"/>
            </a:pPr>
            <a:r>
              <a:rPr lang="en-US" sz="1693" b="0" i="0" u="none" strike="noStrike" cap="none" dirty="0">
                <a:solidFill>
                  <a:srgbClr val="000000"/>
                </a:solidFill>
                <a:latin typeface="Arial"/>
                <a:ea typeface="Arial"/>
                <a:cs typeface="Arial"/>
                <a:sym typeface="Arial"/>
              </a:rPr>
              <a:t>Community Networks: Connect the family to local community groups to combat social isolation in London.</a:t>
            </a:r>
            <a:endParaRPr dirty="0"/>
          </a:p>
          <a:p>
            <a:pPr marL="0" marR="0" lvl="0" indent="0" algn="l" rtl="0">
              <a:lnSpc>
                <a:spcPct val="139988"/>
              </a:lnSpc>
              <a:spcBef>
                <a:spcPts val="0"/>
              </a:spcBef>
              <a:spcAft>
                <a:spcPts val="0"/>
              </a:spcAft>
              <a:buNone/>
            </a:pPr>
            <a:endParaRPr sz="1693" dirty="0">
              <a:solidFill>
                <a:srgbClr val="000000"/>
              </a:solidFill>
              <a:latin typeface="Arial"/>
              <a:ea typeface="Arial"/>
              <a:cs typeface="Arial"/>
              <a:sym typeface="Arial"/>
            </a:endParaRPr>
          </a:p>
        </p:txBody>
      </p:sp>
      <p:sp>
        <p:nvSpPr>
          <p:cNvPr id="298" name="Google Shape;298;p7"/>
          <p:cNvSpPr txBox="1"/>
          <p:nvPr/>
        </p:nvSpPr>
        <p:spPr>
          <a:xfrm>
            <a:off x="4492060" y="6040750"/>
            <a:ext cx="2990151" cy="679015"/>
          </a:xfrm>
          <a:prstGeom prst="rect">
            <a:avLst/>
          </a:prstGeom>
          <a:noFill/>
          <a:ln>
            <a:noFill/>
          </a:ln>
        </p:spPr>
        <p:txBody>
          <a:bodyPr spcFirstLastPara="1" wrap="square" lIns="0" tIns="0" rIns="0" bIns="0" anchor="t" anchorCtr="0">
            <a:spAutoFit/>
          </a:bodyPr>
          <a:lstStyle/>
          <a:p>
            <a:pPr marL="0" marR="0" lvl="0" indent="0" algn="ctr" rtl="0">
              <a:lnSpc>
                <a:spcPct val="140051"/>
              </a:lnSpc>
              <a:spcBef>
                <a:spcPts val="0"/>
              </a:spcBef>
              <a:spcAft>
                <a:spcPts val="0"/>
              </a:spcAft>
              <a:buNone/>
            </a:pPr>
            <a:r>
              <a:rPr lang="en-US" sz="1960">
                <a:solidFill>
                  <a:srgbClr val="000000"/>
                </a:solidFill>
                <a:latin typeface="Arial"/>
                <a:ea typeface="Arial"/>
                <a:cs typeface="Arial"/>
                <a:sym typeface="Arial"/>
              </a:rPr>
              <a:t>Past: </a:t>
            </a:r>
            <a:endParaRPr/>
          </a:p>
          <a:p>
            <a:pPr marL="0" marR="0" lvl="0" indent="0" algn="ctr" rtl="0">
              <a:lnSpc>
                <a:spcPct val="140051"/>
              </a:lnSpc>
              <a:spcBef>
                <a:spcPts val="0"/>
              </a:spcBef>
              <a:spcAft>
                <a:spcPts val="0"/>
              </a:spcAft>
              <a:buNone/>
            </a:pPr>
            <a:r>
              <a:rPr lang="en-US" sz="1960">
                <a:solidFill>
                  <a:srgbClr val="000000"/>
                </a:solidFill>
                <a:latin typeface="Arial"/>
                <a:ea typeface="Arial"/>
                <a:cs typeface="Arial"/>
                <a:sym typeface="Arial"/>
              </a:rPr>
              <a:t>Isolated Dyad</a:t>
            </a:r>
            <a:endParaRPr/>
          </a:p>
        </p:txBody>
      </p:sp>
      <p:sp>
        <p:nvSpPr>
          <p:cNvPr id="299" name="Google Shape;299;p7"/>
          <p:cNvSpPr txBox="1"/>
          <p:nvPr/>
        </p:nvSpPr>
        <p:spPr>
          <a:xfrm>
            <a:off x="7056887" y="6572511"/>
            <a:ext cx="2990151" cy="679015"/>
          </a:xfrm>
          <a:prstGeom prst="rect">
            <a:avLst/>
          </a:prstGeom>
          <a:noFill/>
          <a:ln>
            <a:noFill/>
          </a:ln>
        </p:spPr>
        <p:txBody>
          <a:bodyPr spcFirstLastPara="1" wrap="square" lIns="0" tIns="0" rIns="0" bIns="0" anchor="t" anchorCtr="0">
            <a:spAutoFit/>
          </a:bodyPr>
          <a:lstStyle/>
          <a:p>
            <a:pPr marL="0" marR="0" lvl="0" indent="0" algn="ctr" rtl="0">
              <a:lnSpc>
                <a:spcPct val="140051"/>
              </a:lnSpc>
              <a:spcBef>
                <a:spcPts val="0"/>
              </a:spcBef>
              <a:spcAft>
                <a:spcPts val="0"/>
              </a:spcAft>
              <a:buNone/>
            </a:pPr>
            <a:r>
              <a:rPr lang="en-US" sz="1960">
                <a:solidFill>
                  <a:srgbClr val="000000"/>
                </a:solidFill>
                <a:latin typeface="Arial"/>
                <a:ea typeface="Arial"/>
                <a:cs typeface="Arial"/>
                <a:sym typeface="Arial"/>
              </a:rPr>
              <a:t>Integrated Mother-child network</a:t>
            </a:r>
            <a:endParaRPr/>
          </a:p>
        </p:txBody>
      </p:sp>
      <p:grpSp>
        <p:nvGrpSpPr>
          <p:cNvPr id="300" name="Google Shape;300;p7"/>
          <p:cNvGrpSpPr/>
          <p:nvPr/>
        </p:nvGrpSpPr>
        <p:grpSpPr>
          <a:xfrm>
            <a:off x="9850877" y="4100741"/>
            <a:ext cx="4198350" cy="2286636"/>
            <a:chOff x="0" y="0"/>
            <a:chExt cx="5597799" cy="3048848"/>
          </a:xfrm>
        </p:grpSpPr>
        <p:sp>
          <p:nvSpPr>
            <p:cNvPr id="301" name="Google Shape;301;p7"/>
            <p:cNvSpPr/>
            <p:nvPr/>
          </p:nvSpPr>
          <p:spPr>
            <a:xfrm>
              <a:off x="2478918" y="493104"/>
              <a:ext cx="1165328" cy="1184578"/>
            </a:xfrm>
            <a:custGeom>
              <a:avLst/>
              <a:gdLst/>
              <a:ahLst/>
              <a:cxnLst/>
              <a:rect l="l" t="t" r="r" b="b"/>
              <a:pathLst>
                <a:path w="1165328" h="1184578" extrusionOk="0">
                  <a:moveTo>
                    <a:pt x="0" y="0"/>
                  </a:moveTo>
                  <a:lnTo>
                    <a:pt x="1165329" y="0"/>
                  </a:lnTo>
                  <a:lnTo>
                    <a:pt x="1165329" y="1184578"/>
                  </a:lnTo>
                  <a:lnTo>
                    <a:pt x="0" y="1184578"/>
                  </a:lnTo>
                  <a:lnTo>
                    <a:pt x="0" y="0"/>
                  </a:lnTo>
                  <a:close/>
                </a:path>
              </a:pathLst>
            </a:custGeom>
            <a:blipFill rotWithShape="1">
              <a:blip r:embed="rId10">
                <a:alphaModFix/>
              </a:blip>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302" name="Google Shape;302;p7"/>
            <p:cNvSpPr/>
            <p:nvPr/>
          </p:nvSpPr>
          <p:spPr>
            <a:xfrm>
              <a:off x="885015" y="44568"/>
              <a:ext cx="1128479" cy="1187873"/>
            </a:xfrm>
            <a:custGeom>
              <a:avLst/>
              <a:gdLst/>
              <a:ahLst/>
              <a:cxnLst/>
              <a:rect l="l" t="t" r="r" b="b"/>
              <a:pathLst>
                <a:path w="1128479" h="1187873" extrusionOk="0">
                  <a:moveTo>
                    <a:pt x="0" y="0"/>
                  </a:moveTo>
                  <a:lnTo>
                    <a:pt x="1128479" y="0"/>
                  </a:lnTo>
                  <a:lnTo>
                    <a:pt x="1128479" y="1187872"/>
                  </a:lnTo>
                  <a:lnTo>
                    <a:pt x="0" y="1187872"/>
                  </a:lnTo>
                  <a:lnTo>
                    <a:pt x="0" y="0"/>
                  </a:lnTo>
                  <a:close/>
                </a:path>
              </a:pathLst>
            </a:cu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303" name="Google Shape;303;p7"/>
            <p:cNvSpPr/>
            <p:nvPr/>
          </p:nvSpPr>
          <p:spPr>
            <a:xfrm>
              <a:off x="1138351" y="339783"/>
              <a:ext cx="597442" cy="597442"/>
            </a:xfrm>
            <a:custGeom>
              <a:avLst/>
              <a:gdLst/>
              <a:ahLst/>
              <a:cxnLst/>
              <a:rect l="l" t="t" r="r" b="b"/>
              <a:pathLst>
                <a:path w="597442" h="597442" extrusionOk="0">
                  <a:moveTo>
                    <a:pt x="0" y="0"/>
                  </a:moveTo>
                  <a:lnTo>
                    <a:pt x="597443" y="0"/>
                  </a:lnTo>
                  <a:lnTo>
                    <a:pt x="597443" y="597442"/>
                  </a:lnTo>
                  <a:lnTo>
                    <a:pt x="0" y="597442"/>
                  </a:lnTo>
                  <a:lnTo>
                    <a:pt x="0" y="0"/>
                  </a:lnTo>
                  <a:close/>
                </a:path>
              </a:pathLst>
            </a:cu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304" name="Google Shape;304;p7"/>
            <p:cNvSpPr txBox="1"/>
            <p:nvPr/>
          </p:nvSpPr>
          <p:spPr>
            <a:xfrm>
              <a:off x="866523" y="334303"/>
              <a:ext cx="1227826" cy="554664"/>
            </a:xfrm>
            <a:prstGeom prst="rect">
              <a:avLst/>
            </a:prstGeom>
            <a:noFill/>
            <a:ln>
              <a:noFill/>
            </a:ln>
          </p:spPr>
          <p:txBody>
            <a:bodyPr spcFirstLastPara="1" wrap="square" lIns="0" tIns="0" rIns="0" bIns="0" anchor="t" anchorCtr="0">
              <a:spAutoFit/>
            </a:bodyPr>
            <a:lstStyle/>
            <a:p>
              <a:pPr marL="0" marR="0" lvl="0" indent="0" algn="ctr" rtl="0">
                <a:lnSpc>
                  <a:spcPct val="139936"/>
                </a:lnSpc>
                <a:spcBef>
                  <a:spcPts val="0"/>
                </a:spcBef>
                <a:spcAft>
                  <a:spcPts val="0"/>
                </a:spcAft>
                <a:buNone/>
              </a:pPr>
              <a:r>
                <a:rPr lang="en-US" sz="1252">
                  <a:solidFill>
                    <a:srgbClr val="FFFFFF"/>
                  </a:solidFill>
                  <a:latin typeface="Arial"/>
                  <a:ea typeface="Arial"/>
                  <a:cs typeface="Arial"/>
                  <a:sym typeface="Arial"/>
                </a:rPr>
                <a:t>Social</a:t>
              </a:r>
              <a:endParaRPr/>
            </a:p>
            <a:p>
              <a:pPr marL="0" marR="0" lvl="0" indent="0" algn="ctr" rtl="0">
                <a:lnSpc>
                  <a:spcPct val="139936"/>
                </a:lnSpc>
                <a:spcBef>
                  <a:spcPts val="0"/>
                </a:spcBef>
                <a:spcAft>
                  <a:spcPts val="0"/>
                </a:spcAft>
                <a:buNone/>
              </a:pPr>
              <a:r>
                <a:rPr lang="en-US" sz="1252">
                  <a:solidFill>
                    <a:srgbClr val="FFFFFF"/>
                  </a:solidFill>
                  <a:latin typeface="Arial"/>
                  <a:ea typeface="Arial"/>
                  <a:cs typeface="Arial"/>
                  <a:sym typeface="Arial"/>
                </a:rPr>
                <a:t>Services</a:t>
              </a:r>
              <a:endParaRPr/>
            </a:p>
          </p:txBody>
        </p:sp>
        <p:sp>
          <p:nvSpPr>
            <p:cNvPr id="305" name="Google Shape;305;p7"/>
            <p:cNvSpPr/>
            <p:nvPr/>
          </p:nvSpPr>
          <p:spPr>
            <a:xfrm>
              <a:off x="972619" y="1860975"/>
              <a:ext cx="1128479" cy="1187873"/>
            </a:xfrm>
            <a:custGeom>
              <a:avLst/>
              <a:gdLst/>
              <a:ahLst/>
              <a:cxnLst/>
              <a:rect l="l" t="t" r="r" b="b"/>
              <a:pathLst>
                <a:path w="1128479" h="1187873" extrusionOk="0">
                  <a:moveTo>
                    <a:pt x="0" y="0"/>
                  </a:moveTo>
                  <a:lnTo>
                    <a:pt x="1128479" y="0"/>
                  </a:lnTo>
                  <a:lnTo>
                    <a:pt x="1128479" y="1187872"/>
                  </a:lnTo>
                  <a:lnTo>
                    <a:pt x="0" y="1187872"/>
                  </a:lnTo>
                  <a:lnTo>
                    <a:pt x="0" y="0"/>
                  </a:lnTo>
                  <a:close/>
                </a:path>
              </a:pathLst>
            </a:cu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306" name="Google Shape;306;p7"/>
            <p:cNvSpPr/>
            <p:nvPr/>
          </p:nvSpPr>
          <p:spPr>
            <a:xfrm>
              <a:off x="1225956" y="2156190"/>
              <a:ext cx="597442" cy="597442"/>
            </a:xfrm>
            <a:custGeom>
              <a:avLst/>
              <a:gdLst/>
              <a:ahLst/>
              <a:cxnLst/>
              <a:rect l="l" t="t" r="r" b="b"/>
              <a:pathLst>
                <a:path w="597442" h="597442" extrusionOk="0">
                  <a:moveTo>
                    <a:pt x="0" y="0"/>
                  </a:moveTo>
                  <a:lnTo>
                    <a:pt x="597442" y="0"/>
                  </a:lnTo>
                  <a:lnTo>
                    <a:pt x="597442" y="597442"/>
                  </a:lnTo>
                  <a:lnTo>
                    <a:pt x="0" y="597442"/>
                  </a:lnTo>
                  <a:lnTo>
                    <a:pt x="0" y="0"/>
                  </a:lnTo>
                  <a:close/>
                </a:path>
              </a:pathLst>
            </a:cu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307" name="Google Shape;307;p7"/>
            <p:cNvSpPr txBox="1"/>
            <p:nvPr/>
          </p:nvSpPr>
          <p:spPr>
            <a:xfrm>
              <a:off x="954128" y="2075379"/>
              <a:ext cx="1227826" cy="740015"/>
            </a:xfrm>
            <a:prstGeom prst="rect">
              <a:avLst/>
            </a:prstGeom>
            <a:noFill/>
            <a:ln>
              <a:noFill/>
            </a:ln>
          </p:spPr>
          <p:txBody>
            <a:bodyPr spcFirstLastPara="1" wrap="square" lIns="0" tIns="0" rIns="0" bIns="0" anchor="t" anchorCtr="0">
              <a:spAutoFit/>
            </a:bodyPr>
            <a:lstStyle/>
            <a:p>
              <a:pPr marL="0" marR="0" lvl="0" indent="0" algn="ctr" rtl="0">
                <a:lnSpc>
                  <a:spcPct val="140000"/>
                </a:lnSpc>
                <a:spcBef>
                  <a:spcPts val="0"/>
                </a:spcBef>
                <a:spcAft>
                  <a:spcPts val="0"/>
                </a:spcAft>
                <a:buNone/>
              </a:pPr>
              <a:r>
                <a:rPr lang="en-US" sz="1120">
                  <a:solidFill>
                    <a:srgbClr val="FFFFFF"/>
                  </a:solidFill>
                  <a:latin typeface="Arial"/>
                  <a:ea typeface="Arial"/>
                  <a:cs typeface="Arial"/>
                  <a:sym typeface="Arial"/>
                </a:rPr>
                <a:t>Early </a:t>
              </a:r>
              <a:endParaRPr/>
            </a:p>
            <a:p>
              <a:pPr marL="0" marR="0" lvl="0" indent="0" algn="ctr" rtl="0">
                <a:lnSpc>
                  <a:spcPct val="140000"/>
                </a:lnSpc>
                <a:spcBef>
                  <a:spcPts val="0"/>
                </a:spcBef>
                <a:spcAft>
                  <a:spcPts val="0"/>
                </a:spcAft>
                <a:buNone/>
              </a:pPr>
              <a:r>
                <a:rPr lang="en-US" sz="1120">
                  <a:solidFill>
                    <a:srgbClr val="FFFFFF"/>
                  </a:solidFill>
                  <a:latin typeface="Arial"/>
                  <a:ea typeface="Arial"/>
                  <a:cs typeface="Arial"/>
                  <a:sym typeface="Arial"/>
                </a:rPr>
                <a:t>years education</a:t>
              </a:r>
              <a:endParaRPr/>
            </a:p>
          </p:txBody>
        </p:sp>
        <p:sp>
          <p:nvSpPr>
            <p:cNvPr id="308" name="Google Shape;308;p7"/>
            <p:cNvSpPr/>
            <p:nvPr/>
          </p:nvSpPr>
          <p:spPr>
            <a:xfrm>
              <a:off x="18491" y="991412"/>
              <a:ext cx="1128479" cy="1187873"/>
            </a:xfrm>
            <a:custGeom>
              <a:avLst/>
              <a:gdLst/>
              <a:ahLst/>
              <a:cxnLst/>
              <a:rect l="l" t="t" r="r" b="b"/>
              <a:pathLst>
                <a:path w="1128479" h="1187873" extrusionOk="0">
                  <a:moveTo>
                    <a:pt x="0" y="0"/>
                  </a:moveTo>
                  <a:lnTo>
                    <a:pt x="1128479" y="0"/>
                  </a:lnTo>
                  <a:lnTo>
                    <a:pt x="1128479" y="1187872"/>
                  </a:lnTo>
                  <a:lnTo>
                    <a:pt x="0" y="1187872"/>
                  </a:lnTo>
                  <a:lnTo>
                    <a:pt x="0" y="0"/>
                  </a:lnTo>
                  <a:close/>
                </a:path>
              </a:pathLst>
            </a:cu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309" name="Google Shape;309;p7"/>
            <p:cNvSpPr/>
            <p:nvPr/>
          </p:nvSpPr>
          <p:spPr>
            <a:xfrm>
              <a:off x="271828" y="1286627"/>
              <a:ext cx="597442" cy="597442"/>
            </a:xfrm>
            <a:custGeom>
              <a:avLst/>
              <a:gdLst/>
              <a:ahLst/>
              <a:cxnLst/>
              <a:rect l="l" t="t" r="r" b="b"/>
              <a:pathLst>
                <a:path w="597442" h="597442" extrusionOk="0">
                  <a:moveTo>
                    <a:pt x="0" y="0"/>
                  </a:moveTo>
                  <a:lnTo>
                    <a:pt x="597442" y="0"/>
                  </a:lnTo>
                  <a:lnTo>
                    <a:pt x="597442" y="597442"/>
                  </a:lnTo>
                  <a:lnTo>
                    <a:pt x="0" y="597442"/>
                  </a:lnTo>
                  <a:lnTo>
                    <a:pt x="0" y="0"/>
                  </a:lnTo>
                  <a:close/>
                </a:path>
              </a:pathLst>
            </a:cu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310" name="Google Shape;310;p7"/>
            <p:cNvSpPr txBox="1"/>
            <p:nvPr/>
          </p:nvSpPr>
          <p:spPr>
            <a:xfrm>
              <a:off x="0" y="1281147"/>
              <a:ext cx="1227827" cy="593924"/>
            </a:xfrm>
            <a:prstGeom prst="rect">
              <a:avLst/>
            </a:prstGeom>
            <a:noFill/>
            <a:ln>
              <a:noFill/>
            </a:ln>
          </p:spPr>
          <p:txBody>
            <a:bodyPr spcFirstLastPara="1" wrap="square" lIns="0" tIns="0" rIns="0" bIns="0" anchor="t" anchorCtr="0">
              <a:spAutoFit/>
            </a:bodyPr>
            <a:lstStyle/>
            <a:p>
              <a:pPr marL="0" marR="0" lvl="0" indent="0" algn="ctr" rtl="0">
                <a:lnSpc>
                  <a:spcPct val="139936"/>
                </a:lnSpc>
                <a:spcBef>
                  <a:spcPts val="0"/>
                </a:spcBef>
                <a:spcAft>
                  <a:spcPts val="0"/>
                </a:spcAft>
                <a:buNone/>
              </a:pPr>
              <a:r>
                <a:rPr lang="en-US" sz="1252">
                  <a:solidFill>
                    <a:srgbClr val="FFFFFF"/>
                  </a:solidFill>
                  <a:latin typeface="Arial"/>
                  <a:ea typeface="Arial"/>
                  <a:cs typeface="Arial"/>
                  <a:sym typeface="Arial"/>
                </a:rPr>
                <a:t>Health-</a:t>
              </a:r>
              <a:endParaRPr/>
            </a:p>
            <a:p>
              <a:pPr marL="0" marR="0" lvl="0" indent="0" algn="ctr" rtl="0">
                <a:lnSpc>
                  <a:spcPct val="139936"/>
                </a:lnSpc>
                <a:spcBef>
                  <a:spcPts val="0"/>
                </a:spcBef>
                <a:spcAft>
                  <a:spcPts val="0"/>
                </a:spcAft>
                <a:buNone/>
              </a:pPr>
              <a:r>
                <a:rPr lang="en-US" sz="1252">
                  <a:solidFill>
                    <a:srgbClr val="FFFFFF"/>
                  </a:solidFill>
                  <a:latin typeface="Arial"/>
                  <a:ea typeface="Arial"/>
                  <a:cs typeface="Arial"/>
                  <a:sym typeface="Arial"/>
                </a:rPr>
                <a:t>care</a:t>
              </a:r>
              <a:endParaRPr/>
            </a:p>
          </p:txBody>
        </p:sp>
        <p:sp>
          <p:nvSpPr>
            <p:cNvPr id="311" name="Google Shape;311;p7"/>
            <p:cNvSpPr/>
            <p:nvPr/>
          </p:nvSpPr>
          <p:spPr>
            <a:xfrm>
              <a:off x="4388464" y="0"/>
              <a:ext cx="1128479" cy="1187873"/>
            </a:xfrm>
            <a:custGeom>
              <a:avLst/>
              <a:gdLst/>
              <a:ahLst/>
              <a:cxnLst/>
              <a:rect l="l" t="t" r="r" b="b"/>
              <a:pathLst>
                <a:path w="1128479" h="1187873" extrusionOk="0">
                  <a:moveTo>
                    <a:pt x="0" y="0"/>
                  </a:moveTo>
                  <a:lnTo>
                    <a:pt x="1128479" y="0"/>
                  </a:lnTo>
                  <a:lnTo>
                    <a:pt x="1128479" y="1187873"/>
                  </a:lnTo>
                  <a:lnTo>
                    <a:pt x="0" y="1187873"/>
                  </a:lnTo>
                  <a:lnTo>
                    <a:pt x="0" y="0"/>
                  </a:lnTo>
                  <a:close/>
                </a:path>
              </a:pathLst>
            </a:cu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312" name="Google Shape;312;p7"/>
            <p:cNvSpPr/>
            <p:nvPr/>
          </p:nvSpPr>
          <p:spPr>
            <a:xfrm>
              <a:off x="4641800" y="295215"/>
              <a:ext cx="597442" cy="597442"/>
            </a:xfrm>
            <a:custGeom>
              <a:avLst/>
              <a:gdLst/>
              <a:ahLst/>
              <a:cxnLst/>
              <a:rect l="l" t="t" r="r" b="b"/>
              <a:pathLst>
                <a:path w="597442" h="597442" extrusionOk="0">
                  <a:moveTo>
                    <a:pt x="0" y="0"/>
                  </a:moveTo>
                  <a:lnTo>
                    <a:pt x="597443" y="0"/>
                  </a:lnTo>
                  <a:lnTo>
                    <a:pt x="597443" y="597443"/>
                  </a:lnTo>
                  <a:lnTo>
                    <a:pt x="0" y="597443"/>
                  </a:lnTo>
                  <a:lnTo>
                    <a:pt x="0" y="0"/>
                  </a:lnTo>
                  <a:close/>
                </a:path>
              </a:pathLst>
            </a:cu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313" name="Google Shape;313;p7"/>
            <p:cNvSpPr txBox="1"/>
            <p:nvPr/>
          </p:nvSpPr>
          <p:spPr>
            <a:xfrm>
              <a:off x="4369973" y="299260"/>
              <a:ext cx="1227826" cy="487045"/>
            </a:xfrm>
            <a:prstGeom prst="rect">
              <a:avLst/>
            </a:prstGeom>
            <a:noFill/>
            <a:ln>
              <a:noFill/>
            </a:ln>
          </p:spPr>
          <p:txBody>
            <a:bodyPr spcFirstLastPara="1" wrap="square" lIns="0" tIns="0" rIns="0" bIns="0" anchor="t" anchorCtr="0">
              <a:spAutoFit/>
            </a:bodyPr>
            <a:lstStyle/>
            <a:p>
              <a:pPr marL="0" marR="0" lvl="0" indent="0" algn="ctr" rtl="0">
                <a:lnSpc>
                  <a:spcPct val="140000"/>
                </a:lnSpc>
                <a:spcBef>
                  <a:spcPts val="0"/>
                </a:spcBef>
                <a:spcAft>
                  <a:spcPts val="0"/>
                </a:spcAft>
                <a:buNone/>
              </a:pPr>
              <a:r>
                <a:rPr lang="en-US" sz="1120">
                  <a:solidFill>
                    <a:srgbClr val="FFFFFF"/>
                  </a:solidFill>
                  <a:latin typeface="Arial"/>
                  <a:ea typeface="Arial"/>
                  <a:cs typeface="Arial"/>
                  <a:sym typeface="Arial"/>
                </a:rPr>
                <a:t>Community Center</a:t>
              </a:r>
              <a:endParaRPr/>
            </a:p>
          </p:txBody>
        </p:sp>
        <p:sp>
          <p:nvSpPr>
            <p:cNvPr id="314" name="Google Shape;314;p7"/>
            <p:cNvSpPr/>
            <p:nvPr/>
          </p:nvSpPr>
          <p:spPr>
            <a:xfrm>
              <a:off x="4357282" y="1627521"/>
              <a:ext cx="1128479" cy="1187873"/>
            </a:xfrm>
            <a:custGeom>
              <a:avLst/>
              <a:gdLst/>
              <a:ahLst/>
              <a:cxnLst/>
              <a:rect l="l" t="t" r="r" b="b"/>
              <a:pathLst>
                <a:path w="1128479" h="1187873" extrusionOk="0">
                  <a:moveTo>
                    <a:pt x="0" y="0"/>
                  </a:moveTo>
                  <a:lnTo>
                    <a:pt x="1128479" y="0"/>
                  </a:lnTo>
                  <a:lnTo>
                    <a:pt x="1128479" y="1187872"/>
                  </a:lnTo>
                  <a:lnTo>
                    <a:pt x="0" y="1187872"/>
                  </a:lnTo>
                  <a:lnTo>
                    <a:pt x="0" y="0"/>
                  </a:lnTo>
                  <a:close/>
                </a:path>
              </a:pathLst>
            </a:cu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315" name="Google Shape;315;p7"/>
            <p:cNvSpPr/>
            <p:nvPr/>
          </p:nvSpPr>
          <p:spPr>
            <a:xfrm>
              <a:off x="4610618" y="1922736"/>
              <a:ext cx="597442" cy="597442"/>
            </a:xfrm>
            <a:custGeom>
              <a:avLst/>
              <a:gdLst/>
              <a:ahLst/>
              <a:cxnLst/>
              <a:rect l="l" t="t" r="r" b="b"/>
              <a:pathLst>
                <a:path w="597442" h="597442" extrusionOk="0">
                  <a:moveTo>
                    <a:pt x="0" y="0"/>
                  </a:moveTo>
                  <a:lnTo>
                    <a:pt x="597443" y="0"/>
                  </a:lnTo>
                  <a:lnTo>
                    <a:pt x="597443" y="597442"/>
                  </a:lnTo>
                  <a:lnTo>
                    <a:pt x="0" y="597442"/>
                  </a:lnTo>
                  <a:lnTo>
                    <a:pt x="0" y="0"/>
                  </a:lnTo>
                  <a:close/>
                </a:path>
              </a:pathLst>
            </a:cu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316" name="Google Shape;316;p7"/>
            <p:cNvSpPr txBox="1"/>
            <p:nvPr/>
          </p:nvSpPr>
          <p:spPr>
            <a:xfrm>
              <a:off x="4338791" y="1841925"/>
              <a:ext cx="1227826" cy="740015"/>
            </a:xfrm>
            <a:prstGeom prst="rect">
              <a:avLst/>
            </a:prstGeom>
            <a:noFill/>
            <a:ln>
              <a:noFill/>
            </a:ln>
          </p:spPr>
          <p:txBody>
            <a:bodyPr spcFirstLastPara="1" wrap="square" lIns="0" tIns="0" rIns="0" bIns="0" anchor="t" anchorCtr="0">
              <a:spAutoFit/>
            </a:bodyPr>
            <a:lstStyle/>
            <a:p>
              <a:pPr marL="0" marR="0" lvl="0" indent="0" algn="ctr" rtl="0">
                <a:lnSpc>
                  <a:spcPct val="140000"/>
                </a:lnSpc>
                <a:spcBef>
                  <a:spcPts val="0"/>
                </a:spcBef>
                <a:spcAft>
                  <a:spcPts val="0"/>
                </a:spcAft>
                <a:buNone/>
              </a:pPr>
              <a:r>
                <a:rPr lang="en-US" sz="1120">
                  <a:solidFill>
                    <a:srgbClr val="FFFFFF"/>
                  </a:solidFill>
                  <a:latin typeface="Arial"/>
                  <a:ea typeface="Arial"/>
                  <a:cs typeface="Arial"/>
                  <a:sym typeface="Arial"/>
                </a:rPr>
                <a:t>Local Religious Center</a:t>
              </a:r>
              <a:endParaRPr/>
            </a:p>
          </p:txBody>
        </p:sp>
        <p:cxnSp>
          <p:nvCxnSpPr>
            <p:cNvPr id="317" name="Google Shape;317;p7"/>
            <p:cNvCxnSpPr/>
            <p:nvPr/>
          </p:nvCxnSpPr>
          <p:spPr>
            <a:xfrm rot="10800000" flipH="1">
              <a:off x="1452398" y="1495144"/>
              <a:ext cx="583751" cy="55123"/>
            </a:xfrm>
            <a:prstGeom prst="straightConnector1">
              <a:avLst/>
            </a:prstGeom>
            <a:noFill/>
            <a:ln w="63600" cap="flat" cmpd="sng">
              <a:solidFill>
                <a:srgbClr val="6BA15D"/>
              </a:solidFill>
              <a:prstDash val="solid"/>
              <a:round/>
              <a:headEnd type="none" w="sm" len="sm"/>
              <a:tailEnd type="triangle" w="med" len="med"/>
            </a:ln>
          </p:spPr>
        </p:cxnSp>
        <p:cxnSp>
          <p:nvCxnSpPr>
            <p:cNvPr id="318" name="Google Shape;318;p7"/>
            <p:cNvCxnSpPr/>
            <p:nvPr/>
          </p:nvCxnSpPr>
          <p:spPr>
            <a:xfrm rot="10800000" flipH="1">
              <a:off x="1861228" y="1762671"/>
              <a:ext cx="442447" cy="193665"/>
            </a:xfrm>
            <a:prstGeom prst="straightConnector1">
              <a:avLst/>
            </a:prstGeom>
            <a:noFill/>
            <a:ln w="63600" cap="flat" cmpd="sng">
              <a:solidFill>
                <a:srgbClr val="6BA15D"/>
              </a:solidFill>
              <a:prstDash val="solid"/>
              <a:round/>
              <a:headEnd type="none" w="sm" len="sm"/>
              <a:tailEnd type="triangle" w="med" len="med"/>
            </a:ln>
          </p:spPr>
        </p:cxnSp>
        <p:cxnSp>
          <p:nvCxnSpPr>
            <p:cNvPr id="319" name="Google Shape;319;p7"/>
            <p:cNvCxnSpPr/>
            <p:nvPr/>
          </p:nvCxnSpPr>
          <p:spPr>
            <a:xfrm rot="10800000">
              <a:off x="3885932" y="1667041"/>
              <a:ext cx="490381" cy="191260"/>
            </a:xfrm>
            <a:prstGeom prst="straightConnector1">
              <a:avLst/>
            </a:prstGeom>
            <a:noFill/>
            <a:ln w="63600" cap="flat" cmpd="sng">
              <a:solidFill>
                <a:srgbClr val="6BA15D"/>
              </a:solidFill>
              <a:prstDash val="solid"/>
              <a:round/>
              <a:headEnd type="none" w="sm" len="sm"/>
              <a:tailEnd type="triangle" w="med" len="med"/>
            </a:ln>
          </p:spPr>
        </p:cxnSp>
        <p:cxnSp>
          <p:nvCxnSpPr>
            <p:cNvPr id="320" name="Google Shape;320;p7"/>
            <p:cNvCxnSpPr/>
            <p:nvPr/>
          </p:nvCxnSpPr>
          <p:spPr>
            <a:xfrm flipH="1">
              <a:off x="3970748" y="593936"/>
              <a:ext cx="417716" cy="168454"/>
            </a:xfrm>
            <a:prstGeom prst="straightConnector1">
              <a:avLst/>
            </a:prstGeom>
            <a:noFill/>
            <a:ln w="63600" cap="flat" cmpd="sng">
              <a:solidFill>
                <a:srgbClr val="6BA15D"/>
              </a:solidFill>
              <a:prstDash val="solid"/>
              <a:round/>
              <a:headEnd type="none" w="sm" len="sm"/>
              <a:tailEnd type="triangle" w="med" len="med"/>
            </a:ln>
          </p:spPr>
        </p:cxnSp>
        <p:cxnSp>
          <p:nvCxnSpPr>
            <p:cNvPr id="321" name="Google Shape;321;p7"/>
            <p:cNvCxnSpPr/>
            <p:nvPr/>
          </p:nvCxnSpPr>
          <p:spPr>
            <a:xfrm>
              <a:off x="1972882" y="588481"/>
              <a:ext cx="242935" cy="214225"/>
            </a:xfrm>
            <a:prstGeom prst="straightConnector1">
              <a:avLst/>
            </a:prstGeom>
            <a:noFill/>
            <a:ln w="63600" cap="flat" cmpd="sng">
              <a:solidFill>
                <a:srgbClr val="6BA15D"/>
              </a:solidFill>
              <a:prstDash val="solid"/>
              <a:round/>
              <a:headEnd type="none" w="sm" len="sm"/>
              <a:tailEnd type="triangle" w="med" len="med"/>
            </a:ln>
          </p:spPr>
        </p:cxnSp>
      </p:gr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325"/>
        <p:cNvGrpSpPr/>
        <p:nvPr/>
      </p:nvGrpSpPr>
      <p:grpSpPr>
        <a:xfrm>
          <a:off x="0" y="0"/>
          <a:ext cx="0" cy="0"/>
          <a:chOff x="0" y="0"/>
          <a:chExt cx="0" cy="0"/>
        </a:xfrm>
      </p:grpSpPr>
      <p:sp>
        <p:nvSpPr>
          <p:cNvPr id="326" name="Google Shape;326;p8"/>
          <p:cNvSpPr/>
          <p:nvPr/>
        </p:nvSpPr>
        <p:spPr>
          <a:xfrm rot="2380912" flipH="1">
            <a:off x="-2084613" y="-2489733"/>
            <a:ext cx="2869123" cy="5635777"/>
          </a:xfrm>
          <a:custGeom>
            <a:avLst/>
            <a:gdLst/>
            <a:ahLst/>
            <a:cxnLst/>
            <a:rect l="l" t="t" r="r" b="b"/>
            <a:pathLst>
              <a:path w="2869123" h="5635777" extrusionOk="0">
                <a:moveTo>
                  <a:pt x="2869123" y="0"/>
                </a:moveTo>
                <a:lnTo>
                  <a:pt x="0" y="0"/>
                </a:lnTo>
                <a:lnTo>
                  <a:pt x="0" y="5635777"/>
                </a:lnTo>
                <a:lnTo>
                  <a:pt x="2869123" y="5635777"/>
                </a:lnTo>
                <a:lnTo>
                  <a:pt x="2869123" y="0"/>
                </a:lnTo>
                <a:close/>
              </a:path>
            </a:pathLst>
          </a:custGeom>
          <a:blipFill rotWithShape="1">
            <a:blip r:embed="rId3">
              <a:alphaModFix/>
            </a:blip>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cxnSp>
        <p:nvCxnSpPr>
          <p:cNvPr id="327" name="Google Shape;327;p8"/>
          <p:cNvCxnSpPr/>
          <p:nvPr/>
        </p:nvCxnSpPr>
        <p:spPr>
          <a:xfrm>
            <a:off x="1241518" y="1368008"/>
            <a:ext cx="6492240" cy="0"/>
          </a:xfrm>
          <a:prstGeom prst="straightConnector1">
            <a:avLst/>
          </a:prstGeom>
          <a:noFill/>
          <a:ln w="38100" cap="flat" cmpd="sng">
            <a:solidFill>
              <a:srgbClr val="6BA15D"/>
            </a:solidFill>
            <a:prstDash val="solid"/>
            <a:round/>
            <a:headEnd type="diamond" w="lg" len="lg"/>
            <a:tailEnd type="diamond" w="lg" len="lg"/>
          </a:ln>
        </p:spPr>
      </p:cxnSp>
      <p:sp>
        <p:nvSpPr>
          <p:cNvPr id="328" name="Google Shape;328;p8"/>
          <p:cNvSpPr txBox="1"/>
          <p:nvPr/>
        </p:nvSpPr>
        <p:spPr>
          <a:xfrm>
            <a:off x="1028700" y="434370"/>
            <a:ext cx="14509489" cy="768800"/>
          </a:xfrm>
          <a:prstGeom prst="rect">
            <a:avLst/>
          </a:prstGeom>
          <a:noFill/>
          <a:ln>
            <a:noFill/>
          </a:ln>
        </p:spPr>
        <p:txBody>
          <a:bodyPr spcFirstLastPara="1" wrap="square" lIns="0" tIns="0" rIns="0" bIns="0" anchor="t" anchorCtr="0">
            <a:spAutoFit/>
          </a:bodyPr>
          <a:lstStyle/>
          <a:p>
            <a:pPr marL="0" marR="0" lvl="0" indent="0" algn="l" rtl="0">
              <a:lnSpc>
                <a:spcPct val="162500"/>
              </a:lnSpc>
              <a:spcBef>
                <a:spcPts val="0"/>
              </a:spcBef>
              <a:spcAft>
                <a:spcPts val="0"/>
              </a:spcAft>
              <a:buNone/>
            </a:pPr>
            <a:r>
              <a:rPr lang="en-US" sz="4000" b="1">
                <a:solidFill>
                  <a:srgbClr val="6BA15D"/>
                </a:solidFill>
                <a:latin typeface="Poppins"/>
                <a:ea typeface="Poppins"/>
                <a:cs typeface="Poppins"/>
                <a:sym typeface="Poppins"/>
              </a:rPr>
              <a:t>Critical Evaluation (Moving Beyond Bowlby)</a:t>
            </a:r>
            <a:endParaRPr/>
          </a:p>
        </p:txBody>
      </p:sp>
      <p:grpSp>
        <p:nvGrpSpPr>
          <p:cNvPr id="329" name="Google Shape;329;p8"/>
          <p:cNvGrpSpPr/>
          <p:nvPr/>
        </p:nvGrpSpPr>
        <p:grpSpPr>
          <a:xfrm>
            <a:off x="-6090743" y="9334500"/>
            <a:ext cx="8693907" cy="5915402"/>
            <a:chOff x="0" y="0"/>
            <a:chExt cx="11591876" cy="7887202"/>
          </a:xfrm>
        </p:grpSpPr>
        <p:sp>
          <p:nvSpPr>
            <p:cNvPr id="330" name="Google Shape;330;p8"/>
            <p:cNvSpPr/>
            <p:nvPr/>
          </p:nvSpPr>
          <p:spPr>
            <a:xfrm rot="2861446" flipH="1">
              <a:off x="5613073" y="186416"/>
              <a:ext cx="3825497" cy="7514370"/>
            </a:xfrm>
            <a:custGeom>
              <a:avLst/>
              <a:gdLst/>
              <a:ahLst/>
              <a:cxnLst/>
              <a:rect l="l" t="t" r="r" b="b"/>
              <a:pathLst>
                <a:path w="3825497" h="7514370" extrusionOk="0">
                  <a:moveTo>
                    <a:pt x="3825497" y="0"/>
                  </a:moveTo>
                  <a:lnTo>
                    <a:pt x="0" y="0"/>
                  </a:lnTo>
                  <a:lnTo>
                    <a:pt x="0" y="7514370"/>
                  </a:lnTo>
                  <a:lnTo>
                    <a:pt x="3825497" y="7514370"/>
                  </a:lnTo>
                  <a:lnTo>
                    <a:pt x="3825497" y="0"/>
                  </a:lnTo>
                  <a:close/>
                </a:path>
              </a:pathLst>
            </a:custGeom>
            <a:blipFill rotWithShape="1">
              <a:blip r:embed="rId3">
                <a:alphaModFix/>
              </a:blip>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331" name="Google Shape;331;p8"/>
            <p:cNvSpPr/>
            <p:nvPr/>
          </p:nvSpPr>
          <p:spPr>
            <a:xfrm>
              <a:off x="0" y="1194346"/>
              <a:ext cx="9290208" cy="5603157"/>
            </a:xfrm>
            <a:custGeom>
              <a:avLst/>
              <a:gdLst/>
              <a:ahLst/>
              <a:cxnLst/>
              <a:rect l="l" t="t" r="r" b="b"/>
              <a:pathLst>
                <a:path w="9290208" h="5603157" extrusionOk="0">
                  <a:moveTo>
                    <a:pt x="0" y="0"/>
                  </a:moveTo>
                  <a:lnTo>
                    <a:pt x="9290208" y="0"/>
                  </a:lnTo>
                  <a:lnTo>
                    <a:pt x="9290208" y="5603157"/>
                  </a:lnTo>
                  <a:lnTo>
                    <a:pt x="0" y="5603157"/>
                  </a:lnTo>
                  <a:lnTo>
                    <a:pt x="0" y="0"/>
                  </a:lnTo>
                  <a:close/>
                </a:path>
              </a:pathLst>
            </a:custGeom>
            <a:blipFill rotWithShape="1">
              <a:blip r:embed="rId4">
                <a:alphaModFix/>
              </a:blip>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grpSp>
      <p:grpSp>
        <p:nvGrpSpPr>
          <p:cNvPr id="332" name="Google Shape;332;p8"/>
          <p:cNvGrpSpPr/>
          <p:nvPr/>
        </p:nvGrpSpPr>
        <p:grpSpPr>
          <a:xfrm>
            <a:off x="13033462" y="-2834360"/>
            <a:ext cx="10509076" cy="4202368"/>
            <a:chOff x="-1" y="0"/>
            <a:chExt cx="14012102" cy="5603157"/>
          </a:xfrm>
        </p:grpSpPr>
        <p:sp>
          <p:nvSpPr>
            <p:cNvPr id="333" name="Google Shape;333;p8"/>
            <p:cNvSpPr/>
            <p:nvPr/>
          </p:nvSpPr>
          <p:spPr>
            <a:xfrm rot="-5762144">
              <a:off x="2024731" y="-955606"/>
              <a:ext cx="3825497" cy="7514370"/>
            </a:xfrm>
            <a:custGeom>
              <a:avLst/>
              <a:gdLst/>
              <a:ahLst/>
              <a:cxnLst/>
              <a:rect l="l" t="t" r="r" b="b"/>
              <a:pathLst>
                <a:path w="3825497" h="7514370" extrusionOk="0">
                  <a:moveTo>
                    <a:pt x="0" y="0"/>
                  </a:moveTo>
                  <a:lnTo>
                    <a:pt x="3825498" y="0"/>
                  </a:lnTo>
                  <a:lnTo>
                    <a:pt x="3825498" y="7514369"/>
                  </a:lnTo>
                  <a:lnTo>
                    <a:pt x="0" y="7514369"/>
                  </a:lnTo>
                  <a:lnTo>
                    <a:pt x="0" y="0"/>
                  </a:lnTo>
                  <a:close/>
                </a:path>
              </a:pathLst>
            </a:custGeom>
            <a:blipFill rotWithShape="1">
              <a:blip r:embed="rId3">
                <a:alphaModFix/>
              </a:blip>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334" name="Google Shape;334;p8"/>
            <p:cNvSpPr/>
            <p:nvPr/>
          </p:nvSpPr>
          <p:spPr>
            <a:xfrm>
              <a:off x="4721893" y="0"/>
              <a:ext cx="9290208" cy="5603157"/>
            </a:xfrm>
            <a:custGeom>
              <a:avLst/>
              <a:gdLst/>
              <a:ahLst/>
              <a:cxnLst/>
              <a:rect l="l" t="t" r="r" b="b"/>
              <a:pathLst>
                <a:path w="9290208" h="5603157" extrusionOk="0">
                  <a:moveTo>
                    <a:pt x="0" y="0"/>
                  </a:moveTo>
                  <a:lnTo>
                    <a:pt x="9290208" y="0"/>
                  </a:lnTo>
                  <a:lnTo>
                    <a:pt x="9290208" y="5603157"/>
                  </a:lnTo>
                  <a:lnTo>
                    <a:pt x="0" y="5603157"/>
                  </a:lnTo>
                  <a:lnTo>
                    <a:pt x="0" y="0"/>
                  </a:lnTo>
                  <a:close/>
                </a:path>
              </a:pathLst>
            </a:custGeom>
            <a:blipFill rotWithShape="1">
              <a:blip r:embed="rId4">
                <a:alphaModFix/>
              </a:blip>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grpSp>
      <p:sp>
        <p:nvSpPr>
          <p:cNvPr id="335" name="Google Shape;335;p8"/>
          <p:cNvSpPr/>
          <p:nvPr/>
        </p:nvSpPr>
        <p:spPr>
          <a:xfrm flipH="1">
            <a:off x="990600" y="1638300"/>
            <a:ext cx="4174288" cy="869001"/>
          </a:xfrm>
          <a:custGeom>
            <a:avLst/>
            <a:gdLst/>
            <a:ahLst/>
            <a:cxnLst/>
            <a:rect l="l" t="t" r="r" b="b"/>
            <a:pathLst>
              <a:path w="4166299" h="992973" extrusionOk="0">
                <a:moveTo>
                  <a:pt x="4166299" y="0"/>
                </a:moveTo>
                <a:lnTo>
                  <a:pt x="0" y="0"/>
                </a:lnTo>
                <a:lnTo>
                  <a:pt x="0" y="992974"/>
                </a:lnTo>
                <a:lnTo>
                  <a:pt x="4166299" y="992974"/>
                </a:lnTo>
                <a:lnTo>
                  <a:pt x="4166299" y="0"/>
                </a:lnTo>
                <a:close/>
              </a:path>
            </a:pathLst>
          </a:custGeom>
          <a:blipFill rotWithShape="1">
            <a:blip r:embed="rId5">
              <a:alphaModFix/>
            </a:blip>
            <a:stretch>
              <a:fillRect l="-14354" t="-51917" r="-27890" b="-28621"/>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336" name="Google Shape;336;p8"/>
          <p:cNvSpPr/>
          <p:nvPr/>
        </p:nvSpPr>
        <p:spPr>
          <a:xfrm flipH="1">
            <a:off x="5179202" y="1638300"/>
            <a:ext cx="4174288" cy="869001"/>
          </a:xfrm>
          <a:custGeom>
            <a:avLst/>
            <a:gdLst/>
            <a:ahLst/>
            <a:cxnLst/>
            <a:rect l="l" t="t" r="r" b="b"/>
            <a:pathLst>
              <a:path w="4166299" h="992973" extrusionOk="0">
                <a:moveTo>
                  <a:pt x="4166300" y="0"/>
                </a:moveTo>
                <a:lnTo>
                  <a:pt x="0" y="0"/>
                </a:lnTo>
                <a:lnTo>
                  <a:pt x="0" y="992974"/>
                </a:lnTo>
                <a:lnTo>
                  <a:pt x="4166300" y="992974"/>
                </a:lnTo>
                <a:lnTo>
                  <a:pt x="4166300" y="0"/>
                </a:lnTo>
                <a:close/>
              </a:path>
            </a:pathLst>
          </a:custGeom>
          <a:blipFill rotWithShape="1">
            <a:blip r:embed="rId6">
              <a:alphaModFix/>
            </a:blip>
            <a:stretch>
              <a:fillRect l="-14354" t="-51917" r="-27890" b="-28621"/>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337" name="Google Shape;337;p8"/>
          <p:cNvSpPr/>
          <p:nvPr/>
        </p:nvSpPr>
        <p:spPr>
          <a:xfrm flipH="1">
            <a:off x="9382120" y="1638300"/>
            <a:ext cx="4174288" cy="869001"/>
          </a:xfrm>
          <a:custGeom>
            <a:avLst/>
            <a:gdLst/>
            <a:ahLst/>
            <a:cxnLst/>
            <a:rect l="l" t="t" r="r" b="b"/>
            <a:pathLst>
              <a:path w="4166299" h="992973" extrusionOk="0">
                <a:moveTo>
                  <a:pt x="4166299" y="0"/>
                </a:moveTo>
                <a:lnTo>
                  <a:pt x="0" y="0"/>
                </a:lnTo>
                <a:lnTo>
                  <a:pt x="0" y="992974"/>
                </a:lnTo>
                <a:lnTo>
                  <a:pt x="4166299" y="992974"/>
                </a:lnTo>
                <a:lnTo>
                  <a:pt x="4166299" y="0"/>
                </a:lnTo>
                <a:close/>
              </a:path>
            </a:pathLst>
          </a:custGeom>
          <a:blipFill rotWithShape="1">
            <a:blip r:embed="rId7">
              <a:alphaModFix/>
            </a:blip>
            <a:stretch>
              <a:fillRect l="-14354" t="-51917" r="-27890" b="-28621"/>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338" name="Google Shape;338;p8"/>
          <p:cNvSpPr/>
          <p:nvPr/>
        </p:nvSpPr>
        <p:spPr>
          <a:xfrm flipH="1">
            <a:off x="13585036" y="1638300"/>
            <a:ext cx="4393847" cy="869001"/>
          </a:xfrm>
          <a:custGeom>
            <a:avLst/>
            <a:gdLst/>
            <a:ahLst/>
            <a:cxnLst/>
            <a:rect l="l" t="t" r="r" b="b"/>
            <a:pathLst>
              <a:path w="4166299" h="992973" extrusionOk="0">
                <a:moveTo>
                  <a:pt x="4166299" y="0"/>
                </a:moveTo>
                <a:lnTo>
                  <a:pt x="0" y="0"/>
                </a:lnTo>
                <a:lnTo>
                  <a:pt x="0" y="992974"/>
                </a:lnTo>
                <a:lnTo>
                  <a:pt x="4166299" y="992974"/>
                </a:lnTo>
                <a:lnTo>
                  <a:pt x="4166299" y="0"/>
                </a:lnTo>
                <a:close/>
              </a:path>
            </a:pathLst>
          </a:custGeom>
          <a:blipFill rotWithShape="1">
            <a:blip r:embed="rId8">
              <a:alphaModFix/>
            </a:blip>
            <a:stretch>
              <a:fillRect l="-14354" t="-51917" r="-27890" b="-28621"/>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342" name="Google Shape;342;p8"/>
          <p:cNvSpPr/>
          <p:nvPr/>
        </p:nvSpPr>
        <p:spPr>
          <a:xfrm>
            <a:off x="1004914" y="3128729"/>
            <a:ext cx="2262662" cy="1285700"/>
          </a:xfrm>
          <a:custGeom>
            <a:avLst/>
            <a:gdLst/>
            <a:ahLst/>
            <a:cxnLst/>
            <a:rect l="l" t="t" r="r" b="b"/>
            <a:pathLst>
              <a:path w="2258332" h="1259020" extrusionOk="0">
                <a:moveTo>
                  <a:pt x="0" y="0"/>
                </a:moveTo>
                <a:lnTo>
                  <a:pt x="2258332" y="0"/>
                </a:lnTo>
                <a:lnTo>
                  <a:pt x="2258332" y="1259020"/>
                </a:lnTo>
                <a:lnTo>
                  <a:pt x="0" y="1259020"/>
                </a:lnTo>
                <a:lnTo>
                  <a:pt x="0" y="0"/>
                </a:lnTo>
                <a:close/>
              </a:path>
            </a:pathLst>
          </a:cu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345" name="Google Shape;345;p8"/>
          <p:cNvSpPr/>
          <p:nvPr/>
        </p:nvSpPr>
        <p:spPr>
          <a:xfrm flipH="1">
            <a:off x="5179202" y="6363548"/>
            <a:ext cx="4174288" cy="2106080"/>
          </a:xfrm>
          <a:custGeom>
            <a:avLst/>
            <a:gdLst/>
            <a:ahLst/>
            <a:cxnLst/>
            <a:rect l="l" t="t" r="r" b="b"/>
            <a:pathLst>
              <a:path w="4166299" h="2978151" extrusionOk="0">
                <a:moveTo>
                  <a:pt x="4166300" y="0"/>
                </a:moveTo>
                <a:lnTo>
                  <a:pt x="0" y="0"/>
                </a:lnTo>
                <a:lnTo>
                  <a:pt x="0" y="2978150"/>
                </a:lnTo>
                <a:lnTo>
                  <a:pt x="4166300" y="2978150"/>
                </a:lnTo>
                <a:lnTo>
                  <a:pt x="4166300" y="0"/>
                </a:lnTo>
                <a:close/>
              </a:path>
            </a:pathLst>
          </a:custGeom>
          <a:blipFill rotWithShape="1">
            <a:blip r:embed="rId9">
              <a:alphaModFix amt="77000"/>
            </a:blip>
            <a:stretch>
              <a:fillRect l="-100056" t="-40365" r="-131619"/>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343" name="Google Shape;343;p8"/>
          <p:cNvSpPr/>
          <p:nvPr/>
        </p:nvSpPr>
        <p:spPr>
          <a:xfrm>
            <a:off x="2174748" y="5956202"/>
            <a:ext cx="1677379" cy="1487393"/>
          </a:xfrm>
          <a:custGeom>
            <a:avLst/>
            <a:gdLst/>
            <a:ahLst/>
            <a:cxnLst/>
            <a:rect l="l" t="t" r="r" b="b"/>
            <a:pathLst>
              <a:path w="1674169" h="1456527" extrusionOk="0">
                <a:moveTo>
                  <a:pt x="0" y="0"/>
                </a:moveTo>
                <a:lnTo>
                  <a:pt x="1674169" y="0"/>
                </a:lnTo>
                <a:lnTo>
                  <a:pt x="1674169" y="1456527"/>
                </a:lnTo>
                <a:lnTo>
                  <a:pt x="0" y="1456527"/>
                </a:lnTo>
                <a:lnTo>
                  <a:pt x="0" y="0"/>
                </a:lnTo>
                <a:close/>
              </a:path>
            </a:pathLst>
          </a:cu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346" name="Google Shape;346;p8"/>
          <p:cNvSpPr/>
          <p:nvPr/>
        </p:nvSpPr>
        <p:spPr>
          <a:xfrm>
            <a:off x="5324925" y="1808434"/>
            <a:ext cx="622183" cy="560432"/>
          </a:xfrm>
          <a:custGeom>
            <a:avLst/>
            <a:gdLst/>
            <a:ahLst/>
            <a:cxnLst/>
            <a:rect l="l" t="t" r="r" b="b"/>
            <a:pathLst>
              <a:path w="620992" h="548802" extrusionOk="0">
                <a:moveTo>
                  <a:pt x="0" y="0"/>
                </a:moveTo>
                <a:lnTo>
                  <a:pt x="620992" y="0"/>
                </a:lnTo>
                <a:lnTo>
                  <a:pt x="620992" y="548801"/>
                </a:lnTo>
                <a:lnTo>
                  <a:pt x="0" y="548801"/>
                </a:lnTo>
                <a:lnTo>
                  <a:pt x="0" y="0"/>
                </a:lnTo>
                <a:close/>
              </a:path>
            </a:pathLst>
          </a:custGeom>
          <a:blipFill rotWithShape="1">
            <a:blip r:embed="rId10">
              <a:alphaModFix/>
            </a:blip>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347" name="Google Shape;347;p8"/>
          <p:cNvSpPr/>
          <p:nvPr/>
        </p:nvSpPr>
        <p:spPr>
          <a:xfrm>
            <a:off x="5444240" y="2838248"/>
            <a:ext cx="797207" cy="1049057"/>
          </a:xfrm>
          <a:custGeom>
            <a:avLst/>
            <a:gdLst/>
            <a:ahLst/>
            <a:cxnLst/>
            <a:rect l="l" t="t" r="r" b="b"/>
            <a:pathLst>
              <a:path w="795681" h="1027287" extrusionOk="0">
                <a:moveTo>
                  <a:pt x="0" y="0"/>
                </a:moveTo>
                <a:lnTo>
                  <a:pt x="795681" y="0"/>
                </a:lnTo>
                <a:lnTo>
                  <a:pt x="795681" y="1027287"/>
                </a:lnTo>
                <a:lnTo>
                  <a:pt x="0" y="1027287"/>
                </a:lnTo>
                <a:lnTo>
                  <a:pt x="0" y="0"/>
                </a:lnTo>
                <a:close/>
              </a:path>
            </a:pathLst>
          </a:cu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348" name="Google Shape;348;p8"/>
          <p:cNvSpPr/>
          <p:nvPr/>
        </p:nvSpPr>
        <p:spPr>
          <a:xfrm>
            <a:off x="6781078" y="6568801"/>
            <a:ext cx="743829" cy="735262"/>
          </a:xfrm>
          <a:custGeom>
            <a:avLst/>
            <a:gdLst/>
            <a:ahLst/>
            <a:cxnLst/>
            <a:rect l="l" t="t" r="r" b="b"/>
            <a:pathLst>
              <a:path w="1297999" h="1319440" extrusionOk="0">
                <a:moveTo>
                  <a:pt x="0" y="0"/>
                </a:moveTo>
                <a:lnTo>
                  <a:pt x="1297999" y="0"/>
                </a:lnTo>
                <a:lnTo>
                  <a:pt x="1297999" y="1319440"/>
                </a:lnTo>
                <a:lnTo>
                  <a:pt x="0" y="1319440"/>
                </a:lnTo>
                <a:lnTo>
                  <a:pt x="0" y="0"/>
                </a:lnTo>
                <a:close/>
              </a:path>
            </a:pathLst>
          </a:custGeom>
          <a:blipFill rotWithShape="1">
            <a:blip r:embed="rId11">
              <a:alphaModFix/>
            </a:blip>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339" name="Google Shape;339;p8"/>
          <p:cNvSpPr/>
          <p:nvPr/>
        </p:nvSpPr>
        <p:spPr>
          <a:xfrm flipH="1">
            <a:off x="990600" y="4201048"/>
            <a:ext cx="4174288" cy="2151730"/>
          </a:xfrm>
          <a:custGeom>
            <a:avLst/>
            <a:gdLst/>
            <a:ahLst/>
            <a:cxnLst/>
            <a:rect l="l" t="t" r="r" b="b"/>
            <a:pathLst>
              <a:path w="4166299" h="2978151" extrusionOk="0">
                <a:moveTo>
                  <a:pt x="4166299" y="0"/>
                </a:moveTo>
                <a:lnTo>
                  <a:pt x="0" y="0"/>
                </a:lnTo>
                <a:lnTo>
                  <a:pt x="0" y="2978150"/>
                </a:lnTo>
                <a:lnTo>
                  <a:pt x="4166299" y="2978150"/>
                </a:lnTo>
                <a:lnTo>
                  <a:pt x="4166299" y="0"/>
                </a:lnTo>
                <a:close/>
              </a:path>
            </a:pathLst>
          </a:custGeom>
          <a:blipFill rotWithShape="1">
            <a:blip r:embed="rId12">
              <a:alphaModFix/>
            </a:blip>
            <a:stretch>
              <a:fillRect l="-100056" t="-40365" r="-131619"/>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349" name="Google Shape;349;p8"/>
          <p:cNvSpPr/>
          <p:nvPr/>
        </p:nvSpPr>
        <p:spPr>
          <a:xfrm flipH="1">
            <a:off x="9367804" y="4208791"/>
            <a:ext cx="4174288" cy="2151729"/>
          </a:xfrm>
          <a:custGeom>
            <a:avLst/>
            <a:gdLst/>
            <a:ahLst/>
            <a:cxnLst/>
            <a:rect l="l" t="t" r="r" b="b"/>
            <a:pathLst>
              <a:path w="4166299" h="2978151" extrusionOk="0">
                <a:moveTo>
                  <a:pt x="4166299" y="0"/>
                </a:moveTo>
                <a:lnTo>
                  <a:pt x="0" y="0"/>
                </a:lnTo>
                <a:lnTo>
                  <a:pt x="0" y="2978151"/>
                </a:lnTo>
                <a:lnTo>
                  <a:pt x="4166299" y="2978151"/>
                </a:lnTo>
                <a:lnTo>
                  <a:pt x="4166299" y="0"/>
                </a:lnTo>
                <a:close/>
              </a:path>
            </a:pathLst>
          </a:custGeom>
          <a:blipFill rotWithShape="1">
            <a:blip r:embed="rId13">
              <a:alphaModFix amt="62000"/>
            </a:blip>
            <a:stretch>
              <a:fillRect l="-100056" t="-40365" r="-131619"/>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dirty="0">
              <a:solidFill>
                <a:schemeClr val="dk1"/>
              </a:solidFill>
              <a:latin typeface="Calibri"/>
              <a:ea typeface="Calibri"/>
              <a:cs typeface="Calibri"/>
              <a:sym typeface="Calibri"/>
            </a:endParaRPr>
          </a:p>
        </p:txBody>
      </p:sp>
      <p:sp>
        <p:nvSpPr>
          <p:cNvPr id="344" name="Google Shape;344;p8"/>
          <p:cNvSpPr/>
          <p:nvPr/>
        </p:nvSpPr>
        <p:spPr>
          <a:xfrm flipH="1">
            <a:off x="5179202" y="4218252"/>
            <a:ext cx="4174288" cy="2151730"/>
          </a:xfrm>
          <a:custGeom>
            <a:avLst/>
            <a:gdLst/>
            <a:ahLst/>
            <a:cxnLst/>
            <a:rect l="l" t="t" r="r" b="b"/>
            <a:pathLst>
              <a:path w="4166299" h="2978151" extrusionOk="0">
                <a:moveTo>
                  <a:pt x="4166300" y="0"/>
                </a:moveTo>
                <a:lnTo>
                  <a:pt x="0" y="0"/>
                </a:lnTo>
                <a:lnTo>
                  <a:pt x="0" y="2978151"/>
                </a:lnTo>
                <a:lnTo>
                  <a:pt x="4166300" y="2978151"/>
                </a:lnTo>
                <a:lnTo>
                  <a:pt x="4166300" y="0"/>
                </a:lnTo>
                <a:close/>
              </a:path>
            </a:pathLst>
          </a:custGeom>
          <a:blipFill rotWithShape="1">
            <a:blip r:embed="rId9">
              <a:alphaModFix amt="77000"/>
            </a:blip>
            <a:stretch>
              <a:fillRect l="-100056" t="-40365" r="-131619"/>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353" name="Google Shape;353;p8"/>
          <p:cNvSpPr/>
          <p:nvPr/>
        </p:nvSpPr>
        <p:spPr>
          <a:xfrm flipH="1">
            <a:off x="13604124" y="4218252"/>
            <a:ext cx="4374760" cy="2151730"/>
          </a:xfrm>
          <a:custGeom>
            <a:avLst/>
            <a:gdLst/>
            <a:ahLst/>
            <a:cxnLst/>
            <a:rect l="l" t="t" r="r" b="b"/>
            <a:pathLst>
              <a:path w="4166299" h="2978151" extrusionOk="0">
                <a:moveTo>
                  <a:pt x="4166299" y="0"/>
                </a:moveTo>
                <a:lnTo>
                  <a:pt x="0" y="0"/>
                </a:lnTo>
                <a:lnTo>
                  <a:pt x="0" y="2978151"/>
                </a:lnTo>
                <a:lnTo>
                  <a:pt x="4166299" y="2978151"/>
                </a:lnTo>
                <a:lnTo>
                  <a:pt x="4166299" y="0"/>
                </a:lnTo>
                <a:close/>
              </a:path>
            </a:pathLst>
          </a:custGeom>
          <a:blipFill rotWithShape="1">
            <a:blip r:embed="rId14">
              <a:alphaModFix amt="62000"/>
            </a:blip>
            <a:stretch>
              <a:fillRect l="-100056" t="-40365" r="-131619"/>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351" name="Google Shape;351;p8"/>
          <p:cNvSpPr/>
          <p:nvPr/>
        </p:nvSpPr>
        <p:spPr>
          <a:xfrm>
            <a:off x="10428514" y="4441380"/>
            <a:ext cx="1050293" cy="763806"/>
          </a:xfrm>
          <a:custGeom>
            <a:avLst/>
            <a:gdLst/>
            <a:ahLst/>
            <a:cxnLst/>
            <a:rect l="l" t="t" r="r" b="b"/>
            <a:pathLst>
              <a:path w="1558201" h="1199815" extrusionOk="0">
                <a:moveTo>
                  <a:pt x="0" y="0"/>
                </a:moveTo>
                <a:lnTo>
                  <a:pt x="1558201" y="0"/>
                </a:lnTo>
                <a:lnTo>
                  <a:pt x="1558201" y="1199815"/>
                </a:lnTo>
                <a:lnTo>
                  <a:pt x="0" y="1199815"/>
                </a:lnTo>
                <a:lnTo>
                  <a:pt x="0" y="0"/>
                </a:lnTo>
                <a:close/>
              </a:path>
            </a:pathLst>
          </a:custGeom>
          <a:blipFill rotWithShape="1">
            <a:blip r:embed="rId15">
              <a:alphaModFix/>
            </a:blip>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dirty="0">
              <a:solidFill>
                <a:schemeClr val="dk1"/>
              </a:solidFill>
              <a:latin typeface="Calibri"/>
              <a:ea typeface="Calibri"/>
              <a:cs typeface="Calibri"/>
              <a:sym typeface="Calibri"/>
            </a:endParaRPr>
          </a:p>
        </p:txBody>
      </p:sp>
      <p:sp>
        <p:nvSpPr>
          <p:cNvPr id="352" name="Google Shape;352;p8"/>
          <p:cNvSpPr/>
          <p:nvPr/>
        </p:nvSpPr>
        <p:spPr>
          <a:xfrm>
            <a:off x="10943185" y="6068061"/>
            <a:ext cx="1071244" cy="1115558"/>
          </a:xfrm>
          <a:custGeom>
            <a:avLst/>
            <a:gdLst/>
            <a:ahLst/>
            <a:cxnLst/>
            <a:rect l="l" t="t" r="r" b="b"/>
            <a:pathLst>
              <a:path w="1069194" h="1092408" extrusionOk="0">
                <a:moveTo>
                  <a:pt x="0" y="0"/>
                </a:moveTo>
                <a:lnTo>
                  <a:pt x="1069194" y="0"/>
                </a:lnTo>
                <a:lnTo>
                  <a:pt x="1069194" y="1092408"/>
                </a:lnTo>
                <a:lnTo>
                  <a:pt x="0" y="1092408"/>
                </a:lnTo>
                <a:lnTo>
                  <a:pt x="0" y="0"/>
                </a:lnTo>
                <a:close/>
              </a:path>
            </a:pathLst>
          </a:cu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340" name="Google Shape;340;p8"/>
          <p:cNvSpPr/>
          <p:nvPr/>
        </p:nvSpPr>
        <p:spPr>
          <a:xfrm flipH="1">
            <a:off x="990600" y="6363548"/>
            <a:ext cx="4174288" cy="2106080"/>
          </a:xfrm>
          <a:custGeom>
            <a:avLst/>
            <a:gdLst/>
            <a:ahLst/>
            <a:cxnLst/>
            <a:rect l="l" t="t" r="r" b="b"/>
            <a:pathLst>
              <a:path w="4166299" h="2978151" extrusionOk="0">
                <a:moveTo>
                  <a:pt x="4166299" y="0"/>
                </a:moveTo>
                <a:lnTo>
                  <a:pt x="0" y="0"/>
                </a:lnTo>
                <a:lnTo>
                  <a:pt x="0" y="2978151"/>
                </a:lnTo>
                <a:lnTo>
                  <a:pt x="4166299" y="2978151"/>
                </a:lnTo>
                <a:lnTo>
                  <a:pt x="4166299" y="0"/>
                </a:lnTo>
                <a:close/>
              </a:path>
            </a:pathLst>
          </a:custGeom>
          <a:blipFill rotWithShape="1">
            <a:blip r:embed="rId12">
              <a:alphaModFix/>
            </a:blip>
            <a:stretch>
              <a:fillRect l="-100056" t="-40365" r="-131619"/>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350" name="Google Shape;350;p8"/>
          <p:cNvSpPr/>
          <p:nvPr/>
        </p:nvSpPr>
        <p:spPr>
          <a:xfrm flipH="1">
            <a:off x="9391664" y="6363548"/>
            <a:ext cx="4174288" cy="2106080"/>
          </a:xfrm>
          <a:custGeom>
            <a:avLst/>
            <a:gdLst/>
            <a:ahLst/>
            <a:cxnLst/>
            <a:rect l="l" t="t" r="r" b="b"/>
            <a:pathLst>
              <a:path w="4166299" h="2978151" extrusionOk="0">
                <a:moveTo>
                  <a:pt x="4166299" y="0"/>
                </a:moveTo>
                <a:lnTo>
                  <a:pt x="0" y="0"/>
                </a:lnTo>
                <a:lnTo>
                  <a:pt x="0" y="2978150"/>
                </a:lnTo>
                <a:lnTo>
                  <a:pt x="4166299" y="2978150"/>
                </a:lnTo>
                <a:lnTo>
                  <a:pt x="4166299" y="0"/>
                </a:lnTo>
                <a:close/>
              </a:path>
            </a:pathLst>
          </a:custGeom>
          <a:blipFill rotWithShape="1">
            <a:blip r:embed="rId13">
              <a:alphaModFix amt="62000"/>
            </a:blip>
            <a:stretch>
              <a:fillRect l="-100056" t="-40365" r="-131619"/>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354" name="Google Shape;354;p8"/>
          <p:cNvSpPr/>
          <p:nvPr/>
        </p:nvSpPr>
        <p:spPr>
          <a:xfrm flipH="1">
            <a:off x="13591424" y="6363548"/>
            <a:ext cx="4374760" cy="2106080"/>
          </a:xfrm>
          <a:custGeom>
            <a:avLst/>
            <a:gdLst/>
            <a:ahLst/>
            <a:cxnLst/>
            <a:rect l="l" t="t" r="r" b="b"/>
            <a:pathLst>
              <a:path w="4166299" h="2978151" extrusionOk="0">
                <a:moveTo>
                  <a:pt x="4166299" y="0"/>
                </a:moveTo>
                <a:lnTo>
                  <a:pt x="0" y="0"/>
                </a:lnTo>
                <a:lnTo>
                  <a:pt x="0" y="2978150"/>
                </a:lnTo>
                <a:lnTo>
                  <a:pt x="4166299" y="2978150"/>
                </a:lnTo>
                <a:lnTo>
                  <a:pt x="4166299" y="0"/>
                </a:lnTo>
                <a:close/>
              </a:path>
            </a:pathLst>
          </a:custGeom>
          <a:blipFill rotWithShape="1">
            <a:blip r:embed="rId14">
              <a:alphaModFix amt="62000"/>
            </a:blip>
            <a:stretch>
              <a:fillRect l="-100056" t="-40365" r="-131619"/>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dirty="0">
              <a:solidFill>
                <a:schemeClr val="dk1"/>
              </a:solidFill>
              <a:latin typeface="Calibri"/>
              <a:ea typeface="Calibri"/>
              <a:cs typeface="Calibri"/>
              <a:sym typeface="Calibri"/>
            </a:endParaRPr>
          </a:p>
        </p:txBody>
      </p:sp>
      <p:sp>
        <p:nvSpPr>
          <p:cNvPr id="355" name="Google Shape;355;p8"/>
          <p:cNvSpPr/>
          <p:nvPr/>
        </p:nvSpPr>
        <p:spPr>
          <a:xfrm>
            <a:off x="15058784" y="2847822"/>
            <a:ext cx="1383152" cy="1252924"/>
          </a:xfrm>
          <a:custGeom>
            <a:avLst/>
            <a:gdLst/>
            <a:ahLst/>
            <a:cxnLst/>
            <a:rect l="l" t="t" r="r" b="b"/>
            <a:pathLst>
              <a:path w="1380505" h="1226924" extrusionOk="0">
                <a:moveTo>
                  <a:pt x="0" y="0"/>
                </a:moveTo>
                <a:lnTo>
                  <a:pt x="1380505" y="0"/>
                </a:lnTo>
                <a:lnTo>
                  <a:pt x="1380505" y="1226924"/>
                </a:lnTo>
                <a:lnTo>
                  <a:pt x="0" y="1226924"/>
                </a:lnTo>
                <a:lnTo>
                  <a:pt x="0" y="0"/>
                </a:lnTo>
                <a:close/>
              </a:path>
            </a:pathLst>
          </a:cu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356" name="Google Shape;356;p8"/>
          <p:cNvSpPr/>
          <p:nvPr/>
        </p:nvSpPr>
        <p:spPr>
          <a:xfrm>
            <a:off x="15592229" y="6417108"/>
            <a:ext cx="522348" cy="481818"/>
          </a:xfrm>
          <a:custGeom>
            <a:avLst/>
            <a:gdLst/>
            <a:ahLst/>
            <a:cxnLst/>
            <a:rect l="l" t="t" r="r" b="b"/>
            <a:pathLst>
              <a:path w="521348" h="471820" extrusionOk="0">
                <a:moveTo>
                  <a:pt x="0" y="0"/>
                </a:moveTo>
                <a:lnTo>
                  <a:pt x="521348" y="0"/>
                </a:lnTo>
                <a:lnTo>
                  <a:pt x="521348" y="471820"/>
                </a:lnTo>
                <a:lnTo>
                  <a:pt x="0" y="471820"/>
                </a:lnTo>
                <a:lnTo>
                  <a:pt x="0" y="0"/>
                </a:lnTo>
                <a:close/>
              </a:path>
            </a:pathLst>
          </a:custGeom>
          <a:blipFill rotWithShape="1">
            <a:blip r:embed="rId16">
              <a:alphaModFix/>
            </a:blip>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357" name="Google Shape;357;p8"/>
          <p:cNvSpPr txBox="1"/>
          <p:nvPr/>
        </p:nvSpPr>
        <p:spPr>
          <a:xfrm>
            <a:off x="1275732" y="1949275"/>
            <a:ext cx="3575393" cy="338554"/>
          </a:xfrm>
          <a:prstGeom prst="rect">
            <a:avLst/>
          </a:prstGeom>
          <a:noFill/>
          <a:ln>
            <a:noFill/>
          </a:ln>
        </p:spPr>
        <p:txBody>
          <a:bodyPr spcFirstLastPara="1" wrap="square" lIns="0" tIns="0" rIns="0" bIns="0" anchor="t" anchorCtr="0">
            <a:spAutoFit/>
          </a:bodyPr>
          <a:lstStyle/>
          <a:p>
            <a:pPr marL="0" marR="0" lvl="0" indent="0" algn="ctr" rtl="0">
              <a:spcBef>
                <a:spcPts val="0"/>
              </a:spcBef>
              <a:spcAft>
                <a:spcPts val="0"/>
              </a:spcAft>
              <a:buNone/>
            </a:pPr>
            <a:r>
              <a:rPr lang="en-US" sz="2200" b="1" dirty="0">
                <a:solidFill>
                  <a:srgbClr val="000000"/>
                </a:solidFill>
                <a:latin typeface="Poppins"/>
                <a:ea typeface="Poppins"/>
                <a:cs typeface="Poppins"/>
                <a:sym typeface="Poppins"/>
              </a:rPr>
              <a:t>Area of Critique</a:t>
            </a:r>
            <a:endParaRPr sz="2200" dirty="0"/>
          </a:p>
        </p:txBody>
      </p:sp>
      <p:sp>
        <p:nvSpPr>
          <p:cNvPr id="358" name="Google Shape;358;p8"/>
          <p:cNvSpPr txBox="1"/>
          <p:nvPr/>
        </p:nvSpPr>
        <p:spPr>
          <a:xfrm>
            <a:off x="5531753" y="1751842"/>
            <a:ext cx="3575393" cy="677108"/>
          </a:xfrm>
          <a:prstGeom prst="rect">
            <a:avLst/>
          </a:prstGeom>
          <a:noFill/>
          <a:ln>
            <a:noFill/>
          </a:ln>
        </p:spPr>
        <p:txBody>
          <a:bodyPr spcFirstLastPara="1" wrap="square" lIns="0" tIns="0" rIns="0" bIns="0" anchor="t" anchorCtr="0">
            <a:spAutoFit/>
          </a:bodyPr>
          <a:lstStyle/>
          <a:p>
            <a:pPr marL="0" marR="0" lvl="0" indent="0" algn="ctr" rtl="0">
              <a:spcBef>
                <a:spcPts val="0"/>
              </a:spcBef>
              <a:spcAft>
                <a:spcPts val="0"/>
              </a:spcAft>
              <a:buNone/>
            </a:pPr>
            <a:r>
              <a:rPr lang="en-US" sz="2200" b="1" dirty="0">
                <a:solidFill>
                  <a:srgbClr val="000000"/>
                </a:solidFill>
                <a:latin typeface="Poppins"/>
                <a:ea typeface="Poppins"/>
                <a:cs typeface="Poppins"/>
                <a:sym typeface="Poppins"/>
              </a:rPr>
              <a:t>Core Theory/</a:t>
            </a:r>
          </a:p>
          <a:p>
            <a:pPr marL="0" marR="0" lvl="0" indent="0" algn="ctr" rtl="0">
              <a:spcBef>
                <a:spcPts val="0"/>
              </a:spcBef>
              <a:spcAft>
                <a:spcPts val="0"/>
              </a:spcAft>
              <a:buNone/>
            </a:pPr>
            <a:r>
              <a:rPr lang="en-US" sz="2200" b="1" dirty="0">
                <a:solidFill>
                  <a:srgbClr val="000000"/>
                </a:solidFill>
                <a:latin typeface="Poppins"/>
                <a:ea typeface="Poppins"/>
                <a:cs typeface="Poppins"/>
                <a:sym typeface="Poppins"/>
              </a:rPr>
              <a:t>Limitations</a:t>
            </a:r>
            <a:endParaRPr sz="2200" dirty="0"/>
          </a:p>
        </p:txBody>
      </p:sp>
      <p:sp>
        <p:nvSpPr>
          <p:cNvPr id="359" name="Google Shape;359;p8"/>
          <p:cNvSpPr txBox="1"/>
          <p:nvPr/>
        </p:nvSpPr>
        <p:spPr>
          <a:xfrm>
            <a:off x="9681568" y="1764180"/>
            <a:ext cx="3575393" cy="677108"/>
          </a:xfrm>
          <a:prstGeom prst="rect">
            <a:avLst/>
          </a:prstGeom>
          <a:noFill/>
          <a:ln>
            <a:noFill/>
          </a:ln>
        </p:spPr>
        <p:txBody>
          <a:bodyPr spcFirstLastPara="1" wrap="square" lIns="0" tIns="0" rIns="0" bIns="0" anchor="t" anchorCtr="0">
            <a:spAutoFit/>
          </a:bodyPr>
          <a:lstStyle/>
          <a:p>
            <a:pPr marL="0" marR="0" lvl="0" indent="0" algn="ctr" rtl="0">
              <a:spcBef>
                <a:spcPts val="0"/>
              </a:spcBef>
              <a:spcAft>
                <a:spcPts val="0"/>
              </a:spcAft>
              <a:buNone/>
            </a:pPr>
            <a:r>
              <a:rPr lang="en-US" sz="2200" b="1">
                <a:solidFill>
                  <a:srgbClr val="000000"/>
                </a:solidFill>
                <a:latin typeface="Poppins"/>
                <a:ea typeface="Poppins"/>
                <a:cs typeface="Poppins"/>
                <a:sym typeface="Poppins"/>
              </a:rPr>
              <a:t>Applied Systemic Reality (Case Study)</a:t>
            </a:r>
            <a:endParaRPr sz="2200"/>
          </a:p>
        </p:txBody>
      </p:sp>
      <p:sp>
        <p:nvSpPr>
          <p:cNvPr id="360" name="Google Shape;360;p8"/>
          <p:cNvSpPr txBox="1"/>
          <p:nvPr/>
        </p:nvSpPr>
        <p:spPr>
          <a:xfrm>
            <a:off x="14137963" y="1706274"/>
            <a:ext cx="3575393" cy="697370"/>
          </a:xfrm>
          <a:prstGeom prst="rect">
            <a:avLst/>
          </a:prstGeom>
          <a:noFill/>
          <a:ln>
            <a:noFill/>
          </a:ln>
        </p:spPr>
        <p:txBody>
          <a:bodyPr spcFirstLastPara="1" wrap="square" lIns="0" tIns="0" rIns="0" bIns="0" anchor="t" anchorCtr="0">
            <a:spAutoFit/>
          </a:bodyPr>
          <a:lstStyle/>
          <a:p>
            <a:pPr marL="0" marR="0" lvl="0" indent="0" algn="ctr" rtl="0">
              <a:lnSpc>
                <a:spcPct val="103019"/>
              </a:lnSpc>
              <a:spcBef>
                <a:spcPts val="0"/>
              </a:spcBef>
              <a:spcAft>
                <a:spcPts val="0"/>
              </a:spcAft>
              <a:buNone/>
            </a:pPr>
            <a:r>
              <a:rPr lang="en-US" sz="2200" b="1" dirty="0">
                <a:solidFill>
                  <a:srgbClr val="000000"/>
                </a:solidFill>
                <a:latin typeface="Poppins"/>
                <a:ea typeface="Poppins"/>
                <a:cs typeface="Poppins"/>
                <a:sym typeface="Poppins"/>
              </a:rPr>
              <a:t>Contemporary Validation/Correction</a:t>
            </a:r>
            <a:endParaRPr sz="2200" dirty="0"/>
          </a:p>
        </p:txBody>
      </p:sp>
      <p:sp>
        <p:nvSpPr>
          <p:cNvPr id="361" name="Google Shape;361;p8"/>
          <p:cNvSpPr txBox="1"/>
          <p:nvPr/>
        </p:nvSpPr>
        <p:spPr>
          <a:xfrm>
            <a:off x="1189511" y="4736626"/>
            <a:ext cx="3573405" cy="817142"/>
          </a:xfrm>
          <a:prstGeom prst="rect">
            <a:avLst/>
          </a:prstGeom>
          <a:noFill/>
          <a:ln>
            <a:noFill/>
          </a:ln>
        </p:spPr>
        <p:txBody>
          <a:bodyPr spcFirstLastPara="1" wrap="square" lIns="0" tIns="0" rIns="0" bIns="0" anchor="t" anchorCtr="0">
            <a:spAutoFit/>
          </a:bodyPr>
          <a:lstStyle/>
          <a:p>
            <a:pPr marL="0" marR="0" lvl="0" indent="0" algn="ctr" rtl="0">
              <a:lnSpc>
                <a:spcPct val="103028"/>
              </a:lnSpc>
              <a:spcBef>
                <a:spcPts val="0"/>
              </a:spcBef>
              <a:spcAft>
                <a:spcPts val="0"/>
              </a:spcAft>
              <a:buNone/>
            </a:pPr>
            <a:r>
              <a:rPr lang="en-US" sz="2939" b="1" dirty="0">
                <a:solidFill>
                  <a:srgbClr val="FFFFFF"/>
                </a:solidFill>
                <a:latin typeface="Poppins"/>
                <a:ea typeface="Poppins"/>
                <a:cs typeface="Poppins"/>
                <a:sym typeface="Poppins"/>
              </a:rPr>
              <a:t>Limitations and Mother Blame</a:t>
            </a:r>
            <a:endParaRPr dirty="0"/>
          </a:p>
        </p:txBody>
      </p:sp>
      <p:sp>
        <p:nvSpPr>
          <p:cNvPr id="362" name="Google Shape;362;p8"/>
          <p:cNvSpPr txBox="1"/>
          <p:nvPr/>
        </p:nvSpPr>
        <p:spPr>
          <a:xfrm>
            <a:off x="1077877" y="7104576"/>
            <a:ext cx="3573405" cy="817142"/>
          </a:xfrm>
          <a:prstGeom prst="rect">
            <a:avLst/>
          </a:prstGeom>
          <a:noFill/>
          <a:ln>
            <a:noFill/>
          </a:ln>
        </p:spPr>
        <p:txBody>
          <a:bodyPr spcFirstLastPara="1" wrap="square" lIns="0" tIns="0" rIns="0" bIns="0" anchor="t" anchorCtr="0">
            <a:spAutoFit/>
          </a:bodyPr>
          <a:lstStyle/>
          <a:p>
            <a:pPr marL="0" marR="0" lvl="0" indent="0" algn="ctr" rtl="0">
              <a:lnSpc>
                <a:spcPct val="103028"/>
              </a:lnSpc>
              <a:spcBef>
                <a:spcPts val="0"/>
              </a:spcBef>
              <a:spcAft>
                <a:spcPts val="0"/>
              </a:spcAft>
              <a:buNone/>
            </a:pPr>
            <a:r>
              <a:rPr lang="en-US" sz="2939" b="1" dirty="0">
                <a:solidFill>
                  <a:srgbClr val="FFFFFF"/>
                </a:solidFill>
                <a:latin typeface="Poppins"/>
                <a:ea typeface="Poppins"/>
                <a:cs typeface="Poppins"/>
                <a:sym typeface="Poppins"/>
              </a:rPr>
              <a:t>Systemic Blind Spots</a:t>
            </a:r>
            <a:endParaRPr dirty="0"/>
          </a:p>
        </p:txBody>
      </p:sp>
      <p:sp>
        <p:nvSpPr>
          <p:cNvPr id="363" name="Google Shape;363;p8"/>
          <p:cNvSpPr txBox="1"/>
          <p:nvPr/>
        </p:nvSpPr>
        <p:spPr>
          <a:xfrm>
            <a:off x="5381166" y="4869485"/>
            <a:ext cx="3786055" cy="1461939"/>
          </a:xfrm>
          <a:prstGeom prst="rect">
            <a:avLst/>
          </a:prstGeom>
          <a:noFill/>
          <a:ln>
            <a:noFill/>
          </a:ln>
        </p:spPr>
        <p:txBody>
          <a:bodyPr spcFirstLastPara="1" wrap="square" lIns="0" tIns="0" rIns="0" bIns="0" anchor="t" anchorCtr="0">
            <a:spAutoFit/>
          </a:bodyPr>
          <a:lstStyle/>
          <a:p>
            <a:pPr marL="0" marR="0" lvl="0" indent="0" algn="ctr" rtl="0">
              <a:spcBef>
                <a:spcPts val="600"/>
              </a:spcBef>
              <a:spcAft>
                <a:spcPts val="1800"/>
              </a:spcAft>
              <a:buNone/>
            </a:pPr>
            <a:r>
              <a:rPr lang="en-US" sz="1500" dirty="0">
                <a:solidFill>
                  <a:srgbClr val="000000"/>
                </a:solidFill>
                <a:latin typeface="Arial"/>
                <a:ea typeface="Arial"/>
                <a:cs typeface="Arial"/>
                <a:sym typeface="Arial"/>
              </a:rPr>
              <a:t>Early attachment theory overly focused on caregiving at the expense of wider structural factors, often leading to assumptions that the mother-child relationship was the only one that mattered (Foster et al., 2026)</a:t>
            </a:r>
            <a:endParaRPr sz="1500" dirty="0"/>
          </a:p>
        </p:txBody>
      </p:sp>
      <p:sp>
        <p:nvSpPr>
          <p:cNvPr id="364" name="Google Shape;364;p8"/>
          <p:cNvSpPr txBox="1"/>
          <p:nvPr/>
        </p:nvSpPr>
        <p:spPr>
          <a:xfrm>
            <a:off x="5915334" y="4461381"/>
            <a:ext cx="2808230" cy="351764"/>
          </a:xfrm>
          <a:prstGeom prst="rect">
            <a:avLst/>
          </a:prstGeom>
          <a:noFill/>
          <a:ln>
            <a:noFill/>
          </a:ln>
        </p:spPr>
        <p:txBody>
          <a:bodyPr spcFirstLastPara="1" wrap="square" lIns="0" tIns="0" rIns="0" bIns="0" anchor="t" anchorCtr="0">
            <a:spAutoFit/>
          </a:bodyPr>
          <a:lstStyle/>
          <a:p>
            <a:pPr marL="0" marR="0" lvl="0" indent="0" algn="ctr" rtl="0">
              <a:lnSpc>
                <a:spcPct val="116040"/>
              </a:lnSpc>
              <a:spcBef>
                <a:spcPts val="0"/>
              </a:spcBef>
              <a:spcAft>
                <a:spcPts val="0"/>
              </a:spcAft>
              <a:buNone/>
            </a:pPr>
            <a:r>
              <a:rPr lang="en-US" sz="2182" b="1" dirty="0">
                <a:solidFill>
                  <a:srgbClr val="000000"/>
                </a:solidFill>
                <a:latin typeface="Poppins"/>
                <a:ea typeface="Poppins"/>
                <a:cs typeface="Poppins"/>
                <a:sym typeface="Poppins"/>
              </a:rPr>
              <a:t>Exclusive focus</a:t>
            </a:r>
            <a:endParaRPr dirty="0"/>
          </a:p>
        </p:txBody>
      </p:sp>
      <p:sp>
        <p:nvSpPr>
          <p:cNvPr id="365" name="Google Shape;365;p8"/>
          <p:cNvSpPr txBox="1"/>
          <p:nvPr/>
        </p:nvSpPr>
        <p:spPr>
          <a:xfrm>
            <a:off x="5315504" y="7259268"/>
            <a:ext cx="3862604" cy="1231106"/>
          </a:xfrm>
          <a:prstGeom prst="rect">
            <a:avLst/>
          </a:prstGeom>
          <a:noFill/>
          <a:ln>
            <a:noFill/>
          </a:ln>
        </p:spPr>
        <p:txBody>
          <a:bodyPr spcFirstLastPara="1" wrap="square" lIns="0" tIns="0" rIns="0" bIns="0" anchor="t" anchorCtr="0">
            <a:spAutoFit/>
          </a:bodyPr>
          <a:lstStyle/>
          <a:p>
            <a:pPr marL="0" marR="0" lvl="0" indent="0" algn="ctr" rtl="0">
              <a:spcBef>
                <a:spcPts val="600"/>
              </a:spcBef>
              <a:spcAft>
                <a:spcPts val="1800"/>
              </a:spcAft>
              <a:buNone/>
            </a:pPr>
            <a:r>
              <a:rPr lang="en-US" sz="1500" dirty="0">
                <a:solidFill>
                  <a:srgbClr val="000000"/>
                </a:solidFill>
                <a:latin typeface="Arial"/>
                <a:ea typeface="Arial"/>
                <a:cs typeface="Arial"/>
                <a:sym typeface="Arial"/>
              </a:rPr>
              <a:t>Original models ignored the ecology of caregiving, bypassing how exposure to systemic and socioeconomic stressors impacts a family (Foster et al., 2026)</a:t>
            </a:r>
            <a:endParaRPr sz="1500" dirty="0"/>
          </a:p>
        </p:txBody>
      </p:sp>
      <p:sp>
        <p:nvSpPr>
          <p:cNvPr id="366" name="Google Shape;366;p8"/>
          <p:cNvSpPr txBox="1"/>
          <p:nvPr/>
        </p:nvSpPr>
        <p:spPr>
          <a:xfrm>
            <a:off x="9607271" y="5299934"/>
            <a:ext cx="3679002" cy="1154162"/>
          </a:xfrm>
          <a:prstGeom prst="rect">
            <a:avLst/>
          </a:prstGeom>
          <a:noFill/>
          <a:ln>
            <a:noFill/>
          </a:ln>
        </p:spPr>
        <p:txBody>
          <a:bodyPr spcFirstLastPara="1" wrap="square" lIns="0" tIns="0" rIns="0" bIns="0" anchor="t" anchorCtr="0">
            <a:spAutoFit/>
          </a:bodyPr>
          <a:lstStyle/>
          <a:p>
            <a:pPr marL="0" marR="0" lvl="0" indent="0" algn="ctr" rtl="0">
              <a:spcBef>
                <a:spcPts val="0"/>
              </a:spcBef>
              <a:spcAft>
                <a:spcPts val="1800"/>
              </a:spcAft>
              <a:buNone/>
            </a:pPr>
            <a:r>
              <a:rPr lang="en-US" sz="1500" dirty="0">
                <a:solidFill>
                  <a:srgbClr val="000000"/>
                </a:solidFill>
                <a:latin typeface="Arial"/>
                <a:ea typeface="Arial"/>
                <a:cs typeface="Arial"/>
                <a:sym typeface="Arial"/>
              </a:rPr>
              <a:t>Placing all developmental responsibility on Isaac's mother, who is experiencing postpartum depression, is highly counterproductive and clinically alienating.</a:t>
            </a:r>
            <a:endParaRPr sz="1500" dirty="0"/>
          </a:p>
        </p:txBody>
      </p:sp>
      <p:sp>
        <p:nvSpPr>
          <p:cNvPr id="367" name="Google Shape;367;p8"/>
          <p:cNvSpPr txBox="1"/>
          <p:nvPr/>
        </p:nvSpPr>
        <p:spPr>
          <a:xfrm>
            <a:off x="11516979" y="4648154"/>
            <a:ext cx="1853130" cy="636200"/>
          </a:xfrm>
          <a:prstGeom prst="rect">
            <a:avLst/>
          </a:prstGeom>
          <a:noFill/>
          <a:ln>
            <a:noFill/>
          </a:ln>
        </p:spPr>
        <p:txBody>
          <a:bodyPr spcFirstLastPara="1" wrap="square" lIns="0" tIns="0" rIns="0" bIns="0" anchor="t" anchorCtr="0">
            <a:spAutoFit/>
          </a:bodyPr>
          <a:lstStyle/>
          <a:p>
            <a:pPr marL="0" marR="0" lvl="0" indent="0" algn="ctr" rtl="0">
              <a:lnSpc>
                <a:spcPct val="116049"/>
              </a:lnSpc>
              <a:spcBef>
                <a:spcPts val="0"/>
              </a:spcBef>
              <a:spcAft>
                <a:spcPts val="0"/>
              </a:spcAft>
              <a:buNone/>
            </a:pPr>
            <a:r>
              <a:rPr lang="en-US" sz="1782" b="1" dirty="0">
                <a:solidFill>
                  <a:srgbClr val="000000"/>
                </a:solidFill>
                <a:latin typeface="Poppins"/>
                <a:ea typeface="Poppins"/>
                <a:cs typeface="Poppins"/>
                <a:sym typeface="Poppins"/>
              </a:rPr>
              <a:t>Sole </a:t>
            </a:r>
            <a:endParaRPr dirty="0"/>
          </a:p>
          <a:p>
            <a:pPr marL="0" marR="0" lvl="0" indent="0" algn="ctr" rtl="0">
              <a:lnSpc>
                <a:spcPct val="116049"/>
              </a:lnSpc>
              <a:spcBef>
                <a:spcPts val="0"/>
              </a:spcBef>
              <a:spcAft>
                <a:spcPts val="0"/>
              </a:spcAft>
              <a:buNone/>
            </a:pPr>
            <a:r>
              <a:rPr lang="en-US" sz="1782" b="1" dirty="0">
                <a:solidFill>
                  <a:srgbClr val="000000"/>
                </a:solidFill>
                <a:latin typeface="Poppins"/>
                <a:ea typeface="Poppins"/>
                <a:cs typeface="Poppins"/>
                <a:sym typeface="Poppins"/>
              </a:rPr>
              <a:t>Responsibility </a:t>
            </a:r>
            <a:endParaRPr dirty="0"/>
          </a:p>
        </p:txBody>
      </p:sp>
      <p:sp>
        <p:nvSpPr>
          <p:cNvPr id="368" name="Google Shape;368;p8"/>
          <p:cNvSpPr txBox="1"/>
          <p:nvPr/>
        </p:nvSpPr>
        <p:spPr>
          <a:xfrm>
            <a:off x="9547505" y="7276702"/>
            <a:ext cx="3862604" cy="1000274"/>
          </a:xfrm>
          <a:prstGeom prst="rect">
            <a:avLst/>
          </a:prstGeom>
          <a:noFill/>
          <a:ln>
            <a:noFill/>
          </a:ln>
        </p:spPr>
        <p:txBody>
          <a:bodyPr spcFirstLastPara="1" wrap="square" lIns="0" tIns="0" rIns="0" bIns="0" anchor="t" anchorCtr="0">
            <a:spAutoFit/>
          </a:bodyPr>
          <a:lstStyle/>
          <a:p>
            <a:pPr marL="0" marR="0" lvl="0" indent="0" algn="ctr" rtl="0">
              <a:spcBef>
                <a:spcPts val="0"/>
              </a:spcBef>
              <a:spcAft>
                <a:spcPts val="600"/>
              </a:spcAft>
              <a:buNone/>
            </a:pPr>
            <a:r>
              <a:rPr lang="en-US" sz="1500" dirty="0">
                <a:solidFill>
                  <a:srgbClr val="000000"/>
                </a:solidFill>
                <a:latin typeface="Arial"/>
                <a:ea typeface="Arial"/>
                <a:cs typeface="Arial"/>
                <a:sym typeface="Arial"/>
              </a:rPr>
              <a:t>The original theory fails to account for the massive disruption of relocating to London, the loss of social infrastructure, and inconsistent early years provision.</a:t>
            </a:r>
            <a:endParaRPr sz="1500" dirty="0"/>
          </a:p>
        </p:txBody>
      </p:sp>
      <p:sp>
        <p:nvSpPr>
          <p:cNvPr id="369" name="Google Shape;369;p8"/>
          <p:cNvSpPr txBox="1"/>
          <p:nvPr/>
        </p:nvSpPr>
        <p:spPr>
          <a:xfrm>
            <a:off x="13915603" y="4725739"/>
            <a:ext cx="3862604" cy="923330"/>
          </a:xfrm>
          <a:prstGeom prst="rect">
            <a:avLst/>
          </a:prstGeom>
          <a:noFill/>
          <a:ln>
            <a:noFill/>
          </a:ln>
        </p:spPr>
        <p:txBody>
          <a:bodyPr spcFirstLastPara="1" wrap="square" lIns="0" tIns="0" rIns="0" bIns="0" anchor="t" anchorCtr="0">
            <a:spAutoFit/>
          </a:bodyPr>
          <a:lstStyle/>
          <a:p>
            <a:pPr marL="0" marR="0" lvl="0" indent="0" algn="ctr" rtl="0">
              <a:spcBef>
                <a:spcPts val="0"/>
              </a:spcBef>
              <a:spcAft>
                <a:spcPts val="0"/>
              </a:spcAft>
              <a:buNone/>
            </a:pPr>
            <a:r>
              <a:rPr lang="en-US" sz="1500" dirty="0">
                <a:solidFill>
                  <a:srgbClr val="000000"/>
                </a:solidFill>
                <a:latin typeface="Arial"/>
                <a:ea typeface="Arial"/>
                <a:cs typeface="Arial"/>
                <a:sym typeface="Arial"/>
              </a:rPr>
              <a:t>Modern research corrects this by showing that increased support from friends and family directly improves child-caregiver security (Foster et al., 2026).</a:t>
            </a:r>
            <a:endParaRPr sz="1500" dirty="0"/>
          </a:p>
        </p:txBody>
      </p:sp>
      <p:sp>
        <p:nvSpPr>
          <p:cNvPr id="370" name="Google Shape;370;p8"/>
          <p:cNvSpPr txBox="1"/>
          <p:nvPr/>
        </p:nvSpPr>
        <p:spPr>
          <a:xfrm>
            <a:off x="13721793" y="6929155"/>
            <a:ext cx="4037532" cy="1461939"/>
          </a:xfrm>
          <a:prstGeom prst="rect">
            <a:avLst/>
          </a:prstGeom>
          <a:noFill/>
          <a:ln>
            <a:noFill/>
          </a:ln>
        </p:spPr>
        <p:txBody>
          <a:bodyPr spcFirstLastPara="1" wrap="square" lIns="0" tIns="0" rIns="0" bIns="0" anchor="t" anchorCtr="0">
            <a:spAutoFit/>
          </a:bodyPr>
          <a:lstStyle/>
          <a:p>
            <a:pPr marL="0" marR="0" lvl="0" indent="0" algn="ctr" rtl="0">
              <a:spcAft>
                <a:spcPts val="600"/>
              </a:spcAft>
              <a:buNone/>
            </a:pPr>
            <a:r>
              <a:rPr lang="en-US" sz="1500" dirty="0">
                <a:solidFill>
                  <a:srgbClr val="000000"/>
                </a:solidFill>
                <a:latin typeface="Arial"/>
                <a:ea typeface="Arial"/>
                <a:cs typeface="Arial"/>
                <a:sym typeface="Arial"/>
              </a:rPr>
              <a:t>Evidence shows that socioeconomic stressors reduce the attention adults have for parenting and increase feelings of helplessness and fear (Foster et al., 2026). Any situation that routinely makes parents feel helpless will hamper their responsiveness (Foster et al., 2026). </a:t>
            </a:r>
            <a:endParaRPr sz="1500" dirty="0"/>
          </a:p>
        </p:txBody>
      </p:sp>
      <p:sp>
        <p:nvSpPr>
          <p:cNvPr id="371" name="Google Shape;371;p8"/>
          <p:cNvSpPr/>
          <p:nvPr/>
        </p:nvSpPr>
        <p:spPr>
          <a:xfrm flipH="1">
            <a:off x="1028698" y="8531934"/>
            <a:ext cx="4074301" cy="1671697"/>
          </a:xfrm>
          <a:custGeom>
            <a:avLst/>
            <a:gdLst/>
            <a:ahLst/>
            <a:cxnLst/>
            <a:rect l="l" t="t" r="r" b="b"/>
            <a:pathLst>
              <a:path w="4166299" h="2978151" extrusionOk="0">
                <a:moveTo>
                  <a:pt x="4166299" y="0"/>
                </a:moveTo>
                <a:lnTo>
                  <a:pt x="0" y="0"/>
                </a:lnTo>
                <a:lnTo>
                  <a:pt x="0" y="2978151"/>
                </a:lnTo>
                <a:lnTo>
                  <a:pt x="4166299" y="2978151"/>
                </a:lnTo>
                <a:lnTo>
                  <a:pt x="4166299" y="0"/>
                </a:lnTo>
                <a:close/>
              </a:path>
            </a:pathLst>
          </a:custGeom>
          <a:blipFill rotWithShape="1">
            <a:blip r:embed="rId12">
              <a:alphaModFix/>
            </a:blip>
            <a:stretch>
              <a:fillRect l="-100056" t="-40365" r="-131619"/>
            </a:stretch>
          </a:blipFill>
          <a:ln>
            <a:noFill/>
          </a:ln>
        </p:spPr>
        <p:txBody>
          <a:bodyPr spcFirstLastPara="1" wrap="square" lIns="91425" tIns="45700" rIns="91425" bIns="45700" anchor="t" anchorCtr="0">
            <a:noAutofit/>
          </a:bodyPr>
          <a:lstStyle/>
          <a:p>
            <a:pPr marL="0" marR="0" lvl="0" indent="0" algn="ctr" rtl="0">
              <a:spcBef>
                <a:spcPts val="0"/>
              </a:spcBef>
              <a:spcAft>
                <a:spcPts val="0"/>
              </a:spcAft>
              <a:buNone/>
            </a:pPr>
            <a:endParaRPr sz="2800" b="1">
              <a:solidFill>
                <a:srgbClr val="FFFFFF"/>
              </a:solidFill>
              <a:latin typeface="Poppins"/>
              <a:ea typeface="Poppins"/>
              <a:cs typeface="Poppins"/>
              <a:sym typeface="Poppins"/>
            </a:endParaRPr>
          </a:p>
          <a:p>
            <a:pPr marL="0" marR="0" lvl="0" indent="0" algn="ctr" rtl="0">
              <a:spcBef>
                <a:spcPts val="0"/>
              </a:spcBef>
              <a:spcAft>
                <a:spcPts val="0"/>
              </a:spcAft>
              <a:buNone/>
            </a:pPr>
            <a:r>
              <a:rPr lang="en-US" sz="2800" b="1">
                <a:solidFill>
                  <a:srgbClr val="FFFFFF"/>
                </a:solidFill>
                <a:latin typeface="Poppins"/>
                <a:ea typeface="Poppins"/>
                <a:cs typeface="Poppins"/>
                <a:sym typeface="Poppins"/>
              </a:rPr>
              <a:t>Cultural Reality</a:t>
            </a:r>
            <a:endParaRPr sz="2800">
              <a:solidFill>
                <a:schemeClr val="dk1"/>
              </a:solidFill>
              <a:latin typeface="Calibri"/>
              <a:ea typeface="Calibri"/>
              <a:cs typeface="Calibri"/>
              <a:sym typeface="Calibri"/>
            </a:endParaRPr>
          </a:p>
        </p:txBody>
      </p:sp>
      <p:sp>
        <p:nvSpPr>
          <p:cNvPr id="372" name="Google Shape;372;p8"/>
          <p:cNvSpPr/>
          <p:nvPr/>
        </p:nvSpPr>
        <p:spPr>
          <a:xfrm flipH="1">
            <a:off x="5103001" y="8489976"/>
            <a:ext cx="4326690" cy="1750741"/>
          </a:xfrm>
          <a:custGeom>
            <a:avLst/>
            <a:gdLst/>
            <a:ahLst/>
            <a:cxnLst/>
            <a:rect l="l" t="t" r="r" b="b"/>
            <a:pathLst>
              <a:path w="4166299" h="2978151" extrusionOk="0">
                <a:moveTo>
                  <a:pt x="4166300" y="0"/>
                </a:moveTo>
                <a:lnTo>
                  <a:pt x="0" y="0"/>
                </a:lnTo>
                <a:lnTo>
                  <a:pt x="0" y="2978150"/>
                </a:lnTo>
                <a:lnTo>
                  <a:pt x="4166300" y="2978150"/>
                </a:lnTo>
                <a:lnTo>
                  <a:pt x="4166300" y="0"/>
                </a:lnTo>
                <a:close/>
              </a:path>
            </a:pathLst>
          </a:custGeom>
          <a:blipFill rotWithShape="1">
            <a:blip r:embed="rId9">
              <a:alphaModFix amt="77000"/>
            </a:blip>
            <a:stretch>
              <a:fillRect l="-100056" t="-40365" r="-131619"/>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373" name="Google Shape;373;p8"/>
          <p:cNvSpPr/>
          <p:nvPr/>
        </p:nvSpPr>
        <p:spPr>
          <a:xfrm flipH="1">
            <a:off x="9491722" y="8531934"/>
            <a:ext cx="4046020" cy="1771250"/>
          </a:xfrm>
          <a:custGeom>
            <a:avLst/>
            <a:gdLst/>
            <a:ahLst/>
            <a:cxnLst/>
            <a:rect l="l" t="t" r="r" b="b"/>
            <a:pathLst>
              <a:path w="4166299" h="2978151" extrusionOk="0">
                <a:moveTo>
                  <a:pt x="4166299" y="0"/>
                </a:moveTo>
                <a:lnTo>
                  <a:pt x="0" y="0"/>
                </a:lnTo>
                <a:lnTo>
                  <a:pt x="0" y="2978150"/>
                </a:lnTo>
                <a:lnTo>
                  <a:pt x="4166299" y="2978150"/>
                </a:lnTo>
                <a:lnTo>
                  <a:pt x="4166299" y="0"/>
                </a:lnTo>
                <a:close/>
              </a:path>
            </a:pathLst>
          </a:custGeom>
          <a:blipFill rotWithShape="1">
            <a:blip r:embed="rId13">
              <a:alphaModFix amt="62000"/>
            </a:blip>
            <a:stretch>
              <a:fillRect l="-100056" t="-40365" r="-131619"/>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374" name="Google Shape;374;p8"/>
          <p:cNvSpPr/>
          <p:nvPr/>
        </p:nvSpPr>
        <p:spPr>
          <a:xfrm flipH="1">
            <a:off x="13626794" y="8531934"/>
            <a:ext cx="4326690" cy="1771250"/>
          </a:xfrm>
          <a:custGeom>
            <a:avLst/>
            <a:gdLst/>
            <a:ahLst/>
            <a:cxnLst/>
            <a:rect l="l" t="t" r="r" b="b"/>
            <a:pathLst>
              <a:path w="4166299" h="2978151" extrusionOk="0">
                <a:moveTo>
                  <a:pt x="4166299" y="0"/>
                </a:moveTo>
                <a:lnTo>
                  <a:pt x="0" y="0"/>
                </a:lnTo>
                <a:lnTo>
                  <a:pt x="0" y="2978150"/>
                </a:lnTo>
                <a:lnTo>
                  <a:pt x="4166299" y="2978150"/>
                </a:lnTo>
                <a:lnTo>
                  <a:pt x="4166299" y="0"/>
                </a:lnTo>
                <a:close/>
              </a:path>
            </a:pathLst>
          </a:custGeom>
          <a:blipFill rotWithShape="1">
            <a:blip r:embed="rId14">
              <a:alphaModFix amt="62000"/>
            </a:blip>
            <a:stretch>
              <a:fillRect l="-100056" t="-40365" r="-131619"/>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grpSp>
        <p:nvGrpSpPr>
          <p:cNvPr id="375" name="Google Shape;375;p8"/>
          <p:cNvGrpSpPr/>
          <p:nvPr/>
        </p:nvGrpSpPr>
        <p:grpSpPr>
          <a:xfrm rot="-3686280">
            <a:off x="14259885" y="9427278"/>
            <a:ext cx="8693907" cy="5915402"/>
            <a:chOff x="0" y="0"/>
            <a:chExt cx="11591876" cy="7887202"/>
          </a:xfrm>
        </p:grpSpPr>
        <p:sp>
          <p:nvSpPr>
            <p:cNvPr id="376" name="Google Shape;376;p8"/>
            <p:cNvSpPr/>
            <p:nvPr/>
          </p:nvSpPr>
          <p:spPr>
            <a:xfrm rot="2861446" flipH="1">
              <a:off x="5613073" y="186416"/>
              <a:ext cx="3825497" cy="7514370"/>
            </a:xfrm>
            <a:custGeom>
              <a:avLst/>
              <a:gdLst/>
              <a:ahLst/>
              <a:cxnLst/>
              <a:rect l="l" t="t" r="r" b="b"/>
              <a:pathLst>
                <a:path w="3825497" h="7514370" extrusionOk="0">
                  <a:moveTo>
                    <a:pt x="3825497" y="0"/>
                  </a:moveTo>
                  <a:lnTo>
                    <a:pt x="0" y="0"/>
                  </a:lnTo>
                  <a:lnTo>
                    <a:pt x="0" y="7514370"/>
                  </a:lnTo>
                  <a:lnTo>
                    <a:pt x="3825497" y="7514370"/>
                  </a:lnTo>
                  <a:lnTo>
                    <a:pt x="3825497" y="0"/>
                  </a:lnTo>
                  <a:close/>
                </a:path>
              </a:pathLst>
            </a:custGeom>
            <a:blipFill rotWithShape="1">
              <a:blip r:embed="rId3">
                <a:alphaModFix/>
              </a:blip>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377" name="Google Shape;377;p8"/>
            <p:cNvSpPr/>
            <p:nvPr/>
          </p:nvSpPr>
          <p:spPr>
            <a:xfrm>
              <a:off x="0" y="1194346"/>
              <a:ext cx="9290208" cy="5603157"/>
            </a:xfrm>
            <a:custGeom>
              <a:avLst/>
              <a:gdLst/>
              <a:ahLst/>
              <a:cxnLst/>
              <a:rect l="l" t="t" r="r" b="b"/>
              <a:pathLst>
                <a:path w="9290208" h="5603157" extrusionOk="0">
                  <a:moveTo>
                    <a:pt x="0" y="0"/>
                  </a:moveTo>
                  <a:lnTo>
                    <a:pt x="9290208" y="0"/>
                  </a:lnTo>
                  <a:lnTo>
                    <a:pt x="9290208" y="5603157"/>
                  </a:lnTo>
                  <a:lnTo>
                    <a:pt x="0" y="5603157"/>
                  </a:lnTo>
                  <a:lnTo>
                    <a:pt x="0" y="0"/>
                  </a:lnTo>
                  <a:close/>
                </a:path>
              </a:pathLst>
            </a:custGeom>
            <a:blipFill rotWithShape="1">
              <a:blip r:embed="rId4">
                <a:alphaModFix/>
              </a:blip>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grpSp>
      <p:sp>
        <p:nvSpPr>
          <p:cNvPr id="378" name="Google Shape;378;p8"/>
          <p:cNvSpPr txBox="1"/>
          <p:nvPr/>
        </p:nvSpPr>
        <p:spPr>
          <a:xfrm>
            <a:off x="5335044" y="8939963"/>
            <a:ext cx="3862604" cy="984885"/>
          </a:xfrm>
          <a:prstGeom prst="rect">
            <a:avLst/>
          </a:prstGeom>
          <a:noFill/>
          <a:ln>
            <a:noFill/>
          </a:ln>
        </p:spPr>
        <p:txBody>
          <a:bodyPr spcFirstLastPara="1" wrap="square" lIns="0" tIns="0" rIns="0" bIns="0" anchor="t" anchorCtr="0">
            <a:spAutoFit/>
          </a:bodyPr>
          <a:lstStyle/>
          <a:p>
            <a:pPr marL="0" marR="0" lvl="0" indent="0" algn="ctr" rtl="0">
              <a:spcBef>
                <a:spcPts val="0"/>
              </a:spcBef>
              <a:spcAft>
                <a:spcPts val="0"/>
              </a:spcAft>
              <a:buNone/>
            </a:pPr>
            <a:r>
              <a:rPr lang="en-US" sz="1600" dirty="0">
                <a:solidFill>
                  <a:schemeClr val="dk1"/>
                </a:solidFill>
                <a:latin typeface="Calibri"/>
                <a:ea typeface="Calibri"/>
                <a:cs typeface="Calibri"/>
                <a:sym typeface="Calibri"/>
              </a:rPr>
              <a:t>Bowlby’s traditional Western attachment model does not align with the demographic reality and diverse child-rearing practices found in London.</a:t>
            </a:r>
            <a:endParaRPr sz="1600" dirty="0">
              <a:solidFill>
                <a:srgbClr val="000000"/>
              </a:solidFill>
              <a:latin typeface="Arial"/>
              <a:ea typeface="Arial"/>
              <a:cs typeface="Arial"/>
              <a:sym typeface="Arial"/>
            </a:endParaRPr>
          </a:p>
        </p:txBody>
      </p:sp>
      <p:sp>
        <p:nvSpPr>
          <p:cNvPr id="379" name="Google Shape;379;p8"/>
          <p:cNvSpPr txBox="1"/>
          <p:nvPr/>
        </p:nvSpPr>
        <p:spPr>
          <a:xfrm>
            <a:off x="9590174" y="9025812"/>
            <a:ext cx="3862604" cy="861774"/>
          </a:xfrm>
          <a:prstGeom prst="rect">
            <a:avLst/>
          </a:prstGeom>
          <a:noFill/>
          <a:ln>
            <a:noFill/>
          </a:ln>
        </p:spPr>
        <p:txBody>
          <a:bodyPr spcFirstLastPara="1" wrap="square" lIns="0" tIns="0" rIns="0" bIns="0" anchor="t" anchorCtr="0">
            <a:spAutoFit/>
          </a:bodyPr>
          <a:lstStyle/>
          <a:p>
            <a:pPr marL="0" marR="0" lvl="0" indent="0" algn="ctr" rtl="0">
              <a:spcBef>
                <a:spcPts val="0"/>
              </a:spcBef>
              <a:spcAft>
                <a:spcPts val="0"/>
              </a:spcAft>
              <a:buNone/>
            </a:pPr>
            <a:r>
              <a:rPr lang="en-US" sz="1400" dirty="0">
                <a:solidFill>
                  <a:schemeClr val="dk1"/>
                </a:solidFill>
                <a:latin typeface="Calibri"/>
                <a:ea typeface="Calibri"/>
                <a:cs typeface="Calibri"/>
                <a:sym typeface="Calibri"/>
              </a:rPr>
              <a:t>Over-focusing on the dyadic mother-child bond risks isolating Isaac's mother further. The care plan must focus on mapping and integrating a broader community network for the family.</a:t>
            </a:r>
            <a:endParaRPr sz="1400" dirty="0">
              <a:solidFill>
                <a:srgbClr val="000000"/>
              </a:solidFill>
              <a:latin typeface="Arial"/>
              <a:ea typeface="Arial"/>
              <a:cs typeface="Arial"/>
              <a:sym typeface="Arial"/>
            </a:endParaRPr>
          </a:p>
        </p:txBody>
      </p:sp>
      <p:sp>
        <p:nvSpPr>
          <p:cNvPr id="380" name="Google Shape;380;p8"/>
          <p:cNvSpPr txBox="1"/>
          <p:nvPr/>
        </p:nvSpPr>
        <p:spPr>
          <a:xfrm>
            <a:off x="13833163" y="8860104"/>
            <a:ext cx="3862604" cy="1077218"/>
          </a:xfrm>
          <a:prstGeom prst="rect">
            <a:avLst/>
          </a:prstGeom>
          <a:noFill/>
          <a:ln>
            <a:noFill/>
          </a:ln>
        </p:spPr>
        <p:txBody>
          <a:bodyPr spcFirstLastPara="1" wrap="square" lIns="0" tIns="0" rIns="0" bIns="0" anchor="t" anchorCtr="0">
            <a:spAutoFit/>
          </a:bodyPr>
          <a:lstStyle/>
          <a:p>
            <a:pPr marL="0" marR="0" lvl="0" indent="0" algn="ctr" rtl="0">
              <a:spcBef>
                <a:spcPts val="0"/>
              </a:spcBef>
              <a:spcAft>
                <a:spcPts val="0"/>
              </a:spcAft>
              <a:buNone/>
            </a:pPr>
            <a:r>
              <a:rPr lang="en-US" sz="1400" dirty="0">
                <a:solidFill>
                  <a:schemeClr val="dk1"/>
                </a:solidFill>
                <a:latin typeface="Calibri"/>
                <a:ea typeface="Calibri"/>
                <a:cs typeface="Calibri"/>
                <a:sym typeface="Calibri"/>
              </a:rPr>
              <a:t>The Role of </a:t>
            </a:r>
            <a:r>
              <a:rPr lang="en-US" sz="1400" dirty="0" err="1">
                <a:solidFill>
                  <a:schemeClr val="dk1"/>
                </a:solidFill>
                <a:latin typeface="Calibri"/>
                <a:ea typeface="Calibri"/>
                <a:cs typeface="Calibri"/>
                <a:sym typeface="Calibri"/>
              </a:rPr>
              <a:t>Alloparenting</a:t>
            </a:r>
            <a:r>
              <a:rPr lang="en-US" sz="1400" dirty="0">
                <a:solidFill>
                  <a:schemeClr val="dk1"/>
                </a:solidFill>
                <a:latin typeface="Calibri"/>
                <a:ea typeface="Calibri"/>
                <a:cs typeface="Calibri"/>
                <a:sym typeface="Calibri"/>
              </a:rPr>
              <a:t>: Diverse communities utilize shared community caregiving. Modern research validates this as a highly effective protective factor, rather than pathologizing non-nuclear families (</a:t>
            </a:r>
            <a:r>
              <a:rPr lang="en-US" sz="1400" dirty="0" err="1">
                <a:solidFill>
                  <a:schemeClr val="dk1"/>
                </a:solidFill>
                <a:latin typeface="Calibri"/>
                <a:ea typeface="Calibri"/>
                <a:cs typeface="Calibri"/>
                <a:sym typeface="Calibri"/>
              </a:rPr>
              <a:t>Bakaraki</a:t>
            </a:r>
            <a:r>
              <a:rPr lang="en-US" sz="1400" dirty="0">
                <a:solidFill>
                  <a:schemeClr val="dk1"/>
                </a:solidFill>
                <a:latin typeface="Calibri"/>
                <a:ea typeface="Calibri"/>
                <a:cs typeface="Calibri"/>
                <a:sym typeface="Calibri"/>
              </a:rPr>
              <a:t> et al., 2024)</a:t>
            </a:r>
            <a:endParaRPr sz="1400" dirty="0">
              <a:solidFill>
                <a:srgbClr val="000000"/>
              </a:solidFill>
              <a:latin typeface="Arial"/>
              <a:ea typeface="Arial"/>
              <a:cs typeface="Arial"/>
              <a:sym typeface="Arial"/>
            </a:endParaRPr>
          </a:p>
        </p:txBody>
      </p:sp>
      <p:sp>
        <p:nvSpPr>
          <p:cNvPr id="8" name="Google Shape;339;p8">
            <a:extLst>
              <a:ext uri="{FF2B5EF4-FFF2-40B4-BE49-F238E27FC236}">
                <a16:creationId xmlns:a16="http://schemas.microsoft.com/office/drawing/2014/main" id="{DFE52D6C-C881-C14F-FB6E-F09718922DFC}"/>
              </a:ext>
            </a:extLst>
          </p:cNvPr>
          <p:cNvSpPr/>
          <p:nvPr/>
        </p:nvSpPr>
        <p:spPr>
          <a:xfrm flipH="1">
            <a:off x="981530" y="2535529"/>
            <a:ext cx="4174288" cy="1677409"/>
          </a:xfrm>
          <a:custGeom>
            <a:avLst/>
            <a:gdLst/>
            <a:ahLst/>
            <a:cxnLst/>
            <a:rect l="l" t="t" r="r" b="b"/>
            <a:pathLst>
              <a:path w="4166299" h="2978151" extrusionOk="0">
                <a:moveTo>
                  <a:pt x="4166299" y="0"/>
                </a:moveTo>
                <a:lnTo>
                  <a:pt x="0" y="0"/>
                </a:lnTo>
                <a:lnTo>
                  <a:pt x="0" y="2978150"/>
                </a:lnTo>
                <a:lnTo>
                  <a:pt x="4166299" y="2978150"/>
                </a:lnTo>
                <a:lnTo>
                  <a:pt x="4166299" y="0"/>
                </a:lnTo>
                <a:close/>
              </a:path>
            </a:pathLst>
          </a:custGeom>
          <a:blipFill rotWithShape="1">
            <a:blip r:embed="rId12">
              <a:alphaModFix/>
            </a:blip>
            <a:stretch>
              <a:fillRect l="-100056" t="-40365" r="-131619"/>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9" name="Google Shape;349;p8">
            <a:extLst>
              <a:ext uri="{FF2B5EF4-FFF2-40B4-BE49-F238E27FC236}">
                <a16:creationId xmlns:a16="http://schemas.microsoft.com/office/drawing/2014/main" id="{8A0A45F3-DC59-D2F0-7A77-5BD60A51C4E1}"/>
              </a:ext>
            </a:extLst>
          </p:cNvPr>
          <p:cNvSpPr/>
          <p:nvPr/>
        </p:nvSpPr>
        <p:spPr>
          <a:xfrm flipH="1">
            <a:off x="9358734" y="2541565"/>
            <a:ext cx="4174288" cy="1677409"/>
          </a:xfrm>
          <a:custGeom>
            <a:avLst/>
            <a:gdLst/>
            <a:ahLst/>
            <a:cxnLst/>
            <a:rect l="l" t="t" r="r" b="b"/>
            <a:pathLst>
              <a:path w="4166299" h="2978151" extrusionOk="0">
                <a:moveTo>
                  <a:pt x="4166299" y="0"/>
                </a:moveTo>
                <a:lnTo>
                  <a:pt x="0" y="0"/>
                </a:lnTo>
                <a:lnTo>
                  <a:pt x="0" y="2978151"/>
                </a:lnTo>
                <a:lnTo>
                  <a:pt x="4166299" y="2978151"/>
                </a:lnTo>
                <a:lnTo>
                  <a:pt x="4166299" y="0"/>
                </a:lnTo>
                <a:close/>
              </a:path>
            </a:pathLst>
          </a:custGeom>
          <a:blipFill rotWithShape="1">
            <a:blip r:embed="rId13">
              <a:alphaModFix amt="62000"/>
            </a:blip>
            <a:stretch>
              <a:fillRect l="-100056" t="-40365" r="-131619"/>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dirty="0">
              <a:solidFill>
                <a:schemeClr val="dk1"/>
              </a:solidFill>
              <a:latin typeface="Calibri"/>
              <a:ea typeface="Calibri"/>
              <a:cs typeface="Calibri"/>
              <a:sym typeface="Calibri"/>
            </a:endParaRPr>
          </a:p>
        </p:txBody>
      </p:sp>
      <p:sp>
        <p:nvSpPr>
          <p:cNvPr id="10" name="Google Shape;344;p8">
            <a:extLst>
              <a:ext uri="{FF2B5EF4-FFF2-40B4-BE49-F238E27FC236}">
                <a16:creationId xmlns:a16="http://schemas.microsoft.com/office/drawing/2014/main" id="{1E608412-6523-9D1F-3F62-716924E39D2E}"/>
              </a:ext>
            </a:extLst>
          </p:cNvPr>
          <p:cNvSpPr/>
          <p:nvPr/>
        </p:nvSpPr>
        <p:spPr>
          <a:xfrm flipH="1">
            <a:off x="5170132" y="2548941"/>
            <a:ext cx="4174288" cy="1677409"/>
          </a:xfrm>
          <a:custGeom>
            <a:avLst/>
            <a:gdLst/>
            <a:ahLst/>
            <a:cxnLst/>
            <a:rect l="l" t="t" r="r" b="b"/>
            <a:pathLst>
              <a:path w="4166299" h="2978151" extrusionOk="0">
                <a:moveTo>
                  <a:pt x="4166300" y="0"/>
                </a:moveTo>
                <a:lnTo>
                  <a:pt x="0" y="0"/>
                </a:lnTo>
                <a:lnTo>
                  <a:pt x="0" y="2978151"/>
                </a:lnTo>
                <a:lnTo>
                  <a:pt x="4166300" y="2978151"/>
                </a:lnTo>
                <a:lnTo>
                  <a:pt x="4166300" y="0"/>
                </a:lnTo>
                <a:close/>
              </a:path>
            </a:pathLst>
          </a:custGeom>
          <a:blipFill rotWithShape="1">
            <a:blip r:embed="rId9">
              <a:alphaModFix amt="77000"/>
            </a:blip>
            <a:stretch>
              <a:fillRect l="-100056" t="-40365" r="-131619"/>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11" name="Google Shape;353;p8">
            <a:extLst>
              <a:ext uri="{FF2B5EF4-FFF2-40B4-BE49-F238E27FC236}">
                <a16:creationId xmlns:a16="http://schemas.microsoft.com/office/drawing/2014/main" id="{C6D65F98-1337-14DD-8F59-5AECF2FEDDC9}"/>
              </a:ext>
            </a:extLst>
          </p:cNvPr>
          <p:cNvSpPr/>
          <p:nvPr/>
        </p:nvSpPr>
        <p:spPr>
          <a:xfrm flipH="1">
            <a:off x="13595054" y="2548941"/>
            <a:ext cx="4374760" cy="1677409"/>
          </a:xfrm>
          <a:custGeom>
            <a:avLst/>
            <a:gdLst/>
            <a:ahLst/>
            <a:cxnLst/>
            <a:rect l="l" t="t" r="r" b="b"/>
            <a:pathLst>
              <a:path w="4166299" h="2978151" extrusionOk="0">
                <a:moveTo>
                  <a:pt x="4166299" y="0"/>
                </a:moveTo>
                <a:lnTo>
                  <a:pt x="0" y="0"/>
                </a:lnTo>
                <a:lnTo>
                  <a:pt x="0" y="2978151"/>
                </a:lnTo>
                <a:lnTo>
                  <a:pt x="4166299" y="2978151"/>
                </a:lnTo>
                <a:lnTo>
                  <a:pt x="4166299" y="0"/>
                </a:lnTo>
                <a:close/>
              </a:path>
            </a:pathLst>
          </a:custGeom>
          <a:blipFill rotWithShape="1">
            <a:blip r:embed="rId14">
              <a:alphaModFix amt="62000"/>
            </a:blip>
            <a:stretch>
              <a:fillRect l="-100056" t="-40365" r="-131619"/>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12" name="Google Shape;361;p8">
            <a:extLst>
              <a:ext uri="{FF2B5EF4-FFF2-40B4-BE49-F238E27FC236}">
                <a16:creationId xmlns:a16="http://schemas.microsoft.com/office/drawing/2014/main" id="{B3476F6E-70E1-D280-0B87-D107C48D379B}"/>
              </a:ext>
            </a:extLst>
          </p:cNvPr>
          <p:cNvSpPr txBox="1"/>
          <p:nvPr/>
        </p:nvSpPr>
        <p:spPr>
          <a:xfrm>
            <a:off x="1189511" y="2752893"/>
            <a:ext cx="3573405" cy="1283813"/>
          </a:xfrm>
          <a:prstGeom prst="rect">
            <a:avLst/>
          </a:prstGeom>
          <a:noFill/>
          <a:ln>
            <a:noFill/>
          </a:ln>
        </p:spPr>
        <p:txBody>
          <a:bodyPr spcFirstLastPara="1" wrap="square" lIns="0" tIns="0" rIns="0" bIns="0" anchor="t" anchorCtr="0">
            <a:spAutoFit/>
          </a:bodyPr>
          <a:lstStyle/>
          <a:p>
            <a:pPr marL="0" marR="0" lvl="0" indent="0" algn="ctr" rtl="0">
              <a:lnSpc>
                <a:spcPct val="103028"/>
              </a:lnSpc>
              <a:spcBef>
                <a:spcPts val="0"/>
              </a:spcBef>
              <a:spcAft>
                <a:spcPts val="0"/>
              </a:spcAft>
              <a:buNone/>
            </a:pPr>
            <a:r>
              <a:rPr lang="en-US" sz="2700" b="1" dirty="0">
                <a:solidFill>
                  <a:srgbClr val="FFFFFF"/>
                </a:solidFill>
                <a:latin typeface="Poppins"/>
                <a:ea typeface="Poppins"/>
                <a:cs typeface="Poppins"/>
                <a:sym typeface="Poppins"/>
              </a:rPr>
              <a:t>Foundational Strength and Biological Reality</a:t>
            </a:r>
            <a:endParaRPr sz="2700" dirty="0"/>
          </a:p>
        </p:txBody>
      </p:sp>
      <p:sp>
        <p:nvSpPr>
          <p:cNvPr id="13" name="Google Shape;363;p8">
            <a:extLst>
              <a:ext uri="{FF2B5EF4-FFF2-40B4-BE49-F238E27FC236}">
                <a16:creationId xmlns:a16="http://schemas.microsoft.com/office/drawing/2014/main" id="{886D3FB1-4A1B-85D6-8EF0-90377693AC5B}"/>
              </a:ext>
            </a:extLst>
          </p:cNvPr>
          <p:cNvSpPr txBox="1"/>
          <p:nvPr/>
        </p:nvSpPr>
        <p:spPr>
          <a:xfrm>
            <a:off x="5257963" y="2724293"/>
            <a:ext cx="3939685" cy="1538883"/>
          </a:xfrm>
          <a:prstGeom prst="rect">
            <a:avLst/>
          </a:prstGeom>
          <a:noFill/>
          <a:ln>
            <a:noFill/>
          </a:ln>
        </p:spPr>
        <p:txBody>
          <a:bodyPr spcFirstLastPara="1" wrap="square" lIns="0" tIns="0" rIns="0" bIns="0" anchor="t" anchorCtr="0">
            <a:spAutoFit/>
          </a:bodyPr>
          <a:lstStyle/>
          <a:p>
            <a:pPr lvl="0" algn="ctr">
              <a:spcBef>
                <a:spcPts val="600"/>
              </a:spcBef>
              <a:spcAft>
                <a:spcPts val="1800"/>
              </a:spcAft>
            </a:pPr>
            <a:r>
              <a:rPr lang="en-GB" sz="1600" dirty="0"/>
              <a:t>Bowlby accurately identified that the attachment system is biologically programmed to promote infant survival and emotional regulation through the provision of a 'secure base' (Khadka, 2022).</a:t>
            </a:r>
            <a:endParaRPr sz="1500" dirty="0"/>
          </a:p>
        </p:txBody>
      </p:sp>
      <p:sp>
        <p:nvSpPr>
          <p:cNvPr id="14" name="Google Shape;363;p8">
            <a:extLst>
              <a:ext uri="{FF2B5EF4-FFF2-40B4-BE49-F238E27FC236}">
                <a16:creationId xmlns:a16="http://schemas.microsoft.com/office/drawing/2014/main" id="{5B77EE7B-0AC6-CC17-E311-0193BE8DB7C1}"/>
              </a:ext>
            </a:extLst>
          </p:cNvPr>
          <p:cNvSpPr txBox="1"/>
          <p:nvPr/>
        </p:nvSpPr>
        <p:spPr>
          <a:xfrm>
            <a:off x="9451809" y="2583578"/>
            <a:ext cx="3958300" cy="1785104"/>
          </a:xfrm>
          <a:prstGeom prst="rect">
            <a:avLst/>
          </a:prstGeom>
          <a:noFill/>
          <a:ln>
            <a:noFill/>
          </a:ln>
        </p:spPr>
        <p:txBody>
          <a:bodyPr spcFirstLastPara="1" wrap="square" lIns="0" tIns="0" rIns="0" bIns="0" anchor="t" anchorCtr="0">
            <a:spAutoFit/>
          </a:bodyPr>
          <a:lstStyle/>
          <a:p>
            <a:pPr lvl="0" algn="ctr">
              <a:spcBef>
                <a:spcPts val="600"/>
              </a:spcBef>
              <a:spcAft>
                <a:spcPts val="1800"/>
              </a:spcAft>
            </a:pPr>
            <a:r>
              <a:rPr lang="en-GB" sz="1600" dirty="0"/>
              <a:t>This framework successfully explains the "why" behind Isaac's severe distress. It reframes his clinginess and withdrawal as innate, biologically driven survival mechanisms triggered by a lack of safety, rather than mere defiance.</a:t>
            </a:r>
            <a:endParaRPr sz="1500" dirty="0"/>
          </a:p>
        </p:txBody>
      </p:sp>
      <p:sp>
        <p:nvSpPr>
          <p:cNvPr id="15" name="Google Shape;363;p8">
            <a:extLst>
              <a:ext uri="{FF2B5EF4-FFF2-40B4-BE49-F238E27FC236}">
                <a16:creationId xmlns:a16="http://schemas.microsoft.com/office/drawing/2014/main" id="{B1A35E95-91B1-7390-490A-6201E1EB21D9}"/>
              </a:ext>
            </a:extLst>
          </p:cNvPr>
          <p:cNvSpPr txBox="1"/>
          <p:nvPr/>
        </p:nvSpPr>
        <p:spPr>
          <a:xfrm>
            <a:off x="13936525" y="2587643"/>
            <a:ext cx="3786055" cy="1785104"/>
          </a:xfrm>
          <a:prstGeom prst="rect">
            <a:avLst/>
          </a:prstGeom>
          <a:noFill/>
          <a:ln>
            <a:noFill/>
          </a:ln>
        </p:spPr>
        <p:txBody>
          <a:bodyPr spcFirstLastPara="1" wrap="square" lIns="0" tIns="0" rIns="0" bIns="0" anchor="t" anchorCtr="0">
            <a:spAutoFit/>
          </a:bodyPr>
          <a:lstStyle/>
          <a:p>
            <a:pPr lvl="0" algn="ctr">
              <a:spcBef>
                <a:spcPts val="600"/>
              </a:spcBef>
              <a:spcAft>
                <a:spcPts val="1800"/>
              </a:spcAft>
            </a:pPr>
            <a:r>
              <a:rPr lang="en-GB" sz="1600" dirty="0"/>
              <a:t>This framework successfully explains the "why" behind Isaac's severe distress. It reframes his clinginess and withdrawal as innate, biologically driven survival mechanisms triggered by a lack of safety, rather than mere defiance.</a:t>
            </a:r>
            <a:endParaRPr sz="15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384"/>
        <p:cNvGrpSpPr/>
        <p:nvPr/>
      </p:nvGrpSpPr>
      <p:grpSpPr>
        <a:xfrm>
          <a:off x="0" y="0"/>
          <a:ext cx="0" cy="0"/>
          <a:chOff x="0" y="0"/>
          <a:chExt cx="0" cy="0"/>
        </a:xfrm>
      </p:grpSpPr>
      <p:sp>
        <p:nvSpPr>
          <p:cNvPr id="385" name="Google Shape;385;p9"/>
          <p:cNvSpPr/>
          <p:nvPr/>
        </p:nvSpPr>
        <p:spPr>
          <a:xfrm rot="-7083242" flipH="1">
            <a:off x="18205488" y="-3017052"/>
            <a:ext cx="2869123" cy="5635777"/>
          </a:xfrm>
          <a:custGeom>
            <a:avLst/>
            <a:gdLst/>
            <a:ahLst/>
            <a:cxnLst/>
            <a:rect l="l" t="t" r="r" b="b"/>
            <a:pathLst>
              <a:path w="2869123" h="5635777" extrusionOk="0">
                <a:moveTo>
                  <a:pt x="2869123" y="0"/>
                </a:moveTo>
                <a:lnTo>
                  <a:pt x="0" y="0"/>
                </a:lnTo>
                <a:lnTo>
                  <a:pt x="0" y="5635777"/>
                </a:lnTo>
                <a:lnTo>
                  <a:pt x="2869123" y="5635777"/>
                </a:lnTo>
                <a:lnTo>
                  <a:pt x="2869123" y="0"/>
                </a:lnTo>
                <a:close/>
              </a:path>
            </a:pathLst>
          </a:custGeom>
          <a:blipFill rotWithShape="1">
            <a:blip r:embed="rId3">
              <a:alphaModFix/>
            </a:blip>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cxnSp>
        <p:nvCxnSpPr>
          <p:cNvPr id="386" name="Google Shape;386;p9"/>
          <p:cNvCxnSpPr/>
          <p:nvPr/>
        </p:nvCxnSpPr>
        <p:spPr>
          <a:xfrm>
            <a:off x="5086350" y="1404581"/>
            <a:ext cx="8115300" cy="0"/>
          </a:xfrm>
          <a:prstGeom prst="straightConnector1">
            <a:avLst/>
          </a:prstGeom>
          <a:noFill/>
          <a:ln w="38100" cap="flat" cmpd="sng">
            <a:solidFill>
              <a:srgbClr val="6BA15D"/>
            </a:solidFill>
            <a:prstDash val="solid"/>
            <a:round/>
            <a:headEnd type="diamond" w="lg" len="lg"/>
            <a:tailEnd type="diamond" w="lg" len="lg"/>
          </a:ln>
        </p:spPr>
      </p:cxnSp>
      <p:sp>
        <p:nvSpPr>
          <p:cNvPr id="387" name="Google Shape;387;p9"/>
          <p:cNvSpPr txBox="1"/>
          <p:nvPr/>
        </p:nvSpPr>
        <p:spPr>
          <a:xfrm>
            <a:off x="2531804" y="419100"/>
            <a:ext cx="13224393" cy="787400"/>
          </a:xfrm>
          <a:prstGeom prst="rect">
            <a:avLst/>
          </a:prstGeom>
          <a:noFill/>
          <a:ln>
            <a:noFill/>
          </a:ln>
        </p:spPr>
        <p:txBody>
          <a:bodyPr spcFirstLastPara="1" wrap="square" lIns="0" tIns="0" rIns="0" bIns="0" anchor="t" anchorCtr="0">
            <a:spAutoFit/>
          </a:bodyPr>
          <a:lstStyle/>
          <a:p>
            <a:pPr marL="0" marR="0" lvl="0" indent="0" algn="ctr" rtl="0">
              <a:lnSpc>
                <a:spcPct val="116000"/>
              </a:lnSpc>
              <a:spcBef>
                <a:spcPts val="0"/>
              </a:spcBef>
              <a:spcAft>
                <a:spcPts val="0"/>
              </a:spcAft>
              <a:buNone/>
            </a:pPr>
            <a:r>
              <a:rPr lang="en-US" sz="5000" b="1">
                <a:solidFill>
                  <a:srgbClr val="6BA15D"/>
                </a:solidFill>
                <a:latin typeface="Poppins"/>
                <a:ea typeface="Poppins"/>
                <a:cs typeface="Poppins"/>
                <a:sym typeface="Poppins"/>
              </a:rPr>
              <a:t>References</a:t>
            </a:r>
            <a:endParaRPr/>
          </a:p>
        </p:txBody>
      </p:sp>
      <p:grpSp>
        <p:nvGrpSpPr>
          <p:cNvPr id="388" name="Google Shape;388;p9"/>
          <p:cNvGrpSpPr/>
          <p:nvPr/>
        </p:nvGrpSpPr>
        <p:grpSpPr>
          <a:xfrm>
            <a:off x="-3108621" y="8240611"/>
            <a:ext cx="8693907" cy="5915402"/>
            <a:chOff x="0" y="0"/>
            <a:chExt cx="11591876" cy="7887202"/>
          </a:xfrm>
        </p:grpSpPr>
        <p:sp>
          <p:nvSpPr>
            <p:cNvPr id="389" name="Google Shape;389;p9"/>
            <p:cNvSpPr/>
            <p:nvPr/>
          </p:nvSpPr>
          <p:spPr>
            <a:xfrm rot="2861446" flipH="1">
              <a:off x="5613073" y="186416"/>
              <a:ext cx="3825497" cy="7514370"/>
            </a:xfrm>
            <a:custGeom>
              <a:avLst/>
              <a:gdLst/>
              <a:ahLst/>
              <a:cxnLst/>
              <a:rect l="l" t="t" r="r" b="b"/>
              <a:pathLst>
                <a:path w="3825497" h="7514370" extrusionOk="0">
                  <a:moveTo>
                    <a:pt x="3825497" y="0"/>
                  </a:moveTo>
                  <a:lnTo>
                    <a:pt x="0" y="0"/>
                  </a:lnTo>
                  <a:lnTo>
                    <a:pt x="0" y="7514370"/>
                  </a:lnTo>
                  <a:lnTo>
                    <a:pt x="3825497" y="7514370"/>
                  </a:lnTo>
                  <a:lnTo>
                    <a:pt x="3825497" y="0"/>
                  </a:lnTo>
                  <a:close/>
                </a:path>
              </a:pathLst>
            </a:custGeom>
            <a:blipFill rotWithShape="1">
              <a:blip r:embed="rId3">
                <a:alphaModFix/>
              </a:blip>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390" name="Google Shape;390;p9"/>
            <p:cNvSpPr/>
            <p:nvPr/>
          </p:nvSpPr>
          <p:spPr>
            <a:xfrm>
              <a:off x="0" y="1194346"/>
              <a:ext cx="9290208" cy="5603157"/>
            </a:xfrm>
            <a:custGeom>
              <a:avLst/>
              <a:gdLst/>
              <a:ahLst/>
              <a:cxnLst/>
              <a:rect l="l" t="t" r="r" b="b"/>
              <a:pathLst>
                <a:path w="9290208" h="5603157" extrusionOk="0">
                  <a:moveTo>
                    <a:pt x="0" y="0"/>
                  </a:moveTo>
                  <a:lnTo>
                    <a:pt x="9290208" y="0"/>
                  </a:lnTo>
                  <a:lnTo>
                    <a:pt x="9290208" y="5603157"/>
                  </a:lnTo>
                  <a:lnTo>
                    <a:pt x="0" y="5603157"/>
                  </a:lnTo>
                  <a:lnTo>
                    <a:pt x="0" y="0"/>
                  </a:lnTo>
                  <a:close/>
                </a:path>
              </a:pathLst>
            </a:custGeom>
            <a:blipFill rotWithShape="1">
              <a:blip r:embed="rId4">
                <a:alphaModFix/>
              </a:blip>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grpSp>
      <p:grpSp>
        <p:nvGrpSpPr>
          <p:cNvPr id="391" name="Google Shape;391;p9"/>
          <p:cNvGrpSpPr/>
          <p:nvPr/>
        </p:nvGrpSpPr>
        <p:grpSpPr>
          <a:xfrm rot="-10435239">
            <a:off x="-6209993" y="-2300348"/>
            <a:ext cx="10509076" cy="4202368"/>
            <a:chOff x="-1" y="0"/>
            <a:chExt cx="14012102" cy="5603157"/>
          </a:xfrm>
        </p:grpSpPr>
        <p:sp>
          <p:nvSpPr>
            <p:cNvPr id="392" name="Google Shape;392;p9"/>
            <p:cNvSpPr/>
            <p:nvPr/>
          </p:nvSpPr>
          <p:spPr>
            <a:xfrm rot="-5762144">
              <a:off x="2024731" y="-955606"/>
              <a:ext cx="3825497" cy="7514370"/>
            </a:xfrm>
            <a:custGeom>
              <a:avLst/>
              <a:gdLst/>
              <a:ahLst/>
              <a:cxnLst/>
              <a:rect l="l" t="t" r="r" b="b"/>
              <a:pathLst>
                <a:path w="3825497" h="7514370" extrusionOk="0">
                  <a:moveTo>
                    <a:pt x="0" y="0"/>
                  </a:moveTo>
                  <a:lnTo>
                    <a:pt x="3825498" y="0"/>
                  </a:lnTo>
                  <a:lnTo>
                    <a:pt x="3825498" y="7514369"/>
                  </a:lnTo>
                  <a:lnTo>
                    <a:pt x="0" y="7514369"/>
                  </a:lnTo>
                  <a:lnTo>
                    <a:pt x="0" y="0"/>
                  </a:lnTo>
                  <a:close/>
                </a:path>
              </a:pathLst>
            </a:custGeom>
            <a:blipFill rotWithShape="1">
              <a:blip r:embed="rId3">
                <a:alphaModFix/>
              </a:blip>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393" name="Google Shape;393;p9"/>
            <p:cNvSpPr/>
            <p:nvPr/>
          </p:nvSpPr>
          <p:spPr>
            <a:xfrm>
              <a:off x="4721893" y="0"/>
              <a:ext cx="9290208" cy="5603157"/>
            </a:xfrm>
            <a:custGeom>
              <a:avLst/>
              <a:gdLst/>
              <a:ahLst/>
              <a:cxnLst/>
              <a:rect l="l" t="t" r="r" b="b"/>
              <a:pathLst>
                <a:path w="9290208" h="5603157" extrusionOk="0">
                  <a:moveTo>
                    <a:pt x="0" y="0"/>
                  </a:moveTo>
                  <a:lnTo>
                    <a:pt x="9290208" y="0"/>
                  </a:lnTo>
                  <a:lnTo>
                    <a:pt x="9290208" y="5603157"/>
                  </a:lnTo>
                  <a:lnTo>
                    <a:pt x="0" y="5603157"/>
                  </a:lnTo>
                  <a:lnTo>
                    <a:pt x="0" y="0"/>
                  </a:lnTo>
                  <a:close/>
                </a:path>
              </a:pathLst>
            </a:custGeom>
            <a:blipFill rotWithShape="1">
              <a:blip r:embed="rId4">
                <a:alphaModFix/>
              </a:blip>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grpSp>
      <p:sp>
        <p:nvSpPr>
          <p:cNvPr id="394" name="Google Shape;394;p9"/>
          <p:cNvSpPr txBox="1"/>
          <p:nvPr/>
        </p:nvSpPr>
        <p:spPr>
          <a:xfrm>
            <a:off x="1692929" y="1823680"/>
            <a:ext cx="15452071" cy="6463308"/>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2400">
                <a:solidFill>
                  <a:schemeClr val="dk1"/>
                </a:solidFill>
                <a:latin typeface="Calibri"/>
                <a:ea typeface="Calibri"/>
                <a:cs typeface="Calibri"/>
                <a:sym typeface="Calibri"/>
              </a:rPr>
              <a:t>Bakaraki, M.P., Dourbois, T. and Kosiva, A. (2024) 'Attachment theory across cultures: an examination of cross-cultural perspectives and alloparenting practices', </a:t>
            </a:r>
            <a:r>
              <a:rPr lang="en-US" sz="2400" i="1">
                <a:solidFill>
                  <a:schemeClr val="dk1"/>
                </a:solidFill>
                <a:latin typeface="Calibri"/>
                <a:ea typeface="Calibri"/>
                <a:cs typeface="Calibri"/>
                <a:sym typeface="Calibri"/>
              </a:rPr>
              <a:t>Brazilian Journal of Science</a:t>
            </a:r>
            <a:r>
              <a:rPr lang="en-US" sz="2400">
                <a:solidFill>
                  <a:schemeClr val="dk1"/>
                </a:solidFill>
                <a:latin typeface="Calibri"/>
                <a:ea typeface="Calibri"/>
                <a:cs typeface="Calibri"/>
                <a:sym typeface="Calibri"/>
              </a:rPr>
              <a:t>, 3(8), pp. 36-42. </a:t>
            </a:r>
            <a:endParaRPr/>
          </a:p>
          <a:p>
            <a:pPr marL="0" marR="0" lvl="0" indent="0" algn="l" rtl="0">
              <a:spcBef>
                <a:spcPts val="1200"/>
              </a:spcBef>
              <a:spcAft>
                <a:spcPts val="0"/>
              </a:spcAft>
              <a:buNone/>
            </a:pPr>
            <a:r>
              <a:rPr lang="en-US" sz="2400">
                <a:solidFill>
                  <a:schemeClr val="dk1"/>
                </a:solidFill>
                <a:latin typeface="Calibri"/>
                <a:ea typeface="Calibri"/>
                <a:cs typeface="Calibri"/>
                <a:sym typeface="Calibri"/>
              </a:rPr>
              <a:t>Baldisserotto, M.L., Theme-Filha, M.M., Fraga, A.C.S.A. and Papaterra, M. (2026) 'The mediating role of maternal postpartum depression symptoms in the relationship between mother-fetus bonding and mother-baby bonding: a prospective cohort study in Brazil', </a:t>
            </a:r>
            <a:r>
              <a:rPr lang="en-US" sz="2400" i="1">
                <a:solidFill>
                  <a:schemeClr val="dk1"/>
                </a:solidFill>
                <a:latin typeface="Calibri"/>
                <a:ea typeface="Calibri"/>
                <a:cs typeface="Calibri"/>
                <a:sym typeface="Calibri"/>
              </a:rPr>
              <a:t>Trends in Psychology</a:t>
            </a:r>
            <a:r>
              <a:rPr lang="en-US" sz="2400">
                <a:solidFill>
                  <a:schemeClr val="dk1"/>
                </a:solidFill>
                <a:latin typeface="Calibri"/>
                <a:ea typeface="Calibri"/>
                <a:cs typeface="Calibri"/>
                <a:sym typeface="Calibri"/>
              </a:rPr>
              <a:t>. </a:t>
            </a:r>
            <a:endParaRPr/>
          </a:p>
          <a:p>
            <a:pPr marL="0" marR="0" lvl="0" indent="0" algn="l" rtl="0">
              <a:spcBef>
                <a:spcPts val="1200"/>
              </a:spcBef>
              <a:spcAft>
                <a:spcPts val="0"/>
              </a:spcAft>
              <a:buNone/>
            </a:pPr>
            <a:r>
              <a:rPr lang="en-US" sz="2400">
                <a:solidFill>
                  <a:schemeClr val="dk1"/>
                </a:solidFill>
                <a:latin typeface="Calibri"/>
                <a:ea typeface="Calibri"/>
                <a:cs typeface="Calibri"/>
                <a:sym typeface="Calibri"/>
              </a:rPr>
              <a:t>Drury, S.S., Scaramella, L. and Zeanah, C.H. (2016) 'The neurobiological impact of postpartum maternal depression: prevention and intervention approaches', </a:t>
            </a:r>
            <a:r>
              <a:rPr lang="en-US" sz="2400" i="1">
                <a:solidFill>
                  <a:schemeClr val="dk1"/>
                </a:solidFill>
                <a:latin typeface="Calibri"/>
                <a:ea typeface="Calibri"/>
                <a:cs typeface="Calibri"/>
                <a:sym typeface="Calibri"/>
              </a:rPr>
              <a:t>Child and Adolescent Psychiatric Clinics of North America</a:t>
            </a:r>
            <a:r>
              <a:rPr lang="en-US" sz="2400">
                <a:solidFill>
                  <a:schemeClr val="dk1"/>
                </a:solidFill>
                <a:latin typeface="Calibri"/>
                <a:ea typeface="Calibri"/>
                <a:cs typeface="Calibri"/>
                <a:sym typeface="Calibri"/>
              </a:rPr>
              <a:t>, 25(2), pp. 179-200. </a:t>
            </a:r>
            <a:endParaRPr/>
          </a:p>
          <a:p>
            <a:pPr marL="0" marR="0" lvl="0" indent="0" algn="l" rtl="0">
              <a:spcBef>
                <a:spcPts val="1200"/>
              </a:spcBef>
              <a:spcAft>
                <a:spcPts val="0"/>
              </a:spcAft>
              <a:buNone/>
            </a:pPr>
            <a:r>
              <a:rPr lang="en-US" sz="2400">
                <a:solidFill>
                  <a:schemeClr val="dk1"/>
                </a:solidFill>
                <a:latin typeface="Calibri"/>
                <a:ea typeface="Calibri"/>
                <a:cs typeface="Calibri"/>
                <a:sym typeface="Calibri"/>
              </a:rPr>
              <a:t>Foster, S.L. et al. (2026) 'Attachment theory and research: what should be on the core curriculum for child and family social workers?', </a:t>
            </a:r>
            <a:r>
              <a:rPr lang="en-US" sz="2400" i="1">
                <a:solidFill>
                  <a:schemeClr val="dk1"/>
                </a:solidFill>
                <a:latin typeface="Calibri"/>
                <a:ea typeface="Calibri"/>
                <a:cs typeface="Calibri"/>
                <a:sym typeface="Calibri"/>
              </a:rPr>
              <a:t>Social Work Education</a:t>
            </a:r>
            <a:r>
              <a:rPr lang="en-US" sz="2400">
                <a:solidFill>
                  <a:schemeClr val="dk1"/>
                </a:solidFill>
                <a:latin typeface="Calibri"/>
                <a:ea typeface="Calibri"/>
                <a:cs typeface="Calibri"/>
                <a:sym typeface="Calibri"/>
              </a:rPr>
              <a:t>, 45(3), pp. 803-820. </a:t>
            </a:r>
            <a:endParaRPr/>
          </a:p>
          <a:p>
            <a:pPr marL="0" marR="0" lvl="0" indent="0" algn="l" rtl="0">
              <a:spcBef>
                <a:spcPts val="1200"/>
              </a:spcBef>
              <a:spcAft>
                <a:spcPts val="0"/>
              </a:spcAft>
              <a:buNone/>
            </a:pPr>
            <a:r>
              <a:rPr lang="en-US" sz="2400">
                <a:solidFill>
                  <a:schemeClr val="dk1"/>
                </a:solidFill>
                <a:latin typeface="Calibri"/>
                <a:ea typeface="Calibri"/>
                <a:cs typeface="Calibri"/>
                <a:sym typeface="Calibri"/>
              </a:rPr>
              <a:t>Hawkins, E. et al. (2025) 'Applying a theory of change approach to evaluating evidence for Circle of Security interventions: a systematic review', </a:t>
            </a:r>
            <a:r>
              <a:rPr lang="en-US" sz="2400" i="1">
                <a:solidFill>
                  <a:schemeClr val="dk1"/>
                </a:solidFill>
                <a:latin typeface="Calibri"/>
                <a:ea typeface="Calibri"/>
                <a:cs typeface="Calibri"/>
                <a:sym typeface="Calibri"/>
              </a:rPr>
              <a:t>Psychotherapy</a:t>
            </a:r>
            <a:r>
              <a:rPr lang="en-US" sz="2400">
                <a:solidFill>
                  <a:schemeClr val="dk1"/>
                </a:solidFill>
                <a:latin typeface="Calibri"/>
                <a:ea typeface="Calibri"/>
                <a:cs typeface="Calibri"/>
                <a:sym typeface="Calibri"/>
              </a:rPr>
              <a:t>, 62(4), pp. 445-456. </a:t>
            </a:r>
            <a:endParaRPr/>
          </a:p>
          <a:p>
            <a:pPr marL="0" marR="0" lvl="0" indent="0" algn="l" rtl="0">
              <a:spcBef>
                <a:spcPts val="1200"/>
              </a:spcBef>
              <a:spcAft>
                <a:spcPts val="0"/>
              </a:spcAft>
              <a:buNone/>
            </a:pPr>
            <a:r>
              <a:rPr lang="en-US" sz="2400">
                <a:solidFill>
                  <a:schemeClr val="dk1"/>
                </a:solidFill>
                <a:latin typeface="Calibri"/>
                <a:ea typeface="Calibri"/>
                <a:cs typeface="Calibri"/>
                <a:sym typeface="Calibri"/>
              </a:rPr>
              <a:t>Khadka, C. (2021/2022) 'The evolution of attachment theory: from Bowlby to modern perspectives', </a:t>
            </a:r>
            <a:r>
              <a:rPr lang="en-US" sz="2400" i="1">
                <a:solidFill>
                  <a:schemeClr val="dk1"/>
                </a:solidFill>
                <a:latin typeface="Calibri"/>
                <a:ea typeface="Calibri"/>
                <a:cs typeface="Calibri"/>
                <a:sym typeface="Calibri"/>
              </a:rPr>
              <a:t>TUTA Journal</a:t>
            </a:r>
            <a:r>
              <a:rPr lang="en-US" sz="2400">
                <a:solidFill>
                  <a:schemeClr val="dk1"/>
                </a:solidFill>
                <a:latin typeface="Calibri"/>
                <a:ea typeface="Calibri"/>
                <a:cs typeface="Calibri"/>
                <a:sym typeface="Calibri"/>
              </a:rPr>
              <a:t>, 9/10(1), pp. 125-140. </a:t>
            </a:r>
            <a:endParaRPr/>
          </a:p>
          <a:p>
            <a:pPr marL="0" marR="0" lvl="0" indent="0" algn="l" rtl="0">
              <a:spcBef>
                <a:spcPts val="1200"/>
              </a:spcBef>
              <a:spcAft>
                <a:spcPts val="0"/>
              </a:spcAft>
              <a:buNone/>
            </a:pPr>
            <a:r>
              <a:rPr lang="en-US" sz="2400">
                <a:solidFill>
                  <a:schemeClr val="dk1"/>
                </a:solidFill>
                <a:latin typeface="Calibri"/>
                <a:ea typeface="Calibri"/>
                <a:cs typeface="Calibri"/>
                <a:sym typeface="Calibri"/>
              </a:rPr>
              <a:t>Ribeiro Feitosa, M. et al. (2026) 'Postpartum depression as the main predictor of impaired mother-infant bonding: a prospective study in a low-risk obstetric and neonatal cohort', </a:t>
            </a:r>
            <a:r>
              <a:rPr lang="en-US" sz="2400" i="1">
                <a:solidFill>
                  <a:schemeClr val="dk1"/>
                </a:solidFill>
                <a:latin typeface="Calibri"/>
                <a:ea typeface="Calibri"/>
                <a:cs typeface="Calibri"/>
                <a:sym typeface="Calibri"/>
              </a:rPr>
              <a:t>PLoS ONE</a:t>
            </a:r>
            <a:r>
              <a:rPr lang="en-US" sz="2400">
                <a:solidFill>
                  <a:schemeClr val="dk1"/>
                </a:solidFill>
                <a:latin typeface="Calibri"/>
                <a:ea typeface="Calibri"/>
                <a:cs typeface="Calibri"/>
                <a:sym typeface="Calibri"/>
              </a:rPr>
              <a:t>, 21(5)</a:t>
            </a:r>
            <a:endParaRPr/>
          </a:p>
        </p:txBody>
      </p:sp>
    </p:spTree>
  </p:cSld>
  <p:clrMapOvr>
    <a:masterClrMapping/>
  </p:clrMapOvr>
</p:sld>
</file>

<file path=ppt/theme/theme1.xml><?xml version="1.0" encoding="utf-8"?>
<a:theme xmlns:a="http://schemas.openxmlformats.org/drawingml/2006/main"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27</TotalTime>
  <Words>1480</Words>
  <Application>Microsoft Office PowerPoint</Application>
  <PresentationFormat>Custom</PresentationFormat>
  <Paragraphs>122</Paragraphs>
  <Slides>9</Slides>
  <Notes>9</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Calibri</vt:lpstr>
      <vt:lpstr>Poppins</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HP</dc:creator>
  <cp:lastModifiedBy>HP</cp:lastModifiedBy>
  <cp:revision>4</cp:revision>
  <dcterms:created xsi:type="dcterms:W3CDTF">2006-08-16T00:00:00Z</dcterms:created>
  <dcterms:modified xsi:type="dcterms:W3CDTF">2026-07-12T03:02:08Z</dcterms:modified>
</cp:coreProperties>
</file>