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2" r:id="rId4"/>
    <p:sldMasterId id="2147483723" r:id="rId5"/>
  </p:sldMasterIdLst>
  <p:notesMasterIdLst>
    <p:notesMasterId r:id="rId34"/>
  </p:notesMasterIdLst>
  <p:sldIdLst>
    <p:sldId id="256" r:id="rId6"/>
    <p:sldId id="275" r:id="rId7"/>
    <p:sldId id="278" r:id="rId8"/>
    <p:sldId id="279" r:id="rId9"/>
    <p:sldId id="280" r:id="rId10"/>
    <p:sldId id="281" r:id="rId11"/>
    <p:sldId id="282" r:id="rId12"/>
    <p:sldId id="283" r:id="rId13"/>
    <p:sldId id="284" r:id="rId14"/>
    <p:sldId id="257" r:id="rId15"/>
    <p:sldId id="286" r:id="rId16"/>
    <p:sldId id="287" r:id="rId17"/>
    <p:sldId id="258" r:id="rId18"/>
    <p:sldId id="259" r:id="rId19"/>
    <p:sldId id="261" r:id="rId20"/>
    <p:sldId id="262" r:id="rId21"/>
    <p:sldId id="263" r:id="rId22"/>
    <p:sldId id="264" r:id="rId23"/>
    <p:sldId id="265" r:id="rId24"/>
    <p:sldId id="266" r:id="rId25"/>
    <p:sldId id="267" r:id="rId26"/>
    <p:sldId id="268" r:id="rId27"/>
    <p:sldId id="269" r:id="rId28"/>
    <p:sldId id="270" r:id="rId29"/>
    <p:sldId id="272" r:id="rId30"/>
    <p:sldId id="288" r:id="rId31"/>
    <p:sldId id="285" r:id="rId32"/>
    <p:sldId id="273"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D09F1D-09E2-455A-9863-E59E43CFED81}" v="2" dt="2023-06-22T12:52:06.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1" autoAdjust="0"/>
    <p:restoredTop sz="50126" autoAdjust="0"/>
  </p:normalViewPr>
  <p:slideViewPr>
    <p:cSldViewPr snapToGrid="0">
      <p:cViewPr varScale="1">
        <p:scale>
          <a:sx n="43" d="100"/>
          <a:sy n="43" d="100"/>
        </p:scale>
        <p:origin x="1992"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ata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5.svg"/><Relationship Id="rId3" Type="http://schemas.openxmlformats.org/officeDocument/2006/relationships/image" Target="../media/image20.png"/><Relationship Id="rId7" Type="http://schemas.openxmlformats.org/officeDocument/2006/relationships/image" Target="../media/image24.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10" Type="http://schemas.openxmlformats.org/officeDocument/2006/relationships/image" Target="../media/image27.svg"/><Relationship Id="rId4" Type="http://schemas.openxmlformats.org/officeDocument/2006/relationships/image" Target="../media/image21.svg"/><Relationship Id="rId9" Type="http://schemas.openxmlformats.org/officeDocument/2006/relationships/image" Target="../media/image26.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22A94E-61D2-4753-8033-DC1E27831797}"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D9F976A6-EE1E-4389-B6CD-4DC868F3B966}">
      <dgm:prSet/>
      <dgm:spPr/>
      <dgm:t>
        <a:bodyPr/>
        <a:lstStyle/>
        <a:p>
          <a:r>
            <a:rPr lang="en-GB"/>
            <a:t>Triple T</a:t>
          </a:r>
          <a:endParaRPr lang="en-US"/>
        </a:p>
      </dgm:t>
    </dgm:pt>
    <dgm:pt modelId="{A6A12D60-C754-48B2-937C-13816B5C1526}" type="parTrans" cxnId="{99B52CCD-71B8-4410-B7B2-4A45EF7015E0}">
      <dgm:prSet/>
      <dgm:spPr/>
      <dgm:t>
        <a:bodyPr/>
        <a:lstStyle/>
        <a:p>
          <a:endParaRPr lang="en-US"/>
        </a:p>
      </dgm:t>
    </dgm:pt>
    <dgm:pt modelId="{5B33E9CC-CA7E-45CF-A31E-EC2DE418F0F9}" type="sibTrans" cxnId="{99B52CCD-71B8-4410-B7B2-4A45EF7015E0}">
      <dgm:prSet/>
      <dgm:spPr/>
      <dgm:t>
        <a:bodyPr/>
        <a:lstStyle/>
        <a:p>
          <a:endParaRPr lang="en-US"/>
        </a:p>
      </dgm:t>
    </dgm:pt>
    <dgm:pt modelId="{5AEE67DA-98B3-4077-ADC7-3C8BD00F67B3}">
      <dgm:prSet/>
      <dgm:spPr/>
      <dgm:t>
        <a:bodyPr/>
        <a:lstStyle/>
        <a:p>
          <a:r>
            <a:rPr lang="en-GB"/>
            <a:t>POP</a:t>
          </a:r>
          <a:endParaRPr lang="en-US"/>
        </a:p>
      </dgm:t>
    </dgm:pt>
    <dgm:pt modelId="{B23A38CF-6F6A-42E0-BF68-F7EF8E800C6E}" type="parTrans" cxnId="{711CFE15-F6DE-45E3-8011-67A31FC3E8FD}">
      <dgm:prSet/>
      <dgm:spPr/>
      <dgm:t>
        <a:bodyPr/>
        <a:lstStyle/>
        <a:p>
          <a:endParaRPr lang="en-US"/>
        </a:p>
      </dgm:t>
    </dgm:pt>
    <dgm:pt modelId="{BBE81029-B679-4C94-875C-AACC2FA39EEB}" type="sibTrans" cxnId="{711CFE15-F6DE-45E3-8011-67A31FC3E8FD}">
      <dgm:prSet/>
      <dgm:spPr/>
      <dgm:t>
        <a:bodyPr/>
        <a:lstStyle/>
        <a:p>
          <a:endParaRPr lang="en-US"/>
        </a:p>
      </dgm:t>
    </dgm:pt>
    <dgm:pt modelId="{016C3EBA-63B4-4A07-A13C-73107351D96B}">
      <dgm:prSet/>
      <dgm:spPr/>
      <dgm:t>
        <a:bodyPr/>
        <a:lstStyle/>
        <a:p>
          <a:r>
            <a:rPr lang="en-GB"/>
            <a:t>SARA</a:t>
          </a:r>
          <a:endParaRPr lang="en-US"/>
        </a:p>
      </dgm:t>
    </dgm:pt>
    <dgm:pt modelId="{F57FBE52-3DF1-462B-9A44-6AEEE0BC6158}" type="parTrans" cxnId="{91136277-C98B-4C89-B612-2B34C5E3C25E}">
      <dgm:prSet/>
      <dgm:spPr/>
      <dgm:t>
        <a:bodyPr/>
        <a:lstStyle/>
        <a:p>
          <a:endParaRPr lang="en-US"/>
        </a:p>
      </dgm:t>
    </dgm:pt>
    <dgm:pt modelId="{3DA84B24-0C51-4717-9B3A-8C6F64F7553B}" type="sibTrans" cxnId="{91136277-C98B-4C89-B612-2B34C5E3C25E}">
      <dgm:prSet/>
      <dgm:spPr/>
      <dgm:t>
        <a:bodyPr/>
        <a:lstStyle/>
        <a:p>
          <a:endParaRPr lang="en-US"/>
        </a:p>
      </dgm:t>
    </dgm:pt>
    <dgm:pt modelId="{2F4C2F3E-3880-4CFA-9220-FC88B04F8766}">
      <dgm:prSet/>
      <dgm:spPr/>
      <dgm:t>
        <a:bodyPr/>
        <a:lstStyle/>
        <a:p>
          <a:r>
            <a:rPr lang="en-GB"/>
            <a:t>Hot-Spot Policing</a:t>
          </a:r>
          <a:endParaRPr lang="en-US"/>
        </a:p>
      </dgm:t>
    </dgm:pt>
    <dgm:pt modelId="{3EEED3AF-D371-44C7-A6BD-85C5928B2A45}" type="parTrans" cxnId="{AFBBC1D8-CD7A-417B-B0B7-4DA8DA513B21}">
      <dgm:prSet/>
      <dgm:spPr/>
      <dgm:t>
        <a:bodyPr/>
        <a:lstStyle/>
        <a:p>
          <a:endParaRPr lang="en-US"/>
        </a:p>
      </dgm:t>
    </dgm:pt>
    <dgm:pt modelId="{6C3A23B1-09C2-42F7-9BC5-63B82E280BA0}" type="sibTrans" cxnId="{AFBBC1D8-CD7A-417B-B0B7-4DA8DA513B21}">
      <dgm:prSet/>
      <dgm:spPr/>
      <dgm:t>
        <a:bodyPr/>
        <a:lstStyle/>
        <a:p>
          <a:endParaRPr lang="en-US"/>
        </a:p>
      </dgm:t>
    </dgm:pt>
    <dgm:pt modelId="{B6403882-8172-41D2-ABCE-F22F0E23017F}">
      <dgm:prSet/>
      <dgm:spPr/>
      <dgm:t>
        <a:bodyPr/>
        <a:lstStyle/>
        <a:p>
          <a:r>
            <a:rPr lang="en-GB"/>
            <a:t>Techniques of Primary Prevention</a:t>
          </a:r>
          <a:endParaRPr lang="en-US"/>
        </a:p>
      </dgm:t>
    </dgm:pt>
    <dgm:pt modelId="{0421DF37-1AF4-49A5-BABB-90E8803D2431}" type="parTrans" cxnId="{C6717AA0-9016-4543-B5A4-5F203C85AAEA}">
      <dgm:prSet/>
      <dgm:spPr/>
      <dgm:t>
        <a:bodyPr/>
        <a:lstStyle/>
        <a:p>
          <a:endParaRPr lang="en-US"/>
        </a:p>
      </dgm:t>
    </dgm:pt>
    <dgm:pt modelId="{196BD550-5726-41F9-A19F-3B54A2DAC916}" type="sibTrans" cxnId="{C6717AA0-9016-4543-B5A4-5F203C85AAEA}">
      <dgm:prSet/>
      <dgm:spPr/>
      <dgm:t>
        <a:bodyPr/>
        <a:lstStyle/>
        <a:p>
          <a:endParaRPr lang="en-US"/>
        </a:p>
      </dgm:t>
    </dgm:pt>
    <dgm:pt modelId="{BA8CE5A1-8451-464C-8BA6-EC3825FCDAD3}">
      <dgm:prSet/>
      <dgm:spPr/>
      <dgm:t>
        <a:bodyPr/>
        <a:lstStyle/>
        <a:p>
          <a:r>
            <a:rPr lang="en-GB"/>
            <a:t>College of Policing/What Works Centre</a:t>
          </a:r>
          <a:endParaRPr lang="en-US"/>
        </a:p>
      </dgm:t>
    </dgm:pt>
    <dgm:pt modelId="{726D2C05-BFB9-42AD-AE19-1C64038D16C6}" type="parTrans" cxnId="{830FB0AF-8275-4685-8D39-488012EB89FB}">
      <dgm:prSet/>
      <dgm:spPr/>
      <dgm:t>
        <a:bodyPr/>
        <a:lstStyle/>
        <a:p>
          <a:endParaRPr lang="en-US"/>
        </a:p>
      </dgm:t>
    </dgm:pt>
    <dgm:pt modelId="{77566C2E-FC4B-4825-95D2-377381B5F8AD}" type="sibTrans" cxnId="{830FB0AF-8275-4685-8D39-488012EB89FB}">
      <dgm:prSet/>
      <dgm:spPr/>
      <dgm:t>
        <a:bodyPr/>
        <a:lstStyle/>
        <a:p>
          <a:endParaRPr lang="en-US"/>
        </a:p>
      </dgm:t>
    </dgm:pt>
    <dgm:pt modelId="{1D977560-B3CE-4446-B9B9-8C861036DDCF}" type="pres">
      <dgm:prSet presAssocID="{0822A94E-61D2-4753-8033-DC1E27831797}" presName="diagram" presStyleCnt="0">
        <dgm:presLayoutVars>
          <dgm:dir/>
          <dgm:resizeHandles val="exact"/>
        </dgm:presLayoutVars>
      </dgm:prSet>
      <dgm:spPr/>
    </dgm:pt>
    <dgm:pt modelId="{A960AE1C-5DDD-4F12-9E8B-1AD1D86D6EFE}" type="pres">
      <dgm:prSet presAssocID="{D9F976A6-EE1E-4389-B6CD-4DC868F3B966}" presName="node" presStyleLbl="node1" presStyleIdx="0" presStyleCnt="6">
        <dgm:presLayoutVars>
          <dgm:bulletEnabled val="1"/>
        </dgm:presLayoutVars>
      </dgm:prSet>
      <dgm:spPr/>
    </dgm:pt>
    <dgm:pt modelId="{CECD3CAB-FEF1-44F9-8B28-FB62A3EB807C}" type="pres">
      <dgm:prSet presAssocID="{5B33E9CC-CA7E-45CF-A31E-EC2DE418F0F9}" presName="sibTrans" presStyleCnt="0"/>
      <dgm:spPr/>
    </dgm:pt>
    <dgm:pt modelId="{5DF71A75-E441-4BDD-B9DE-4ED76A00ED61}" type="pres">
      <dgm:prSet presAssocID="{5AEE67DA-98B3-4077-ADC7-3C8BD00F67B3}" presName="node" presStyleLbl="node1" presStyleIdx="1" presStyleCnt="6">
        <dgm:presLayoutVars>
          <dgm:bulletEnabled val="1"/>
        </dgm:presLayoutVars>
      </dgm:prSet>
      <dgm:spPr/>
    </dgm:pt>
    <dgm:pt modelId="{376A07B0-3D9A-416C-8CC6-1EC701B53FB6}" type="pres">
      <dgm:prSet presAssocID="{BBE81029-B679-4C94-875C-AACC2FA39EEB}" presName="sibTrans" presStyleCnt="0"/>
      <dgm:spPr/>
    </dgm:pt>
    <dgm:pt modelId="{8829CD46-4B87-49A5-B399-3A12B11E0A40}" type="pres">
      <dgm:prSet presAssocID="{016C3EBA-63B4-4A07-A13C-73107351D96B}" presName="node" presStyleLbl="node1" presStyleIdx="2" presStyleCnt="6">
        <dgm:presLayoutVars>
          <dgm:bulletEnabled val="1"/>
        </dgm:presLayoutVars>
      </dgm:prSet>
      <dgm:spPr/>
    </dgm:pt>
    <dgm:pt modelId="{35EAFF83-AB67-4F74-BBE2-17F9F6FF179C}" type="pres">
      <dgm:prSet presAssocID="{3DA84B24-0C51-4717-9B3A-8C6F64F7553B}" presName="sibTrans" presStyleCnt="0"/>
      <dgm:spPr/>
    </dgm:pt>
    <dgm:pt modelId="{C754A54D-CEB6-41B6-A016-BC50A21A125D}" type="pres">
      <dgm:prSet presAssocID="{2F4C2F3E-3880-4CFA-9220-FC88B04F8766}" presName="node" presStyleLbl="node1" presStyleIdx="3" presStyleCnt="6">
        <dgm:presLayoutVars>
          <dgm:bulletEnabled val="1"/>
        </dgm:presLayoutVars>
      </dgm:prSet>
      <dgm:spPr/>
    </dgm:pt>
    <dgm:pt modelId="{7C9D0313-B9BF-4D0D-A74C-FC710B6F0242}" type="pres">
      <dgm:prSet presAssocID="{6C3A23B1-09C2-42F7-9BC5-63B82E280BA0}" presName="sibTrans" presStyleCnt="0"/>
      <dgm:spPr/>
    </dgm:pt>
    <dgm:pt modelId="{C6C590FA-9BA8-4B63-81D6-1808560696A0}" type="pres">
      <dgm:prSet presAssocID="{B6403882-8172-41D2-ABCE-F22F0E23017F}" presName="node" presStyleLbl="node1" presStyleIdx="4" presStyleCnt="6">
        <dgm:presLayoutVars>
          <dgm:bulletEnabled val="1"/>
        </dgm:presLayoutVars>
      </dgm:prSet>
      <dgm:spPr/>
    </dgm:pt>
    <dgm:pt modelId="{9597A267-DC24-493B-AD9E-232B199AF8C8}" type="pres">
      <dgm:prSet presAssocID="{196BD550-5726-41F9-A19F-3B54A2DAC916}" presName="sibTrans" presStyleCnt="0"/>
      <dgm:spPr/>
    </dgm:pt>
    <dgm:pt modelId="{ED810C30-B28B-449B-905C-8098A603238E}" type="pres">
      <dgm:prSet presAssocID="{BA8CE5A1-8451-464C-8BA6-EC3825FCDAD3}" presName="node" presStyleLbl="node1" presStyleIdx="5" presStyleCnt="6">
        <dgm:presLayoutVars>
          <dgm:bulletEnabled val="1"/>
        </dgm:presLayoutVars>
      </dgm:prSet>
      <dgm:spPr/>
    </dgm:pt>
  </dgm:ptLst>
  <dgm:cxnLst>
    <dgm:cxn modelId="{F9B7FA00-39F5-4C21-87A1-8A3F7848D75F}" type="presOf" srcId="{5AEE67DA-98B3-4077-ADC7-3C8BD00F67B3}" destId="{5DF71A75-E441-4BDD-B9DE-4ED76A00ED61}" srcOrd="0" destOrd="0" presId="urn:microsoft.com/office/officeart/2005/8/layout/default"/>
    <dgm:cxn modelId="{8C204904-A301-4F47-9F12-69352B420B84}" type="presOf" srcId="{B6403882-8172-41D2-ABCE-F22F0E23017F}" destId="{C6C590FA-9BA8-4B63-81D6-1808560696A0}" srcOrd="0" destOrd="0" presId="urn:microsoft.com/office/officeart/2005/8/layout/default"/>
    <dgm:cxn modelId="{711CFE15-F6DE-45E3-8011-67A31FC3E8FD}" srcId="{0822A94E-61D2-4753-8033-DC1E27831797}" destId="{5AEE67DA-98B3-4077-ADC7-3C8BD00F67B3}" srcOrd="1" destOrd="0" parTransId="{B23A38CF-6F6A-42E0-BF68-F7EF8E800C6E}" sibTransId="{BBE81029-B679-4C94-875C-AACC2FA39EEB}"/>
    <dgm:cxn modelId="{F6E10453-7185-46C8-BC69-BC84408E131E}" type="presOf" srcId="{D9F976A6-EE1E-4389-B6CD-4DC868F3B966}" destId="{A960AE1C-5DDD-4F12-9E8B-1AD1D86D6EFE}" srcOrd="0" destOrd="0" presId="urn:microsoft.com/office/officeart/2005/8/layout/default"/>
    <dgm:cxn modelId="{91136277-C98B-4C89-B612-2B34C5E3C25E}" srcId="{0822A94E-61D2-4753-8033-DC1E27831797}" destId="{016C3EBA-63B4-4A07-A13C-73107351D96B}" srcOrd="2" destOrd="0" parTransId="{F57FBE52-3DF1-462B-9A44-6AEEE0BC6158}" sibTransId="{3DA84B24-0C51-4717-9B3A-8C6F64F7553B}"/>
    <dgm:cxn modelId="{96128983-0C01-48C3-86AF-98F329E5E4D8}" type="presOf" srcId="{BA8CE5A1-8451-464C-8BA6-EC3825FCDAD3}" destId="{ED810C30-B28B-449B-905C-8098A603238E}" srcOrd="0" destOrd="0" presId="urn:microsoft.com/office/officeart/2005/8/layout/default"/>
    <dgm:cxn modelId="{C6717AA0-9016-4543-B5A4-5F203C85AAEA}" srcId="{0822A94E-61D2-4753-8033-DC1E27831797}" destId="{B6403882-8172-41D2-ABCE-F22F0E23017F}" srcOrd="4" destOrd="0" parTransId="{0421DF37-1AF4-49A5-BABB-90E8803D2431}" sibTransId="{196BD550-5726-41F9-A19F-3B54A2DAC916}"/>
    <dgm:cxn modelId="{830FB0AF-8275-4685-8D39-488012EB89FB}" srcId="{0822A94E-61D2-4753-8033-DC1E27831797}" destId="{BA8CE5A1-8451-464C-8BA6-EC3825FCDAD3}" srcOrd="5" destOrd="0" parTransId="{726D2C05-BFB9-42AD-AE19-1C64038D16C6}" sibTransId="{77566C2E-FC4B-4825-95D2-377381B5F8AD}"/>
    <dgm:cxn modelId="{BE6B8EC5-28DE-4F1C-86AA-8722198E761A}" type="presOf" srcId="{0822A94E-61D2-4753-8033-DC1E27831797}" destId="{1D977560-B3CE-4446-B9B9-8C861036DDCF}" srcOrd="0" destOrd="0" presId="urn:microsoft.com/office/officeart/2005/8/layout/default"/>
    <dgm:cxn modelId="{B603AFCA-F22E-4F2E-987D-3D3F5FDA6901}" type="presOf" srcId="{016C3EBA-63B4-4A07-A13C-73107351D96B}" destId="{8829CD46-4B87-49A5-B399-3A12B11E0A40}" srcOrd="0" destOrd="0" presId="urn:microsoft.com/office/officeart/2005/8/layout/default"/>
    <dgm:cxn modelId="{99B52CCD-71B8-4410-B7B2-4A45EF7015E0}" srcId="{0822A94E-61D2-4753-8033-DC1E27831797}" destId="{D9F976A6-EE1E-4389-B6CD-4DC868F3B966}" srcOrd="0" destOrd="0" parTransId="{A6A12D60-C754-48B2-937C-13816B5C1526}" sibTransId="{5B33E9CC-CA7E-45CF-A31E-EC2DE418F0F9}"/>
    <dgm:cxn modelId="{AFBBC1D8-CD7A-417B-B0B7-4DA8DA513B21}" srcId="{0822A94E-61D2-4753-8033-DC1E27831797}" destId="{2F4C2F3E-3880-4CFA-9220-FC88B04F8766}" srcOrd="3" destOrd="0" parTransId="{3EEED3AF-D371-44C7-A6BD-85C5928B2A45}" sibTransId="{6C3A23B1-09C2-42F7-9BC5-63B82E280BA0}"/>
    <dgm:cxn modelId="{D2F5D1F5-EE75-4FC5-BD21-EC47E011464E}" type="presOf" srcId="{2F4C2F3E-3880-4CFA-9220-FC88B04F8766}" destId="{C754A54D-CEB6-41B6-A016-BC50A21A125D}" srcOrd="0" destOrd="0" presId="urn:microsoft.com/office/officeart/2005/8/layout/default"/>
    <dgm:cxn modelId="{F5AA0729-13BC-4603-AFC2-A94D31004D02}" type="presParOf" srcId="{1D977560-B3CE-4446-B9B9-8C861036DDCF}" destId="{A960AE1C-5DDD-4F12-9E8B-1AD1D86D6EFE}" srcOrd="0" destOrd="0" presId="urn:microsoft.com/office/officeart/2005/8/layout/default"/>
    <dgm:cxn modelId="{2DAEFE7C-EFF6-49D8-BA72-0055559A0EE4}" type="presParOf" srcId="{1D977560-B3CE-4446-B9B9-8C861036DDCF}" destId="{CECD3CAB-FEF1-44F9-8B28-FB62A3EB807C}" srcOrd="1" destOrd="0" presId="urn:microsoft.com/office/officeart/2005/8/layout/default"/>
    <dgm:cxn modelId="{6F3075BE-9885-46F5-A6D0-E6695AD3B819}" type="presParOf" srcId="{1D977560-B3CE-4446-B9B9-8C861036DDCF}" destId="{5DF71A75-E441-4BDD-B9DE-4ED76A00ED61}" srcOrd="2" destOrd="0" presId="urn:microsoft.com/office/officeart/2005/8/layout/default"/>
    <dgm:cxn modelId="{CBA1750A-BC66-4805-9B24-17655C61C59E}" type="presParOf" srcId="{1D977560-B3CE-4446-B9B9-8C861036DDCF}" destId="{376A07B0-3D9A-416C-8CC6-1EC701B53FB6}" srcOrd="3" destOrd="0" presId="urn:microsoft.com/office/officeart/2005/8/layout/default"/>
    <dgm:cxn modelId="{523B71B2-58EF-4EF2-86CC-2867B68414D3}" type="presParOf" srcId="{1D977560-B3CE-4446-B9B9-8C861036DDCF}" destId="{8829CD46-4B87-49A5-B399-3A12B11E0A40}" srcOrd="4" destOrd="0" presId="urn:microsoft.com/office/officeart/2005/8/layout/default"/>
    <dgm:cxn modelId="{229C395B-DC45-4F34-9CE8-3FC6824E0A83}" type="presParOf" srcId="{1D977560-B3CE-4446-B9B9-8C861036DDCF}" destId="{35EAFF83-AB67-4F74-BBE2-17F9F6FF179C}" srcOrd="5" destOrd="0" presId="urn:microsoft.com/office/officeart/2005/8/layout/default"/>
    <dgm:cxn modelId="{5D9F4BD3-04D0-4D42-B8DF-AB51B0B10084}" type="presParOf" srcId="{1D977560-B3CE-4446-B9B9-8C861036DDCF}" destId="{C754A54D-CEB6-41B6-A016-BC50A21A125D}" srcOrd="6" destOrd="0" presId="urn:microsoft.com/office/officeart/2005/8/layout/default"/>
    <dgm:cxn modelId="{42CD9522-0CC5-4FD5-9940-C810424EBE6B}" type="presParOf" srcId="{1D977560-B3CE-4446-B9B9-8C861036DDCF}" destId="{7C9D0313-B9BF-4D0D-A74C-FC710B6F0242}" srcOrd="7" destOrd="0" presId="urn:microsoft.com/office/officeart/2005/8/layout/default"/>
    <dgm:cxn modelId="{2341F56D-CA9B-4457-B89C-14AB10DB798F}" type="presParOf" srcId="{1D977560-B3CE-4446-B9B9-8C861036DDCF}" destId="{C6C590FA-9BA8-4B63-81D6-1808560696A0}" srcOrd="8" destOrd="0" presId="urn:microsoft.com/office/officeart/2005/8/layout/default"/>
    <dgm:cxn modelId="{1C8004BE-3C10-4797-A177-AB544E0C315A}" type="presParOf" srcId="{1D977560-B3CE-4446-B9B9-8C861036DDCF}" destId="{9597A267-DC24-493B-AD9E-232B199AF8C8}" srcOrd="9" destOrd="0" presId="urn:microsoft.com/office/officeart/2005/8/layout/default"/>
    <dgm:cxn modelId="{6C11E9A4-CBD4-4273-AAEA-A641DC536773}" type="presParOf" srcId="{1D977560-B3CE-4446-B9B9-8C861036DDCF}" destId="{ED810C30-B28B-449B-905C-8098A603238E}"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1DAA15C-F557-4513-A9D9-B07DBE190F11}" type="doc">
      <dgm:prSet loTypeId="urn:microsoft.com/office/officeart/2018/5/layout/IconCircle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836020C9-97ED-47DD-B021-48659B268358}">
      <dgm:prSet/>
      <dgm:spPr/>
      <dgm:t>
        <a:bodyPr/>
        <a:lstStyle/>
        <a:p>
          <a:pPr>
            <a:defRPr cap="all"/>
          </a:pPr>
          <a:r>
            <a:rPr lang="en-GB"/>
            <a:t>Who?</a:t>
          </a:r>
          <a:endParaRPr lang="en-US"/>
        </a:p>
      </dgm:t>
    </dgm:pt>
    <dgm:pt modelId="{58375315-9D0B-474C-8CB8-284E29073E0A}" type="parTrans" cxnId="{2AE52993-2FB6-47E1-92E6-0B11DD31794B}">
      <dgm:prSet/>
      <dgm:spPr/>
      <dgm:t>
        <a:bodyPr/>
        <a:lstStyle/>
        <a:p>
          <a:endParaRPr lang="en-US"/>
        </a:p>
      </dgm:t>
    </dgm:pt>
    <dgm:pt modelId="{0E209EDA-7F16-4EAE-BDF2-2F22D12CD898}" type="sibTrans" cxnId="{2AE52993-2FB6-47E1-92E6-0B11DD31794B}">
      <dgm:prSet/>
      <dgm:spPr/>
      <dgm:t>
        <a:bodyPr/>
        <a:lstStyle/>
        <a:p>
          <a:endParaRPr lang="en-US"/>
        </a:p>
      </dgm:t>
    </dgm:pt>
    <dgm:pt modelId="{8B3C5AFE-74EE-4926-A75B-6DAD67F08F6C}">
      <dgm:prSet/>
      <dgm:spPr/>
      <dgm:t>
        <a:bodyPr/>
        <a:lstStyle/>
        <a:p>
          <a:pPr>
            <a:defRPr cap="all"/>
          </a:pPr>
          <a:r>
            <a:rPr lang="en-GB"/>
            <a:t>What?</a:t>
          </a:r>
          <a:endParaRPr lang="en-US"/>
        </a:p>
      </dgm:t>
    </dgm:pt>
    <dgm:pt modelId="{5D6398DF-0C35-43D3-98D8-2BFB19619E90}" type="parTrans" cxnId="{75C76BD8-7854-4C8B-95F2-2723E752E45A}">
      <dgm:prSet/>
      <dgm:spPr/>
      <dgm:t>
        <a:bodyPr/>
        <a:lstStyle/>
        <a:p>
          <a:endParaRPr lang="en-US"/>
        </a:p>
      </dgm:t>
    </dgm:pt>
    <dgm:pt modelId="{649998CD-2DD7-4198-9568-89AE79EB9FD2}" type="sibTrans" cxnId="{75C76BD8-7854-4C8B-95F2-2723E752E45A}">
      <dgm:prSet/>
      <dgm:spPr/>
      <dgm:t>
        <a:bodyPr/>
        <a:lstStyle/>
        <a:p>
          <a:endParaRPr lang="en-US"/>
        </a:p>
      </dgm:t>
    </dgm:pt>
    <dgm:pt modelId="{5922DE68-2F07-4C1A-B3C2-E00E14064994}">
      <dgm:prSet/>
      <dgm:spPr/>
      <dgm:t>
        <a:bodyPr/>
        <a:lstStyle/>
        <a:p>
          <a:pPr>
            <a:defRPr cap="all"/>
          </a:pPr>
          <a:r>
            <a:rPr lang="en-GB"/>
            <a:t>Why?</a:t>
          </a:r>
          <a:endParaRPr lang="en-US"/>
        </a:p>
      </dgm:t>
    </dgm:pt>
    <dgm:pt modelId="{C6E6A88E-887A-4FB1-A7CD-8590FC02A302}" type="parTrans" cxnId="{EA443EAE-F1FF-4A32-881B-F68F022ECCA0}">
      <dgm:prSet/>
      <dgm:spPr/>
      <dgm:t>
        <a:bodyPr/>
        <a:lstStyle/>
        <a:p>
          <a:endParaRPr lang="en-US"/>
        </a:p>
      </dgm:t>
    </dgm:pt>
    <dgm:pt modelId="{F29CA2B7-1D9F-48F5-9B11-EE5DBAFB823B}" type="sibTrans" cxnId="{EA443EAE-F1FF-4A32-881B-F68F022ECCA0}">
      <dgm:prSet/>
      <dgm:spPr/>
      <dgm:t>
        <a:bodyPr/>
        <a:lstStyle/>
        <a:p>
          <a:endParaRPr lang="en-US"/>
        </a:p>
      </dgm:t>
    </dgm:pt>
    <dgm:pt modelId="{6368D8CE-81A6-40E2-B9B0-DB3B9C13367C}">
      <dgm:prSet/>
      <dgm:spPr/>
      <dgm:t>
        <a:bodyPr/>
        <a:lstStyle/>
        <a:p>
          <a:pPr>
            <a:defRPr cap="all"/>
          </a:pPr>
          <a:r>
            <a:rPr lang="en-GB"/>
            <a:t>Where?</a:t>
          </a:r>
          <a:endParaRPr lang="en-US"/>
        </a:p>
      </dgm:t>
    </dgm:pt>
    <dgm:pt modelId="{D4841205-B6C3-40A3-B117-0673ECD89CE4}" type="parTrans" cxnId="{8EFFA083-2A84-4C63-9CD3-E5369DE8A99A}">
      <dgm:prSet/>
      <dgm:spPr/>
      <dgm:t>
        <a:bodyPr/>
        <a:lstStyle/>
        <a:p>
          <a:endParaRPr lang="en-US"/>
        </a:p>
      </dgm:t>
    </dgm:pt>
    <dgm:pt modelId="{BA501585-99D6-473C-8357-DEB210CA17A1}" type="sibTrans" cxnId="{8EFFA083-2A84-4C63-9CD3-E5369DE8A99A}">
      <dgm:prSet/>
      <dgm:spPr/>
      <dgm:t>
        <a:bodyPr/>
        <a:lstStyle/>
        <a:p>
          <a:endParaRPr lang="en-US"/>
        </a:p>
      </dgm:t>
    </dgm:pt>
    <dgm:pt modelId="{3A030B60-26C5-46E5-B042-DC94C545CAE4}">
      <dgm:prSet/>
      <dgm:spPr/>
      <dgm:t>
        <a:bodyPr/>
        <a:lstStyle/>
        <a:p>
          <a:pPr>
            <a:defRPr cap="all"/>
          </a:pPr>
          <a:r>
            <a:rPr lang="en-GB"/>
            <a:t>When?</a:t>
          </a:r>
          <a:endParaRPr lang="en-US"/>
        </a:p>
      </dgm:t>
    </dgm:pt>
    <dgm:pt modelId="{5E7F6311-2C66-4C50-B249-87B32FF26D44}" type="parTrans" cxnId="{28A8074C-F69E-4C10-A84E-30EB5B8ED7FB}">
      <dgm:prSet/>
      <dgm:spPr/>
      <dgm:t>
        <a:bodyPr/>
        <a:lstStyle/>
        <a:p>
          <a:endParaRPr lang="en-US"/>
        </a:p>
      </dgm:t>
    </dgm:pt>
    <dgm:pt modelId="{7458E7E9-3C11-4282-ADEA-AF67A28EECD8}" type="sibTrans" cxnId="{28A8074C-F69E-4C10-A84E-30EB5B8ED7FB}">
      <dgm:prSet/>
      <dgm:spPr/>
      <dgm:t>
        <a:bodyPr/>
        <a:lstStyle/>
        <a:p>
          <a:endParaRPr lang="en-US"/>
        </a:p>
      </dgm:t>
    </dgm:pt>
    <dgm:pt modelId="{40CD4F6E-D1C1-46FB-BA46-1EBD94088D87}">
      <dgm:prSet/>
      <dgm:spPr/>
      <dgm:t>
        <a:bodyPr/>
        <a:lstStyle/>
        <a:p>
          <a:pPr>
            <a:defRPr cap="all"/>
          </a:pPr>
          <a:r>
            <a:rPr lang="en-GB"/>
            <a:t>How?</a:t>
          </a:r>
          <a:endParaRPr lang="en-US"/>
        </a:p>
      </dgm:t>
    </dgm:pt>
    <dgm:pt modelId="{80F930F8-B5DA-4676-806F-624A2A1B66DE}" type="parTrans" cxnId="{954EFC95-73A8-473A-B210-CF767778665B}">
      <dgm:prSet/>
      <dgm:spPr/>
      <dgm:t>
        <a:bodyPr/>
        <a:lstStyle/>
        <a:p>
          <a:endParaRPr lang="en-US"/>
        </a:p>
      </dgm:t>
    </dgm:pt>
    <dgm:pt modelId="{72B8AE1A-4F7E-43C7-A8B3-F9B0753ED27A}" type="sibTrans" cxnId="{954EFC95-73A8-473A-B210-CF767778665B}">
      <dgm:prSet/>
      <dgm:spPr/>
      <dgm:t>
        <a:bodyPr/>
        <a:lstStyle/>
        <a:p>
          <a:endParaRPr lang="en-US"/>
        </a:p>
      </dgm:t>
    </dgm:pt>
    <dgm:pt modelId="{97845DF1-4D22-48D6-A454-D385EE36BD2C}" type="pres">
      <dgm:prSet presAssocID="{61DAA15C-F557-4513-A9D9-B07DBE190F11}" presName="root" presStyleCnt="0">
        <dgm:presLayoutVars>
          <dgm:dir/>
          <dgm:resizeHandles val="exact"/>
        </dgm:presLayoutVars>
      </dgm:prSet>
      <dgm:spPr/>
    </dgm:pt>
    <dgm:pt modelId="{7B404EA3-7AFE-4EB1-812C-7683DC878A50}" type="pres">
      <dgm:prSet presAssocID="{836020C9-97ED-47DD-B021-48659B268358}" presName="compNode" presStyleCnt="0"/>
      <dgm:spPr/>
    </dgm:pt>
    <dgm:pt modelId="{5AF02E42-FDAD-40CF-8EC5-28DED7220622}" type="pres">
      <dgm:prSet presAssocID="{836020C9-97ED-47DD-B021-48659B268358}" presName="iconBgRect" presStyleLbl="bgShp" presStyleIdx="0" presStyleCnt="6"/>
      <dgm:spPr/>
    </dgm:pt>
    <dgm:pt modelId="{97FE4364-4CEF-477F-867A-16385D593AF5}" type="pres">
      <dgm:prSet presAssocID="{836020C9-97ED-47DD-B021-48659B268358}"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5A703747-1167-419B-B88C-B740609ED2FE}" type="pres">
      <dgm:prSet presAssocID="{836020C9-97ED-47DD-B021-48659B268358}" presName="spaceRect" presStyleCnt="0"/>
      <dgm:spPr/>
    </dgm:pt>
    <dgm:pt modelId="{C04DDECB-B900-4938-851A-E5C606DCAB84}" type="pres">
      <dgm:prSet presAssocID="{836020C9-97ED-47DD-B021-48659B268358}" presName="textRect" presStyleLbl="revTx" presStyleIdx="0" presStyleCnt="6">
        <dgm:presLayoutVars>
          <dgm:chMax val="1"/>
          <dgm:chPref val="1"/>
        </dgm:presLayoutVars>
      </dgm:prSet>
      <dgm:spPr/>
    </dgm:pt>
    <dgm:pt modelId="{AEF13747-A967-4648-8A88-97FDE76B92FC}" type="pres">
      <dgm:prSet presAssocID="{0E209EDA-7F16-4EAE-BDF2-2F22D12CD898}" presName="sibTrans" presStyleCnt="0"/>
      <dgm:spPr/>
    </dgm:pt>
    <dgm:pt modelId="{87D1782A-100C-4F38-8DC8-6E1C303C4B29}" type="pres">
      <dgm:prSet presAssocID="{8B3C5AFE-74EE-4926-A75B-6DAD67F08F6C}" presName="compNode" presStyleCnt="0"/>
      <dgm:spPr/>
    </dgm:pt>
    <dgm:pt modelId="{49D48615-0CB2-4D51-A762-F73B63CB8783}" type="pres">
      <dgm:prSet presAssocID="{8B3C5AFE-74EE-4926-A75B-6DAD67F08F6C}" presName="iconBgRect" presStyleLbl="bgShp" presStyleIdx="1" presStyleCnt="6"/>
      <dgm:spPr/>
    </dgm:pt>
    <dgm:pt modelId="{5436F6B1-A939-475F-B1C7-FE50008E39F4}" type="pres">
      <dgm:prSet presAssocID="{8B3C5AFE-74EE-4926-A75B-6DAD67F08F6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01E77D03-9F33-4840-8E3F-1B3C201ADDCF}" type="pres">
      <dgm:prSet presAssocID="{8B3C5AFE-74EE-4926-A75B-6DAD67F08F6C}" presName="spaceRect" presStyleCnt="0"/>
      <dgm:spPr/>
    </dgm:pt>
    <dgm:pt modelId="{9C9B885D-1CA9-4946-B4F6-919E1CA0EA5B}" type="pres">
      <dgm:prSet presAssocID="{8B3C5AFE-74EE-4926-A75B-6DAD67F08F6C}" presName="textRect" presStyleLbl="revTx" presStyleIdx="1" presStyleCnt="6">
        <dgm:presLayoutVars>
          <dgm:chMax val="1"/>
          <dgm:chPref val="1"/>
        </dgm:presLayoutVars>
      </dgm:prSet>
      <dgm:spPr/>
    </dgm:pt>
    <dgm:pt modelId="{859F1DAD-5B99-47CF-8A34-ACDDF3C2383B}" type="pres">
      <dgm:prSet presAssocID="{649998CD-2DD7-4198-9568-89AE79EB9FD2}" presName="sibTrans" presStyleCnt="0"/>
      <dgm:spPr/>
    </dgm:pt>
    <dgm:pt modelId="{C0230E1E-812A-4D0B-9209-A51CDBA2A2AF}" type="pres">
      <dgm:prSet presAssocID="{5922DE68-2F07-4C1A-B3C2-E00E14064994}" presName="compNode" presStyleCnt="0"/>
      <dgm:spPr/>
    </dgm:pt>
    <dgm:pt modelId="{39A38C09-65AD-4853-8562-F8E5F6B1B258}" type="pres">
      <dgm:prSet presAssocID="{5922DE68-2F07-4C1A-B3C2-E00E14064994}" presName="iconBgRect" presStyleLbl="bgShp" presStyleIdx="2" presStyleCnt="6"/>
      <dgm:spPr/>
    </dgm:pt>
    <dgm:pt modelId="{66DF31B8-1549-49E0-B49F-1780BBA492F4}" type="pres">
      <dgm:prSet presAssocID="{5922DE68-2F07-4C1A-B3C2-E00E14064994}"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9F27EE85-8DD4-4CFB-81D3-E464F820CA7B}" type="pres">
      <dgm:prSet presAssocID="{5922DE68-2F07-4C1A-B3C2-E00E14064994}" presName="spaceRect" presStyleCnt="0"/>
      <dgm:spPr/>
    </dgm:pt>
    <dgm:pt modelId="{92980335-A9FF-4873-ADA2-E410913F3C80}" type="pres">
      <dgm:prSet presAssocID="{5922DE68-2F07-4C1A-B3C2-E00E14064994}" presName="textRect" presStyleLbl="revTx" presStyleIdx="2" presStyleCnt="6">
        <dgm:presLayoutVars>
          <dgm:chMax val="1"/>
          <dgm:chPref val="1"/>
        </dgm:presLayoutVars>
      </dgm:prSet>
      <dgm:spPr/>
    </dgm:pt>
    <dgm:pt modelId="{5FF0D1BA-776A-415B-A18B-1AD42EC7E0CA}" type="pres">
      <dgm:prSet presAssocID="{F29CA2B7-1D9F-48F5-9B11-EE5DBAFB823B}" presName="sibTrans" presStyleCnt="0"/>
      <dgm:spPr/>
    </dgm:pt>
    <dgm:pt modelId="{6446154B-7F59-4FF8-9C98-202D36B2FE28}" type="pres">
      <dgm:prSet presAssocID="{6368D8CE-81A6-40E2-B9B0-DB3B9C13367C}" presName="compNode" presStyleCnt="0"/>
      <dgm:spPr/>
    </dgm:pt>
    <dgm:pt modelId="{7903C3B9-052D-4BBE-BCE5-C34CDBCF75FE}" type="pres">
      <dgm:prSet presAssocID="{6368D8CE-81A6-40E2-B9B0-DB3B9C13367C}" presName="iconBgRect" presStyleLbl="bgShp" presStyleIdx="3" presStyleCnt="6"/>
      <dgm:spPr/>
    </dgm:pt>
    <dgm:pt modelId="{5B1F9888-C56E-4212-BD76-F5D67D65DFA6}" type="pres">
      <dgm:prSet presAssocID="{6368D8CE-81A6-40E2-B9B0-DB3B9C13367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use"/>
        </a:ext>
      </dgm:extLst>
    </dgm:pt>
    <dgm:pt modelId="{241C8B92-5B4F-453C-9D68-56AC0B3E0F5A}" type="pres">
      <dgm:prSet presAssocID="{6368D8CE-81A6-40E2-B9B0-DB3B9C13367C}" presName="spaceRect" presStyleCnt="0"/>
      <dgm:spPr/>
    </dgm:pt>
    <dgm:pt modelId="{0EC39466-A9C0-4008-AF56-4F6B1096DCD2}" type="pres">
      <dgm:prSet presAssocID="{6368D8CE-81A6-40E2-B9B0-DB3B9C13367C}" presName="textRect" presStyleLbl="revTx" presStyleIdx="3" presStyleCnt="6">
        <dgm:presLayoutVars>
          <dgm:chMax val="1"/>
          <dgm:chPref val="1"/>
        </dgm:presLayoutVars>
      </dgm:prSet>
      <dgm:spPr/>
    </dgm:pt>
    <dgm:pt modelId="{A5E662AD-96B9-4F15-AA3B-774E40CDD0A3}" type="pres">
      <dgm:prSet presAssocID="{BA501585-99D6-473C-8357-DEB210CA17A1}" presName="sibTrans" presStyleCnt="0"/>
      <dgm:spPr/>
    </dgm:pt>
    <dgm:pt modelId="{F14FCAFD-B26C-4B43-99D4-3B3EA7EB4A44}" type="pres">
      <dgm:prSet presAssocID="{3A030B60-26C5-46E5-B042-DC94C545CAE4}" presName="compNode" presStyleCnt="0"/>
      <dgm:spPr/>
    </dgm:pt>
    <dgm:pt modelId="{DBDB2914-C011-4FBB-A38C-D97A2C1E5A59}" type="pres">
      <dgm:prSet presAssocID="{3A030B60-26C5-46E5-B042-DC94C545CAE4}" presName="iconBgRect" presStyleLbl="bgShp" presStyleIdx="4" presStyleCnt="6"/>
      <dgm:spPr/>
    </dgm:pt>
    <dgm:pt modelId="{1855FE8C-ABB5-4262-92C9-2E464750828D}" type="pres">
      <dgm:prSet presAssocID="{3A030B60-26C5-46E5-B042-DC94C545CAE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edit card"/>
        </a:ext>
      </dgm:extLst>
    </dgm:pt>
    <dgm:pt modelId="{8605731D-788C-4356-8872-966CFB58FF4C}" type="pres">
      <dgm:prSet presAssocID="{3A030B60-26C5-46E5-B042-DC94C545CAE4}" presName="spaceRect" presStyleCnt="0"/>
      <dgm:spPr/>
    </dgm:pt>
    <dgm:pt modelId="{A2661EB0-9A9C-4BF1-82F9-ED3205F0FEA9}" type="pres">
      <dgm:prSet presAssocID="{3A030B60-26C5-46E5-B042-DC94C545CAE4}" presName="textRect" presStyleLbl="revTx" presStyleIdx="4" presStyleCnt="6">
        <dgm:presLayoutVars>
          <dgm:chMax val="1"/>
          <dgm:chPref val="1"/>
        </dgm:presLayoutVars>
      </dgm:prSet>
      <dgm:spPr/>
    </dgm:pt>
    <dgm:pt modelId="{AA76DF94-C489-4013-8E58-A74DA37D6F68}" type="pres">
      <dgm:prSet presAssocID="{7458E7E9-3C11-4282-ADEA-AF67A28EECD8}" presName="sibTrans" presStyleCnt="0"/>
      <dgm:spPr/>
    </dgm:pt>
    <dgm:pt modelId="{9D0171A8-5702-4E19-B196-F7B592AAD49A}" type="pres">
      <dgm:prSet presAssocID="{40CD4F6E-D1C1-46FB-BA46-1EBD94088D87}" presName="compNode" presStyleCnt="0"/>
      <dgm:spPr/>
    </dgm:pt>
    <dgm:pt modelId="{D2F89CAF-CEB3-49EE-ACC2-42325BF063C0}" type="pres">
      <dgm:prSet presAssocID="{40CD4F6E-D1C1-46FB-BA46-1EBD94088D87}" presName="iconBgRect" presStyleLbl="bgShp" presStyleIdx="5" presStyleCnt="6"/>
      <dgm:spPr/>
    </dgm:pt>
    <dgm:pt modelId="{5CF943EF-4B39-4B12-80E6-3A303E73D9C7}" type="pres">
      <dgm:prSet presAssocID="{40CD4F6E-D1C1-46FB-BA46-1EBD94088D8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Register"/>
        </a:ext>
      </dgm:extLst>
    </dgm:pt>
    <dgm:pt modelId="{B8CA2A39-A0DB-4599-8207-04FE55AED159}" type="pres">
      <dgm:prSet presAssocID="{40CD4F6E-D1C1-46FB-BA46-1EBD94088D87}" presName="spaceRect" presStyleCnt="0"/>
      <dgm:spPr/>
    </dgm:pt>
    <dgm:pt modelId="{1CC805E5-2F13-4FA3-AFF1-75D7C099C29A}" type="pres">
      <dgm:prSet presAssocID="{40CD4F6E-D1C1-46FB-BA46-1EBD94088D87}" presName="textRect" presStyleLbl="revTx" presStyleIdx="5" presStyleCnt="6">
        <dgm:presLayoutVars>
          <dgm:chMax val="1"/>
          <dgm:chPref val="1"/>
        </dgm:presLayoutVars>
      </dgm:prSet>
      <dgm:spPr/>
    </dgm:pt>
  </dgm:ptLst>
  <dgm:cxnLst>
    <dgm:cxn modelId="{E5C71F01-75C9-4FB1-8A52-7AB077CF1E77}" type="presOf" srcId="{3A030B60-26C5-46E5-B042-DC94C545CAE4}" destId="{A2661EB0-9A9C-4BF1-82F9-ED3205F0FEA9}" srcOrd="0" destOrd="0" presId="urn:microsoft.com/office/officeart/2018/5/layout/IconCircleLabelList"/>
    <dgm:cxn modelId="{1F5BBE24-CEFD-43E8-838B-8D987AE7578C}" type="presOf" srcId="{61DAA15C-F557-4513-A9D9-B07DBE190F11}" destId="{97845DF1-4D22-48D6-A454-D385EE36BD2C}" srcOrd="0" destOrd="0" presId="urn:microsoft.com/office/officeart/2018/5/layout/IconCircleLabelList"/>
    <dgm:cxn modelId="{31B41332-ADD2-4F1D-BB87-8F34B9965247}" type="presOf" srcId="{836020C9-97ED-47DD-B021-48659B268358}" destId="{C04DDECB-B900-4938-851A-E5C606DCAB84}" srcOrd="0" destOrd="0" presId="urn:microsoft.com/office/officeart/2018/5/layout/IconCircleLabelList"/>
    <dgm:cxn modelId="{28A8074C-F69E-4C10-A84E-30EB5B8ED7FB}" srcId="{61DAA15C-F557-4513-A9D9-B07DBE190F11}" destId="{3A030B60-26C5-46E5-B042-DC94C545CAE4}" srcOrd="4" destOrd="0" parTransId="{5E7F6311-2C66-4C50-B249-87B32FF26D44}" sibTransId="{7458E7E9-3C11-4282-ADEA-AF67A28EECD8}"/>
    <dgm:cxn modelId="{E68E6C4C-B189-4B4C-9ABA-712FAA3C27EF}" type="presOf" srcId="{40CD4F6E-D1C1-46FB-BA46-1EBD94088D87}" destId="{1CC805E5-2F13-4FA3-AFF1-75D7C099C29A}" srcOrd="0" destOrd="0" presId="urn:microsoft.com/office/officeart/2018/5/layout/IconCircleLabelList"/>
    <dgm:cxn modelId="{4FE4A679-0B82-4373-B694-7E6425ECBAD3}" type="presOf" srcId="{5922DE68-2F07-4C1A-B3C2-E00E14064994}" destId="{92980335-A9FF-4873-ADA2-E410913F3C80}" srcOrd="0" destOrd="0" presId="urn:microsoft.com/office/officeart/2018/5/layout/IconCircleLabelList"/>
    <dgm:cxn modelId="{8EFFA083-2A84-4C63-9CD3-E5369DE8A99A}" srcId="{61DAA15C-F557-4513-A9D9-B07DBE190F11}" destId="{6368D8CE-81A6-40E2-B9B0-DB3B9C13367C}" srcOrd="3" destOrd="0" parTransId="{D4841205-B6C3-40A3-B117-0673ECD89CE4}" sibTransId="{BA501585-99D6-473C-8357-DEB210CA17A1}"/>
    <dgm:cxn modelId="{688FF689-D14D-423A-8C0A-F6DC2DCD4AA9}" type="presOf" srcId="{6368D8CE-81A6-40E2-B9B0-DB3B9C13367C}" destId="{0EC39466-A9C0-4008-AF56-4F6B1096DCD2}" srcOrd="0" destOrd="0" presId="urn:microsoft.com/office/officeart/2018/5/layout/IconCircleLabelList"/>
    <dgm:cxn modelId="{2AE52993-2FB6-47E1-92E6-0B11DD31794B}" srcId="{61DAA15C-F557-4513-A9D9-B07DBE190F11}" destId="{836020C9-97ED-47DD-B021-48659B268358}" srcOrd="0" destOrd="0" parTransId="{58375315-9D0B-474C-8CB8-284E29073E0A}" sibTransId="{0E209EDA-7F16-4EAE-BDF2-2F22D12CD898}"/>
    <dgm:cxn modelId="{954EFC95-73A8-473A-B210-CF767778665B}" srcId="{61DAA15C-F557-4513-A9D9-B07DBE190F11}" destId="{40CD4F6E-D1C1-46FB-BA46-1EBD94088D87}" srcOrd="5" destOrd="0" parTransId="{80F930F8-B5DA-4676-806F-624A2A1B66DE}" sibTransId="{72B8AE1A-4F7E-43C7-A8B3-F9B0753ED27A}"/>
    <dgm:cxn modelId="{EA443EAE-F1FF-4A32-881B-F68F022ECCA0}" srcId="{61DAA15C-F557-4513-A9D9-B07DBE190F11}" destId="{5922DE68-2F07-4C1A-B3C2-E00E14064994}" srcOrd="2" destOrd="0" parTransId="{C6E6A88E-887A-4FB1-A7CD-8590FC02A302}" sibTransId="{F29CA2B7-1D9F-48F5-9B11-EE5DBAFB823B}"/>
    <dgm:cxn modelId="{75C76BD8-7854-4C8B-95F2-2723E752E45A}" srcId="{61DAA15C-F557-4513-A9D9-B07DBE190F11}" destId="{8B3C5AFE-74EE-4926-A75B-6DAD67F08F6C}" srcOrd="1" destOrd="0" parTransId="{5D6398DF-0C35-43D3-98D8-2BFB19619E90}" sibTransId="{649998CD-2DD7-4198-9568-89AE79EB9FD2}"/>
    <dgm:cxn modelId="{7C6DCAF2-27F1-46B7-9DDC-E24DC487C827}" type="presOf" srcId="{8B3C5AFE-74EE-4926-A75B-6DAD67F08F6C}" destId="{9C9B885D-1CA9-4946-B4F6-919E1CA0EA5B}" srcOrd="0" destOrd="0" presId="urn:microsoft.com/office/officeart/2018/5/layout/IconCircleLabelList"/>
    <dgm:cxn modelId="{A83AA936-B23D-4BD0-A8BE-8AB116FF88DE}" type="presParOf" srcId="{97845DF1-4D22-48D6-A454-D385EE36BD2C}" destId="{7B404EA3-7AFE-4EB1-812C-7683DC878A50}" srcOrd="0" destOrd="0" presId="urn:microsoft.com/office/officeart/2018/5/layout/IconCircleLabelList"/>
    <dgm:cxn modelId="{B882E357-AA00-40A2-A2A3-D102204D45A8}" type="presParOf" srcId="{7B404EA3-7AFE-4EB1-812C-7683DC878A50}" destId="{5AF02E42-FDAD-40CF-8EC5-28DED7220622}" srcOrd="0" destOrd="0" presId="urn:microsoft.com/office/officeart/2018/5/layout/IconCircleLabelList"/>
    <dgm:cxn modelId="{5F9B1AD5-FC65-4DE3-ADE8-59469E99D7DF}" type="presParOf" srcId="{7B404EA3-7AFE-4EB1-812C-7683DC878A50}" destId="{97FE4364-4CEF-477F-867A-16385D593AF5}" srcOrd="1" destOrd="0" presId="urn:microsoft.com/office/officeart/2018/5/layout/IconCircleLabelList"/>
    <dgm:cxn modelId="{E83FBE76-0FCF-4505-A1FE-94856B98C24C}" type="presParOf" srcId="{7B404EA3-7AFE-4EB1-812C-7683DC878A50}" destId="{5A703747-1167-419B-B88C-B740609ED2FE}" srcOrd="2" destOrd="0" presId="urn:microsoft.com/office/officeart/2018/5/layout/IconCircleLabelList"/>
    <dgm:cxn modelId="{DF62D30C-CB08-40ED-A8FB-D591FAC86776}" type="presParOf" srcId="{7B404EA3-7AFE-4EB1-812C-7683DC878A50}" destId="{C04DDECB-B900-4938-851A-E5C606DCAB84}" srcOrd="3" destOrd="0" presId="urn:microsoft.com/office/officeart/2018/5/layout/IconCircleLabelList"/>
    <dgm:cxn modelId="{A5371182-780C-4A55-9186-6FA07E9B886F}" type="presParOf" srcId="{97845DF1-4D22-48D6-A454-D385EE36BD2C}" destId="{AEF13747-A967-4648-8A88-97FDE76B92FC}" srcOrd="1" destOrd="0" presId="urn:microsoft.com/office/officeart/2018/5/layout/IconCircleLabelList"/>
    <dgm:cxn modelId="{9C2B920A-5975-4FCA-BCE3-D5464E3FD94D}" type="presParOf" srcId="{97845DF1-4D22-48D6-A454-D385EE36BD2C}" destId="{87D1782A-100C-4F38-8DC8-6E1C303C4B29}" srcOrd="2" destOrd="0" presId="urn:microsoft.com/office/officeart/2018/5/layout/IconCircleLabelList"/>
    <dgm:cxn modelId="{8F21896A-45B9-4B34-A672-086F15CAF633}" type="presParOf" srcId="{87D1782A-100C-4F38-8DC8-6E1C303C4B29}" destId="{49D48615-0CB2-4D51-A762-F73B63CB8783}" srcOrd="0" destOrd="0" presId="urn:microsoft.com/office/officeart/2018/5/layout/IconCircleLabelList"/>
    <dgm:cxn modelId="{FC12F265-E833-40E9-BFD9-5FDD9CE83F78}" type="presParOf" srcId="{87D1782A-100C-4F38-8DC8-6E1C303C4B29}" destId="{5436F6B1-A939-475F-B1C7-FE50008E39F4}" srcOrd="1" destOrd="0" presId="urn:microsoft.com/office/officeart/2018/5/layout/IconCircleLabelList"/>
    <dgm:cxn modelId="{1C3A1C52-D682-4224-9BCC-489EA3CA52A0}" type="presParOf" srcId="{87D1782A-100C-4F38-8DC8-6E1C303C4B29}" destId="{01E77D03-9F33-4840-8E3F-1B3C201ADDCF}" srcOrd="2" destOrd="0" presId="urn:microsoft.com/office/officeart/2018/5/layout/IconCircleLabelList"/>
    <dgm:cxn modelId="{C042BB85-037F-4489-A105-CAAC4D7EA322}" type="presParOf" srcId="{87D1782A-100C-4F38-8DC8-6E1C303C4B29}" destId="{9C9B885D-1CA9-4946-B4F6-919E1CA0EA5B}" srcOrd="3" destOrd="0" presId="urn:microsoft.com/office/officeart/2018/5/layout/IconCircleLabelList"/>
    <dgm:cxn modelId="{41CFA9BA-75CB-4320-9DF5-529D8838BED4}" type="presParOf" srcId="{97845DF1-4D22-48D6-A454-D385EE36BD2C}" destId="{859F1DAD-5B99-47CF-8A34-ACDDF3C2383B}" srcOrd="3" destOrd="0" presId="urn:microsoft.com/office/officeart/2018/5/layout/IconCircleLabelList"/>
    <dgm:cxn modelId="{60ECA1C6-3A99-422C-91C2-57C30869B08A}" type="presParOf" srcId="{97845DF1-4D22-48D6-A454-D385EE36BD2C}" destId="{C0230E1E-812A-4D0B-9209-A51CDBA2A2AF}" srcOrd="4" destOrd="0" presId="urn:microsoft.com/office/officeart/2018/5/layout/IconCircleLabelList"/>
    <dgm:cxn modelId="{C97A99A3-985C-4110-8292-61AF31C07345}" type="presParOf" srcId="{C0230E1E-812A-4D0B-9209-A51CDBA2A2AF}" destId="{39A38C09-65AD-4853-8562-F8E5F6B1B258}" srcOrd="0" destOrd="0" presId="urn:microsoft.com/office/officeart/2018/5/layout/IconCircleLabelList"/>
    <dgm:cxn modelId="{5BE1D34E-DC92-4554-AA2B-E8988EEACA3C}" type="presParOf" srcId="{C0230E1E-812A-4D0B-9209-A51CDBA2A2AF}" destId="{66DF31B8-1549-49E0-B49F-1780BBA492F4}" srcOrd="1" destOrd="0" presId="urn:microsoft.com/office/officeart/2018/5/layout/IconCircleLabelList"/>
    <dgm:cxn modelId="{CE11CEF5-4597-4681-975A-663E24E87CB7}" type="presParOf" srcId="{C0230E1E-812A-4D0B-9209-A51CDBA2A2AF}" destId="{9F27EE85-8DD4-4CFB-81D3-E464F820CA7B}" srcOrd="2" destOrd="0" presId="urn:microsoft.com/office/officeart/2018/5/layout/IconCircleLabelList"/>
    <dgm:cxn modelId="{B9B17AE9-1D1B-4ECD-BE91-B14A8CBD2811}" type="presParOf" srcId="{C0230E1E-812A-4D0B-9209-A51CDBA2A2AF}" destId="{92980335-A9FF-4873-ADA2-E410913F3C80}" srcOrd="3" destOrd="0" presId="urn:microsoft.com/office/officeart/2018/5/layout/IconCircleLabelList"/>
    <dgm:cxn modelId="{9093DBE8-1A2F-4745-8F1E-B97D657CFB2B}" type="presParOf" srcId="{97845DF1-4D22-48D6-A454-D385EE36BD2C}" destId="{5FF0D1BA-776A-415B-A18B-1AD42EC7E0CA}" srcOrd="5" destOrd="0" presId="urn:microsoft.com/office/officeart/2018/5/layout/IconCircleLabelList"/>
    <dgm:cxn modelId="{0E4F0484-21A6-475D-8FAD-27CA274F8D49}" type="presParOf" srcId="{97845DF1-4D22-48D6-A454-D385EE36BD2C}" destId="{6446154B-7F59-4FF8-9C98-202D36B2FE28}" srcOrd="6" destOrd="0" presId="urn:microsoft.com/office/officeart/2018/5/layout/IconCircleLabelList"/>
    <dgm:cxn modelId="{19263EBC-4FBB-4991-8836-731F83D69D69}" type="presParOf" srcId="{6446154B-7F59-4FF8-9C98-202D36B2FE28}" destId="{7903C3B9-052D-4BBE-BCE5-C34CDBCF75FE}" srcOrd="0" destOrd="0" presId="urn:microsoft.com/office/officeart/2018/5/layout/IconCircleLabelList"/>
    <dgm:cxn modelId="{E840497F-59C6-4F5E-A662-58717097E0DC}" type="presParOf" srcId="{6446154B-7F59-4FF8-9C98-202D36B2FE28}" destId="{5B1F9888-C56E-4212-BD76-F5D67D65DFA6}" srcOrd="1" destOrd="0" presId="urn:microsoft.com/office/officeart/2018/5/layout/IconCircleLabelList"/>
    <dgm:cxn modelId="{40A3D860-273C-41D5-9227-DAEA0D072AAD}" type="presParOf" srcId="{6446154B-7F59-4FF8-9C98-202D36B2FE28}" destId="{241C8B92-5B4F-453C-9D68-56AC0B3E0F5A}" srcOrd="2" destOrd="0" presId="urn:microsoft.com/office/officeart/2018/5/layout/IconCircleLabelList"/>
    <dgm:cxn modelId="{267C53D8-D2B4-459E-8C5A-11D83AA7C217}" type="presParOf" srcId="{6446154B-7F59-4FF8-9C98-202D36B2FE28}" destId="{0EC39466-A9C0-4008-AF56-4F6B1096DCD2}" srcOrd="3" destOrd="0" presId="urn:microsoft.com/office/officeart/2018/5/layout/IconCircleLabelList"/>
    <dgm:cxn modelId="{47D4DADE-E4A6-467E-8EE9-F94FE135E006}" type="presParOf" srcId="{97845DF1-4D22-48D6-A454-D385EE36BD2C}" destId="{A5E662AD-96B9-4F15-AA3B-774E40CDD0A3}" srcOrd="7" destOrd="0" presId="urn:microsoft.com/office/officeart/2018/5/layout/IconCircleLabelList"/>
    <dgm:cxn modelId="{EB57CA85-B623-4807-A5E3-3E9934094518}" type="presParOf" srcId="{97845DF1-4D22-48D6-A454-D385EE36BD2C}" destId="{F14FCAFD-B26C-4B43-99D4-3B3EA7EB4A44}" srcOrd="8" destOrd="0" presId="urn:microsoft.com/office/officeart/2018/5/layout/IconCircleLabelList"/>
    <dgm:cxn modelId="{297A1BE3-EFE6-4B50-A993-27DB0871E64F}" type="presParOf" srcId="{F14FCAFD-B26C-4B43-99D4-3B3EA7EB4A44}" destId="{DBDB2914-C011-4FBB-A38C-D97A2C1E5A59}" srcOrd="0" destOrd="0" presId="urn:microsoft.com/office/officeart/2018/5/layout/IconCircleLabelList"/>
    <dgm:cxn modelId="{6871B48B-5CFA-41D1-A1BB-DDFAF7378986}" type="presParOf" srcId="{F14FCAFD-B26C-4B43-99D4-3B3EA7EB4A44}" destId="{1855FE8C-ABB5-4262-92C9-2E464750828D}" srcOrd="1" destOrd="0" presId="urn:microsoft.com/office/officeart/2018/5/layout/IconCircleLabelList"/>
    <dgm:cxn modelId="{F7627F7D-8399-4FD2-8010-A5B3A181F221}" type="presParOf" srcId="{F14FCAFD-B26C-4B43-99D4-3B3EA7EB4A44}" destId="{8605731D-788C-4356-8872-966CFB58FF4C}" srcOrd="2" destOrd="0" presId="urn:microsoft.com/office/officeart/2018/5/layout/IconCircleLabelList"/>
    <dgm:cxn modelId="{456B3F50-1233-484B-971B-ECD879580D43}" type="presParOf" srcId="{F14FCAFD-B26C-4B43-99D4-3B3EA7EB4A44}" destId="{A2661EB0-9A9C-4BF1-82F9-ED3205F0FEA9}" srcOrd="3" destOrd="0" presId="urn:microsoft.com/office/officeart/2018/5/layout/IconCircleLabelList"/>
    <dgm:cxn modelId="{E626959C-1BE2-4CC9-AC1A-87120147F3A5}" type="presParOf" srcId="{97845DF1-4D22-48D6-A454-D385EE36BD2C}" destId="{AA76DF94-C489-4013-8E58-A74DA37D6F68}" srcOrd="9" destOrd="0" presId="urn:microsoft.com/office/officeart/2018/5/layout/IconCircleLabelList"/>
    <dgm:cxn modelId="{12CC7A45-E0A9-4F31-87C8-2C0807A5D627}" type="presParOf" srcId="{97845DF1-4D22-48D6-A454-D385EE36BD2C}" destId="{9D0171A8-5702-4E19-B196-F7B592AAD49A}" srcOrd="10" destOrd="0" presId="urn:microsoft.com/office/officeart/2018/5/layout/IconCircleLabelList"/>
    <dgm:cxn modelId="{6E700930-C587-49F8-957B-267A92E5B109}" type="presParOf" srcId="{9D0171A8-5702-4E19-B196-F7B592AAD49A}" destId="{D2F89CAF-CEB3-49EE-ACC2-42325BF063C0}" srcOrd="0" destOrd="0" presId="urn:microsoft.com/office/officeart/2018/5/layout/IconCircleLabelList"/>
    <dgm:cxn modelId="{4FE58336-19DB-4781-9F11-EB7ED1DC554D}" type="presParOf" srcId="{9D0171A8-5702-4E19-B196-F7B592AAD49A}" destId="{5CF943EF-4B39-4B12-80E6-3A303E73D9C7}" srcOrd="1" destOrd="0" presId="urn:microsoft.com/office/officeart/2018/5/layout/IconCircleLabelList"/>
    <dgm:cxn modelId="{29417F26-9C63-44B6-8D05-7FB576B0F301}" type="presParOf" srcId="{9D0171A8-5702-4E19-B196-F7B592AAD49A}" destId="{B8CA2A39-A0DB-4599-8207-04FE55AED159}" srcOrd="2" destOrd="0" presId="urn:microsoft.com/office/officeart/2018/5/layout/IconCircleLabelList"/>
    <dgm:cxn modelId="{24C7FB27-5F67-47A0-8BA2-E2E55580C42A}" type="presParOf" srcId="{9D0171A8-5702-4E19-B196-F7B592AAD49A}" destId="{1CC805E5-2F13-4FA3-AFF1-75D7C099C29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6414A05-B81B-4254-94D5-98FE4DD71DDD}"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7C3EED6A-0A72-4479-A769-153201C36B7D}">
      <dgm:prSet/>
      <dgm:spPr/>
      <dgm:t>
        <a:bodyPr/>
        <a:lstStyle/>
        <a:p>
          <a:r>
            <a:rPr lang="en-GB"/>
            <a:t>How reliable is it?</a:t>
          </a:r>
          <a:endParaRPr lang="en-US"/>
        </a:p>
      </dgm:t>
    </dgm:pt>
    <dgm:pt modelId="{D1F983DF-7943-44CB-A959-76EF1C566895}" type="parTrans" cxnId="{D2D0FE72-566E-42E5-8422-028AB50E4C55}">
      <dgm:prSet/>
      <dgm:spPr/>
      <dgm:t>
        <a:bodyPr/>
        <a:lstStyle/>
        <a:p>
          <a:endParaRPr lang="en-US"/>
        </a:p>
      </dgm:t>
    </dgm:pt>
    <dgm:pt modelId="{1C213AA6-384A-4F43-BCA5-438E2B95B357}" type="sibTrans" cxnId="{D2D0FE72-566E-42E5-8422-028AB50E4C55}">
      <dgm:prSet/>
      <dgm:spPr/>
      <dgm:t>
        <a:bodyPr/>
        <a:lstStyle/>
        <a:p>
          <a:endParaRPr lang="en-US"/>
        </a:p>
      </dgm:t>
    </dgm:pt>
    <dgm:pt modelId="{958FB470-9FCD-4EA8-B656-4A306FBD01F6}">
      <dgm:prSet/>
      <dgm:spPr/>
      <dgm:t>
        <a:bodyPr/>
        <a:lstStyle/>
        <a:p>
          <a:r>
            <a:rPr lang="en-GB"/>
            <a:t>Is there corroboration?</a:t>
          </a:r>
          <a:endParaRPr lang="en-US"/>
        </a:p>
      </dgm:t>
    </dgm:pt>
    <dgm:pt modelId="{EAE0C09B-DE52-4C47-B0D0-D5C8CDDB69ED}" type="parTrans" cxnId="{B0588DB8-F2A2-4852-BD3E-7572982224C5}">
      <dgm:prSet/>
      <dgm:spPr/>
      <dgm:t>
        <a:bodyPr/>
        <a:lstStyle/>
        <a:p>
          <a:endParaRPr lang="en-US"/>
        </a:p>
      </dgm:t>
    </dgm:pt>
    <dgm:pt modelId="{D2E957FE-0F8E-4818-AFA8-BD91831DC382}" type="sibTrans" cxnId="{B0588DB8-F2A2-4852-BD3E-7572982224C5}">
      <dgm:prSet/>
      <dgm:spPr/>
      <dgm:t>
        <a:bodyPr/>
        <a:lstStyle/>
        <a:p>
          <a:endParaRPr lang="en-US"/>
        </a:p>
      </dgm:t>
    </dgm:pt>
    <dgm:pt modelId="{E0FD969E-2FC0-4612-BC5D-68FAAC557C62}">
      <dgm:prSet/>
      <dgm:spPr/>
      <dgm:t>
        <a:bodyPr/>
        <a:lstStyle/>
        <a:p>
          <a:r>
            <a:rPr lang="en-GB"/>
            <a:t>Is it objective or subjective?</a:t>
          </a:r>
          <a:endParaRPr lang="en-US"/>
        </a:p>
      </dgm:t>
    </dgm:pt>
    <dgm:pt modelId="{06547263-3AAB-4C98-8C6F-2A6545799B6B}" type="parTrans" cxnId="{05EF91F9-C250-48EC-9CFE-D76821A426E4}">
      <dgm:prSet/>
      <dgm:spPr/>
      <dgm:t>
        <a:bodyPr/>
        <a:lstStyle/>
        <a:p>
          <a:endParaRPr lang="en-US"/>
        </a:p>
      </dgm:t>
    </dgm:pt>
    <dgm:pt modelId="{CF011A15-FB3B-4778-9B30-C81D2D860808}" type="sibTrans" cxnId="{05EF91F9-C250-48EC-9CFE-D76821A426E4}">
      <dgm:prSet/>
      <dgm:spPr/>
      <dgm:t>
        <a:bodyPr/>
        <a:lstStyle/>
        <a:p>
          <a:endParaRPr lang="en-US"/>
        </a:p>
      </dgm:t>
    </dgm:pt>
    <dgm:pt modelId="{E1C379E2-3294-4213-BA58-F8EE61B7ABF1}">
      <dgm:prSet/>
      <dgm:spPr/>
      <dgm:t>
        <a:bodyPr/>
        <a:lstStyle/>
        <a:p>
          <a:r>
            <a:rPr lang="en-GB"/>
            <a:t>Can you triangulate your findings from different sources?</a:t>
          </a:r>
          <a:endParaRPr lang="en-US"/>
        </a:p>
      </dgm:t>
    </dgm:pt>
    <dgm:pt modelId="{C518BF4F-B672-40D9-8B91-EDC25F933FC3}" type="parTrans" cxnId="{7DC5B390-9385-427E-8D0B-7CD38501263A}">
      <dgm:prSet/>
      <dgm:spPr/>
      <dgm:t>
        <a:bodyPr/>
        <a:lstStyle/>
        <a:p>
          <a:endParaRPr lang="en-US"/>
        </a:p>
      </dgm:t>
    </dgm:pt>
    <dgm:pt modelId="{35F0BDCE-4652-489C-BFCF-244887D90EB6}" type="sibTrans" cxnId="{7DC5B390-9385-427E-8D0B-7CD38501263A}">
      <dgm:prSet/>
      <dgm:spPr/>
      <dgm:t>
        <a:bodyPr/>
        <a:lstStyle/>
        <a:p>
          <a:endParaRPr lang="en-US"/>
        </a:p>
      </dgm:t>
    </dgm:pt>
    <dgm:pt modelId="{4B6DB1EA-5FE7-46FF-BCDB-428D713B13D8}">
      <dgm:prSet/>
      <dgm:spPr/>
      <dgm:t>
        <a:bodyPr/>
        <a:lstStyle/>
        <a:p>
          <a:r>
            <a:rPr lang="en-GB"/>
            <a:t>By using a critical mindset, you will be able to evaluate and truly understand what the evidence is saying.</a:t>
          </a:r>
          <a:endParaRPr lang="en-US"/>
        </a:p>
      </dgm:t>
    </dgm:pt>
    <dgm:pt modelId="{349131E2-FABC-4F99-A7E5-47F56AFF8118}" type="parTrans" cxnId="{3575F67E-ADB5-4DAB-B066-F9A89B3BB90E}">
      <dgm:prSet/>
      <dgm:spPr/>
      <dgm:t>
        <a:bodyPr/>
        <a:lstStyle/>
        <a:p>
          <a:endParaRPr lang="en-US"/>
        </a:p>
      </dgm:t>
    </dgm:pt>
    <dgm:pt modelId="{DB6590EF-F87B-4830-8D57-0CB4B1582A41}" type="sibTrans" cxnId="{3575F67E-ADB5-4DAB-B066-F9A89B3BB90E}">
      <dgm:prSet/>
      <dgm:spPr/>
      <dgm:t>
        <a:bodyPr/>
        <a:lstStyle/>
        <a:p>
          <a:endParaRPr lang="en-US"/>
        </a:p>
      </dgm:t>
    </dgm:pt>
    <dgm:pt modelId="{6390DDCB-9F89-47CA-AA7F-C82F9A53C214}" type="pres">
      <dgm:prSet presAssocID="{86414A05-B81B-4254-94D5-98FE4DD71DDD}" presName="diagram" presStyleCnt="0">
        <dgm:presLayoutVars>
          <dgm:dir/>
          <dgm:resizeHandles val="exact"/>
        </dgm:presLayoutVars>
      </dgm:prSet>
      <dgm:spPr/>
    </dgm:pt>
    <dgm:pt modelId="{4FED7F4D-6B2C-4CE3-9688-9614985E4100}" type="pres">
      <dgm:prSet presAssocID="{7C3EED6A-0A72-4479-A769-153201C36B7D}" presName="node" presStyleLbl="node1" presStyleIdx="0" presStyleCnt="5">
        <dgm:presLayoutVars>
          <dgm:bulletEnabled val="1"/>
        </dgm:presLayoutVars>
      </dgm:prSet>
      <dgm:spPr/>
    </dgm:pt>
    <dgm:pt modelId="{C3791629-B186-4B6A-A857-51D190F198B3}" type="pres">
      <dgm:prSet presAssocID="{1C213AA6-384A-4F43-BCA5-438E2B95B357}" presName="sibTrans" presStyleCnt="0"/>
      <dgm:spPr/>
    </dgm:pt>
    <dgm:pt modelId="{E83972D4-77AC-43B7-84E2-ACF29E2827AB}" type="pres">
      <dgm:prSet presAssocID="{958FB470-9FCD-4EA8-B656-4A306FBD01F6}" presName="node" presStyleLbl="node1" presStyleIdx="1" presStyleCnt="5">
        <dgm:presLayoutVars>
          <dgm:bulletEnabled val="1"/>
        </dgm:presLayoutVars>
      </dgm:prSet>
      <dgm:spPr/>
    </dgm:pt>
    <dgm:pt modelId="{5B933B15-BBBC-4D40-B26D-FEFCD34EB7AF}" type="pres">
      <dgm:prSet presAssocID="{D2E957FE-0F8E-4818-AFA8-BD91831DC382}" presName="sibTrans" presStyleCnt="0"/>
      <dgm:spPr/>
    </dgm:pt>
    <dgm:pt modelId="{8FB8533E-AA9F-43CF-9560-0A933765233B}" type="pres">
      <dgm:prSet presAssocID="{E0FD969E-2FC0-4612-BC5D-68FAAC557C62}" presName="node" presStyleLbl="node1" presStyleIdx="2" presStyleCnt="5">
        <dgm:presLayoutVars>
          <dgm:bulletEnabled val="1"/>
        </dgm:presLayoutVars>
      </dgm:prSet>
      <dgm:spPr/>
    </dgm:pt>
    <dgm:pt modelId="{454A1F3C-975A-43AE-8797-7C4AC56B5584}" type="pres">
      <dgm:prSet presAssocID="{CF011A15-FB3B-4778-9B30-C81D2D860808}" presName="sibTrans" presStyleCnt="0"/>
      <dgm:spPr/>
    </dgm:pt>
    <dgm:pt modelId="{2F940552-7D3A-42D9-9542-4BDEE2A81BC8}" type="pres">
      <dgm:prSet presAssocID="{E1C379E2-3294-4213-BA58-F8EE61B7ABF1}" presName="node" presStyleLbl="node1" presStyleIdx="3" presStyleCnt="5">
        <dgm:presLayoutVars>
          <dgm:bulletEnabled val="1"/>
        </dgm:presLayoutVars>
      </dgm:prSet>
      <dgm:spPr/>
    </dgm:pt>
    <dgm:pt modelId="{B4200B69-7A6D-484C-8605-0A713C3131DF}" type="pres">
      <dgm:prSet presAssocID="{35F0BDCE-4652-489C-BFCF-244887D90EB6}" presName="sibTrans" presStyleCnt="0"/>
      <dgm:spPr/>
    </dgm:pt>
    <dgm:pt modelId="{218318E2-2A80-46AC-88B1-7FF3DA8D5C96}" type="pres">
      <dgm:prSet presAssocID="{4B6DB1EA-5FE7-46FF-BCDB-428D713B13D8}" presName="node" presStyleLbl="node1" presStyleIdx="4" presStyleCnt="5">
        <dgm:presLayoutVars>
          <dgm:bulletEnabled val="1"/>
        </dgm:presLayoutVars>
      </dgm:prSet>
      <dgm:spPr/>
    </dgm:pt>
  </dgm:ptLst>
  <dgm:cxnLst>
    <dgm:cxn modelId="{A5D93A61-3EC6-4F40-9989-7E523954E5D4}" type="presOf" srcId="{86414A05-B81B-4254-94D5-98FE4DD71DDD}" destId="{6390DDCB-9F89-47CA-AA7F-C82F9A53C214}" srcOrd="0" destOrd="0" presId="urn:microsoft.com/office/officeart/2005/8/layout/default"/>
    <dgm:cxn modelId="{685E8C72-977B-4270-BDE6-DAD97962062A}" type="presOf" srcId="{958FB470-9FCD-4EA8-B656-4A306FBD01F6}" destId="{E83972D4-77AC-43B7-84E2-ACF29E2827AB}" srcOrd="0" destOrd="0" presId="urn:microsoft.com/office/officeart/2005/8/layout/default"/>
    <dgm:cxn modelId="{D2D0FE72-566E-42E5-8422-028AB50E4C55}" srcId="{86414A05-B81B-4254-94D5-98FE4DD71DDD}" destId="{7C3EED6A-0A72-4479-A769-153201C36B7D}" srcOrd="0" destOrd="0" parTransId="{D1F983DF-7943-44CB-A959-76EF1C566895}" sibTransId="{1C213AA6-384A-4F43-BCA5-438E2B95B357}"/>
    <dgm:cxn modelId="{3575F67E-ADB5-4DAB-B066-F9A89B3BB90E}" srcId="{86414A05-B81B-4254-94D5-98FE4DD71DDD}" destId="{4B6DB1EA-5FE7-46FF-BCDB-428D713B13D8}" srcOrd="4" destOrd="0" parTransId="{349131E2-FABC-4F99-A7E5-47F56AFF8118}" sibTransId="{DB6590EF-F87B-4830-8D57-0CB4B1582A41}"/>
    <dgm:cxn modelId="{7DC5B390-9385-427E-8D0B-7CD38501263A}" srcId="{86414A05-B81B-4254-94D5-98FE4DD71DDD}" destId="{E1C379E2-3294-4213-BA58-F8EE61B7ABF1}" srcOrd="3" destOrd="0" parTransId="{C518BF4F-B672-40D9-8B91-EDC25F933FC3}" sibTransId="{35F0BDCE-4652-489C-BFCF-244887D90EB6}"/>
    <dgm:cxn modelId="{7185019C-EAAF-4530-BE27-110B9817D82E}" type="presOf" srcId="{4B6DB1EA-5FE7-46FF-BCDB-428D713B13D8}" destId="{218318E2-2A80-46AC-88B1-7FF3DA8D5C96}" srcOrd="0" destOrd="0" presId="urn:microsoft.com/office/officeart/2005/8/layout/default"/>
    <dgm:cxn modelId="{F5B7BCAD-48E2-4C07-BAF1-81E10407AE6D}" type="presOf" srcId="{E0FD969E-2FC0-4612-BC5D-68FAAC557C62}" destId="{8FB8533E-AA9F-43CF-9560-0A933765233B}" srcOrd="0" destOrd="0" presId="urn:microsoft.com/office/officeart/2005/8/layout/default"/>
    <dgm:cxn modelId="{8FC42CB2-1BEE-4E77-9630-BA53BB454F3C}" type="presOf" srcId="{E1C379E2-3294-4213-BA58-F8EE61B7ABF1}" destId="{2F940552-7D3A-42D9-9542-4BDEE2A81BC8}" srcOrd="0" destOrd="0" presId="urn:microsoft.com/office/officeart/2005/8/layout/default"/>
    <dgm:cxn modelId="{B0588DB8-F2A2-4852-BD3E-7572982224C5}" srcId="{86414A05-B81B-4254-94D5-98FE4DD71DDD}" destId="{958FB470-9FCD-4EA8-B656-4A306FBD01F6}" srcOrd="1" destOrd="0" parTransId="{EAE0C09B-DE52-4C47-B0D0-D5C8CDDB69ED}" sibTransId="{D2E957FE-0F8E-4818-AFA8-BD91831DC382}"/>
    <dgm:cxn modelId="{563F4EEB-3A46-43DB-853F-09544C57D5D6}" type="presOf" srcId="{7C3EED6A-0A72-4479-A769-153201C36B7D}" destId="{4FED7F4D-6B2C-4CE3-9688-9614985E4100}" srcOrd="0" destOrd="0" presId="urn:microsoft.com/office/officeart/2005/8/layout/default"/>
    <dgm:cxn modelId="{05EF91F9-C250-48EC-9CFE-D76821A426E4}" srcId="{86414A05-B81B-4254-94D5-98FE4DD71DDD}" destId="{E0FD969E-2FC0-4612-BC5D-68FAAC557C62}" srcOrd="2" destOrd="0" parTransId="{06547263-3AAB-4C98-8C6F-2A6545799B6B}" sibTransId="{CF011A15-FB3B-4778-9B30-C81D2D860808}"/>
    <dgm:cxn modelId="{46B7CC6A-480F-4B50-BB96-41048FCACA2C}" type="presParOf" srcId="{6390DDCB-9F89-47CA-AA7F-C82F9A53C214}" destId="{4FED7F4D-6B2C-4CE3-9688-9614985E4100}" srcOrd="0" destOrd="0" presId="urn:microsoft.com/office/officeart/2005/8/layout/default"/>
    <dgm:cxn modelId="{D952696E-9F53-4759-A3F2-F88C93DCFE17}" type="presParOf" srcId="{6390DDCB-9F89-47CA-AA7F-C82F9A53C214}" destId="{C3791629-B186-4B6A-A857-51D190F198B3}" srcOrd="1" destOrd="0" presId="urn:microsoft.com/office/officeart/2005/8/layout/default"/>
    <dgm:cxn modelId="{92500A09-A943-4C56-92F8-14756BEE7BA8}" type="presParOf" srcId="{6390DDCB-9F89-47CA-AA7F-C82F9A53C214}" destId="{E83972D4-77AC-43B7-84E2-ACF29E2827AB}" srcOrd="2" destOrd="0" presId="urn:microsoft.com/office/officeart/2005/8/layout/default"/>
    <dgm:cxn modelId="{A595A77F-5BE4-46C9-A5CD-6C21B805885C}" type="presParOf" srcId="{6390DDCB-9F89-47CA-AA7F-C82F9A53C214}" destId="{5B933B15-BBBC-4D40-B26D-FEFCD34EB7AF}" srcOrd="3" destOrd="0" presId="urn:microsoft.com/office/officeart/2005/8/layout/default"/>
    <dgm:cxn modelId="{805BD39C-7B80-4494-9AE0-83BDCFFFFB8E}" type="presParOf" srcId="{6390DDCB-9F89-47CA-AA7F-C82F9A53C214}" destId="{8FB8533E-AA9F-43CF-9560-0A933765233B}" srcOrd="4" destOrd="0" presId="urn:microsoft.com/office/officeart/2005/8/layout/default"/>
    <dgm:cxn modelId="{4C71D654-40D9-48F5-899F-84DF4C5A5B34}" type="presParOf" srcId="{6390DDCB-9F89-47CA-AA7F-C82F9A53C214}" destId="{454A1F3C-975A-43AE-8797-7C4AC56B5584}" srcOrd="5" destOrd="0" presId="urn:microsoft.com/office/officeart/2005/8/layout/default"/>
    <dgm:cxn modelId="{3B6D08BC-240B-4BDF-A04A-D6C133711B81}" type="presParOf" srcId="{6390DDCB-9F89-47CA-AA7F-C82F9A53C214}" destId="{2F940552-7D3A-42D9-9542-4BDEE2A81BC8}" srcOrd="6" destOrd="0" presId="urn:microsoft.com/office/officeart/2005/8/layout/default"/>
    <dgm:cxn modelId="{AFC07E5B-E971-4A45-B511-BC2DDE6D3009}" type="presParOf" srcId="{6390DDCB-9F89-47CA-AA7F-C82F9A53C214}" destId="{B4200B69-7A6D-484C-8605-0A713C3131DF}" srcOrd="7" destOrd="0" presId="urn:microsoft.com/office/officeart/2005/8/layout/default"/>
    <dgm:cxn modelId="{27281458-D871-4000-8389-C2F019ED12DB}" type="presParOf" srcId="{6390DDCB-9F89-47CA-AA7F-C82F9A53C214}" destId="{218318E2-2A80-46AC-88B1-7FF3DA8D5C96}"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F4DAB93-10F9-44FA-AA8D-3A9E14F4CF8B}"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537C7DC8-618A-4AD1-8701-94D3CF1B3136}">
      <dgm:prSet/>
      <dgm:spPr/>
      <dgm:t>
        <a:bodyPr/>
        <a:lstStyle/>
        <a:p>
          <a:r>
            <a:rPr lang="en-GB" b="1" dirty="0"/>
            <a:t>Critical thinking: </a:t>
          </a:r>
          <a:r>
            <a:rPr lang="en-GB" dirty="0"/>
            <a:t>maintain a subjective mindset always questioning evidence presented.</a:t>
          </a:r>
          <a:endParaRPr lang="en-US" dirty="0"/>
        </a:p>
      </dgm:t>
    </dgm:pt>
    <dgm:pt modelId="{3824DC33-9F99-4293-B5D6-A82E143EB0F0}" type="parTrans" cxnId="{C0AB4F53-9B72-4B33-81E7-3D4285B56C5E}">
      <dgm:prSet/>
      <dgm:spPr/>
      <dgm:t>
        <a:bodyPr/>
        <a:lstStyle/>
        <a:p>
          <a:endParaRPr lang="en-US"/>
        </a:p>
      </dgm:t>
    </dgm:pt>
    <dgm:pt modelId="{51C5D68F-364C-4969-8EE9-1B814730DF62}" type="sibTrans" cxnId="{C0AB4F53-9B72-4B33-81E7-3D4285B56C5E}">
      <dgm:prSet/>
      <dgm:spPr/>
      <dgm:t>
        <a:bodyPr/>
        <a:lstStyle/>
        <a:p>
          <a:endParaRPr lang="en-US"/>
        </a:p>
      </dgm:t>
    </dgm:pt>
    <dgm:pt modelId="{50220D63-0559-4195-8290-EEC58D95198C}">
      <dgm:prSet/>
      <dgm:spPr/>
      <dgm:t>
        <a:bodyPr/>
        <a:lstStyle/>
        <a:p>
          <a:r>
            <a:rPr lang="en-GB" b="1" dirty="0"/>
            <a:t>Bias</a:t>
          </a:r>
          <a:r>
            <a:rPr lang="en-GB" dirty="0"/>
            <a:t>: it is not subjective or based on personal experience</a:t>
          </a:r>
          <a:endParaRPr lang="en-US" dirty="0"/>
        </a:p>
      </dgm:t>
    </dgm:pt>
    <dgm:pt modelId="{42DD2678-2961-4ADD-8DDD-E2E55A6357ED}" type="parTrans" cxnId="{05C7F84D-6BBE-4DBA-91E3-80CA030BCBDF}">
      <dgm:prSet/>
      <dgm:spPr/>
      <dgm:t>
        <a:bodyPr/>
        <a:lstStyle/>
        <a:p>
          <a:endParaRPr lang="en-US"/>
        </a:p>
      </dgm:t>
    </dgm:pt>
    <dgm:pt modelId="{C771AA3B-EAD5-46C0-B535-290D728FFEDF}" type="sibTrans" cxnId="{05C7F84D-6BBE-4DBA-91E3-80CA030BCBDF}">
      <dgm:prSet/>
      <dgm:spPr/>
      <dgm:t>
        <a:bodyPr/>
        <a:lstStyle/>
        <a:p>
          <a:endParaRPr lang="en-US"/>
        </a:p>
      </dgm:t>
    </dgm:pt>
    <dgm:pt modelId="{43FAAE7B-2853-430C-969A-362C261E0917}">
      <dgm:prSet/>
      <dgm:spPr/>
      <dgm:t>
        <a:bodyPr/>
        <a:lstStyle/>
        <a:p>
          <a:r>
            <a:rPr lang="en-GB" b="1" dirty="0"/>
            <a:t>systematic examination: </a:t>
          </a:r>
          <a:r>
            <a:rPr lang="en-GB" dirty="0"/>
            <a:t>research needs to be reliable and carried out in a scientific manner in line with research guidelines. </a:t>
          </a:r>
          <a:endParaRPr lang="en-US" dirty="0"/>
        </a:p>
      </dgm:t>
    </dgm:pt>
    <dgm:pt modelId="{BC1C7A21-4780-47F4-B029-462C4A451943}" type="parTrans" cxnId="{30BEE1BA-F322-4FA4-AF76-9209DF05CF8C}">
      <dgm:prSet/>
      <dgm:spPr/>
      <dgm:t>
        <a:bodyPr/>
        <a:lstStyle/>
        <a:p>
          <a:endParaRPr lang="en-US"/>
        </a:p>
      </dgm:t>
    </dgm:pt>
    <dgm:pt modelId="{8BB81F5E-C157-4D2B-999A-14426478AFF8}" type="sibTrans" cxnId="{30BEE1BA-F322-4FA4-AF76-9209DF05CF8C}">
      <dgm:prSet/>
      <dgm:spPr/>
      <dgm:t>
        <a:bodyPr/>
        <a:lstStyle/>
        <a:p>
          <a:endParaRPr lang="en-US"/>
        </a:p>
      </dgm:t>
    </dgm:pt>
    <dgm:pt modelId="{3486ACC5-C21D-4CBD-A821-79D0753DE51A}">
      <dgm:prSet/>
      <dgm:spPr/>
      <dgm:t>
        <a:bodyPr/>
        <a:lstStyle/>
        <a:p>
          <a:r>
            <a:rPr lang="en-GB" b="1" dirty="0"/>
            <a:t>Evidential evaluation: </a:t>
          </a:r>
          <a:r>
            <a:rPr lang="en-GB" dirty="0"/>
            <a:t>ensuring you are evaluating various types of evidence to ensure your research is ethical.</a:t>
          </a:r>
          <a:endParaRPr lang="en-US" dirty="0"/>
        </a:p>
      </dgm:t>
    </dgm:pt>
    <dgm:pt modelId="{AD6E3230-654A-415A-9E7E-CA72CE8852DE}" type="parTrans" cxnId="{72E48200-1457-4B51-B1C2-624F6F8EF55B}">
      <dgm:prSet/>
      <dgm:spPr/>
      <dgm:t>
        <a:bodyPr/>
        <a:lstStyle/>
        <a:p>
          <a:endParaRPr lang="en-US"/>
        </a:p>
      </dgm:t>
    </dgm:pt>
    <dgm:pt modelId="{13A9C2F1-2EE1-496F-9B19-7894EDF568B3}" type="sibTrans" cxnId="{72E48200-1457-4B51-B1C2-624F6F8EF55B}">
      <dgm:prSet/>
      <dgm:spPr/>
      <dgm:t>
        <a:bodyPr/>
        <a:lstStyle/>
        <a:p>
          <a:endParaRPr lang="en-US"/>
        </a:p>
      </dgm:t>
    </dgm:pt>
    <dgm:pt modelId="{1B602A7C-4FB2-463F-9BB1-9F53BBF45C04}">
      <dgm:prSet/>
      <dgm:spPr/>
      <dgm:t>
        <a:bodyPr/>
        <a:lstStyle/>
        <a:p>
          <a:r>
            <a:rPr lang="en-GB" b="1" dirty="0"/>
            <a:t>Transferable skills: </a:t>
          </a:r>
          <a:r>
            <a:rPr lang="en-GB" dirty="0"/>
            <a:t>the skills you develop as a researcher will support your work as an investigator.</a:t>
          </a:r>
          <a:endParaRPr lang="en-US" dirty="0"/>
        </a:p>
      </dgm:t>
    </dgm:pt>
    <dgm:pt modelId="{3C04E183-0E4A-493A-A3A7-2612EF8B1AD9}" type="parTrans" cxnId="{60CD81DD-6A70-478F-875E-EAAF57BBD38B}">
      <dgm:prSet/>
      <dgm:spPr/>
      <dgm:t>
        <a:bodyPr/>
        <a:lstStyle/>
        <a:p>
          <a:endParaRPr lang="en-US"/>
        </a:p>
      </dgm:t>
    </dgm:pt>
    <dgm:pt modelId="{89F57D59-A61E-483F-9CFC-0784B88763E5}" type="sibTrans" cxnId="{60CD81DD-6A70-478F-875E-EAAF57BBD38B}">
      <dgm:prSet/>
      <dgm:spPr/>
      <dgm:t>
        <a:bodyPr/>
        <a:lstStyle/>
        <a:p>
          <a:endParaRPr lang="en-US"/>
        </a:p>
      </dgm:t>
    </dgm:pt>
    <dgm:pt modelId="{A6F33E30-9308-4A7D-9B57-CB8DAE51F53E}" type="pres">
      <dgm:prSet presAssocID="{1F4DAB93-10F9-44FA-AA8D-3A9E14F4CF8B}" presName="root" presStyleCnt="0">
        <dgm:presLayoutVars>
          <dgm:dir/>
          <dgm:resizeHandles val="exact"/>
        </dgm:presLayoutVars>
      </dgm:prSet>
      <dgm:spPr/>
    </dgm:pt>
    <dgm:pt modelId="{6DDD0E1F-63C4-44D2-8446-A7321B1B1747}" type="pres">
      <dgm:prSet presAssocID="{1F4DAB93-10F9-44FA-AA8D-3A9E14F4CF8B}" presName="container" presStyleCnt="0">
        <dgm:presLayoutVars>
          <dgm:dir/>
          <dgm:resizeHandles val="exact"/>
        </dgm:presLayoutVars>
      </dgm:prSet>
      <dgm:spPr/>
    </dgm:pt>
    <dgm:pt modelId="{A65218F9-EC29-4D2B-9CD4-BEA28F182344}" type="pres">
      <dgm:prSet presAssocID="{537C7DC8-618A-4AD1-8701-94D3CF1B3136}" presName="compNode" presStyleCnt="0"/>
      <dgm:spPr/>
    </dgm:pt>
    <dgm:pt modelId="{B573706B-8E14-48E5-AC82-B3F6240AE1A3}" type="pres">
      <dgm:prSet presAssocID="{537C7DC8-618A-4AD1-8701-94D3CF1B3136}" presName="iconBgRect" presStyleLbl="bgShp" presStyleIdx="0" presStyleCnt="5"/>
      <dgm:spPr/>
    </dgm:pt>
    <dgm:pt modelId="{A5BB100F-CD3B-4782-BD73-2F0D8FBBFC08}" type="pres">
      <dgm:prSet presAssocID="{537C7DC8-618A-4AD1-8701-94D3CF1B313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F29076B-2339-4BD2-BEEB-30E2D6AF600E}" type="pres">
      <dgm:prSet presAssocID="{537C7DC8-618A-4AD1-8701-94D3CF1B3136}" presName="spaceRect" presStyleCnt="0"/>
      <dgm:spPr/>
    </dgm:pt>
    <dgm:pt modelId="{9FE8BE74-A1F3-4013-BF2A-9FF29FF61B3A}" type="pres">
      <dgm:prSet presAssocID="{537C7DC8-618A-4AD1-8701-94D3CF1B3136}" presName="textRect" presStyleLbl="revTx" presStyleIdx="0" presStyleCnt="5">
        <dgm:presLayoutVars>
          <dgm:chMax val="1"/>
          <dgm:chPref val="1"/>
        </dgm:presLayoutVars>
      </dgm:prSet>
      <dgm:spPr/>
    </dgm:pt>
    <dgm:pt modelId="{91B5B58A-AAC5-4CD0-BDB9-E8FDE9910233}" type="pres">
      <dgm:prSet presAssocID="{51C5D68F-364C-4969-8EE9-1B814730DF62}" presName="sibTrans" presStyleLbl="sibTrans2D1" presStyleIdx="0" presStyleCnt="0"/>
      <dgm:spPr/>
    </dgm:pt>
    <dgm:pt modelId="{B9C806B9-4A75-4E9F-834E-AC265E265AE8}" type="pres">
      <dgm:prSet presAssocID="{50220D63-0559-4195-8290-EEC58D95198C}" presName="compNode" presStyleCnt="0"/>
      <dgm:spPr/>
    </dgm:pt>
    <dgm:pt modelId="{811F0E45-8A03-4620-99E2-0A28D72F301C}" type="pres">
      <dgm:prSet presAssocID="{50220D63-0559-4195-8290-EEC58D95198C}" presName="iconBgRect" presStyleLbl="bgShp" presStyleIdx="1" presStyleCnt="5"/>
      <dgm:spPr/>
    </dgm:pt>
    <dgm:pt modelId="{E96EF0D4-48C2-497E-B52A-03296C8F7337}" type="pres">
      <dgm:prSet presAssocID="{50220D63-0559-4195-8290-EEC58D95198C}"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2425863-BDFA-4F32-B931-2A81227DBEC3}" type="pres">
      <dgm:prSet presAssocID="{50220D63-0559-4195-8290-EEC58D95198C}" presName="spaceRect" presStyleCnt="0"/>
      <dgm:spPr/>
    </dgm:pt>
    <dgm:pt modelId="{7BABEE8A-3E53-4ADC-B266-AE6D95D0CB54}" type="pres">
      <dgm:prSet presAssocID="{50220D63-0559-4195-8290-EEC58D95198C}" presName="textRect" presStyleLbl="revTx" presStyleIdx="1" presStyleCnt="5">
        <dgm:presLayoutVars>
          <dgm:chMax val="1"/>
          <dgm:chPref val="1"/>
        </dgm:presLayoutVars>
      </dgm:prSet>
      <dgm:spPr/>
    </dgm:pt>
    <dgm:pt modelId="{0907138C-295D-4384-9D7A-17F3D9B342B6}" type="pres">
      <dgm:prSet presAssocID="{C771AA3B-EAD5-46C0-B535-290D728FFEDF}" presName="sibTrans" presStyleLbl="sibTrans2D1" presStyleIdx="0" presStyleCnt="0"/>
      <dgm:spPr/>
    </dgm:pt>
    <dgm:pt modelId="{C4B0D5D3-9E12-436D-A006-9585C07DDC01}" type="pres">
      <dgm:prSet presAssocID="{43FAAE7B-2853-430C-969A-362C261E0917}" presName="compNode" presStyleCnt="0"/>
      <dgm:spPr/>
    </dgm:pt>
    <dgm:pt modelId="{22B866BA-2DF9-4184-B867-ABDA774877D2}" type="pres">
      <dgm:prSet presAssocID="{43FAAE7B-2853-430C-969A-362C261E0917}" presName="iconBgRect" presStyleLbl="bgShp" presStyleIdx="2" presStyleCnt="5"/>
      <dgm:spPr/>
    </dgm:pt>
    <dgm:pt modelId="{3FB79ADD-9E88-44B9-B9C2-A60A56D7EF6A}" type="pres">
      <dgm:prSet presAssocID="{43FAAE7B-2853-430C-969A-362C261E0917}"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icroscope"/>
        </a:ext>
      </dgm:extLst>
    </dgm:pt>
    <dgm:pt modelId="{E306664C-FB1E-4C10-B526-EBEA34753424}" type="pres">
      <dgm:prSet presAssocID="{43FAAE7B-2853-430C-969A-362C261E0917}" presName="spaceRect" presStyleCnt="0"/>
      <dgm:spPr/>
    </dgm:pt>
    <dgm:pt modelId="{D85E58C3-9F56-4A60-8AF7-ADF10E3B440B}" type="pres">
      <dgm:prSet presAssocID="{43FAAE7B-2853-430C-969A-362C261E0917}" presName="textRect" presStyleLbl="revTx" presStyleIdx="2" presStyleCnt="5">
        <dgm:presLayoutVars>
          <dgm:chMax val="1"/>
          <dgm:chPref val="1"/>
        </dgm:presLayoutVars>
      </dgm:prSet>
      <dgm:spPr/>
    </dgm:pt>
    <dgm:pt modelId="{1DF9FE2E-9AB1-4CA4-8BF9-667483D0A71C}" type="pres">
      <dgm:prSet presAssocID="{8BB81F5E-C157-4D2B-999A-14426478AFF8}" presName="sibTrans" presStyleLbl="sibTrans2D1" presStyleIdx="0" presStyleCnt="0"/>
      <dgm:spPr/>
    </dgm:pt>
    <dgm:pt modelId="{9A7E2792-F9CE-4109-958D-78B3C4008D51}" type="pres">
      <dgm:prSet presAssocID="{3486ACC5-C21D-4CBD-A821-79D0753DE51A}" presName="compNode" presStyleCnt="0"/>
      <dgm:spPr/>
    </dgm:pt>
    <dgm:pt modelId="{4FF66844-4006-482C-A488-1DCB08752D11}" type="pres">
      <dgm:prSet presAssocID="{3486ACC5-C21D-4CBD-A821-79D0753DE51A}" presName="iconBgRect" presStyleLbl="bgShp" presStyleIdx="3" presStyleCnt="5"/>
      <dgm:spPr/>
    </dgm:pt>
    <dgm:pt modelId="{A5DBF19C-7DF0-42A0-B0A0-94C9DEE135C3}" type="pres">
      <dgm:prSet presAssocID="{3486ACC5-C21D-4CBD-A821-79D0753DE51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DEC97277-888F-4EF5-AEF9-FAC08E505412}" type="pres">
      <dgm:prSet presAssocID="{3486ACC5-C21D-4CBD-A821-79D0753DE51A}" presName="spaceRect" presStyleCnt="0"/>
      <dgm:spPr/>
    </dgm:pt>
    <dgm:pt modelId="{5D1D29E5-023C-4490-9D90-781FE38B9CF4}" type="pres">
      <dgm:prSet presAssocID="{3486ACC5-C21D-4CBD-A821-79D0753DE51A}" presName="textRect" presStyleLbl="revTx" presStyleIdx="3" presStyleCnt="5">
        <dgm:presLayoutVars>
          <dgm:chMax val="1"/>
          <dgm:chPref val="1"/>
        </dgm:presLayoutVars>
      </dgm:prSet>
      <dgm:spPr/>
    </dgm:pt>
    <dgm:pt modelId="{CAC9FA7C-23A9-41A2-BC4B-35DF745D3AE1}" type="pres">
      <dgm:prSet presAssocID="{13A9C2F1-2EE1-496F-9B19-7894EDF568B3}" presName="sibTrans" presStyleLbl="sibTrans2D1" presStyleIdx="0" presStyleCnt="0"/>
      <dgm:spPr/>
    </dgm:pt>
    <dgm:pt modelId="{CE5A1D0A-F068-47C0-85BD-4747269E3A3C}" type="pres">
      <dgm:prSet presAssocID="{1B602A7C-4FB2-463F-9BB1-9F53BBF45C04}" presName="compNode" presStyleCnt="0"/>
      <dgm:spPr/>
    </dgm:pt>
    <dgm:pt modelId="{5F0DB89F-BF54-419E-9005-F8D0B304A09C}" type="pres">
      <dgm:prSet presAssocID="{1B602A7C-4FB2-463F-9BB1-9F53BBF45C04}" presName="iconBgRect" presStyleLbl="bgShp" presStyleIdx="4" presStyleCnt="5"/>
      <dgm:spPr/>
    </dgm:pt>
    <dgm:pt modelId="{4EE074A3-B574-471F-A85F-E2CF58CDAE1F}" type="pres">
      <dgm:prSet presAssocID="{1B602A7C-4FB2-463F-9BB1-9F53BBF45C0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Users"/>
        </a:ext>
      </dgm:extLst>
    </dgm:pt>
    <dgm:pt modelId="{E94BC0B0-12EA-4B3C-893E-2834598283B8}" type="pres">
      <dgm:prSet presAssocID="{1B602A7C-4FB2-463F-9BB1-9F53BBF45C04}" presName="spaceRect" presStyleCnt="0"/>
      <dgm:spPr/>
    </dgm:pt>
    <dgm:pt modelId="{543D24F9-84D0-42D8-80E6-1187B5A84111}" type="pres">
      <dgm:prSet presAssocID="{1B602A7C-4FB2-463F-9BB1-9F53BBF45C04}" presName="textRect" presStyleLbl="revTx" presStyleIdx="4" presStyleCnt="5">
        <dgm:presLayoutVars>
          <dgm:chMax val="1"/>
          <dgm:chPref val="1"/>
        </dgm:presLayoutVars>
      </dgm:prSet>
      <dgm:spPr/>
    </dgm:pt>
  </dgm:ptLst>
  <dgm:cxnLst>
    <dgm:cxn modelId="{72E48200-1457-4B51-B1C2-624F6F8EF55B}" srcId="{1F4DAB93-10F9-44FA-AA8D-3A9E14F4CF8B}" destId="{3486ACC5-C21D-4CBD-A821-79D0753DE51A}" srcOrd="3" destOrd="0" parTransId="{AD6E3230-654A-415A-9E7E-CA72CE8852DE}" sibTransId="{13A9C2F1-2EE1-496F-9B19-7894EDF568B3}"/>
    <dgm:cxn modelId="{1975E314-B853-4E02-8B3E-C9BFF87C4F5B}" type="presOf" srcId="{13A9C2F1-2EE1-496F-9B19-7894EDF568B3}" destId="{CAC9FA7C-23A9-41A2-BC4B-35DF745D3AE1}" srcOrd="0" destOrd="0" presId="urn:microsoft.com/office/officeart/2018/2/layout/IconCircleList"/>
    <dgm:cxn modelId="{433FD615-C6AE-4874-929A-09FBCD1E9722}" type="presOf" srcId="{8BB81F5E-C157-4D2B-999A-14426478AFF8}" destId="{1DF9FE2E-9AB1-4CA4-8BF9-667483D0A71C}" srcOrd="0" destOrd="0" presId="urn:microsoft.com/office/officeart/2018/2/layout/IconCircleList"/>
    <dgm:cxn modelId="{6986B92A-2327-4861-96F8-670BD39EFDC0}" type="presOf" srcId="{C771AA3B-EAD5-46C0-B535-290D728FFEDF}" destId="{0907138C-295D-4384-9D7A-17F3D9B342B6}" srcOrd="0" destOrd="0" presId="urn:microsoft.com/office/officeart/2018/2/layout/IconCircleList"/>
    <dgm:cxn modelId="{03C05E31-CCA5-4BCD-AF4B-48C5CD432FDD}" type="presOf" srcId="{43FAAE7B-2853-430C-969A-362C261E0917}" destId="{D85E58C3-9F56-4A60-8AF7-ADF10E3B440B}" srcOrd="0" destOrd="0" presId="urn:microsoft.com/office/officeart/2018/2/layout/IconCircleList"/>
    <dgm:cxn modelId="{05C7F84D-6BBE-4DBA-91E3-80CA030BCBDF}" srcId="{1F4DAB93-10F9-44FA-AA8D-3A9E14F4CF8B}" destId="{50220D63-0559-4195-8290-EEC58D95198C}" srcOrd="1" destOrd="0" parTransId="{42DD2678-2961-4ADD-8DDD-E2E55A6357ED}" sibTransId="{C771AA3B-EAD5-46C0-B535-290D728FFEDF}"/>
    <dgm:cxn modelId="{C0AB4F53-9B72-4B33-81E7-3D4285B56C5E}" srcId="{1F4DAB93-10F9-44FA-AA8D-3A9E14F4CF8B}" destId="{537C7DC8-618A-4AD1-8701-94D3CF1B3136}" srcOrd="0" destOrd="0" parTransId="{3824DC33-9F99-4293-B5D6-A82E143EB0F0}" sibTransId="{51C5D68F-364C-4969-8EE9-1B814730DF62}"/>
    <dgm:cxn modelId="{4EFAD380-92E3-49A7-8CE5-2410C1F14D8F}" type="presOf" srcId="{3486ACC5-C21D-4CBD-A821-79D0753DE51A}" destId="{5D1D29E5-023C-4490-9D90-781FE38B9CF4}" srcOrd="0" destOrd="0" presId="urn:microsoft.com/office/officeart/2018/2/layout/IconCircleList"/>
    <dgm:cxn modelId="{003422A2-408C-487D-A456-B4854B36D4FB}" type="presOf" srcId="{537C7DC8-618A-4AD1-8701-94D3CF1B3136}" destId="{9FE8BE74-A1F3-4013-BF2A-9FF29FF61B3A}" srcOrd="0" destOrd="0" presId="urn:microsoft.com/office/officeart/2018/2/layout/IconCircleList"/>
    <dgm:cxn modelId="{D4F942B6-EFC2-459D-815D-B2B36DA131C3}" type="presOf" srcId="{50220D63-0559-4195-8290-EEC58D95198C}" destId="{7BABEE8A-3E53-4ADC-B266-AE6D95D0CB54}" srcOrd="0" destOrd="0" presId="urn:microsoft.com/office/officeart/2018/2/layout/IconCircleList"/>
    <dgm:cxn modelId="{30BEE1BA-F322-4FA4-AF76-9209DF05CF8C}" srcId="{1F4DAB93-10F9-44FA-AA8D-3A9E14F4CF8B}" destId="{43FAAE7B-2853-430C-969A-362C261E0917}" srcOrd="2" destOrd="0" parTransId="{BC1C7A21-4780-47F4-B029-462C4A451943}" sibTransId="{8BB81F5E-C157-4D2B-999A-14426478AFF8}"/>
    <dgm:cxn modelId="{245B05BB-A171-4AB5-A747-C568134930EF}" type="presOf" srcId="{51C5D68F-364C-4969-8EE9-1B814730DF62}" destId="{91B5B58A-AAC5-4CD0-BDB9-E8FDE9910233}" srcOrd="0" destOrd="0" presId="urn:microsoft.com/office/officeart/2018/2/layout/IconCircleList"/>
    <dgm:cxn modelId="{848A9DBF-956D-4FCD-A58B-99215C4670D9}" type="presOf" srcId="{1F4DAB93-10F9-44FA-AA8D-3A9E14F4CF8B}" destId="{A6F33E30-9308-4A7D-9B57-CB8DAE51F53E}" srcOrd="0" destOrd="0" presId="urn:microsoft.com/office/officeart/2018/2/layout/IconCircleList"/>
    <dgm:cxn modelId="{6D3119C7-AE3C-4D75-B9A4-1FD2AC89E8B9}" type="presOf" srcId="{1B602A7C-4FB2-463F-9BB1-9F53BBF45C04}" destId="{543D24F9-84D0-42D8-80E6-1187B5A84111}" srcOrd="0" destOrd="0" presId="urn:microsoft.com/office/officeart/2018/2/layout/IconCircleList"/>
    <dgm:cxn modelId="{60CD81DD-6A70-478F-875E-EAAF57BBD38B}" srcId="{1F4DAB93-10F9-44FA-AA8D-3A9E14F4CF8B}" destId="{1B602A7C-4FB2-463F-9BB1-9F53BBF45C04}" srcOrd="4" destOrd="0" parTransId="{3C04E183-0E4A-493A-A3A7-2612EF8B1AD9}" sibTransId="{89F57D59-A61E-483F-9CFC-0784B88763E5}"/>
    <dgm:cxn modelId="{A4A1858B-DE1A-48A3-865A-EF67F24F36D5}" type="presParOf" srcId="{A6F33E30-9308-4A7D-9B57-CB8DAE51F53E}" destId="{6DDD0E1F-63C4-44D2-8446-A7321B1B1747}" srcOrd="0" destOrd="0" presId="urn:microsoft.com/office/officeart/2018/2/layout/IconCircleList"/>
    <dgm:cxn modelId="{590BCCA0-4BA3-46F2-87A7-C4377999CB0C}" type="presParOf" srcId="{6DDD0E1F-63C4-44D2-8446-A7321B1B1747}" destId="{A65218F9-EC29-4D2B-9CD4-BEA28F182344}" srcOrd="0" destOrd="0" presId="urn:microsoft.com/office/officeart/2018/2/layout/IconCircleList"/>
    <dgm:cxn modelId="{95D63E33-5347-449C-BFCE-6EF4E0F70D74}" type="presParOf" srcId="{A65218F9-EC29-4D2B-9CD4-BEA28F182344}" destId="{B573706B-8E14-48E5-AC82-B3F6240AE1A3}" srcOrd="0" destOrd="0" presId="urn:microsoft.com/office/officeart/2018/2/layout/IconCircleList"/>
    <dgm:cxn modelId="{5AA785EC-DE33-497C-9B45-11C4D83D006F}" type="presParOf" srcId="{A65218F9-EC29-4D2B-9CD4-BEA28F182344}" destId="{A5BB100F-CD3B-4782-BD73-2F0D8FBBFC08}" srcOrd="1" destOrd="0" presId="urn:microsoft.com/office/officeart/2018/2/layout/IconCircleList"/>
    <dgm:cxn modelId="{C53BC074-8F6A-401F-959A-06C1CE6D86BA}" type="presParOf" srcId="{A65218F9-EC29-4D2B-9CD4-BEA28F182344}" destId="{CF29076B-2339-4BD2-BEEB-30E2D6AF600E}" srcOrd="2" destOrd="0" presId="urn:microsoft.com/office/officeart/2018/2/layout/IconCircleList"/>
    <dgm:cxn modelId="{FDEE93BB-743F-493E-A096-B50131917562}" type="presParOf" srcId="{A65218F9-EC29-4D2B-9CD4-BEA28F182344}" destId="{9FE8BE74-A1F3-4013-BF2A-9FF29FF61B3A}" srcOrd="3" destOrd="0" presId="urn:microsoft.com/office/officeart/2018/2/layout/IconCircleList"/>
    <dgm:cxn modelId="{EC4F1112-09A7-4AFC-AB6E-081938740CD0}" type="presParOf" srcId="{6DDD0E1F-63C4-44D2-8446-A7321B1B1747}" destId="{91B5B58A-AAC5-4CD0-BDB9-E8FDE9910233}" srcOrd="1" destOrd="0" presId="urn:microsoft.com/office/officeart/2018/2/layout/IconCircleList"/>
    <dgm:cxn modelId="{9EA8A4CD-CA2A-4333-B6CA-94DCE4939077}" type="presParOf" srcId="{6DDD0E1F-63C4-44D2-8446-A7321B1B1747}" destId="{B9C806B9-4A75-4E9F-834E-AC265E265AE8}" srcOrd="2" destOrd="0" presId="urn:microsoft.com/office/officeart/2018/2/layout/IconCircleList"/>
    <dgm:cxn modelId="{FD41E79C-3B93-4BB5-8DC4-0B5DE7DC695D}" type="presParOf" srcId="{B9C806B9-4A75-4E9F-834E-AC265E265AE8}" destId="{811F0E45-8A03-4620-99E2-0A28D72F301C}" srcOrd="0" destOrd="0" presId="urn:microsoft.com/office/officeart/2018/2/layout/IconCircleList"/>
    <dgm:cxn modelId="{7D42BA4E-E3BE-410E-A609-B558D9A92DF0}" type="presParOf" srcId="{B9C806B9-4A75-4E9F-834E-AC265E265AE8}" destId="{E96EF0D4-48C2-497E-B52A-03296C8F7337}" srcOrd="1" destOrd="0" presId="urn:microsoft.com/office/officeart/2018/2/layout/IconCircleList"/>
    <dgm:cxn modelId="{07114498-1E3C-4588-BCE0-0EE761F97481}" type="presParOf" srcId="{B9C806B9-4A75-4E9F-834E-AC265E265AE8}" destId="{C2425863-BDFA-4F32-B931-2A81227DBEC3}" srcOrd="2" destOrd="0" presId="urn:microsoft.com/office/officeart/2018/2/layout/IconCircleList"/>
    <dgm:cxn modelId="{6B16D4D5-1A07-4D35-AABA-24998E52F32F}" type="presParOf" srcId="{B9C806B9-4A75-4E9F-834E-AC265E265AE8}" destId="{7BABEE8A-3E53-4ADC-B266-AE6D95D0CB54}" srcOrd="3" destOrd="0" presId="urn:microsoft.com/office/officeart/2018/2/layout/IconCircleList"/>
    <dgm:cxn modelId="{514CB988-DC2B-435F-8BE1-EEEB050395DC}" type="presParOf" srcId="{6DDD0E1F-63C4-44D2-8446-A7321B1B1747}" destId="{0907138C-295D-4384-9D7A-17F3D9B342B6}" srcOrd="3" destOrd="0" presId="urn:microsoft.com/office/officeart/2018/2/layout/IconCircleList"/>
    <dgm:cxn modelId="{50BED653-C9B3-40FA-935A-81FB6FCD416F}" type="presParOf" srcId="{6DDD0E1F-63C4-44D2-8446-A7321B1B1747}" destId="{C4B0D5D3-9E12-436D-A006-9585C07DDC01}" srcOrd="4" destOrd="0" presId="urn:microsoft.com/office/officeart/2018/2/layout/IconCircleList"/>
    <dgm:cxn modelId="{27852EE1-BA71-4861-8BC8-886F4007AF5A}" type="presParOf" srcId="{C4B0D5D3-9E12-436D-A006-9585C07DDC01}" destId="{22B866BA-2DF9-4184-B867-ABDA774877D2}" srcOrd="0" destOrd="0" presId="urn:microsoft.com/office/officeart/2018/2/layout/IconCircleList"/>
    <dgm:cxn modelId="{888930F3-5A98-4075-B6A8-04673CCD1D07}" type="presParOf" srcId="{C4B0D5D3-9E12-436D-A006-9585C07DDC01}" destId="{3FB79ADD-9E88-44B9-B9C2-A60A56D7EF6A}" srcOrd="1" destOrd="0" presId="urn:microsoft.com/office/officeart/2018/2/layout/IconCircleList"/>
    <dgm:cxn modelId="{41BB5956-DDA6-4C0A-AE8C-1B1249303DA2}" type="presParOf" srcId="{C4B0D5D3-9E12-436D-A006-9585C07DDC01}" destId="{E306664C-FB1E-4C10-B526-EBEA34753424}" srcOrd="2" destOrd="0" presId="urn:microsoft.com/office/officeart/2018/2/layout/IconCircleList"/>
    <dgm:cxn modelId="{19FA8684-4D2D-4B72-B035-9FF479589A31}" type="presParOf" srcId="{C4B0D5D3-9E12-436D-A006-9585C07DDC01}" destId="{D85E58C3-9F56-4A60-8AF7-ADF10E3B440B}" srcOrd="3" destOrd="0" presId="urn:microsoft.com/office/officeart/2018/2/layout/IconCircleList"/>
    <dgm:cxn modelId="{C1218FEB-551A-451F-80DE-20B08A0CD735}" type="presParOf" srcId="{6DDD0E1F-63C4-44D2-8446-A7321B1B1747}" destId="{1DF9FE2E-9AB1-4CA4-8BF9-667483D0A71C}" srcOrd="5" destOrd="0" presId="urn:microsoft.com/office/officeart/2018/2/layout/IconCircleList"/>
    <dgm:cxn modelId="{F4F8B68C-5CD5-4007-9866-2F34EF707BF7}" type="presParOf" srcId="{6DDD0E1F-63C4-44D2-8446-A7321B1B1747}" destId="{9A7E2792-F9CE-4109-958D-78B3C4008D51}" srcOrd="6" destOrd="0" presId="urn:microsoft.com/office/officeart/2018/2/layout/IconCircleList"/>
    <dgm:cxn modelId="{7C4C9512-F907-4EFB-B35E-110EA0E96697}" type="presParOf" srcId="{9A7E2792-F9CE-4109-958D-78B3C4008D51}" destId="{4FF66844-4006-482C-A488-1DCB08752D11}" srcOrd="0" destOrd="0" presId="urn:microsoft.com/office/officeart/2018/2/layout/IconCircleList"/>
    <dgm:cxn modelId="{85EFD490-2B57-426E-98DA-462E4982221B}" type="presParOf" srcId="{9A7E2792-F9CE-4109-958D-78B3C4008D51}" destId="{A5DBF19C-7DF0-42A0-B0A0-94C9DEE135C3}" srcOrd="1" destOrd="0" presId="urn:microsoft.com/office/officeart/2018/2/layout/IconCircleList"/>
    <dgm:cxn modelId="{39F49E39-BE0B-4572-A909-21B4755AC571}" type="presParOf" srcId="{9A7E2792-F9CE-4109-958D-78B3C4008D51}" destId="{DEC97277-888F-4EF5-AEF9-FAC08E505412}" srcOrd="2" destOrd="0" presId="urn:microsoft.com/office/officeart/2018/2/layout/IconCircleList"/>
    <dgm:cxn modelId="{C0C66FF5-34B7-4C06-959A-870E5C88AE6B}" type="presParOf" srcId="{9A7E2792-F9CE-4109-958D-78B3C4008D51}" destId="{5D1D29E5-023C-4490-9D90-781FE38B9CF4}" srcOrd="3" destOrd="0" presId="urn:microsoft.com/office/officeart/2018/2/layout/IconCircleList"/>
    <dgm:cxn modelId="{AD6A2C6A-7F51-4358-8F0E-EED4B17670A5}" type="presParOf" srcId="{6DDD0E1F-63C4-44D2-8446-A7321B1B1747}" destId="{CAC9FA7C-23A9-41A2-BC4B-35DF745D3AE1}" srcOrd="7" destOrd="0" presId="urn:microsoft.com/office/officeart/2018/2/layout/IconCircleList"/>
    <dgm:cxn modelId="{A6F031F6-1ABC-4544-9068-8D58BB208245}" type="presParOf" srcId="{6DDD0E1F-63C4-44D2-8446-A7321B1B1747}" destId="{CE5A1D0A-F068-47C0-85BD-4747269E3A3C}" srcOrd="8" destOrd="0" presId="urn:microsoft.com/office/officeart/2018/2/layout/IconCircleList"/>
    <dgm:cxn modelId="{787B8DC0-C38F-412A-BFC1-E2B791F4D388}" type="presParOf" srcId="{CE5A1D0A-F068-47C0-85BD-4747269E3A3C}" destId="{5F0DB89F-BF54-419E-9005-F8D0B304A09C}" srcOrd="0" destOrd="0" presId="urn:microsoft.com/office/officeart/2018/2/layout/IconCircleList"/>
    <dgm:cxn modelId="{8048D691-21DC-424F-8624-B297130C092A}" type="presParOf" srcId="{CE5A1D0A-F068-47C0-85BD-4747269E3A3C}" destId="{4EE074A3-B574-471F-A85F-E2CF58CDAE1F}" srcOrd="1" destOrd="0" presId="urn:microsoft.com/office/officeart/2018/2/layout/IconCircleList"/>
    <dgm:cxn modelId="{C90656AE-916D-4FF2-B5CF-92D604514E06}" type="presParOf" srcId="{CE5A1D0A-F068-47C0-85BD-4747269E3A3C}" destId="{E94BC0B0-12EA-4B3C-893E-2834598283B8}" srcOrd="2" destOrd="0" presId="urn:microsoft.com/office/officeart/2018/2/layout/IconCircleList"/>
    <dgm:cxn modelId="{61641D48-A904-45EE-96A8-146FE5CD9DEF}" type="presParOf" srcId="{CE5A1D0A-F068-47C0-85BD-4747269E3A3C}" destId="{543D24F9-84D0-42D8-80E6-1187B5A8411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EA412F5-3D6E-44C8-A188-864EDCE09BA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24B11EB-5A12-4C20-AF17-6EA9EA78D5F3}">
      <dgm:prSet/>
      <dgm:spPr/>
      <dgm:t>
        <a:bodyPr/>
        <a:lstStyle/>
        <a:p>
          <a:r>
            <a:rPr lang="en-GB"/>
            <a:t>What do they do?</a:t>
          </a:r>
          <a:endParaRPr lang="en-US"/>
        </a:p>
      </dgm:t>
    </dgm:pt>
    <dgm:pt modelId="{1C8A0477-07B7-4872-A9DE-D04E47941861}" type="parTrans" cxnId="{67F08C7D-B014-40C2-AEDF-F5F617C15FCF}">
      <dgm:prSet/>
      <dgm:spPr/>
      <dgm:t>
        <a:bodyPr/>
        <a:lstStyle/>
        <a:p>
          <a:endParaRPr lang="en-US"/>
        </a:p>
      </dgm:t>
    </dgm:pt>
    <dgm:pt modelId="{D0B9E495-C4EE-41FE-9EB5-60B4F2D8EAF6}" type="sibTrans" cxnId="{67F08C7D-B014-40C2-AEDF-F5F617C15FCF}">
      <dgm:prSet/>
      <dgm:spPr/>
      <dgm:t>
        <a:bodyPr/>
        <a:lstStyle/>
        <a:p>
          <a:endParaRPr lang="en-US"/>
        </a:p>
      </dgm:t>
    </dgm:pt>
    <dgm:pt modelId="{ACB3EEB1-4B0C-4DAD-BF07-70054A49C2C0}">
      <dgm:prSet/>
      <dgm:spPr/>
      <dgm:t>
        <a:bodyPr/>
        <a:lstStyle/>
        <a:p>
          <a:r>
            <a:rPr lang="en-GB"/>
            <a:t>When are they necessary?</a:t>
          </a:r>
          <a:endParaRPr lang="en-US"/>
        </a:p>
      </dgm:t>
    </dgm:pt>
    <dgm:pt modelId="{83A9CE83-2FF2-41B2-A5F2-716F63E7942D}" type="parTrans" cxnId="{A2340A82-4829-46F9-A9E5-276A58BF8E8B}">
      <dgm:prSet/>
      <dgm:spPr/>
      <dgm:t>
        <a:bodyPr/>
        <a:lstStyle/>
        <a:p>
          <a:endParaRPr lang="en-US"/>
        </a:p>
      </dgm:t>
    </dgm:pt>
    <dgm:pt modelId="{685D6047-8B10-4773-8E96-C039C259DF5D}" type="sibTrans" cxnId="{A2340A82-4829-46F9-A9E5-276A58BF8E8B}">
      <dgm:prSet/>
      <dgm:spPr/>
      <dgm:t>
        <a:bodyPr/>
        <a:lstStyle/>
        <a:p>
          <a:endParaRPr lang="en-US"/>
        </a:p>
      </dgm:t>
    </dgm:pt>
    <dgm:pt modelId="{E145A43D-5F0B-4E5C-B32C-9E13E1346106}">
      <dgm:prSet/>
      <dgm:spPr/>
      <dgm:t>
        <a:bodyPr/>
        <a:lstStyle/>
        <a:p>
          <a:r>
            <a:rPr lang="en-GB"/>
            <a:t>Do they work?</a:t>
          </a:r>
          <a:endParaRPr lang="en-US"/>
        </a:p>
      </dgm:t>
    </dgm:pt>
    <dgm:pt modelId="{05F999BD-1D05-4860-9870-5193D2A02630}" type="parTrans" cxnId="{6162835B-6244-430F-86E5-DCECA7A42546}">
      <dgm:prSet/>
      <dgm:spPr/>
      <dgm:t>
        <a:bodyPr/>
        <a:lstStyle/>
        <a:p>
          <a:endParaRPr lang="en-US"/>
        </a:p>
      </dgm:t>
    </dgm:pt>
    <dgm:pt modelId="{194B9A63-FF27-4787-BE0F-6F7AE9186613}" type="sibTrans" cxnId="{6162835B-6244-430F-86E5-DCECA7A42546}">
      <dgm:prSet/>
      <dgm:spPr/>
      <dgm:t>
        <a:bodyPr/>
        <a:lstStyle/>
        <a:p>
          <a:endParaRPr lang="en-US"/>
        </a:p>
      </dgm:t>
    </dgm:pt>
    <dgm:pt modelId="{F162DBBE-9ED0-4FB8-9476-4038B2EB3463}">
      <dgm:prSet/>
      <dgm:spPr/>
      <dgm:t>
        <a:bodyPr/>
        <a:lstStyle/>
        <a:p>
          <a:r>
            <a:rPr lang="en-GB" dirty="0"/>
            <a:t>Do you feel more or less safe with the idea that a camera is filming police interaction?</a:t>
          </a:r>
          <a:endParaRPr lang="en-US" dirty="0"/>
        </a:p>
      </dgm:t>
    </dgm:pt>
    <dgm:pt modelId="{B3245771-DA23-4564-890B-EA8A72A3EBB7}" type="parTrans" cxnId="{AA0CAF36-4713-4C91-951A-ADA3CC3A0AA7}">
      <dgm:prSet/>
      <dgm:spPr/>
      <dgm:t>
        <a:bodyPr/>
        <a:lstStyle/>
        <a:p>
          <a:endParaRPr lang="en-US"/>
        </a:p>
      </dgm:t>
    </dgm:pt>
    <dgm:pt modelId="{D4217F44-F536-46D1-BF34-A0988928257E}" type="sibTrans" cxnId="{AA0CAF36-4713-4C91-951A-ADA3CC3A0AA7}">
      <dgm:prSet/>
      <dgm:spPr/>
      <dgm:t>
        <a:bodyPr/>
        <a:lstStyle/>
        <a:p>
          <a:endParaRPr lang="en-US"/>
        </a:p>
      </dgm:t>
    </dgm:pt>
    <dgm:pt modelId="{C13F3EB1-B106-4EC5-9B03-58C72D53D484}" type="pres">
      <dgm:prSet presAssocID="{AEA412F5-3D6E-44C8-A188-864EDCE09BAB}" presName="linear" presStyleCnt="0">
        <dgm:presLayoutVars>
          <dgm:animLvl val="lvl"/>
          <dgm:resizeHandles val="exact"/>
        </dgm:presLayoutVars>
      </dgm:prSet>
      <dgm:spPr/>
    </dgm:pt>
    <dgm:pt modelId="{82F2854B-AF42-4B85-9830-A8D13652E0DD}" type="pres">
      <dgm:prSet presAssocID="{524B11EB-5A12-4C20-AF17-6EA9EA78D5F3}" presName="parentText" presStyleLbl="node1" presStyleIdx="0" presStyleCnt="4">
        <dgm:presLayoutVars>
          <dgm:chMax val="0"/>
          <dgm:bulletEnabled val="1"/>
        </dgm:presLayoutVars>
      </dgm:prSet>
      <dgm:spPr/>
    </dgm:pt>
    <dgm:pt modelId="{7E9EB1DD-0435-4159-9BA0-855F90096CE3}" type="pres">
      <dgm:prSet presAssocID="{D0B9E495-C4EE-41FE-9EB5-60B4F2D8EAF6}" presName="spacer" presStyleCnt="0"/>
      <dgm:spPr/>
    </dgm:pt>
    <dgm:pt modelId="{05776EE1-FB3D-47CA-BD4D-A153CC5C81EA}" type="pres">
      <dgm:prSet presAssocID="{ACB3EEB1-4B0C-4DAD-BF07-70054A49C2C0}" presName="parentText" presStyleLbl="node1" presStyleIdx="1" presStyleCnt="4">
        <dgm:presLayoutVars>
          <dgm:chMax val="0"/>
          <dgm:bulletEnabled val="1"/>
        </dgm:presLayoutVars>
      </dgm:prSet>
      <dgm:spPr/>
    </dgm:pt>
    <dgm:pt modelId="{3B0774AC-C9C6-4D1E-BB68-ACEF34C9ED36}" type="pres">
      <dgm:prSet presAssocID="{685D6047-8B10-4773-8E96-C039C259DF5D}" presName="spacer" presStyleCnt="0"/>
      <dgm:spPr/>
    </dgm:pt>
    <dgm:pt modelId="{E9D6206B-3E58-4D0F-A723-B2C880631D0B}" type="pres">
      <dgm:prSet presAssocID="{E145A43D-5F0B-4E5C-B32C-9E13E1346106}" presName="parentText" presStyleLbl="node1" presStyleIdx="2" presStyleCnt="4">
        <dgm:presLayoutVars>
          <dgm:chMax val="0"/>
          <dgm:bulletEnabled val="1"/>
        </dgm:presLayoutVars>
      </dgm:prSet>
      <dgm:spPr/>
    </dgm:pt>
    <dgm:pt modelId="{DBD4B18A-41B0-4D6B-A065-DC56E588D8FF}" type="pres">
      <dgm:prSet presAssocID="{194B9A63-FF27-4787-BE0F-6F7AE9186613}" presName="spacer" presStyleCnt="0"/>
      <dgm:spPr/>
    </dgm:pt>
    <dgm:pt modelId="{D1EE4585-C8AA-4F2C-A896-FDD68E145AF0}" type="pres">
      <dgm:prSet presAssocID="{F162DBBE-9ED0-4FB8-9476-4038B2EB3463}" presName="parentText" presStyleLbl="node1" presStyleIdx="3" presStyleCnt="4">
        <dgm:presLayoutVars>
          <dgm:chMax val="0"/>
          <dgm:bulletEnabled val="1"/>
        </dgm:presLayoutVars>
      </dgm:prSet>
      <dgm:spPr/>
    </dgm:pt>
  </dgm:ptLst>
  <dgm:cxnLst>
    <dgm:cxn modelId="{9402F432-5B71-46DA-98C8-4DFE7EFBEBBB}" type="presOf" srcId="{F162DBBE-9ED0-4FB8-9476-4038B2EB3463}" destId="{D1EE4585-C8AA-4F2C-A896-FDD68E145AF0}" srcOrd="0" destOrd="0" presId="urn:microsoft.com/office/officeart/2005/8/layout/vList2"/>
    <dgm:cxn modelId="{AA0CAF36-4713-4C91-951A-ADA3CC3A0AA7}" srcId="{AEA412F5-3D6E-44C8-A188-864EDCE09BAB}" destId="{F162DBBE-9ED0-4FB8-9476-4038B2EB3463}" srcOrd="3" destOrd="0" parTransId="{B3245771-DA23-4564-890B-EA8A72A3EBB7}" sibTransId="{D4217F44-F536-46D1-BF34-A0988928257E}"/>
    <dgm:cxn modelId="{6162835B-6244-430F-86E5-DCECA7A42546}" srcId="{AEA412F5-3D6E-44C8-A188-864EDCE09BAB}" destId="{E145A43D-5F0B-4E5C-B32C-9E13E1346106}" srcOrd="2" destOrd="0" parTransId="{05F999BD-1D05-4860-9870-5193D2A02630}" sibTransId="{194B9A63-FF27-4787-BE0F-6F7AE9186613}"/>
    <dgm:cxn modelId="{4B5FD866-7C61-49D6-B8C8-CF6C4533FABD}" type="presOf" srcId="{ACB3EEB1-4B0C-4DAD-BF07-70054A49C2C0}" destId="{05776EE1-FB3D-47CA-BD4D-A153CC5C81EA}" srcOrd="0" destOrd="0" presId="urn:microsoft.com/office/officeart/2005/8/layout/vList2"/>
    <dgm:cxn modelId="{8BD81E47-1CD3-4ECD-A211-C47364EACB35}" type="presOf" srcId="{E145A43D-5F0B-4E5C-B32C-9E13E1346106}" destId="{E9D6206B-3E58-4D0F-A723-B2C880631D0B}" srcOrd="0" destOrd="0" presId="urn:microsoft.com/office/officeart/2005/8/layout/vList2"/>
    <dgm:cxn modelId="{A2A99148-9797-4CD0-8F09-54EFFEC330D6}" type="presOf" srcId="{524B11EB-5A12-4C20-AF17-6EA9EA78D5F3}" destId="{82F2854B-AF42-4B85-9830-A8D13652E0DD}" srcOrd="0" destOrd="0" presId="urn:microsoft.com/office/officeart/2005/8/layout/vList2"/>
    <dgm:cxn modelId="{67F08C7D-B014-40C2-AEDF-F5F617C15FCF}" srcId="{AEA412F5-3D6E-44C8-A188-864EDCE09BAB}" destId="{524B11EB-5A12-4C20-AF17-6EA9EA78D5F3}" srcOrd="0" destOrd="0" parTransId="{1C8A0477-07B7-4872-A9DE-D04E47941861}" sibTransId="{D0B9E495-C4EE-41FE-9EB5-60B4F2D8EAF6}"/>
    <dgm:cxn modelId="{A2340A82-4829-46F9-A9E5-276A58BF8E8B}" srcId="{AEA412F5-3D6E-44C8-A188-864EDCE09BAB}" destId="{ACB3EEB1-4B0C-4DAD-BF07-70054A49C2C0}" srcOrd="1" destOrd="0" parTransId="{83A9CE83-2FF2-41B2-A5F2-716F63E7942D}" sibTransId="{685D6047-8B10-4773-8E96-C039C259DF5D}"/>
    <dgm:cxn modelId="{A672C0D1-3C0B-4225-88AB-7603333A7AD4}" type="presOf" srcId="{AEA412F5-3D6E-44C8-A188-864EDCE09BAB}" destId="{C13F3EB1-B106-4EC5-9B03-58C72D53D484}" srcOrd="0" destOrd="0" presId="urn:microsoft.com/office/officeart/2005/8/layout/vList2"/>
    <dgm:cxn modelId="{ADA83EB1-85E0-43AF-8C17-476AAD0DEE59}" type="presParOf" srcId="{C13F3EB1-B106-4EC5-9B03-58C72D53D484}" destId="{82F2854B-AF42-4B85-9830-A8D13652E0DD}" srcOrd="0" destOrd="0" presId="urn:microsoft.com/office/officeart/2005/8/layout/vList2"/>
    <dgm:cxn modelId="{1076F070-B72D-4AEB-BA45-E8E7835689A5}" type="presParOf" srcId="{C13F3EB1-B106-4EC5-9B03-58C72D53D484}" destId="{7E9EB1DD-0435-4159-9BA0-855F90096CE3}" srcOrd="1" destOrd="0" presId="urn:microsoft.com/office/officeart/2005/8/layout/vList2"/>
    <dgm:cxn modelId="{4D36A4A3-4EF8-4025-A67B-84C4E036310B}" type="presParOf" srcId="{C13F3EB1-B106-4EC5-9B03-58C72D53D484}" destId="{05776EE1-FB3D-47CA-BD4D-A153CC5C81EA}" srcOrd="2" destOrd="0" presId="urn:microsoft.com/office/officeart/2005/8/layout/vList2"/>
    <dgm:cxn modelId="{8CE6088E-4394-4DAA-A2B7-BD5E90E0F087}" type="presParOf" srcId="{C13F3EB1-B106-4EC5-9B03-58C72D53D484}" destId="{3B0774AC-C9C6-4D1E-BB68-ACEF34C9ED36}" srcOrd="3" destOrd="0" presId="urn:microsoft.com/office/officeart/2005/8/layout/vList2"/>
    <dgm:cxn modelId="{2AE11BE7-98B5-4CEB-B8AB-19305737C079}" type="presParOf" srcId="{C13F3EB1-B106-4EC5-9B03-58C72D53D484}" destId="{E9D6206B-3E58-4D0F-A723-B2C880631D0B}" srcOrd="4" destOrd="0" presId="urn:microsoft.com/office/officeart/2005/8/layout/vList2"/>
    <dgm:cxn modelId="{91BCAEBA-B4B8-4810-907C-A2678CF099D5}" type="presParOf" srcId="{C13F3EB1-B106-4EC5-9B03-58C72D53D484}" destId="{DBD4B18A-41B0-4D6B-A065-DC56E588D8FF}" srcOrd="5" destOrd="0" presId="urn:microsoft.com/office/officeart/2005/8/layout/vList2"/>
    <dgm:cxn modelId="{C32236DA-B1A2-4CDB-A8D8-93780C3C24B6}" type="presParOf" srcId="{C13F3EB1-B106-4EC5-9B03-58C72D53D484}" destId="{D1EE4585-C8AA-4F2C-A896-FDD68E145AF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60AE1C-5DDD-4F12-9E8B-1AD1D86D6EFE}">
      <dsp:nvSpPr>
        <dsp:cNvPr id="0" name=""/>
        <dsp:cNvSpPr/>
      </dsp:nvSpPr>
      <dsp:spPr>
        <a:xfrm>
          <a:off x="930572" y="3032"/>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Triple T</a:t>
          </a:r>
          <a:endParaRPr lang="en-US" sz="3400" kern="1200"/>
        </a:p>
      </dsp:txBody>
      <dsp:txXfrm>
        <a:off x="930572" y="3032"/>
        <a:ext cx="2833338" cy="1700003"/>
      </dsp:txXfrm>
    </dsp:sp>
    <dsp:sp modelId="{5DF71A75-E441-4BDD-B9DE-4ED76A00ED61}">
      <dsp:nvSpPr>
        <dsp:cNvPr id="0" name=""/>
        <dsp:cNvSpPr/>
      </dsp:nvSpPr>
      <dsp:spPr>
        <a:xfrm>
          <a:off x="4047245" y="3032"/>
          <a:ext cx="2833338" cy="170000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POP</a:t>
          </a:r>
          <a:endParaRPr lang="en-US" sz="3400" kern="1200"/>
        </a:p>
      </dsp:txBody>
      <dsp:txXfrm>
        <a:off x="4047245" y="3032"/>
        <a:ext cx="2833338" cy="1700003"/>
      </dsp:txXfrm>
    </dsp:sp>
    <dsp:sp modelId="{8829CD46-4B87-49A5-B399-3A12B11E0A40}">
      <dsp:nvSpPr>
        <dsp:cNvPr id="0" name=""/>
        <dsp:cNvSpPr/>
      </dsp:nvSpPr>
      <dsp:spPr>
        <a:xfrm>
          <a:off x="7163917" y="3032"/>
          <a:ext cx="2833338" cy="170000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SARA</a:t>
          </a:r>
          <a:endParaRPr lang="en-US" sz="3400" kern="1200"/>
        </a:p>
      </dsp:txBody>
      <dsp:txXfrm>
        <a:off x="7163917" y="3032"/>
        <a:ext cx="2833338" cy="1700003"/>
      </dsp:txXfrm>
    </dsp:sp>
    <dsp:sp modelId="{C754A54D-CEB6-41B6-A016-BC50A21A125D}">
      <dsp:nvSpPr>
        <dsp:cNvPr id="0" name=""/>
        <dsp:cNvSpPr/>
      </dsp:nvSpPr>
      <dsp:spPr>
        <a:xfrm>
          <a:off x="930572" y="1986369"/>
          <a:ext cx="2833338" cy="1700003"/>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Hot-Spot Policing</a:t>
          </a:r>
          <a:endParaRPr lang="en-US" sz="3400" kern="1200"/>
        </a:p>
      </dsp:txBody>
      <dsp:txXfrm>
        <a:off x="930572" y="1986369"/>
        <a:ext cx="2833338" cy="1700003"/>
      </dsp:txXfrm>
    </dsp:sp>
    <dsp:sp modelId="{C6C590FA-9BA8-4B63-81D6-1808560696A0}">
      <dsp:nvSpPr>
        <dsp:cNvPr id="0" name=""/>
        <dsp:cNvSpPr/>
      </dsp:nvSpPr>
      <dsp:spPr>
        <a:xfrm>
          <a:off x="4047245" y="1986369"/>
          <a:ext cx="2833338" cy="1700003"/>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Techniques of Primary Prevention</a:t>
          </a:r>
          <a:endParaRPr lang="en-US" sz="3400" kern="1200"/>
        </a:p>
      </dsp:txBody>
      <dsp:txXfrm>
        <a:off x="4047245" y="1986369"/>
        <a:ext cx="2833338" cy="1700003"/>
      </dsp:txXfrm>
    </dsp:sp>
    <dsp:sp modelId="{ED810C30-B28B-449B-905C-8098A603238E}">
      <dsp:nvSpPr>
        <dsp:cNvPr id="0" name=""/>
        <dsp:cNvSpPr/>
      </dsp:nvSpPr>
      <dsp:spPr>
        <a:xfrm>
          <a:off x="7163917" y="1986369"/>
          <a:ext cx="2833338" cy="170000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College of Policing/What Works Centre</a:t>
          </a:r>
          <a:endParaRPr lang="en-US" sz="3400" kern="1200"/>
        </a:p>
      </dsp:txBody>
      <dsp:txXfrm>
        <a:off x="7163917" y="1986369"/>
        <a:ext cx="2833338" cy="17000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F02E42-FDAD-40CF-8EC5-28DED7220622}">
      <dsp:nvSpPr>
        <dsp:cNvPr id="0" name=""/>
        <dsp:cNvSpPr/>
      </dsp:nvSpPr>
      <dsp:spPr>
        <a:xfrm>
          <a:off x="311379"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FE4364-4CEF-477F-867A-16385D593AF5}">
      <dsp:nvSpPr>
        <dsp:cNvPr id="0" name=""/>
        <dsp:cNvSpPr/>
      </dsp:nvSpPr>
      <dsp:spPr>
        <a:xfrm>
          <a:off x="517957" y="1349543"/>
          <a:ext cx="556171" cy="5561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4DDECB-B900-4938-851A-E5C606DCAB84}">
      <dsp:nvSpPr>
        <dsp:cNvPr id="0" name=""/>
        <dsp:cNvSpPr/>
      </dsp:nvSpPr>
      <dsp:spPr>
        <a:xfrm>
          <a:off x="1512"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Who?</a:t>
          </a:r>
          <a:endParaRPr lang="en-US" sz="2400" kern="1200"/>
        </a:p>
      </dsp:txBody>
      <dsp:txXfrm>
        <a:off x="1512" y="2414215"/>
        <a:ext cx="1589062" cy="635625"/>
      </dsp:txXfrm>
    </dsp:sp>
    <dsp:sp modelId="{49D48615-0CB2-4D51-A762-F73B63CB8783}">
      <dsp:nvSpPr>
        <dsp:cNvPr id="0" name=""/>
        <dsp:cNvSpPr/>
      </dsp:nvSpPr>
      <dsp:spPr>
        <a:xfrm>
          <a:off x="2178527"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36F6B1-A939-475F-B1C7-FE50008E39F4}">
      <dsp:nvSpPr>
        <dsp:cNvPr id="0" name=""/>
        <dsp:cNvSpPr/>
      </dsp:nvSpPr>
      <dsp:spPr>
        <a:xfrm>
          <a:off x="2385105" y="1349543"/>
          <a:ext cx="556171" cy="5561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9B885D-1CA9-4946-B4F6-919E1CA0EA5B}">
      <dsp:nvSpPr>
        <dsp:cNvPr id="0" name=""/>
        <dsp:cNvSpPr/>
      </dsp:nvSpPr>
      <dsp:spPr>
        <a:xfrm>
          <a:off x="1868660"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What?</a:t>
          </a:r>
          <a:endParaRPr lang="en-US" sz="2400" kern="1200"/>
        </a:p>
      </dsp:txBody>
      <dsp:txXfrm>
        <a:off x="1868660" y="2414215"/>
        <a:ext cx="1589062" cy="635625"/>
      </dsp:txXfrm>
    </dsp:sp>
    <dsp:sp modelId="{39A38C09-65AD-4853-8562-F8E5F6B1B258}">
      <dsp:nvSpPr>
        <dsp:cNvPr id="0" name=""/>
        <dsp:cNvSpPr/>
      </dsp:nvSpPr>
      <dsp:spPr>
        <a:xfrm>
          <a:off x="4045676"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DF31B8-1549-49E0-B49F-1780BBA492F4}">
      <dsp:nvSpPr>
        <dsp:cNvPr id="0" name=""/>
        <dsp:cNvSpPr/>
      </dsp:nvSpPr>
      <dsp:spPr>
        <a:xfrm>
          <a:off x="4252254" y="1349543"/>
          <a:ext cx="556171" cy="5561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980335-A9FF-4873-ADA2-E410913F3C80}">
      <dsp:nvSpPr>
        <dsp:cNvPr id="0" name=""/>
        <dsp:cNvSpPr/>
      </dsp:nvSpPr>
      <dsp:spPr>
        <a:xfrm>
          <a:off x="3735809"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Why?</a:t>
          </a:r>
          <a:endParaRPr lang="en-US" sz="2400" kern="1200"/>
        </a:p>
      </dsp:txBody>
      <dsp:txXfrm>
        <a:off x="3735809" y="2414215"/>
        <a:ext cx="1589062" cy="635625"/>
      </dsp:txXfrm>
    </dsp:sp>
    <dsp:sp modelId="{7903C3B9-052D-4BBE-BCE5-C34CDBCF75FE}">
      <dsp:nvSpPr>
        <dsp:cNvPr id="0" name=""/>
        <dsp:cNvSpPr/>
      </dsp:nvSpPr>
      <dsp:spPr>
        <a:xfrm>
          <a:off x="5912824"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1F9888-C56E-4212-BD76-F5D67D65DFA6}">
      <dsp:nvSpPr>
        <dsp:cNvPr id="0" name=""/>
        <dsp:cNvSpPr/>
      </dsp:nvSpPr>
      <dsp:spPr>
        <a:xfrm>
          <a:off x="6119402" y="1349543"/>
          <a:ext cx="556171" cy="5561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EC39466-A9C0-4008-AF56-4F6B1096DCD2}">
      <dsp:nvSpPr>
        <dsp:cNvPr id="0" name=""/>
        <dsp:cNvSpPr/>
      </dsp:nvSpPr>
      <dsp:spPr>
        <a:xfrm>
          <a:off x="5602957"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Where?</a:t>
          </a:r>
          <a:endParaRPr lang="en-US" sz="2400" kern="1200"/>
        </a:p>
      </dsp:txBody>
      <dsp:txXfrm>
        <a:off x="5602957" y="2414215"/>
        <a:ext cx="1589062" cy="635625"/>
      </dsp:txXfrm>
    </dsp:sp>
    <dsp:sp modelId="{DBDB2914-C011-4FBB-A38C-D97A2C1E5A59}">
      <dsp:nvSpPr>
        <dsp:cNvPr id="0" name=""/>
        <dsp:cNvSpPr/>
      </dsp:nvSpPr>
      <dsp:spPr>
        <a:xfrm>
          <a:off x="7779973"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5FE8C-ABB5-4262-92C9-2E464750828D}">
      <dsp:nvSpPr>
        <dsp:cNvPr id="0" name=""/>
        <dsp:cNvSpPr/>
      </dsp:nvSpPr>
      <dsp:spPr>
        <a:xfrm>
          <a:off x="7986551" y="1349543"/>
          <a:ext cx="556171" cy="5561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661EB0-9A9C-4BF1-82F9-ED3205F0FEA9}">
      <dsp:nvSpPr>
        <dsp:cNvPr id="0" name=""/>
        <dsp:cNvSpPr/>
      </dsp:nvSpPr>
      <dsp:spPr>
        <a:xfrm>
          <a:off x="7470105"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When?</a:t>
          </a:r>
          <a:endParaRPr lang="en-US" sz="2400" kern="1200"/>
        </a:p>
      </dsp:txBody>
      <dsp:txXfrm>
        <a:off x="7470105" y="2414215"/>
        <a:ext cx="1589062" cy="635625"/>
      </dsp:txXfrm>
    </dsp:sp>
    <dsp:sp modelId="{D2F89CAF-CEB3-49EE-ACC2-42325BF063C0}">
      <dsp:nvSpPr>
        <dsp:cNvPr id="0" name=""/>
        <dsp:cNvSpPr/>
      </dsp:nvSpPr>
      <dsp:spPr>
        <a:xfrm>
          <a:off x="9647121" y="1142964"/>
          <a:ext cx="969328" cy="969328"/>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F943EF-4B39-4B12-80E6-3A303E73D9C7}">
      <dsp:nvSpPr>
        <dsp:cNvPr id="0" name=""/>
        <dsp:cNvSpPr/>
      </dsp:nvSpPr>
      <dsp:spPr>
        <a:xfrm>
          <a:off x="9853699" y="1349543"/>
          <a:ext cx="556171" cy="5561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C805E5-2F13-4FA3-AFF1-75D7C099C29A}">
      <dsp:nvSpPr>
        <dsp:cNvPr id="0" name=""/>
        <dsp:cNvSpPr/>
      </dsp:nvSpPr>
      <dsp:spPr>
        <a:xfrm>
          <a:off x="9337254" y="2414215"/>
          <a:ext cx="1589062" cy="6356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How?</a:t>
          </a:r>
          <a:endParaRPr lang="en-US" sz="2400" kern="1200"/>
        </a:p>
      </dsp:txBody>
      <dsp:txXfrm>
        <a:off x="9337254" y="2414215"/>
        <a:ext cx="1589062" cy="635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ED7F4D-6B2C-4CE3-9688-9614985E4100}">
      <dsp:nvSpPr>
        <dsp:cNvPr id="0" name=""/>
        <dsp:cNvSpPr/>
      </dsp:nvSpPr>
      <dsp:spPr>
        <a:xfrm>
          <a:off x="879613" y="2258"/>
          <a:ext cx="2801148" cy="168068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How reliable is it?</a:t>
          </a:r>
          <a:endParaRPr lang="en-US" sz="2000" kern="1200"/>
        </a:p>
      </dsp:txBody>
      <dsp:txXfrm>
        <a:off x="879613" y="2258"/>
        <a:ext cx="2801148" cy="1680689"/>
      </dsp:txXfrm>
    </dsp:sp>
    <dsp:sp modelId="{E83972D4-77AC-43B7-84E2-ACF29E2827AB}">
      <dsp:nvSpPr>
        <dsp:cNvPr id="0" name=""/>
        <dsp:cNvSpPr/>
      </dsp:nvSpPr>
      <dsp:spPr>
        <a:xfrm>
          <a:off x="3960876" y="2258"/>
          <a:ext cx="2801148" cy="168068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Is there corroboration?</a:t>
          </a:r>
          <a:endParaRPr lang="en-US" sz="2000" kern="1200"/>
        </a:p>
      </dsp:txBody>
      <dsp:txXfrm>
        <a:off x="3960876" y="2258"/>
        <a:ext cx="2801148" cy="1680689"/>
      </dsp:txXfrm>
    </dsp:sp>
    <dsp:sp modelId="{8FB8533E-AA9F-43CF-9560-0A933765233B}">
      <dsp:nvSpPr>
        <dsp:cNvPr id="0" name=""/>
        <dsp:cNvSpPr/>
      </dsp:nvSpPr>
      <dsp:spPr>
        <a:xfrm>
          <a:off x="7042140" y="2258"/>
          <a:ext cx="2801148" cy="168068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Is it objective or subjective?</a:t>
          </a:r>
          <a:endParaRPr lang="en-US" sz="2000" kern="1200"/>
        </a:p>
      </dsp:txBody>
      <dsp:txXfrm>
        <a:off x="7042140" y="2258"/>
        <a:ext cx="2801148" cy="1680689"/>
      </dsp:txXfrm>
    </dsp:sp>
    <dsp:sp modelId="{2F940552-7D3A-42D9-9542-4BDEE2A81BC8}">
      <dsp:nvSpPr>
        <dsp:cNvPr id="0" name=""/>
        <dsp:cNvSpPr/>
      </dsp:nvSpPr>
      <dsp:spPr>
        <a:xfrm>
          <a:off x="2420244" y="1963062"/>
          <a:ext cx="2801148" cy="168068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Can you triangulate your findings from different sources?</a:t>
          </a:r>
          <a:endParaRPr lang="en-US" sz="2000" kern="1200"/>
        </a:p>
      </dsp:txBody>
      <dsp:txXfrm>
        <a:off x="2420244" y="1963062"/>
        <a:ext cx="2801148" cy="1680689"/>
      </dsp:txXfrm>
    </dsp:sp>
    <dsp:sp modelId="{218318E2-2A80-46AC-88B1-7FF3DA8D5C96}">
      <dsp:nvSpPr>
        <dsp:cNvPr id="0" name=""/>
        <dsp:cNvSpPr/>
      </dsp:nvSpPr>
      <dsp:spPr>
        <a:xfrm>
          <a:off x="5501508" y="1963062"/>
          <a:ext cx="2801148" cy="168068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By using a critical mindset, you will be able to evaluate and truly understand what the evidence is saying.</a:t>
          </a:r>
          <a:endParaRPr lang="en-US" sz="2000" kern="1200"/>
        </a:p>
      </dsp:txBody>
      <dsp:txXfrm>
        <a:off x="5501508" y="1963062"/>
        <a:ext cx="2801148" cy="16806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73706B-8E14-48E5-AC82-B3F6240AE1A3}">
      <dsp:nvSpPr>
        <dsp:cNvPr id="0" name=""/>
        <dsp:cNvSpPr/>
      </dsp:nvSpPr>
      <dsp:spPr>
        <a:xfrm>
          <a:off x="144415"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BB100F-CD3B-4782-BD73-2F0D8FBBFC08}">
      <dsp:nvSpPr>
        <dsp:cNvPr id="0" name=""/>
        <dsp:cNvSpPr/>
      </dsp:nvSpPr>
      <dsp:spPr>
        <a:xfrm>
          <a:off x="334360" y="798538"/>
          <a:ext cx="524610" cy="5246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E8BE74-A1F3-4013-BF2A-9FF29FF61B3A}">
      <dsp:nvSpPr>
        <dsp:cNvPr id="0" name=""/>
        <dsp:cNvSpPr/>
      </dsp:nvSpPr>
      <dsp:spPr>
        <a:xfrm>
          <a:off x="1242738"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Critical thinking: </a:t>
          </a:r>
          <a:r>
            <a:rPr lang="en-GB" sz="1300" kern="1200" dirty="0"/>
            <a:t>maintain a subjective mindset always questioning evidence presented.</a:t>
          </a:r>
          <a:endParaRPr lang="en-US" sz="1300" kern="1200" dirty="0"/>
        </a:p>
      </dsp:txBody>
      <dsp:txXfrm>
        <a:off x="1242738" y="608592"/>
        <a:ext cx="2132039" cy="904501"/>
      </dsp:txXfrm>
    </dsp:sp>
    <dsp:sp modelId="{811F0E45-8A03-4620-99E2-0A28D72F301C}">
      <dsp:nvSpPr>
        <dsp:cNvPr id="0" name=""/>
        <dsp:cNvSpPr/>
      </dsp:nvSpPr>
      <dsp:spPr>
        <a:xfrm>
          <a:off x="3746269"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EF0D4-48C2-497E-B52A-03296C8F7337}">
      <dsp:nvSpPr>
        <dsp:cNvPr id="0" name=""/>
        <dsp:cNvSpPr/>
      </dsp:nvSpPr>
      <dsp:spPr>
        <a:xfrm>
          <a:off x="3936214" y="798538"/>
          <a:ext cx="524610" cy="5246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ABEE8A-3E53-4ADC-B266-AE6D95D0CB54}">
      <dsp:nvSpPr>
        <dsp:cNvPr id="0" name=""/>
        <dsp:cNvSpPr/>
      </dsp:nvSpPr>
      <dsp:spPr>
        <a:xfrm>
          <a:off x="4844592"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Bias</a:t>
          </a:r>
          <a:r>
            <a:rPr lang="en-GB" sz="1300" kern="1200" dirty="0"/>
            <a:t>: it is not subjective or based on personal experience</a:t>
          </a:r>
          <a:endParaRPr lang="en-US" sz="1300" kern="1200" dirty="0"/>
        </a:p>
      </dsp:txBody>
      <dsp:txXfrm>
        <a:off x="4844592" y="608592"/>
        <a:ext cx="2132039" cy="904501"/>
      </dsp:txXfrm>
    </dsp:sp>
    <dsp:sp modelId="{22B866BA-2DF9-4184-B867-ABDA774877D2}">
      <dsp:nvSpPr>
        <dsp:cNvPr id="0" name=""/>
        <dsp:cNvSpPr/>
      </dsp:nvSpPr>
      <dsp:spPr>
        <a:xfrm>
          <a:off x="7348124" y="608592"/>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FB79ADD-9E88-44B9-B9C2-A60A56D7EF6A}">
      <dsp:nvSpPr>
        <dsp:cNvPr id="0" name=""/>
        <dsp:cNvSpPr/>
      </dsp:nvSpPr>
      <dsp:spPr>
        <a:xfrm>
          <a:off x="7538069" y="798538"/>
          <a:ext cx="524610" cy="5246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5E58C3-9F56-4A60-8AF7-ADF10E3B440B}">
      <dsp:nvSpPr>
        <dsp:cNvPr id="0" name=""/>
        <dsp:cNvSpPr/>
      </dsp:nvSpPr>
      <dsp:spPr>
        <a:xfrm>
          <a:off x="8446447" y="608592"/>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systematic examination: </a:t>
          </a:r>
          <a:r>
            <a:rPr lang="en-GB" sz="1300" kern="1200" dirty="0"/>
            <a:t>research needs to be reliable and carried out in a scientific manner in line with research guidelines. </a:t>
          </a:r>
          <a:endParaRPr lang="en-US" sz="1300" kern="1200" dirty="0"/>
        </a:p>
      </dsp:txBody>
      <dsp:txXfrm>
        <a:off x="8446447" y="608592"/>
        <a:ext cx="2132039" cy="904501"/>
      </dsp:txXfrm>
    </dsp:sp>
    <dsp:sp modelId="{4FF66844-4006-482C-A488-1DCB08752D11}">
      <dsp:nvSpPr>
        <dsp:cNvPr id="0" name=""/>
        <dsp:cNvSpPr/>
      </dsp:nvSpPr>
      <dsp:spPr>
        <a:xfrm>
          <a:off x="144415" y="2132916"/>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DBF19C-7DF0-42A0-B0A0-94C9DEE135C3}">
      <dsp:nvSpPr>
        <dsp:cNvPr id="0" name=""/>
        <dsp:cNvSpPr/>
      </dsp:nvSpPr>
      <dsp:spPr>
        <a:xfrm>
          <a:off x="334360" y="2322861"/>
          <a:ext cx="524610" cy="5246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1D29E5-023C-4490-9D90-781FE38B9CF4}">
      <dsp:nvSpPr>
        <dsp:cNvPr id="0" name=""/>
        <dsp:cNvSpPr/>
      </dsp:nvSpPr>
      <dsp:spPr>
        <a:xfrm>
          <a:off x="1242738" y="2132916"/>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Evidential evaluation: </a:t>
          </a:r>
          <a:r>
            <a:rPr lang="en-GB" sz="1300" kern="1200" dirty="0"/>
            <a:t>ensuring you are evaluating various types of evidence to ensure your research is ethical.</a:t>
          </a:r>
          <a:endParaRPr lang="en-US" sz="1300" kern="1200" dirty="0"/>
        </a:p>
      </dsp:txBody>
      <dsp:txXfrm>
        <a:off x="1242738" y="2132916"/>
        <a:ext cx="2132039" cy="904501"/>
      </dsp:txXfrm>
    </dsp:sp>
    <dsp:sp modelId="{5F0DB89F-BF54-419E-9005-F8D0B304A09C}">
      <dsp:nvSpPr>
        <dsp:cNvPr id="0" name=""/>
        <dsp:cNvSpPr/>
      </dsp:nvSpPr>
      <dsp:spPr>
        <a:xfrm>
          <a:off x="3746269" y="2132916"/>
          <a:ext cx="904501" cy="904501"/>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E074A3-B574-471F-A85F-E2CF58CDAE1F}">
      <dsp:nvSpPr>
        <dsp:cNvPr id="0" name=""/>
        <dsp:cNvSpPr/>
      </dsp:nvSpPr>
      <dsp:spPr>
        <a:xfrm>
          <a:off x="3936214" y="2322861"/>
          <a:ext cx="524610" cy="52461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3D24F9-84D0-42D8-80E6-1187B5A84111}">
      <dsp:nvSpPr>
        <dsp:cNvPr id="0" name=""/>
        <dsp:cNvSpPr/>
      </dsp:nvSpPr>
      <dsp:spPr>
        <a:xfrm>
          <a:off x="4844592" y="2132916"/>
          <a:ext cx="2132039" cy="9045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90000"/>
            </a:lnSpc>
            <a:spcBef>
              <a:spcPct val="0"/>
            </a:spcBef>
            <a:spcAft>
              <a:spcPct val="35000"/>
            </a:spcAft>
            <a:buNone/>
          </a:pPr>
          <a:r>
            <a:rPr lang="en-GB" sz="1300" b="1" kern="1200" dirty="0"/>
            <a:t>Transferable skills: </a:t>
          </a:r>
          <a:r>
            <a:rPr lang="en-GB" sz="1300" kern="1200" dirty="0"/>
            <a:t>the skills you develop as a researcher will support your work as an investigator.</a:t>
          </a:r>
          <a:endParaRPr lang="en-US" sz="1300" kern="1200" dirty="0"/>
        </a:p>
      </dsp:txBody>
      <dsp:txXfrm>
        <a:off x="4844592" y="2132916"/>
        <a:ext cx="2132039" cy="90450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2854B-AF42-4B85-9830-A8D13652E0DD}">
      <dsp:nvSpPr>
        <dsp:cNvPr id="0" name=""/>
        <dsp:cNvSpPr/>
      </dsp:nvSpPr>
      <dsp:spPr>
        <a:xfrm>
          <a:off x="0" y="171644"/>
          <a:ext cx="6525661" cy="99312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What do they do?</a:t>
          </a:r>
          <a:endParaRPr lang="en-US" sz="2500" kern="1200"/>
        </a:p>
      </dsp:txBody>
      <dsp:txXfrm>
        <a:off x="48481" y="220125"/>
        <a:ext cx="6428699" cy="896166"/>
      </dsp:txXfrm>
    </dsp:sp>
    <dsp:sp modelId="{05776EE1-FB3D-47CA-BD4D-A153CC5C81EA}">
      <dsp:nvSpPr>
        <dsp:cNvPr id="0" name=""/>
        <dsp:cNvSpPr/>
      </dsp:nvSpPr>
      <dsp:spPr>
        <a:xfrm>
          <a:off x="0" y="1236773"/>
          <a:ext cx="6525661" cy="993128"/>
        </a:xfrm>
        <a:prstGeom prst="roundRect">
          <a:avLst/>
        </a:prstGeom>
        <a:solidFill>
          <a:schemeClr val="accent2">
            <a:hueOff val="983987"/>
            <a:satOff val="-3924"/>
            <a:lumOff val="-33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When are they necessary?</a:t>
          </a:r>
          <a:endParaRPr lang="en-US" sz="2500" kern="1200"/>
        </a:p>
      </dsp:txBody>
      <dsp:txXfrm>
        <a:off x="48481" y="1285254"/>
        <a:ext cx="6428699" cy="896166"/>
      </dsp:txXfrm>
    </dsp:sp>
    <dsp:sp modelId="{E9D6206B-3E58-4D0F-A723-B2C880631D0B}">
      <dsp:nvSpPr>
        <dsp:cNvPr id="0" name=""/>
        <dsp:cNvSpPr/>
      </dsp:nvSpPr>
      <dsp:spPr>
        <a:xfrm>
          <a:off x="0" y="2301902"/>
          <a:ext cx="6525661" cy="993128"/>
        </a:xfrm>
        <a:prstGeom prst="roundRect">
          <a:avLst/>
        </a:prstGeom>
        <a:solidFill>
          <a:schemeClr val="accent2">
            <a:hueOff val="1967973"/>
            <a:satOff val="-7847"/>
            <a:lumOff val="-67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Do they work?</a:t>
          </a:r>
          <a:endParaRPr lang="en-US" sz="2500" kern="1200"/>
        </a:p>
      </dsp:txBody>
      <dsp:txXfrm>
        <a:off x="48481" y="2350383"/>
        <a:ext cx="6428699" cy="896166"/>
      </dsp:txXfrm>
    </dsp:sp>
    <dsp:sp modelId="{D1EE4585-C8AA-4F2C-A896-FDD68E145AF0}">
      <dsp:nvSpPr>
        <dsp:cNvPr id="0" name=""/>
        <dsp:cNvSpPr/>
      </dsp:nvSpPr>
      <dsp:spPr>
        <a:xfrm>
          <a:off x="0" y="3367031"/>
          <a:ext cx="6525661" cy="993128"/>
        </a:xfrm>
        <a:prstGeom prst="roundRect">
          <a:avLst/>
        </a:prstGeom>
        <a:solidFill>
          <a:schemeClr val="accent2">
            <a:hueOff val="2951960"/>
            <a:satOff val="-11771"/>
            <a:lumOff val="-101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Do you feel more or less safe with the idea that a camera is filming police interaction?</a:t>
          </a:r>
          <a:endParaRPr lang="en-US" sz="2500" kern="1200" dirty="0"/>
        </a:p>
      </dsp:txBody>
      <dsp:txXfrm>
        <a:off x="48481" y="3415512"/>
        <a:ext cx="6428699" cy="89616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0651577-60B3-4C11-B215-B5A1A0E603CE}" type="datetimeFigureOut">
              <a:rPr lang="en-GB" smtClean="0"/>
              <a:t>28/02/2024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E27BF9-F2D3-41FA-B843-A888809F782D}" type="slidenum">
              <a:rPr lang="en-GB" smtClean="0"/>
              <a:t>‹#›</a:t>
            </a:fld>
            <a:endParaRPr lang="en-GB"/>
          </a:p>
        </p:txBody>
      </p:sp>
    </p:spTree>
    <p:extLst>
      <p:ext uri="{BB962C8B-B14F-4D97-AF65-F5344CB8AC3E}">
        <p14:creationId xmlns:p14="http://schemas.microsoft.com/office/powerpoint/2010/main" val="1260131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 ethical policing principles are a series of guiding statements that should be used to help people in policing do the right things, in the right way, for the right reasons.</a:t>
            </a:r>
          </a:p>
          <a:p>
            <a:endParaRPr lang="en-GB" b="0" i="0" dirty="0">
              <a:solidFill>
                <a:srgbClr val="000000"/>
              </a:solidFill>
              <a:effectLst/>
              <a:latin typeface="Gotham"/>
            </a:endParaRPr>
          </a:p>
          <a:p>
            <a:pPr algn="l"/>
            <a:r>
              <a:rPr lang="en-GB" b="0" i="0" dirty="0">
                <a:solidFill>
                  <a:srgbClr val="000000"/>
                </a:solidFill>
                <a:effectLst/>
                <a:latin typeface="Gotham"/>
              </a:rPr>
              <a:t>We will use the ethical policing principles to help us make and reflect on our professional decisions. As policing professionals, we commit to the following.</a:t>
            </a:r>
          </a:p>
          <a:p>
            <a:pPr algn="l">
              <a:buFont typeface="Arial" panose="020B0604020202020204" pitchFamily="34" charset="0"/>
              <a:buChar char="•"/>
            </a:pPr>
            <a:r>
              <a:rPr lang="en-GB" b="0" i="0" dirty="0">
                <a:solidFill>
                  <a:srgbClr val="000000"/>
                </a:solidFill>
                <a:effectLst/>
                <a:latin typeface="Gotham"/>
              </a:rPr>
              <a:t>Courage – making, communicating and being accountable for decisions, and standing against anything that could bring our profession into disrepute.</a:t>
            </a:r>
          </a:p>
          <a:p>
            <a:pPr algn="l">
              <a:buFont typeface="Arial" panose="020B0604020202020204" pitchFamily="34" charset="0"/>
              <a:buChar char="•"/>
            </a:pPr>
            <a:r>
              <a:rPr lang="en-GB" b="0" i="0" dirty="0">
                <a:solidFill>
                  <a:srgbClr val="000000"/>
                </a:solidFill>
                <a:effectLst/>
                <a:latin typeface="Gotham"/>
              </a:rPr>
              <a:t>Respect and empathy – encouraging, listening to and understanding the views of others, and seeking to recognise and respond to the physical, mental and emotional challenges that we and other people may face.</a:t>
            </a:r>
          </a:p>
          <a:p>
            <a:pPr algn="l">
              <a:buFont typeface="Arial" panose="020B0604020202020204" pitchFamily="34" charset="0"/>
              <a:buChar char="•"/>
            </a:pPr>
            <a:r>
              <a:rPr lang="en-GB" b="0" i="0" dirty="0">
                <a:solidFill>
                  <a:srgbClr val="000000"/>
                </a:solidFill>
                <a:effectLst/>
                <a:latin typeface="Gotham"/>
              </a:rPr>
              <a:t>Public service – working in the public interest, fostering public trust and confidence, and taking pride in providing an excellent service to the public.</a:t>
            </a:r>
          </a:p>
          <a:p>
            <a:endParaRPr lang="en-GB" dirty="0"/>
          </a:p>
        </p:txBody>
      </p:sp>
      <p:sp>
        <p:nvSpPr>
          <p:cNvPr id="4" name="Slide Number Placeholder 3"/>
          <p:cNvSpPr>
            <a:spLocks noGrp="1"/>
          </p:cNvSpPr>
          <p:nvPr>
            <p:ph type="sldNum" sz="quarter" idx="5"/>
          </p:nvPr>
        </p:nvSpPr>
        <p:spPr/>
        <p:txBody>
          <a:bodyPr/>
          <a:lstStyle/>
          <a:p>
            <a:fld id="{16E27BF9-F2D3-41FA-B843-A888809F782D}" type="slidenum">
              <a:rPr lang="en-GB" smtClean="0"/>
              <a:t>26</a:t>
            </a:fld>
            <a:endParaRPr lang="en-GB"/>
          </a:p>
        </p:txBody>
      </p:sp>
    </p:spTree>
    <p:extLst>
      <p:ext uri="{BB962C8B-B14F-4D97-AF65-F5344CB8AC3E}">
        <p14:creationId xmlns:p14="http://schemas.microsoft.com/office/powerpoint/2010/main" val="897743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dirty="0"/>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7989025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4C8B8A27-DF03-4546-BA93-21C967D57E5C}" type="slidenum">
              <a:rPr lang="en-US" smtClean="0"/>
              <a:t>‹#›</a:t>
            </a:fld>
            <a:endParaRPr lang="en-US" dirty="0"/>
          </a:p>
        </p:txBody>
      </p:sp>
    </p:spTree>
    <p:extLst>
      <p:ext uri="{BB962C8B-B14F-4D97-AF65-F5344CB8AC3E}">
        <p14:creationId xmlns:p14="http://schemas.microsoft.com/office/powerpoint/2010/main" val="41532656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50808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9083317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633398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491728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093917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31711795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42665468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847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B5898F52-2787-4BA2-BBBC-9395E9F86D50}" type="datetimeFigureOut">
              <a:rPr lang="en-US" smtClean="0"/>
              <a:t>2/28/2024</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4C8B8A27-DF03-4546-BA93-21C967D57E5C}" type="slidenum">
              <a:rPr lang="en-US" smtClean="0"/>
              <a:t>‹#›</a:t>
            </a:fld>
            <a:endParaRPr lang="en-US"/>
          </a:p>
        </p:txBody>
      </p:sp>
    </p:spTree>
    <p:extLst>
      <p:ext uri="{BB962C8B-B14F-4D97-AF65-F5344CB8AC3E}">
        <p14:creationId xmlns:p14="http://schemas.microsoft.com/office/powerpoint/2010/main" val="1316379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0049A6-78C8-4771-8E55-CDD07AE0E4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470CD8-1655-467E-A77D-CB924EC72FF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2D01DA6-3A00-4913-88A4-3408981784AC}"/>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5" name="Footer Placeholder 4">
            <a:extLst>
              <a:ext uri="{FF2B5EF4-FFF2-40B4-BE49-F238E27FC236}">
                <a16:creationId xmlns:a16="http://schemas.microsoft.com/office/drawing/2014/main" id="{7655B5AB-7A47-4E70-A0EA-FFC2E7E70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F58CE6D-AE79-4C20-A194-47DF17FEF23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3418661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4F901-6481-4ADC-AFDA-2CC4362F9A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5E4130-7323-4854-8123-1CDC1E3B953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282D47-FCE8-4074-8DBE-3560EC876923}"/>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5" name="Footer Placeholder 4">
            <a:extLst>
              <a:ext uri="{FF2B5EF4-FFF2-40B4-BE49-F238E27FC236}">
                <a16:creationId xmlns:a16="http://schemas.microsoft.com/office/drawing/2014/main" id="{CB0E2C46-D0AC-4D42-8295-9A7436DB02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A8FDE4-63A1-4EB8-BE4D-5738E70613E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1646301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71C7C-C3E9-4D52-922D-1AE654F8D84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E31C386-9D6A-4573-B596-0BD220CAA7D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F948C8-5148-4766-B50D-FCDAD3D9C5FB}"/>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5" name="Footer Placeholder 4">
            <a:extLst>
              <a:ext uri="{FF2B5EF4-FFF2-40B4-BE49-F238E27FC236}">
                <a16:creationId xmlns:a16="http://schemas.microsoft.com/office/drawing/2014/main" id="{215E794C-3930-42F3-AA9E-4880E24DC1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F4074-B381-4F29-A229-4AF0B0CF9C52}"/>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1903725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07D7A-574B-47F8-9403-2503B838580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2C797EF-B1E1-4629-B33F-8542BBC4D1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E3D424-1B86-475B-B2BF-5C93CE555BA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640FEB-094E-40F6-B663-61DDC9AA6969}"/>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6" name="Footer Placeholder 5">
            <a:extLst>
              <a:ext uri="{FF2B5EF4-FFF2-40B4-BE49-F238E27FC236}">
                <a16:creationId xmlns:a16="http://schemas.microsoft.com/office/drawing/2014/main" id="{E87153AC-A486-4D69-A27C-D53F6040BF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E4C24B-B978-4D3C-BC02-3ED7B7933BEA}"/>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7255428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1FFA4-CB62-4955-A906-B9E840F0F2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98AB941-F8BF-4532-B428-BECAB1ECA5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CAB52C-60D8-4003-9831-F854BBB84AC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57ACE6-8DEE-4617-9B05-129471461B6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6A80ECF-895A-4E34-9AD1-53FF480298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4F9219-0FE4-4743-A1B8-26F5DA9E3387}"/>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8" name="Footer Placeholder 7">
            <a:extLst>
              <a:ext uri="{FF2B5EF4-FFF2-40B4-BE49-F238E27FC236}">
                <a16:creationId xmlns:a16="http://schemas.microsoft.com/office/drawing/2014/main" id="{ADE59236-9A66-4AD4-936B-617F12D2999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40E78D-AAE5-46E1-80A4-CC3EA6C7581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3585286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E956C-1D3C-4D19-B395-D80C6CC2F41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2E28FE7-C1E6-4728-89B5-927B1DB9756D}"/>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4" name="Footer Placeholder 3">
            <a:extLst>
              <a:ext uri="{FF2B5EF4-FFF2-40B4-BE49-F238E27FC236}">
                <a16:creationId xmlns:a16="http://schemas.microsoft.com/office/drawing/2014/main" id="{7553A0E3-0DE4-4E8E-98E0-05E77408763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21B297-B159-4EA9-A5ED-CB4CD1D79184}"/>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29085017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1CB91E-AD82-4736-92D2-F1A41E8F3AC8}"/>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3" name="Footer Placeholder 2">
            <a:extLst>
              <a:ext uri="{FF2B5EF4-FFF2-40B4-BE49-F238E27FC236}">
                <a16:creationId xmlns:a16="http://schemas.microsoft.com/office/drawing/2014/main" id="{6546113C-7D96-4082-82B6-7B7AF28721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78F0983-5F1F-4F98-B6BD-C1446D9BB87F}"/>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00114545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33D38-C27B-4E3B-AE2A-068E168C5D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44C5AC-5FB7-491F-9218-D73D176CFC8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8A2088-EBB0-47F3-A728-C6374F480F3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3AF603-69E9-412B-9CF7-34C6E8933655}"/>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6" name="Footer Placeholder 5">
            <a:extLst>
              <a:ext uri="{FF2B5EF4-FFF2-40B4-BE49-F238E27FC236}">
                <a16:creationId xmlns:a16="http://schemas.microsoft.com/office/drawing/2014/main" id="{08D8F16D-9ACD-4AA8-93C9-FF555683EF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A7F6BE-5980-4443-9C91-6AF456F7F12E}"/>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27764572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37240B-1321-4E7C-82E0-0331E01D598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699590D-D716-43E8-BBF8-96FBE45861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248340-C59A-4C7C-9DB9-BF13A8033D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CEA7E06-AE4E-4D68-8D93-FC62F2D42899}"/>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6" name="Footer Placeholder 5">
            <a:extLst>
              <a:ext uri="{FF2B5EF4-FFF2-40B4-BE49-F238E27FC236}">
                <a16:creationId xmlns:a16="http://schemas.microsoft.com/office/drawing/2014/main" id="{508D07B7-EF95-40DE-8533-830A69DF7B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B4BD0F-87C1-4771-A9DB-92A8A859BEDC}"/>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12085661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1B618-6235-4D6A-9BC9-A53AE87BEF1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15E321A-7370-4C76-BB1B-77F860BC36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EDFF99-490E-4147-B2FE-59CD49F4209E}"/>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5" name="Footer Placeholder 4">
            <a:extLst>
              <a:ext uri="{FF2B5EF4-FFF2-40B4-BE49-F238E27FC236}">
                <a16:creationId xmlns:a16="http://schemas.microsoft.com/office/drawing/2014/main" id="{8F84D012-8BA7-4BED-B6A8-8CDD2666FC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56598-1430-4675-913A-F3FBE3CB3ABD}"/>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260668772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04CDE2-D7A9-41B8-B260-0F0602F0E07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D9B69CF-6ADC-44DC-B060-57AE7812A8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1236F3-3086-45F0-9AD3-33C883912D87}"/>
              </a:ext>
            </a:extLst>
          </p:cNvPr>
          <p:cNvSpPr>
            <a:spLocks noGrp="1"/>
          </p:cNvSpPr>
          <p:nvPr>
            <p:ph type="dt" sz="half" idx="10"/>
          </p:nvPr>
        </p:nvSpPr>
        <p:spPr/>
        <p:txBody>
          <a:bodyPr/>
          <a:lstStyle/>
          <a:p>
            <a:fld id="{62A37BFE-F6B9-47A4-84B2-D98DB3619712}" type="datetimeFigureOut">
              <a:rPr lang="en-GB" smtClean="0"/>
              <a:t>28/02/2024</a:t>
            </a:fld>
            <a:endParaRPr lang="en-GB"/>
          </a:p>
        </p:txBody>
      </p:sp>
      <p:sp>
        <p:nvSpPr>
          <p:cNvPr id="5" name="Footer Placeholder 4">
            <a:extLst>
              <a:ext uri="{FF2B5EF4-FFF2-40B4-BE49-F238E27FC236}">
                <a16:creationId xmlns:a16="http://schemas.microsoft.com/office/drawing/2014/main" id="{89B7ADBB-AA86-4738-B606-CBE309B7B8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F6929-7614-4B38-B718-0BF8902AA0E0}"/>
              </a:ext>
            </a:extLst>
          </p:cNvPr>
          <p:cNvSpPr>
            <a:spLocks noGrp="1"/>
          </p:cNvSpPr>
          <p:nvPr>
            <p:ph type="sldNum" sz="quarter" idx="12"/>
          </p:nvPr>
        </p:nvSpPr>
        <p:spPr/>
        <p:txBody>
          <a:bodyPr/>
          <a:lstStyle/>
          <a:p>
            <a:fld id="{85675180-FDDB-4F1A-BB39-939471CD0D46}" type="slidenum">
              <a:rPr lang="en-GB" smtClean="0"/>
              <a:t>‹#›</a:t>
            </a:fld>
            <a:endParaRPr lang="en-GB"/>
          </a:p>
        </p:txBody>
      </p:sp>
    </p:spTree>
    <p:extLst>
      <p:ext uri="{BB962C8B-B14F-4D97-AF65-F5344CB8AC3E}">
        <p14:creationId xmlns:p14="http://schemas.microsoft.com/office/powerpoint/2010/main" val="4999651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a:spLocks/>
            </p:cNvSpPr>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9" name="Freeform 10">
              <a:extLst>
                <a:ext uri="{FF2B5EF4-FFF2-40B4-BE49-F238E27FC236}">
                  <a16:creationId xmlns:a16="http://schemas.microsoft.com/office/drawing/2014/main" id="{8B1E8DB8-017D-454E-849F-EE5742849FD4}"/>
                </a:ext>
              </a:extLst>
            </p:cNvPr>
            <p:cNvSpPr>
              <a:spLocks/>
            </p:cNvSpPr>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0" name="Freeform 15">
              <a:extLst>
                <a:ext uri="{FF2B5EF4-FFF2-40B4-BE49-F238E27FC236}">
                  <a16:creationId xmlns:a16="http://schemas.microsoft.com/office/drawing/2014/main" id="{16D80E5D-5099-41C4-A80A-1B1538C382FC}"/>
                </a:ext>
              </a:extLst>
            </p:cNvPr>
            <p:cNvSpPr>
              <a:spLocks/>
            </p:cNvSpPr>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8">
              <a:extLst>
                <a:ext uri="{FF2B5EF4-FFF2-40B4-BE49-F238E27FC236}">
                  <a16:creationId xmlns:a16="http://schemas.microsoft.com/office/drawing/2014/main" id="{947751E1-E2F4-467E-B547-3BD4BAB7F560}"/>
                </a:ext>
              </a:extLst>
            </p:cNvPr>
            <p:cNvSpPr>
              <a:spLocks/>
            </p:cNvSpPr>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9">
              <a:extLst>
                <a:ext uri="{FF2B5EF4-FFF2-40B4-BE49-F238E27FC236}">
                  <a16:creationId xmlns:a16="http://schemas.microsoft.com/office/drawing/2014/main" id="{55D8869B-B701-4268-9856-876345C8AE3F}"/>
                </a:ext>
              </a:extLst>
            </p:cNvPr>
            <p:cNvSpPr>
              <a:spLocks/>
            </p:cNvSpPr>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20">
              <a:extLst>
                <a:ext uri="{FF2B5EF4-FFF2-40B4-BE49-F238E27FC236}">
                  <a16:creationId xmlns:a16="http://schemas.microsoft.com/office/drawing/2014/main" id="{A25CA59C-849F-4CE4-A9B0-293F98DE2C7C}"/>
                </a:ext>
              </a:extLst>
            </p:cNvPr>
            <p:cNvSpPr>
              <a:spLocks/>
            </p:cNvSpPr>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22">
              <a:extLst>
                <a:ext uri="{FF2B5EF4-FFF2-40B4-BE49-F238E27FC236}">
                  <a16:creationId xmlns:a16="http://schemas.microsoft.com/office/drawing/2014/main" id="{FE000DB1-AAA1-4BFF-8F14-53624C2F9E0B}"/>
                </a:ext>
              </a:extLst>
            </p:cNvPr>
            <p:cNvSpPr>
              <a:spLocks/>
            </p:cNvSpPr>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3">
              <a:extLst>
                <a:ext uri="{FF2B5EF4-FFF2-40B4-BE49-F238E27FC236}">
                  <a16:creationId xmlns:a16="http://schemas.microsoft.com/office/drawing/2014/main" id="{5EEFBC14-7E5B-47B2-B5E3-E90991F89191}"/>
                </a:ext>
              </a:extLst>
            </p:cNvPr>
            <p:cNvSpPr>
              <a:spLocks/>
            </p:cNvSpPr>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6">
              <a:extLst>
                <a:ext uri="{FF2B5EF4-FFF2-40B4-BE49-F238E27FC236}">
                  <a16:creationId xmlns:a16="http://schemas.microsoft.com/office/drawing/2014/main" id="{00AFF6E4-A34A-4FD3-8C57-BB96114822D1}"/>
                </a:ext>
              </a:extLst>
            </p:cNvPr>
            <p:cNvSpPr>
              <a:spLocks/>
            </p:cNvSpPr>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7">
              <a:extLst>
                <a:ext uri="{FF2B5EF4-FFF2-40B4-BE49-F238E27FC236}">
                  <a16:creationId xmlns:a16="http://schemas.microsoft.com/office/drawing/2014/main" id="{C63A8474-C075-4441-A0B3-52286EA50093}"/>
                </a:ext>
              </a:extLst>
            </p:cNvPr>
            <p:cNvSpPr>
              <a:spLocks/>
            </p:cNvSpPr>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8">
              <a:extLst>
                <a:ext uri="{FF2B5EF4-FFF2-40B4-BE49-F238E27FC236}">
                  <a16:creationId xmlns:a16="http://schemas.microsoft.com/office/drawing/2014/main" id="{35DA4698-A2ED-4512-8887-F12D3F14372A}"/>
                </a:ext>
              </a:extLst>
            </p:cNvPr>
            <p:cNvSpPr>
              <a:spLocks/>
            </p:cNvSpPr>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30">
              <a:extLst>
                <a:ext uri="{FF2B5EF4-FFF2-40B4-BE49-F238E27FC236}">
                  <a16:creationId xmlns:a16="http://schemas.microsoft.com/office/drawing/2014/main" id="{3358E118-D590-4E50-B21C-6CDAA1CCAFCB}"/>
                </a:ext>
              </a:extLst>
            </p:cNvPr>
            <p:cNvSpPr>
              <a:spLocks/>
            </p:cNvSpPr>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43">
              <a:extLst>
                <a:ext uri="{FF2B5EF4-FFF2-40B4-BE49-F238E27FC236}">
                  <a16:creationId xmlns:a16="http://schemas.microsoft.com/office/drawing/2014/main" id="{F1EE889E-60FF-423F-ADCB-6CBEE853A040}"/>
                </a:ext>
              </a:extLst>
            </p:cNvPr>
            <p:cNvSpPr>
              <a:spLocks/>
            </p:cNvSpPr>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51">
              <a:extLst>
                <a:ext uri="{FF2B5EF4-FFF2-40B4-BE49-F238E27FC236}">
                  <a16:creationId xmlns:a16="http://schemas.microsoft.com/office/drawing/2014/main" id="{A4AA0634-0A7C-4A35-8EB7-775200F129FD}"/>
                </a:ext>
              </a:extLst>
            </p:cNvPr>
            <p:cNvSpPr>
              <a:spLocks/>
            </p:cNvSpPr>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52">
              <a:extLst>
                <a:ext uri="{FF2B5EF4-FFF2-40B4-BE49-F238E27FC236}">
                  <a16:creationId xmlns:a16="http://schemas.microsoft.com/office/drawing/2014/main" id="{EBA21558-CAC3-445C-8882-5D4A0C6D2A0E}"/>
                </a:ext>
              </a:extLst>
            </p:cNvPr>
            <p:cNvSpPr>
              <a:spLocks/>
            </p:cNvSpPr>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3">
              <a:extLst>
                <a:ext uri="{FF2B5EF4-FFF2-40B4-BE49-F238E27FC236}">
                  <a16:creationId xmlns:a16="http://schemas.microsoft.com/office/drawing/2014/main" id="{2E9415F1-5D31-4C25-9E26-203EEF500877}"/>
                </a:ext>
              </a:extLst>
            </p:cNvPr>
            <p:cNvSpPr>
              <a:spLocks/>
            </p:cNvSpPr>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4">
              <a:extLst>
                <a:ext uri="{FF2B5EF4-FFF2-40B4-BE49-F238E27FC236}">
                  <a16:creationId xmlns:a16="http://schemas.microsoft.com/office/drawing/2014/main" id="{622FC1F6-879A-45BA-8752-08020C39CE29}"/>
                </a:ext>
              </a:extLst>
            </p:cNvPr>
            <p:cNvSpPr>
              <a:spLocks/>
            </p:cNvSpPr>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5">
              <a:extLst>
                <a:ext uri="{FF2B5EF4-FFF2-40B4-BE49-F238E27FC236}">
                  <a16:creationId xmlns:a16="http://schemas.microsoft.com/office/drawing/2014/main" id="{BA09826C-58E2-48C5-9666-333326C2CA44}"/>
                </a:ext>
              </a:extLst>
            </p:cNvPr>
            <p:cNvSpPr>
              <a:spLocks/>
            </p:cNvSpPr>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6">
              <a:extLst>
                <a:ext uri="{FF2B5EF4-FFF2-40B4-BE49-F238E27FC236}">
                  <a16:creationId xmlns:a16="http://schemas.microsoft.com/office/drawing/2014/main" id="{A6D3555F-4EA1-4EA7-9D08-2D75CE51927B}"/>
                </a:ext>
              </a:extLst>
            </p:cNvPr>
            <p:cNvSpPr>
              <a:spLocks/>
            </p:cNvSpPr>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7">
              <a:extLst>
                <a:ext uri="{FF2B5EF4-FFF2-40B4-BE49-F238E27FC236}">
                  <a16:creationId xmlns:a16="http://schemas.microsoft.com/office/drawing/2014/main" id="{60FA20E8-EDAA-4310-B870-97807901AC18}"/>
                </a:ext>
              </a:extLst>
            </p:cNvPr>
            <p:cNvSpPr>
              <a:spLocks/>
            </p:cNvSpPr>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9">
              <a:extLst>
                <a:ext uri="{FF2B5EF4-FFF2-40B4-BE49-F238E27FC236}">
                  <a16:creationId xmlns:a16="http://schemas.microsoft.com/office/drawing/2014/main" id="{F5552AA2-C2AB-4D59-B6EF-E8E5EE110E52}"/>
                </a:ext>
              </a:extLst>
            </p:cNvPr>
            <p:cNvSpPr>
              <a:spLocks/>
            </p:cNvSpPr>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60">
              <a:extLst>
                <a:ext uri="{FF2B5EF4-FFF2-40B4-BE49-F238E27FC236}">
                  <a16:creationId xmlns:a16="http://schemas.microsoft.com/office/drawing/2014/main" id="{0BA267D0-8F6B-4803-B948-70E29B4587EB}"/>
                </a:ext>
              </a:extLst>
            </p:cNvPr>
            <p:cNvSpPr>
              <a:spLocks/>
            </p:cNvSpPr>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61">
              <a:extLst>
                <a:ext uri="{FF2B5EF4-FFF2-40B4-BE49-F238E27FC236}">
                  <a16:creationId xmlns:a16="http://schemas.microsoft.com/office/drawing/2014/main" id="{86E372A3-B9F4-4FEE-8B96-D9AD879E214E}"/>
                </a:ext>
              </a:extLst>
            </p:cNvPr>
            <p:cNvSpPr>
              <a:spLocks/>
            </p:cNvSpPr>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5">
              <a:extLst>
                <a:ext uri="{FF2B5EF4-FFF2-40B4-BE49-F238E27FC236}">
                  <a16:creationId xmlns:a16="http://schemas.microsoft.com/office/drawing/2014/main" id="{FF0C4564-5DA6-4224-A8B7-85CE1323DE8F}"/>
                </a:ext>
              </a:extLst>
            </p:cNvPr>
            <p:cNvSpPr>
              <a:spLocks/>
            </p:cNvSpPr>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
              <a:extLst>
                <a:ext uri="{FF2B5EF4-FFF2-40B4-BE49-F238E27FC236}">
                  <a16:creationId xmlns:a16="http://schemas.microsoft.com/office/drawing/2014/main" id="{19F31D0D-C43D-4BB0-A13C-9524B84117D4}"/>
                </a:ext>
              </a:extLst>
            </p:cNvPr>
            <p:cNvSpPr>
              <a:spLocks/>
            </p:cNvSpPr>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7">
              <a:extLst>
                <a:ext uri="{FF2B5EF4-FFF2-40B4-BE49-F238E27FC236}">
                  <a16:creationId xmlns:a16="http://schemas.microsoft.com/office/drawing/2014/main" id="{6B32FB03-B0FE-4731-BE41-C59AFB49FBF5}"/>
                </a:ext>
              </a:extLst>
            </p:cNvPr>
            <p:cNvSpPr>
              <a:spLocks/>
            </p:cNvSpPr>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8">
              <a:extLst>
                <a:ext uri="{FF2B5EF4-FFF2-40B4-BE49-F238E27FC236}">
                  <a16:creationId xmlns:a16="http://schemas.microsoft.com/office/drawing/2014/main" id="{BDD5B6F0-1E17-4DCD-AE5F-ED8C48892FEF}"/>
                </a:ext>
              </a:extLst>
            </p:cNvPr>
            <p:cNvSpPr>
              <a:spLocks/>
            </p:cNvSpPr>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9">
              <a:extLst>
                <a:ext uri="{FF2B5EF4-FFF2-40B4-BE49-F238E27FC236}">
                  <a16:creationId xmlns:a16="http://schemas.microsoft.com/office/drawing/2014/main" id="{0290BE17-E89B-4AF9-B3F6-AF4884D52467}"/>
                </a:ext>
              </a:extLst>
            </p:cNvPr>
            <p:cNvSpPr>
              <a:spLocks/>
            </p:cNvSpPr>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11">
              <a:extLst>
                <a:ext uri="{FF2B5EF4-FFF2-40B4-BE49-F238E27FC236}">
                  <a16:creationId xmlns:a16="http://schemas.microsoft.com/office/drawing/2014/main" id="{85F63089-F77F-4F02-8417-AAC1847FBCA7}"/>
                </a:ext>
              </a:extLst>
            </p:cNvPr>
            <p:cNvSpPr>
              <a:spLocks/>
            </p:cNvSpPr>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12">
              <a:extLst>
                <a:ext uri="{FF2B5EF4-FFF2-40B4-BE49-F238E27FC236}">
                  <a16:creationId xmlns:a16="http://schemas.microsoft.com/office/drawing/2014/main" id="{7B01CD5E-570F-4CBF-9904-94F30D928C54}"/>
                </a:ext>
              </a:extLst>
            </p:cNvPr>
            <p:cNvSpPr>
              <a:spLocks/>
            </p:cNvSpPr>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3">
              <a:extLst>
                <a:ext uri="{FF2B5EF4-FFF2-40B4-BE49-F238E27FC236}">
                  <a16:creationId xmlns:a16="http://schemas.microsoft.com/office/drawing/2014/main" id="{7EE6A672-2915-4B03-99A9-9364D5F1521E}"/>
                </a:ext>
              </a:extLst>
            </p:cNvPr>
            <p:cNvSpPr>
              <a:spLocks/>
            </p:cNvSpPr>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4">
              <a:extLst>
                <a:ext uri="{FF2B5EF4-FFF2-40B4-BE49-F238E27FC236}">
                  <a16:creationId xmlns:a16="http://schemas.microsoft.com/office/drawing/2014/main" id="{2136B643-14E1-443A-BC1C-06ADAE65C30F}"/>
                </a:ext>
              </a:extLst>
            </p:cNvPr>
            <p:cNvSpPr>
              <a:spLocks/>
            </p:cNvSpPr>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6">
              <a:extLst>
                <a:ext uri="{FF2B5EF4-FFF2-40B4-BE49-F238E27FC236}">
                  <a16:creationId xmlns:a16="http://schemas.microsoft.com/office/drawing/2014/main" id="{867FA393-4F37-4E1A-870B-F96775FAB7E8}"/>
                </a:ext>
              </a:extLst>
            </p:cNvPr>
            <p:cNvSpPr>
              <a:spLocks/>
            </p:cNvSpPr>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7">
              <a:extLst>
                <a:ext uri="{FF2B5EF4-FFF2-40B4-BE49-F238E27FC236}">
                  <a16:creationId xmlns:a16="http://schemas.microsoft.com/office/drawing/2014/main" id="{E225A1BE-FAD2-4764-A7E4-A6DA07D0573B}"/>
                </a:ext>
              </a:extLst>
            </p:cNvPr>
            <p:cNvSpPr>
              <a:spLocks/>
            </p:cNvSpPr>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21">
              <a:extLst>
                <a:ext uri="{FF2B5EF4-FFF2-40B4-BE49-F238E27FC236}">
                  <a16:creationId xmlns:a16="http://schemas.microsoft.com/office/drawing/2014/main" id="{25D65388-C7E0-4C07-822A-03C5009C6D1E}"/>
                </a:ext>
              </a:extLst>
            </p:cNvPr>
            <p:cNvSpPr>
              <a:spLocks/>
            </p:cNvSpPr>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25">
              <a:extLst>
                <a:ext uri="{FF2B5EF4-FFF2-40B4-BE49-F238E27FC236}">
                  <a16:creationId xmlns:a16="http://schemas.microsoft.com/office/drawing/2014/main" id="{E1D79822-C494-449C-B439-F437DAD4F218}"/>
                </a:ext>
              </a:extLst>
            </p:cNvPr>
            <p:cNvSpPr>
              <a:spLocks/>
            </p:cNvSpPr>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9">
              <a:extLst>
                <a:ext uri="{FF2B5EF4-FFF2-40B4-BE49-F238E27FC236}">
                  <a16:creationId xmlns:a16="http://schemas.microsoft.com/office/drawing/2014/main" id="{CDB324E5-E8D9-40E3-BAB4-1F87E67E4F46}"/>
                </a:ext>
              </a:extLst>
            </p:cNvPr>
            <p:cNvSpPr>
              <a:spLocks/>
            </p:cNvSpPr>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31">
              <a:extLst>
                <a:ext uri="{FF2B5EF4-FFF2-40B4-BE49-F238E27FC236}">
                  <a16:creationId xmlns:a16="http://schemas.microsoft.com/office/drawing/2014/main" id="{15404AB3-12EB-462E-85A2-AF4A7E91D729}"/>
                </a:ext>
              </a:extLst>
            </p:cNvPr>
            <p:cNvSpPr>
              <a:spLocks/>
            </p:cNvSpPr>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32">
              <a:extLst>
                <a:ext uri="{FF2B5EF4-FFF2-40B4-BE49-F238E27FC236}">
                  <a16:creationId xmlns:a16="http://schemas.microsoft.com/office/drawing/2014/main" id="{228021CB-53B3-4BCC-A14C-0B6951FC971F}"/>
                </a:ext>
              </a:extLst>
            </p:cNvPr>
            <p:cNvSpPr>
              <a:spLocks/>
            </p:cNvSpPr>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3">
              <a:extLst>
                <a:ext uri="{FF2B5EF4-FFF2-40B4-BE49-F238E27FC236}">
                  <a16:creationId xmlns:a16="http://schemas.microsoft.com/office/drawing/2014/main" id="{B353D0BC-00A6-4EA4-9311-9FCB88CC2021}"/>
                </a:ext>
              </a:extLst>
            </p:cNvPr>
            <p:cNvSpPr>
              <a:spLocks/>
            </p:cNvSpPr>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4">
              <a:extLst>
                <a:ext uri="{FF2B5EF4-FFF2-40B4-BE49-F238E27FC236}">
                  <a16:creationId xmlns:a16="http://schemas.microsoft.com/office/drawing/2014/main" id="{0E001FD3-6EDD-47A3-9916-826E1595DAB3}"/>
                </a:ext>
              </a:extLst>
            </p:cNvPr>
            <p:cNvSpPr>
              <a:spLocks/>
            </p:cNvSpPr>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5">
              <a:extLst>
                <a:ext uri="{FF2B5EF4-FFF2-40B4-BE49-F238E27FC236}">
                  <a16:creationId xmlns:a16="http://schemas.microsoft.com/office/drawing/2014/main" id="{FE214D5B-D151-4E09-A01E-BEAAF9C679ED}"/>
                </a:ext>
              </a:extLst>
            </p:cNvPr>
            <p:cNvSpPr>
              <a:spLocks/>
            </p:cNvSpPr>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6">
              <a:extLst>
                <a:ext uri="{FF2B5EF4-FFF2-40B4-BE49-F238E27FC236}">
                  <a16:creationId xmlns:a16="http://schemas.microsoft.com/office/drawing/2014/main" id="{3024EF13-0A45-49DD-B0F4-FA3A5169EFFE}"/>
                </a:ext>
              </a:extLst>
            </p:cNvPr>
            <p:cNvSpPr>
              <a:spLocks/>
            </p:cNvSpPr>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7">
              <a:extLst>
                <a:ext uri="{FF2B5EF4-FFF2-40B4-BE49-F238E27FC236}">
                  <a16:creationId xmlns:a16="http://schemas.microsoft.com/office/drawing/2014/main" id="{95E0BDAE-48A7-4752-A150-74DA4BAE5E4B}"/>
                </a:ext>
              </a:extLst>
            </p:cNvPr>
            <p:cNvSpPr>
              <a:spLocks/>
            </p:cNvSpPr>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8">
              <a:extLst>
                <a:ext uri="{FF2B5EF4-FFF2-40B4-BE49-F238E27FC236}">
                  <a16:creationId xmlns:a16="http://schemas.microsoft.com/office/drawing/2014/main" id="{DE128EDB-3179-4F47-8B37-BEDE3B82FFC7}"/>
                </a:ext>
              </a:extLst>
            </p:cNvPr>
            <p:cNvSpPr>
              <a:spLocks/>
            </p:cNvSpPr>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9">
              <a:extLst>
                <a:ext uri="{FF2B5EF4-FFF2-40B4-BE49-F238E27FC236}">
                  <a16:creationId xmlns:a16="http://schemas.microsoft.com/office/drawing/2014/main" id="{E09CDD49-7B7B-42C0-A09E-6CFB3CDFF6A1}"/>
                </a:ext>
              </a:extLst>
            </p:cNvPr>
            <p:cNvSpPr>
              <a:spLocks/>
            </p:cNvSpPr>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40">
              <a:extLst>
                <a:ext uri="{FF2B5EF4-FFF2-40B4-BE49-F238E27FC236}">
                  <a16:creationId xmlns:a16="http://schemas.microsoft.com/office/drawing/2014/main" id="{93C5D839-4CD5-4165-9091-7D9B92CDC1D2}"/>
                </a:ext>
              </a:extLst>
            </p:cNvPr>
            <p:cNvSpPr>
              <a:spLocks/>
            </p:cNvSpPr>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41">
              <a:extLst>
                <a:ext uri="{FF2B5EF4-FFF2-40B4-BE49-F238E27FC236}">
                  <a16:creationId xmlns:a16="http://schemas.microsoft.com/office/drawing/2014/main" id="{3C7F638A-BB6D-4B24-A7F9-03BF8087459B}"/>
                </a:ext>
              </a:extLst>
            </p:cNvPr>
            <p:cNvSpPr>
              <a:spLocks/>
            </p:cNvSpPr>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2">
              <a:extLst>
                <a:ext uri="{FF2B5EF4-FFF2-40B4-BE49-F238E27FC236}">
                  <a16:creationId xmlns:a16="http://schemas.microsoft.com/office/drawing/2014/main" id="{5B59DB64-329B-45EA-8A67-4213A886B5B2}"/>
                </a:ext>
              </a:extLst>
            </p:cNvPr>
            <p:cNvSpPr>
              <a:spLocks/>
            </p:cNvSpPr>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4">
              <a:extLst>
                <a:ext uri="{FF2B5EF4-FFF2-40B4-BE49-F238E27FC236}">
                  <a16:creationId xmlns:a16="http://schemas.microsoft.com/office/drawing/2014/main" id="{D8DAB003-6484-4D1D-85AE-93FA09BC5EF5}"/>
                </a:ext>
              </a:extLst>
            </p:cNvPr>
            <p:cNvSpPr>
              <a:spLocks/>
            </p:cNvSpPr>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5">
              <a:extLst>
                <a:ext uri="{FF2B5EF4-FFF2-40B4-BE49-F238E27FC236}">
                  <a16:creationId xmlns:a16="http://schemas.microsoft.com/office/drawing/2014/main" id="{D49280A1-ACA8-4CD6-9012-AF12660F07E4}"/>
                </a:ext>
              </a:extLst>
            </p:cNvPr>
            <p:cNvSpPr>
              <a:spLocks/>
            </p:cNvSpPr>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6">
              <a:extLst>
                <a:ext uri="{FF2B5EF4-FFF2-40B4-BE49-F238E27FC236}">
                  <a16:creationId xmlns:a16="http://schemas.microsoft.com/office/drawing/2014/main" id="{C03EAE8C-6089-40E5-9361-2E266A1EEBA3}"/>
                </a:ext>
              </a:extLst>
            </p:cNvPr>
            <p:cNvSpPr>
              <a:spLocks/>
            </p:cNvSpPr>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7">
              <a:extLst>
                <a:ext uri="{FF2B5EF4-FFF2-40B4-BE49-F238E27FC236}">
                  <a16:creationId xmlns:a16="http://schemas.microsoft.com/office/drawing/2014/main" id="{02E3A077-F087-4E14-A13E-4E9D4369B1F6}"/>
                </a:ext>
              </a:extLst>
            </p:cNvPr>
            <p:cNvSpPr>
              <a:spLocks/>
            </p:cNvSpPr>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8">
              <a:extLst>
                <a:ext uri="{FF2B5EF4-FFF2-40B4-BE49-F238E27FC236}">
                  <a16:creationId xmlns:a16="http://schemas.microsoft.com/office/drawing/2014/main" id="{7CE4FAAA-45E7-4C86-B59A-F284B79EFD23}"/>
                </a:ext>
              </a:extLst>
            </p:cNvPr>
            <p:cNvSpPr>
              <a:spLocks/>
            </p:cNvSpPr>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9">
              <a:extLst>
                <a:ext uri="{FF2B5EF4-FFF2-40B4-BE49-F238E27FC236}">
                  <a16:creationId xmlns:a16="http://schemas.microsoft.com/office/drawing/2014/main" id="{E2689B62-CCA1-4EE5-B622-FBA516868916}"/>
                </a:ext>
              </a:extLst>
            </p:cNvPr>
            <p:cNvSpPr>
              <a:spLocks/>
            </p:cNvSpPr>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8">
              <a:extLst>
                <a:ext uri="{FF2B5EF4-FFF2-40B4-BE49-F238E27FC236}">
                  <a16:creationId xmlns:a16="http://schemas.microsoft.com/office/drawing/2014/main" id="{113638EE-3BCF-4315-A329-3C6766A3890B}"/>
                </a:ext>
              </a:extLst>
            </p:cNvPr>
            <p:cNvSpPr>
              <a:spLocks/>
            </p:cNvSpPr>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106">
              <a:extLst>
                <a:ext uri="{FF2B5EF4-FFF2-40B4-BE49-F238E27FC236}">
                  <a16:creationId xmlns:a16="http://schemas.microsoft.com/office/drawing/2014/main" id="{4FB36B8F-335B-40F2-83BB-C2B2689DC2E9}"/>
                </a:ext>
              </a:extLst>
            </p:cNvPr>
            <p:cNvSpPr>
              <a:spLocks/>
            </p:cNvSpPr>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B5898F52-2787-4BA2-BBBC-9395E9F86D50}" type="datetimeFigureOut">
              <a:rPr lang="en-US" smtClean="0"/>
              <a:pPr/>
              <a:t>2/28/2024</a:t>
            </a:fld>
            <a:endParaRPr lang="en-US" dirty="0"/>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endParaRPr lang="en-US" dirty="0"/>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4C8B8A27-DF03-4546-BA93-21C967D57E5C}" type="slidenum">
              <a:rPr lang="en-US" smtClean="0"/>
              <a:pPr/>
              <a:t>‹#›</a:t>
            </a:fld>
            <a:endParaRPr lang="en-US"/>
          </a:p>
        </p:txBody>
      </p:sp>
    </p:spTree>
    <p:extLst>
      <p:ext uri="{BB962C8B-B14F-4D97-AF65-F5344CB8AC3E}">
        <p14:creationId xmlns:p14="http://schemas.microsoft.com/office/powerpoint/2010/main" val="48695482"/>
      </p:ext>
    </p:extLst>
  </p:cSld>
  <p:clrMap bg1="lt1" tx1="dk1" bg2="lt2" tx2="dk2" accent1="accent1" accent2="accent2" accent3="accent3" accent4="accent4" accent5="accent5" accent6="accent6" hlink="hlink" folHlink="folHlink"/>
  <p:sldLayoutIdLst>
    <p:sldLayoutId id="2147483717" r:id="rId1"/>
    <p:sldLayoutId id="2147483718" r:id="rId2"/>
    <p:sldLayoutId id="2147483719" r:id="rId3"/>
    <p:sldLayoutId id="2147483720" r:id="rId4"/>
    <p:sldLayoutId id="2147483721" r:id="rId5"/>
    <p:sldLayoutId id="2147483715" r:id="rId6"/>
    <p:sldLayoutId id="2147483711" r:id="rId7"/>
    <p:sldLayoutId id="2147483712" r:id="rId8"/>
    <p:sldLayoutId id="2147483713" r:id="rId9"/>
    <p:sldLayoutId id="2147483714" r:id="rId10"/>
    <p:sldLayoutId id="2147483716" r:id="rId11"/>
  </p:sldLayoutIdLst>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BCC32B2-08B2-4042-B91D-965A24740D7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62FE2C-4B14-401C-8D1D-3504996D655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EAEE60-AC08-435D-87C0-73AB167E94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A37BFE-F6B9-47A4-84B2-D98DB3619712}" type="datetimeFigureOut">
              <a:rPr lang="en-GB" smtClean="0"/>
              <a:t>28/02/2024</a:t>
            </a:fld>
            <a:endParaRPr lang="en-GB"/>
          </a:p>
        </p:txBody>
      </p:sp>
      <p:sp>
        <p:nvSpPr>
          <p:cNvPr id="5" name="Footer Placeholder 4">
            <a:extLst>
              <a:ext uri="{FF2B5EF4-FFF2-40B4-BE49-F238E27FC236}">
                <a16:creationId xmlns:a16="http://schemas.microsoft.com/office/drawing/2014/main" id="{A6C391E9-BE63-4D6E-9FAB-203FCBBF545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ECD62AD-7E37-4EDD-8C2F-EFE3CF3C683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5675180-FDDB-4F1A-BB39-939471CD0D46}" type="slidenum">
              <a:rPr lang="en-GB" smtClean="0"/>
              <a:t>‹#›</a:t>
            </a:fld>
            <a:endParaRPr lang="en-GB"/>
          </a:p>
        </p:txBody>
      </p:sp>
    </p:spTree>
    <p:extLst>
      <p:ext uri="{BB962C8B-B14F-4D97-AF65-F5344CB8AC3E}">
        <p14:creationId xmlns:p14="http://schemas.microsoft.com/office/powerpoint/2010/main" val="2086241743"/>
      </p:ext>
    </p:extLst>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hyperlink" Target="https://www.npcc.police.uk/SysSiteAssets/media/downloads/publications/publications-log/local-policing-coordination-committee/2023/national-guidance-2023-final.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u2LFLu91Unk?feature=oembed" TargetMode="External"/><Relationship Id="rId4" Type="http://schemas.openxmlformats.org/officeDocument/2006/relationships/image" Target="../media/image31.jpeg"/></Relationships>
</file>

<file path=ppt/slides/_rels/slide27.xml.rels><?xml version="1.0" encoding="UTF-8" standalone="yes"?>
<Relationships xmlns="http://schemas.openxmlformats.org/package/2006/relationships"><Relationship Id="rId3" Type="http://schemas.openxmlformats.org/officeDocument/2006/relationships/hyperlink" Target="https://www.college.police.uk/app/investigation/investigation-introduction?highlight=PIP"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10"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1"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2"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3"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4"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5"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6"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7"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8"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19"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0"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1"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2"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3"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4"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5"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6"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4"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5"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6"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7"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8"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9"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0"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1"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2"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3"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4"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5"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6"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7"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8"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49"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0"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1"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2"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3"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4"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5"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6"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7"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8"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59"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0"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1"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2"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3"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4"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5"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66"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68" name="Rectangle 67">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Rectangle 69">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49351C4-9D5C-4F06-BF7A-C9690EFD71C1}"/>
              </a:ext>
            </a:extLst>
          </p:cNvPr>
          <p:cNvPicPr>
            <a:picLocks noChangeAspect="1"/>
          </p:cNvPicPr>
          <p:nvPr/>
        </p:nvPicPr>
        <p:blipFill rotWithShape="1">
          <a:blip r:embed="rId2">
            <a:alphaModFix amt="60000"/>
          </a:blip>
          <a:srcRect l="13562" r="35031" b="-1"/>
          <a:stretch/>
        </p:blipFill>
        <p:spPr>
          <a:xfrm>
            <a:off x="-1" y="1"/>
            <a:ext cx="5295331" cy="6875834"/>
          </a:xfrm>
          <a:prstGeom prst="rect">
            <a:avLst/>
          </a:prstGeom>
        </p:spPr>
      </p:pic>
      <p:sp>
        <p:nvSpPr>
          <p:cNvPr id="2" name="Title 1">
            <a:extLst>
              <a:ext uri="{FF2B5EF4-FFF2-40B4-BE49-F238E27FC236}">
                <a16:creationId xmlns:a16="http://schemas.microsoft.com/office/drawing/2014/main" id="{EF5748C8-2D13-46C1-B7B4-9D3D1060B5AE}"/>
              </a:ext>
            </a:extLst>
          </p:cNvPr>
          <p:cNvSpPr>
            <a:spLocks noGrp="1"/>
          </p:cNvSpPr>
          <p:nvPr>
            <p:ph type="ctrTitle"/>
          </p:nvPr>
        </p:nvSpPr>
        <p:spPr>
          <a:xfrm>
            <a:off x="591674" y="1395699"/>
            <a:ext cx="4223965" cy="4111831"/>
          </a:xfrm>
        </p:spPr>
        <p:txBody>
          <a:bodyPr vert="horz" lIns="91440" tIns="45720" rIns="91440" bIns="45720" rtlCol="0" anchor="ctr">
            <a:normAutofit/>
          </a:bodyPr>
          <a:lstStyle/>
          <a:p>
            <a:r>
              <a:rPr lang="en-US" sz="4000" kern="1200">
                <a:solidFill>
                  <a:srgbClr val="FFFFFF"/>
                </a:solidFill>
                <a:latin typeface="+mj-lt"/>
                <a:ea typeface="+mj-ea"/>
                <a:cs typeface="+mj-cs"/>
              </a:rPr>
              <a:t>Evidence Based Policing</a:t>
            </a:r>
          </a:p>
        </p:txBody>
      </p:sp>
      <p:sp>
        <p:nvSpPr>
          <p:cNvPr id="3" name="Subtitle 2">
            <a:extLst>
              <a:ext uri="{FF2B5EF4-FFF2-40B4-BE49-F238E27FC236}">
                <a16:creationId xmlns:a16="http://schemas.microsoft.com/office/drawing/2014/main" id="{9241D3D1-4F60-4274-9CE5-1C061E9CD5A6}"/>
              </a:ext>
            </a:extLst>
          </p:cNvPr>
          <p:cNvSpPr>
            <a:spLocks noGrp="1"/>
          </p:cNvSpPr>
          <p:nvPr>
            <p:ph type="subTitle" idx="1"/>
          </p:nvPr>
        </p:nvSpPr>
        <p:spPr>
          <a:xfrm>
            <a:off x="6096000" y="876300"/>
            <a:ext cx="5219700" cy="5105400"/>
          </a:xfrm>
        </p:spPr>
        <p:txBody>
          <a:bodyPr vert="horz" lIns="91440" tIns="45720" rIns="91440" bIns="45720" rtlCol="0">
            <a:normAutofit/>
          </a:bodyPr>
          <a:lstStyle/>
          <a:p>
            <a:pPr indent="-228600" algn="l">
              <a:buFont typeface="Wingdings" panose="05000000000000000000" pitchFamily="2" charset="2"/>
              <a:buChar char="§"/>
            </a:pPr>
            <a:r>
              <a:rPr lang="en-US" dirty="0"/>
              <a:t>Week 5</a:t>
            </a:r>
          </a:p>
          <a:p>
            <a:pPr indent="-228600" algn="l">
              <a:buFont typeface="Wingdings" panose="05000000000000000000" pitchFamily="2" charset="2"/>
              <a:buChar char="§"/>
            </a:pPr>
            <a:r>
              <a:rPr lang="en-US" dirty="0"/>
              <a:t>What Works &amp; Crime Reduction</a:t>
            </a:r>
          </a:p>
          <a:p>
            <a:pPr algn="l"/>
            <a:endParaRPr lang="en-US" dirty="0"/>
          </a:p>
          <a:p>
            <a:pPr algn="l"/>
            <a:endParaRPr lang="en-US" dirty="0"/>
          </a:p>
        </p:txBody>
      </p:sp>
    </p:spTree>
    <p:extLst>
      <p:ext uri="{BB962C8B-B14F-4D97-AF65-F5344CB8AC3E}">
        <p14:creationId xmlns:p14="http://schemas.microsoft.com/office/powerpoint/2010/main" val="14271152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2" name="Rectangle 21">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C8FD425-8CA4-48CC-93F6-F4D612AFCA11}"/>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Recap</a:t>
            </a:r>
          </a:p>
        </p:txBody>
      </p:sp>
      <p:graphicFrame>
        <p:nvGraphicFramePr>
          <p:cNvPr id="5" name="Content Placeholder 2">
            <a:extLst>
              <a:ext uri="{FF2B5EF4-FFF2-40B4-BE49-F238E27FC236}">
                <a16:creationId xmlns:a16="http://schemas.microsoft.com/office/drawing/2014/main" id="{1FBE6B74-D168-446D-AFAB-D85E5B2CA3DB}"/>
              </a:ext>
            </a:extLst>
          </p:cNvPr>
          <p:cNvGraphicFramePr>
            <a:graphicFrameLocks noGrp="1"/>
          </p:cNvGraphicFramePr>
          <p:nvPr>
            <p:ph idx="1"/>
            <p:extLst>
              <p:ext uri="{D42A27DB-BD31-4B8C-83A1-F6EECF244321}">
                <p14:modId xmlns:p14="http://schemas.microsoft.com/office/powerpoint/2010/main" val="230689671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81659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888CA9-2946-3F7C-D762-AD5B1B496F7B}"/>
              </a:ext>
            </a:extLst>
          </p:cNvPr>
          <p:cNvSpPr>
            <a:spLocks noGrp="1"/>
          </p:cNvSpPr>
          <p:nvPr>
            <p:ph idx="1"/>
          </p:nvPr>
        </p:nvSpPr>
        <p:spPr/>
        <p:txBody>
          <a:bodyPr/>
          <a:lstStyle/>
          <a:p>
            <a:pPr marL="0" indent="0">
              <a:buNone/>
            </a:pPr>
            <a:r>
              <a:rPr lang="en-GB" dirty="0"/>
              <a:t>The Code of Practice to the Criminal Procedure and Investigations Act 1996 (CPIA)(opens an external website in the same tab) defines a criminal investigation as:</a:t>
            </a:r>
          </a:p>
          <a:p>
            <a:endParaRPr lang="en-GB" dirty="0"/>
          </a:p>
          <a:p>
            <a:pPr marL="0" indent="0" algn="ctr">
              <a:buNone/>
            </a:pPr>
            <a:r>
              <a:rPr lang="en-GB" dirty="0"/>
              <a:t>“An investigation conducted by police officers with a view to it being ascertained whether a person should be charged with an offence, or whether a person charged with an offence is guilty of it”</a:t>
            </a:r>
          </a:p>
        </p:txBody>
      </p:sp>
    </p:spTree>
    <p:extLst>
      <p:ext uri="{BB962C8B-B14F-4D97-AF65-F5344CB8AC3E}">
        <p14:creationId xmlns:p14="http://schemas.microsoft.com/office/powerpoint/2010/main" val="2571485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E13B9B-39D1-4719-CA91-3E8F84DA40DB}"/>
              </a:ext>
            </a:extLst>
          </p:cNvPr>
          <p:cNvSpPr>
            <a:spLocks noGrp="1"/>
          </p:cNvSpPr>
          <p:nvPr>
            <p:ph type="title"/>
          </p:nvPr>
        </p:nvSpPr>
        <p:spPr>
          <a:xfrm>
            <a:off x="6513788" y="365125"/>
            <a:ext cx="4840010" cy="1807305"/>
          </a:xfrm>
        </p:spPr>
        <p:txBody>
          <a:bodyPr>
            <a:normAutofit/>
          </a:bodyPr>
          <a:lstStyle/>
          <a:p>
            <a:r>
              <a:rPr lang="en-GB" dirty="0"/>
              <a:t>Investigative skills</a:t>
            </a:r>
          </a:p>
        </p:txBody>
      </p:sp>
      <p:pic>
        <p:nvPicPr>
          <p:cNvPr id="5" name="Picture 4" descr="Light bulb on yellow background with sketched light beams and cord">
            <a:extLst>
              <a:ext uri="{FF2B5EF4-FFF2-40B4-BE49-F238E27FC236}">
                <a16:creationId xmlns:a16="http://schemas.microsoft.com/office/drawing/2014/main" id="{68FD0C8E-7DA9-2962-1183-712592922E42}"/>
              </a:ext>
            </a:extLst>
          </p:cNvPr>
          <p:cNvPicPr>
            <a:picLocks noChangeAspect="1"/>
          </p:cNvPicPr>
          <p:nvPr/>
        </p:nvPicPr>
        <p:blipFill rotWithShape="1">
          <a:blip r:embed="rId2"/>
          <a:srcRect l="44703" r="445"/>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CB429032-69C4-6E76-03EA-4C372794EF98}"/>
              </a:ext>
            </a:extLst>
          </p:cNvPr>
          <p:cNvSpPr>
            <a:spLocks noGrp="1"/>
          </p:cNvSpPr>
          <p:nvPr>
            <p:ph idx="1"/>
          </p:nvPr>
        </p:nvSpPr>
        <p:spPr>
          <a:xfrm>
            <a:off x="6513788" y="2333297"/>
            <a:ext cx="4840010" cy="3843666"/>
          </a:xfrm>
        </p:spPr>
        <p:txBody>
          <a:bodyPr>
            <a:normAutofit/>
          </a:bodyPr>
          <a:lstStyle/>
          <a:p>
            <a:pPr marL="0" indent="0">
              <a:buNone/>
            </a:pPr>
            <a:r>
              <a:rPr lang="en-GB" sz="1600" dirty="0"/>
              <a:t>Investigators need to be skilled in the following areas:</a:t>
            </a:r>
          </a:p>
          <a:p>
            <a:endParaRPr lang="en-GB" sz="1600" dirty="0"/>
          </a:p>
          <a:p>
            <a:r>
              <a:rPr lang="en-GB" sz="1600" dirty="0"/>
              <a:t>the planning required to conduct an investigation and the investigative process</a:t>
            </a:r>
          </a:p>
          <a:p>
            <a:r>
              <a:rPr lang="en-GB" sz="1600" dirty="0"/>
              <a:t>decision making and how it can be improved by applying the investigative mindset</a:t>
            </a:r>
          </a:p>
          <a:p>
            <a:r>
              <a:rPr lang="en-GB" sz="1600" dirty="0"/>
              <a:t>investigative and evidential evaluation (which can assist the investigator to determine the value of material gathered during the investigation)</a:t>
            </a:r>
          </a:p>
          <a:p>
            <a:r>
              <a:rPr lang="en-GB" sz="1600" b="1" dirty="0"/>
              <a:t>creative thinking</a:t>
            </a:r>
          </a:p>
          <a:p>
            <a:r>
              <a:rPr lang="en-GB" sz="1600" dirty="0"/>
              <a:t>challenging experts</a:t>
            </a:r>
          </a:p>
          <a:p>
            <a:r>
              <a:rPr lang="en-GB" sz="1600" dirty="0"/>
              <a:t>victim and witness care</a:t>
            </a:r>
          </a:p>
        </p:txBody>
      </p:sp>
    </p:spTree>
    <p:extLst>
      <p:ext uri="{BB962C8B-B14F-4D97-AF65-F5344CB8AC3E}">
        <p14:creationId xmlns:p14="http://schemas.microsoft.com/office/powerpoint/2010/main" val="2715166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E3596DD-156A-473E-9BB3-C6A29F757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C46C4D6-C474-4E92-B52E-944C1118F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48D9228-83FC-2BC8-AD64-E3B8226710A5}"/>
              </a:ext>
            </a:extLst>
          </p:cNvPr>
          <p:cNvSpPr>
            <a:spLocks noGrp="1"/>
          </p:cNvSpPr>
          <p:nvPr>
            <p:ph type="title"/>
          </p:nvPr>
        </p:nvSpPr>
        <p:spPr>
          <a:xfrm>
            <a:off x="838201" y="643467"/>
            <a:ext cx="3888526" cy="1800526"/>
          </a:xfrm>
        </p:spPr>
        <p:txBody>
          <a:bodyPr>
            <a:normAutofit/>
          </a:bodyPr>
          <a:lstStyle/>
          <a:p>
            <a:r>
              <a:rPr lang="en-GB" dirty="0"/>
              <a:t>Critical thinking</a:t>
            </a:r>
            <a:br>
              <a:rPr lang="en-GB" dirty="0"/>
            </a:br>
            <a:endParaRPr lang="en-GB" dirty="0"/>
          </a:p>
        </p:txBody>
      </p:sp>
      <p:sp>
        <p:nvSpPr>
          <p:cNvPr id="3" name="Content Placeholder 2">
            <a:extLst>
              <a:ext uri="{FF2B5EF4-FFF2-40B4-BE49-F238E27FC236}">
                <a16:creationId xmlns:a16="http://schemas.microsoft.com/office/drawing/2014/main" id="{9B98DBAD-DF65-2171-E03A-88B945CF25C1}"/>
              </a:ext>
            </a:extLst>
          </p:cNvPr>
          <p:cNvSpPr>
            <a:spLocks noGrp="1"/>
          </p:cNvSpPr>
          <p:nvPr>
            <p:ph idx="1"/>
          </p:nvPr>
        </p:nvSpPr>
        <p:spPr>
          <a:xfrm>
            <a:off x="838201" y="2623381"/>
            <a:ext cx="3888528" cy="3553581"/>
          </a:xfrm>
        </p:spPr>
        <p:txBody>
          <a:bodyPr>
            <a:normAutofit/>
          </a:bodyPr>
          <a:lstStyle/>
          <a:p>
            <a:pPr marL="0" indent="0">
              <a:buNone/>
            </a:pPr>
            <a:r>
              <a:rPr lang="en-GB" sz="2000" dirty="0"/>
              <a:t>To help create a critical mindset it can be useful to use the 5WH rule of questioning.</a:t>
            </a:r>
          </a:p>
          <a:p>
            <a:endParaRPr lang="en-GB" sz="2000" dirty="0"/>
          </a:p>
          <a:p>
            <a:r>
              <a:rPr lang="en-GB" sz="2000" dirty="0"/>
              <a:t>What are they?</a:t>
            </a:r>
          </a:p>
        </p:txBody>
      </p:sp>
      <p:pic>
        <p:nvPicPr>
          <p:cNvPr id="7" name="Graphic 6" descr="Head with Gears">
            <a:extLst>
              <a:ext uri="{FF2B5EF4-FFF2-40B4-BE49-F238E27FC236}">
                <a16:creationId xmlns:a16="http://schemas.microsoft.com/office/drawing/2014/main" id="{FAD805A6-CFCC-E3D5-B971-C8BD092CC8A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00986" y="1069398"/>
            <a:ext cx="4747547" cy="4747547"/>
          </a:xfrm>
          <a:prstGeom prst="rect">
            <a:avLst/>
          </a:prstGeom>
        </p:spPr>
      </p:pic>
    </p:spTree>
    <p:extLst>
      <p:ext uri="{BB962C8B-B14F-4D97-AF65-F5344CB8AC3E}">
        <p14:creationId xmlns:p14="http://schemas.microsoft.com/office/powerpoint/2010/main" val="13005473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0BC0510-C171-76BA-D6BB-9BEB540939E2}"/>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5WH</a:t>
            </a:r>
          </a:p>
        </p:txBody>
      </p:sp>
      <p:graphicFrame>
        <p:nvGraphicFramePr>
          <p:cNvPr id="5" name="Content Placeholder 2">
            <a:extLst>
              <a:ext uri="{FF2B5EF4-FFF2-40B4-BE49-F238E27FC236}">
                <a16:creationId xmlns:a16="http://schemas.microsoft.com/office/drawing/2014/main" id="{C8B0CB3E-BBCF-88EE-297D-A03B3F1068AE}"/>
              </a:ext>
            </a:extLst>
          </p:cNvPr>
          <p:cNvGraphicFramePr>
            <a:graphicFrameLocks noGrp="1"/>
          </p:cNvGraphicFramePr>
          <p:nvPr>
            <p:ph idx="1"/>
            <p:extLst>
              <p:ext uri="{D42A27DB-BD31-4B8C-83A1-F6EECF244321}">
                <p14:modId xmlns:p14="http://schemas.microsoft.com/office/powerpoint/2010/main" val="310497731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354741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3" name="Rectangle 8">
            <a:extLst>
              <a:ext uri="{FF2B5EF4-FFF2-40B4-BE49-F238E27FC236}">
                <a16:creationId xmlns:a16="http://schemas.microsoft.com/office/drawing/2014/main" id="{CFB03654-F8D1-4066-85B5-5BA57499B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877B1-EB82-3CBD-1028-2E06EDC8D833}"/>
              </a:ext>
            </a:extLst>
          </p:cNvPr>
          <p:cNvSpPr>
            <a:spLocks noGrp="1"/>
          </p:cNvSpPr>
          <p:nvPr>
            <p:ph type="title"/>
          </p:nvPr>
        </p:nvSpPr>
        <p:spPr>
          <a:xfrm>
            <a:off x="1073810" y="696226"/>
            <a:ext cx="8675712" cy="981892"/>
          </a:xfrm>
        </p:spPr>
        <p:txBody>
          <a:bodyPr>
            <a:normAutofit/>
          </a:bodyPr>
          <a:lstStyle/>
          <a:p>
            <a:r>
              <a:rPr lang="en-GB"/>
              <a:t>Gathering Evidence</a:t>
            </a:r>
            <a:endParaRPr lang="en-GB" dirty="0"/>
          </a:p>
        </p:txBody>
      </p:sp>
      <p:sp>
        <p:nvSpPr>
          <p:cNvPr id="224" name="Rectangle 10">
            <a:extLst>
              <a:ext uri="{FF2B5EF4-FFF2-40B4-BE49-F238E27FC236}">
                <a16:creationId xmlns:a16="http://schemas.microsoft.com/office/drawing/2014/main" id="{7615BC76-014D-4BD0-A843-994E2D7598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0" y="1874829"/>
            <a:ext cx="12175432" cy="41148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5" name="Group 12">
            <a:extLst>
              <a:ext uri="{FF2B5EF4-FFF2-40B4-BE49-F238E27FC236}">
                <a16:creationId xmlns:a16="http://schemas.microsoft.com/office/drawing/2014/main" id="{39D2483B-7210-454A-B168-51DA3C1611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7372" y="-18787"/>
            <a:ext cx="1238945" cy="1919798"/>
            <a:chOff x="10357372" y="-18787"/>
            <a:chExt cx="1238945" cy="1919798"/>
          </a:xfrm>
        </p:grpSpPr>
        <p:sp>
          <p:nvSpPr>
            <p:cNvPr id="14" name="Freeform 57">
              <a:extLst>
                <a:ext uri="{FF2B5EF4-FFF2-40B4-BE49-F238E27FC236}">
                  <a16:creationId xmlns:a16="http://schemas.microsoft.com/office/drawing/2014/main" id="{F1142EB5-2791-4EAD-B4A2-43BECFBC5F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15372" y="140636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6" name="Freeform 78">
              <a:extLst>
                <a:ext uri="{FF2B5EF4-FFF2-40B4-BE49-F238E27FC236}">
                  <a16:creationId xmlns:a16="http://schemas.microsoft.com/office/drawing/2014/main" id="{2C8870C2-1368-48B0-A8CF-BC33DF7656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1520" y="755028"/>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79">
              <a:extLst>
                <a:ext uri="{FF2B5EF4-FFF2-40B4-BE49-F238E27FC236}">
                  <a16:creationId xmlns:a16="http://schemas.microsoft.com/office/drawing/2014/main" id="{853F9E0D-F5F9-438C-B1DC-0AA3127C41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93892" y="986073"/>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7" name="Freeform 80">
              <a:extLst>
                <a:ext uri="{FF2B5EF4-FFF2-40B4-BE49-F238E27FC236}">
                  <a16:creationId xmlns:a16="http://schemas.microsoft.com/office/drawing/2014/main" id="{B4E911B1-253E-4755-9AEC-BB1DAB8E21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8551" y="1223868"/>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83">
              <a:extLst>
                <a:ext uri="{FF2B5EF4-FFF2-40B4-BE49-F238E27FC236}">
                  <a16:creationId xmlns:a16="http://schemas.microsoft.com/office/drawing/2014/main" id="{2AF5DD4D-BF15-452D-937B-7F29FA3F28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1994" y="1699681"/>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8" name="Freeform 84">
              <a:extLst>
                <a:ext uri="{FF2B5EF4-FFF2-40B4-BE49-F238E27FC236}">
                  <a16:creationId xmlns:a16="http://schemas.microsoft.com/office/drawing/2014/main" id="{5F821C6A-EDEE-4845-92EB-367AC60023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3010" y="550442"/>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86">
              <a:extLst>
                <a:ext uri="{FF2B5EF4-FFF2-40B4-BE49-F238E27FC236}">
                  <a16:creationId xmlns:a16="http://schemas.microsoft.com/office/drawing/2014/main" id="{504AA4DA-748D-4CFF-891A-5C8861EC49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2979" y="2044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9" name="Freeform 89">
              <a:extLst>
                <a:ext uri="{FF2B5EF4-FFF2-40B4-BE49-F238E27FC236}">
                  <a16:creationId xmlns:a16="http://schemas.microsoft.com/office/drawing/2014/main" id="{7CC3A8FA-D5F6-4A96-9B55-4479C1717A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782" y="148733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06">
              <a:extLst>
                <a:ext uri="{FF2B5EF4-FFF2-40B4-BE49-F238E27FC236}">
                  <a16:creationId xmlns:a16="http://schemas.microsoft.com/office/drawing/2014/main" id="{26E1DC3C-522F-46BF-9C95-475001763F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8678" y="5991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0" name="Freeform 107">
              <a:extLst>
                <a:ext uri="{FF2B5EF4-FFF2-40B4-BE49-F238E27FC236}">
                  <a16:creationId xmlns:a16="http://schemas.microsoft.com/office/drawing/2014/main" id="{F7CDF92D-312E-42AB-960E-637D404934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20666" y="124026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8">
              <a:extLst>
                <a:ext uri="{FF2B5EF4-FFF2-40B4-BE49-F238E27FC236}">
                  <a16:creationId xmlns:a16="http://schemas.microsoft.com/office/drawing/2014/main" id="{918FE320-F6B2-4BDB-95D8-DFD3B2B34F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6349" y="1208992"/>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1" name="Freeform 109">
              <a:extLst>
                <a:ext uri="{FF2B5EF4-FFF2-40B4-BE49-F238E27FC236}">
                  <a16:creationId xmlns:a16="http://schemas.microsoft.com/office/drawing/2014/main" id="{B90769B0-46E9-4B76-96A9-A247A0DF3D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546" y="171031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10">
              <a:extLst>
                <a:ext uri="{FF2B5EF4-FFF2-40B4-BE49-F238E27FC236}">
                  <a16:creationId xmlns:a16="http://schemas.microsoft.com/office/drawing/2014/main" id="{C0CC5855-0620-41C7-AA4D-3D30E24551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6402" y="351312"/>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2" name="Freeform 111">
              <a:extLst>
                <a:ext uri="{FF2B5EF4-FFF2-40B4-BE49-F238E27FC236}">
                  <a16:creationId xmlns:a16="http://schemas.microsoft.com/office/drawing/2014/main" id="{7A99B1F4-089E-4A1A-833C-0D0C8E7705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7601" y="1438812"/>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12">
              <a:extLst>
                <a:ext uri="{FF2B5EF4-FFF2-40B4-BE49-F238E27FC236}">
                  <a16:creationId xmlns:a16="http://schemas.microsoft.com/office/drawing/2014/main" id="{52C3D5C1-0862-4E4B-BAD8-C6244D0352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7104" y="92015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3" name="Freeform 122">
              <a:extLst>
                <a:ext uri="{FF2B5EF4-FFF2-40B4-BE49-F238E27FC236}">
                  <a16:creationId xmlns:a16="http://schemas.microsoft.com/office/drawing/2014/main" id="{5E020019-37DA-47B1-A859-25E2009F7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2607" y="1741989"/>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23">
              <a:extLst>
                <a:ext uri="{FF2B5EF4-FFF2-40B4-BE49-F238E27FC236}">
                  <a16:creationId xmlns:a16="http://schemas.microsoft.com/office/drawing/2014/main" id="{FC071985-7349-45B2-AD36-AB9014D81F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8114" y="20578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4" name="Freeform 130">
              <a:extLst>
                <a:ext uri="{FF2B5EF4-FFF2-40B4-BE49-F238E27FC236}">
                  <a16:creationId xmlns:a16="http://schemas.microsoft.com/office/drawing/2014/main" id="{8A8374B4-6CAE-4B1D-8AD8-BBD71C66E4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1335" y="49503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131">
              <a:extLst>
                <a:ext uri="{FF2B5EF4-FFF2-40B4-BE49-F238E27FC236}">
                  <a16:creationId xmlns:a16="http://schemas.microsoft.com/office/drawing/2014/main" id="{4F0392BB-C222-4B4A-B3F7-86E195396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55153" y="1050023"/>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5" name="Freeform 135">
              <a:extLst>
                <a:ext uri="{FF2B5EF4-FFF2-40B4-BE49-F238E27FC236}">
                  <a16:creationId xmlns:a16="http://schemas.microsoft.com/office/drawing/2014/main" id="{A602A52C-3AB9-4D97-AE2A-BB87DB6ACA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42492" y="820365"/>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141">
              <a:extLst>
                <a:ext uri="{FF2B5EF4-FFF2-40B4-BE49-F238E27FC236}">
                  <a16:creationId xmlns:a16="http://schemas.microsoft.com/office/drawing/2014/main" id="{B30A965C-348F-4CA1-882F-46F532A33B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1044" y="142204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6" name="Freeform 77">
              <a:extLst>
                <a:ext uri="{FF2B5EF4-FFF2-40B4-BE49-F238E27FC236}">
                  <a16:creationId xmlns:a16="http://schemas.microsoft.com/office/drawing/2014/main" id="{3DB93D99-B20E-4CEF-A4B5-E355F2EF84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9747" y="19557"/>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21">
              <a:extLst>
                <a:ext uri="{FF2B5EF4-FFF2-40B4-BE49-F238E27FC236}">
                  <a16:creationId xmlns:a16="http://schemas.microsoft.com/office/drawing/2014/main" id="{59BF81A2-5680-4745-9838-B87F14A4EE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60727" y="5686"/>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7" name="Freeform 8">
              <a:extLst>
                <a:ext uri="{FF2B5EF4-FFF2-40B4-BE49-F238E27FC236}">
                  <a16:creationId xmlns:a16="http://schemas.microsoft.com/office/drawing/2014/main" id="{15D7F206-A93F-4CCC-B241-B733ECFCF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159" y="1071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87">
              <a:extLst>
                <a:ext uri="{FF2B5EF4-FFF2-40B4-BE49-F238E27FC236}">
                  <a16:creationId xmlns:a16="http://schemas.microsoft.com/office/drawing/2014/main" id="{88E77691-B7C1-4F5D-98EC-C5508CDFB6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6315" y="672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8" name="Freeform 94">
              <a:extLst>
                <a:ext uri="{FF2B5EF4-FFF2-40B4-BE49-F238E27FC236}">
                  <a16:creationId xmlns:a16="http://schemas.microsoft.com/office/drawing/2014/main" id="{B15258A7-A882-4D79-B870-C92A57D6B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39661" y="130606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97">
              <a:extLst>
                <a:ext uri="{FF2B5EF4-FFF2-40B4-BE49-F238E27FC236}">
                  <a16:creationId xmlns:a16="http://schemas.microsoft.com/office/drawing/2014/main" id="{CF3D5844-0132-49FA-BD1E-5263802F47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751" y="1744954"/>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9" name="Freeform 101">
              <a:extLst>
                <a:ext uri="{FF2B5EF4-FFF2-40B4-BE49-F238E27FC236}">
                  <a16:creationId xmlns:a16="http://schemas.microsoft.com/office/drawing/2014/main" id="{A399F043-AB24-4109-800A-BD94939A4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47006" y="1478722"/>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2">
              <a:extLst>
                <a:ext uri="{FF2B5EF4-FFF2-40B4-BE49-F238E27FC236}">
                  <a16:creationId xmlns:a16="http://schemas.microsoft.com/office/drawing/2014/main" id="{796159AE-3178-456B-B411-196E260E5E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7663" y="11095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0" name="Freeform 103">
              <a:extLst>
                <a:ext uri="{FF2B5EF4-FFF2-40B4-BE49-F238E27FC236}">
                  <a16:creationId xmlns:a16="http://schemas.microsoft.com/office/drawing/2014/main" id="{B0562100-3934-4A15-8C23-D55F111D9E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5260" y="83587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7">
              <a:extLst>
                <a:ext uri="{FF2B5EF4-FFF2-40B4-BE49-F238E27FC236}">
                  <a16:creationId xmlns:a16="http://schemas.microsoft.com/office/drawing/2014/main" id="{6DD7C928-63AE-4BCB-9843-570F9E04E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47263" y="889298"/>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1" name="Freeform 118">
              <a:extLst>
                <a:ext uri="{FF2B5EF4-FFF2-40B4-BE49-F238E27FC236}">
                  <a16:creationId xmlns:a16="http://schemas.microsoft.com/office/drawing/2014/main" id="{5AC011E4-1DCA-418C-8008-AE4E1E61D0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33783" y="22103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9">
              <a:extLst>
                <a:ext uri="{FF2B5EF4-FFF2-40B4-BE49-F238E27FC236}">
                  <a16:creationId xmlns:a16="http://schemas.microsoft.com/office/drawing/2014/main" id="{5B2D3B89-E1F5-40D8-AEC0-8E7B2E67A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414899" y="45851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2" name="Freeform 136">
              <a:extLst>
                <a:ext uri="{FF2B5EF4-FFF2-40B4-BE49-F238E27FC236}">
                  <a16:creationId xmlns:a16="http://schemas.microsoft.com/office/drawing/2014/main" id="{DBB111D7-2067-4503-A6F9-647407E18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42418" y="126325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37">
              <a:extLst>
                <a:ext uri="{FF2B5EF4-FFF2-40B4-BE49-F238E27FC236}">
                  <a16:creationId xmlns:a16="http://schemas.microsoft.com/office/drawing/2014/main" id="{20B3ED41-DE4C-4CE7-A8DE-B4ED03137D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7923" y="165641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3" name="Freeform 139">
              <a:extLst>
                <a:ext uri="{FF2B5EF4-FFF2-40B4-BE49-F238E27FC236}">
                  <a16:creationId xmlns:a16="http://schemas.microsoft.com/office/drawing/2014/main" id="{F4EE6DAD-6518-47B6-A04F-484A162676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61863" y="321142"/>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43">
              <a:extLst>
                <a:ext uri="{FF2B5EF4-FFF2-40B4-BE49-F238E27FC236}">
                  <a16:creationId xmlns:a16="http://schemas.microsoft.com/office/drawing/2014/main" id="{B6867974-B4C0-48AA-A205-B435998B74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72041" y="101566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4" name="Freeform 144">
              <a:extLst>
                <a:ext uri="{FF2B5EF4-FFF2-40B4-BE49-F238E27FC236}">
                  <a16:creationId xmlns:a16="http://schemas.microsoft.com/office/drawing/2014/main" id="{21F27A0E-A6C1-4AFE-8CBA-28E4FE70BC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88371" y="79006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45">
              <a:extLst>
                <a:ext uri="{FF2B5EF4-FFF2-40B4-BE49-F238E27FC236}">
                  <a16:creationId xmlns:a16="http://schemas.microsoft.com/office/drawing/2014/main" id="{AAA114B9-98D7-4840-8602-457F0741B7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92441" y="60206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5" name="Freeform 8">
              <a:extLst>
                <a:ext uri="{FF2B5EF4-FFF2-40B4-BE49-F238E27FC236}">
                  <a16:creationId xmlns:a16="http://schemas.microsoft.com/office/drawing/2014/main" id="{4E9E63DF-694C-4693-8D8B-0275BB744DB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151" y="131093"/>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46" name="Freeform 113">
            <a:extLst>
              <a:ext uri="{FF2B5EF4-FFF2-40B4-BE49-F238E27FC236}">
                <a16:creationId xmlns:a16="http://schemas.microsoft.com/office/drawing/2014/main" id="{B1A3BF1A-EF96-468A-B04F-AFDF6621D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429612" y="201088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7" name="Content Placeholder 2">
            <a:extLst>
              <a:ext uri="{FF2B5EF4-FFF2-40B4-BE49-F238E27FC236}">
                <a16:creationId xmlns:a16="http://schemas.microsoft.com/office/drawing/2014/main" id="{8D1C52F1-0E66-BF65-F237-23C708C82820}"/>
              </a:ext>
            </a:extLst>
          </p:cNvPr>
          <p:cNvSpPr>
            <a:spLocks noGrp="1"/>
          </p:cNvSpPr>
          <p:nvPr>
            <p:ph idx="1"/>
          </p:nvPr>
        </p:nvSpPr>
        <p:spPr>
          <a:xfrm>
            <a:off x="1086357" y="2342775"/>
            <a:ext cx="5009643" cy="3197413"/>
          </a:xfrm>
        </p:spPr>
        <p:txBody>
          <a:bodyPr>
            <a:normAutofit/>
          </a:bodyPr>
          <a:lstStyle/>
          <a:p>
            <a:pPr>
              <a:lnSpc>
                <a:spcPct val="140000"/>
              </a:lnSpc>
            </a:pPr>
            <a:r>
              <a:rPr lang="en-GB" sz="1700"/>
              <a:t>After you have identified the problem and evaluated the situation it is important to gather evidence to plan how you are going to move forward and address the problem.</a:t>
            </a:r>
          </a:p>
          <a:p>
            <a:pPr>
              <a:lnSpc>
                <a:spcPct val="140000"/>
              </a:lnSpc>
            </a:pPr>
            <a:endParaRPr lang="en-GB" sz="1700"/>
          </a:p>
          <a:p>
            <a:pPr>
              <a:lnSpc>
                <a:spcPct val="140000"/>
              </a:lnSpc>
            </a:pPr>
            <a:r>
              <a:rPr lang="en-GB" sz="1700"/>
              <a:t>What sort of questions can you ask to evaluate the situation/evidence?</a:t>
            </a:r>
          </a:p>
        </p:txBody>
      </p:sp>
      <p:grpSp>
        <p:nvGrpSpPr>
          <p:cNvPr id="248" name="Group 56">
            <a:extLst>
              <a:ext uri="{FF2B5EF4-FFF2-40B4-BE49-F238E27FC236}">
                <a16:creationId xmlns:a16="http://schemas.microsoft.com/office/drawing/2014/main" id="{AC1582F5-FF93-46BF-A92F-D4490D6538C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72524" y="5987703"/>
            <a:ext cx="1274531" cy="932361"/>
            <a:chOff x="10372524" y="5987703"/>
            <a:chExt cx="1274531" cy="932361"/>
          </a:xfrm>
        </p:grpSpPr>
        <p:sp>
          <p:nvSpPr>
            <p:cNvPr id="58" name="Freeform 82">
              <a:extLst>
                <a:ext uri="{FF2B5EF4-FFF2-40B4-BE49-F238E27FC236}">
                  <a16:creationId xmlns:a16="http://schemas.microsoft.com/office/drawing/2014/main" id="{EDA30C63-7387-41DF-A6B0-5E3B1AF60C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61" y="601894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9" name="Freeform 70">
              <a:extLst>
                <a:ext uri="{FF2B5EF4-FFF2-40B4-BE49-F238E27FC236}">
                  <a16:creationId xmlns:a16="http://schemas.microsoft.com/office/drawing/2014/main" id="{0F9349DE-8C14-4D6E-B1C2-4750F704C0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3533" y="6280908"/>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85">
              <a:extLst>
                <a:ext uri="{FF2B5EF4-FFF2-40B4-BE49-F238E27FC236}">
                  <a16:creationId xmlns:a16="http://schemas.microsoft.com/office/drawing/2014/main" id="{0093B34B-1559-4D7A-90CF-114125FD62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0975" y="6503581"/>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0" name="Freeform 87">
              <a:extLst>
                <a:ext uri="{FF2B5EF4-FFF2-40B4-BE49-F238E27FC236}">
                  <a16:creationId xmlns:a16="http://schemas.microsoft.com/office/drawing/2014/main" id="{F32E37EB-F93F-4ACA-8EC5-8313085014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22215" y="67339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94">
              <a:extLst>
                <a:ext uri="{FF2B5EF4-FFF2-40B4-BE49-F238E27FC236}">
                  <a16:creationId xmlns:a16="http://schemas.microsoft.com/office/drawing/2014/main" id="{6486B439-14A8-40F4-BD01-2647D4752F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6680" y="6716732"/>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1" name="Freeform 118">
              <a:extLst>
                <a:ext uri="{FF2B5EF4-FFF2-40B4-BE49-F238E27FC236}">
                  <a16:creationId xmlns:a16="http://schemas.microsoft.com/office/drawing/2014/main" id="{3EA0483A-6030-445C-9A9E-FC8847FD4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203570" y="660050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19">
              <a:extLst>
                <a:ext uri="{FF2B5EF4-FFF2-40B4-BE49-F238E27FC236}">
                  <a16:creationId xmlns:a16="http://schemas.microsoft.com/office/drawing/2014/main" id="{54E9F49B-F300-4A14-B0F3-36A75B1713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89260" y="641557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2" name="Freeform 139">
              <a:extLst>
                <a:ext uri="{FF2B5EF4-FFF2-40B4-BE49-F238E27FC236}">
                  <a16:creationId xmlns:a16="http://schemas.microsoft.com/office/drawing/2014/main" id="{293DA61B-9566-467E-A357-E86CD8E7E2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4088" y="655127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4">
              <a:extLst>
                <a:ext uri="{FF2B5EF4-FFF2-40B4-BE49-F238E27FC236}">
                  <a16:creationId xmlns:a16="http://schemas.microsoft.com/office/drawing/2014/main" id="{A1A7223C-6F2C-487D-A45A-6EBBD051A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641775" y="6182738"/>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3" name="Freeform 145">
              <a:extLst>
                <a:ext uri="{FF2B5EF4-FFF2-40B4-BE49-F238E27FC236}">
                  <a16:creationId xmlns:a16="http://schemas.microsoft.com/office/drawing/2014/main" id="{DC4DE17D-AC51-4C89-AC1A-016A928A10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883257" y="6290757"/>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95D0E198-D3C3-4790-881E-4DF6C9D7FD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0909800" y="675246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4" name="Freeform 51">
              <a:extLst>
                <a:ext uri="{FF2B5EF4-FFF2-40B4-BE49-F238E27FC236}">
                  <a16:creationId xmlns:a16="http://schemas.microsoft.com/office/drawing/2014/main" id="{E9952623-7C81-47CA-85D8-C872DE84E4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219682" y="6196029"/>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78">
              <a:extLst>
                <a:ext uri="{FF2B5EF4-FFF2-40B4-BE49-F238E27FC236}">
                  <a16:creationId xmlns:a16="http://schemas.microsoft.com/office/drawing/2014/main" id="{F90AA42C-D724-4AD8-81F3-CDFC420635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319" y="6028606"/>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5" name="Freeform 84">
              <a:extLst>
                <a:ext uri="{FF2B5EF4-FFF2-40B4-BE49-F238E27FC236}">
                  <a16:creationId xmlns:a16="http://schemas.microsoft.com/office/drawing/2014/main" id="{CAB3A278-E8E7-4070-B30A-31B5DE9805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1487085" y="6029984"/>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86">
              <a:extLst>
                <a:ext uri="{FF2B5EF4-FFF2-40B4-BE49-F238E27FC236}">
                  <a16:creationId xmlns:a16="http://schemas.microsoft.com/office/drawing/2014/main" id="{910FC82B-A4C1-428C-A576-79B5F6D1892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918273" y="6040831"/>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6" name="Freeform 106">
              <a:extLst>
                <a:ext uri="{FF2B5EF4-FFF2-40B4-BE49-F238E27FC236}">
                  <a16:creationId xmlns:a16="http://schemas.microsoft.com/office/drawing/2014/main" id="{B9CB6255-5C91-4496-B0AE-529737BC5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53729" y="628141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10">
              <a:extLst>
                <a:ext uri="{FF2B5EF4-FFF2-40B4-BE49-F238E27FC236}">
                  <a16:creationId xmlns:a16="http://schemas.microsoft.com/office/drawing/2014/main" id="{A58DBA3F-B3E2-4AD9-A93C-FDF997582E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83094" y="6512109"/>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7" name="Freeform 123">
              <a:extLst>
                <a:ext uri="{FF2B5EF4-FFF2-40B4-BE49-F238E27FC236}">
                  <a16:creationId xmlns:a16="http://schemas.microsoft.com/office/drawing/2014/main" id="{AE100164-158F-422B-8A80-DFF4E0E06E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1803" y="6599947"/>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30">
              <a:extLst>
                <a:ext uri="{FF2B5EF4-FFF2-40B4-BE49-F238E27FC236}">
                  <a16:creationId xmlns:a16="http://schemas.microsoft.com/office/drawing/2014/main" id="{1A0EF69A-22C3-4FF9-B6DD-55C6DAC3BB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598032" y="6383097"/>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8" name="Freeform 141">
              <a:extLst>
                <a:ext uri="{FF2B5EF4-FFF2-40B4-BE49-F238E27FC236}">
                  <a16:creationId xmlns:a16="http://schemas.microsoft.com/office/drawing/2014/main" id="{3963C700-CFE8-4ED2-8E1E-1139AC305D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56888" y="675649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99">
              <a:extLst>
                <a:ext uri="{FF2B5EF4-FFF2-40B4-BE49-F238E27FC236}">
                  <a16:creationId xmlns:a16="http://schemas.microsoft.com/office/drawing/2014/main" id="{86FC694B-4A70-4160-A64D-DA282DE95B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619290" y="603679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9" name="Freeform 8">
              <a:extLst>
                <a:ext uri="{FF2B5EF4-FFF2-40B4-BE49-F238E27FC236}">
                  <a16:creationId xmlns:a16="http://schemas.microsoft.com/office/drawing/2014/main" id="{2A55A10A-49CA-42B6-84C9-8A1A1596D7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16200000">
              <a:off x="10368502" y="675929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pic>
        <p:nvPicPr>
          <p:cNvPr id="260" name="Picture 4" descr="Question mark on green pastel background">
            <a:extLst>
              <a:ext uri="{FF2B5EF4-FFF2-40B4-BE49-F238E27FC236}">
                <a16:creationId xmlns:a16="http://schemas.microsoft.com/office/drawing/2014/main" id="{BBA97408-E9E7-B8C0-64BD-5C3108D81D9C}"/>
              </a:ext>
            </a:extLst>
          </p:cNvPr>
          <p:cNvPicPr>
            <a:picLocks noChangeAspect="1"/>
          </p:cNvPicPr>
          <p:nvPr/>
        </p:nvPicPr>
        <p:blipFill rotWithShape="1">
          <a:blip r:embed="rId2"/>
          <a:srcRect r="1" b="2380"/>
          <a:stretch/>
        </p:blipFill>
        <p:spPr>
          <a:xfrm>
            <a:off x="6586071" y="1879643"/>
            <a:ext cx="5613519" cy="4109986"/>
          </a:xfrm>
          <a:prstGeom prst="rect">
            <a:avLst/>
          </a:prstGeom>
        </p:spPr>
      </p:pic>
    </p:spTree>
    <p:extLst>
      <p:ext uri="{BB962C8B-B14F-4D97-AF65-F5344CB8AC3E}">
        <p14:creationId xmlns:p14="http://schemas.microsoft.com/office/powerpoint/2010/main" val="2064691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CBA287-1841-45A1-7038-D52445F41128}"/>
              </a:ext>
            </a:extLst>
          </p:cNvPr>
          <p:cNvSpPr>
            <a:spLocks noGrp="1"/>
          </p:cNvSpPr>
          <p:nvPr>
            <p:ph type="title"/>
          </p:nvPr>
        </p:nvSpPr>
        <p:spPr>
          <a:xfrm>
            <a:off x="877326" y="792916"/>
            <a:ext cx="10426923" cy="846581"/>
          </a:xfrm>
        </p:spPr>
        <p:txBody>
          <a:bodyPr>
            <a:normAutofit/>
          </a:bodyPr>
          <a:lstStyle/>
          <a:p>
            <a:pPr algn="ctr"/>
            <a:r>
              <a:rPr lang="en-GB"/>
              <a:t>Evidential evaluation</a:t>
            </a:r>
          </a:p>
        </p:txBody>
      </p:sp>
      <p:sp>
        <p:nvSpPr>
          <p:cNvPr id="74"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134" name="Content Placeholder 2">
            <a:extLst>
              <a:ext uri="{FF2B5EF4-FFF2-40B4-BE49-F238E27FC236}">
                <a16:creationId xmlns:a16="http://schemas.microsoft.com/office/drawing/2014/main" id="{B97AABBB-F8B3-61B9-022D-FF33AEE3477E}"/>
              </a:ext>
            </a:extLst>
          </p:cNvPr>
          <p:cNvGraphicFramePr>
            <a:graphicFrameLocks noGrp="1"/>
          </p:cNvGraphicFramePr>
          <p:nvPr>
            <p:ph idx="1"/>
            <p:extLst>
              <p:ext uri="{D42A27DB-BD31-4B8C-83A1-F6EECF244321}">
                <p14:modId xmlns:p14="http://schemas.microsoft.com/office/powerpoint/2010/main" val="1058617189"/>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752965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9C0272-1810-DE01-68BD-E2E81AECFE44}"/>
              </a:ext>
            </a:extLst>
          </p:cNvPr>
          <p:cNvSpPr>
            <a:spLocks noGrp="1"/>
          </p:cNvSpPr>
          <p:nvPr>
            <p:ph type="title"/>
          </p:nvPr>
        </p:nvSpPr>
        <p:spPr>
          <a:xfrm>
            <a:off x="877326" y="792916"/>
            <a:ext cx="10426923" cy="846581"/>
          </a:xfrm>
        </p:spPr>
        <p:txBody>
          <a:bodyPr>
            <a:normAutofit/>
          </a:bodyPr>
          <a:lstStyle/>
          <a:p>
            <a:pPr algn="ctr"/>
            <a:r>
              <a:rPr lang="en-GB" dirty="0"/>
              <a:t>Key Concepts </a:t>
            </a:r>
            <a:endParaRPr lang="en-GB"/>
          </a:p>
        </p:txBody>
      </p:sp>
      <p:sp>
        <p:nvSpPr>
          <p:cNvPr id="11"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018" y="169903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4969" y="172350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0691" y="170625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5291" y="168963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3918" y="171849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407232" y="173399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665993" y="172175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958428" y="169482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8566" y="17829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43340" y="171848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463918" y="179572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699219" y="178170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38154" y="17712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325078" y="174104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56561" y="177776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618593" y="184141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77354" y="178021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31821" y="178021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81447" y="184713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25006" y="178021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0621" y="1958820"/>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67876" y="1912264"/>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55785" y="18271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16796" y="1938826"/>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41150" y="18227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52139" y="184141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74567" y="178674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34759" y="179005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14652" y="179572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976684" y="18593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137524" y="179917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99" y="1883596"/>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456267" y="181979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3018" y="1943167"/>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277721" y="197106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572383" y="1946023"/>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354193" y="180335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8" y="186263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19407" y="180796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951575" y="182431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230164" y="180706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551876" y="1762806"/>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43391" y="1759541"/>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66705" y="1775047"/>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334906" y="1792187"/>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578638" y="1792714"/>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858039" y="1824004"/>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02813" y="175954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78066" y="180477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511612" y="180477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23391" y="183677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58692" y="182276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97627" y="1812291"/>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940920" y="181048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928451" y="182976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216034" y="1818819"/>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536827" y="1821266"/>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91294" y="1821267"/>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084479" y="1821265"/>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409702" y="1821267"/>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34040" y="1827796"/>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915258" y="1868188"/>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880494" y="198458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076791" y="1990554"/>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314022" y="201672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528670" y="2009731"/>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752808" y="2031819"/>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995484" y="199717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250834" y="2028557"/>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537067" y="2038617"/>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822857" y="20276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32866" y="2045318"/>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225618" y="2028556"/>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507420" y="204079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00604" y="2031819"/>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6179" y="2095470"/>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016079" y="2058750"/>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268636" y="2056301"/>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568517" y="205266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5793248" y="2045573"/>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29200" y="2043044"/>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292025" y="2027462"/>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537627" y="2065277"/>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727269" y="205915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050053" y="2062420"/>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9601" y="2004283"/>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635670" y="198592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5"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816961" y="1988004"/>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7"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081089" y="2011634"/>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9"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264051" y="199939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1"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92157" y="2025636"/>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3"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688454" y="2031605"/>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5"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925685" y="2057774"/>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140333" y="2050782"/>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364471" y="2072870"/>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1"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607147" y="2055076"/>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3"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9862497" y="2069608"/>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139671" y="206263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7"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443822" y="203941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9"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635678" y="2029214"/>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1"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0837281" y="2069607"/>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3"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119083" y="2081848"/>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5"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12267" y="20728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7"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377842" y="2136521"/>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9"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627742" y="2099801"/>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1"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880299" y="2097352"/>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aphicFrame>
        <p:nvGraphicFramePr>
          <p:cNvPr id="5" name="Content Placeholder 2">
            <a:extLst>
              <a:ext uri="{FF2B5EF4-FFF2-40B4-BE49-F238E27FC236}">
                <a16:creationId xmlns:a16="http://schemas.microsoft.com/office/drawing/2014/main" id="{FE8FE378-F886-9AAE-22E6-8833989B3314}"/>
              </a:ext>
            </a:extLst>
          </p:cNvPr>
          <p:cNvGraphicFramePr>
            <a:graphicFrameLocks noGrp="1"/>
          </p:cNvGraphicFramePr>
          <p:nvPr>
            <p:ph idx="1"/>
            <p:extLst>
              <p:ext uri="{D42A27DB-BD31-4B8C-83A1-F6EECF244321}">
                <p14:modId xmlns:p14="http://schemas.microsoft.com/office/powerpoint/2010/main" val="3919929194"/>
              </p:ext>
            </p:extLst>
          </p:nvPr>
        </p:nvGraphicFramePr>
        <p:xfrm>
          <a:off x="877326" y="2599512"/>
          <a:ext cx="10722902" cy="36460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732963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7" name="Group 276">
            <a:extLst>
              <a:ext uri="{FF2B5EF4-FFF2-40B4-BE49-F238E27FC236}">
                <a16:creationId xmlns:a16="http://schemas.microsoft.com/office/drawing/2014/main" id="{71AFD227-869A-489C-A9B5-3F0498DF3C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6450" y="13394"/>
            <a:ext cx="494218" cy="6814823"/>
            <a:chOff x="11096450" y="13394"/>
            <a:chExt cx="494218" cy="6814823"/>
          </a:xfrm>
          <a:solidFill>
            <a:schemeClr val="bg2">
              <a:lumMod val="90000"/>
            </a:schemeClr>
          </a:solidFill>
        </p:grpSpPr>
        <p:sp>
          <p:nvSpPr>
            <p:cNvPr id="278" name="Freeform 8">
              <a:extLst>
                <a:ext uri="{FF2B5EF4-FFF2-40B4-BE49-F238E27FC236}">
                  <a16:creationId xmlns:a16="http://schemas.microsoft.com/office/drawing/2014/main" id="{62704B34-199B-4964-9C78-3AB9735915A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8009"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79" name="Freeform 10">
              <a:extLst>
                <a:ext uri="{FF2B5EF4-FFF2-40B4-BE49-F238E27FC236}">
                  <a16:creationId xmlns:a16="http://schemas.microsoft.com/office/drawing/2014/main" id="{8B1E8DB8-017D-454E-849F-EE5742849F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034" y="77813"/>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0" name="Freeform 15">
              <a:extLst>
                <a:ext uri="{FF2B5EF4-FFF2-40B4-BE49-F238E27FC236}">
                  <a16:creationId xmlns:a16="http://schemas.microsoft.com/office/drawing/2014/main" id="{16D80E5D-5099-41C4-A80A-1B1538C382F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8964" y="592010"/>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1" name="Freeform 18">
              <a:extLst>
                <a:ext uri="{FF2B5EF4-FFF2-40B4-BE49-F238E27FC236}">
                  <a16:creationId xmlns:a16="http://schemas.microsoft.com/office/drawing/2014/main" id="{947751E1-E2F4-467E-B547-3BD4BAB7F5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2378" y="335267"/>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2" name="Freeform 19">
              <a:extLst>
                <a:ext uri="{FF2B5EF4-FFF2-40B4-BE49-F238E27FC236}">
                  <a16:creationId xmlns:a16="http://schemas.microsoft.com/office/drawing/2014/main" id="{55D8869B-B701-4268-9856-876345C8AE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714" y="202169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3" name="Freeform 20">
              <a:extLst>
                <a:ext uri="{FF2B5EF4-FFF2-40B4-BE49-F238E27FC236}">
                  <a16:creationId xmlns:a16="http://schemas.microsoft.com/office/drawing/2014/main" id="{A25CA59C-849F-4CE4-A9B0-293F98DE2C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4629" y="2272420"/>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4" name="Freeform 22">
              <a:extLst>
                <a:ext uri="{FF2B5EF4-FFF2-40B4-BE49-F238E27FC236}">
                  <a16:creationId xmlns:a16="http://schemas.microsoft.com/office/drawing/2014/main" id="{FE000DB1-AAA1-4BFF-8F14-53624C2F9E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398" y="1049544"/>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5" name="Freeform 23">
              <a:extLst>
                <a:ext uri="{FF2B5EF4-FFF2-40B4-BE49-F238E27FC236}">
                  <a16:creationId xmlns:a16="http://schemas.microsoft.com/office/drawing/2014/main" id="{5EEFBC14-7E5B-47B2-B5E3-E90991F891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0085" y="836978"/>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6" name="Freeform 26">
              <a:extLst>
                <a:ext uri="{FF2B5EF4-FFF2-40B4-BE49-F238E27FC236}">
                  <a16:creationId xmlns:a16="http://schemas.microsoft.com/office/drawing/2014/main" id="{00AFF6E4-A34A-4FD3-8C57-BB96114822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7309" y="1320685"/>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7" name="Freeform 27">
              <a:extLst>
                <a:ext uri="{FF2B5EF4-FFF2-40B4-BE49-F238E27FC236}">
                  <a16:creationId xmlns:a16="http://schemas.microsoft.com/office/drawing/2014/main" id="{C63A8474-C075-4441-A0B3-52286EA500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7470" y="1778440"/>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8" name="Freeform 28">
              <a:extLst>
                <a:ext uri="{FF2B5EF4-FFF2-40B4-BE49-F238E27FC236}">
                  <a16:creationId xmlns:a16="http://schemas.microsoft.com/office/drawing/2014/main" id="{35DA4698-A2ED-4512-8887-F12D3F1437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4869" y="153519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89" name="Freeform 30">
              <a:extLst>
                <a:ext uri="{FF2B5EF4-FFF2-40B4-BE49-F238E27FC236}">
                  <a16:creationId xmlns:a16="http://schemas.microsoft.com/office/drawing/2014/main" id="{3358E118-D590-4E50-B21C-6CDAA1CCAF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0119" y="1078297"/>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0" name="Freeform 43">
              <a:extLst>
                <a:ext uri="{FF2B5EF4-FFF2-40B4-BE49-F238E27FC236}">
                  <a16:creationId xmlns:a16="http://schemas.microsoft.com/office/drawing/2014/main" id="{F1EE889E-60FF-423F-ADCB-6CBEE853A0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94111"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1" name="Freeform 51">
              <a:extLst>
                <a:ext uri="{FF2B5EF4-FFF2-40B4-BE49-F238E27FC236}">
                  <a16:creationId xmlns:a16="http://schemas.microsoft.com/office/drawing/2014/main" id="{A4AA0634-0A7C-4A35-8EB7-775200F12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7080"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2" name="Freeform 52">
              <a:extLst>
                <a:ext uri="{FF2B5EF4-FFF2-40B4-BE49-F238E27FC236}">
                  <a16:creationId xmlns:a16="http://schemas.microsoft.com/office/drawing/2014/main" id="{EBA21558-CAC3-445C-8882-5D4A0C6D2A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64085"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3" name="Freeform 53">
              <a:extLst>
                <a:ext uri="{FF2B5EF4-FFF2-40B4-BE49-F238E27FC236}">
                  <a16:creationId xmlns:a16="http://schemas.microsoft.com/office/drawing/2014/main" id="{2E9415F1-5D31-4C25-9E26-203EEF500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166"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4" name="Freeform 54">
              <a:extLst>
                <a:ext uri="{FF2B5EF4-FFF2-40B4-BE49-F238E27FC236}">
                  <a16:creationId xmlns:a16="http://schemas.microsoft.com/office/drawing/2014/main" id="{622FC1F6-879A-45BA-8752-08020C39CE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013"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5" name="Freeform 55">
              <a:extLst>
                <a:ext uri="{FF2B5EF4-FFF2-40B4-BE49-F238E27FC236}">
                  <a16:creationId xmlns:a16="http://schemas.microsoft.com/office/drawing/2014/main" id="{BA09826C-58E2-48C5-9666-333326C2CA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55026"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6" name="Freeform 56">
              <a:extLst>
                <a:ext uri="{FF2B5EF4-FFF2-40B4-BE49-F238E27FC236}">
                  <a16:creationId xmlns:a16="http://schemas.microsoft.com/office/drawing/2014/main" id="{A6D3555F-4EA1-4EA7-9D08-2D75CE5192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1585" y="2335317"/>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7" name="Freeform 57">
              <a:extLst>
                <a:ext uri="{FF2B5EF4-FFF2-40B4-BE49-F238E27FC236}">
                  <a16:creationId xmlns:a16="http://schemas.microsoft.com/office/drawing/2014/main" id="{60FA20E8-EDAA-4310-B870-97807901A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175"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8" name="Freeform 59">
              <a:extLst>
                <a:ext uri="{FF2B5EF4-FFF2-40B4-BE49-F238E27FC236}">
                  <a16:creationId xmlns:a16="http://schemas.microsoft.com/office/drawing/2014/main" id="{F5552AA2-C2AB-4D59-B6EF-E8E5EE110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0625"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299" name="Freeform 60">
              <a:extLst>
                <a:ext uri="{FF2B5EF4-FFF2-40B4-BE49-F238E27FC236}">
                  <a16:creationId xmlns:a16="http://schemas.microsoft.com/office/drawing/2014/main" id="{0BA267D0-8F6B-4803-B948-70E29B4587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5856"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0" name="Freeform 61">
              <a:extLst>
                <a:ext uri="{FF2B5EF4-FFF2-40B4-BE49-F238E27FC236}">
                  <a16:creationId xmlns:a16="http://schemas.microsoft.com/office/drawing/2014/main" id="{86E372A3-B9F4-4FEE-8B96-D9AD879E21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153" y="2137303"/>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1" name="Freeform 5">
              <a:extLst>
                <a:ext uri="{FF2B5EF4-FFF2-40B4-BE49-F238E27FC236}">
                  <a16:creationId xmlns:a16="http://schemas.microsoft.com/office/drawing/2014/main" id="{FF0C4564-5DA6-4224-A8B7-85CE1323DE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0824" y="28182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2" name="Freeform 6">
              <a:extLst>
                <a:ext uri="{FF2B5EF4-FFF2-40B4-BE49-F238E27FC236}">
                  <a16:creationId xmlns:a16="http://schemas.microsoft.com/office/drawing/2014/main" id="{19F31D0D-C43D-4BB0-A13C-9524B84117D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1700" y="508817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3" name="Freeform 7">
              <a:extLst>
                <a:ext uri="{FF2B5EF4-FFF2-40B4-BE49-F238E27FC236}">
                  <a16:creationId xmlns:a16="http://schemas.microsoft.com/office/drawing/2014/main" id="{6B32FB03-B0FE-4731-BE41-C59AFB49FB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1127" y="2531128"/>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4" name="Freeform 8">
              <a:extLst>
                <a:ext uri="{FF2B5EF4-FFF2-40B4-BE49-F238E27FC236}">
                  <a16:creationId xmlns:a16="http://schemas.microsoft.com/office/drawing/2014/main" id="{BDD5B6F0-1E17-4DCD-AE5F-ED8C48892F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1349" y="4735882"/>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5" name="Freeform 9">
              <a:extLst>
                <a:ext uri="{FF2B5EF4-FFF2-40B4-BE49-F238E27FC236}">
                  <a16:creationId xmlns:a16="http://schemas.microsoft.com/office/drawing/2014/main" id="{0290BE17-E89B-4AF9-B3F6-AF4884D524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09487" y="4455410"/>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6" name="Freeform 11">
              <a:extLst>
                <a:ext uri="{FF2B5EF4-FFF2-40B4-BE49-F238E27FC236}">
                  <a16:creationId xmlns:a16="http://schemas.microsoft.com/office/drawing/2014/main" id="{85F63089-F77F-4F02-8417-AAC1847FBC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9848" y="4194178"/>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7" name="Freeform 12">
              <a:extLst>
                <a:ext uri="{FF2B5EF4-FFF2-40B4-BE49-F238E27FC236}">
                  <a16:creationId xmlns:a16="http://schemas.microsoft.com/office/drawing/2014/main" id="{7B01CD5E-570F-4CBF-9904-94F30D928C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81624" y="3691697"/>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8" name="Freeform 13">
              <a:extLst>
                <a:ext uri="{FF2B5EF4-FFF2-40B4-BE49-F238E27FC236}">
                  <a16:creationId xmlns:a16="http://schemas.microsoft.com/office/drawing/2014/main" id="{7EE6A672-2915-4B03-99A9-9364D5F152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17787" y="3075050"/>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09" name="Freeform 14">
              <a:extLst>
                <a:ext uri="{FF2B5EF4-FFF2-40B4-BE49-F238E27FC236}">
                  <a16:creationId xmlns:a16="http://schemas.microsoft.com/office/drawing/2014/main" id="{2136B643-14E1-443A-BC1C-06ADAE65C3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76729" y="3335597"/>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0" name="Freeform 16">
              <a:extLst>
                <a:ext uri="{FF2B5EF4-FFF2-40B4-BE49-F238E27FC236}">
                  <a16:creationId xmlns:a16="http://schemas.microsoft.com/office/drawing/2014/main" id="{867FA393-4F37-4E1A-870B-F96775FAB7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60464" y="3934729"/>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1" name="Freeform 17">
              <a:extLst>
                <a:ext uri="{FF2B5EF4-FFF2-40B4-BE49-F238E27FC236}">
                  <a16:creationId xmlns:a16="http://schemas.microsoft.com/office/drawing/2014/main" id="{E225A1BE-FAD2-4764-A7E4-A6DA07D057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95443" y="5347417"/>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2" name="Freeform 21">
              <a:extLst>
                <a:ext uri="{FF2B5EF4-FFF2-40B4-BE49-F238E27FC236}">
                  <a16:creationId xmlns:a16="http://schemas.microsoft.com/office/drawing/2014/main" id="{25D65388-C7E0-4C07-822A-03C5009C6D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43434" y="5658571"/>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3" name="Freeform 25">
              <a:extLst>
                <a:ext uri="{FF2B5EF4-FFF2-40B4-BE49-F238E27FC236}">
                  <a16:creationId xmlns:a16="http://schemas.microsoft.com/office/drawing/2014/main" id="{E1D79822-C494-449C-B439-F437DAD4F2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095" y="6423833"/>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4" name="Freeform 29">
              <a:extLst>
                <a:ext uri="{FF2B5EF4-FFF2-40B4-BE49-F238E27FC236}">
                  <a16:creationId xmlns:a16="http://schemas.microsoft.com/office/drawing/2014/main" id="{CDB324E5-E8D9-40E3-BAB4-1F87E67E4F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24317" y="5897278"/>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5" name="Freeform 31">
              <a:extLst>
                <a:ext uri="{FF2B5EF4-FFF2-40B4-BE49-F238E27FC236}">
                  <a16:creationId xmlns:a16="http://schemas.microsoft.com/office/drawing/2014/main" id="{15404AB3-12EB-462E-85A2-AF4A7E91D7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56013" y="6183127"/>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6" name="Freeform 32">
              <a:extLst>
                <a:ext uri="{FF2B5EF4-FFF2-40B4-BE49-F238E27FC236}">
                  <a16:creationId xmlns:a16="http://schemas.microsoft.com/office/drawing/2014/main" id="{228021CB-53B3-4BCC-A14C-0B6951FC97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4198"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7" name="Freeform 33">
              <a:extLst>
                <a:ext uri="{FF2B5EF4-FFF2-40B4-BE49-F238E27FC236}">
                  <a16:creationId xmlns:a16="http://schemas.microsoft.com/office/drawing/2014/main" id="{B353D0BC-00A6-4EA4-9311-9FCB88CC20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4111"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8" name="Freeform 34">
              <a:extLst>
                <a:ext uri="{FF2B5EF4-FFF2-40B4-BE49-F238E27FC236}">
                  <a16:creationId xmlns:a16="http://schemas.microsoft.com/office/drawing/2014/main" id="{0E001FD3-6EDD-47A3-9916-826E1595DAB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8041"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19" name="Freeform 35">
              <a:extLst>
                <a:ext uri="{FF2B5EF4-FFF2-40B4-BE49-F238E27FC236}">
                  <a16:creationId xmlns:a16="http://schemas.microsoft.com/office/drawing/2014/main" id="{FE214D5B-D151-4E09-A01E-BEAAF9C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33693"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0" name="Freeform 36">
              <a:extLst>
                <a:ext uri="{FF2B5EF4-FFF2-40B4-BE49-F238E27FC236}">
                  <a16:creationId xmlns:a16="http://schemas.microsoft.com/office/drawing/2014/main" id="{3024EF13-0A45-49DD-B0F4-FA3A5169EF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1" name="Freeform 37">
              <a:extLst>
                <a:ext uri="{FF2B5EF4-FFF2-40B4-BE49-F238E27FC236}">
                  <a16:creationId xmlns:a16="http://schemas.microsoft.com/office/drawing/2014/main" id="{95E0BDAE-48A7-4752-A150-74DA4BAE5E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596"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2" name="Freeform 38">
              <a:extLst>
                <a:ext uri="{FF2B5EF4-FFF2-40B4-BE49-F238E27FC236}">
                  <a16:creationId xmlns:a16="http://schemas.microsoft.com/office/drawing/2014/main" id="{DE128EDB-3179-4F47-8B37-BEDE3B82FF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5265"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3" name="Freeform 39">
              <a:extLst>
                <a:ext uri="{FF2B5EF4-FFF2-40B4-BE49-F238E27FC236}">
                  <a16:creationId xmlns:a16="http://schemas.microsoft.com/office/drawing/2014/main" id="{E09CDD49-7B7B-42C0-A09E-6CFB3CDFF6A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7373"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4" name="Freeform 40">
              <a:extLst>
                <a:ext uri="{FF2B5EF4-FFF2-40B4-BE49-F238E27FC236}">
                  <a16:creationId xmlns:a16="http://schemas.microsoft.com/office/drawing/2014/main" id="{93C5D839-4CD5-4165-9091-7D9B92CDC1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12337"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5" name="Freeform 41">
              <a:extLst>
                <a:ext uri="{FF2B5EF4-FFF2-40B4-BE49-F238E27FC236}">
                  <a16:creationId xmlns:a16="http://schemas.microsoft.com/office/drawing/2014/main" id="{3C7F638A-BB6D-4B24-A7F9-03BF808745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05830"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6" name="Freeform 42">
              <a:extLst>
                <a:ext uri="{FF2B5EF4-FFF2-40B4-BE49-F238E27FC236}">
                  <a16:creationId xmlns:a16="http://schemas.microsoft.com/office/drawing/2014/main" id="{5B59DB64-329B-45EA-8A67-4213A886B5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3998"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7" name="Freeform 44">
              <a:extLst>
                <a:ext uri="{FF2B5EF4-FFF2-40B4-BE49-F238E27FC236}">
                  <a16:creationId xmlns:a16="http://schemas.microsoft.com/office/drawing/2014/main" id="{D8DAB003-6484-4D1D-85AE-93FA09BC5E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97788"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8" name="Freeform 45">
              <a:extLst>
                <a:ext uri="{FF2B5EF4-FFF2-40B4-BE49-F238E27FC236}">
                  <a16:creationId xmlns:a16="http://schemas.microsoft.com/office/drawing/2014/main" id="{D49280A1-ACA8-4CD6-9012-AF12660F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5637"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29" name="Freeform 46">
              <a:extLst>
                <a:ext uri="{FF2B5EF4-FFF2-40B4-BE49-F238E27FC236}">
                  <a16:creationId xmlns:a16="http://schemas.microsoft.com/office/drawing/2014/main" id="{C03EAE8C-6089-40E5-9361-2E266A1EEBA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24696"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0" name="Freeform 47">
              <a:extLst>
                <a:ext uri="{FF2B5EF4-FFF2-40B4-BE49-F238E27FC236}">
                  <a16:creationId xmlns:a16="http://schemas.microsoft.com/office/drawing/2014/main" id="{02E3A077-F087-4E14-A13E-4E9D4369B1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82841"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1" name="Freeform 48">
              <a:extLst>
                <a:ext uri="{FF2B5EF4-FFF2-40B4-BE49-F238E27FC236}">
                  <a16:creationId xmlns:a16="http://schemas.microsoft.com/office/drawing/2014/main" id="{7CE4FAAA-45E7-4C86-B59A-F284B79EF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8098"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2" name="Freeform 49">
              <a:extLst>
                <a:ext uri="{FF2B5EF4-FFF2-40B4-BE49-F238E27FC236}">
                  <a16:creationId xmlns:a16="http://schemas.microsoft.com/office/drawing/2014/main" id="{E2689B62-CCA1-4EE5-B622-FBA51686891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076712"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3" name="Freeform 8">
              <a:extLst>
                <a:ext uri="{FF2B5EF4-FFF2-40B4-BE49-F238E27FC236}">
                  <a16:creationId xmlns:a16="http://schemas.microsoft.com/office/drawing/2014/main" id="{113638EE-3BCF-4315-A329-3C6766A389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141853" y="3490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sp>
          <p:nvSpPr>
            <p:cNvPr id="334" name="Freeform 106">
              <a:extLst>
                <a:ext uri="{FF2B5EF4-FFF2-40B4-BE49-F238E27FC236}">
                  <a16:creationId xmlns:a16="http://schemas.microsoft.com/office/drawing/2014/main" id="{4FB36B8F-335B-40F2-83BB-C2B2689DC2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301184" y="663967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grpFill/>
            <a:ln>
              <a:noFill/>
            </a:ln>
          </p:spPr>
          <p:txBody>
            <a:bodyPr vert="horz" wrap="square" lIns="91440" tIns="45720" rIns="91440" bIns="45720" numCol="1" anchor="t" anchorCtr="0" compatLnSpc="1">
              <a:prstTxWarp prst="textNoShape">
                <a:avLst/>
              </a:prstTxWarp>
            </a:bodyPr>
            <a:lstStyle/>
            <a:p>
              <a:endParaRPr lang="en-US">
                <a:solidFill>
                  <a:schemeClr val="tx2"/>
                </a:solidFill>
              </a:endParaRPr>
            </a:p>
          </p:txBody>
        </p:sp>
      </p:grpSp>
      <p:sp useBgFill="1">
        <p:nvSpPr>
          <p:cNvPr id="336" name="Rectangle 335">
            <a:extLst>
              <a:ext uri="{FF2B5EF4-FFF2-40B4-BE49-F238E27FC236}">
                <a16:creationId xmlns:a16="http://schemas.microsoft.com/office/drawing/2014/main" id="{945D478C-A9A5-4832-89D8-703607711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8" name="Rectangle 337">
            <a:extLst>
              <a:ext uri="{FF2B5EF4-FFF2-40B4-BE49-F238E27FC236}">
                <a16:creationId xmlns:a16="http://schemas.microsoft.com/office/drawing/2014/main" id="{0FB7F7C0-216C-466B-8AF5-7744BB340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
            <a:ext cx="6096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930CB8-F941-47F6-8650-C48A59DA4337}"/>
              </a:ext>
            </a:extLst>
          </p:cNvPr>
          <p:cNvSpPr>
            <a:spLocks noGrp="1"/>
          </p:cNvSpPr>
          <p:nvPr>
            <p:ph type="title"/>
          </p:nvPr>
        </p:nvSpPr>
        <p:spPr>
          <a:xfrm>
            <a:off x="876300" y="809958"/>
            <a:ext cx="4327007" cy="3078289"/>
          </a:xfrm>
        </p:spPr>
        <p:txBody>
          <a:bodyPr vert="horz" lIns="91440" tIns="45720" rIns="91440" bIns="45720" rtlCol="0" anchor="b">
            <a:normAutofit/>
          </a:bodyPr>
          <a:lstStyle/>
          <a:p>
            <a:pPr algn="ctr"/>
            <a:r>
              <a:rPr lang="en-US" sz="4400"/>
              <a:t>Lets evaluate:</a:t>
            </a:r>
            <a:br>
              <a:rPr lang="en-US" sz="4400"/>
            </a:br>
            <a:r>
              <a:rPr lang="en-US" sz="4400"/>
              <a:t> Body Warn Video</a:t>
            </a:r>
          </a:p>
        </p:txBody>
      </p:sp>
      <p:pic>
        <p:nvPicPr>
          <p:cNvPr id="4" name="Picture 2" descr="Body worn camera CC-BY-SA 2.0 West Midlands Police">
            <a:extLst>
              <a:ext uri="{FF2B5EF4-FFF2-40B4-BE49-F238E27FC236}">
                <a16:creationId xmlns:a16="http://schemas.microsoft.com/office/drawing/2014/main" id="{22DB44BA-B4C2-4574-AED4-AC3CEE4B2392}"/>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3239" r="-1" b="4758"/>
          <a:stretch/>
        </p:blipFill>
        <p:spPr bwMode="auto">
          <a:xfrm>
            <a:off x="7614127" y="2452876"/>
            <a:ext cx="3168173" cy="1945618"/>
          </a:xfrm>
          <a:prstGeom prst="rect">
            <a:avLst/>
          </a:prstGeom>
          <a:noFill/>
          <a:extLst>
            <a:ext uri="{909E8E84-426E-40DD-AFC4-6F175D3DCCD1}">
              <a14:hiddenFill xmlns:a14="http://schemas.microsoft.com/office/drawing/2010/main">
                <a:solidFill>
                  <a:srgbClr val="FFFFFF"/>
                </a:solidFill>
              </a14:hiddenFill>
            </a:ext>
          </a:extLst>
        </p:spPr>
      </p:pic>
      <p:grpSp>
        <p:nvGrpSpPr>
          <p:cNvPr id="340" name="Group 339">
            <a:extLst>
              <a:ext uri="{FF2B5EF4-FFF2-40B4-BE49-F238E27FC236}">
                <a16:creationId xmlns:a16="http://schemas.microsoft.com/office/drawing/2014/main" id="{5020A6AE-B717-4124-91F1-AB61221C71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1055" y="-4534"/>
            <a:ext cx="778194" cy="6834534"/>
            <a:chOff x="5721055" y="-4534"/>
            <a:chExt cx="778194" cy="6834534"/>
          </a:xfrm>
        </p:grpSpPr>
        <p:sp>
          <p:nvSpPr>
            <p:cNvPr id="341" name="Freeform 8">
              <a:extLst>
                <a:ext uri="{FF2B5EF4-FFF2-40B4-BE49-F238E27FC236}">
                  <a16:creationId xmlns:a16="http://schemas.microsoft.com/office/drawing/2014/main" id="{A2B0F4FD-3823-42B3-950C-03F9CBC51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6590" y="6718576"/>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2" name="Freeform 10">
              <a:extLst>
                <a:ext uri="{FF2B5EF4-FFF2-40B4-BE49-F238E27FC236}">
                  <a16:creationId xmlns:a16="http://schemas.microsoft.com/office/drawing/2014/main" id="{426C99B0-870A-4702-9F5F-4459EF2130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3615" y="152241"/>
              <a:ext cx="138242" cy="88130"/>
            </a:xfrm>
            <a:custGeom>
              <a:avLst/>
              <a:gdLst>
                <a:gd name="T0" fmla="*/ 22 w 42"/>
                <a:gd name="T1" fmla="*/ 0 h 29"/>
                <a:gd name="T2" fmla="*/ 14 w 42"/>
                <a:gd name="T3" fmla="*/ 25 h 29"/>
                <a:gd name="T4" fmla="*/ 22 w 42"/>
                <a:gd name="T5" fmla="*/ 0 h 29"/>
              </a:gdLst>
              <a:ahLst/>
              <a:cxnLst>
                <a:cxn ang="0">
                  <a:pos x="T0" y="T1"/>
                </a:cxn>
                <a:cxn ang="0">
                  <a:pos x="T2" y="T3"/>
                </a:cxn>
                <a:cxn ang="0">
                  <a:pos x="T4" y="T5"/>
                </a:cxn>
              </a:cxnLst>
              <a:rect l="0" t="0" r="r" b="b"/>
              <a:pathLst>
                <a:path w="42" h="29">
                  <a:moveTo>
                    <a:pt x="22" y="0"/>
                  </a:moveTo>
                  <a:cubicBezTo>
                    <a:pt x="42" y="7"/>
                    <a:pt x="28" y="29"/>
                    <a:pt x="14" y="25"/>
                  </a:cubicBezTo>
                  <a:cubicBezTo>
                    <a:pt x="0" y="18"/>
                    <a:pt x="8" y="1"/>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3" name="Freeform 15">
              <a:extLst>
                <a:ext uri="{FF2B5EF4-FFF2-40B4-BE49-F238E27FC236}">
                  <a16:creationId xmlns:a16="http://schemas.microsoft.com/office/drawing/2014/main" id="{11D4FA37-ADE6-45F4-AF91-AB50C41000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7545" y="666438"/>
              <a:ext cx="121406" cy="72626"/>
            </a:xfrm>
            <a:custGeom>
              <a:avLst/>
              <a:gdLst>
                <a:gd name="T0" fmla="*/ 16 w 37"/>
                <a:gd name="T1" fmla="*/ 0 h 24"/>
                <a:gd name="T2" fmla="*/ 11 w 37"/>
                <a:gd name="T3" fmla="*/ 24 h 24"/>
                <a:gd name="T4" fmla="*/ 16 w 37"/>
                <a:gd name="T5" fmla="*/ 0 h 24"/>
              </a:gdLst>
              <a:ahLst/>
              <a:cxnLst>
                <a:cxn ang="0">
                  <a:pos x="T0" y="T1"/>
                </a:cxn>
                <a:cxn ang="0">
                  <a:pos x="T2" y="T3"/>
                </a:cxn>
                <a:cxn ang="0">
                  <a:pos x="T4" y="T5"/>
                </a:cxn>
              </a:cxnLst>
              <a:rect l="0" t="0" r="r" b="b"/>
              <a:pathLst>
                <a:path w="37" h="24">
                  <a:moveTo>
                    <a:pt x="16" y="0"/>
                  </a:moveTo>
                  <a:cubicBezTo>
                    <a:pt x="37" y="6"/>
                    <a:pt x="30" y="20"/>
                    <a:pt x="11" y="24"/>
                  </a:cubicBezTo>
                  <a:cubicBezTo>
                    <a:pt x="0" y="17"/>
                    <a:pt x="5"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4" name="Freeform 18">
              <a:extLst>
                <a:ext uri="{FF2B5EF4-FFF2-40B4-BE49-F238E27FC236}">
                  <a16:creationId xmlns:a16="http://schemas.microsoft.com/office/drawing/2014/main" id="{D07613C1-CC87-4032-B649-4A49D0834E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90959" y="409695"/>
              <a:ext cx="138242" cy="78339"/>
            </a:xfrm>
            <a:custGeom>
              <a:avLst/>
              <a:gdLst>
                <a:gd name="T0" fmla="*/ 6 w 42"/>
                <a:gd name="T1" fmla="*/ 6 h 26"/>
                <a:gd name="T2" fmla="*/ 21 w 42"/>
                <a:gd name="T3" fmla="*/ 26 h 26"/>
                <a:gd name="T4" fmla="*/ 6 w 42"/>
                <a:gd name="T5" fmla="*/ 6 h 26"/>
              </a:gdLst>
              <a:ahLst/>
              <a:cxnLst>
                <a:cxn ang="0">
                  <a:pos x="T0" y="T1"/>
                </a:cxn>
                <a:cxn ang="0">
                  <a:pos x="T2" y="T3"/>
                </a:cxn>
                <a:cxn ang="0">
                  <a:pos x="T4" y="T5"/>
                </a:cxn>
              </a:cxnLst>
              <a:rect l="0" t="0" r="r" b="b"/>
              <a:pathLst>
                <a:path w="42" h="26">
                  <a:moveTo>
                    <a:pt x="6" y="6"/>
                  </a:moveTo>
                  <a:cubicBezTo>
                    <a:pt x="25" y="0"/>
                    <a:pt x="42" y="17"/>
                    <a:pt x="21" y="26"/>
                  </a:cubicBezTo>
                  <a:cubicBezTo>
                    <a:pt x="9" y="26"/>
                    <a:pt x="0" y="16"/>
                    <a:pt x="6"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5" name="Freeform 19">
              <a:extLst>
                <a:ext uri="{FF2B5EF4-FFF2-40B4-BE49-F238E27FC236}">
                  <a16:creationId xmlns:a16="http://schemas.microsoft.com/office/drawing/2014/main" id="{8479CDC1-5BCA-4A67-9DF5-9513EEE496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0877" y="2096571"/>
              <a:ext cx="124951" cy="69362"/>
            </a:xfrm>
            <a:custGeom>
              <a:avLst/>
              <a:gdLst>
                <a:gd name="T0" fmla="*/ 16 w 38"/>
                <a:gd name="T1" fmla="*/ 0 h 23"/>
                <a:gd name="T2" fmla="*/ 10 w 38"/>
                <a:gd name="T3" fmla="*/ 23 h 23"/>
                <a:gd name="T4" fmla="*/ 16 w 38"/>
                <a:gd name="T5" fmla="*/ 0 h 23"/>
              </a:gdLst>
              <a:ahLst/>
              <a:cxnLst>
                <a:cxn ang="0">
                  <a:pos x="T0" y="T1"/>
                </a:cxn>
                <a:cxn ang="0">
                  <a:pos x="T2" y="T3"/>
                </a:cxn>
                <a:cxn ang="0">
                  <a:pos x="T4" y="T5"/>
                </a:cxn>
              </a:cxnLst>
              <a:rect l="0" t="0" r="r" b="b"/>
              <a:pathLst>
                <a:path w="38" h="23">
                  <a:moveTo>
                    <a:pt x="16" y="0"/>
                  </a:moveTo>
                  <a:cubicBezTo>
                    <a:pt x="38"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6" name="Freeform 20">
              <a:extLst>
                <a:ext uri="{FF2B5EF4-FFF2-40B4-BE49-F238E27FC236}">
                  <a16:creationId xmlns:a16="http://schemas.microsoft.com/office/drawing/2014/main" id="{1EEA2AC4-D6A7-4B7B-932E-1D6D26846B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65640" y="2294129"/>
              <a:ext cx="128495" cy="78339"/>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7" name="Freeform 22">
              <a:extLst>
                <a:ext uri="{FF2B5EF4-FFF2-40B4-BE49-F238E27FC236}">
                  <a16:creationId xmlns:a16="http://schemas.microsoft.com/office/drawing/2014/main" id="{2FBF34A8-BE86-423A-BCE9-2E928D4ABD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4979" y="1123972"/>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8" name="Freeform 23">
              <a:extLst>
                <a:ext uri="{FF2B5EF4-FFF2-40B4-BE49-F238E27FC236}">
                  <a16:creationId xmlns:a16="http://schemas.microsoft.com/office/drawing/2014/main" id="{9FEE8137-C904-47D2-8922-093ABE0D8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48666" y="911406"/>
              <a:ext cx="134697" cy="81603"/>
            </a:xfrm>
            <a:custGeom>
              <a:avLst/>
              <a:gdLst>
                <a:gd name="T0" fmla="*/ 19 w 41"/>
                <a:gd name="T1" fmla="*/ 0 h 27"/>
                <a:gd name="T2" fmla="*/ 8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10"/>
                    <a:pt x="28" y="27"/>
                    <a:pt x="8" y="20"/>
                  </a:cubicBezTo>
                  <a:cubicBezTo>
                    <a:pt x="0" y="8"/>
                    <a:pt x="7" y="2"/>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9" name="Freeform 26">
              <a:extLst>
                <a:ext uri="{FF2B5EF4-FFF2-40B4-BE49-F238E27FC236}">
                  <a16:creationId xmlns:a16="http://schemas.microsoft.com/office/drawing/2014/main" id="{1AD01E09-0A63-4683-B8DC-2A5969A19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35890" y="1395113"/>
              <a:ext cx="127608" cy="78339"/>
            </a:xfrm>
            <a:custGeom>
              <a:avLst/>
              <a:gdLst>
                <a:gd name="T0" fmla="*/ 24 w 39"/>
                <a:gd name="T1" fmla="*/ 0 h 26"/>
                <a:gd name="T2" fmla="*/ 20 w 39"/>
                <a:gd name="T3" fmla="*/ 25 h 26"/>
                <a:gd name="T4" fmla="*/ 24 w 39"/>
                <a:gd name="T5" fmla="*/ 0 h 26"/>
              </a:gdLst>
              <a:ahLst/>
              <a:cxnLst>
                <a:cxn ang="0">
                  <a:pos x="T0" y="T1"/>
                </a:cxn>
                <a:cxn ang="0">
                  <a:pos x="T2" y="T3"/>
                </a:cxn>
                <a:cxn ang="0">
                  <a:pos x="T4" y="T5"/>
                </a:cxn>
              </a:cxnLst>
              <a:rect l="0" t="0" r="r" b="b"/>
              <a:pathLst>
                <a:path w="39" h="26">
                  <a:moveTo>
                    <a:pt x="24" y="0"/>
                  </a:moveTo>
                  <a:cubicBezTo>
                    <a:pt x="39" y="2"/>
                    <a:pt x="36" y="26"/>
                    <a:pt x="20" y="25"/>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0" name="Freeform 27">
              <a:extLst>
                <a:ext uri="{FF2B5EF4-FFF2-40B4-BE49-F238E27FC236}">
                  <a16:creationId xmlns:a16="http://schemas.microsoft.com/office/drawing/2014/main" id="{39FDBC61-D90E-4D14-87BD-116805F621E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6366" y="1832215"/>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1" name="Freeform 28">
              <a:extLst>
                <a:ext uri="{FF2B5EF4-FFF2-40B4-BE49-F238E27FC236}">
                  <a16:creationId xmlns:a16="http://schemas.microsoft.com/office/drawing/2014/main" id="{E69FE8D2-E9F3-4F4F-8D6B-67378D754D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3450" y="1609623"/>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7"/>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2" name="Freeform 30">
              <a:extLst>
                <a:ext uri="{FF2B5EF4-FFF2-40B4-BE49-F238E27FC236}">
                  <a16:creationId xmlns:a16="http://schemas.microsoft.com/office/drawing/2014/main" id="{32B6BAD6-38C4-47DC-A947-5967E513B0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88700" y="1152725"/>
              <a:ext cx="9748" cy="5712"/>
            </a:xfrm>
            <a:custGeom>
              <a:avLst/>
              <a:gdLst>
                <a:gd name="T0" fmla="*/ 1 w 3"/>
                <a:gd name="T1" fmla="*/ 0 h 2"/>
                <a:gd name="T2" fmla="*/ 2 w 3"/>
                <a:gd name="T3" fmla="*/ 2 h 2"/>
                <a:gd name="T4" fmla="*/ 1 w 3"/>
                <a:gd name="T5" fmla="*/ 0 h 2"/>
              </a:gdLst>
              <a:ahLst/>
              <a:cxnLst>
                <a:cxn ang="0">
                  <a:pos x="T0" y="T1"/>
                </a:cxn>
                <a:cxn ang="0">
                  <a:pos x="T2" y="T3"/>
                </a:cxn>
                <a:cxn ang="0">
                  <a:pos x="T4" y="T5"/>
                </a:cxn>
              </a:cxnLst>
              <a:rect l="0" t="0" r="r" b="b"/>
              <a:pathLst>
                <a:path w="3" h="2">
                  <a:moveTo>
                    <a:pt x="1" y="0"/>
                  </a:moveTo>
                  <a:cubicBezTo>
                    <a:pt x="2" y="1"/>
                    <a:pt x="3" y="2"/>
                    <a:pt x="2" y="2"/>
                  </a:cubicBezTo>
                  <a:cubicBezTo>
                    <a:pt x="1" y="2"/>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3" name="Freeform 43">
              <a:extLst>
                <a:ext uri="{FF2B5EF4-FFF2-40B4-BE49-F238E27FC236}">
                  <a16:creationId xmlns:a16="http://schemas.microsoft.com/office/drawing/2014/main" id="{8ECDF132-F20F-4401-9040-2A1E99DA2F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90740" y="860614"/>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4" name="Freeform 51">
              <a:extLst>
                <a:ext uri="{FF2B5EF4-FFF2-40B4-BE49-F238E27FC236}">
                  <a16:creationId xmlns:a16="http://schemas.microsoft.com/office/drawing/2014/main" id="{8190E0B5-EEB8-4A3D-82D0-0A07902F92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5661" y="1015030"/>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5" name="Freeform 52">
              <a:extLst>
                <a:ext uri="{FF2B5EF4-FFF2-40B4-BE49-F238E27FC236}">
                  <a16:creationId xmlns:a16="http://schemas.microsoft.com/office/drawing/2014/main" id="{6B331F8A-6B87-45CD-8DC6-61EDEA5AFF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72666" y="450599"/>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6" name="Freeform 53">
              <a:extLst>
                <a:ext uri="{FF2B5EF4-FFF2-40B4-BE49-F238E27FC236}">
                  <a16:creationId xmlns:a16="http://schemas.microsoft.com/office/drawing/2014/main" id="{16F46124-28C8-499E-8B05-7717602B57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747" y="1253803"/>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7" name="Freeform 54">
              <a:extLst>
                <a:ext uri="{FF2B5EF4-FFF2-40B4-BE49-F238E27FC236}">
                  <a16:creationId xmlns:a16="http://schemas.microsoft.com/office/drawing/2014/main" id="{CFE5982B-3464-4395-A9D1-D4C76E12FA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594" y="614227"/>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8" name="Freeform 55">
              <a:extLst>
                <a:ext uri="{FF2B5EF4-FFF2-40B4-BE49-F238E27FC236}">
                  <a16:creationId xmlns:a16="http://schemas.microsoft.com/office/drawing/2014/main" id="{D1BDAE7B-982F-4DE3-9A85-25AC24AA2D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607" y="1463404"/>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9" name="Freeform 56">
              <a:extLst>
                <a:ext uri="{FF2B5EF4-FFF2-40B4-BE49-F238E27FC236}">
                  <a16:creationId xmlns:a16="http://schemas.microsoft.com/office/drawing/2014/main" id="{451188D6-4679-4978-B625-FF5831155A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63303" y="2293440"/>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0" name="Freeform 57">
              <a:extLst>
                <a:ext uri="{FF2B5EF4-FFF2-40B4-BE49-F238E27FC236}">
                  <a16:creationId xmlns:a16="http://schemas.microsoft.com/office/drawing/2014/main" id="{1F1D0A06-6238-4F0B-928E-C6E99BB02F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9756" y="1673149"/>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1" name="Freeform 59">
              <a:extLst>
                <a:ext uri="{FF2B5EF4-FFF2-40B4-BE49-F238E27FC236}">
                  <a16:creationId xmlns:a16="http://schemas.microsoft.com/office/drawing/2014/main" id="{5669DE26-8D01-484D-87C6-C970883EB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9206" y="255502"/>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2" name="Freeform 60">
              <a:extLst>
                <a:ext uri="{FF2B5EF4-FFF2-40B4-BE49-F238E27FC236}">
                  <a16:creationId xmlns:a16="http://schemas.microsoft.com/office/drawing/2014/main" id="{E2C89DF0-B876-4FA5-A15D-2B4EC6935A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4437" y="1902943"/>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3" name="Freeform 61">
              <a:extLst>
                <a:ext uri="{FF2B5EF4-FFF2-40B4-BE49-F238E27FC236}">
                  <a16:creationId xmlns:a16="http://schemas.microsoft.com/office/drawing/2014/main" id="{6D278107-786C-48BD-9B90-624B943E13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0734" y="210144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4" name="Freeform 78">
              <a:extLst>
                <a:ext uri="{FF2B5EF4-FFF2-40B4-BE49-F238E27FC236}">
                  <a16:creationId xmlns:a16="http://schemas.microsoft.com/office/drawing/2014/main" id="{B791B486-ACCB-4731-891C-9B2FF434CE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9972" y="7210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5" name="Freeform 79">
              <a:extLst>
                <a:ext uri="{FF2B5EF4-FFF2-40B4-BE49-F238E27FC236}">
                  <a16:creationId xmlns:a16="http://schemas.microsoft.com/office/drawing/2014/main" id="{881F663B-742F-4B18-9EEC-425CF3817A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22344" y="952087"/>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6" name="Freeform 80">
              <a:extLst>
                <a:ext uri="{FF2B5EF4-FFF2-40B4-BE49-F238E27FC236}">
                  <a16:creationId xmlns:a16="http://schemas.microsoft.com/office/drawing/2014/main" id="{2C84BFA9-A28F-42D0-AA09-BFA6CAB6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17003" y="1189882"/>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7" name="Freeform 81">
              <a:extLst>
                <a:ext uri="{FF2B5EF4-FFF2-40B4-BE49-F238E27FC236}">
                  <a16:creationId xmlns:a16="http://schemas.microsoft.com/office/drawing/2014/main" id="{1BAA7F31-C0A0-4447-BF38-3698F585DB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0053" y="2202936"/>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8" name="Freeform 82">
              <a:extLst>
                <a:ext uri="{FF2B5EF4-FFF2-40B4-BE49-F238E27FC236}">
                  <a16:creationId xmlns:a16="http://schemas.microsoft.com/office/drawing/2014/main" id="{B9A620F2-3D35-4A32-B16C-89CE74421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7889" y="1980483"/>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9" name="Freeform 83">
              <a:extLst>
                <a:ext uri="{FF2B5EF4-FFF2-40B4-BE49-F238E27FC236}">
                  <a16:creationId xmlns:a16="http://schemas.microsoft.com/office/drawing/2014/main" id="{4D6420E0-3BDF-44BC-B4AD-D4DCEEB229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80446" y="1665695"/>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0" name="Freeform 84">
              <a:extLst>
                <a:ext uri="{FF2B5EF4-FFF2-40B4-BE49-F238E27FC236}">
                  <a16:creationId xmlns:a16="http://schemas.microsoft.com/office/drawing/2014/main" id="{EF852FAE-C00C-4555-A21B-1C78FF00F4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91462" y="516456"/>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1" name="Freeform 86">
              <a:extLst>
                <a:ext uri="{FF2B5EF4-FFF2-40B4-BE49-F238E27FC236}">
                  <a16:creationId xmlns:a16="http://schemas.microsoft.com/office/drawing/2014/main" id="{015DE73A-6E8F-4AA3-8B47-D1E6BFAEAE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1431" y="17044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2" name="Freeform 89">
              <a:extLst>
                <a:ext uri="{FF2B5EF4-FFF2-40B4-BE49-F238E27FC236}">
                  <a16:creationId xmlns:a16="http://schemas.microsoft.com/office/drawing/2014/main" id="{1EF3E8F2-433E-4CFA-8523-B3F4B63053E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6234" y="1453344"/>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3" name="Freeform 90">
              <a:extLst>
                <a:ext uri="{FF2B5EF4-FFF2-40B4-BE49-F238E27FC236}">
                  <a16:creationId xmlns:a16="http://schemas.microsoft.com/office/drawing/2014/main" id="{A8EC2038-DAA0-4BF3-8107-A1D5A142F3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34086" y="2076253"/>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4" name="Freeform 5">
              <a:extLst>
                <a:ext uri="{FF2B5EF4-FFF2-40B4-BE49-F238E27FC236}">
                  <a16:creationId xmlns:a16="http://schemas.microsoft.com/office/drawing/2014/main" id="{B437840B-3F78-4C20-8184-29631B1AF9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1525" y="2765199"/>
              <a:ext cx="121406" cy="81603"/>
            </a:xfrm>
            <a:custGeom>
              <a:avLst/>
              <a:gdLst>
                <a:gd name="T0" fmla="*/ 20 w 37"/>
                <a:gd name="T1" fmla="*/ 1 h 27"/>
                <a:gd name="T2" fmla="*/ 22 w 37"/>
                <a:gd name="T3" fmla="*/ 27 h 27"/>
                <a:gd name="T4" fmla="*/ 20 w 37"/>
                <a:gd name="T5" fmla="*/ 1 h 27"/>
              </a:gdLst>
              <a:ahLst/>
              <a:cxnLst>
                <a:cxn ang="0">
                  <a:pos x="T0" y="T1"/>
                </a:cxn>
                <a:cxn ang="0">
                  <a:pos x="T2" y="T3"/>
                </a:cxn>
                <a:cxn ang="0">
                  <a:pos x="T4" y="T5"/>
                </a:cxn>
              </a:cxnLst>
              <a:rect l="0" t="0" r="r" b="b"/>
              <a:pathLst>
                <a:path w="37" h="27">
                  <a:moveTo>
                    <a:pt x="20" y="1"/>
                  </a:moveTo>
                  <a:cubicBezTo>
                    <a:pt x="31" y="1"/>
                    <a:pt x="37" y="24"/>
                    <a:pt x="22" y="27"/>
                  </a:cubicBezTo>
                  <a:cubicBezTo>
                    <a:pt x="2" y="27"/>
                    <a:pt x="0" y="0"/>
                    <a:pt x="20"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5" name="Freeform 6">
              <a:extLst>
                <a:ext uri="{FF2B5EF4-FFF2-40B4-BE49-F238E27FC236}">
                  <a16:creationId xmlns:a16="http://schemas.microsoft.com/office/drawing/2014/main" id="{0A039CCA-16FE-44AE-B9E7-76316DBDFF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53052" y="510935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6" name="Freeform 7">
              <a:extLst>
                <a:ext uri="{FF2B5EF4-FFF2-40B4-BE49-F238E27FC236}">
                  <a16:creationId xmlns:a16="http://schemas.microsoft.com/office/drawing/2014/main" id="{090EE3F3-65C4-44DB-ABF0-27598282E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21482" y="2478886"/>
              <a:ext cx="138242"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7" name="Freeform 8">
              <a:extLst>
                <a:ext uri="{FF2B5EF4-FFF2-40B4-BE49-F238E27FC236}">
                  <a16:creationId xmlns:a16="http://schemas.microsoft.com/office/drawing/2014/main" id="{732F50C7-DE00-45B7-A7D9-AFC5FDF3E8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9930" y="481031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8" name="Freeform 9">
              <a:extLst>
                <a:ext uri="{FF2B5EF4-FFF2-40B4-BE49-F238E27FC236}">
                  <a16:creationId xmlns:a16="http://schemas.microsoft.com/office/drawing/2014/main" id="{C4B7759D-1CB7-4AE3-A334-6937150800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18068" y="4529838"/>
              <a:ext cx="121406" cy="88130"/>
            </a:xfrm>
            <a:custGeom>
              <a:avLst/>
              <a:gdLst>
                <a:gd name="T0" fmla="*/ 18 w 37"/>
                <a:gd name="T1" fmla="*/ 4 h 29"/>
                <a:gd name="T2" fmla="*/ 22 w 37"/>
                <a:gd name="T3" fmla="*/ 29 h 29"/>
                <a:gd name="T4" fmla="*/ 18 w 37"/>
                <a:gd name="T5" fmla="*/ 4 h 29"/>
              </a:gdLst>
              <a:ahLst/>
              <a:cxnLst>
                <a:cxn ang="0">
                  <a:pos x="T0" y="T1"/>
                </a:cxn>
                <a:cxn ang="0">
                  <a:pos x="T2" y="T3"/>
                </a:cxn>
                <a:cxn ang="0">
                  <a:pos x="T4" y="T5"/>
                </a:cxn>
              </a:cxnLst>
              <a:rect l="0" t="0" r="r" b="b"/>
              <a:pathLst>
                <a:path w="37" h="29">
                  <a:moveTo>
                    <a:pt x="18" y="4"/>
                  </a:moveTo>
                  <a:cubicBezTo>
                    <a:pt x="35" y="0"/>
                    <a:pt x="37" y="28"/>
                    <a:pt x="22" y="29"/>
                  </a:cubicBezTo>
                  <a:cubicBezTo>
                    <a:pt x="7" y="28"/>
                    <a:pt x="0" y="14"/>
                    <a:pt x="18"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9" name="Freeform 11">
              <a:extLst>
                <a:ext uri="{FF2B5EF4-FFF2-40B4-BE49-F238E27FC236}">
                  <a16:creationId xmlns:a16="http://schemas.microsoft.com/office/drawing/2014/main" id="{2A71D132-8124-4734-AA62-7E12B621FC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78429" y="4268606"/>
              <a:ext cx="143559" cy="102819"/>
            </a:xfrm>
            <a:custGeom>
              <a:avLst/>
              <a:gdLst>
                <a:gd name="T0" fmla="*/ 31 w 44"/>
                <a:gd name="T1" fmla="*/ 1 h 34"/>
                <a:gd name="T2" fmla="*/ 42 w 44"/>
                <a:gd name="T3" fmla="*/ 19 h 34"/>
                <a:gd name="T4" fmla="*/ 31 w 44"/>
                <a:gd name="T5" fmla="*/ 1 h 34"/>
              </a:gdLst>
              <a:ahLst/>
              <a:cxnLst>
                <a:cxn ang="0">
                  <a:pos x="T0" y="T1"/>
                </a:cxn>
                <a:cxn ang="0">
                  <a:pos x="T2" y="T3"/>
                </a:cxn>
                <a:cxn ang="0">
                  <a:pos x="T4" y="T5"/>
                </a:cxn>
              </a:cxnLst>
              <a:rect l="0" t="0" r="r" b="b"/>
              <a:pathLst>
                <a:path w="44" h="34">
                  <a:moveTo>
                    <a:pt x="31" y="1"/>
                  </a:moveTo>
                  <a:cubicBezTo>
                    <a:pt x="39" y="0"/>
                    <a:pt x="44" y="12"/>
                    <a:pt x="42" y="19"/>
                  </a:cubicBezTo>
                  <a:cubicBezTo>
                    <a:pt x="25" y="34"/>
                    <a:pt x="0" y="8"/>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0" name="Freeform 12">
              <a:extLst>
                <a:ext uri="{FF2B5EF4-FFF2-40B4-BE49-F238E27FC236}">
                  <a16:creationId xmlns:a16="http://schemas.microsoft.com/office/drawing/2014/main" id="{4E0B6377-5004-4F75-8CBB-D7DD0B9B80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90205" y="3766125"/>
              <a:ext cx="134697" cy="81603"/>
            </a:xfrm>
            <a:custGeom>
              <a:avLst/>
              <a:gdLst>
                <a:gd name="T0" fmla="*/ 22 w 41"/>
                <a:gd name="T1" fmla="*/ 0 h 27"/>
                <a:gd name="T2" fmla="*/ 8 w 41"/>
                <a:gd name="T3" fmla="*/ 20 h 27"/>
                <a:gd name="T4" fmla="*/ 22 w 41"/>
                <a:gd name="T5" fmla="*/ 0 h 27"/>
              </a:gdLst>
              <a:ahLst/>
              <a:cxnLst>
                <a:cxn ang="0">
                  <a:pos x="T0" y="T1"/>
                </a:cxn>
                <a:cxn ang="0">
                  <a:pos x="T2" y="T3"/>
                </a:cxn>
                <a:cxn ang="0">
                  <a:pos x="T4" y="T5"/>
                </a:cxn>
              </a:cxnLst>
              <a:rect l="0" t="0" r="r" b="b"/>
              <a:pathLst>
                <a:path w="41" h="27">
                  <a:moveTo>
                    <a:pt x="22" y="0"/>
                  </a:moveTo>
                  <a:cubicBezTo>
                    <a:pt x="41" y="12"/>
                    <a:pt x="24" y="27"/>
                    <a:pt x="8" y="20"/>
                  </a:cubicBezTo>
                  <a:cubicBezTo>
                    <a:pt x="0" y="7"/>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1" name="Freeform 13">
              <a:extLst>
                <a:ext uri="{FF2B5EF4-FFF2-40B4-BE49-F238E27FC236}">
                  <a16:creationId xmlns:a16="http://schemas.microsoft.com/office/drawing/2014/main" id="{174DED7F-DAF6-480E-9002-A25110B964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94670" y="3170095"/>
              <a:ext cx="124951" cy="69362"/>
            </a:xfrm>
            <a:custGeom>
              <a:avLst/>
              <a:gdLst>
                <a:gd name="T0" fmla="*/ 26 w 38"/>
                <a:gd name="T1" fmla="*/ 0 h 23"/>
                <a:gd name="T2" fmla="*/ 25 w 38"/>
                <a:gd name="T3" fmla="*/ 23 h 23"/>
                <a:gd name="T4" fmla="*/ 26 w 38"/>
                <a:gd name="T5" fmla="*/ 0 h 23"/>
              </a:gdLst>
              <a:ahLst/>
              <a:cxnLst>
                <a:cxn ang="0">
                  <a:pos x="T0" y="T1"/>
                </a:cxn>
                <a:cxn ang="0">
                  <a:pos x="T2" y="T3"/>
                </a:cxn>
                <a:cxn ang="0">
                  <a:pos x="T4" y="T5"/>
                </a:cxn>
              </a:cxnLst>
              <a:rect l="0" t="0" r="r" b="b"/>
              <a:pathLst>
                <a:path w="38" h="23">
                  <a:moveTo>
                    <a:pt x="26" y="0"/>
                  </a:moveTo>
                  <a:cubicBezTo>
                    <a:pt x="38" y="0"/>
                    <a:pt x="37" y="20"/>
                    <a:pt x="25" y="23"/>
                  </a:cubicBezTo>
                  <a:cubicBezTo>
                    <a:pt x="0" y="23"/>
                    <a:pt x="5" y="1"/>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2" name="Freeform 14">
              <a:extLst>
                <a:ext uri="{FF2B5EF4-FFF2-40B4-BE49-F238E27FC236}">
                  <a16:creationId xmlns:a16="http://schemas.microsoft.com/office/drawing/2014/main" id="{E6057EAD-75B0-49A4-A761-AC1AF22AF7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85310" y="3410025"/>
              <a:ext cx="134697" cy="84866"/>
            </a:xfrm>
            <a:custGeom>
              <a:avLst/>
              <a:gdLst>
                <a:gd name="T0" fmla="*/ 26 w 41"/>
                <a:gd name="T1" fmla="*/ 1 h 28"/>
                <a:gd name="T2" fmla="*/ 39 w 41"/>
                <a:gd name="T3" fmla="*/ 20 h 28"/>
                <a:gd name="T4" fmla="*/ 26 w 41"/>
                <a:gd name="T5" fmla="*/ 1 h 28"/>
              </a:gdLst>
              <a:ahLst/>
              <a:cxnLst>
                <a:cxn ang="0">
                  <a:pos x="T0" y="T1"/>
                </a:cxn>
                <a:cxn ang="0">
                  <a:pos x="T2" y="T3"/>
                </a:cxn>
                <a:cxn ang="0">
                  <a:pos x="T4" y="T5"/>
                </a:cxn>
              </a:cxnLst>
              <a:rect l="0" t="0" r="r" b="b"/>
              <a:pathLst>
                <a:path w="41" h="28">
                  <a:moveTo>
                    <a:pt x="26" y="1"/>
                  </a:moveTo>
                  <a:cubicBezTo>
                    <a:pt x="34" y="0"/>
                    <a:pt x="41" y="12"/>
                    <a:pt x="39" y="20"/>
                  </a:cubicBezTo>
                  <a:cubicBezTo>
                    <a:pt x="17" y="28"/>
                    <a:pt x="0" y="12"/>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3" name="Freeform 16">
              <a:extLst>
                <a:ext uri="{FF2B5EF4-FFF2-40B4-BE49-F238E27FC236}">
                  <a16:creationId xmlns:a16="http://schemas.microsoft.com/office/drawing/2014/main" id="{B4C50A97-FAC0-4E9B-A50C-ECC875EB75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69045" y="4009157"/>
              <a:ext cx="143559" cy="97107"/>
            </a:xfrm>
            <a:custGeom>
              <a:avLst/>
              <a:gdLst>
                <a:gd name="T0" fmla="*/ 31 w 44"/>
                <a:gd name="T1" fmla="*/ 1 h 32"/>
                <a:gd name="T2" fmla="*/ 43 w 44"/>
                <a:gd name="T3" fmla="*/ 15 h 32"/>
                <a:gd name="T4" fmla="*/ 31 w 44"/>
                <a:gd name="T5" fmla="*/ 1 h 32"/>
              </a:gdLst>
              <a:ahLst/>
              <a:cxnLst>
                <a:cxn ang="0">
                  <a:pos x="T0" y="T1"/>
                </a:cxn>
                <a:cxn ang="0">
                  <a:pos x="T2" y="T3"/>
                </a:cxn>
                <a:cxn ang="0">
                  <a:pos x="T4" y="T5"/>
                </a:cxn>
              </a:cxnLst>
              <a:rect l="0" t="0" r="r" b="b"/>
              <a:pathLst>
                <a:path w="44" h="32">
                  <a:moveTo>
                    <a:pt x="31" y="1"/>
                  </a:moveTo>
                  <a:cubicBezTo>
                    <a:pt x="40" y="0"/>
                    <a:pt x="44" y="8"/>
                    <a:pt x="43" y="15"/>
                  </a:cubicBezTo>
                  <a:cubicBezTo>
                    <a:pt x="29" y="32"/>
                    <a:pt x="0" y="6"/>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4" name="Freeform 17">
              <a:extLst>
                <a:ext uri="{FF2B5EF4-FFF2-40B4-BE49-F238E27FC236}">
                  <a16:creationId xmlns:a16="http://schemas.microsoft.com/office/drawing/2014/main" id="{1018DBC0-ACE2-4A9B-BD33-D168A3B25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304024" y="5421845"/>
              <a:ext cx="94821" cy="69362"/>
            </a:xfrm>
            <a:custGeom>
              <a:avLst/>
              <a:gdLst>
                <a:gd name="T0" fmla="*/ 13 w 29"/>
                <a:gd name="T1" fmla="*/ 0 h 23"/>
                <a:gd name="T2" fmla="*/ 13 w 29"/>
                <a:gd name="T3" fmla="*/ 23 h 23"/>
                <a:gd name="T4" fmla="*/ 13 w 29"/>
                <a:gd name="T5" fmla="*/ 0 h 23"/>
              </a:gdLst>
              <a:ahLst/>
              <a:cxnLst>
                <a:cxn ang="0">
                  <a:pos x="T0" y="T1"/>
                </a:cxn>
                <a:cxn ang="0">
                  <a:pos x="T2" y="T3"/>
                </a:cxn>
                <a:cxn ang="0">
                  <a:pos x="T4" y="T5"/>
                </a:cxn>
              </a:cxnLst>
              <a:rect l="0" t="0" r="r" b="b"/>
              <a:pathLst>
                <a:path w="29" h="23">
                  <a:moveTo>
                    <a:pt x="13" y="0"/>
                  </a:moveTo>
                  <a:cubicBezTo>
                    <a:pt x="27" y="0"/>
                    <a:pt x="29" y="22"/>
                    <a:pt x="13" y="23"/>
                  </a:cubicBezTo>
                  <a:cubicBezTo>
                    <a:pt x="2" y="22"/>
                    <a:pt x="0" y="2"/>
                    <a:pt x="1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5" name="Freeform 21">
              <a:extLst>
                <a:ext uri="{FF2B5EF4-FFF2-40B4-BE49-F238E27FC236}">
                  <a16:creationId xmlns:a16="http://schemas.microsoft.com/office/drawing/2014/main" id="{783E14F5-0E4B-40DF-908C-65950C968C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52015" y="5732999"/>
              <a:ext cx="140901" cy="102819"/>
            </a:xfrm>
            <a:custGeom>
              <a:avLst/>
              <a:gdLst>
                <a:gd name="T0" fmla="*/ 24 w 43"/>
                <a:gd name="T1" fmla="*/ 0 h 34"/>
                <a:gd name="T2" fmla="*/ 14 w 43"/>
                <a:gd name="T3" fmla="*/ 23 h 34"/>
                <a:gd name="T4" fmla="*/ 24 w 43"/>
                <a:gd name="T5" fmla="*/ 0 h 34"/>
              </a:gdLst>
              <a:ahLst/>
              <a:cxnLst>
                <a:cxn ang="0">
                  <a:pos x="T0" y="T1"/>
                </a:cxn>
                <a:cxn ang="0">
                  <a:pos x="T2" y="T3"/>
                </a:cxn>
                <a:cxn ang="0">
                  <a:pos x="T4" y="T5"/>
                </a:cxn>
              </a:cxnLst>
              <a:rect l="0" t="0" r="r" b="b"/>
              <a:pathLst>
                <a:path w="43" h="34">
                  <a:moveTo>
                    <a:pt x="24" y="0"/>
                  </a:moveTo>
                  <a:cubicBezTo>
                    <a:pt x="43" y="3"/>
                    <a:pt x="28" y="34"/>
                    <a:pt x="14" y="23"/>
                  </a:cubicBezTo>
                  <a:cubicBezTo>
                    <a:pt x="0" y="28"/>
                    <a:pt x="4" y="5"/>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6" name="Freeform 25">
              <a:extLst>
                <a:ext uri="{FF2B5EF4-FFF2-40B4-BE49-F238E27FC236}">
                  <a16:creationId xmlns:a16="http://schemas.microsoft.com/office/drawing/2014/main" id="{D8D640D2-32FA-4974-8D6B-7F90FA747F5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2676" y="6498261"/>
              <a:ext cx="134697" cy="93843"/>
            </a:xfrm>
            <a:custGeom>
              <a:avLst/>
              <a:gdLst>
                <a:gd name="T0" fmla="*/ 23 w 41"/>
                <a:gd name="T1" fmla="*/ 0 h 31"/>
                <a:gd name="T2" fmla="*/ 17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1"/>
                    <a:pt x="41" y="31"/>
                    <a:pt x="17" y="25"/>
                  </a:cubicBezTo>
                  <a:cubicBezTo>
                    <a:pt x="0" y="7"/>
                    <a:pt x="1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7" name="Freeform 29">
              <a:extLst>
                <a:ext uri="{FF2B5EF4-FFF2-40B4-BE49-F238E27FC236}">
                  <a16:creationId xmlns:a16="http://schemas.microsoft.com/office/drawing/2014/main" id="{05116718-3AD6-431D-B4CC-BD1390ACDA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32898" y="5971706"/>
              <a:ext cx="118747" cy="120771"/>
            </a:xfrm>
            <a:custGeom>
              <a:avLst/>
              <a:gdLst>
                <a:gd name="T0" fmla="*/ 16 w 36"/>
                <a:gd name="T1" fmla="*/ 4 h 40"/>
                <a:gd name="T2" fmla="*/ 34 w 36"/>
                <a:gd name="T3" fmla="*/ 15 h 40"/>
                <a:gd name="T4" fmla="*/ 16 w 36"/>
                <a:gd name="T5" fmla="*/ 4 h 40"/>
              </a:gdLst>
              <a:ahLst/>
              <a:cxnLst>
                <a:cxn ang="0">
                  <a:pos x="T0" y="T1"/>
                </a:cxn>
                <a:cxn ang="0">
                  <a:pos x="T2" y="T3"/>
                </a:cxn>
                <a:cxn ang="0">
                  <a:pos x="T4" y="T5"/>
                </a:cxn>
              </a:cxnLst>
              <a:rect l="0" t="0" r="r" b="b"/>
              <a:pathLst>
                <a:path w="36" h="40">
                  <a:moveTo>
                    <a:pt x="16" y="4"/>
                  </a:moveTo>
                  <a:cubicBezTo>
                    <a:pt x="36" y="5"/>
                    <a:pt x="33" y="0"/>
                    <a:pt x="34"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8" name="Freeform 31">
              <a:extLst>
                <a:ext uri="{FF2B5EF4-FFF2-40B4-BE49-F238E27FC236}">
                  <a16:creationId xmlns:a16="http://schemas.microsoft.com/office/drawing/2014/main" id="{44DD8DD9-6927-4164-BE78-26B079374B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11599" y="6281124"/>
              <a:ext cx="131153" cy="72626"/>
            </a:xfrm>
            <a:custGeom>
              <a:avLst/>
              <a:gdLst>
                <a:gd name="T0" fmla="*/ 24 w 40"/>
                <a:gd name="T1" fmla="*/ 0 h 24"/>
                <a:gd name="T2" fmla="*/ 25 w 40"/>
                <a:gd name="T3" fmla="*/ 24 h 24"/>
                <a:gd name="T4" fmla="*/ 24 w 40"/>
                <a:gd name="T5" fmla="*/ 0 h 24"/>
              </a:gdLst>
              <a:ahLst/>
              <a:cxnLst>
                <a:cxn ang="0">
                  <a:pos x="T0" y="T1"/>
                </a:cxn>
                <a:cxn ang="0">
                  <a:pos x="T2" y="T3"/>
                </a:cxn>
                <a:cxn ang="0">
                  <a:pos x="T4" y="T5"/>
                </a:cxn>
              </a:cxnLst>
              <a:rect l="0" t="0" r="r" b="b"/>
              <a:pathLst>
                <a:path w="40" h="24">
                  <a:moveTo>
                    <a:pt x="24" y="0"/>
                  </a:moveTo>
                  <a:cubicBezTo>
                    <a:pt x="40" y="0"/>
                    <a:pt x="38" y="20"/>
                    <a:pt x="25" y="24"/>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9" name="Freeform 32">
              <a:extLst>
                <a:ext uri="{FF2B5EF4-FFF2-40B4-BE49-F238E27FC236}">
                  <a16:creationId xmlns:a16="http://schemas.microsoft.com/office/drawing/2014/main" id="{DF352A39-5DCA-42AC-ACE8-CC0F61703DF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2779" y="3296179"/>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0" name="Freeform 33">
              <a:extLst>
                <a:ext uri="{FF2B5EF4-FFF2-40B4-BE49-F238E27FC236}">
                  <a16:creationId xmlns:a16="http://schemas.microsoft.com/office/drawing/2014/main" id="{60EBB535-208F-4849-9E96-53B9971CED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2692" y="4387490"/>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1" name="Freeform 34">
              <a:extLst>
                <a:ext uri="{FF2B5EF4-FFF2-40B4-BE49-F238E27FC236}">
                  <a16:creationId xmlns:a16="http://schemas.microsoft.com/office/drawing/2014/main" id="{BCD96233-15EF-4543-B9C5-CA5253AC9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6622" y="5384813"/>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2" name="Freeform 35">
              <a:extLst>
                <a:ext uri="{FF2B5EF4-FFF2-40B4-BE49-F238E27FC236}">
                  <a16:creationId xmlns:a16="http://schemas.microsoft.com/office/drawing/2014/main" id="{CF3994DF-D5ED-45DB-826C-A4531DF8C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42274" y="459571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3" name="Freeform 36">
              <a:extLst>
                <a:ext uri="{FF2B5EF4-FFF2-40B4-BE49-F238E27FC236}">
                  <a16:creationId xmlns:a16="http://schemas.microsoft.com/office/drawing/2014/main" id="{E0114E4D-A88A-403A-B4BF-6687B1FC19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4411" y="6046702"/>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4" name="Freeform 37">
              <a:extLst>
                <a:ext uri="{FF2B5EF4-FFF2-40B4-BE49-F238E27FC236}">
                  <a16:creationId xmlns:a16="http://schemas.microsoft.com/office/drawing/2014/main" id="{0CA46612-D58D-4AA5-B800-7ED35828BE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6177" y="3060239"/>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5" name="Freeform 38">
              <a:extLst>
                <a:ext uri="{FF2B5EF4-FFF2-40B4-BE49-F238E27FC236}">
                  <a16:creationId xmlns:a16="http://schemas.microsoft.com/office/drawing/2014/main" id="{591A86C8-305F-45B1-A8B6-3A30A4B38B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3846" y="4900335"/>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6" name="Freeform 39">
              <a:extLst>
                <a:ext uri="{FF2B5EF4-FFF2-40B4-BE49-F238E27FC236}">
                  <a16:creationId xmlns:a16="http://schemas.microsoft.com/office/drawing/2014/main" id="{A7FABED8-48B7-4734-A612-FBE6526561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5954" y="5141456"/>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7" name="Freeform 40">
              <a:extLst>
                <a:ext uri="{FF2B5EF4-FFF2-40B4-BE49-F238E27FC236}">
                  <a16:creationId xmlns:a16="http://schemas.microsoft.com/office/drawing/2014/main" id="{243BE91E-2B74-406E-B9D2-CF3138EC9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20918" y="2598157"/>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8" name="Freeform 41">
              <a:extLst>
                <a:ext uri="{FF2B5EF4-FFF2-40B4-BE49-F238E27FC236}">
                  <a16:creationId xmlns:a16="http://schemas.microsoft.com/office/drawing/2014/main" id="{F37AEA50-01C6-4691-8FA1-7E299BCA97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14411" y="6278710"/>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9" name="Freeform 42">
              <a:extLst>
                <a:ext uri="{FF2B5EF4-FFF2-40B4-BE49-F238E27FC236}">
                  <a16:creationId xmlns:a16="http://schemas.microsoft.com/office/drawing/2014/main" id="{A736913D-B8FC-479E-AA14-C18815AD8A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2579" y="5596726"/>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0" name="Freeform 44">
              <a:extLst>
                <a:ext uri="{FF2B5EF4-FFF2-40B4-BE49-F238E27FC236}">
                  <a16:creationId xmlns:a16="http://schemas.microsoft.com/office/drawing/2014/main" id="{CBB0E630-D998-47AF-9E54-0FD6C92186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06369" y="4080854"/>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1" name="Freeform 45">
              <a:extLst>
                <a:ext uri="{FF2B5EF4-FFF2-40B4-BE49-F238E27FC236}">
                  <a16:creationId xmlns:a16="http://schemas.microsoft.com/office/drawing/2014/main" id="{BB51A47C-E2F5-46B8-83A1-39880822C3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4218" y="5836680"/>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2" name="Freeform 46">
              <a:extLst>
                <a:ext uri="{FF2B5EF4-FFF2-40B4-BE49-F238E27FC236}">
                  <a16:creationId xmlns:a16="http://schemas.microsoft.com/office/drawing/2014/main" id="{932E215A-211D-4622-9EDF-811E4BAFBFE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33277" y="2830776"/>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3" name="Freeform 47">
              <a:extLst>
                <a:ext uri="{FF2B5EF4-FFF2-40B4-BE49-F238E27FC236}">
                  <a16:creationId xmlns:a16="http://schemas.microsoft.com/office/drawing/2014/main" id="{86D90953-B2B8-4A6D-963E-985D3D27941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91422" y="3849727"/>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4" name="Freeform 48">
              <a:extLst>
                <a:ext uri="{FF2B5EF4-FFF2-40B4-BE49-F238E27FC236}">
                  <a16:creationId xmlns:a16="http://schemas.microsoft.com/office/drawing/2014/main" id="{32D4D340-FB6E-4E98-A44E-DA02CF7A5C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6679" y="3616257"/>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5" name="Freeform 49">
              <a:extLst>
                <a:ext uri="{FF2B5EF4-FFF2-40B4-BE49-F238E27FC236}">
                  <a16:creationId xmlns:a16="http://schemas.microsoft.com/office/drawing/2014/main" id="{923308B4-4A82-4DB8-84F5-17F107584C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985293" y="6507925"/>
              <a:ext cx="127608" cy="81603"/>
            </a:xfrm>
            <a:custGeom>
              <a:avLst/>
              <a:gdLst>
                <a:gd name="T0" fmla="*/ 21 w 39"/>
                <a:gd name="T1" fmla="*/ 2 h 27"/>
                <a:gd name="T2" fmla="*/ 26 w 39"/>
                <a:gd name="T3" fmla="*/ 24 h 27"/>
                <a:gd name="T4" fmla="*/ 21 w 39"/>
                <a:gd name="T5" fmla="*/ 2 h 27"/>
              </a:gdLst>
              <a:ahLst/>
              <a:cxnLst>
                <a:cxn ang="0">
                  <a:pos x="T0" y="T1"/>
                </a:cxn>
                <a:cxn ang="0">
                  <a:pos x="T2" y="T3"/>
                </a:cxn>
                <a:cxn ang="0">
                  <a:pos x="T4" y="T5"/>
                </a:cxn>
              </a:cxnLst>
              <a:rect l="0" t="0" r="r" b="b"/>
              <a:pathLst>
                <a:path w="39" h="27">
                  <a:moveTo>
                    <a:pt x="21" y="2"/>
                  </a:moveTo>
                  <a:cubicBezTo>
                    <a:pt x="36" y="0"/>
                    <a:pt x="39" y="17"/>
                    <a:pt x="26" y="24"/>
                  </a:cubicBezTo>
                  <a:cubicBezTo>
                    <a:pt x="8" y="27"/>
                    <a:pt x="0" y="9"/>
                    <a:pt x="21"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6" name="Freeform 62">
              <a:extLst>
                <a:ext uri="{FF2B5EF4-FFF2-40B4-BE49-F238E27FC236}">
                  <a16:creationId xmlns:a16="http://schemas.microsoft.com/office/drawing/2014/main" id="{4A3BBCB7-915D-49E4-9637-49EEC72967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77111" y="2950571"/>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7" name="Freeform 63">
              <a:extLst>
                <a:ext uri="{FF2B5EF4-FFF2-40B4-BE49-F238E27FC236}">
                  <a16:creationId xmlns:a16="http://schemas.microsoft.com/office/drawing/2014/main" id="{DCCFB289-1B21-4B18-A4C2-F6B90A188D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88469" y="4089184"/>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8" name="Freeform 64">
              <a:extLst>
                <a:ext uri="{FF2B5EF4-FFF2-40B4-BE49-F238E27FC236}">
                  <a16:creationId xmlns:a16="http://schemas.microsoft.com/office/drawing/2014/main" id="{BA95FC3F-2B17-490E-AB71-071E0890D6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6420" y="26822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9" name="Freeform 65">
              <a:extLst>
                <a:ext uri="{FF2B5EF4-FFF2-40B4-BE49-F238E27FC236}">
                  <a16:creationId xmlns:a16="http://schemas.microsoft.com/office/drawing/2014/main" id="{691A1360-1623-4EB9-9C7A-65F2CAEBBF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7051" y="3826278"/>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0" name="Freeform 66">
              <a:extLst>
                <a:ext uri="{FF2B5EF4-FFF2-40B4-BE49-F238E27FC236}">
                  <a16:creationId xmlns:a16="http://schemas.microsoft.com/office/drawing/2014/main" id="{ABCE1120-7682-4074-8190-4B4F65A7C6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4833" y="5372714"/>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1" name="Freeform 67">
              <a:extLst>
                <a:ext uri="{FF2B5EF4-FFF2-40B4-BE49-F238E27FC236}">
                  <a16:creationId xmlns:a16="http://schemas.microsoft.com/office/drawing/2014/main" id="{682A8DF3-E4CC-47A8-B3E0-200ECC560E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25013" y="4588736"/>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2" name="Freeform 68">
              <a:extLst>
                <a:ext uri="{FF2B5EF4-FFF2-40B4-BE49-F238E27FC236}">
                  <a16:creationId xmlns:a16="http://schemas.microsoft.com/office/drawing/2014/main" id="{EB91FF40-9F0D-4296-8A06-29DCE64A98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52401" y="324599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3" name="Freeform 69">
              <a:extLst>
                <a:ext uri="{FF2B5EF4-FFF2-40B4-BE49-F238E27FC236}">
                  <a16:creationId xmlns:a16="http://schemas.microsoft.com/office/drawing/2014/main" id="{56EE39D5-D7CD-44ED-B21C-C1222DB1BE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1658" y="5654959"/>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4" name="Freeform 70">
              <a:extLst>
                <a:ext uri="{FF2B5EF4-FFF2-40B4-BE49-F238E27FC236}">
                  <a16:creationId xmlns:a16="http://schemas.microsoft.com/office/drawing/2014/main" id="{1C65B9CC-1020-47B2-BD6A-01642D100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695871" y="6246703"/>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5" name="Freeform 71">
              <a:extLst>
                <a:ext uri="{FF2B5EF4-FFF2-40B4-BE49-F238E27FC236}">
                  <a16:creationId xmlns:a16="http://schemas.microsoft.com/office/drawing/2014/main" id="{14AE5CE8-179F-4637-B418-FCBB775F0C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3201" y="513430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6" name="Freeform 72">
              <a:extLst>
                <a:ext uri="{FF2B5EF4-FFF2-40B4-BE49-F238E27FC236}">
                  <a16:creationId xmlns:a16="http://schemas.microsoft.com/office/drawing/2014/main" id="{A887C011-3342-49F5-ABA6-21BC4E16F0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9938" y="4907450"/>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7" name="Freeform 73">
              <a:extLst>
                <a:ext uri="{FF2B5EF4-FFF2-40B4-BE49-F238E27FC236}">
                  <a16:creationId xmlns:a16="http://schemas.microsoft.com/office/drawing/2014/main" id="{59453A63-F4C1-484C-BD63-45BCF1F898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4811" y="4407815"/>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8" name="Freeform 74">
              <a:extLst>
                <a:ext uri="{FF2B5EF4-FFF2-40B4-BE49-F238E27FC236}">
                  <a16:creationId xmlns:a16="http://schemas.microsoft.com/office/drawing/2014/main" id="{E32981CE-84F8-46C0-8DED-9AB671768C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12763" y="5988099"/>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9" name="Freeform 75">
              <a:extLst>
                <a:ext uri="{FF2B5EF4-FFF2-40B4-BE49-F238E27FC236}">
                  <a16:creationId xmlns:a16="http://schemas.microsoft.com/office/drawing/2014/main" id="{4534D7C6-DC5B-4AF8-9DA0-56212A8993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807772" y="2442495"/>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0" name="Freeform 77">
              <a:extLst>
                <a:ext uri="{FF2B5EF4-FFF2-40B4-BE49-F238E27FC236}">
                  <a16:creationId xmlns:a16="http://schemas.microsoft.com/office/drawing/2014/main" id="{B1BEA7AD-37D1-4AAA-8229-E3B97FE5C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13018" y="3606778"/>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1" name="Freeform 85">
              <a:extLst>
                <a:ext uri="{FF2B5EF4-FFF2-40B4-BE49-F238E27FC236}">
                  <a16:creationId xmlns:a16="http://schemas.microsoft.com/office/drawing/2014/main" id="{D5C0F08C-8A9A-438B-A79C-56393D3A66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35588" y="647106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2" name="Freeform 87">
              <a:extLst>
                <a:ext uri="{FF2B5EF4-FFF2-40B4-BE49-F238E27FC236}">
                  <a16:creationId xmlns:a16="http://schemas.microsoft.com/office/drawing/2014/main" id="{30753EBC-ED22-4E17-ABDA-227B5CFD06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5747100" y="6667378"/>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3" name="Freeform 8">
              <a:extLst>
                <a:ext uri="{FF2B5EF4-FFF2-40B4-BE49-F238E27FC236}">
                  <a16:creationId xmlns:a16="http://schemas.microsoft.com/office/drawing/2014/main" id="{661FC4FE-1390-4C3A-A6E8-B21ECCF7D2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050434" y="16978"/>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4" name="Freeform 106">
              <a:extLst>
                <a:ext uri="{FF2B5EF4-FFF2-40B4-BE49-F238E27FC236}">
                  <a16:creationId xmlns:a16="http://schemas.microsoft.com/office/drawing/2014/main" id="{DB8CC66A-2BF1-4B83-A9CC-115D9877B0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6209765" y="6714098"/>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42540528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7" name="Rectangle 116">
            <a:extLst>
              <a:ext uri="{FF2B5EF4-FFF2-40B4-BE49-F238E27FC236}">
                <a16:creationId xmlns:a16="http://schemas.microsoft.com/office/drawing/2014/main" id="{95697D25-3D98-4690-9E3D-C65732E5D8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8" name="Rectangle 117">
            <a:extLst>
              <a:ext uri="{FF2B5EF4-FFF2-40B4-BE49-F238E27FC236}">
                <a16:creationId xmlns:a16="http://schemas.microsoft.com/office/drawing/2014/main" id="{56C634FA-4936-4EA7-9BFB-F34843C0F0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283"/>
            <a:ext cx="12192000" cy="1864094"/>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9000F7-A2A2-D1E3-ED00-BA28869906E0}"/>
              </a:ext>
            </a:extLst>
          </p:cNvPr>
          <p:cNvSpPr>
            <a:spLocks noGrp="1"/>
          </p:cNvSpPr>
          <p:nvPr>
            <p:ph type="title"/>
          </p:nvPr>
        </p:nvSpPr>
        <p:spPr>
          <a:xfrm>
            <a:off x="1073811" y="648757"/>
            <a:ext cx="10492667" cy="1065321"/>
          </a:xfrm>
        </p:spPr>
        <p:txBody>
          <a:bodyPr>
            <a:normAutofit/>
          </a:bodyPr>
          <a:lstStyle/>
          <a:p>
            <a:r>
              <a:rPr lang="en-GB" dirty="0"/>
              <a:t>What is BWV</a:t>
            </a:r>
          </a:p>
        </p:txBody>
      </p:sp>
      <p:sp>
        <p:nvSpPr>
          <p:cNvPr id="3" name="Content Placeholder 2">
            <a:extLst>
              <a:ext uri="{FF2B5EF4-FFF2-40B4-BE49-F238E27FC236}">
                <a16:creationId xmlns:a16="http://schemas.microsoft.com/office/drawing/2014/main" id="{F97452B0-C943-4C36-E19E-0B6D1B1D6F83}"/>
              </a:ext>
            </a:extLst>
          </p:cNvPr>
          <p:cNvSpPr>
            <a:spLocks noGrp="1"/>
          </p:cNvSpPr>
          <p:nvPr>
            <p:ph idx="1"/>
          </p:nvPr>
        </p:nvSpPr>
        <p:spPr>
          <a:xfrm>
            <a:off x="1073812" y="2371813"/>
            <a:ext cx="5490994" cy="3280174"/>
          </a:xfrm>
        </p:spPr>
        <p:txBody>
          <a:bodyPr>
            <a:normAutofit/>
          </a:bodyPr>
          <a:lstStyle/>
          <a:p>
            <a:r>
              <a:rPr lang="en-GB" b="0" i="0">
                <a:effectLst/>
                <a:latin typeface="Gotham"/>
              </a:rPr>
              <a:t>Body-worn cameras (BWCs) are recording devices worn by officers.</a:t>
            </a:r>
          </a:p>
          <a:p>
            <a:r>
              <a:rPr lang="en-GB" b="0" i="0">
                <a:effectLst/>
                <a:latin typeface="Gotham"/>
              </a:rPr>
              <a:t>Can collect audio and video data during police encounters with members of the public.</a:t>
            </a:r>
            <a:endParaRPr lang="en-GB">
              <a:latin typeface="Gotham"/>
            </a:endParaRPr>
          </a:p>
          <a:p>
            <a:endParaRPr lang="en-GB" dirty="0"/>
          </a:p>
        </p:txBody>
      </p:sp>
      <p:pic>
        <p:nvPicPr>
          <p:cNvPr id="5" name="Picture 4" descr="A person in a yellow jacket holding a radio&#10;&#10;Description automatically generated">
            <a:extLst>
              <a:ext uri="{FF2B5EF4-FFF2-40B4-BE49-F238E27FC236}">
                <a16:creationId xmlns:a16="http://schemas.microsoft.com/office/drawing/2014/main" id="{C1755C85-4C1D-1861-F4C4-6171F3EC431A}"/>
              </a:ext>
            </a:extLst>
          </p:cNvPr>
          <p:cNvPicPr>
            <a:picLocks noChangeAspect="1"/>
          </p:cNvPicPr>
          <p:nvPr/>
        </p:nvPicPr>
        <p:blipFill>
          <a:blip r:embed="rId2"/>
          <a:stretch>
            <a:fillRect/>
          </a:stretch>
        </p:blipFill>
        <p:spPr>
          <a:xfrm>
            <a:off x="6976945" y="2794117"/>
            <a:ext cx="4641505" cy="2634367"/>
          </a:xfrm>
          <a:prstGeom prst="rect">
            <a:avLst/>
          </a:prstGeom>
        </p:spPr>
      </p:pic>
      <p:grpSp>
        <p:nvGrpSpPr>
          <p:cNvPr id="119" name="Group 118">
            <a:extLst>
              <a:ext uri="{FF2B5EF4-FFF2-40B4-BE49-F238E27FC236}">
                <a16:creationId xmlns:a16="http://schemas.microsoft.com/office/drawing/2014/main" id="{A9A3B735-54E2-4D95-A245-5BA856818C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951" y="5916267"/>
            <a:ext cx="12062645" cy="539682"/>
            <a:chOff x="50951" y="5916267"/>
            <a:chExt cx="12062645" cy="539682"/>
          </a:xfrm>
        </p:grpSpPr>
        <p:sp>
          <p:nvSpPr>
            <p:cNvPr id="120" name="Freeform 6">
              <a:extLst>
                <a:ext uri="{FF2B5EF4-FFF2-40B4-BE49-F238E27FC236}">
                  <a16:creationId xmlns:a16="http://schemas.microsoft.com/office/drawing/2014/main" id="{0AA7D8B6-D845-468C-AEEA-041E24C002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4587" y="6001132"/>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22">
              <a:extLst>
                <a:ext uri="{FF2B5EF4-FFF2-40B4-BE49-F238E27FC236}">
                  <a16:creationId xmlns:a16="http://schemas.microsoft.com/office/drawing/2014/main" id="{11769E07-4D97-44F0-925C-A14602491D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29334" y="5964936"/>
              <a:ext cx="150648" cy="99554"/>
            </a:xfrm>
            <a:custGeom>
              <a:avLst/>
              <a:gdLst>
                <a:gd name="T0" fmla="*/ 26 w 46"/>
                <a:gd name="T1" fmla="*/ 0 h 33"/>
                <a:gd name="T2" fmla="*/ 38 w 46"/>
                <a:gd name="T3" fmla="*/ 22 h 33"/>
                <a:gd name="T4" fmla="*/ 26 w 46"/>
                <a:gd name="T5" fmla="*/ 0 h 33"/>
              </a:gdLst>
              <a:ahLst/>
              <a:cxnLst>
                <a:cxn ang="0">
                  <a:pos x="T0" y="T1"/>
                </a:cxn>
                <a:cxn ang="0">
                  <a:pos x="T2" y="T3"/>
                </a:cxn>
                <a:cxn ang="0">
                  <a:pos x="T4" y="T5"/>
                </a:cxn>
              </a:cxnLst>
              <a:rect l="0" t="0" r="r" b="b"/>
              <a:pathLst>
                <a:path w="46" h="33">
                  <a:moveTo>
                    <a:pt x="26" y="0"/>
                  </a:moveTo>
                  <a:cubicBezTo>
                    <a:pt x="29" y="0"/>
                    <a:pt x="46" y="16"/>
                    <a:pt x="38" y="22"/>
                  </a:cubicBezTo>
                  <a:cubicBezTo>
                    <a:pt x="16" y="33"/>
                    <a:pt x="0" y="5"/>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27">
              <a:extLst>
                <a:ext uri="{FF2B5EF4-FFF2-40B4-BE49-F238E27FC236}">
                  <a16:creationId xmlns:a16="http://schemas.microsoft.com/office/drawing/2014/main" id="{E4A2189D-5B4E-42D2-B6E0-2A2CFBDA11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59830" y="6286449"/>
              <a:ext cx="131153" cy="93843"/>
            </a:xfrm>
            <a:custGeom>
              <a:avLst/>
              <a:gdLst>
                <a:gd name="T0" fmla="*/ 22 w 40"/>
                <a:gd name="T1" fmla="*/ 0 h 31"/>
                <a:gd name="T2" fmla="*/ 16 w 40"/>
                <a:gd name="T3" fmla="*/ 25 h 31"/>
                <a:gd name="T4" fmla="*/ 22 w 40"/>
                <a:gd name="T5" fmla="*/ 0 h 31"/>
              </a:gdLst>
              <a:ahLst/>
              <a:cxnLst>
                <a:cxn ang="0">
                  <a:pos x="T0" y="T1"/>
                </a:cxn>
                <a:cxn ang="0">
                  <a:pos x="T2" y="T3"/>
                </a:cxn>
                <a:cxn ang="0">
                  <a:pos x="T4" y="T5"/>
                </a:cxn>
              </a:cxnLst>
              <a:rect l="0" t="0" r="r" b="b"/>
              <a:pathLst>
                <a:path w="40" h="31">
                  <a:moveTo>
                    <a:pt x="22" y="0"/>
                  </a:moveTo>
                  <a:cubicBezTo>
                    <a:pt x="39" y="3"/>
                    <a:pt x="40" y="31"/>
                    <a:pt x="16" y="25"/>
                  </a:cubicBezTo>
                  <a:cubicBezTo>
                    <a:pt x="0" y="7"/>
                    <a:pt x="13"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79">
              <a:extLst>
                <a:ext uri="{FF2B5EF4-FFF2-40B4-BE49-F238E27FC236}">
                  <a16:creationId xmlns:a16="http://schemas.microsoft.com/office/drawing/2014/main" id="{66FD54A5-B674-4D17-A65B-944971C78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9871" y="6206364"/>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80">
              <a:extLst>
                <a:ext uri="{FF2B5EF4-FFF2-40B4-BE49-F238E27FC236}">
                  <a16:creationId xmlns:a16="http://schemas.microsoft.com/office/drawing/2014/main" id="{B54F4C78-F4CD-4D0F-B253-88D228F6A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3557" y="5938924"/>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81">
              <a:extLst>
                <a:ext uri="{FF2B5EF4-FFF2-40B4-BE49-F238E27FC236}">
                  <a16:creationId xmlns:a16="http://schemas.microsoft.com/office/drawing/2014/main" id="{FFFF9C25-70A8-42C2-A7DE-574D066DF5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64487" y="592524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82">
              <a:extLst>
                <a:ext uri="{FF2B5EF4-FFF2-40B4-BE49-F238E27FC236}">
                  <a16:creationId xmlns:a16="http://schemas.microsoft.com/office/drawing/2014/main" id="{E98277E5-59FD-41F1-82B6-91AE3F11C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37629" y="593421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83">
              <a:extLst>
                <a:ext uri="{FF2B5EF4-FFF2-40B4-BE49-F238E27FC236}">
                  <a16:creationId xmlns:a16="http://schemas.microsoft.com/office/drawing/2014/main" id="{14EBCE55-C6D3-4D3C-9F20-C4BD18A1C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5577" y="591626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89">
              <a:extLst>
                <a:ext uri="{FF2B5EF4-FFF2-40B4-BE49-F238E27FC236}">
                  <a16:creationId xmlns:a16="http://schemas.microsoft.com/office/drawing/2014/main" id="{5D5866ED-D858-4C92-BA1D-48FAF78338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2839" y="5933571"/>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90">
              <a:extLst>
                <a:ext uri="{FF2B5EF4-FFF2-40B4-BE49-F238E27FC236}">
                  <a16:creationId xmlns:a16="http://schemas.microsoft.com/office/drawing/2014/main" id="{E87100F3-948D-4243-84CB-29EF2A39BE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6124" y="600113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05">
              <a:extLst>
                <a:ext uri="{FF2B5EF4-FFF2-40B4-BE49-F238E27FC236}">
                  <a16:creationId xmlns:a16="http://schemas.microsoft.com/office/drawing/2014/main" id="{D6649540-9040-4EEE-A0C4-572615E2A8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97089" y="617657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7">
              <a:extLst>
                <a:ext uri="{FF2B5EF4-FFF2-40B4-BE49-F238E27FC236}">
                  <a16:creationId xmlns:a16="http://schemas.microsoft.com/office/drawing/2014/main" id="{3A896369-1B66-4309-8586-65CA1CD10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1801" y="620024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08">
              <a:extLst>
                <a:ext uri="{FF2B5EF4-FFF2-40B4-BE49-F238E27FC236}">
                  <a16:creationId xmlns:a16="http://schemas.microsoft.com/office/drawing/2014/main" id="{496CEF3A-A9D0-4437-A1DB-411327542F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3527" y="620024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9">
              <a:extLst>
                <a:ext uri="{FF2B5EF4-FFF2-40B4-BE49-F238E27FC236}">
                  <a16:creationId xmlns:a16="http://schemas.microsoft.com/office/drawing/2014/main" id="{34CCF3A1-3274-4DB2-B7EF-219D0A5C87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4654" y="620350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1">
              <a:extLst>
                <a:ext uri="{FF2B5EF4-FFF2-40B4-BE49-F238E27FC236}">
                  <a16:creationId xmlns:a16="http://schemas.microsoft.com/office/drawing/2014/main" id="{9A605FE2-6A58-494D-927A-B82AEC891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5893" y="621574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12">
              <a:extLst>
                <a:ext uri="{FF2B5EF4-FFF2-40B4-BE49-F238E27FC236}">
                  <a16:creationId xmlns:a16="http://schemas.microsoft.com/office/drawing/2014/main" id="{E1B36634-086A-4A82-8CAF-8110ECE64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5065" y="596619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22">
              <a:extLst>
                <a:ext uri="{FF2B5EF4-FFF2-40B4-BE49-F238E27FC236}">
                  <a16:creationId xmlns:a16="http://schemas.microsoft.com/office/drawing/2014/main" id="{543B9DA6-0A96-4903-B621-2407440363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05488" y="6316001"/>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62">
              <a:extLst>
                <a:ext uri="{FF2B5EF4-FFF2-40B4-BE49-F238E27FC236}">
                  <a16:creationId xmlns:a16="http://schemas.microsoft.com/office/drawing/2014/main" id="{42763548-E8B0-4544-84B5-7B889ED774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99497" y="59510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63">
              <a:extLst>
                <a:ext uri="{FF2B5EF4-FFF2-40B4-BE49-F238E27FC236}">
                  <a16:creationId xmlns:a16="http://schemas.microsoft.com/office/drawing/2014/main" id="{1A45674C-6A86-4F7E-AE7E-6E5B851EAA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10552" y="5972713"/>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64">
              <a:extLst>
                <a:ext uri="{FF2B5EF4-FFF2-40B4-BE49-F238E27FC236}">
                  <a16:creationId xmlns:a16="http://schemas.microsoft.com/office/drawing/2014/main" id="{242E34B3-4E6E-4B6D-BBF4-4ECFB6D2EE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50483" y="596575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65">
              <a:extLst>
                <a:ext uri="{FF2B5EF4-FFF2-40B4-BE49-F238E27FC236}">
                  <a16:creationId xmlns:a16="http://schemas.microsoft.com/office/drawing/2014/main" id="{8F84DCA9-8C6F-4F39-8103-2B8FA8EE39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91864" y="598370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66">
              <a:extLst>
                <a:ext uri="{FF2B5EF4-FFF2-40B4-BE49-F238E27FC236}">
                  <a16:creationId xmlns:a16="http://schemas.microsoft.com/office/drawing/2014/main" id="{54980C00-FBE5-4175-B3B9-6087A03AE2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49748" y="5974729"/>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67">
              <a:extLst>
                <a:ext uri="{FF2B5EF4-FFF2-40B4-BE49-F238E27FC236}">
                  <a16:creationId xmlns:a16="http://schemas.microsoft.com/office/drawing/2014/main" id="{056A1AA1-39CA-4F27-90E5-6C61700B80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55742" y="5977993"/>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68">
              <a:extLst>
                <a:ext uri="{FF2B5EF4-FFF2-40B4-BE49-F238E27FC236}">
                  <a16:creationId xmlns:a16="http://schemas.microsoft.com/office/drawing/2014/main" id="{FBAB5483-5590-4051-98D4-6AE210CF25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125" y="596901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69">
              <a:extLst>
                <a:ext uri="{FF2B5EF4-FFF2-40B4-BE49-F238E27FC236}">
                  <a16:creationId xmlns:a16="http://schemas.microsoft.com/office/drawing/2014/main" id="{66DCC39E-7F5C-4041-BDE1-D661699B574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25347" y="5981258"/>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70">
              <a:extLst>
                <a:ext uri="{FF2B5EF4-FFF2-40B4-BE49-F238E27FC236}">
                  <a16:creationId xmlns:a16="http://schemas.microsoft.com/office/drawing/2014/main" id="{FAD30A9E-4601-4025-9567-23015EF0F6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05784" y="6041644"/>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71">
              <a:extLst>
                <a:ext uri="{FF2B5EF4-FFF2-40B4-BE49-F238E27FC236}">
                  <a16:creationId xmlns:a16="http://schemas.microsoft.com/office/drawing/2014/main" id="{BD8A0A08-4CB0-45A8-A312-F69FED6A4D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0734" y="5986969"/>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72">
              <a:extLst>
                <a:ext uri="{FF2B5EF4-FFF2-40B4-BE49-F238E27FC236}">
                  <a16:creationId xmlns:a16="http://schemas.microsoft.com/office/drawing/2014/main" id="{D56B6120-B694-4D67-AE19-BFD713EAE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3875" y="5990232"/>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73">
              <a:extLst>
                <a:ext uri="{FF2B5EF4-FFF2-40B4-BE49-F238E27FC236}">
                  <a16:creationId xmlns:a16="http://schemas.microsoft.com/office/drawing/2014/main" id="{5FC2F0B0-76D3-4103-A460-73572B5DC9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75850" y="5993497"/>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74">
              <a:extLst>
                <a:ext uri="{FF2B5EF4-FFF2-40B4-BE49-F238E27FC236}">
                  <a16:creationId xmlns:a16="http://schemas.microsoft.com/office/drawing/2014/main" id="{9F31AF69-9EF8-4598-AC0D-40824CAEDE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66519" y="599921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75">
              <a:extLst>
                <a:ext uri="{FF2B5EF4-FFF2-40B4-BE49-F238E27FC236}">
                  <a16:creationId xmlns:a16="http://schemas.microsoft.com/office/drawing/2014/main" id="{BABFA31C-08A2-4A84-BC24-576200410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4129" y="592984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77">
              <a:extLst>
                <a:ext uri="{FF2B5EF4-FFF2-40B4-BE49-F238E27FC236}">
                  <a16:creationId xmlns:a16="http://schemas.microsoft.com/office/drawing/2014/main" id="{2E14A454-CFDC-469D-AAC8-0AECD34369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5260" y="601471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85">
              <a:extLst>
                <a:ext uri="{FF2B5EF4-FFF2-40B4-BE49-F238E27FC236}">
                  <a16:creationId xmlns:a16="http://schemas.microsoft.com/office/drawing/2014/main" id="{4F28944F-2222-438F-B8BF-289400FA48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06059" y="6029402"/>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87">
              <a:extLst>
                <a:ext uri="{FF2B5EF4-FFF2-40B4-BE49-F238E27FC236}">
                  <a16:creationId xmlns:a16="http://schemas.microsoft.com/office/drawing/2014/main" id="{10583A59-F6FC-4383-951E-4DEA803E3B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22284" y="6041642"/>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88">
              <a:extLst>
                <a:ext uri="{FF2B5EF4-FFF2-40B4-BE49-F238E27FC236}">
                  <a16:creationId xmlns:a16="http://schemas.microsoft.com/office/drawing/2014/main" id="{01E36E36-80DB-4588-B48C-C10A2CC6402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0921" y="6047354"/>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91">
              <a:extLst>
                <a:ext uri="{FF2B5EF4-FFF2-40B4-BE49-F238E27FC236}">
                  <a16:creationId xmlns:a16="http://schemas.microsoft.com/office/drawing/2014/main" id="{82340FC1-013D-48B7-B3F7-917F649FA1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4593" y="621454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92">
              <a:extLst>
                <a:ext uri="{FF2B5EF4-FFF2-40B4-BE49-F238E27FC236}">
                  <a16:creationId xmlns:a16="http://schemas.microsoft.com/office/drawing/2014/main" id="{2A4816D6-34F0-433A-9ACB-C1D2A52C00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88834" y="622280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93">
              <a:extLst>
                <a:ext uri="{FF2B5EF4-FFF2-40B4-BE49-F238E27FC236}">
                  <a16:creationId xmlns:a16="http://schemas.microsoft.com/office/drawing/2014/main" id="{67942CD3-43C9-4530-9C50-47E288DB54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0129" y="622280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94">
              <a:extLst>
                <a:ext uri="{FF2B5EF4-FFF2-40B4-BE49-F238E27FC236}">
                  <a16:creationId xmlns:a16="http://schemas.microsoft.com/office/drawing/2014/main" id="{11861164-AD4A-41ED-AF99-4972D60EAB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88824" y="625054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95">
              <a:extLst>
                <a:ext uri="{FF2B5EF4-FFF2-40B4-BE49-F238E27FC236}">
                  <a16:creationId xmlns:a16="http://schemas.microsoft.com/office/drawing/2014/main" id="{E2B208F9-EDC1-4C32-9D59-30C273C08E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38524" y="62456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96">
              <a:extLst>
                <a:ext uri="{FF2B5EF4-FFF2-40B4-BE49-F238E27FC236}">
                  <a16:creationId xmlns:a16="http://schemas.microsoft.com/office/drawing/2014/main" id="{7A7C7DA6-7A32-4CCE-AB8E-59036A6C50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95222" y="625952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97">
              <a:extLst>
                <a:ext uri="{FF2B5EF4-FFF2-40B4-BE49-F238E27FC236}">
                  <a16:creationId xmlns:a16="http://schemas.microsoft.com/office/drawing/2014/main" id="{510879FA-373B-43C3-9332-BBE87A6FC67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8890" y="626196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98">
              <a:extLst>
                <a:ext uri="{FF2B5EF4-FFF2-40B4-BE49-F238E27FC236}">
                  <a16:creationId xmlns:a16="http://schemas.microsoft.com/office/drawing/2014/main" id="{66AFA0BE-4521-4076-A5AD-FC70317490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70482" y="626196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99">
              <a:extLst>
                <a:ext uri="{FF2B5EF4-FFF2-40B4-BE49-F238E27FC236}">
                  <a16:creationId xmlns:a16="http://schemas.microsoft.com/office/drawing/2014/main" id="{0598DD74-9791-420B-B5ED-355B654B177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39874" y="62607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00">
              <a:extLst>
                <a:ext uri="{FF2B5EF4-FFF2-40B4-BE49-F238E27FC236}">
                  <a16:creationId xmlns:a16="http://schemas.microsoft.com/office/drawing/2014/main" id="{038F7AA7-B635-4496-AD3E-A234340BD6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16015" y="626196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3" name="Freeform 101">
              <a:extLst>
                <a:ext uri="{FF2B5EF4-FFF2-40B4-BE49-F238E27FC236}">
                  <a16:creationId xmlns:a16="http://schemas.microsoft.com/office/drawing/2014/main" id="{5E017948-9D66-4417-8B88-4BD1532ACF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13228" y="626849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4" name="Freeform 102">
              <a:extLst>
                <a:ext uri="{FF2B5EF4-FFF2-40B4-BE49-F238E27FC236}">
                  <a16:creationId xmlns:a16="http://schemas.microsoft.com/office/drawing/2014/main" id="{AB333295-A36E-46DB-82A5-E78E0498D4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91006" y="627176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5" name="Freeform 103">
              <a:extLst>
                <a:ext uri="{FF2B5EF4-FFF2-40B4-BE49-F238E27FC236}">
                  <a16:creationId xmlns:a16="http://schemas.microsoft.com/office/drawing/2014/main" id="{D10C99A3-BB78-4269-87D4-8287B836376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3313" y="627747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6" name="Freeform 104">
              <a:extLst>
                <a:ext uri="{FF2B5EF4-FFF2-40B4-BE49-F238E27FC236}">
                  <a16:creationId xmlns:a16="http://schemas.microsoft.com/office/drawing/2014/main" id="{856A8AAC-D0EA-4685-9283-E8A01ED70B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2579" y="627747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7" name="Freeform 113">
              <a:extLst>
                <a:ext uri="{FF2B5EF4-FFF2-40B4-BE49-F238E27FC236}">
                  <a16:creationId xmlns:a16="http://schemas.microsoft.com/office/drawing/2014/main" id="{EE545004-D464-4D04-B11F-47590904294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90800" y="632317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8" name="Freeform 114">
              <a:extLst>
                <a:ext uri="{FF2B5EF4-FFF2-40B4-BE49-F238E27FC236}">
                  <a16:creationId xmlns:a16="http://schemas.microsoft.com/office/drawing/2014/main" id="{50289B97-B071-455F-8540-982742C43E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57254" y="632317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9" name="Freeform 115">
              <a:extLst>
                <a:ext uri="{FF2B5EF4-FFF2-40B4-BE49-F238E27FC236}">
                  <a16:creationId xmlns:a16="http://schemas.microsoft.com/office/drawing/2014/main" id="{CEF2EFFE-7947-4C37-8ABD-398F392C07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20108" y="632888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0" name="Freeform 117">
              <a:extLst>
                <a:ext uri="{FF2B5EF4-FFF2-40B4-BE49-F238E27FC236}">
                  <a16:creationId xmlns:a16="http://schemas.microsoft.com/office/drawing/2014/main" id="{E8391CC5-D4B9-4E26-ABCD-D6C4BC235F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15345" y="634112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1" name="Freeform 118">
              <a:extLst>
                <a:ext uri="{FF2B5EF4-FFF2-40B4-BE49-F238E27FC236}">
                  <a16:creationId xmlns:a16="http://schemas.microsoft.com/office/drawing/2014/main" id="{71A5B932-E608-49E3-8ED1-4DBAAE919F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05534" y="62774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2" name="Freeform 119">
              <a:extLst>
                <a:ext uri="{FF2B5EF4-FFF2-40B4-BE49-F238E27FC236}">
                  <a16:creationId xmlns:a16="http://schemas.microsoft.com/office/drawing/2014/main" id="{EAA3BF46-C387-4232-844F-B2D45C1D29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10731" y="6246640"/>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3" name="Freeform 100">
              <a:extLst>
                <a:ext uri="{FF2B5EF4-FFF2-40B4-BE49-F238E27FC236}">
                  <a16:creationId xmlns:a16="http://schemas.microsoft.com/office/drawing/2014/main" id="{AB415331-61BA-49F4-9FFD-39B6284819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67614" y="6261967"/>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4" name="Freeform 79">
              <a:extLst>
                <a:ext uri="{FF2B5EF4-FFF2-40B4-BE49-F238E27FC236}">
                  <a16:creationId xmlns:a16="http://schemas.microsoft.com/office/drawing/2014/main" id="{8FF6D6DA-64DD-4D39-931B-9B97E01A33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76945" y="6278756"/>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5" name="Freeform 80">
              <a:extLst>
                <a:ext uri="{FF2B5EF4-FFF2-40B4-BE49-F238E27FC236}">
                  <a16:creationId xmlns:a16="http://schemas.microsoft.com/office/drawing/2014/main" id="{2CEBA427-3E6A-48B0-9040-931C62AAC3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70631" y="6011316"/>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6" name="Freeform 81">
              <a:extLst>
                <a:ext uri="{FF2B5EF4-FFF2-40B4-BE49-F238E27FC236}">
                  <a16:creationId xmlns:a16="http://schemas.microsoft.com/office/drawing/2014/main" id="{65D81449-8208-4635-9339-4C8FE89BB6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1561" y="5997635"/>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7" name="Freeform 82">
              <a:extLst>
                <a:ext uri="{FF2B5EF4-FFF2-40B4-BE49-F238E27FC236}">
                  <a16:creationId xmlns:a16="http://schemas.microsoft.com/office/drawing/2014/main" id="{954A6F89-BF29-464D-9561-97822F0997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34703" y="6006611"/>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8" name="Freeform 83">
              <a:extLst>
                <a:ext uri="{FF2B5EF4-FFF2-40B4-BE49-F238E27FC236}">
                  <a16:creationId xmlns:a16="http://schemas.microsoft.com/office/drawing/2014/main" id="{67C81528-252F-43EA-BAC6-ED0A11863B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2651" y="5988659"/>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9" name="Freeform 89">
              <a:extLst>
                <a:ext uri="{FF2B5EF4-FFF2-40B4-BE49-F238E27FC236}">
                  <a16:creationId xmlns:a16="http://schemas.microsoft.com/office/drawing/2014/main" id="{D4AAA683-AC21-4857-A7D8-552A3DC9BA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9913" y="6005963"/>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0" name="Freeform 90">
              <a:extLst>
                <a:ext uri="{FF2B5EF4-FFF2-40B4-BE49-F238E27FC236}">
                  <a16:creationId xmlns:a16="http://schemas.microsoft.com/office/drawing/2014/main" id="{BFD93668-5C98-45C9-BA73-EBDE215100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63198" y="6073524"/>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1" name="Freeform 105">
              <a:extLst>
                <a:ext uri="{FF2B5EF4-FFF2-40B4-BE49-F238E27FC236}">
                  <a16:creationId xmlns:a16="http://schemas.microsoft.com/office/drawing/2014/main" id="{76866F09-A7B0-420E-A8F1-CC0C5CC240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94163" y="6248971"/>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2" name="Freeform 107">
              <a:extLst>
                <a:ext uri="{FF2B5EF4-FFF2-40B4-BE49-F238E27FC236}">
                  <a16:creationId xmlns:a16="http://schemas.microsoft.com/office/drawing/2014/main" id="{9D2D6D19-1C81-46DC-B49C-E7AA081792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68875" y="6272635"/>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3" name="Freeform 108">
              <a:extLst>
                <a:ext uri="{FF2B5EF4-FFF2-40B4-BE49-F238E27FC236}">
                  <a16:creationId xmlns:a16="http://schemas.microsoft.com/office/drawing/2014/main" id="{4AF7B011-7C75-48AD-BBBF-4FE1834A6E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00601" y="6272635"/>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09">
              <a:extLst>
                <a:ext uri="{FF2B5EF4-FFF2-40B4-BE49-F238E27FC236}">
                  <a16:creationId xmlns:a16="http://schemas.microsoft.com/office/drawing/2014/main" id="{305124B5-EFC4-4F14-9182-23A3280AE5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01728" y="6275901"/>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11">
              <a:extLst>
                <a:ext uri="{FF2B5EF4-FFF2-40B4-BE49-F238E27FC236}">
                  <a16:creationId xmlns:a16="http://schemas.microsoft.com/office/drawing/2014/main" id="{45166B1B-FC43-48DA-A810-13BADEF816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42967" y="6288141"/>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12">
              <a:extLst>
                <a:ext uri="{FF2B5EF4-FFF2-40B4-BE49-F238E27FC236}">
                  <a16:creationId xmlns:a16="http://schemas.microsoft.com/office/drawing/2014/main" id="{15846AE5-CF5B-452A-BDBB-ABC69690D7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25342" y="5993148"/>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2">
              <a:extLst>
                <a:ext uri="{FF2B5EF4-FFF2-40B4-BE49-F238E27FC236}">
                  <a16:creationId xmlns:a16="http://schemas.microsoft.com/office/drawing/2014/main" id="{3DB2496D-CE28-4700-AA6B-FA4E60A94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096571" y="6023456"/>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63">
              <a:extLst>
                <a:ext uri="{FF2B5EF4-FFF2-40B4-BE49-F238E27FC236}">
                  <a16:creationId xmlns:a16="http://schemas.microsoft.com/office/drawing/2014/main" id="{561D8232-C449-46E2-BB87-922BD4DAE8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07626" y="6045105"/>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64">
              <a:extLst>
                <a:ext uri="{FF2B5EF4-FFF2-40B4-BE49-F238E27FC236}">
                  <a16:creationId xmlns:a16="http://schemas.microsoft.com/office/drawing/2014/main" id="{C0352A08-1998-4E8B-9E16-ABE077AF06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47557" y="6038145"/>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65">
              <a:extLst>
                <a:ext uri="{FF2B5EF4-FFF2-40B4-BE49-F238E27FC236}">
                  <a16:creationId xmlns:a16="http://schemas.microsoft.com/office/drawing/2014/main" id="{9FD7260F-CF29-4931-A348-235EFAFB65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88938" y="6056097"/>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66">
              <a:extLst>
                <a:ext uri="{FF2B5EF4-FFF2-40B4-BE49-F238E27FC236}">
                  <a16:creationId xmlns:a16="http://schemas.microsoft.com/office/drawing/2014/main" id="{CCF55F8B-03C0-4AA3-B4A7-2F6C21D344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46822" y="6047121"/>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7">
              <a:extLst>
                <a:ext uri="{FF2B5EF4-FFF2-40B4-BE49-F238E27FC236}">
                  <a16:creationId xmlns:a16="http://schemas.microsoft.com/office/drawing/2014/main" id="{2157B0E0-DFE1-40C8-93E2-25059E0106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752816" y="6050385"/>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68">
              <a:extLst>
                <a:ext uri="{FF2B5EF4-FFF2-40B4-BE49-F238E27FC236}">
                  <a16:creationId xmlns:a16="http://schemas.microsoft.com/office/drawing/2014/main" id="{90A4BF9D-CDDE-435D-BB05-D240632FE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34199" y="6041408"/>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69">
              <a:extLst>
                <a:ext uri="{FF2B5EF4-FFF2-40B4-BE49-F238E27FC236}">
                  <a16:creationId xmlns:a16="http://schemas.microsoft.com/office/drawing/2014/main" id="{9BDEA0B2-531B-48B0-AB13-4B34515683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22421" y="6053650"/>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71">
              <a:extLst>
                <a:ext uri="{FF2B5EF4-FFF2-40B4-BE49-F238E27FC236}">
                  <a16:creationId xmlns:a16="http://schemas.microsoft.com/office/drawing/2014/main" id="{A8BFB17A-EAE6-4C93-885B-6299466A29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7808" y="6059361"/>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72">
              <a:extLst>
                <a:ext uri="{FF2B5EF4-FFF2-40B4-BE49-F238E27FC236}">
                  <a16:creationId xmlns:a16="http://schemas.microsoft.com/office/drawing/2014/main" id="{07A67F34-97BE-480B-A85B-DEAEEB45BB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70949" y="6062624"/>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73">
              <a:extLst>
                <a:ext uri="{FF2B5EF4-FFF2-40B4-BE49-F238E27FC236}">
                  <a16:creationId xmlns:a16="http://schemas.microsoft.com/office/drawing/2014/main" id="{6C4408FA-D405-4819-A9B5-7E4137AEB9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72924" y="6065889"/>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74">
              <a:extLst>
                <a:ext uri="{FF2B5EF4-FFF2-40B4-BE49-F238E27FC236}">
                  <a16:creationId xmlns:a16="http://schemas.microsoft.com/office/drawing/2014/main" id="{83277647-FA05-4345-8145-D5ED7903A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951" y="5947800"/>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75">
              <a:extLst>
                <a:ext uri="{FF2B5EF4-FFF2-40B4-BE49-F238E27FC236}">
                  <a16:creationId xmlns:a16="http://schemas.microsoft.com/office/drawing/2014/main" id="{4386FD15-4921-4493-A215-FEA31801B3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01203" y="6002239"/>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77">
              <a:extLst>
                <a:ext uri="{FF2B5EF4-FFF2-40B4-BE49-F238E27FC236}">
                  <a16:creationId xmlns:a16="http://schemas.microsoft.com/office/drawing/2014/main" id="{625D89BA-3D96-4949-8D68-AD594D3229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2334" y="6087105"/>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88">
              <a:extLst>
                <a:ext uri="{FF2B5EF4-FFF2-40B4-BE49-F238E27FC236}">
                  <a16:creationId xmlns:a16="http://schemas.microsoft.com/office/drawing/2014/main" id="{58041442-9F1D-4E5E-A088-6727B2CF8D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87995" y="6119746"/>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91">
              <a:extLst>
                <a:ext uri="{FF2B5EF4-FFF2-40B4-BE49-F238E27FC236}">
                  <a16:creationId xmlns:a16="http://schemas.microsoft.com/office/drawing/2014/main" id="{E732CC8A-1A71-462B-8562-DA75D35B5D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81667" y="6286940"/>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92">
              <a:extLst>
                <a:ext uri="{FF2B5EF4-FFF2-40B4-BE49-F238E27FC236}">
                  <a16:creationId xmlns:a16="http://schemas.microsoft.com/office/drawing/2014/main" id="{603E6FD8-AE4D-479C-92F3-A08E54E461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85908" y="6295192"/>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93">
              <a:extLst>
                <a:ext uri="{FF2B5EF4-FFF2-40B4-BE49-F238E27FC236}">
                  <a16:creationId xmlns:a16="http://schemas.microsoft.com/office/drawing/2014/main" id="{61C5ED2E-B41D-4C39-88BE-D67806E6B8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97203" y="6295192"/>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94">
              <a:extLst>
                <a:ext uri="{FF2B5EF4-FFF2-40B4-BE49-F238E27FC236}">
                  <a16:creationId xmlns:a16="http://schemas.microsoft.com/office/drawing/2014/main" id="{474F444C-C4D9-489A-B836-F83ED8070D6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85898" y="632293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95">
              <a:extLst>
                <a:ext uri="{FF2B5EF4-FFF2-40B4-BE49-F238E27FC236}">
                  <a16:creationId xmlns:a16="http://schemas.microsoft.com/office/drawing/2014/main" id="{FF589F3A-B301-484D-B5EF-D9E96DE835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35598" y="631804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96">
              <a:extLst>
                <a:ext uri="{FF2B5EF4-FFF2-40B4-BE49-F238E27FC236}">
                  <a16:creationId xmlns:a16="http://schemas.microsoft.com/office/drawing/2014/main" id="{97E0AEB5-AD04-4BE2-924F-FA1BB8BD61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2296" y="6331913"/>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97">
              <a:extLst>
                <a:ext uri="{FF2B5EF4-FFF2-40B4-BE49-F238E27FC236}">
                  <a16:creationId xmlns:a16="http://schemas.microsoft.com/office/drawing/2014/main" id="{CE0B2D17-C3F7-4A41-BA4C-1FC311B9DC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964" y="6334361"/>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98">
              <a:extLst>
                <a:ext uri="{FF2B5EF4-FFF2-40B4-BE49-F238E27FC236}">
                  <a16:creationId xmlns:a16="http://schemas.microsoft.com/office/drawing/2014/main" id="{F15034BD-6C17-469B-85AF-148EA0F74F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67556" y="6334361"/>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99">
              <a:extLst>
                <a:ext uri="{FF2B5EF4-FFF2-40B4-BE49-F238E27FC236}">
                  <a16:creationId xmlns:a16="http://schemas.microsoft.com/office/drawing/2014/main" id="{7B6742E3-DB37-4077-8690-AC1A02780B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4758" y="6333136"/>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00">
              <a:extLst>
                <a:ext uri="{FF2B5EF4-FFF2-40B4-BE49-F238E27FC236}">
                  <a16:creationId xmlns:a16="http://schemas.microsoft.com/office/drawing/2014/main" id="{745F2439-5B8E-4E05-866E-896C0F5BE7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3089" y="6334360"/>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01">
              <a:extLst>
                <a:ext uri="{FF2B5EF4-FFF2-40B4-BE49-F238E27FC236}">
                  <a16:creationId xmlns:a16="http://schemas.microsoft.com/office/drawing/2014/main" id="{4CD231E8-DFF5-4403-AFD6-EDB105AF2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8469" y="6340890"/>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02">
              <a:extLst>
                <a:ext uri="{FF2B5EF4-FFF2-40B4-BE49-F238E27FC236}">
                  <a16:creationId xmlns:a16="http://schemas.microsoft.com/office/drawing/2014/main" id="{186F08A0-4B07-4ED4-AA2E-F53E61E777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88080" y="6344153"/>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03">
              <a:extLst>
                <a:ext uri="{FF2B5EF4-FFF2-40B4-BE49-F238E27FC236}">
                  <a16:creationId xmlns:a16="http://schemas.microsoft.com/office/drawing/2014/main" id="{143F4736-A980-42E1-B7AA-4154BD0FA9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72695" y="6302055"/>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04">
              <a:extLst>
                <a:ext uri="{FF2B5EF4-FFF2-40B4-BE49-F238E27FC236}">
                  <a16:creationId xmlns:a16="http://schemas.microsoft.com/office/drawing/2014/main" id="{2B7EF984-B6CC-4990-B9D8-E999A41F9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99653" y="6349865"/>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13">
              <a:extLst>
                <a:ext uri="{FF2B5EF4-FFF2-40B4-BE49-F238E27FC236}">
                  <a16:creationId xmlns:a16="http://schemas.microsoft.com/office/drawing/2014/main" id="{701390DA-498F-40EE-B86D-9C1288CCDD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87874" y="6395562"/>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14">
              <a:extLst>
                <a:ext uri="{FF2B5EF4-FFF2-40B4-BE49-F238E27FC236}">
                  <a16:creationId xmlns:a16="http://schemas.microsoft.com/office/drawing/2014/main" id="{8349FDB4-AF3A-4F35-82C0-1D40929655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754328" y="6395562"/>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15">
              <a:extLst>
                <a:ext uri="{FF2B5EF4-FFF2-40B4-BE49-F238E27FC236}">
                  <a16:creationId xmlns:a16="http://schemas.microsoft.com/office/drawing/2014/main" id="{96A26B04-1F0B-4D75-8922-93B734D75A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17182" y="6401275"/>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17">
              <a:extLst>
                <a:ext uri="{FF2B5EF4-FFF2-40B4-BE49-F238E27FC236}">
                  <a16:creationId xmlns:a16="http://schemas.microsoft.com/office/drawing/2014/main" id="{C6200836-2571-4275-B8D2-450E99ED2AF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070586" y="6413516"/>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27208058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69239DF-EAA4-47C3-B4E3-79C6BCB24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793" y="5267"/>
            <a:ext cx="6635041" cy="6847466"/>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91DED7-A007-4A02-612C-09553F693309}"/>
              </a:ext>
            </a:extLst>
          </p:cNvPr>
          <p:cNvSpPr>
            <a:spLocks noGrp="1"/>
          </p:cNvSpPr>
          <p:nvPr>
            <p:ph type="title"/>
          </p:nvPr>
        </p:nvSpPr>
        <p:spPr>
          <a:xfrm>
            <a:off x="803932" y="571500"/>
            <a:ext cx="5110909" cy="1691969"/>
          </a:xfrm>
        </p:spPr>
        <p:txBody>
          <a:bodyPr>
            <a:normAutofit/>
          </a:bodyPr>
          <a:lstStyle/>
          <a:p>
            <a:pPr algn="ctr"/>
            <a:r>
              <a:rPr lang="en-GB" dirty="0"/>
              <a:t>Further reading</a:t>
            </a:r>
            <a:endParaRPr lang="en-GB"/>
          </a:p>
        </p:txBody>
      </p:sp>
      <p:sp>
        <p:nvSpPr>
          <p:cNvPr id="3" name="Content Placeholder 2">
            <a:extLst>
              <a:ext uri="{FF2B5EF4-FFF2-40B4-BE49-F238E27FC236}">
                <a16:creationId xmlns:a16="http://schemas.microsoft.com/office/drawing/2014/main" id="{8247087E-0D47-0E6E-A61E-31ED24CE5535}"/>
              </a:ext>
            </a:extLst>
          </p:cNvPr>
          <p:cNvSpPr>
            <a:spLocks noGrp="1"/>
          </p:cNvSpPr>
          <p:nvPr>
            <p:ph idx="1"/>
          </p:nvPr>
        </p:nvSpPr>
        <p:spPr>
          <a:xfrm>
            <a:off x="1066799" y="2415379"/>
            <a:ext cx="4539129" cy="3699747"/>
          </a:xfrm>
        </p:spPr>
        <p:txBody>
          <a:bodyPr>
            <a:normAutofit/>
          </a:bodyPr>
          <a:lstStyle/>
          <a:p>
            <a:r>
              <a:rPr lang="en-GB" dirty="0">
                <a:hlinkClick r:id="rId2"/>
              </a:rPr>
              <a:t>OFFICIAL (npcc.police.uk)</a:t>
            </a:r>
            <a:endParaRPr lang="en-GB" dirty="0"/>
          </a:p>
          <a:p>
            <a:endParaRPr lang="en-GB" dirty="0"/>
          </a:p>
          <a:p>
            <a:endParaRPr lang="en-GB" dirty="0"/>
          </a:p>
        </p:txBody>
      </p:sp>
      <p:pic>
        <p:nvPicPr>
          <p:cNvPr id="5" name="Picture 4">
            <a:extLst>
              <a:ext uri="{FF2B5EF4-FFF2-40B4-BE49-F238E27FC236}">
                <a16:creationId xmlns:a16="http://schemas.microsoft.com/office/drawing/2014/main" id="{5FBA06BC-AC36-A231-7BF3-8EB0D807C1D6}"/>
              </a:ext>
            </a:extLst>
          </p:cNvPr>
          <p:cNvPicPr>
            <a:picLocks noChangeAspect="1"/>
          </p:cNvPicPr>
          <p:nvPr/>
        </p:nvPicPr>
        <p:blipFill rotWithShape="1">
          <a:blip r:embed="rId3"/>
          <a:srcRect r="6345" b="-3"/>
          <a:stretch/>
        </p:blipFill>
        <p:spPr>
          <a:xfrm>
            <a:off x="6645834" y="1"/>
            <a:ext cx="5546166" cy="6866192"/>
          </a:xfrm>
          <a:prstGeom prst="rect">
            <a:avLst/>
          </a:prstGeom>
        </p:spPr>
      </p:pic>
      <p:grpSp>
        <p:nvGrpSpPr>
          <p:cNvPr id="14" name="Group 13">
            <a:extLst>
              <a:ext uri="{FF2B5EF4-FFF2-40B4-BE49-F238E27FC236}">
                <a16:creationId xmlns:a16="http://schemas.microsoft.com/office/drawing/2014/main" id="{3389B237-4CAB-4403-A95C-C04D71F4B4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45458" y="-31769"/>
            <a:ext cx="510538" cy="6804779"/>
            <a:chOff x="11445458" y="-31769"/>
            <a:chExt cx="510538" cy="6804779"/>
          </a:xfrm>
        </p:grpSpPr>
        <p:sp>
          <p:nvSpPr>
            <p:cNvPr id="15" name="Freeform 8">
              <a:extLst>
                <a:ext uri="{FF2B5EF4-FFF2-40B4-BE49-F238E27FC236}">
                  <a16:creationId xmlns:a16="http://schemas.microsoft.com/office/drawing/2014/main" id="{57652216-AF47-4D6B-A81B-2DC28B6255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7521" y="6663369"/>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3">
              <a:extLst>
                <a:ext uri="{FF2B5EF4-FFF2-40B4-BE49-F238E27FC236}">
                  <a16:creationId xmlns:a16="http://schemas.microsoft.com/office/drawing/2014/main" id="{0E53B701-E5D9-4269-97AD-69F3087D28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8634" y="742112"/>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51">
              <a:extLst>
                <a:ext uri="{FF2B5EF4-FFF2-40B4-BE49-F238E27FC236}">
                  <a16:creationId xmlns:a16="http://schemas.microsoft.com/office/drawing/2014/main" id="{53F3EB0D-ADA8-4F65-9811-0A990FE6BE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06592" y="959823"/>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3">
              <a:extLst>
                <a:ext uri="{FF2B5EF4-FFF2-40B4-BE49-F238E27FC236}">
                  <a16:creationId xmlns:a16="http://schemas.microsoft.com/office/drawing/2014/main" id="{7FC10137-17E1-4C6D-B7A2-CD86B7C148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678" y="1198596"/>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4">
              <a:extLst>
                <a:ext uri="{FF2B5EF4-FFF2-40B4-BE49-F238E27FC236}">
                  <a16:creationId xmlns:a16="http://schemas.microsoft.com/office/drawing/2014/main" id="{983715DD-6794-4B57-8585-E0EFF671E7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8560" y="447364"/>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55">
              <a:extLst>
                <a:ext uri="{FF2B5EF4-FFF2-40B4-BE49-F238E27FC236}">
                  <a16:creationId xmlns:a16="http://schemas.microsoft.com/office/drawing/2014/main" id="{6B8B9805-E14F-4943-B15E-48460BFD60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538" y="140819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56">
              <a:extLst>
                <a:ext uri="{FF2B5EF4-FFF2-40B4-BE49-F238E27FC236}">
                  <a16:creationId xmlns:a16="http://schemas.microsoft.com/office/drawing/2014/main" id="{112C42C6-34DE-404D-B18A-8E94E76A3C4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94234" y="223823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57">
              <a:extLst>
                <a:ext uri="{FF2B5EF4-FFF2-40B4-BE49-F238E27FC236}">
                  <a16:creationId xmlns:a16="http://schemas.microsoft.com/office/drawing/2014/main" id="{105114E3-B528-44FB-AD64-31F7940A69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80687" y="1617942"/>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59">
              <a:extLst>
                <a:ext uri="{FF2B5EF4-FFF2-40B4-BE49-F238E27FC236}">
                  <a16:creationId xmlns:a16="http://schemas.microsoft.com/office/drawing/2014/main" id="{66162961-2E66-4F1D-AD08-A09C28C5E0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0137" y="20029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60">
              <a:extLst>
                <a:ext uri="{FF2B5EF4-FFF2-40B4-BE49-F238E27FC236}">
                  <a16:creationId xmlns:a16="http://schemas.microsoft.com/office/drawing/2014/main" id="{7DF10D80-7F03-41B7-BF83-7086CFB705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5368" y="1847736"/>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61">
              <a:extLst>
                <a:ext uri="{FF2B5EF4-FFF2-40B4-BE49-F238E27FC236}">
                  <a16:creationId xmlns:a16="http://schemas.microsoft.com/office/drawing/2014/main" id="{60E5BEF8-88A7-4088-8382-FC596B16B94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4067" y="-12868"/>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78">
              <a:extLst>
                <a:ext uri="{FF2B5EF4-FFF2-40B4-BE49-F238E27FC236}">
                  <a16:creationId xmlns:a16="http://schemas.microsoft.com/office/drawing/2014/main" id="{4850C240-229E-44CC-9B0C-7C70B85241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0903" y="665835"/>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79">
              <a:extLst>
                <a:ext uri="{FF2B5EF4-FFF2-40B4-BE49-F238E27FC236}">
                  <a16:creationId xmlns:a16="http://schemas.microsoft.com/office/drawing/2014/main" id="{0C20C1F3-97C9-485A-BBF1-F712C6FDD9E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275" y="89688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80">
              <a:extLst>
                <a:ext uri="{FF2B5EF4-FFF2-40B4-BE49-F238E27FC236}">
                  <a16:creationId xmlns:a16="http://schemas.microsoft.com/office/drawing/2014/main" id="{5FB7F486-D669-4315-848B-079715C0A6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47934" y="1134675"/>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81">
              <a:extLst>
                <a:ext uri="{FF2B5EF4-FFF2-40B4-BE49-F238E27FC236}">
                  <a16:creationId xmlns:a16="http://schemas.microsoft.com/office/drawing/2014/main" id="{884943FC-F8F5-47A2-8C6C-AD8385B0F3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0984" y="2147729"/>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82">
              <a:extLst>
                <a:ext uri="{FF2B5EF4-FFF2-40B4-BE49-F238E27FC236}">
                  <a16:creationId xmlns:a16="http://schemas.microsoft.com/office/drawing/2014/main" id="{FBD1CFD7-B550-428B-99C5-E70AE1117A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820" y="1925276"/>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3">
              <a:extLst>
                <a:ext uri="{FF2B5EF4-FFF2-40B4-BE49-F238E27FC236}">
                  <a16:creationId xmlns:a16="http://schemas.microsoft.com/office/drawing/2014/main" id="{86464553-DBB1-4FDD-A906-723DE0BFAF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1377" y="1610488"/>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84">
              <a:extLst>
                <a:ext uri="{FF2B5EF4-FFF2-40B4-BE49-F238E27FC236}">
                  <a16:creationId xmlns:a16="http://schemas.microsoft.com/office/drawing/2014/main" id="{41C1AA59-6A1E-4A61-8483-8056A09E0C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22393" y="461249"/>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86">
              <a:extLst>
                <a:ext uri="{FF2B5EF4-FFF2-40B4-BE49-F238E27FC236}">
                  <a16:creationId xmlns:a16="http://schemas.microsoft.com/office/drawing/2014/main" id="{851A3E4E-2857-4A69-AEC0-79CF8C413D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6789" y="39307"/>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9">
              <a:extLst>
                <a:ext uri="{FF2B5EF4-FFF2-40B4-BE49-F238E27FC236}">
                  <a16:creationId xmlns:a16="http://schemas.microsoft.com/office/drawing/2014/main" id="{363F6E9F-7E05-4464-BE66-BB27B4589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165" y="1398137"/>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0">
              <a:extLst>
                <a:ext uri="{FF2B5EF4-FFF2-40B4-BE49-F238E27FC236}">
                  <a16:creationId xmlns:a16="http://schemas.microsoft.com/office/drawing/2014/main" id="{CE4367E1-2C4E-4A0B-A9E2-2DC3B3BCDC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65017" y="2021046"/>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105">
              <a:extLst>
                <a:ext uri="{FF2B5EF4-FFF2-40B4-BE49-F238E27FC236}">
                  <a16:creationId xmlns:a16="http://schemas.microsoft.com/office/drawing/2014/main" id="{EE215DA3-ED82-4F29-9835-DD3B5ADD4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839032" y="202351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106">
              <a:extLst>
                <a:ext uri="{FF2B5EF4-FFF2-40B4-BE49-F238E27FC236}">
                  <a16:creationId xmlns:a16="http://schemas.microsoft.com/office/drawing/2014/main" id="{449C2B94-6D2C-466B-9091-18CA599565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53729" y="261247"/>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32">
              <a:extLst>
                <a:ext uri="{FF2B5EF4-FFF2-40B4-BE49-F238E27FC236}">
                  <a16:creationId xmlns:a16="http://schemas.microsoft.com/office/drawing/2014/main" id="{9873A13E-F493-4022-9CDB-496767477DE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3710" y="3240972"/>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33">
              <a:extLst>
                <a:ext uri="{FF2B5EF4-FFF2-40B4-BE49-F238E27FC236}">
                  <a16:creationId xmlns:a16="http://schemas.microsoft.com/office/drawing/2014/main" id="{631ED96D-0634-4E7F-BE08-A8ACAA0A64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623" y="433228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34">
              <a:extLst>
                <a:ext uri="{FF2B5EF4-FFF2-40B4-BE49-F238E27FC236}">
                  <a16:creationId xmlns:a16="http://schemas.microsoft.com/office/drawing/2014/main" id="{D43F1416-268F-487F-ABB4-1C62E6C68B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7553" y="5329606"/>
              <a:ext cx="134697" cy="84051"/>
            </a:xfrm>
            <a:custGeom>
              <a:avLst/>
              <a:gdLst>
                <a:gd name="T0" fmla="*/ 22 w 41"/>
                <a:gd name="T1" fmla="*/ 0 h 28"/>
                <a:gd name="T2" fmla="*/ 8 w 41"/>
                <a:gd name="T3" fmla="*/ 21 h 28"/>
                <a:gd name="T4" fmla="*/ 22 w 41"/>
                <a:gd name="T5" fmla="*/ 0 h 28"/>
              </a:gdLst>
              <a:ahLst/>
              <a:cxnLst>
                <a:cxn ang="0">
                  <a:pos x="T0" y="T1"/>
                </a:cxn>
                <a:cxn ang="0">
                  <a:pos x="T2" y="T3"/>
                </a:cxn>
                <a:cxn ang="0">
                  <a:pos x="T4" y="T5"/>
                </a:cxn>
              </a:cxnLst>
              <a:rect l="0" t="0" r="r" b="b"/>
              <a:pathLst>
                <a:path w="41" h="28">
                  <a:moveTo>
                    <a:pt x="22" y="0"/>
                  </a:moveTo>
                  <a:cubicBezTo>
                    <a:pt x="41" y="13"/>
                    <a:pt x="24" y="28"/>
                    <a:pt x="8" y="21"/>
                  </a:cubicBezTo>
                  <a:cubicBezTo>
                    <a:pt x="0" y="8"/>
                    <a:pt x="8" y="0"/>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35">
              <a:extLst>
                <a:ext uri="{FF2B5EF4-FFF2-40B4-BE49-F238E27FC236}">
                  <a16:creationId xmlns:a16="http://schemas.microsoft.com/office/drawing/2014/main" id="{E5E99890-1E26-4DDC-8F50-128C4875BAA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73205" y="4540510"/>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36">
              <a:extLst>
                <a:ext uri="{FF2B5EF4-FFF2-40B4-BE49-F238E27FC236}">
                  <a16:creationId xmlns:a16="http://schemas.microsoft.com/office/drawing/2014/main" id="{21D3B3BA-A1D7-450E-B002-44DFDC68F95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5991495"/>
              <a:ext cx="144445" cy="102819"/>
            </a:xfrm>
            <a:custGeom>
              <a:avLst/>
              <a:gdLst>
                <a:gd name="T0" fmla="*/ 31 w 44"/>
                <a:gd name="T1" fmla="*/ 1 h 34"/>
                <a:gd name="T2" fmla="*/ 25 w 44"/>
                <a:gd name="T3" fmla="*/ 22 h 34"/>
                <a:gd name="T4" fmla="*/ 31 w 44"/>
                <a:gd name="T5" fmla="*/ 1 h 34"/>
              </a:gdLst>
              <a:ahLst/>
              <a:cxnLst>
                <a:cxn ang="0">
                  <a:pos x="T0" y="T1"/>
                </a:cxn>
                <a:cxn ang="0">
                  <a:pos x="T2" y="T3"/>
                </a:cxn>
                <a:cxn ang="0">
                  <a:pos x="T4" y="T5"/>
                </a:cxn>
              </a:cxnLst>
              <a:rect l="0" t="0" r="r" b="b"/>
              <a:pathLst>
                <a:path w="44" h="34">
                  <a:moveTo>
                    <a:pt x="31" y="1"/>
                  </a:moveTo>
                  <a:cubicBezTo>
                    <a:pt x="44" y="3"/>
                    <a:pt x="38" y="34"/>
                    <a:pt x="25" y="22"/>
                  </a:cubicBezTo>
                  <a:cubicBezTo>
                    <a:pt x="0" y="28"/>
                    <a:pt x="14" y="0"/>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37">
              <a:extLst>
                <a:ext uri="{FF2B5EF4-FFF2-40B4-BE49-F238E27FC236}">
                  <a16:creationId xmlns:a16="http://schemas.microsoft.com/office/drawing/2014/main" id="{666093C3-5DCC-4A45-897C-F2C5CA94ACB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7108" y="3005032"/>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38">
              <a:extLst>
                <a:ext uri="{FF2B5EF4-FFF2-40B4-BE49-F238E27FC236}">
                  <a16:creationId xmlns:a16="http://schemas.microsoft.com/office/drawing/2014/main" id="{E5879CC9-6134-4E28-8170-9DD4240CC5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777" y="4845128"/>
              <a:ext cx="127608" cy="69362"/>
            </a:xfrm>
            <a:custGeom>
              <a:avLst/>
              <a:gdLst>
                <a:gd name="T0" fmla="*/ 26 w 39"/>
                <a:gd name="T1" fmla="*/ 0 h 23"/>
                <a:gd name="T2" fmla="*/ 26 w 39"/>
                <a:gd name="T3" fmla="*/ 23 h 23"/>
                <a:gd name="T4" fmla="*/ 26 w 39"/>
                <a:gd name="T5" fmla="*/ 0 h 23"/>
              </a:gdLst>
              <a:ahLst/>
              <a:cxnLst>
                <a:cxn ang="0">
                  <a:pos x="T0" y="T1"/>
                </a:cxn>
                <a:cxn ang="0">
                  <a:pos x="T2" y="T3"/>
                </a:cxn>
                <a:cxn ang="0">
                  <a:pos x="T4" y="T5"/>
                </a:cxn>
              </a:cxnLst>
              <a:rect l="0" t="0" r="r" b="b"/>
              <a:pathLst>
                <a:path w="39" h="23">
                  <a:moveTo>
                    <a:pt x="26" y="0"/>
                  </a:moveTo>
                  <a:cubicBezTo>
                    <a:pt x="39" y="1"/>
                    <a:pt x="38" y="21"/>
                    <a:pt x="26" y="23"/>
                  </a:cubicBezTo>
                  <a:cubicBezTo>
                    <a:pt x="0" y="23"/>
                    <a:pt x="5" y="2"/>
                    <a:pt x="26"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39">
              <a:extLst>
                <a:ext uri="{FF2B5EF4-FFF2-40B4-BE49-F238E27FC236}">
                  <a16:creationId xmlns:a16="http://schemas.microsoft.com/office/drawing/2014/main" id="{52B9234F-7351-4670-9340-3ABC48A30B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6885" y="5086249"/>
              <a:ext cx="131153" cy="81603"/>
            </a:xfrm>
            <a:custGeom>
              <a:avLst/>
              <a:gdLst>
                <a:gd name="T0" fmla="*/ 25 w 40"/>
                <a:gd name="T1" fmla="*/ 0 h 27"/>
                <a:gd name="T2" fmla="*/ 38 w 40"/>
                <a:gd name="T3" fmla="*/ 20 h 27"/>
                <a:gd name="T4" fmla="*/ 25 w 40"/>
                <a:gd name="T5" fmla="*/ 0 h 27"/>
              </a:gdLst>
              <a:ahLst/>
              <a:cxnLst>
                <a:cxn ang="0">
                  <a:pos x="T0" y="T1"/>
                </a:cxn>
                <a:cxn ang="0">
                  <a:pos x="T2" y="T3"/>
                </a:cxn>
                <a:cxn ang="0">
                  <a:pos x="T4" y="T5"/>
                </a:cxn>
              </a:cxnLst>
              <a:rect l="0" t="0" r="r" b="b"/>
              <a:pathLst>
                <a:path w="40" h="27">
                  <a:moveTo>
                    <a:pt x="25" y="0"/>
                  </a:moveTo>
                  <a:cubicBezTo>
                    <a:pt x="34" y="0"/>
                    <a:pt x="40" y="11"/>
                    <a:pt x="38" y="20"/>
                  </a:cubicBezTo>
                  <a:cubicBezTo>
                    <a:pt x="17" y="27"/>
                    <a:pt x="0" y="12"/>
                    <a:pt x="25"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40">
              <a:extLst>
                <a:ext uri="{FF2B5EF4-FFF2-40B4-BE49-F238E27FC236}">
                  <a16:creationId xmlns:a16="http://schemas.microsoft.com/office/drawing/2014/main" id="{3F67C8B5-D925-449D-BCA7-7517305514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51849" y="2542950"/>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41">
              <a:extLst>
                <a:ext uri="{FF2B5EF4-FFF2-40B4-BE49-F238E27FC236}">
                  <a16:creationId xmlns:a16="http://schemas.microsoft.com/office/drawing/2014/main" id="{71516E84-743F-4EE4-B466-909E55FCC9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45342" y="6223503"/>
              <a:ext cx="144445" cy="78339"/>
            </a:xfrm>
            <a:custGeom>
              <a:avLst/>
              <a:gdLst>
                <a:gd name="T0" fmla="*/ 29 w 44"/>
                <a:gd name="T1" fmla="*/ 0 h 26"/>
                <a:gd name="T2" fmla="*/ 26 w 44"/>
                <a:gd name="T3" fmla="*/ 26 h 26"/>
                <a:gd name="T4" fmla="*/ 29 w 44"/>
                <a:gd name="T5" fmla="*/ 0 h 26"/>
              </a:gdLst>
              <a:ahLst/>
              <a:cxnLst>
                <a:cxn ang="0">
                  <a:pos x="T0" y="T1"/>
                </a:cxn>
                <a:cxn ang="0">
                  <a:pos x="T2" y="T3"/>
                </a:cxn>
                <a:cxn ang="0">
                  <a:pos x="T4" y="T5"/>
                </a:cxn>
              </a:cxnLst>
              <a:rect l="0" t="0" r="r" b="b"/>
              <a:pathLst>
                <a:path w="44" h="26">
                  <a:moveTo>
                    <a:pt x="29" y="0"/>
                  </a:moveTo>
                  <a:cubicBezTo>
                    <a:pt x="44" y="3"/>
                    <a:pt x="40" y="22"/>
                    <a:pt x="26" y="26"/>
                  </a:cubicBezTo>
                  <a:cubicBezTo>
                    <a:pt x="0" y="25"/>
                    <a:pt x="11" y="6"/>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42">
              <a:extLst>
                <a:ext uri="{FF2B5EF4-FFF2-40B4-BE49-F238E27FC236}">
                  <a16:creationId xmlns:a16="http://schemas.microsoft.com/office/drawing/2014/main" id="{285EE84A-B305-47FC-9896-3EAAE94F6D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3510" y="5541519"/>
              <a:ext cx="144445" cy="97107"/>
            </a:xfrm>
            <a:custGeom>
              <a:avLst/>
              <a:gdLst>
                <a:gd name="T0" fmla="*/ 31 w 44"/>
                <a:gd name="T1" fmla="*/ 1 h 32"/>
                <a:gd name="T2" fmla="*/ 43 w 44"/>
                <a:gd name="T3" fmla="*/ 16 h 32"/>
                <a:gd name="T4" fmla="*/ 31 w 44"/>
                <a:gd name="T5" fmla="*/ 1 h 32"/>
              </a:gdLst>
              <a:ahLst/>
              <a:cxnLst>
                <a:cxn ang="0">
                  <a:pos x="T0" y="T1"/>
                </a:cxn>
                <a:cxn ang="0">
                  <a:pos x="T2" y="T3"/>
                </a:cxn>
                <a:cxn ang="0">
                  <a:pos x="T4" y="T5"/>
                </a:cxn>
              </a:cxnLst>
              <a:rect l="0" t="0" r="r" b="b"/>
              <a:pathLst>
                <a:path w="44" h="32">
                  <a:moveTo>
                    <a:pt x="31" y="1"/>
                  </a:moveTo>
                  <a:cubicBezTo>
                    <a:pt x="40" y="0"/>
                    <a:pt x="44" y="8"/>
                    <a:pt x="43" y="16"/>
                  </a:cubicBezTo>
                  <a:cubicBezTo>
                    <a:pt x="29" y="32"/>
                    <a:pt x="0" y="7"/>
                    <a:pt x="31"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44">
              <a:extLst>
                <a:ext uri="{FF2B5EF4-FFF2-40B4-BE49-F238E27FC236}">
                  <a16:creationId xmlns:a16="http://schemas.microsoft.com/office/drawing/2014/main" id="{52175DC6-FE35-414D-B1FC-53870E0F6B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37300" y="4025647"/>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45">
              <a:extLst>
                <a:ext uri="{FF2B5EF4-FFF2-40B4-BE49-F238E27FC236}">
                  <a16:creationId xmlns:a16="http://schemas.microsoft.com/office/drawing/2014/main" id="{ACD91DA3-CF45-4374-AEDA-5DA2E53EE4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5149" y="5781473"/>
              <a:ext cx="144445" cy="102819"/>
            </a:xfrm>
            <a:custGeom>
              <a:avLst/>
              <a:gdLst>
                <a:gd name="T0" fmla="*/ 31 w 44"/>
                <a:gd name="T1" fmla="*/ 0 h 34"/>
                <a:gd name="T2" fmla="*/ 42 w 44"/>
                <a:gd name="T3" fmla="*/ 19 h 34"/>
                <a:gd name="T4" fmla="*/ 31 w 44"/>
                <a:gd name="T5" fmla="*/ 0 h 34"/>
              </a:gdLst>
              <a:ahLst/>
              <a:cxnLst>
                <a:cxn ang="0">
                  <a:pos x="T0" y="T1"/>
                </a:cxn>
                <a:cxn ang="0">
                  <a:pos x="T2" y="T3"/>
                </a:cxn>
                <a:cxn ang="0">
                  <a:pos x="T4" y="T5"/>
                </a:cxn>
              </a:cxnLst>
              <a:rect l="0" t="0" r="r" b="b"/>
              <a:pathLst>
                <a:path w="44" h="34">
                  <a:moveTo>
                    <a:pt x="31" y="0"/>
                  </a:moveTo>
                  <a:cubicBezTo>
                    <a:pt x="39" y="0"/>
                    <a:pt x="44" y="12"/>
                    <a:pt x="42" y="19"/>
                  </a:cubicBezTo>
                  <a:cubicBezTo>
                    <a:pt x="25" y="34"/>
                    <a:pt x="0" y="8"/>
                    <a:pt x="3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46">
              <a:extLst>
                <a:ext uri="{FF2B5EF4-FFF2-40B4-BE49-F238E27FC236}">
                  <a16:creationId xmlns:a16="http://schemas.microsoft.com/office/drawing/2014/main" id="{8AAA7A16-3076-4557-9DC3-297D83248E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64208" y="2775569"/>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47">
              <a:extLst>
                <a:ext uri="{FF2B5EF4-FFF2-40B4-BE49-F238E27FC236}">
                  <a16:creationId xmlns:a16="http://schemas.microsoft.com/office/drawing/2014/main" id="{62AFF181-4F3A-40CE-BC79-BD8D97E0C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22353" y="379452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48">
              <a:extLst>
                <a:ext uri="{FF2B5EF4-FFF2-40B4-BE49-F238E27FC236}">
                  <a16:creationId xmlns:a16="http://schemas.microsoft.com/office/drawing/2014/main" id="{E9EE8F9C-63EF-41F7-90AC-95F093366F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717610" y="3561050"/>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62">
              <a:extLst>
                <a:ext uri="{FF2B5EF4-FFF2-40B4-BE49-F238E27FC236}">
                  <a16:creationId xmlns:a16="http://schemas.microsoft.com/office/drawing/2014/main" id="{F99D5EE6-2CC4-4A54-9A07-4734713E7A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08042" y="289536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3">
              <a:extLst>
                <a:ext uri="{FF2B5EF4-FFF2-40B4-BE49-F238E27FC236}">
                  <a16:creationId xmlns:a16="http://schemas.microsoft.com/office/drawing/2014/main" id="{DC83D62C-4898-4734-893F-7FE7A2D706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9400" y="4033977"/>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64">
              <a:extLst>
                <a:ext uri="{FF2B5EF4-FFF2-40B4-BE49-F238E27FC236}">
                  <a16:creationId xmlns:a16="http://schemas.microsoft.com/office/drawing/2014/main" id="{EFA4198B-E065-405F-84E4-B0220DCEF9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351" y="2627056"/>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5">
              <a:extLst>
                <a:ext uri="{FF2B5EF4-FFF2-40B4-BE49-F238E27FC236}">
                  <a16:creationId xmlns:a16="http://schemas.microsoft.com/office/drawing/2014/main" id="{F6D1AC12-FB95-4593-BF80-DABEDD4E3E6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7982" y="3771071"/>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6">
              <a:extLst>
                <a:ext uri="{FF2B5EF4-FFF2-40B4-BE49-F238E27FC236}">
                  <a16:creationId xmlns:a16="http://schemas.microsoft.com/office/drawing/2014/main" id="{9F41615F-3978-4890-992E-1D44D0D9145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64" y="5317507"/>
              <a:ext cx="131153" cy="111796"/>
            </a:xfrm>
            <a:custGeom>
              <a:avLst/>
              <a:gdLst>
                <a:gd name="T0" fmla="*/ 22 w 40"/>
                <a:gd name="T1" fmla="*/ 1 h 37"/>
                <a:gd name="T2" fmla="*/ 40 w 40"/>
                <a:gd name="T3" fmla="*/ 18 h 37"/>
                <a:gd name="T4" fmla="*/ 22 w 40"/>
                <a:gd name="T5" fmla="*/ 1 h 37"/>
              </a:gdLst>
              <a:ahLst/>
              <a:cxnLst>
                <a:cxn ang="0">
                  <a:pos x="T0" y="T1"/>
                </a:cxn>
                <a:cxn ang="0">
                  <a:pos x="T2" y="T3"/>
                </a:cxn>
                <a:cxn ang="0">
                  <a:pos x="T4" y="T5"/>
                </a:cxn>
              </a:cxnLst>
              <a:rect l="0" t="0" r="r" b="b"/>
              <a:pathLst>
                <a:path w="40" h="37">
                  <a:moveTo>
                    <a:pt x="22" y="1"/>
                  </a:moveTo>
                  <a:cubicBezTo>
                    <a:pt x="36" y="0"/>
                    <a:pt x="40" y="8"/>
                    <a:pt x="40" y="18"/>
                  </a:cubicBezTo>
                  <a:cubicBezTo>
                    <a:pt x="27" y="37"/>
                    <a:pt x="0" y="14"/>
                    <a:pt x="22"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67">
              <a:extLst>
                <a:ext uri="{FF2B5EF4-FFF2-40B4-BE49-F238E27FC236}">
                  <a16:creationId xmlns:a16="http://schemas.microsoft.com/office/drawing/2014/main" id="{293C0AD6-F904-4337-8CAB-2FF649834B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5944" y="4533529"/>
              <a:ext cx="157737" cy="118324"/>
            </a:xfrm>
            <a:custGeom>
              <a:avLst/>
              <a:gdLst>
                <a:gd name="T0" fmla="*/ 28 w 48"/>
                <a:gd name="T1" fmla="*/ 1 h 39"/>
                <a:gd name="T2" fmla="*/ 46 w 48"/>
                <a:gd name="T3" fmla="*/ 11 h 39"/>
                <a:gd name="T4" fmla="*/ 28 w 48"/>
                <a:gd name="T5" fmla="*/ 1 h 39"/>
              </a:gdLst>
              <a:ahLst/>
              <a:cxnLst>
                <a:cxn ang="0">
                  <a:pos x="T0" y="T1"/>
                </a:cxn>
                <a:cxn ang="0">
                  <a:pos x="T2" y="T3"/>
                </a:cxn>
                <a:cxn ang="0">
                  <a:pos x="T4" y="T5"/>
                </a:cxn>
              </a:cxnLst>
              <a:rect l="0" t="0" r="r" b="b"/>
              <a:pathLst>
                <a:path w="48" h="39">
                  <a:moveTo>
                    <a:pt x="28" y="1"/>
                  </a:moveTo>
                  <a:cubicBezTo>
                    <a:pt x="39" y="0"/>
                    <a:pt x="43" y="5"/>
                    <a:pt x="46" y="11"/>
                  </a:cubicBezTo>
                  <a:cubicBezTo>
                    <a:pt x="48" y="39"/>
                    <a:pt x="0" y="17"/>
                    <a:pt x="28" y="1"/>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68">
              <a:extLst>
                <a:ext uri="{FF2B5EF4-FFF2-40B4-BE49-F238E27FC236}">
                  <a16:creationId xmlns:a16="http://schemas.microsoft.com/office/drawing/2014/main" id="{E68410D4-6ED4-4651-8543-78B0AB57A2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83332" y="3190789"/>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69">
              <a:extLst>
                <a:ext uri="{FF2B5EF4-FFF2-40B4-BE49-F238E27FC236}">
                  <a16:creationId xmlns:a16="http://schemas.microsoft.com/office/drawing/2014/main" id="{BB356FF6-7153-4AE8-904C-8535363AA8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62589" y="5599752"/>
              <a:ext cx="144445" cy="111796"/>
            </a:xfrm>
            <a:custGeom>
              <a:avLst/>
              <a:gdLst>
                <a:gd name="T0" fmla="*/ 29 w 44"/>
                <a:gd name="T1" fmla="*/ 0 h 37"/>
                <a:gd name="T2" fmla="*/ 42 w 44"/>
                <a:gd name="T3" fmla="*/ 21 h 37"/>
                <a:gd name="T4" fmla="*/ 29 w 44"/>
                <a:gd name="T5" fmla="*/ 0 h 37"/>
              </a:gdLst>
              <a:ahLst/>
              <a:cxnLst>
                <a:cxn ang="0">
                  <a:pos x="T0" y="T1"/>
                </a:cxn>
                <a:cxn ang="0">
                  <a:pos x="T2" y="T3"/>
                </a:cxn>
                <a:cxn ang="0">
                  <a:pos x="T4" y="T5"/>
                </a:cxn>
              </a:cxnLst>
              <a:rect l="0" t="0" r="r" b="b"/>
              <a:pathLst>
                <a:path w="44" h="37">
                  <a:moveTo>
                    <a:pt x="29" y="0"/>
                  </a:moveTo>
                  <a:cubicBezTo>
                    <a:pt x="36" y="2"/>
                    <a:pt x="44" y="12"/>
                    <a:pt x="42" y="21"/>
                  </a:cubicBezTo>
                  <a:cubicBezTo>
                    <a:pt x="25" y="37"/>
                    <a:pt x="0" y="7"/>
                    <a:pt x="2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70">
              <a:extLst>
                <a:ext uri="{FF2B5EF4-FFF2-40B4-BE49-F238E27FC236}">
                  <a16:creationId xmlns:a16="http://schemas.microsoft.com/office/drawing/2014/main" id="{D9CD9700-C2DA-4CCD-8700-D763281E4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26802" y="6191496"/>
              <a:ext cx="131153" cy="75890"/>
            </a:xfrm>
            <a:custGeom>
              <a:avLst/>
              <a:gdLst>
                <a:gd name="T0" fmla="*/ 18 w 40"/>
                <a:gd name="T1" fmla="*/ 0 h 25"/>
                <a:gd name="T2" fmla="*/ 7 w 40"/>
                <a:gd name="T3" fmla="*/ 21 h 25"/>
                <a:gd name="T4" fmla="*/ 18 w 40"/>
                <a:gd name="T5" fmla="*/ 0 h 25"/>
              </a:gdLst>
              <a:ahLst/>
              <a:cxnLst>
                <a:cxn ang="0">
                  <a:pos x="T0" y="T1"/>
                </a:cxn>
                <a:cxn ang="0">
                  <a:pos x="T2" y="T3"/>
                </a:cxn>
                <a:cxn ang="0">
                  <a:pos x="T4" y="T5"/>
                </a:cxn>
              </a:cxnLst>
              <a:rect l="0" t="0" r="r" b="b"/>
              <a:pathLst>
                <a:path w="40" h="25">
                  <a:moveTo>
                    <a:pt x="18" y="0"/>
                  </a:moveTo>
                  <a:cubicBezTo>
                    <a:pt x="40" y="9"/>
                    <a:pt x="26" y="25"/>
                    <a:pt x="7" y="21"/>
                  </a:cubicBezTo>
                  <a:cubicBezTo>
                    <a:pt x="0" y="11"/>
                    <a:pt x="5" y="0"/>
                    <a:pt x="18"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71">
              <a:extLst>
                <a:ext uri="{FF2B5EF4-FFF2-40B4-BE49-F238E27FC236}">
                  <a16:creationId xmlns:a16="http://schemas.microsoft.com/office/drawing/2014/main" id="{6CC97770-31D6-46F7-9608-9D96AEF4A1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4132" y="5079102"/>
              <a:ext cx="131153" cy="90579"/>
            </a:xfrm>
            <a:custGeom>
              <a:avLst/>
              <a:gdLst>
                <a:gd name="T0" fmla="*/ 22 w 40"/>
                <a:gd name="T1" fmla="*/ 0 h 30"/>
                <a:gd name="T2" fmla="*/ 16 w 40"/>
                <a:gd name="T3" fmla="*/ 26 h 30"/>
                <a:gd name="T4" fmla="*/ 22 w 40"/>
                <a:gd name="T5" fmla="*/ 0 h 30"/>
              </a:gdLst>
              <a:ahLst/>
              <a:cxnLst>
                <a:cxn ang="0">
                  <a:pos x="T0" y="T1"/>
                </a:cxn>
                <a:cxn ang="0">
                  <a:pos x="T2" y="T3"/>
                </a:cxn>
                <a:cxn ang="0">
                  <a:pos x="T4" y="T5"/>
                </a:cxn>
              </a:cxnLst>
              <a:rect l="0" t="0" r="r" b="b"/>
              <a:pathLst>
                <a:path w="40" h="30">
                  <a:moveTo>
                    <a:pt x="22" y="0"/>
                  </a:moveTo>
                  <a:cubicBezTo>
                    <a:pt x="39" y="3"/>
                    <a:pt x="40" y="30"/>
                    <a:pt x="16" y="26"/>
                  </a:cubicBezTo>
                  <a:cubicBezTo>
                    <a:pt x="0" y="7"/>
                    <a:pt x="14" y="4"/>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72">
              <a:extLst>
                <a:ext uri="{FF2B5EF4-FFF2-40B4-BE49-F238E27FC236}">
                  <a16:creationId xmlns:a16="http://schemas.microsoft.com/office/drawing/2014/main" id="{1F6A0344-12D8-457F-B2C4-BF6ABC3F97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0869" y="4852243"/>
              <a:ext cx="131153" cy="90579"/>
            </a:xfrm>
            <a:custGeom>
              <a:avLst/>
              <a:gdLst>
                <a:gd name="T0" fmla="*/ 22 w 40"/>
                <a:gd name="T1" fmla="*/ 0 h 30"/>
                <a:gd name="T2" fmla="*/ 17 w 40"/>
                <a:gd name="T3" fmla="*/ 26 h 30"/>
                <a:gd name="T4" fmla="*/ 22 w 40"/>
                <a:gd name="T5" fmla="*/ 0 h 30"/>
              </a:gdLst>
              <a:ahLst/>
              <a:cxnLst>
                <a:cxn ang="0">
                  <a:pos x="T0" y="T1"/>
                </a:cxn>
                <a:cxn ang="0">
                  <a:pos x="T2" y="T3"/>
                </a:cxn>
                <a:cxn ang="0">
                  <a:pos x="T4" y="T5"/>
                </a:cxn>
              </a:cxnLst>
              <a:rect l="0" t="0" r="r" b="b"/>
              <a:pathLst>
                <a:path w="40" h="30">
                  <a:moveTo>
                    <a:pt x="22" y="0"/>
                  </a:moveTo>
                  <a:cubicBezTo>
                    <a:pt x="40" y="1"/>
                    <a:pt x="40" y="30"/>
                    <a:pt x="17" y="26"/>
                  </a:cubicBezTo>
                  <a:cubicBezTo>
                    <a:pt x="0" y="7"/>
                    <a:pt x="15" y="5"/>
                    <a:pt x="22"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73">
              <a:extLst>
                <a:ext uri="{FF2B5EF4-FFF2-40B4-BE49-F238E27FC236}">
                  <a16:creationId xmlns:a16="http://schemas.microsoft.com/office/drawing/2014/main" id="{A659A3FC-205E-41C5-90D8-2909635C66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75742" y="4352608"/>
              <a:ext cx="121406" cy="84051"/>
            </a:xfrm>
            <a:custGeom>
              <a:avLst/>
              <a:gdLst>
                <a:gd name="T0" fmla="*/ 13 w 37"/>
                <a:gd name="T1" fmla="*/ 2 h 28"/>
                <a:gd name="T2" fmla="*/ 29 w 37"/>
                <a:gd name="T3" fmla="*/ 9 h 28"/>
                <a:gd name="T4" fmla="*/ 14 w 37"/>
                <a:gd name="T5" fmla="*/ 28 h 28"/>
                <a:gd name="T6" fmla="*/ 13 w 37"/>
                <a:gd name="T7" fmla="*/ 2 h 28"/>
              </a:gdLst>
              <a:ahLst/>
              <a:cxnLst>
                <a:cxn ang="0">
                  <a:pos x="T0" y="T1"/>
                </a:cxn>
                <a:cxn ang="0">
                  <a:pos x="T2" y="T3"/>
                </a:cxn>
                <a:cxn ang="0">
                  <a:pos x="T4" y="T5"/>
                </a:cxn>
                <a:cxn ang="0">
                  <a:pos x="T6" y="T7"/>
                </a:cxn>
              </a:cxnLst>
              <a:rect l="0" t="0" r="r" b="b"/>
              <a:pathLst>
                <a:path w="37" h="28">
                  <a:moveTo>
                    <a:pt x="13" y="2"/>
                  </a:moveTo>
                  <a:cubicBezTo>
                    <a:pt x="23" y="0"/>
                    <a:pt x="25" y="4"/>
                    <a:pt x="29" y="9"/>
                  </a:cubicBezTo>
                  <a:cubicBezTo>
                    <a:pt x="37" y="19"/>
                    <a:pt x="25" y="25"/>
                    <a:pt x="14" y="28"/>
                  </a:cubicBezTo>
                  <a:cubicBezTo>
                    <a:pt x="4" y="21"/>
                    <a:pt x="0" y="7"/>
                    <a:pt x="13" y="2"/>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74">
              <a:extLst>
                <a:ext uri="{FF2B5EF4-FFF2-40B4-BE49-F238E27FC236}">
                  <a16:creationId xmlns:a16="http://schemas.microsoft.com/office/drawing/2014/main" id="{EF5898F8-F274-4A71-ABC2-9727884523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694" y="5932892"/>
              <a:ext cx="137356" cy="120771"/>
            </a:xfrm>
            <a:custGeom>
              <a:avLst/>
              <a:gdLst>
                <a:gd name="T0" fmla="*/ 19 w 42"/>
                <a:gd name="T1" fmla="*/ 0 h 40"/>
                <a:gd name="T2" fmla="*/ 4 w 42"/>
                <a:gd name="T3" fmla="*/ 19 h 40"/>
                <a:gd name="T4" fmla="*/ 19 w 42"/>
                <a:gd name="T5" fmla="*/ 0 h 40"/>
              </a:gdLst>
              <a:ahLst/>
              <a:cxnLst>
                <a:cxn ang="0">
                  <a:pos x="T0" y="T1"/>
                </a:cxn>
                <a:cxn ang="0">
                  <a:pos x="T2" y="T3"/>
                </a:cxn>
                <a:cxn ang="0">
                  <a:pos x="T4" y="T5"/>
                </a:cxn>
              </a:cxnLst>
              <a:rect l="0" t="0" r="r" b="b"/>
              <a:pathLst>
                <a:path w="42" h="40">
                  <a:moveTo>
                    <a:pt x="19" y="0"/>
                  </a:moveTo>
                  <a:cubicBezTo>
                    <a:pt x="42" y="10"/>
                    <a:pt x="20" y="40"/>
                    <a:pt x="4" y="19"/>
                  </a:cubicBezTo>
                  <a:cubicBezTo>
                    <a:pt x="0" y="6"/>
                    <a:pt x="8" y="1"/>
                    <a:pt x="19"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75">
              <a:extLst>
                <a:ext uri="{FF2B5EF4-FFF2-40B4-BE49-F238E27FC236}">
                  <a16:creationId xmlns:a16="http://schemas.microsoft.com/office/drawing/2014/main" id="{A337719B-635F-4455-A8E8-6983D9B3DE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38703" y="2387288"/>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77">
              <a:extLst>
                <a:ext uri="{FF2B5EF4-FFF2-40B4-BE49-F238E27FC236}">
                  <a16:creationId xmlns:a16="http://schemas.microsoft.com/office/drawing/2014/main" id="{665D8F7B-6125-4923-82FD-4541506B661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43949" y="3551571"/>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85">
              <a:extLst>
                <a:ext uri="{FF2B5EF4-FFF2-40B4-BE49-F238E27FC236}">
                  <a16:creationId xmlns:a16="http://schemas.microsoft.com/office/drawing/2014/main" id="{AEBBE398-C737-4798-92D3-68B6928A9B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30208" y="6379390"/>
              <a:ext cx="127608" cy="97107"/>
            </a:xfrm>
            <a:custGeom>
              <a:avLst/>
              <a:gdLst>
                <a:gd name="T0" fmla="*/ 21 w 39"/>
                <a:gd name="T1" fmla="*/ 0 h 32"/>
                <a:gd name="T2" fmla="*/ 13 w 39"/>
                <a:gd name="T3" fmla="*/ 20 h 32"/>
                <a:gd name="T4" fmla="*/ 21 w 39"/>
                <a:gd name="T5" fmla="*/ 0 h 32"/>
              </a:gdLst>
              <a:ahLst/>
              <a:cxnLst>
                <a:cxn ang="0">
                  <a:pos x="T0" y="T1"/>
                </a:cxn>
                <a:cxn ang="0">
                  <a:pos x="T2" y="T3"/>
                </a:cxn>
                <a:cxn ang="0">
                  <a:pos x="T4" y="T5"/>
                </a:cxn>
              </a:cxnLst>
              <a:rect l="0" t="0" r="r" b="b"/>
              <a:pathLst>
                <a:path w="39" h="32">
                  <a:moveTo>
                    <a:pt x="21" y="0"/>
                  </a:moveTo>
                  <a:cubicBezTo>
                    <a:pt x="39" y="2"/>
                    <a:pt x="32" y="32"/>
                    <a:pt x="13" y="20"/>
                  </a:cubicBezTo>
                  <a:cubicBezTo>
                    <a:pt x="3" y="23"/>
                    <a:pt x="0" y="1"/>
                    <a:pt x="21"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87">
              <a:extLst>
                <a:ext uri="{FF2B5EF4-FFF2-40B4-BE49-F238E27FC236}">
                  <a16:creationId xmlns:a16="http://schemas.microsoft.com/office/drawing/2014/main" id="{F3116C15-246C-412A-B5A8-DC7E056EC8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454699" y="6633625"/>
              <a:ext cx="134697" cy="90579"/>
            </a:xfrm>
            <a:custGeom>
              <a:avLst/>
              <a:gdLst>
                <a:gd name="T0" fmla="*/ 27 w 41"/>
                <a:gd name="T1" fmla="*/ 0 h 30"/>
                <a:gd name="T2" fmla="*/ 41 w 41"/>
                <a:gd name="T3" fmla="*/ 19 h 30"/>
                <a:gd name="T4" fmla="*/ 27 w 41"/>
                <a:gd name="T5" fmla="*/ 0 h 30"/>
              </a:gdLst>
              <a:ahLst/>
              <a:cxnLst>
                <a:cxn ang="0">
                  <a:pos x="T0" y="T1"/>
                </a:cxn>
                <a:cxn ang="0">
                  <a:pos x="T2" y="T3"/>
                </a:cxn>
                <a:cxn ang="0">
                  <a:pos x="T4" y="T5"/>
                </a:cxn>
              </a:cxnLst>
              <a:rect l="0" t="0" r="r" b="b"/>
              <a:pathLst>
                <a:path w="41" h="30">
                  <a:moveTo>
                    <a:pt x="27" y="0"/>
                  </a:moveTo>
                  <a:cubicBezTo>
                    <a:pt x="35" y="0"/>
                    <a:pt x="40" y="11"/>
                    <a:pt x="41" y="19"/>
                  </a:cubicBezTo>
                  <a:cubicBezTo>
                    <a:pt x="21" y="30"/>
                    <a:pt x="0" y="10"/>
                    <a:pt x="27"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88">
              <a:extLst>
                <a:ext uri="{FF2B5EF4-FFF2-40B4-BE49-F238E27FC236}">
                  <a16:creationId xmlns:a16="http://schemas.microsoft.com/office/drawing/2014/main" id="{F9FA8A4C-F799-47E7-85C8-4DA109A003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rot="5400000">
              <a:off x="11518248" y="5648840"/>
              <a:ext cx="6204" cy="6527"/>
            </a:xfrm>
            <a:custGeom>
              <a:avLst/>
              <a:gdLst>
                <a:gd name="T0" fmla="*/ 0 w 2"/>
                <a:gd name="T1" fmla="*/ 0 h 2"/>
                <a:gd name="T2" fmla="*/ 2 w 2"/>
                <a:gd name="T3" fmla="*/ 2 h 2"/>
                <a:gd name="T4" fmla="*/ 0 w 2"/>
                <a:gd name="T5" fmla="*/ 0 h 2"/>
              </a:gdLst>
              <a:ahLst/>
              <a:cxnLst>
                <a:cxn ang="0">
                  <a:pos x="T0" y="T1"/>
                </a:cxn>
                <a:cxn ang="0">
                  <a:pos x="T2" y="T3"/>
                </a:cxn>
                <a:cxn ang="0">
                  <a:pos x="T4" y="T5"/>
                </a:cxn>
              </a:cxnLst>
              <a:rect l="0" t="0" r="r" b="b"/>
              <a:pathLst>
                <a:path w="2" h="2">
                  <a:moveTo>
                    <a:pt x="0" y="0"/>
                  </a:moveTo>
                  <a:cubicBezTo>
                    <a:pt x="1" y="0"/>
                    <a:pt x="1" y="1"/>
                    <a:pt x="2" y="2"/>
                  </a:cubicBezTo>
                  <a:cubicBezTo>
                    <a:pt x="1" y="2"/>
                    <a:pt x="0" y="1"/>
                    <a:pt x="0" y="0"/>
                  </a:cubicBezTo>
                  <a:close/>
                </a:path>
              </a:pathLst>
            </a:custGeom>
            <a:solidFill>
              <a:schemeClr val="bg1"/>
            </a:solidFill>
            <a:ln>
              <a:noFill/>
            </a:ln>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8805437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80BC15-6F3E-4EDC-BB73-20706F743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F743D8-742F-4194-AFC2-3D85D3658D74}"/>
              </a:ext>
            </a:extLst>
          </p:cNvPr>
          <p:cNvSpPr>
            <a:spLocks noGrp="1"/>
          </p:cNvSpPr>
          <p:nvPr>
            <p:ph type="title"/>
          </p:nvPr>
        </p:nvSpPr>
        <p:spPr>
          <a:xfrm>
            <a:off x="877326" y="1105647"/>
            <a:ext cx="3782139" cy="3621741"/>
          </a:xfrm>
        </p:spPr>
        <p:txBody>
          <a:bodyPr>
            <a:normAutofit/>
          </a:bodyPr>
          <a:lstStyle/>
          <a:p>
            <a:pPr algn="ctr"/>
            <a:r>
              <a:rPr lang="en-GB" dirty="0"/>
              <a:t>What do you know about Body Worn Video Cameras?</a:t>
            </a:r>
            <a:endParaRPr lang="en-GB"/>
          </a:p>
        </p:txBody>
      </p:sp>
      <p:grpSp>
        <p:nvGrpSpPr>
          <p:cNvPr id="11" name="Group 10">
            <a:extLst>
              <a:ext uri="{FF2B5EF4-FFF2-40B4-BE49-F238E27FC236}">
                <a16:creationId xmlns:a16="http://schemas.microsoft.com/office/drawing/2014/main" id="{4C8A8758-6178-4720-BC90-28C23033F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5813314"/>
            <a:ext cx="12192031" cy="653700"/>
            <a:chOff x="0" y="5833367"/>
            <a:chExt cx="12243348" cy="653700"/>
          </a:xfrm>
        </p:grpSpPr>
        <p:sp>
          <p:nvSpPr>
            <p:cNvPr id="12" name="Freeform 6">
              <a:extLst>
                <a:ext uri="{FF2B5EF4-FFF2-40B4-BE49-F238E27FC236}">
                  <a16:creationId xmlns:a16="http://schemas.microsoft.com/office/drawing/2014/main" id="{19D4861C-7907-48BF-84E7-96C0E098D4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32866" y="626674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105">
              <a:extLst>
                <a:ext uri="{FF2B5EF4-FFF2-40B4-BE49-F238E27FC236}">
                  <a16:creationId xmlns:a16="http://schemas.microsoft.com/office/drawing/2014/main" id="{24690199-C217-4DCB-9B31-1A45649B0B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58428" y="5838556"/>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106">
              <a:extLst>
                <a:ext uri="{FF2B5EF4-FFF2-40B4-BE49-F238E27FC236}">
                  <a16:creationId xmlns:a16="http://schemas.microsoft.com/office/drawing/2014/main" id="{800D5F55-AC8B-4C26-ABB0-D8D609EC464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0691" y="5849981"/>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107">
              <a:extLst>
                <a:ext uri="{FF2B5EF4-FFF2-40B4-BE49-F238E27FC236}">
                  <a16:creationId xmlns:a16="http://schemas.microsoft.com/office/drawing/2014/main" id="{77F70717-3071-4962-8A7C-F9A58151CF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198566" y="592668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108">
              <a:extLst>
                <a:ext uri="{FF2B5EF4-FFF2-40B4-BE49-F238E27FC236}">
                  <a16:creationId xmlns:a16="http://schemas.microsoft.com/office/drawing/2014/main" id="{E16B2E5A-8EC8-4C56-AB77-380486FDF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83918" y="5862220"/>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109">
              <a:extLst>
                <a:ext uri="{FF2B5EF4-FFF2-40B4-BE49-F238E27FC236}">
                  <a16:creationId xmlns:a16="http://schemas.microsoft.com/office/drawing/2014/main" id="{CABAB4BD-890F-4563-A5CA-536788B1E97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65993" y="5865486"/>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110">
              <a:extLst>
                <a:ext uri="{FF2B5EF4-FFF2-40B4-BE49-F238E27FC236}">
                  <a16:creationId xmlns:a16="http://schemas.microsoft.com/office/drawing/2014/main" id="{05F36030-F60E-436E-81FE-74DD0776DB7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4969" y="5867234"/>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111">
              <a:extLst>
                <a:ext uri="{FF2B5EF4-FFF2-40B4-BE49-F238E27FC236}">
                  <a16:creationId xmlns:a16="http://schemas.microsoft.com/office/drawing/2014/main" id="{C87A69CB-2620-4628-9781-88BD40636F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07232" y="5877726"/>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112">
              <a:extLst>
                <a:ext uri="{FF2B5EF4-FFF2-40B4-BE49-F238E27FC236}">
                  <a16:creationId xmlns:a16="http://schemas.microsoft.com/office/drawing/2014/main" id="{2DF0B83D-C899-44CA-9B54-A9C57E8EB38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45291" y="5833367"/>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122">
              <a:extLst>
                <a:ext uri="{FF2B5EF4-FFF2-40B4-BE49-F238E27FC236}">
                  <a16:creationId xmlns:a16="http://schemas.microsoft.com/office/drawing/2014/main" id="{0ED49C08-BE23-43F9-A421-6CD45C7808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72383" y="6167445"/>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123">
              <a:extLst>
                <a:ext uri="{FF2B5EF4-FFF2-40B4-BE49-F238E27FC236}">
                  <a16:creationId xmlns:a16="http://schemas.microsoft.com/office/drawing/2014/main" id="{24F4B005-B785-4A57-9E5A-82D85F00D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0525" y="6136843"/>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130">
              <a:extLst>
                <a:ext uri="{FF2B5EF4-FFF2-40B4-BE49-F238E27FC236}">
                  <a16:creationId xmlns:a16="http://schemas.microsoft.com/office/drawing/2014/main" id="{196ED9B6-969E-4AC4-ACD0-95A421BAB39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7876" y="6133686"/>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31">
              <a:extLst>
                <a:ext uri="{FF2B5EF4-FFF2-40B4-BE49-F238E27FC236}">
                  <a16:creationId xmlns:a16="http://schemas.microsoft.com/office/drawing/2014/main" id="{496BF3B0-761A-4454-BE3C-86B4675DC0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3018" y="6164589"/>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32">
              <a:extLst>
                <a:ext uri="{FF2B5EF4-FFF2-40B4-BE49-F238E27FC236}">
                  <a16:creationId xmlns:a16="http://schemas.microsoft.com/office/drawing/2014/main" id="{F16259CF-A0BC-4673-91C7-A7D3CDF7C7F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80494" y="6206007"/>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34">
              <a:extLst>
                <a:ext uri="{FF2B5EF4-FFF2-40B4-BE49-F238E27FC236}">
                  <a16:creationId xmlns:a16="http://schemas.microsoft.com/office/drawing/2014/main" id="{B09A934A-4464-4C9B-ACAD-9128E0B615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76791" y="6211976"/>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35">
              <a:extLst>
                <a:ext uri="{FF2B5EF4-FFF2-40B4-BE49-F238E27FC236}">
                  <a16:creationId xmlns:a16="http://schemas.microsoft.com/office/drawing/2014/main" id="{2E9B2055-E384-472D-91D3-74775CDA167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8831" y="6118074"/>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41">
              <a:extLst>
                <a:ext uri="{FF2B5EF4-FFF2-40B4-BE49-F238E27FC236}">
                  <a16:creationId xmlns:a16="http://schemas.microsoft.com/office/drawing/2014/main" id="{B519F0F1-B284-44D5-91E9-5018219AFF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77721" y="6192483"/>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91">
              <a:extLst>
                <a:ext uri="{FF2B5EF4-FFF2-40B4-BE49-F238E27FC236}">
                  <a16:creationId xmlns:a16="http://schemas.microsoft.com/office/drawing/2014/main" id="{8379C6B3-49BE-4333-B322-AF02BBB41C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99219" y="5925439"/>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92">
              <a:extLst>
                <a:ext uri="{FF2B5EF4-FFF2-40B4-BE49-F238E27FC236}">
                  <a16:creationId xmlns:a16="http://schemas.microsoft.com/office/drawing/2014/main" id="{9E870E95-FCD6-4158-861A-5CEC896F52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43340" y="586221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3">
              <a:extLst>
                <a:ext uri="{FF2B5EF4-FFF2-40B4-BE49-F238E27FC236}">
                  <a16:creationId xmlns:a16="http://schemas.microsoft.com/office/drawing/2014/main" id="{CD22207C-B504-40B2-A1EB-2DC9B81625A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325078" y="5884777"/>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4">
              <a:extLst>
                <a:ext uri="{FF2B5EF4-FFF2-40B4-BE49-F238E27FC236}">
                  <a16:creationId xmlns:a16="http://schemas.microsoft.com/office/drawing/2014/main" id="{E317ADBB-3E4F-42D2-B7F2-A15924AD50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55785" y="5970867"/>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5">
              <a:extLst>
                <a:ext uri="{FF2B5EF4-FFF2-40B4-BE49-F238E27FC236}">
                  <a16:creationId xmlns:a16="http://schemas.microsoft.com/office/drawing/2014/main" id="{6D7188E6-F4DA-4486-938D-F45FE01A26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038154" y="5914970"/>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6">
              <a:extLst>
                <a:ext uri="{FF2B5EF4-FFF2-40B4-BE49-F238E27FC236}">
                  <a16:creationId xmlns:a16="http://schemas.microsoft.com/office/drawing/2014/main" id="{0FBC38BC-DE18-4960-A9D4-F24C6F60C0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56561" y="5921498"/>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7">
              <a:extLst>
                <a:ext uri="{FF2B5EF4-FFF2-40B4-BE49-F238E27FC236}">
                  <a16:creationId xmlns:a16="http://schemas.microsoft.com/office/drawing/2014/main" id="{1F8EFF99-76BF-4F9B-ADAA-B8D310153B7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50229" y="5923946"/>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8">
              <a:extLst>
                <a:ext uri="{FF2B5EF4-FFF2-40B4-BE49-F238E27FC236}">
                  <a16:creationId xmlns:a16="http://schemas.microsoft.com/office/drawing/2014/main" id="{76909582-A285-4EA4-AE72-9DBF0D5659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31821" y="5923946"/>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9">
              <a:extLst>
                <a:ext uri="{FF2B5EF4-FFF2-40B4-BE49-F238E27FC236}">
                  <a16:creationId xmlns:a16="http://schemas.microsoft.com/office/drawing/2014/main" id="{700BC7B2-0C3D-459F-92C1-3605AA3F09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25006" y="5923944"/>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100">
              <a:extLst>
                <a:ext uri="{FF2B5EF4-FFF2-40B4-BE49-F238E27FC236}">
                  <a16:creationId xmlns:a16="http://schemas.microsoft.com/office/drawing/2014/main" id="{D3C4B45C-266A-45BF-98FA-CA5409C4620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7354" y="5923945"/>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101">
              <a:extLst>
                <a:ext uri="{FF2B5EF4-FFF2-40B4-BE49-F238E27FC236}">
                  <a16:creationId xmlns:a16="http://schemas.microsoft.com/office/drawing/2014/main" id="{C72C1CB8-8213-4EE7-AFFF-B0A74E7A74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74567" y="5930475"/>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2">
              <a:extLst>
                <a:ext uri="{FF2B5EF4-FFF2-40B4-BE49-F238E27FC236}">
                  <a16:creationId xmlns:a16="http://schemas.microsoft.com/office/drawing/2014/main" id="{2FF32C41-49E2-459E-9AC4-64269039B12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34759" y="593378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3">
              <a:extLst>
                <a:ext uri="{FF2B5EF4-FFF2-40B4-BE49-F238E27FC236}">
                  <a16:creationId xmlns:a16="http://schemas.microsoft.com/office/drawing/2014/main" id="{06B5D5F0-EA51-440D-81A0-FE60CCFBA9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4652" y="5939450"/>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4">
              <a:extLst>
                <a:ext uri="{FF2B5EF4-FFF2-40B4-BE49-F238E27FC236}">
                  <a16:creationId xmlns:a16="http://schemas.microsoft.com/office/drawing/2014/main" id="{6E01758F-8AEC-4155-B791-2A8CB8A48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463918" y="593945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13">
              <a:extLst>
                <a:ext uri="{FF2B5EF4-FFF2-40B4-BE49-F238E27FC236}">
                  <a16:creationId xmlns:a16="http://schemas.microsoft.com/office/drawing/2014/main" id="{626F1B89-B88E-4CE3-90BF-3704BAF488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52139" y="5985147"/>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14">
              <a:extLst>
                <a:ext uri="{FF2B5EF4-FFF2-40B4-BE49-F238E27FC236}">
                  <a16:creationId xmlns:a16="http://schemas.microsoft.com/office/drawing/2014/main" id="{BC872037-D6F5-4CE7-A090-32A977A79F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18593" y="5985147"/>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5">
              <a:extLst>
                <a:ext uri="{FF2B5EF4-FFF2-40B4-BE49-F238E27FC236}">
                  <a16:creationId xmlns:a16="http://schemas.microsoft.com/office/drawing/2014/main" id="{A620CFBF-D373-4BA6-BE41-62B50B9457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81447" y="599086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7">
              <a:extLst>
                <a:ext uri="{FF2B5EF4-FFF2-40B4-BE49-F238E27FC236}">
                  <a16:creationId xmlns:a16="http://schemas.microsoft.com/office/drawing/2014/main" id="{B7CA6C2F-61C2-486F-B691-E8EB4BA27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76684" y="6003101"/>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8">
              <a:extLst>
                <a:ext uri="{FF2B5EF4-FFF2-40B4-BE49-F238E27FC236}">
                  <a16:creationId xmlns:a16="http://schemas.microsoft.com/office/drawing/2014/main" id="{A0073675-5E26-428E-A2F7-2A952D31454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8" y="6006364"/>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9">
              <a:extLst>
                <a:ext uri="{FF2B5EF4-FFF2-40B4-BE49-F238E27FC236}">
                  <a16:creationId xmlns:a16="http://schemas.microsoft.com/office/drawing/2014/main" id="{92F171FA-0CB2-4F4C-A2F3-1B7B6B0289B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54193" y="5947089"/>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20">
              <a:extLst>
                <a:ext uri="{FF2B5EF4-FFF2-40B4-BE49-F238E27FC236}">
                  <a16:creationId xmlns:a16="http://schemas.microsoft.com/office/drawing/2014/main" id="{ED29B115-F34D-4E41-A4A2-C0CE41C69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22857" y="6249048"/>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21">
              <a:extLst>
                <a:ext uri="{FF2B5EF4-FFF2-40B4-BE49-F238E27FC236}">
                  <a16:creationId xmlns:a16="http://schemas.microsoft.com/office/drawing/2014/main" id="{106009C3-0971-47AF-8BD9-2EC8A6A4B2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537067" y="626003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125">
              <a:extLst>
                <a:ext uri="{FF2B5EF4-FFF2-40B4-BE49-F238E27FC236}">
                  <a16:creationId xmlns:a16="http://schemas.microsoft.com/office/drawing/2014/main" id="{CB010BB8-6FD4-498C-994D-53C8DC7491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4022" y="6238145"/>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6">
              <a:extLst>
                <a:ext uri="{FF2B5EF4-FFF2-40B4-BE49-F238E27FC236}">
                  <a16:creationId xmlns:a16="http://schemas.microsoft.com/office/drawing/2014/main" id="{B8F74E45-2803-4A11-9333-3639A1C2F2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50834" y="6249979"/>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7">
              <a:extLst>
                <a:ext uri="{FF2B5EF4-FFF2-40B4-BE49-F238E27FC236}">
                  <a16:creationId xmlns:a16="http://schemas.microsoft.com/office/drawing/2014/main" id="{AEF03EB9-6D77-4E55-BCF2-4402550D39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25618" y="6249978"/>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8">
              <a:extLst>
                <a:ext uri="{FF2B5EF4-FFF2-40B4-BE49-F238E27FC236}">
                  <a16:creationId xmlns:a16="http://schemas.microsoft.com/office/drawing/2014/main" id="{217D616F-FDFA-439E-8B09-E55F8234B0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52808" y="6253241"/>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9">
              <a:extLst>
                <a:ext uri="{FF2B5EF4-FFF2-40B4-BE49-F238E27FC236}">
                  <a16:creationId xmlns:a16="http://schemas.microsoft.com/office/drawing/2014/main" id="{1EB7CB2D-F6AA-4861-B158-DA3E6B923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0604" y="6253241"/>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33">
              <a:extLst>
                <a:ext uri="{FF2B5EF4-FFF2-40B4-BE49-F238E27FC236}">
                  <a16:creationId xmlns:a16="http://schemas.microsoft.com/office/drawing/2014/main" id="{1C9C3C8B-A28D-44DF-AA29-02B28AED71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07420" y="6262219"/>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36">
              <a:extLst>
                <a:ext uri="{FF2B5EF4-FFF2-40B4-BE49-F238E27FC236}">
                  <a16:creationId xmlns:a16="http://schemas.microsoft.com/office/drawing/2014/main" id="{BA82150B-D747-458F-8C52-72FBA52BCD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68517" y="6274085"/>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7">
              <a:extLst>
                <a:ext uri="{FF2B5EF4-FFF2-40B4-BE49-F238E27FC236}">
                  <a16:creationId xmlns:a16="http://schemas.microsoft.com/office/drawing/2014/main" id="{0288BD39-0846-445A-BD81-1E34E0E99E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268636" y="6277723"/>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8">
              <a:extLst>
                <a:ext uri="{FF2B5EF4-FFF2-40B4-BE49-F238E27FC236}">
                  <a16:creationId xmlns:a16="http://schemas.microsoft.com/office/drawing/2014/main" id="{B89B3B49-0A7E-4573-9B52-D1B0659831A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16079" y="6280172"/>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9">
              <a:extLst>
                <a:ext uri="{FF2B5EF4-FFF2-40B4-BE49-F238E27FC236}">
                  <a16:creationId xmlns:a16="http://schemas.microsoft.com/office/drawing/2014/main" id="{EB447648-FE0A-4D8E-86B8-D38D5F938B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37627" y="6286699"/>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40">
              <a:extLst>
                <a:ext uri="{FF2B5EF4-FFF2-40B4-BE49-F238E27FC236}">
                  <a16:creationId xmlns:a16="http://schemas.microsoft.com/office/drawing/2014/main" id="{0F74D32E-67FC-452C-A52B-988DB498433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995618" y="6289963"/>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42">
              <a:extLst>
                <a:ext uri="{FF2B5EF4-FFF2-40B4-BE49-F238E27FC236}">
                  <a16:creationId xmlns:a16="http://schemas.microsoft.com/office/drawing/2014/main" id="{48203367-1F19-4C4F-B38D-929816F787B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6179" y="6316892"/>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3">
              <a:extLst>
                <a:ext uri="{FF2B5EF4-FFF2-40B4-BE49-F238E27FC236}">
                  <a16:creationId xmlns:a16="http://schemas.microsoft.com/office/drawing/2014/main" id="{FEBB9D94-7802-4607-9BA4-62FB212BFC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93248" y="6320155"/>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4">
              <a:extLst>
                <a:ext uri="{FF2B5EF4-FFF2-40B4-BE49-F238E27FC236}">
                  <a16:creationId xmlns:a16="http://schemas.microsoft.com/office/drawing/2014/main" id="{24743784-06E3-4913-9DFD-2FCBF9D929C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61757" y="6316892"/>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5">
              <a:extLst>
                <a:ext uri="{FF2B5EF4-FFF2-40B4-BE49-F238E27FC236}">
                  <a16:creationId xmlns:a16="http://schemas.microsoft.com/office/drawing/2014/main" id="{25CD3315-6611-406F-AF95-2EF9F5A5B04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1778" y="6322605"/>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8">
              <a:extLst>
                <a:ext uri="{FF2B5EF4-FFF2-40B4-BE49-F238E27FC236}">
                  <a16:creationId xmlns:a16="http://schemas.microsoft.com/office/drawing/2014/main" id="{4B0A51D7-FF65-4E97-9E1A-8C4688E8626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27269" y="6280580"/>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8">
              <a:extLst>
                <a:ext uri="{FF2B5EF4-FFF2-40B4-BE49-F238E27FC236}">
                  <a16:creationId xmlns:a16="http://schemas.microsoft.com/office/drawing/2014/main" id="{E4E336B8-243A-49D9-9876-4BF3A08D3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018" y="584276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106">
              <a:extLst>
                <a:ext uri="{FF2B5EF4-FFF2-40B4-BE49-F238E27FC236}">
                  <a16:creationId xmlns:a16="http://schemas.microsoft.com/office/drawing/2014/main" id="{CFBBE0E2-8BDF-4B26-BEBC-DB799B8F6B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0" y="6057250"/>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120">
              <a:extLst>
                <a:ext uri="{FF2B5EF4-FFF2-40B4-BE49-F238E27FC236}">
                  <a16:creationId xmlns:a16="http://schemas.microsoft.com/office/drawing/2014/main" id="{A6727626-8944-4EB7-B327-B696FE484D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37524" y="5942904"/>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120">
              <a:extLst>
                <a:ext uri="{FF2B5EF4-FFF2-40B4-BE49-F238E27FC236}">
                  <a16:creationId xmlns:a16="http://schemas.microsoft.com/office/drawing/2014/main" id="{D8C4C7E6-114C-4D16-9FC6-1260653C23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19407" y="595169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125">
              <a:extLst>
                <a:ext uri="{FF2B5EF4-FFF2-40B4-BE49-F238E27FC236}">
                  <a16:creationId xmlns:a16="http://schemas.microsoft.com/office/drawing/2014/main" id="{2D373437-2902-4D8A-B887-F6941556C2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28670" y="6231153"/>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137">
              <a:extLst>
                <a:ext uri="{FF2B5EF4-FFF2-40B4-BE49-F238E27FC236}">
                  <a16:creationId xmlns:a16="http://schemas.microsoft.com/office/drawing/2014/main" id="{8EB99B25-2662-42DE-8F5D-E0F6F28C859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6267" y="596352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6">
              <a:extLst>
                <a:ext uri="{FF2B5EF4-FFF2-40B4-BE49-F238E27FC236}">
                  <a16:creationId xmlns:a16="http://schemas.microsoft.com/office/drawing/2014/main" id="{724D4F80-B109-4438-BC6D-ABB522B4411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83488" y="6310399"/>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105">
              <a:extLst>
                <a:ext uri="{FF2B5EF4-FFF2-40B4-BE49-F238E27FC236}">
                  <a16:creationId xmlns:a16="http://schemas.microsoft.com/office/drawing/2014/main" id="{F5A66334-17A8-4594-AB17-4C33A955B27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78638" y="5996207"/>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106">
              <a:extLst>
                <a:ext uri="{FF2B5EF4-FFF2-40B4-BE49-F238E27FC236}">
                  <a16:creationId xmlns:a16="http://schemas.microsoft.com/office/drawing/2014/main" id="{D12EC8B9-DE60-44BC-9911-A9CD8EF5066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230164" y="5950795"/>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107">
              <a:extLst>
                <a:ext uri="{FF2B5EF4-FFF2-40B4-BE49-F238E27FC236}">
                  <a16:creationId xmlns:a16="http://schemas.microsoft.com/office/drawing/2014/main" id="{FB7FEAD3-708C-4B79-B452-4445C27780D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58039" y="6027497"/>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108">
              <a:extLst>
                <a:ext uri="{FF2B5EF4-FFF2-40B4-BE49-F238E27FC236}">
                  <a16:creationId xmlns:a16="http://schemas.microsoft.com/office/drawing/2014/main" id="{8C6933FD-FAB6-403B-9CD4-EF0E06CF79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43391" y="5963034"/>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109">
              <a:extLst>
                <a:ext uri="{FF2B5EF4-FFF2-40B4-BE49-F238E27FC236}">
                  <a16:creationId xmlns:a16="http://schemas.microsoft.com/office/drawing/2014/main" id="{3F4D3F48-1D65-45EB-91E2-BEFFB2440C9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34906" y="5995680"/>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110">
              <a:extLst>
                <a:ext uri="{FF2B5EF4-FFF2-40B4-BE49-F238E27FC236}">
                  <a16:creationId xmlns:a16="http://schemas.microsoft.com/office/drawing/2014/main" id="{5FB2CD0B-BF87-4FEC-B6B6-0DA50B9314A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51575" y="5968048"/>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111">
              <a:extLst>
                <a:ext uri="{FF2B5EF4-FFF2-40B4-BE49-F238E27FC236}">
                  <a16:creationId xmlns:a16="http://schemas.microsoft.com/office/drawing/2014/main" id="{5C2A4452-6B00-411C-80AB-29AE135B45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066705" y="5978540"/>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112">
              <a:extLst>
                <a:ext uri="{FF2B5EF4-FFF2-40B4-BE49-F238E27FC236}">
                  <a16:creationId xmlns:a16="http://schemas.microsoft.com/office/drawing/2014/main" id="{9B0D6CF6-D17B-4DC7-828A-773636910C9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551876" y="596629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122">
              <a:extLst>
                <a:ext uri="{FF2B5EF4-FFF2-40B4-BE49-F238E27FC236}">
                  <a16:creationId xmlns:a16="http://schemas.microsoft.com/office/drawing/2014/main" id="{E0E5EA9F-6192-466D-BF45-46D9BCE3BD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311861" y="6280580"/>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130">
              <a:extLst>
                <a:ext uri="{FF2B5EF4-FFF2-40B4-BE49-F238E27FC236}">
                  <a16:creationId xmlns:a16="http://schemas.microsoft.com/office/drawing/2014/main" id="{008FF77B-AC18-4E35-BB9B-0CA39278F7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050053" y="6283842"/>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131">
              <a:extLst>
                <a:ext uri="{FF2B5EF4-FFF2-40B4-BE49-F238E27FC236}">
                  <a16:creationId xmlns:a16="http://schemas.microsoft.com/office/drawing/2014/main" id="{F237A1D4-9D62-4DEA-BD39-E5EC93B33B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683480" y="6267114"/>
              <a:ext cx="117860" cy="87315"/>
            </a:xfrm>
            <a:custGeom>
              <a:avLst/>
              <a:gdLst>
                <a:gd name="T0" fmla="*/ 15 w 36"/>
                <a:gd name="T1" fmla="*/ 0 h 29"/>
                <a:gd name="T2" fmla="*/ 25 w 36"/>
                <a:gd name="T3" fmla="*/ 15 h 29"/>
                <a:gd name="T4" fmla="*/ 13 w 36"/>
                <a:gd name="T5" fmla="*/ 21 h 29"/>
                <a:gd name="T6" fmla="*/ 15 w 36"/>
                <a:gd name="T7" fmla="*/ 0 h 29"/>
              </a:gdLst>
              <a:ahLst/>
              <a:cxnLst>
                <a:cxn ang="0">
                  <a:pos x="T0" y="T1"/>
                </a:cxn>
                <a:cxn ang="0">
                  <a:pos x="T2" y="T3"/>
                </a:cxn>
                <a:cxn ang="0">
                  <a:pos x="T4" y="T5"/>
                </a:cxn>
                <a:cxn ang="0">
                  <a:pos x="T6" y="T7"/>
                </a:cxn>
              </a:cxnLst>
              <a:rect l="0" t="0" r="r" b="b"/>
              <a:pathLst>
                <a:path w="36" h="29">
                  <a:moveTo>
                    <a:pt x="15" y="0"/>
                  </a:moveTo>
                  <a:cubicBezTo>
                    <a:pt x="21" y="0"/>
                    <a:pt x="36" y="13"/>
                    <a:pt x="25" y="15"/>
                  </a:cubicBezTo>
                  <a:cubicBezTo>
                    <a:pt x="20" y="19"/>
                    <a:pt x="20" y="22"/>
                    <a:pt x="13" y="21"/>
                  </a:cubicBezTo>
                  <a:cubicBezTo>
                    <a:pt x="0" y="29"/>
                    <a:pt x="0" y="0"/>
                    <a:pt x="1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132">
              <a:extLst>
                <a:ext uri="{FF2B5EF4-FFF2-40B4-BE49-F238E27FC236}">
                  <a16:creationId xmlns:a16="http://schemas.microsoft.com/office/drawing/2014/main" id="{CFF6BE31-4842-4659-8D68-63423F82691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39967" y="630682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134">
              <a:extLst>
                <a:ext uri="{FF2B5EF4-FFF2-40B4-BE49-F238E27FC236}">
                  <a16:creationId xmlns:a16="http://schemas.microsoft.com/office/drawing/2014/main" id="{3EC2112B-E2EC-492A-8AF9-D78F4B4A99B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36264" y="6312790"/>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135">
              <a:extLst>
                <a:ext uri="{FF2B5EF4-FFF2-40B4-BE49-F238E27FC236}">
                  <a16:creationId xmlns:a16="http://schemas.microsoft.com/office/drawing/2014/main" id="{E71F6428-AC25-4A5A-8439-04768A17B6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397411" y="6285468"/>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141">
              <a:extLst>
                <a:ext uri="{FF2B5EF4-FFF2-40B4-BE49-F238E27FC236}">
                  <a16:creationId xmlns:a16="http://schemas.microsoft.com/office/drawing/2014/main" id="{87E919CC-AC41-4F0D-A842-792D7A4187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864771" y="6269189"/>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91">
              <a:extLst>
                <a:ext uri="{FF2B5EF4-FFF2-40B4-BE49-F238E27FC236}">
                  <a16:creationId xmlns:a16="http://schemas.microsoft.com/office/drawing/2014/main" id="{DE28BE4E-1A59-46FF-810A-A8F9A46F70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358692" y="6026253"/>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2">
              <a:extLst>
                <a:ext uri="{FF2B5EF4-FFF2-40B4-BE49-F238E27FC236}">
                  <a16:creationId xmlns:a16="http://schemas.microsoft.com/office/drawing/2014/main" id="{41281533-9B25-42A4-9F50-34B4F24C0E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02813" y="5963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93">
              <a:extLst>
                <a:ext uri="{FF2B5EF4-FFF2-40B4-BE49-F238E27FC236}">
                  <a16:creationId xmlns:a16="http://schemas.microsoft.com/office/drawing/2014/main" id="{E5B56BED-7578-4E42-889D-34AA58F679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28451" y="6033253"/>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94">
              <a:extLst>
                <a:ext uri="{FF2B5EF4-FFF2-40B4-BE49-F238E27FC236}">
                  <a16:creationId xmlns:a16="http://schemas.microsoft.com/office/drawing/2014/main" id="{583E2F4A-E235-4600-A80D-18C1C36EE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15258" y="607168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95">
              <a:extLst>
                <a:ext uri="{FF2B5EF4-FFF2-40B4-BE49-F238E27FC236}">
                  <a16:creationId xmlns:a16="http://schemas.microsoft.com/office/drawing/2014/main" id="{A3CF799A-9839-4CB1-9381-DCC0C1FE1B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97627" y="6015784"/>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96">
              <a:extLst>
                <a:ext uri="{FF2B5EF4-FFF2-40B4-BE49-F238E27FC236}">
                  <a16:creationId xmlns:a16="http://schemas.microsoft.com/office/drawing/2014/main" id="{FCC7DD6E-E0E5-46B9-81B7-3B2F7B3332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16034" y="6022312"/>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97">
              <a:extLst>
                <a:ext uri="{FF2B5EF4-FFF2-40B4-BE49-F238E27FC236}">
                  <a16:creationId xmlns:a16="http://schemas.microsoft.com/office/drawing/2014/main" id="{0D5C974E-4B43-4FFA-8230-DB0E1993C3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09702" y="6024760"/>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98">
              <a:extLst>
                <a:ext uri="{FF2B5EF4-FFF2-40B4-BE49-F238E27FC236}">
                  <a16:creationId xmlns:a16="http://schemas.microsoft.com/office/drawing/2014/main" id="{3C1174EE-071E-4421-BD9C-2C2D84190D2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91294" y="6024760"/>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99">
              <a:extLst>
                <a:ext uri="{FF2B5EF4-FFF2-40B4-BE49-F238E27FC236}">
                  <a16:creationId xmlns:a16="http://schemas.microsoft.com/office/drawing/2014/main" id="{6F280CAD-1F1B-4F43-99A3-B2EC2A7F30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084479" y="6024758"/>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00">
              <a:extLst>
                <a:ext uri="{FF2B5EF4-FFF2-40B4-BE49-F238E27FC236}">
                  <a16:creationId xmlns:a16="http://schemas.microsoft.com/office/drawing/2014/main" id="{9C83D9FD-E06E-407B-BA7C-2C2AD5B16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36827" y="6024759"/>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01">
              <a:extLst>
                <a:ext uri="{FF2B5EF4-FFF2-40B4-BE49-F238E27FC236}">
                  <a16:creationId xmlns:a16="http://schemas.microsoft.com/office/drawing/2014/main" id="{A1CACEBA-A7A9-45FB-897A-888150011B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734040" y="6031289"/>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04">
              <a:extLst>
                <a:ext uri="{FF2B5EF4-FFF2-40B4-BE49-F238E27FC236}">
                  <a16:creationId xmlns:a16="http://schemas.microsoft.com/office/drawing/2014/main" id="{4A695BE5-DE27-460F-845F-45BB814FE35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23391" y="604026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13">
              <a:extLst>
                <a:ext uri="{FF2B5EF4-FFF2-40B4-BE49-F238E27FC236}">
                  <a16:creationId xmlns:a16="http://schemas.microsoft.com/office/drawing/2014/main" id="{77CDD712-F443-4EDC-B663-5EC5ACD7DB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11612" y="6085961"/>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14">
              <a:extLst>
                <a:ext uri="{FF2B5EF4-FFF2-40B4-BE49-F238E27FC236}">
                  <a16:creationId xmlns:a16="http://schemas.microsoft.com/office/drawing/2014/main" id="{007246F1-084B-45D9-BDD9-99BB53F6C9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78066" y="6085961"/>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15">
              <a:extLst>
                <a:ext uri="{FF2B5EF4-FFF2-40B4-BE49-F238E27FC236}">
                  <a16:creationId xmlns:a16="http://schemas.microsoft.com/office/drawing/2014/main" id="{1EFA42E9-27C0-423D-93C8-794A9683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40920" y="6091674"/>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20">
              <a:extLst>
                <a:ext uri="{FF2B5EF4-FFF2-40B4-BE49-F238E27FC236}">
                  <a16:creationId xmlns:a16="http://schemas.microsoft.com/office/drawing/2014/main" id="{DFCCEBA8-5961-480A-9134-51605F650B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1632" y="6320599"/>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21">
              <a:extLst>
                <a:ext uri="{FF2B5EF4-FFF2-40B4-BE49-F238E27FC236}">
                  <a16:creationId xmlns:a16="http://schemas.microsoft.com/office/drawing/2014/main" id="{00B8B62E-6551-4805-BD5A-5188FE5D3A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87481" y="6343820"/>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125">
              <a:extLst>
                <a:ext uri="{FF2B5EF4-FFF2-40B4-BE49-F238E27FC236}">
                  <a16:creationId xmlns:a16="http://schemas.microsoft.com/office/drawing/2014/main" id="{EB635BC8-61BC-44D5-AA11-9A308B3BA4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973495" y="6338959"/>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126">
              <a:extLst>
                <a:ext uri="{FF2B5EF4-FFF2-40B4-BE49-F238E27FC236}">
                  <a16:creationId xmlns:a16="http://schemas.microsoft.com/office/drawing/2014/main" id="{3C0CF799-2713-48A8-94DF-F8CB5F3324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910307" y="6350793"/>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127">
              <a:extLst>
                <a:ext uri="{FF2B5EF4-FFF2-40B4-BE49-F238E27FC236}">
                  <a16:creationId xmlns:a16="http://schemas.microsoft.com/office/drawing/2014/main" id="{52A7149F-5A3F-4537-981A-974C7409CA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85091" y="6350792"/>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128">
              <a:extLst>
                <a:ext uri="{FF2B5EF4-FFF2-40B4-BE49-F238E27FC236}">
                  <a16:creationId xmlns:a16="http://schemas.microsoft.com/office/drawing/2014/main" id="{5D7163FE-5ADD-41E7-985B-F95E7E04840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412281" y="6354055"/>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129">
              <a:extLst>
                <a:ext uri="{FF2B5EF4-FFF2-40B4-BE49-F238E27FC236}">
                  <a16:creationId xmlns:a16="http://schemas.microsoft.com/office/drawing/2014/main" id="{FA796F21-7CE5-4483-A137-919B3D433B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360077" y="6354055"/>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133">
              <a:extLst>
                <a:ext uri="{FF2B5EF4-FFF2-40B4-BE49-F238E27FC236}">
                  <a16:creationId xmlns:a16="http://schemas.microsoft.com/office/drawing/2014/main" id="{89A8D3E3-3518-4738-B94E-F7DD9818D8D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66893" y="636303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136">
              <a:extLst>
                <a:ext uri="{FF2B5EF4-FFF2-40B4-BE49-F238E27FC236}">
                  <a16:creationId xmlns:a16="http://schemas.microsoft.com/office/drawing/2014/main" id="{965D7305-50C2-4D93-8832-19DC70C5BD2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28899" y="629281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137">
              <a:extLst>
                <a:ext uri="{FF2B5EF4-FFF2-40B4-BE49-F238E27FC236}">
                  <a16:creationId xmlns:a16="http://schemas.microsoft.com/office/drawing/2014/main" id="{04637E45-0880-40BC-B488-4EA4CA4356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928109" y="6378537"/>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138">
              <a:extLst>
                <a:ext uri="{FF2B5EF4-FFF2-40B4-BE49-F238E27FC236}">
                  <a16:creationId xmlns:a16="http://schemas.microsoft.com/office/drawing/2014/main" id="{D938207F-A865-48E5-A15D-FD578BC59D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675552" y="6380986"/>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140">
              <a:extLst>
                <a:ext uri="{FF2B5EF4-FFF2-40B4-BE49-F238E27FC236}">
                  <a16:creationId xmlns:a16="http://schemas.microsoft.com/office/drawing/2014/main" id="{DCD7108A-C70D-4FD9-B91A-0E9F9501AE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655091" y="6390777"/>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142">
              <a:extLst>
                <a:ext uri="{FF2B5EF4-FFF2-40B4-BE49-F238E27FC236}">
                  <a16:creationId xmlns:a16="http://schemas.microsoft.com/office/drawing/2014/main" id="{57FC30BB-0D8F-43B0-910E-7DDE8C9331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25652" y="6417706"/>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125">
              <a:extLst>
                <a:ext uri="{FF2B5EF4-FFF2-40B4-BE49-F238E27FC236}">
                  <a16:creationId xmlns:a16="http://schemas.microsoft.com/office/drawing/2014/main" id="{7E9ACE65-00C6-4A75-8F61-CCADAF3EC14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188143" y="6331967"/>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137">
              <a:extLst>
                <a:ext uri="{FF2B5EF4-FFF2-40B4-BE49-F238E27FC236}">
                  <a16:creationId xmlns:a16="http://schemas.microsoft.com/office/drawing/2014/main" id="{A66BC798-DA88-404E-ABF9-4334D68972A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115740" y="606433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graphicFrame>
        <p:nvGraphicFramePr>
          <p:cNvPr id="5" name="Content Placeholder 2">
            <a:extLst>
              <a:ext uri="{FF2B5EF4-FFF2-40B4-BE49-F238E27FC236}">
                <a16:creationId xmlns:a16="http://schemas.microsoft.com/office/drawing/2014/main" id="{9B1588A6-E64A-436E-A431-F4F6827BB847}"/>
              </a:ext>
            </a:extLst>
          </p:cNvPr>
          <p:cNvGraphicFramePr>
            <a:graphicFrameLocks noGrp="1"/>
          </p:cNvGraphicFramePr>
          <p:nvPr>
            <p:ph idx="1"/>
            <p:extLst>
              <p:ext uri="{D42A27DB-BD31-4B8C-83A1-F6EECF244321}">
                <p14:modId xmlns:p14="http://schemas.microsoft.com/office/powerpoint/2010/main" val="1993229648"/>
              </p:ext>
            </p:extLst>
          </p:nvPr>
        </p:nvGraphicFramePr>
        <p:xfrm>
          <a:off x="5074567" y="876300"/>
          <a:ext cx="6525661" cy="4531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286276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F4A234-29BA-4B70-BFC0-64FBB64F2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C67262A-6EF1-49ED-B8DE-DDD3E58042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6FBA99-9892-4256-BFDB-85AE3B34A978}"/>
              </a:ext>
            </a:extLst>
          </p:cNvPr>
          <p:cNvSpPr>
            <a:spLocks noGrp="1"/>
          </p:cNvSpPr>
          <p:nvPr>
            <p:ph type="title"/>
          </p:nvPr>
        </p:nvSpPr>
        <p:spPr>
          <a:xfrm>
            <a:off x="898815" y="1633061"/>
            <a:ext cx="3453722" cy="3495286"/>
          </a:xfrm>
        </p:spPr>
        <p:txBody>
          <a:bodyPr>
            <a:normAutofit/>
          </a:bodyPr>
          <a:lstStyle/>
          <a:p>
            <a:pPr algn="ctr"/>
            <a:r>
              <a:rPr lang="en-GB" dirty="0"/>
              <a:t>How do we find out “What works best”?</a:t>
            </a:r>
            <a:endParaRPr lang="en-GB"/>
          </a:p>
        </p:txBody>
      </p:sp>
      <p:sp>
        <p:nvSpPr>
          <p:cNvPr id="12" name="Rectangle 11">
            <a:extLst>
              <a:ext uri="{FF2B5EF4-FFF2-40B4-BE49-F238E27FC236}">
                <a16:creationId xmlns:a16="http://schemas.microsoft.com/office/drawing/2014/main" id="{97492946-B39C-4250-B4C8-D82A250437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1035" y="880021"/>
            <a:ext cx="6498031" cy="51117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808FF8-4A32-4370-BDAE-FF6C54628585}"/>
              </a:ext>
            </a:extLst>
          </p:cNvPr>
          <p:cNvSpPr>
            <a:spLocks noGrp="1"/>
          </p:cNvSpPr>
          <p:nvPr>
            <p:ph idx="1"/>
          </p:nvPr>
        </p:nvSpPr>
        <p:spPr>
          <a:xfrm>
            <a:off x="4821035" y="880021"/>
            <a:ext cx="6528523" cy="5137060"/>
          </a:xfrm>
        </p:spPr>
        <p:txBody>
          <a:bodyPr>
            <a:normAutofit fontScale="92500" lnSpcReduction="20000"/>
          </a:bodyPr>
          <a:lstStyle/>
          <a:p>
            <a:pPr>
              <a:lnSpc>
                <a:spcPct val="140000"/>
              </a:lnSpc>
            </a:pPr>
            <a:r>
              <a:rPr lang="en-GB" sz="1600" dirty="0"/>
              <a:t>Randomized Control Trials (RCT)</a:t>
            </a:r>
            <a:endParaRPr lang="en-GB" sz="1600" dirty="0">
              <a:cs typeface="Calibri"/>
            </a:endParaRPr>
          </a:p>
          <a:p>
            <a:pPr>
              <a:lnSpc>
                <a:spcPct val="140000"/>
              </a:lnSpc>
            </a:pPr>
            <a:endParaRPr lang="en-GB" sz="1600" dirty="0"/>
          </a:p>
          <a:p>
            <a:pPr>
              <a:lnSpc>
                <a:spcPct val="140000"/>
              </a:lnSpc>
            </a:pPr>
            <a:r>
              <a:rPr lang="en-GB" sz="1600" dirty="0"/>
              <a:t>An empirical study of a subject known as a population (shared characteristics) </a:t>
            </a:r>
            <a:r>
              <a:rPr lang="en-GB" sz="1600" dirty="0" err="1"/>
              <a:t>i.e</a:t>
            </a:r>
            <a:r>
              <a:rPr lang="en-GB" sz="1600" dirty="0"/>
              <a:t> – Victims of Domestic Abuse</a:t>
            </a:r>
          </a:p>
          <a:p>
            <a:pPr marL="0" indent="0">
              <a:lnSpc>
                <a:spcPct val="140000"/>
              </a:lnSpc>
              <a:buNone/>
            </a:pPr>
            <a:endParaRPr lang="en-GB" sz="1600" dirty="0">
              <a:cs typeface="Calibri" panose="020F0502020204030204"/>
            </a:endParaRPr>
          </a:p>
          <a:p>
            <a:pPr lvl="1">
              <a:lnSpc>
                <a:spcPct val="140000"/>
              </a:lnSpc>
            </a:pPr>
            <a:r>
              <a:rPr lang="en-GB" sz="1600" dirty="0"/>
              <a:t>The population could also be a place i.e. a car park or car parks where crime was high.</a:t>
            </a:r>
          </a:p>
          <a:p>
            <a:pPr>
              <a:lnSpc>
                <a:spcPct val="140000"/>
              </a:lnSpc>
            </a:pPr>
            <a:endParaRPr lang="en-GB" sz="1600" dirty="0"/>
          </a:p>
          <a:p>
            <a:pPr>
              <a:lnSpc>
                <a:spcPct val="140000"/>
              </a:lnSpc>
            </a:pPr>
            <a:r>
              <a:rPr lang="en-GB" sz="1600" dirty="0"/>
              <a:t>But choosing who to ask or what area to look at can be problematic.</a:t>
            </a:r>
          </a:p>
          <a:p>
            <a:pPr lvl="1">
              <a:lnSpc>
                <a:spcPct val="140000"/>
              </a:lnSpc>
            </a:pPr>
            <a:r>
              <a:rPr lang="en-GB" sz="1600" dirty="0"/>
              <a:t>What issues can you think of that might occur when choosing a population to study?</a:t>
            </a:r>
          </a:p>
          <a:p>
            <a:pPr>
              <a:lnSpc>
                <a:spcPct val="140000"/>
              </a:lnSpc>
            </a:pPr>
            <a:endParaRPr lang="en-GB" sz="1600" dirty="0"/>
          </a:p>
          <a:p>
            <a:pPr marL="0" indent="0">
              <a:lnSpc>
                <a:spcPct val="140000"/>
              </a:lnSpc>
              <a:buNone/>
            </a:pPr>
            <a:r>
              <a:rPr lang="en-GB" sz="1600" b="1" dirty="0"/>
              <a:t>As with any research the outcome is only as good as your selection of sample to research</a:t>
            </a:r>
          </a:p>
        </p:txBody>
      </p:sp>
      <p:sp>
        <p:nvSpPr>
          <p:cNvPr id="14" name="Freeform 142">
            <a:extLst>
              <a:ext uri="{FF2B5EF4-FFF2-40B4-BE49-F238E27FC236}">
                <a16:creationId xmlns:a16="http://schemas.microsoft.com/office/drawing/2014/main" id="{B30D69F3-F5DC-4D65-B4AF-733FF6D50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768174" y="66097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nvGrpSpPr>
          <p:cNvPr id="16" name="Group 15">
            <a:extLst>
              <a:ext uri="{FF2B5EF4-FFF2-40B4-BE49-F238E27FC236}">
                <a16:creationId xmlns:a16="http://schemas.microsoft.com/office/drawing/2014/main" id="{7C3FF339-0C9A-4139-9C80-B154CB1E68F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92" y="5479237"/>
            <a:ext cx="12057048" cy="1073975"/>
            <a:chOff x="11192" y="5479237"/>
            <a:chExt cx="12057048" cy="1073975"/>
          </a:xfrm>
        </p:grpSpPr>
        <p:sp>
          <p:nvSpPr>
            <p:cNvPr id="17" name="Freeform 6">
              <a:extLst>
                <a:ext uri="{FF2B5EF4-FFF2-40B4-BE49-F238E27FC236}">
                  <a16:creationId xmlns:a16="http://schemas.microsoft.com/office/drawing/2014/main" id="{26951B5F-AC36-48AF-A319-55FE784252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327394" y="6355326"/>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55">
              <a:extLst>
                <a:ext uri="{FF2B5EF4-FFF2-40B4-BE49-F238E27FC236}">
                  <a16:creationId xmlns:a16="http://schemas.microsoft.com/office/drawing/2014/main" id="{F49E610F-6598-471F-91DF-D5851F14A1E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11390" y="5532658"/>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57">
              <a:extLst>
                <a:ext uri="{FF2B5EF4-FFF2-40B4-BE49-F238E27FC236}">
                  <a16:creationId xmlns:a16="http://schemas.microsoft.com/office/drawing/2014/main" id="{74DE0CDB-BB1F-4A69-A0A2-9C32D0B6A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84530" y="5529394"/>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0">
              <a:extLst>
                <a:ext uri="{FF2B5EF4-FFF2-40B4-BE49-F238E27FC236}">
                  <a16:creationId xmlns:a16="http://schemas.microsoft.com/office/drawing/2014/main" id="{05BE2C0F-8AF8-4EB8-9EE8-0F65327A519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435517" y="5521987"/>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82">
              <a:extLst>
                <a:ext uri="{FF2B5EF4-FFF2-40B4-BE49-F238E27FC236}">
                  <a16:creationId xmlns:a16="http://schemas.microsoft.com/office/drawing/2014/main" id="{2A5CD3F7-632C-4582-87F6-584F870E03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95640" y="5789705"/>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83">
              <a:extLst>
                <a:ext uri="{FF2B5EF4-FFF2-40B4-BE49-F238E27FC236}">
                  <a16:creationId xmlns:a16="http://schemas.microsoft.com/office/drawing/2014/main" id="{51D68BBB-9910-4A2E-8881-4760A930C0E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65033" y="5771753"/>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Freeform 89">
              <a:extLst>
                <a:ext uri="{FF2B5EF4-FFF2-40B4-BE49-F238E27FC236}">
                  <a16:creationId xmlns:a16="http://schemas.microsoft.com/office/drawing/2014/main" id="{7EC690E3-A4DE-4B8A-A186-0F3B49BC21B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07845" y="5826426"/>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105">
              <a:extLst>
                <a:ext uri="{FF2B5EF4-FFF2-40B4-BE49-F238E27FC236}">
                  <a16:creationId xmlns:a16="http://schemas.microsoft.com/office/drawing/2014/main" id="{1BB18CCD-20C3-4BE5-A6BA-9339E8AB9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376143" y="6032065"/>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107">
              <a:extLst>
                <a:ext uri="{FF2B5EF4-FFF2-40B4-BE49-F238E27FC236}">
                  <a16:creationId xmlns:a16="http://schemas.microsoft.com/office/drawing/2014/main" id="{BED0B41F-67D3-4AD8-9A8A-DA5DD871AB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88139" y="6055729"/>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6" name="Freeform 109">
              <a:extLst>
                <a:ext uri="{FF2B5EF4-FFF2-40B4-BE49-F238E27FC236}">
                  <a16:creationId xmlns:a16="http://schemas.microsoft.com/office/drawing/2014/main" id="{BC7AB75D-8130-4CC6-96B3-BAD26C3747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655287" y="6058995"/>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111">
              <a:extLst>
                <a:ext uri="{FF2B5EF4-FFF2-40B4-BE49-F238E27FC236}">
                  <a16:creationId xmlns:a16="http://schemas.microsoft.com/office/drawing/2014/main" id="{A4118456-1C3E-447C-81DD-1F013BF5E3F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937087" y="6071235"/>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132">
              <a:extLst>
                <a:ext uri="{FF2B5EF4-FFF2-40B4-BE49-F238E27FC236}">
                  <a16:creationId xmlns:a16="http://schemas.microsoft.com/office/drawing/2014/main" id="{9C6D6B04-EC5A-4149-A53B-C73E9769315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522245" y="6348605"/>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134">
              <a:extLst>
                <a:ext uri="{FF2B5EF4-FFF2-40B4-BE49-F238E27FC236}">
                  <a16:creationId xmlns:a16="http://schemas.microsoft.com/office/drawing/2014/main" id="{813095FE-556E-4A61-9BF3-732D492805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284869" y="6310329"/>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141">
              <a:extLst>
                <a:ext uri="{FF2B5EF4-FFF2-40B4-BE49-F238E27FC236}">
                  <a16:creationId xmlns:a16="http://schemas.microsoft.com/office/drawing/2014/main" id="{21793E62-B549-4243-B8FA-B143D6B4AE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793296" y="6312998"/>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91">
              <a:extLst>
                <a:ext uri="{FF2B5EF4-FFF2-40B4-BE49-F238E27FC236}">
                  <a16:creationId xmlns:a16="http://schemas.microsoft.com/office/drawing/2014/main" id="{43ADD9DB-48ED-4A8C-9A75-0E93AB479C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610793" y="6070034"/>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92">
              <a:extLst>
                <a:ext uri="{FF2B5EF4-FFF2-40B4-BE49-F238E27FC236}">
                  <a16:creationId xmlns:a16="http://schemas.microsoft.com/office/drawing/2014/main" id="{E7C72DF4-E774-4605-971D-0840BD069C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32685" y="606930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93">
              <a:extLst>
                <a:ext uri="{FF2B5EF4-FFF2-40B4-BE49-F238E27FC236}">
                  <a16:creationId xmlns:a16="http://schemas.microsoft.com/office/drawing/2014/main" id="{23BFA407-416B-4086-A635-1FB860F0EB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86396" y="6078286"/>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94">
              <a:extLst>
                <a:ext uri="{FF2B5EF4-FFF2-40B4-BE49-F238E27FC236}">
                  <a16:creationId xmlns:a16="http://schemas.microsoft.com/office/drawing/2014/main" id="{7C8F4B70-75FD-4457-A219-00E8F9862E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987068" y="6106031"/>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95">
              <a:extLst>
                <a:ext uri="{FF2B5EF4-FFF2-40B4-BE49-F238E27FC236}">
                  <a16:creationId xmlns:a16="http://schemas.microsoft.com/office/drawing/2014/main" id="{8B19E2D0-7290-4EC0-AB6B-7F7AD87BDE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19459" y="610847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96">
              <a:extLst>
                <a:ext uri="{FF2B5EF4-FFF2-40B4-BE49-F238E27FC236}">
                  <a16:creationId xmlns:a16="http://schemas.microsoft.com/office/drawing/2014/main" id="{A19B4676-7AC8-4F42-A34D-1A39433EE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71808" y="6115007"/>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97">
              <a:extLst>
                <a:ext uri="{FF2B5EF4-FFF2-40B4-BE49-F238E27FC236}">
                  <a16:creationId xmlns:a16="http://schemas.microsoft.com/office/drawing/2014/main" id="{8B7FE908-80E4-483B-A777-C7B4EC4787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534717" y="6117455"/>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98">
              <a:extLst>
                <a:ext uri="{FF2B5EF4-FFF2-40B4-BE49-F238E27FC236}">
                  <a16:creationId xmlns:a16="http://schemas.microsoft.com/office/drawing/2014/main" id="{2681A8C9-F444-4E8C-B844-9F7949428C9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095661" y="6117455"/>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99">
              <a:extLst>
                <a:ext uri="{FF2B5EF4-FFF2-40B4-BE49-F238E27FC236}">
                  <a16:creationId xmlns:a16="http://schemas.microsoft.com/office/drawing/2014/main" id="{D20ADAA4-D2A2-4685-98BF-248A08AE1C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6" y="6117453"/>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100">
              <a:extLst>
                <a:ext uri="{FF2B5EF4-FFF2-40B4-BE49-F238E27FC236}">
                  <a16:creationId xmlns:a16="http://schemas.microsoft.com/office/drawing/2014/main" id="{341DD6EA-CF88-4A3C-BAEE-5010427636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469623" y="6117454"/>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101">
              <a:extLst>
                <a:ext uri="{FF2B5EF4-FFF2-40B4-BE49-F238E27FC236}">
                  <a16:creationId xmlns:a16="http://schemas.microsoft.com/office/drawing/2014/main" id="{3D241D69-1838-4786-A9A3-E92867ABF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262664" y="6123984"/>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102">
              <a:extLst>
                <a:ext uri="{FF2B5EF4-FFF2-40B4-BE49-F238E27FC236}">
                  <a16:creationId xmlns:a16="http://schemas.microsoft.com/office/drawing/2014/main" id="{7A7396BB-7045-4151-AACC-8B8AF1ABD9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01721" y="6127247"/>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103">
              <a:extLst>
                <a:ext uri="{FF2B5EF4-FFF2-40B4-BE49-F238E27FC236}">
                  <a16:creationId xmlns:a16="http://schemas.microsoft.com/office/drawing/2014/main" id="{83B1DF51-D55B-4AE2-A489-6922F6959B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19919" y="6132959"/>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4" name="Freeform 104">
              <a:extLst>
                <a:ext uri="{FF2B5EF4-FFF2-40B4-BE49-F238E27FC236}">
                  <a16:creationId xmlns:a16="http://schemas.microsoft.com/office/drawing/2014/main" id="{E41D6AEB-5E2A-4A68-9632-4AE137F1F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1004466" y="6132959"/>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5" name="Freeform 113">
              <a:extLst>
                <a:ext uri="{FF2B5EF4-FFF2-40B4-BE49-F238E27FC236}">
                  <a16:creationId xmlns:a16="http://schemas.microsoft.com/office/drawing/2014/main" id="{BA517482-AC50-4901-A826-FBA4B1FCBA0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13586" y="6178656"/>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6" name="Freeform 114">
              <a:extLst>
                <a:ext uri="{FF2B5EF4-FFF2-40B4-BE49-F238E27FC236}">
                  <a16:creationId xmlns:a16="http://schemas.microsoft.com/office/drawing/2014/main" id="{2A95EDEC-E641-4466-9ADD-86C263F3B46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850675" y="6178656"/>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7" name="Freeform 115">
              <a:extLst>
                <a:ext uri="{FF2B5EF4-FFF2-40B4-BE49-F238E27FC236}">
                  <a16:creationId xmlns:a16="http://schemas.microsoft.com/office/drawing/2014/main" id="{330903BB-74EF-422B-A451-76F6988AC9D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87821" y="6184369"/>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8" name="Freeform 117">
              <a:extLst>
                <a:ext uri="{FF2B5EF4-FFF2-40B4-BE49-F238E27FC236}">
                  <a16:creationId xmlns:a16="http://schemas.microsoft.com/office/drawing/2014/main" id="{24CE6A5E-8D30-4EA3-BC99-FFDDD534E0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1700" y="6196610"/>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49" name="Freeform 118">
              <a:extLst>
                <a:ext uri="{FF2B5EF4-FFF2-40B4-BE49-F238E27FC236}">
                  <a16:creationId xmlns:a16="http://schemas.microsoft.com/office/drawing/2014/main" id="{9DA5CEEA-CCF3-470C-9F26-89B2E06916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199873"/>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119">
              <a:extLst>
                <a:ext uri="{FF2B5EF4-FFF2-40B4-BE49-F238E27FC236}">
                  <a16:creationId xmlns:a16="http://schemas.microsoft.com/office/drawing/2014/main" id="{99C33A0E-8550-4F20-BDDC-C85558B2E40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49502" y="6187634"/>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dirty="0"/>
            </a:p>
          </p:txBody>
        </p:sp>
        <p:sp>
          <p:nvSpPr>
            <p:cNvPr id="51" name="Freeform 120">
              <a:extLst>
                <a:ext uri="{FF2B5EF4-FFF2-40B4-BE49-F238E27FC236}">
                  <a16:creationId xmlns:a16="http://schemas.microsoft.com/office/drawing/2014/main" id="{08AB78FF-9221-4AC7-B053-CBFD5EC5E8B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521908" y="6365526"/>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121">
              <a:extLst>
                <a:ext uri="{FF2B5EF4-FFF2-40B4-BE49-F238E27FC236}">
                  <a16:creationId xmlns:a16="http://schemas.microsoft.com/office/drawing/2014/main" id="{D78AC1AB-3499-4D82-9A7A-D2991E6CD7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729270" y="6372055"/>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125">
              <a:extLst>
                <a:ext uri="{FF2B5EF4-FFF2-40B4-BE49-F238E27FC236}">
                  <a16:creationId xmlns:a16="http://schemas.microsoft.com/office/drawing/2014/main" id="{59E3CCFE-3C59-4B4D-A526-1DF92E889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926858" y="6375726"/>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126">
              <a:extLst>
                <a:ext uri="{FF2B5EF4-FFF2-40B4-BE49-F238E27FC236}">
                  <a16:creationId xmlns:a16="http://schemas.microsoft.com/office/drawing/2014/main" id="{53464886-46EA-497B-9720-6F6857F6A60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073104" y="6395720"/>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127">
              <a:extLst>
                <a:ext uri="{FF2B5EF4-FFF2-40B4-BE49-F238E27FC236}">
                  <a16:creationId xmlns:a16="http://schemas.microsoft.com/office/drawing/2014/main" id="{7A5A5F60-422F-473E-9599-2EFA5B2AE1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9112498" y="6395719"/>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128">
              <a:extLst>
                <a:ext uri="{FF2B5EF4-FFF2-40B4-BE49-F238E27FC236}">
                  <a16:creationId xmlns:a16="http://schemas.microsoft.com/office/drawing/2014/main" id="{F39522BC-A79E-4F47-8082-198FBEA11E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591511" y="6398982"/>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129">
              <a:extLst>
                <a:ext uri="{FF2B5EF4-FFF2-40B4-BE49-F238E27FC236}">
                  <a16:creationId xmlns:a16="http://schemas.microsoft.com/office/drawing/2014/main" id="{9D335F47-2A7F-4268-8DD0-80CDB1470F8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626878" y="6398982"/>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133">
              <a:extLst>
                <a:ext uri="{FF2B5EF4-FFF2-40B4-BE49-F238E27FC236}">
                  <a16:creationId xmlns:a16="http://schemas.microsoft.com/office/drawing/2014/main" id="{783022F1-11AE-45F8-B3C3-E7C3FACF3D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830697" y="6407960"/>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136">
              <a:extLst>
                <a:ext uri="{FF2B5EF4-FFF2-40B4-BE49-F238E27FC236}">
                  <a16:creationId xmlns:a16="http://schemas.microsoft.com/office/drawing/2014/main" id="{C3BE7C45-A2E8-42A0-87FE-EDFBC1D52DC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741599" y="6420199"/>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137">
              <a:extLst>
                <a:ext uri="{FF2B5EF4-FFF2-40B4-BE49-F238E27FC236}">
                  <a16:creationId xmlns:a16="http://schemas.microsoft.com/office/drawing/2014/main" id="{0FBF3533-1FB0-420E-844F-94A37EE1CB8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079229" y="6423464"/>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138">
              <a:extLst>
                <a:ext uri="{FF2B5EF4-FFF2-40B4-BE49-F238E27FC236}">
                  <a16:creationId xmlns:a16="http://schemas.microsoft.com/office/drawing/2014/main" id="{1CCB36DC-B5BF-46A0-A742-E9B5DC245BE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341533" y="6425913"/>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139">
              <a:extLst>
                <a:ext uri="{FF2B5EF4-FFF2-40B4-BE49-F238E27FC236}">
                  <a16:creationId xmlns:a16="http://schemas.microsoft.com/office/drawing/2014/main" id="{E454EFCE-AA31-4C57-979D-FF28DF95B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806692" y="6432440"/>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3" name="Freeform 140">
              <a:extLst>
                <a:ext uri="{FF2B5EF4-FFF2-40B4-BE49-F238E27FC236}">
                  <a16:creationId xmlns:a16="http://schemas.microsoft.com/office/drawing/2014/main" id="{34821773-2B56-4CA4-923A-DFCFA76B55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10342498" y="6435704"/>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4" name="Freeform 142">
              <a:extLst>
                <a:ext uri="{FF2B5EF4-FFF2-40B4-BE49-F238E27FC236}">
                  <a16:creationId xmlns:a16="http://schemas.microsoft.com/office/drawing/2014/main" id="{B2A8D553-3CE0-48ED-ABA4-B1CA42EC43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8705749" y="6462633"/>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143">
              <a:extLst>
                <a:ext uri="{FF2B5EF4-FFF2-40B4-BE49-F238E27FC236}">
                  <a16:creationId xmlns:a16="http://schemas.microsoft.com/office/drawing/2014/main" id="{AD6A1162-54E5-4A41-8F41-F2BF3A37EB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490088" y="6418187"/>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6" name="Freeform 144">
              <a:extLst>
                <a:ext uri="{FF2B5EF4-FFF2-40B4-BE49-F238E27FC236}">
                  <a16:creationId xmlns:a16="http://schemas.microsoft.com/office/drawing/2014/main" id="{13309420-D249-4ED4-AA5D-2975B4877A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271930" y="6462633"/>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7" name="Freeform 145">
              <a:extLst>
                <a:ext uri="{FF2B5EF4-FFF2-40B4-BE49-F238E27FC236}">
                  <a16:creationId xmlns:a16="http://schemas.microsoft.com/office/drawing/2014/main" id="{A23E00F9-EAE7-4D6B-A0B2-067A1FE496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7082289" y="6468346"/>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8" name="Freeform 8">
              <a:extLst>
                <a:ext uri="{FF2B5EF4-FFF2-40B4-BE49-F238E27FC236}">
                  <a16:creationId xmlns:a16="http://schemas.microsoft.com/office/drawing/2014/main" id="{8D5F0F75-672C-4716-AAC5-D39F2B937B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flipH="1">
              <a:off x="6617051" y="6426321"/>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69" name="Freeform 6">
              <a:extLst>
                <a:ext uri="{FF2B5EF4-FFF2-40B4-BE49-F238E27FC236}">
                  <a16:creationId xmlns:a16="http://schemas.microsoft.com/office/drawing/2014/main" id="{349E3A15-73B7-4F07-A44E-7B75BF601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73610" y="6350050"/>
              <a:ext cx="124063" cy="87315"/>
            </a:xfrm>
            <a:custGeom>
              <a:avLst/>
              <a:gdLst>
                <a:gd name="T0" fmla="*/ 12 w 38"/>
                <a:gd name="T1" fmla="*/ 3 h 29"/>
                <a:gd name="T2" fmla="*/ 15 w 38"/>
                <a:gd name="T3" fmla="*/ 29 h 29"/>
                <a:gd name="T4" fmla="*/ 12 w 38"/>
                <a:gd name="T5" fmla="*/ 3 h 29"/>
              </a:gdLst>
              <a:ahLst/>
              <a:cxnLst>
                <a:cxn ang="0">
                  <a:pos x="T0" y="T1"/>
                </a:cxn>
                <a:cxn ang="0">
                  <a:pos x="T2" y="T3"/>
                </a:cxn>
                <a:cxn ang="0">
                  <a:pos x="T4" y="T5"/>
                </a:cxn>
              </a:cxnLst>
              <a:rect l="0" t="0" r="r" b="b"/>
              <a:pathLst>
                <a:path w="38" h="29">
                  <a:moveTo>
                    <a:pt x="12" y="3"/>
                  </a:moveTo>
                  <a:cubicBezTo>
                    <a:pt x="34" y="0"/>
                    <a:pt x="38" y="26"/>
                    <a:pt x="15" y="29"/>
                  </a:cubicBezTo>
                  <a:cubicBezTo>
                    <a:pt x="4" y="23"/>
                    <a:pt x="0" y="9"/>
                    <a:pt x="12"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0" name="Freeform 43">
              <a:extLst>
                <a:ext uri="{FF2B5EF4-FFF2-40B4-BE49-F238E27FC236}">
                  <a16:creationId xmlns:a16="http://schemas.microsoft.com/office/drawing/2014/main" id="{B460F882-3C95-44B1-AB26-6759DD5975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2535" y="5479237"/>
              <a:ext cx="143559" cy="75075"/>
            </a:xfrm>
            <a:custGeom>
              <a:avLst/>
              <a:gdLst>
                <a:gd name="T0" fmla="*/ 28 w 44"/>
                <a:gd name="T1" fmla="*/ 0 h 25"/>
                <a:gd name="T2" fmla="*/ 25 w 44"/>
                <a:gd name="T3" fmla="*/ 25 h 25"/>
                <a:gd name="T4" fmla="*/ 28 w 44"/>
                <a:gd name="T5" fmla="*/ 0 h 25"/>
              </a:gdLst>
              <a:ahLst/>
              <a:cxnLst>
                <a:cxn ang="0">
                  <a:pos x="T0" y="T1"/>
                </a:cxn>
                <a:cxn ang="0">
                  <a:pos x="T2" y="T3"/>
                </a:cxn>
                <a:cxn ang="0">
                  <a:pos x="T4" y="T5"/>
                </a:cxn>
              </a:cxnLst>
              <a:rect l="0" t="0" r="r" b="b"/>
              <a:pathLst>
                <a:path w="44" h="25">
                  <a:moveTo>
                    <a:pt x="28" y="0"/>
                  </a:moveTo>
                  <a:cubicBezTo>
                    <a:pt x="44" y="2"/>
                    <a:pt x="38" y="22"/>
                    <a:pt x="25" y="25"/>
                  </a:cubicBezTo>
                  <a:cubicBezTo>
                    <a:pt x="0" y="25"/>
                    <a:pt x="9"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1" name="Freeform 51">
              <a:extLst>
                <a:ext uri="{FF2B5EF4-FFF2-40B4-BE49-F238E27FC236}">
                  <a16:creationId xmlns:a16="http://schemas.microsoft.com/office/drawing/2014/main" id="{3AEE145B-46F9-445A-9E7E-716173BCFA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28881" y="5512695"/>
              <a:ext cx="115202" cy="90579"/>
            </a:xfrm>
            <a:custGeom>
              <a:avLst/>
              <a:gdLst>
                <a:gd name="T0" fmla="*/ 19 w 35"/>
                <a:gd name="T1" fmla="*/ 0 h 30"/>
                <a:gd name="T2" fmla="*/ 33 w 35"/>
                <a:gd name="T3" fmla="*/ 15 h 30"/>
                <a:gd name="T4" fmla="*/ 25 w 35"/>
                <a:gd name="T5" fmla="*/ 19 h 30"/>
                <a:gd name="T6" fmla="*/ 19 w 35"/>
                <a:gd name="T7" fmla="*/ 0 h 30"/>
              </a:gdLst>
              <a:ahLst/>
              <a:cxnLst>
                <a:cxn ang="0">
                  <a:pos x="T0" y="T1"/>
                </a:cxn>
                <a:cxn ang="0">
                  <a:pos x="T2" y="T3"/>
                </a:cxn>
                <a:cxn ang="0">
                  <a:pos x="T4" y="T5"/>
                </a:cxn>
                <a:cxn ang="0">
                  <a:pos x="T6" y="T7"/>
                </a:cxn>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2" name="Freeform 52">
              <a:extLst>
                <a:ext uri="{FF2B5EF4-FFF2-40B4-BE49-F238E27FC236}">
                  <a16:creationId xmlns:a16="http://schemas.microsoft.com/office/drawing/2014/main" id="{C559D3E2-0DBC-4547-BC00-60A83E47A9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8190" y="5518405"/>
              <a:ext cx="118747" cy="81603"/>
            </a:xfrm>
            <a:custGeom>
              <a:avLst/>
              <a:gdLst>
                <a:gd name="T0" fmla="*/ 21 w 36"/>
                <a:gd name="T1" fmla="*/ 0 h 27"/>
                <a:gd name="T2" fmla="*/ 22 w 36"/>
                <a:gd name="T3" fmla="*/ 27 h 27"/>
                <a:gd name="T4" fmla="*/ 21 w 36"/>
                <a:gd name="T5" fmla="*/ 0 h 27"/>
              </a:gdLst>
              <a:ahLst/>
              <a:cxnLst>
                <a:cxn ang="0">
                  <a:pos x="T0" y="T1"/>
                </a:cxn>
                <a:cxn ang="0">
                  <a:pos x="T2" y="T3"/>
                </a:cxn>
                <a:cxn ang="0">
                  <a:pos x="T4" y="T5"/>
                </a:cxn>
              </a:cxnLst>
              <a:rect l="0" t="0" r="r" b="b"/>
              <a:pathLst>
                <a:path w="36" h="27">
                  <a:moveTo>
                    <a:pt x="21" y="0"/>
                  </a:moveTo>
                  <a:cubicBezTo>
                    <a:pt x="33" y="3"/>
                    <a:pt x="36" y="23"/>
                    <a:pt x="22" y="27"/>
                  </a:cubicBezTo>
                  <a:cubicBezTo>
                    <a:pt x="3" y="25"/>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3" name="Freeform 53">
              <a:extLst>
                <a:ext uri="{FF2B5EF4-FFF2-40B4-BE49-F238E27FC236}">
                  <a16:creationId xmlns:a16="http://schemas.microsoft.com/office/drawing/2014/main" id="{F3E7B8C7-7DC7-468C-91CC-824961A28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55739" y="5524118"/>
              <a:ext cx="127608" cy="79154"/>
            </a:xfrm>
            <a:custGeom>
              <a:avLst/>
              <a:gdLst>
                <a:gd name="T0" fmla="*/ 24 w 39"/>
                <a:gd name="T1" fmla="*/ 0 h 26"/>
                <a:gd name="T2" fmla="*/ 20 w 39"/>
                <a:gd name="T3" fmla="*/ 26 h 26"/>
                <a:gd name="T4" fmla="*/ 24 w 39"/>
                <a:gd name="T5" fmla="*/ 0 h 26"/>
              </a:gdLst>
              <a:ahLst/>
              <a:cxnLst>
                <a:cxn ang="0">
                  <a:pos x="T0" y="T1"/>
                </a:cxn>
                <a:cxn ang="0">
                  <a:pos x="T2" y="T3"/>
                </a:cxn>
                <a:cxn ang="0">
                  <a:pos x="T4" y="T5"/>
                </a:cxn>
              </a:cxnLst>
              <a:rect l="0" t="0" r="r" b="b"/>
              <a:pathLst>
                <a:path w="39" h="26">
                  <a:moveTo>
                    <a:pt x="24" y="0"/>
                  </a:moveTo>
                  <a:cubicBezTo>
                    <a:pt x="39" y="3"/>
                    <a:pt x="36" y="26"/>
                    <a:pt x="20" y="26"/>
                  </a:cubicBezTo>
                  <a:cubicBezTo>
                    <a:pt x="0" y="18"/>
                    <a:pt x="3"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4" name="Freeform 54">
              <a:extLst>
                <a:ext uri="{FF2B5EF4-FFF2-40B4-BE49-F238E27FC236}">
                  <a16:creationId xmlns:a16="http://schemas.microsoft.com/office/drawing/2014/main" id="{9D2B31BB-A3AC-4292-B4E5-BC5F52749C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674" y="5521671"/>
              <a:ext cx="134697" cy="105266"/>
            </a:xfrm>
            <a:custGeom>
              <a:avLst/>
              <a:gdLst>
                <a:gd name="T0" fmla="*/ 28 w 41"/>
                <a:gd name="T1" fmla="*/ 2 h 35"/>
                <a:gd name="T2" fmla="*/ 40 w 41"/>
                <a:gd name="T3" fmla="*/ 21 h 35"/>
                <a:gd name="T4" fmla="*/ 28 w 41"/>
                <a:gd name="T5" fmla="*/ 2 h 35"/>
              </a:gdLst>
              <a:ahLst/>
              <a:cxnLst>
                <a:cxn ang="0">
                  <a:pos x="T0" y="T1"/>
                </a:cxn>
                <a:cxn ang="0">
                  <a:pos x="T2" y="T3"/>
                </a:cxn>
                <a:cxn ang="0">
                  <a:pos x="T4" y="T5"/>
                </a:cxn>
              </a:cxnLst>
              <a:rect l="0" t="0" r="r" b="b"/>
              <a:pathLst>
                <a:path w="41" h="35">
                  <a:moveTo>
                    <a:pt x="28" y="2"/>
                  </a:moveTo>
                  <a:cubicBezTo>
                    <a:pt x="37" y="0"/>
                    <a:pt x="41" y="13"/>
                    <a:pt x="40" y="21"/>
                  </a:cubicBezTo>
                  <a:cubicBezTo>
                    <a:pt x="22" y="35"/>
                    <a:pt x="0" y="10"/>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5" name="Freeform 55">
              <a:extLst>
                <a:ext uri="{FF2B5EF4-FFF2-40B4-BE49-F238E27FC236}">
                  <a16:creationId xmlns:a16="http://schemas.microsoft.com/office/drawing/2014/main" id="{32DB1E7E-4833-41CC-AC87-6BAEAFE9C8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8671" y="552738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56">
              <a:extLst>
                <a:ext uri="{FF2B5EF4-FFF2-40B4-BE49-F238E27FC236}">
                  <a16:creationId xmlns:a16="http://schemas.microsoft.com/office/drawing/2014/main" id="{1B674A26-49C7-4604-95D1-894A5AD1B0A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91669" y="5527383"/>
              <a:ext cx="128495" cy="72626"/>
            </a:xfrm>
            <a:custGeom>
              <a:avLst/>
              <a:gdLst>
                <a:gd name="T0" fmla="*/ 21 w 39"/>
                <a:gd name="T1" fmla="*/ 0 h 24"/>
                <a:gd name="T2" fmla="*/ 22 w 39"/>
                <a:gd name="T3" fmla="*/ 24 h 24"/>
                <a:gd name="T4" fmla="*/ 21 w 39"/>
                <a:gd name="T5" fmla="*/ 0 h 24"/>
              </a:gdLst>
              <a:ahLst/>
              <a:cxnLst>
                <a:cxn ang="0">
                  <a:pos x="T0" y="T1"/>
                </a:cxn>
                <a:cxn ang="0">
                  <a:pos x="T2" y="T3"/>
                </a:cxn>
                <a:cxn ang="0">
                  <a:pos x="T4" y="T5"/>
                </a:cxn>
              </a:cxnLst>
              <a:rect l="0" t="0" r="r" b="b"/>
              <a:pathLst>
                <a:path w="39" h="24">
                  <a:moveTo>
                    <a:pt x="21" y="0"/>
                  </a:moveTo>
                  <a:cubicBezTo>
                    <a:pt x="37" y="0"/>
                    <a:pt x="39" y="23"/>
                    <a:pt x="22" y="24"/>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57">
              <a:extLst>
                <a:ext uri="{FF2B5EF4-FFF2-40B4-BE49-F238E27FC236}">
                  <a16:creationId xmlns:a16="http://schemas.microsoft.com/office/drawing/2014/main" id="{7D981404-4D96-4A9E-BD2F-2B1C82E9FB5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75783" y="5524118"/>
              <a:ext cx="140901" cy="93843"/>
            </a:xfrm>
            <a:custGeom>
              <a:avLst/>
              <a:gdLst>
                <a:gd name="T0" fmla="*/ 27 w 43"/>
                <a:gd name="T1" fmla="*/ 3 h 31"/>
                <a:gd name="T2" fmla="*/ 40 w 43"/>
                <a:gd name="T3" fmla="*/ 23 h 31"/>
                <a:gd name="T4" fmla="*/ 27 w 43"/>
                <a:gd name="T5" fmla="*/ 3 h 31"/>
              </a:gdLst>
              <a:ahLst/>
              <a:cxnLst>
                <a:cxn ang="0">
                  <a:pos x="T0" y="T1"/>
                </a:cxn>
                <a:cxn ang="0">
                  <a:pos x="T2" y="T3"/>
                </a:cxn>
                <a:cxn ang="0">
                  <a:pos x="T4" y="T5"/>
                </a:cxn>
              </a:cxnLst>
              <a:rect l="0" t="0" r="r" b="b"/>
              <a:pathLst>
                <a:path w="43" h="31">
                  <a:moveTo>
                    <a:pt x="27" y="3"/>
                  </a:moveTo>
                  <a:cubicBezTo>
                    <a:pt x="35" y="0"/>
                    <a:pt x="43" y="17"/>
                    <a:pt x="40" y="23"/>
                  </a:cubicBezTo>
                  <a:cubicBezTo>
                    <a:pt x="21" y="31"/>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59">
              <a:extLst>
                <a:ext uri="{FF2B5EF4-FFF2-40B4-BE49-F238E27FC236}">
                  <a16:creationId xmlns:a16="http://schemas.microsoft.com/office/drawing/2014/main" id="{5C545757-0463-4AF1-9BB2-6865E44FFE4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259" y="5527905"/>
              <a:ext cx="124063" cy="78339"/>
            </a:xfrm>
            <a:custGeom>
              <a:avLst/>
              <a:gdLst>
                <a:gd name="T0" fmla="*/ 22 w 38"/>
                <a:gd name="T1" fmla="*/ 0 h 26"/>
                <a:gd name="T2" fmla="*/ 18 w 38"/>
                <a:gd name="T3" fmla="*/ 26 h 26"/>
                <a:gd name="T4" fmla="*/ 22 w 38"/>
                <a:gd name="T5" fmla="*/ 0 h 26"/>
              </a:gdLst>
              <a:ahLst/>
              <a:cxnLst>
                <a:cxn ang="0">
                  <a:pos x="T0" y="T1"/>
                </a:cxn>
                <a:cxn ang="0">
                  <a:pos x="T2" y="T3"/>
                </a:cxn>
                <a:cxn ang="0">
                  <a:pos x="T4" y="T5"/>
                </a:cxn>
              </a:cxnLst>
              <a:rect l="0" t="0" r="r" b="b"/>
              <a:pathLst>
                <a:path w="38" h="26">
                  <a:moveTo>
                    <a:pt x="22" y="0"/>
                  </a:moveTo>
                  <a:cubicBezTo>
                    <a:pt x="38" y="3"/>
                    <a:pt x="33" y="25"/>
                    <a:pt x="18" y="26"/>
                  </a:cubicBezTo>
                  <a:cubicBezTo>
                    <a:pt x="0" y="20"/>
                    <a:pt x="6" y="3"/>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60">
              <a:extLst>
                <a:ext uri="{FF2B5EF4-FFF2-40B4-BE49-F238E27FC236}">
                  <a16:creationId xmlns:a16="http://schemas.microsoft.com/office/drawing/2014/main" id="{00459AAE-3011-4F89-8A4E-613D2A733FD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698210" y="5566552"/>
              <a:ext cx="131153" cy="69362"/>
            </a:xfrm>
            <a:custGeom>
              <a:avLst/>
              <a:gdLst>
                <a:gd name="T0" fmla="*/ 24 w 40"/>
                <a:gd name="T1" fmla="*/ 0 h 23"/>
                <a:gd name="T2" fmla="*/ 25 w 40"/>
                <a:gd name="T3" fmla="*/ 23 h 23"/>
                <a:gd name="T4" fmla="*/ 24 w 40"/>
                <a:gd name="T5" fmla="*/ 0 h 23"/>
              </a:gdLst>
              <a:ahLst/>
              <a:cxnLst>
                <a:cxn ang="0">
                  <a:pos x="T0" y="T1"/>
                </a:cxn>
                <a:cxn ang="0">
                  <a:pos x="T2" y="T3"/>
                </a:cxn>
                <a:cxn ang="0">
                  <a:pos x="T4" y="T5"/>
                </a:cxn>
              </a:cxnLst>
              <a:rect l="0" t="0" r="r" b="b"/>
              <a:pathLst>
                <a:path w="40" h="23">
                  <a:moveTo>
                    <a:pt x="24" y="0"/>
                  </a:moveTo>
                  <a:cubicBezTo>
                    <a:pt x="40" y="0"/>
                    <a:pt x="38" y="20"/>
                    <a:pt x="25" y="23"/>
                  </a:cubicBezTo>
                  <a:cubicBezTo>
                    <a:pt x="0" y="22"/>
                    <a:pt x="6" y="4"/>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61">
              <a:extLst>
                <a:ext uri="{FF2B5EF4-FFF2-40B4-BE49-F238E27FC236}">
                  <a16:creationId xmlns:a16="http://schemas.microsoft.com/office/drawing/2014/main" id="{8C4AD92E-B314-45C4-80D2-85C7334ABC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44565" y="5582057"/>
              <a:ext cx="137356" cy="99554"/>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5"/>
                    <a:pt x="16"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78">
              <a:extLst>
                <a:ext uri="{FF2B5EF4-FFF2-40B4-BE49-F238E27FC236}">
                  <a16:creationId xmlns:a16="http://schemas.microsoft.com/office/drawing/2014/main" id="{0EE8973D-C3A8-4492-8BF8-E1BD5214D7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34600" y="5769742"/>
              <a:ext cx="147990" cy="75075"/>
            </a:xfrm>
            <a:custGeom>
              <a:avLst/>
              <a:gdLst>
                <a:gd name="T0" fmla="*/ 22 w 45"/>
                <a:gd name="T1" fmla="*/ 0 h 25"/>
                <a:gd name="T2" fmla="*/ 28 w 45"/>
                <a:gd name="T3" fmla="*/ 25 h 25"/>
                <a:gd name="T4" fmla="*/ 22 w 45"/>
                <a:gd name="T5" fmla="*/ 0 h 25"/>
              </a:gdLst>
              <a:ahLst/>
              <a:cxnLst>
                <a:cxn ang="0">
                  <a:pos x="T0" y="T1"/>
                </a:cxn>
                <a:cxn ang="0">
                  <a:pos x="T2" y="T3"/>
                </a:cxn>
                <a:cxn ang="0">
                  <a:pos x="T4" y="T5"/>
                </a:cxn>
              </a:cxnLst>
              <a:rect l="0" t="0" r="r" b="b"/>
              <a:pathLst>
                <a:path w="45" h="25">
                  <a:moveTo>
                    <a:pt x="22" y="0"/>
                  </a:moveTo>
                  <a:cubicBezTo>
                    <a:pt x="32" y="1"/>
                    <a:pt x="45" y="21"/>
                    <a:pt x="28" y="25"/>
                  </a:cubicBezTo>
                  <a:cubicBezTo>
                    <a:pt x="9" y="23"/>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79">
              <a:extLst>
                <a:ext uri="{FF2B5EF4-FFF2-40B4-BE49-F238E27FC236}">
                  <a16:creationId xmlns:a16="http://schemas.microsoft.com/office/drawing/2014/main" id="{940E1ED8-E032-4984-86EB-711F132CDD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74752" y="5772190"/>
              <a:ext cx="124063" cy="69362"/>
            </a:xfrm>
            <a:custGeom>
              <a:avLst/>
              <a:gdLst>
                <a:gd name="T0" fmla="*/ 20 w 38"/>
                <a:gd name="T1" fmla="*/ 0 h 23"/>
                <a:gd name="T2" fmla="*/ 20 w 38"/>
                <a:gd name="T3" fmla="*/ 22 h 23"/>
                <a:gd name="T4" fmla="*/ 20 w 38"/>
                <a:gd name="T5" fmla="*/ 0 h 23"/>
              </a:gdLst>
              <a:ahLst/>
              <a:cxnLst>
                <a:cxn ang="0">
                  <a:pos x="T0" y="T1"/>
                </a:cxn>
                <a:cxn ang="0">
                  <a:pos x="T2" y="T3"/>
                </a:cxn>
                <a:cxn ang="0">
                  <a:pos x="T4" y="T5"/>
                </a:cxn>
              </a:cxnLst>
              <a:rect l="0" t="0" r="r" b="b"/>
              <a:pathLst>
                <a:path w="38" h="23">
                  <a:moveTo>
                    <a:pt x="20" y="0"/>
                  </a:moveTo>
                  <a:cubicBezTo>
                    <a:pt x="37" y="3"/>
                    <a:pt x="38" y="23"/>
                    <a:pt x="20" y="22"/>
                  </a:cubicBezTo>
                  <a:cubicBezTo>
                    <a:pt x="8" y="18"/>
                    <a:pt x="0" y="5"/>
                    <a:pt x="2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80">
              <a:extLst>
                <a:ext uri="{FF2B5EF4-FFF2-40B4-BE49-F238E27FC236}">
                  <a16:creationId xmlns:a16="http://schemas.microsoft.com/office/drawing/2014/main" id="{1E148223-D795-405C-B94F-5CD18996EA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10471" y="5778719"/>
              <a:ext cx="124951" cy="66098"/>
            </a:xfrm>
            <a:custGeom>
              <a:avLst/>
              <a:gdLst>
                <a:gd name="T0" fmla="*/ 21 w 38"/>
                <a:gd name="T1" fmla="*/ 0 h 22"/>
                <a:gd name="T2" fmla="*/ 21 w 38"/>
                <a:gd name="T3" fmla="*/ 22 h 22"/>
                <a:gd name="T4" fmla="*/ 21 w 38"/>
                <a:gd name="T5" fmla="*/ 0 h 22"/>
              </a:gdLst>
              <a:ahLst/>
              <a:cxnLst>
                <a:cxn ang="0">
                  <a:pos x="T0" y="T1"/>
                </a:cxn>
                <a:cxn ang="0">
                  <a:pos x="T2" y="T3"/>
                </a:cxn>
                <a:cxn ang="0">
                  <a:pos x="T4" y="T5"/>
                </a:cxn>
              </a:cxnLst>
              <a:rect l="0" t="0" r="r" b="b"/>
              <a:pathLst>
                <a:path w="38" h="22">
                  <a:moveTo>
                    <a:pt x="21" y="0"/>
                  </a:moveTo>
                  <a:cubicBezTo>
                    <a:pt x="37" y="2"/>
                    <a:pt x="38" y="20"/>
                    <a:pt x="21" y="22"/>
                  </a:cubicBezTo>
                  <a:cubicBezTo>
                    <a:pt x="9" y="16"/>
                    <a:pt x="0" y="6"/>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81">
              <a:extLst>
                <a:ext uri="{FF2B5EF4-FFF2-40B4-BE49-F238E27FC236}">
                  <a16:creationId xmlns:a16="http://schemas.microsoft.com/office/drawing/2014/main" id="{20A65903-767B-4F42-9D6D-CBEF7B55D8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27791" y="5775453"/>
              <a:ext cx="140901" cy="90579"/>
            </a:xfrm>
            <a:custGeom>
              <a:avLst/>
              <a:gdLst>
                <a:gd name="T0" fmla="*/ 27 w 43"/>
                <a:gd name="T1" fmla="*/ 3 h 30"/>
                <a:gd name="T2" fmla="*/ 40 w 43"/>
                <a:gd name="T3" fmla="*/ 22 h 30"/>
                <a:gd name="T4" fmla="*/ 27 w 43"/>
                <a:gd name="T5" fmla="*/ 3 h 30"/>
              </a:gdLst>
              <a:ahLst/>
              <a:cxnLst>
                <a:cxn ang="0">
                  <a:pos x="T0" y="T1"/>
                </a:cxn>
                <a:cxn ang="0">
                  <a:pos x="T2" y="T3"/>
                </a:cxn>
                <a:cxn ang="0">
                  <a:pos x="T4" y="T5"/>
                </a:cxn>
              </a:cxnLst>
              <a:rect l="0" t="0" r="r" b="b"/>
              <a:pathLst>
                <a:path w="43" h="30">
                  <a:moveTo>
                    <a:pt x="27" y="3"/>
                  </a:moveTo>
                  <a:cubicBezTo>
                    <a:pt x="35" y="0"/>
                    <a:pt x="43" y="16"/>
                    <a:pt x="40" y="22"/>
                  </a:cubicBezTo>
                  <a:cubicBezTo>
                    <a:pt x="21" y="30"/>
                    <a:pt x="0" y="15"/>
                    <a:pt x="2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82">
              <a:extLst>
                <a:ext uri="{FF2B5EF4-FFF2-40B4-BE49-F238E27FC236}">
                  <a16:creationId xmlns:a16="http://schemas.microsoft.com/office/drawing/2014/main" id="{CFF03BAF-5274-4D27-873A-CA3947FADB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0932" y="5784429"/>
              <a:ext cx="128495" cy="69362"/>
            </a:xfrm>
            <a:custGeom>
              <a:avLst/>
              <a:gdLst>
                <a:gd name="T0" fmla="*/ 16 w 39"/>
                <a:gd name="T1" fmla="*/ 0 h 23"/>
                <a:gd name="T2" fmla="*/ 10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8"/>
                    <a:pt x="10" y="23"/>
                  </a:cubicBezTo>
                  <a:cubicBezTo>
                    <a:pt x="0" y="16"/>
                    <a:pt x="4" y="3"/>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3">
              <a:extLst>
                <a:ext uri="{FF2B5EF4-FFF2-40B4-BE49-F238E27FC236}">
                  <a16:creationId xmlns:a16="http://schemas.microsoft.com/office/drawing/2014/main" id="{39912D23-7400-475C-B7BC-051E3789548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28881" y="5766477"/>
              <a:ext cx="131153" cy="157493"/>
            </a:xfrm>
            <a:custGeom>
              <a:avLst/>
              <a:gdLst>
                <a:gd name="T0" fmla="*/ 13 w 40"/>
                <a:gd name="T1" fmla="*/ 7 h 52"/>
                <a:gd name="T2" fmla="*/ 0 w 40"/>
                <a:gd name="T3" fmla="*/ 24 h 52"/>
                <a:gd name="T4" fmla="*/ 13 w 40"/>
                <a:gd name="T5" fmla="*/ 7 h 52"/>
              </a:gdLst>
              <a:ahLst/>
              <a:cxnLst>
                <a:cxn ang="0">
                  <a:pos x="T0" y="T1"/>
                </a:cxn>
                <a:cxn ang="0">
                  <a:pos x="T2" y="T3"/>
                </a:cxn>
                <a:cxn ang="0">
                  <a:pos x="T4" y="T5"/>
                </a:cxn>
              </a:cxnLst>
              <a:rect l="0" t="0" r="r" b="b"/>
              <a:pathLst>
                <a:path w="40" h="52">
                  <a:moveTo>
                    <a:pt x="13" y="7"/>
                  </a:moveTo>
                  <a:cubicBezTo>
                    <a:pt x="40" y="12"/>
                    <a:pt x="18" y="52"/>
                    <a:pt x="0" y="24"/>
                  </a:cubicBezTo>
                  <a:cubicBezTo>
                    <a:pt x="2" y="0"/>
                    <a:pt x="6" y="17"/>
                    <a:pt x="13" y="7"/>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4">
              <a:extLst>
                <a:ext uri="{FF2B5EF4-FFF2-40B4-BE49-F238E27FC236}">
                  <a16:creationId xmlns:a16="http://schemas.microsoft.com/office/drawing/2014/main" id="{53EA24FB-6C37-4094-89BE-BC9F277FC0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4960" y="5790143"/>
              <a:ext cx="131153" cy="88130"/>
            </a:xfrm>
            <a:custGeom>
              <a:avLst/>
              <a:gdLst>
                <a:gd name="T0" fmla="*/ 18 w 40"/>
                <a:gd name="T1" fmla="*/ 1 h 29"/>
                <a:gd name="T2" fmla="*/ 6 w 40"/>
                <a:gd name="T3" fmla="*/ 20 h 29"/>
                <a:gd name="T4" fmla="*/ 18 w 40"/>
                <a:gd name="T5" fmla="*/ 1 h 29"/>
              </a:gdLst>
              <a:ahLst/>
              <a:cxnLst>
                <a:cxn ang="0">
                  <a:pos x="T0" y="T1"/>
                </a:cxn>
                <a:cxn ang="0">
                  <a:pos x="T2" y="T3"/>
                </a:cxn>
                <a:cxn ang="0">
                  <a:pos x="T4" y="T5"/>
                </a:cxn>
              </a:cxnLst>
              <a:rect l="0" t="0" r="r" b="b"/>
              <a:pathLst>
                <a:path w="40" h="29">
                  <a:moveTo>
                    <a:pt x="18" y="1"/>
                  </a:moveTo>
                  <a:cubicBezTo>
                    <a:pt x="40" y="6"/>
                    <a:pt x="25" y="29"/>
                    <a:pt x="6" y="20"/>
                  </a:cubicBezTo>
                  <a:cubicBezTo>
                    <a:pt x="0" y="10"/>
                    <a:pt x="5" y="0"/>
                    <a:pt x="1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6">
              <a:extLst>
                <a:ext uri="{FF2B5EF4-FFF2-40B4-BE49-F238E27FC236}">
                  <a16:creationId xmlns:a16="http://schemas.microsoft.com/office/drawing/2014/main" id="{090DA882-3E5F-47E2-A901-ED33177FB5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192" y="5767933"/>
              <a:ext cx="131153" cy="112612"/>
            </a:xfrm>
            <a:custGeom>
              <a:avLst/>
              <a:gdLst>
                <a:gd name="T0" fmla="*/ 22 w 40"/>
                <a:gd name="T1" fmla="*/ 1 h 37"/>
                <a:gd name="T2" fmla="*/ 15 w 40"/>
                <a:gd name="T3" fmla="*/ 23 h 37"/>
                <a:gd name="T4" fmla="*/ 22 w 40"/>
                <a:gd name="T5" fmla="*/ 1 h 37"/>
              </a:gdLst>
              <a:ahLst/>
              <a:cxnLst>
                <a:cxn ang="0">
                  <a:pos x="T0" y="T1"/>
                </a:cxn>
                <a:cxn ang="0">
                  <a:pos x="T2" y="T3"/>
                </a:cxn>
                <a:cxn ang="0">
                  <a:pos x="T4" y="T5"/>
                </a:cxn>
              </a:cxnLst>
              <a:rect l="0" t="0" r="r" b="b"/>
              <a:pathLst>
                <a:path w="40" h="37">
                  <a:moveTo>
                    <a:pt x="22" y="1"/>
                  </a:moveTo>
                  <a:cubicBezTo>
                    <a:pt x="40" y="3"/>
                    <a:pt x="33" y="37"/>
                    <a:pt x="15" y="23"/>
                  </a:cubicBezTo>
                  <a:cubicBezTo>
                    <a:pt x="0" y="20"/>
                    <a:pt x="7" y="0"/>
                    <a:pt x="22"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89">
              <a:extLst>
                <a:ext uri="{FF2B5EF4-FFF2-40B4-BE49-F238E27FC236}">
                  <a16:creationId xmlns:a16="http://schemas.microsoft.com/office/drawing/2014/main" id="{13DAF9D2-C10F-4FA0-8AAA-EF033FD234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82525" y="5821150"/>
              <a:ext cx="134697" cy="93027"/>
            </a:xfrm>
            <a:custGeom>
              <a:avLst/>
              <a:gdLst>
                <a:gd name="T0" fmla="*/ 23 w 41"/>
                <a:gd name="T1" fmla="*/ 0 h 31"/>
                <a:gd name="T2" fmla="*/ 16 w 41"/>
                <a:gd name="T3" fmla="*/ 25 h 31"/>
                <a:gd name="T4" fmla="*/ 23 w 41"/>
                <a:gd name="T5" fmla="*/ 0 h 31"/>
              </a:gdLst>
              <a:ahLst/>
              <a:cxnLst>
                <a:cxn ang="0">
                  <a:pos x="T0" y="T1"/>
                </a:cxn>
                <a:cxn ang="0">
                  <a:pos x="T2" y="T3"/>
                </a:cxn>
                <a:cxn ang="0">
                  <a:pos x="T4" y="T5"/>
                </a:cxn>
              </a:cxnLst>
              <a:rect l="0" t="0" r="r" b="b"/>
              <a:pathLst>
                <a:path w="41" h="31">
                  <a:moveTo>
                    <a:pt x="23" y="0"/>
                  </a:moveTo>
                  <a:cubicBezTo>
                    <a:pt x="40" y="3"/>
                    <a:pt x="41" y="31"/>
                    <a:pt x="16" y="25"/>
                  </a:cubicBezTo>
                  <a:cubicBezTo>
                    <a:pt x="0" y="7"/>
                    <a:pt x="14"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0" name="Freeform 90">
              <a:extLst>
                <a:ext uri="{FF2B5EF4-FFF2-40B4-BE49-F238E27FC236}">
                  <a16:creationId xmlns:a16="http://schemas.microsoft.com/office/drawing/2014/main" id="{1DCE6699-4F41-4E6C-B4B4-116F564515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29428" y="5851342"/>
              <a:ext cx="2659" cy="8977"/>
            </a:xfrm>
            <a:custGeom>
              <a:avLst/>
              <a:gdLst>
                <a:gd name="T0" fmla="*/ 0 w 1"/>
                <a:gd name="T1" fmla="*/ 0 h 3"/>
                <a:gd name="T2" fmla="*/ 0 w 1"/>
                <a:gd name="T3" fmla="*/ 2 h 3"/>
                <a:gd name="T4" fmla="*/ 0 w 1"/>
                <a:gd name="T5" fmla="*/ 0 h 3"/>
              </a:gdLst>
              <a:ahLst/>
              <a:cxnLst>
                <a:cxn ang="0">
                  <a:pos x="T0" y="T1"/>
                </a:cxn>
                <a:cxn ang="0">
                  <a:pos x="T2" y="T3"/>
                </a:cxn>
                <a:cxn ang="0">
                  <a:pos x="T4" y="T5"/>
                </a:cxn>
              </a:cxnLst>
              <a:rect l="0" t="0" r="r" b="b"/>
              <a:pathLst>
                <a:path w="1" h="3">
                  <a:moveTo>
                    <a:pt x="0" y="0"/>
                  </a:moveTo>
                  <a:cubicBezTo>
                    <a:pt x="1" y="0"/>
                    <a:pt x="1" y="3"/>
                    <a:pt x="0" y="2"/>
                  </a:cubicBezTo>
                  <a:cubicBezTo>
                    <a:pt x="0" y="1"/>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1" name="Freeform 105">
              <a:extLst>
                <a:ext uri="{FF2B5EF4-FFF2-40B4-BE49-F238E27FC236}">
                  <a16:creationId xmlns:a16="http://schemas.microsoft.com/office/drawing/2014/main" id="{0D5DA8DB-8A13-4D6E-9F40-E24A7F8F7E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08023" y="6026789"/>
              <a:ext cx="140901" cy="93027"/>
            </a:xfrm>
            <a:custGeom>
              <a:avLst/>
              <a:gdLst>
                <a:gd name="T0" fmla="*/ 26 w 43"/>
                <a:gd name="T1" fmla="*/ 3 h 31"/>
                <a:gd name="T2" fmla="*/ 39 w 43"/>
                <a:gd name="T3" fmla="*/ 23 h 31"/>
                <a:gd name="T4" fmla="*/ 26 w 43"/>
                <a:gd name="T5" fmla="*/ 3 h 31"/>
              </a:gdLst>
              <a:ahLst/>
              <a:cxnLst>
                <a:cxn ang="0">
                  <a:pos x="T0" y="T1"/>
                </a:cxn>
                <a:cxn ang="0">
                  <a:pos x="T2" y="T3"/>
                </a:cxn>
                <a:cxn ang="0">
                  <a:pos x="T4" y="T5"/>
                </a:cxn>
              </a:cxnLst>
              <a:rect l="0" t="0" r="r" b="b"/>
              <a:pathLst>
                <a:path w="43" h="31">
                  <a:moveTo>
                    <a:pt x="26" y="3"/>
                  </a:moveTo>
                  <a:cubicBezTo>
                    <a:pt x="34" y="0"/>
                    <a:pt x="43" y="17"/>
                    <a:pt x="39"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2" name="Freeform 106">
              <a:extLst>
                <a:ext uri="{FF2B5EF4-FFF2-40B4-BE49-F238E27FC236}">
                  <a16:creationId xmlns:a16="http://schemas.microsoft.com/office/drawing/2014/main" id="{00E93E64-19B4-465D-85DE-FD45DFAD53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0286" y="6038214"/>
              <a:ext cx="134697" cy="97107"/>
            </a:xfrm>
            <a:custGeom>
              <a:avLst/>
              <a:gdLst>
                <a:gd name="T0" fmla="*/ 25 w 41"/>
                <a:gd name="T1" fmla="*/ 0 h 32"/>
                <a:gd name="T2" fmla="*/ 4 w 41"/>
                <a:gd name="T3" fmla="*/ 18 h 32"/>
                <a:gd name="T4" fmla="*/ 25 w 41"/>
                <a:gd name="T5" fmla="*/ 0 h 32"/>
              </a:gdLst>
              <a:ahLst/>
              <a:cxnLst>
                <a:cxn ang="0">
                  <a:pos x="T0" y="T1"/>
                </a:cxn>
                <a:cxn ang="0">
                  <a:pos x="T2" y="T3"/>
                </a:cxn>
                <a:cxn ang="0">
                  <a:pos x="T4" y="T5"/>
                </a:cxn>
              </a:cxnLst>
              <a:rect l="0" t="0" r="r" b="b"/>
              <a:pathLst>
                <a:path w="41" h="32">
                  <a:moveTo>
                    <a:pt x="25" y="0"/>
                  </a:moveTo>
                  <a:cubicBezTo>
                    <a:pt x="41" y="13"/>
                    <a:pt x="15" y="32"/>
                    <a:pt x="4" y="18"/>
                  </a:cubicBezTo>
                  <a:cubicBezTo>
                    <a:pt x="0" y="5"/>
                    <a:pt x="15"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3" name="Freeform 107">
              <a:extLst>
                <a:ext uri="{FF2B5EF4-FFF2-40B4-BE49-F238E27FC236}">
                  <a16:creationId xmlns:a16="http://schemas.microsoft.com/office/drawing/2014/main" id="{9E00DA49-033D-45D2-8D7C-0DE5BC6EAB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082735" y="6050453"/>
              <a:ext cx="154193" cy="81603"/>
            </a:xfrm>
            <a:custGeom>
              <a:avLst/>
              <a:gdLst>
                <a:gd name="T0" fmla="*/ 31 w 47"/>
                <a:gd name="T1" fmla="*/ 0 h 27"/>
                <a:gd name="T2" fmla="*/ 17 w 47"/>
                <a:gd name="T3" fmla="*/ 23 h 27"/>
                <a:gd name="T4" fmla="*/ 31 w 47"/>
                <a:gd name="T5" fmla="*/ 0 h 27"/>
              </a:gdLst>
              <a:ahLst/>
              <a:cxnLst>
                <a:cxn ang="0">
                  <a:pos x="T0" y="T1"/>
                </a:cxn>
                <a:cxn ang="0">
                  <a:pos x="T2" y="T3"/>
                </a:cxn>
                <a:cxn ang="0">
                  <a:pos x="T4" y="T5"/>
                </a:cxn>
              </a:cxnLst>
              <a:rect l="0" t="0" r="r" b="b"/>
              <a:pathLst>
                <a:path w="47" h="27">
                  <a:moveTo>
                    <a:pt x="31" y="0"/>
                  </a:moveTo>
                  <a:cubicBezTo>
                    <a:pt x="47" y="10"/>
                    <a:pt x="32" y="27"/>
                    <a:pt x="17" y="23"/>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4" name="Freeform 108">
              <a:extLst>
                <a:ext uri="{FF2B5EF4-FFF2-40B4-BE49-F238E27FC236}">
                  <a16:creationId xmlns:a16="http://schemas.microsoft.com/office/drawing/2014/main" id="{C9BB8FB7-501F-4EF7-811C-DFC36C6971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33512" y="6050453"/>
              <a:ext cx="121406" cy="90579"/>
            </a:xfrm>
            <a:custGeom>
              <a:avLst/>
              <a:gdLst>
                <a:gd name="T0" fmla="*/ 26 w 37"/>
                <a:gd name="T1" fmla="*/ 1 h 30"/>
                <a:gd name="T2" fmla="*/ 35 w 37"/>
                <a:gd name="T3" fmla="*/ 21 h 30"/>
                <a:gd name="T4" fmla="*/ 26 w 37"/>
                <a:gd name="T5" fmla="*/ 1 h 30"/>
              </a:gdLst>
              <a:ahLst/>
              <a:cxnLst>
                <a:cxn ang="0">
                  <a:pos x="T0" y="T1"/>
                </a:cxn>
                <a:cxn ang="0">
                  <a:pos x="T2" y="T3"/>
                </a:cxn>
                <a:cxn ang="0">
                  <a:pos x="T4" y="T5"/>
                </a:cxn>
              </a:cxnLst>
              <a:rect l="0" t="0" r="r" b="b"/>
              <a:pathLst>
                <a:path w="37" h="30">
                  <a:moveTo>
                    <a:pt x="26" y="1"/>
                  </a:moveTo>
                  <a:cubicBezTo>
                    <a:pt x="35" y="0"/>
                    <a:pt x="37" y="13"/>
                    <a:pt x="35" y="21"/>
                  </a:cubicBezTo>
                  <a:cubicBezTo>
                    <a:pt x="14" y="30"/>
                    <a:pt x="0" y="8"/>
                    <a:pt x="26"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5" name="Freeform 109">
              <a:extLst>
                <a:ext uri="{FF2B5EF4-FFF2-40B4-BE49-F238E27FC236}">
                  <a16:creationId xmlns:a16="http://schemas.microsoft.com/office/drawing/2014/main" id="{70F631DA-C640-4FC1-A59E-F133F83BAA0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515587" y="6053719"/>
              <a:ext cx="154193" cy="84866"/>
            </a:xfrm>
            <a:custGeom>
              <a:avLst/>
              <a:gdLst>
                <a:gd name="T0" fmla="*/ 26 w 47"/>
                <a:gd name="T1" fmla="*/ 0 h 28"/>
                <a:gd name="T2" fmla="*/ 10 w 47"/>
                <a:gd name="T3" fmla="*/ 26 h 28"/>
                <a:gd name="T4" fmla="*/ 26 w 47"/>
                <a:gd name="T5" fmla="*/ 0 h 28"/>
              </a:gdLst>
              <a:ahLst/>
              <a:cxnLst>
                <a:cxn ang="0">
                  <a:pos x="T0" y="T1"/>
                </a:cxn>
                <a:cxn ang="0">
                  <a:pos x="T2" y="T3"/>
                </a:cxn>
                <a:cxn ang="0">
                  <a:pos x="T4" y="T5"/>
                </a:cxn>
              </a:cxnLst>
              <a:rect l="0" t="0" r="r" b="b"/>
              <a:pathLst>
                <a:path w="47" h="28">
                  <a:moveTo>
                    <a:pt x="26" y="0"/>
                  </a:moveTo>
                  <a:cubicBezTo>
                    <a:pt x="47" y="13"/>
                    <a:pt x="28" y="28"/>
                    <a:pt x="10" y="26"/>
                  </a:cubicBezTo>
                  <a:cubicBezTo>
                    <a:pt x="0" y="13"/>
                    <a:pt x="15" y="4"/>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6" name="Freeform 110">
              <a:extLst>
                <a:ext uri="{FF2B5EF4-FFF2-40B4-BE49-F238E27FC236}">
                  <a16:creationId xmlns:a16="http://schemas.microsoft.com/office/drawing/2014/main" id="{C0C246D6-738C-4854-BDD0-6669E99D6E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6714" y="6053700"/>
              <a:ext cx="127608" cy="114243"/>
            </a:xfrm>
            <a:custGeom>
              <a:avLst/>
              <a:gdLst>
                <a:gd name="T0" fmla="*/ 21 w 39"/>
                <a:gd name="T1" fmla="*/ 1 h 38"/>
                <a:gd name="T2" fmla="*/ 39 w 39"/>
                <a:gd name="T3" fmla="*/ 18 h 38"/>
                <a:gd name="T4" fmla="*/ 21 w 39"/>
                <a:gd name="T5" fmla="*/ 1 h 38"/>
              </a:gdLst>
              <a:ahLst/>
              <a:cxnLst>
                <a:cxn ang="0">
                  <a:pos x="T0" y="T1"/>
                </a:cxn>
                <a:cxn ang="0">
                  <a:pos x="T2" y="T3"/>
                </a:cxn>
                <a:cxn ang="0">
                  <a:pos x="T4" y="T5"/>
                </a:cxn>
              </a:cxnLst>
              <a:rect l="0" t="0" r="r" b="b"/>
              <a:pathLst>
                <a:path w="39" h="38">
                  <a:moveTo>
                    <a:pt x="21" y="1"/>
                  </a:moveTo>
                  <a:cubicBezTo>
                    <a:pt x="35" y="0"/>
                    <a:pt x="38" y="8"/>
                    <a:pt x="39" y="18"/>
                  </a:cubicBezTo>
                  <a:cubicBezTo>
                    <a:pt x="25" y="38"/>
                    <a:pt x="0" y="13"/>
                    <a:pt x="21"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7" name="Freeform 111">
              <a:extLst>
                <a:ext uri="{FF2B5EF4-FFF2-40B4-BE49-F238E27FC236}">
                  <a16:creationId xmlns:a16="http://schemas.microsoft.com/office/drawing/2014/main" id="{2B88D097-4630-4514-BD1C-D1FC57D059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256827" y="6065959"/>
              <a:ext cx="131153" cy="87315"/>
            </a:xfrm>
            <a:custGeom>
              <a:avLst/>
              <a:gdLst>
                <a:gd name="T0" fmla="*/ 24 w 40"/>
                <a:gd name="T1" fmla="*/ 0 h 29"/>
                <a:gd name="T2" fmla="*/ 20 w 40"/>
                <a:gd name="T3" fmla="*/ 25 h 29"/>
                <a:gd name="T4" fmla="*/ 24 w 40"/>
                <a:gd name="T5" fmla="*/ 0 h 29"/>
              </a:gdLst>
              <a:ahLst/>
              <a:cxnLst>
                <a:cxn ang="0">
                  <a:pos x="T0" y="T1"/>
                </a:cxn>
                <a:cxn ang="0">
                  <a:pos x="T2" y="T3"/>
                </a:cxn>
                <a:cxn ang="0">
                  <a:pos x="T4" y="T5"/>
                </a:cxn>
              </a:cxnLst>
              <a:rect l="0" t="0" r="r" b="b"/>
              <a:pathLst>
                <a:path w="40" h="29">
                  <a:moveTo>
                    <a:pt x="24" y="0"/>
                  </a:moveTo>
                  <a:cubicBezTo>
                    <a:pt x="40" y="1"/>
                    <a:pt x="35" y="29"/>
                    <a:pt x="20" y="25"/>
                  </a:cubicBezTo>
                  <a:cubicBezTo>
                    <a:pt x="0" y="19"/>
                    <a:pt x="5"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8" name="Freeform 112">
              <a:extLst>
                <a:ext uri="{FF2B5EF4-FFF2-40B4-BE49-F238E27FC236}">
                  <a16:creationId xmlns:a16="http://schemas.microsoft.com/office/drawing/2014/main" id="{895172E5-4D7B-4E9E-9DC0-7AC40AFE27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41963" y="6065959"/>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1"/>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122">
              <a:extLst>
                <a:ext uri="{FF2B5EF4-FFF2-40B4-BE49-F238E27FC236}">
                  <a16:creationId xmlns:a16="http://schemas.microsoft.com/office/drawing/2014/main" id="{E16BE8D6-8745-46D3-BB8C-7D9F905F24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63305" y="6298524"/>
              <a:ext cx="127608" cy="81603"/>
            </a:xfrm>
            <a:custGeom>
              <a:avLst/>
              <a:gdLst>
                <a:gd name="T0" fmla="*/ 24 w 39"/>
                <a:gd name="T1" fmla="*/ 0 h 27"/>
                <a:gd name="T2" fmla="*/ 20 w 39"/>
                <a:gd name="T3" fmla="*/ 26 h 27"/>
                <a:gd name="T4" fmla="*/ 24 w 39"/>
                <a:gd name="T5" fmla="*/ 0 h 27"/>
              </a:gdLst>
              <a:ahLst/>
              <a:cxnLst>
                <a:cxn ang="0">
                  <a:pos x="T0" y="T1"/>
                </a:cxn>
                <a:cxn ang="0">
                  <a:pos x="T2" y="T3"/>
                </a:cxn>
                <a:cxn ang="0">
                  <a:pos x="T4" y="T5"/>
                </a:cxn>
              </a:cxnLst>
              <a:rect l="0" t="0" r="r" b="b"/>
              <a:pathLst>
                <a:path w="39" h="27">
                  <a:moveTo>
                    <a:pt x="24" y="0"/>
                  </a:moveTo>
                  <a:cubicBezTo>
                    <a:pt x="39" y="3"/>
                    <a:pt x="36" y="27"/>
                    <a:pt x="20" y="26"/>
                  </a:cubicBezTo>
                  <a:cubicBezTo>
                    <a:pt x="0" y="19"/>
                    <a:pt x="4" y="3"/>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123">
              <a:extLst>
                <a:ext uri="{FF2B5EF4-FFF2-40B4-BE49-F238E27FC236}">
                  <a16:creationId xmlns:a16="http://schemas.microsoft.com/office/drawing/2014/main" id="{B21B0D38-9A6B-4C03-9C68-BFCDD0CE34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120" y="6277308"/>
              <a:ext cx="140901" cy="93843"/>
            </a:xfrm>
            <a:custGeom>
              <a:avLst/>
              <a:gdLst>
                <a:gd name="T0" fmla="*/ 26 w 43"/>
                <a:gd name="T1" fmla="*/ 3 h 31"/>
                <a:gd name="T2" fmla="*/ 40 w 43"/>
                <a:gd name="T3" fmla="*/ 23 h 31"/>
                <a:gd name="T4" fmla="*/ 26 w 43"/>
                <a:gd name="T5" fmla="*/ 3 h 31"/>
              </a:gdLst>
              <a:ahLst/>
              <a:cxnLst>
                <a:cxn ang="0">
                  <a:pos x="T0" y="T1"/>
                </a:cxn>
                <a:cxn ang="0">
                  <a:pos x="T2" y="T3"/>
                </a:cxn>
                <a:cxn ang="0">
                  <a:pos x="T4" y="T5"/>
                </a:cxn>
              </a:cxnLst>
              <a:rect l="0" t="0" r="r" b="b"/>
              <a:pathLst>
                <a:path w="43" h="31">
                  <a:moveTo>
                    <a:pt x="26" y="3"/>
                  </a:moveTo>
                  <a:cubicBezTo>
                    <a:pt x="35" y="0"/>
                    <a:pt x="43" y="17"/>
                    <a:pt x="40" y="23"/>
                  </a:cubicBezTo>
                  <a:cubicBezTo>
                    <a:pt x="20" y="31"/>
                    <a:pt x="0" y="15"/>
                    <a:pt x="26"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130">
              <a:extLst>
                <a:ext uri="{FF2B5EF4-FFF2-40B4-BE49-F238E27FC236}">
                  <a16:creationId xmlns:a16="http://schemas.microsoft.com/office/drawing/2014/main" id="{BD88B61E-A1B6-4C3F-9CDA-F14697C394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06243" y="6277308"/>
              <a:ext cx="157737" cy="81603"/>
            </a:xfrm>
            <a:custGeom>
              <a:avLst/>
              <a:gdLst>
                <a:gd name="T0" fmla="*/ 31 w 48"/>
                <a:gd name="T1" fmla="*/ 0 h 27"/>
                <a:gd name="T2" fmla="*/ 18 w 48"/>
                <a:gd name="T3" fmla="*/ 24 h 27"/>
                <a:gd name="T4" fmla="*/ 31 w 48"/>
                <a:gd name="T5" fmla="*/ 0 h 27"/>
              </a:gdLst>
              <a:ahLst/>
              <a:cxnLst>
                <a:cxn ang="0">
                  <a:pos x="T0" y="T1"/>
                </a:cxn>
                <a:cxn ang="0">
                  <a:pos x="T2" y="T3"/>
                </a:cxn>
                <a:cxn ang="0">
                  <a:pos x="T4" y="T5"/>
                </a:cxn>
              </a:cxnLst>
              <a:rect l="0" t="0" r="r" b="b"/>
              <a:pathLst>
                <a:path w="48" h="27">
                  <a:moveTo>
                    <a:pt x="31" y="0"/>
                  </a:moveTo>
                  <a:cubicBezTo>
                    <a:pt x="48" y="10"/>
                    <a:pt x="32" y="27"/>
                    <a:pt x="18" y="24"/>
                  </a:cubicBezTo>
                  <a:cubicBezTo>
                    <a:pt x="0" y="14"/>
                    <a:pt x="18" y="0"/>
                    <a:pt x="3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132">
              <a:extLst>
                <a:ext uri="{FF2B5EF4-FFF2-40B4-BE49-F238E27FC236}">
                  <a16:creationId xmlns:a16="http://schemas.microsoft.com/office/drawing/2014/main" id="{7F412678-E91D-445B-B569-92A65FE4F2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758397" y="6307501"/>
              <a:ext cx="127608" cy="69362"/>
            </a:xfrm>
            <a:custGeom>
              <a:avLst/>
              <a:gdLst>
                <a:gd name="T0" fmla="*/ 16 w 39"/>
                <a:gd name="T1" fmla="*/ 0 h 23"/>
                <a:gd name="T2" fmla="*/ 11 w 39"/>
                <a:gd name="T3" fmla="*/ 23 h 23"/>
                <a:gd name="T4" fmla="*/ 16 w 39"/>
                <a:gd name="T5" fmla="*/ 0 h 23"/>
              </a:gdLst>
              <a:ahLst/>
              <a:cxnLst>
                <a:cxn ang="0">
                  <a:pos x="T0" y="T1"/>
                </a:cxn>
                <a:cxn ang="0">
                  <a:pos x="T2" y="T3"/>
                </a:cxn>
                <a:cxn ang="0">
                  <a:pos x="T4" y="T5"/>
                </a:cxn>
              </a:cxnLst>
              <a:rect l="0" t="0" r="r" b="b"/>
              <a:pathLst>
                <a:path w="39" h="23">
                  <a:moveTo>
                    <a:pt x="16" y="0"/>
                  </a:moveTo>
                  <a:cubicBezTo>
                    <a:pt x="39" y="8"/>
                    <a:pt x="31" y="17"/>
                    <a:pt x="11" y="23"/>
                  </a:cubicBezTo>
                  <a:cubicBezTo>
                    <a:pt x="0" y="16"/>
                    <a:pt x="4" y="2"/>
                    <a:pt x="1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134">
              <a:extLst>
                <a:ext uri="{FF2B5EF4-FFF2-40B4-BE49-F238E27FC236}">
                  <a16:creationId xmlns:a16="http://schemas.microsoft.com/office/drawing/2014/main" id="{D5C03A86-E86B-4343-BE21-5E5D4DF2F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916135" y="6305053"/>
              <a:ext cx="124063" cy="117507"/>
            </a:xfrm>
            <a:custGeom>
              <a:avLst/>
              <a:gdLst>
                <a:gd name="T0" fmla="*/ 20 w 38"/>
                <a:gd name="T1" fmla="*/ 2 h 39"/>
                <a:gd name="T2" fmla="*/ 38 w 38"/>
                <a:gd name="T3" fmla="*/ 19 h 39"/>
                <a:gd name="T4" fmla="*/ 20 w 38"/>
                <a:gd name="T5" fmla="*/ 2 h 39"/>
              </a:gdLst>
              <a:ahLst/>
              <a:cxnLst>
                <a:cxn ang="0">
                  <a:pos x="T0" y="T1"/>
                </a:cxn>
                <a:cxn ang="0">
                  <a:pos x="T2" y="T3"/>
                </a:cxn>
                <a:cxn ang="0">
                  <a:pos x="T4" y="T5"/>
                </a:cxn>
              </a:cxnLst>
              <a:rect l="0" t="0" r="r" b="b"/>
              <a:pathLst>
                <a:path w="38" h="39">
                  <a:moveTo>
                    <a:pt x="20" y="2"/>
                  </a:moveTo>
                  <a:cubicBezTo>
                    <a:pt x="34" y="0"/>
                    <a:pt x="38" y="8"/>
                    <a:pt x="38" y="19"/>
                  </a:cubicBezTo>
                  <a:cubicBezTo>
                    <a:pt x="24" y="39"/>
                    <a:pt x="0" y="13"/>
                    <a:pt x="20"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135">
              <a:extLst>
                <a:ext uri="{FF2B5EF4-FFF2-40B4-BE49-F238E27FC236}">
                  <a16:creationId xmlns:a16="http://schemas.microsoft.com/office/drawing/2014/main" id="{7E23784D-2CA3-4407-A29D-F04954A4436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65185" y="6314931"/>
              <a:ext cx="128495" cy="84051"/>
            </a:xfrm>
            <a:custGeom>
              <a:avLst/>
              <a:gdLst>
                <a:gd name="T0" fmla="*/ 21 w 39"/>
                <a:gd name="T1" fmla="*/ 0 h 28"/>
                <a:gd name="T2" fmla="*/ 6 w 39"/>
                <a:gd name="T3" fmla="*/ 20 h 28"/>
                <a:gd name="T4" fmla="*/ 21 w 39"/>
                <a:gd name="T5" fmla="*/ 0 h 28"/>
              </a:gdLst>
              <a:ahLst/>
              <a:cxnLst>
                <a:cxn ang="0">
                  <a:pos x="T0" y="T1"/>
                </a:cxn>
                <a:cxn ang="0">
                  <a:pos x="T2" y="T3"/>
                </a:cxn>
                <a:cxn ang="0">
                  <a:pos x="T4" y="T5"/>
                </a:cxn>
              </a:cxnLst>
              <a:rect l="0" t="0" r="r" b="b"/>
              <a:pathLst>
                <a:path w="39" h="28">
                  <a:moveTo>
                    <a:pt x="21" y="0"/>
                  </a:moveTo>
                  <a:cubicBezTo>
                    <a:pt x="39" y="12"/>
                    <a:pt x="22" y="28"/>
                    <a:pt x="6" y="20"/>
                  </a:cubicBezTo>
                  <a:cubicBezTo>
                    <a:pt x="0" y="7"/>
                    <a:pt x="7"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141">
              <a:extLst>
                <a:ext uri="{FF2B5EF4-FFF2-40B4-BE49-F238E27FC236}">
                  <a16:creationId xmlns:a16="http://schemas.microsoft.com/office/drawing/2014/main" id="{9B6ED33F-264E-4FE0-BB23-5923775E24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41625" y="6331981"/>
              <a:ext cx="163941" cy="163205"/>
            </a:xfrm>
            <a:custGeom>
              <a:avLst/>
              <a:gdLst>
                <a:gd name="T0" fmla="*/ 37 w 50"/>
                <a:gd name="T1" fmla="*/ 3 h 54"/>
                <a:gd name="T2" fmla="*/ 42 w 50"/>
                <a:gd name="T3" fmla="*/ 17 h 54"/>
                <a:gd name="T4" fmla="*/ 37 w 50"/>
                <a:gd name="T5" fmla="*/ 3 h 54"/>
              </a:gdLst>
              <a:ahLst/>
              <a:cxnLst>
                <a:cxn ang="0">
                  <a:pos x="T0" y="T1"/>
                </a:cxn>
                <a:cxn ang="0">
                  <a:pos x="T2" y="T3"/>
                </a:cxn>
                <a:cxn ang="0">
                  <a:pos x="T4" y="T5"/>
                </a:cxn>
              </a:cxnLst>
              <a:rect l="0" t="0" r="r" b="b"/>
              <a:pathLst>
                <a:path w="50" h="54">
                  <a:moveTo>
                    <a:pt x="37" y="3"/>
                  </a:moveTo>
                  <a:cubicBezTo>
                    <a:pt x="50" y="3"/>
                    <a:pt x="36" y="13"/>
                    <a:pt x="42" y="17"/>
                  </a:cubicBezTo>
                  <a:cubicBezTo>
                    <a:pt x="35" y="54"/>
                    <a:pt x="0" y="0"/>
                    <a:pt x="37" y="3"/>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32">
              <a:extLst>
                <a:ext uri="{FF2B5EF4-FFF2-40B4-BE49-F238E27FC236}">
                  <a16:creationId xmlns:a16="http://schemas.microsoft.com/office/drawing/2014/main" id="{CE917B1B-8131-4DE5-AD2C-71A079AA47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3161" y="5553203"/>
              <a:ext cx="144445" cy="106083"/>
            </a:xfrm>
            <a:custGeom>
              <a:avLst/>
              <a:gdLst>
                <a:gd name="T0" fmla="*/ 28 w 44"/>
                <a:gd name="T1" fmla="*/ 0 h 35"/>
                <a:gd name="T2" fmla="*/ 42 w 44"/>
                <a:gd name="T3" fmla="*/ 21 h 35"/>
                <a:gd name="T4" fmla="*/ 28 w 44"/>
                <a:gd name="T5" fmla="*/ 0 h 35"/>
              </a:gdLst>
              <a:ahLst/>
              <a:cxnLst>
                <a:cxn ang="0">
                  <a:pos x="T0" y="T1"/>
                </a:cxn>
                <a:cxn ang="0">
                  <a:pos x="T2" y="T3"/>
                </a:cxn>
                <a:cxn ang="0">
                  <a:pos x="T4" y="T5"/>
                </a:cxn>
              </a:cxnLst>
              <a:rect l="0" t="0" r="r" b="b"/>
              <a:pathLst>
                <a:path w="44" h="35">
                  <a:moveTo>
                    <a:pt x="28" y="0"/>
                  </a:moveTo>
                  <a:cubicBezTo>
                    <a:pt x="36" y="1"/>
                    <a:pt x="44" y="12"/>
                    <a:pt x="42" y="21"/>
                  </a:cubicBezTo>
                  <a:cubicBezTo>
                    <a:pt x="23" y="35"/>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37">
              <a:extLst>
                <a:ext uri="{FF2B5EF4-FFF2-40B4-BE49-F238E27FC236}">
                  <a16:creationId xmlns:a16="http://schemas.microsoft.com/office/drawing/2014/main" id="{5E8CF6E6-E598-4397-91BA-6C2A426A84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9595" y="5546674"/>
              <a:ext cx="115202" cy="121588"/>
            </a:xfrm>
            <a:custGeom>
              <a:avLst/>
              <a:gdLst>
                <a:gd name="T0" fmla="*/ 16 w 35"/>
                <a:gd name="T1" fmla="*/ 4 h 40"/>
                <a:gd name="T2" fmla="*/ 33 w 35"/>
                <a:gd name="T3" fmla="*/ 15 h 40"/>
                <a:gd name="T4" fmla="*/ 16 w 35"/>
                <a:gd name="T5" fmla="*/ 4 h 40"/>
              </a:gdLst>
              <a:ahLst/>
              <a:cxnLst>
                <a:cxn ang="0">
                  <a:pos x="T0" y="T1"/>
                </a:cxn>
                <a:cxn ang="0">
                  <a:pos x="T2" y="T3"/>
                </a:cxn>
                <a:cxn ang="0">
                  <a:pos x="T4" y="T5"/>
                </a:cxn>
              </a:cxnLst>
              <a:rect l="0" t="0" r="r" b="b"/>
              <a:pathLst>
                <a:path w="35" h="40">
                  <a:moveTo>
                    <a:pt x="16" y="4"/>
                  </a:moveTo>
                  <a:cubicBezTo>
                    <a:pt x="35" y="4"/>
                    <a:pt x="32" y="0"/>
                    <a:pt x="33" y="15"/>
                  </a:cubicBezTo>
                  <a:cubicBezTo>
                    <a:pt x="34" y="40"/>
                    <a:pt x="0" y="22"/>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40">
              <a:extLst>
                <a:ext uri="{FF2B5EF4-FFF2-40B4-BE49-F238E27FC236}">
                  <a16:creationId xmlns:a16="http://schemas.microsoft.com/office/drawing/2014/main" id="{4B4D2234-D9B8-4F69-A88F-BAC7242940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97773" y="5562178"/>
              <a:ext cx="134697" cy="81603"/>
            </a:xfrm>
            <a:custGeom>
              <a:avLst/>
              <a:gdLst>
                <a:gd name="T0" fmla="*/ 19 w 41"/>
                <a:gd name="T1" fmla="*/ 0 h 27"/>
                <a:gd name="T2" fmla="*/ 7 w 41"/>
                <a:gd name="T3" fmla="*/ 20 h 27"/>
                <a:gd name="T4" fmla="*/ 19 w 41"/>
                <a:gd name="T5" fmla="*/ 0 h 27"/>
              </a:gdLst>
              <a:ahLst/>
              <a:cxnLst>
                <a:cxn ang="0">
                  <a:pos x="T0" y="T1"/>
                </a:cxn>
                <a:cxn ang="0">
                  <a:pos x="T2" y="T3"/>
                </a:cxn>
                <a:cxn ang="0">
                  <a:pos x="T4" y="T5"/>
                </a:cxn>
              </a:cxnLst>
              <a:rect l="0" t="0" r="r" b="b"/>
              <a:pathLst>
                <a:path w="41" h="27">
                  <a:moveTo>
                    <a:pt x="19" y="0"/>
                  </a:moveTo>
                  <a:cubicBezTo>
                    <a:pt x="41" y="9"/>
                    <a:pt x="28" y="27"/>
                    <a:pt x="7" y="20"/>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44">
              <a:extLst>
                <a:ext uri="{FF2B5EF4-FFF2-40B4-BE49-F238E27FC236}">
                  <a16:creationId xmlns:a16="http://schemas.microsoft.com/office/drawing/2014/main" id="{FAC6F190-5E32-4356-8ACA-C8D84EBD79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848018" y="5576868"/>
              <a:ext cx="131153" cy="84866"/>
            </a:xfrm>
            <a:custGeom>
              <a:avLst/>
              <a:gdLst>
                <a:gd name="T0" fmla="*/ 27 w 40"/>
                <a:gd name="T1" fmla="*/ 1 h 28"/>
                <a:gd name="T2" fmla="*/ 38 w 40"/>
                <a:gd name="T3" fmla="*/ 17 h 28"/>
                <a:gd name="T4" fmla="*/ 27 w 40"/>
                <a:gd name="T5" fmla="*/ 1 h 28"/>
              </a:gdLst>
              <a:ahLst/>
              <a:cxnLst>
                <a:cxn ang="0">
                  <a:pos x="T0" y="T1"/>
                </a:cxn>
                <a:cxn ang="0">
                  <a:pos x="T2" y="T3"/>
                </a:cxn>
                <a:cxn ang="0">
                  <a:pos x="T4" y="T5"/>
                </a:cxn>
              </a:cxnLst>
              <a:rect l="0" t="0" r="r" b="b"/>
              <a:pathLst>
                <a:path w="40" h="28">
                  <a:moveTo>
                    <a:pt x="27" y="1"/>
                  </a:moveTo>
                  <a:cubicBezTo>
                    <a:pt x="35" y="0"/>
                    <a:pt x="40" y="10"/>
                    <a:pt x="38" y="17"/>
                  </a:cubicBezTo>
                  <a:cubicBezTo>
                    <a:pt x="17" y="28"/>
                    <a:pt x="0" y="7"/>
                    <a:pt x="27"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46">
              <a:extLst>
                <a:ext uri="{FF2B5EF4-FFF2-40B4-BE49-F238E27FC236}">
                  <a16:creationId xmlns:a16="http://schemas.microsoft.com/office/drawing/2014/main" id="{05549845-8416-4013-9839-D79CB20AB6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37038" y="5556465"/>
              <a:ext cx="121406" cy="81603"/>
            </a:xfrm>
            <a:custGeom>
              <a:avLst/>
              <a:gdLst>
                <a:gd name="T0" fmla="*/ 19 w 37"/>
                <a:gd name="T1" fmla="*/ 1 h 27"/>
                <a:gd name="T2" fmla="*/ 21 w 37"/>
                <a:gd name="T3" fmla="*/ 27 h 27"/>
                <a:gd name="T4" fmla="*/ 19 w 37"/>
                <a:gd name="T5" fmla="*/ 1 h 27"/>
              </a:gdLst>
              <a:ahLst/>
              <a:cxnLst>
                <a:cxn ang="0">
                  <a:pos x="T0" y="T1"/>
                </a:cxn>
                <a:cxn ang="0">
                  <a:pos x="T2" y="T3"/>
                </a:cxn>
                <a:cxn ang="0">
                  <a:pos x="T4" y="T5"/>
                </a:cxn>
              </a:cxnLst>
              <a:rect l="0" t="0" r="r" b="b"/>
              <a:pathLst>
                <a:path w="37" h="27">
                  <a:moveTo>
                    <a:pt x="19" y="1"/>
                  </a:moveTo>
                  <a:cubicBezTo>
                    <a:pt x="31" y="2"/>
                    <a:pt x="37"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47">
              <a:extLst>
                <a:ext uri="{FF2B5EF4-FFF2-40B4-BE49-F238E27FC236}">
                  <a16:creationId xmlns:a16="http://schemas.microsoft.com/office/drawing/2014/main" id="{467A23A5-6422-47E9-9190-43A9501C872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41065" y="5586660"/>
              <a:ext cx="147990" cy="78339"/>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10"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2" name="Freeform 48">
              <a:extLst>
                <a:ext uri="{FF2B5EF4-FFF2-40B4-BE49-F238E27FC236}">
                  <a16:creationId xmlns:a16="http://schemas.microsoft.com/office/drawing/2014/main" id="{AA5E43AB-DA6B-477B-94EF-BF73ACCE3E4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5091" y="5598084"/>
              <a:ext cx="133812" cy="79154"/>
            </a:xfrm>
            <a:custGeom>
              <a:avLst/>
              <a:gdLst>
                <a:gd name="T0" fmla="*/ 19 w 41"/>
                <a:gd name="T1" fmla="*/ 0 h 26"/>
                <a:gd name="T2" fmla="*/ 7 w 41"/>
                <a:gd name="T3" fmla="*/ 19 h 26"/>
                <a:gd name="T4" fmla="*/ 19 w 41"/>
                <a:gd name="T5" fmla="*/ 0 h 26"/>
              </a:gdLst>
              <a:ahLst/>
              <a:cxnLst>
                <a:cxn ang="0">
                  <a:pos x="T0" y="T1"/>
                </a:cxn>
                <a:cxn ang="0">
                  <a:pos x="T2" y="T3"/>
                </a:cxn>
                <a:cxn ang="0">
                  <a:pos x="T4" y="T5"/>
                </a:cxn>
              </a:cxnLst>
              <a:rect l="0" t="0" r="r" b="b"/>
              <a:pathLst>
                <a:path w="41" h="26">
                  <a:moveTo>
                    <a:pt x="19" y="0"/>
                  </a:moveTo>
                  <a:cubicBezTo>
                    <a:pt x="41" y="9"/>
                    <a:pt x="28" y="26"/>
                    <a:pt x="7" y="19"/>
                  </a:cubicBezTo>
                  <a:cubicBezTo>
                    <a:pt x="0" y="8"/>
                    <a:pt x="7" y="1"/>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3" name="Freeform 62">
              <a:extLst>
                <a:ext uri="{FF2B5EF4-FFF2-40B4-BE49-F238E27FC236}">
                  <a16:creationId xmlns:a16="http://schemas.microsoft.com/office/drawing/2014/main" id="{90CBC3ED-5170-4805-987F-F3964917F0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762801" y="5801274"/>
              <a:ext cx="150648"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2" y="1"/>
                    <a:pt x="46" y="21"/>
                    <a:pt x="29" y="25"/>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4" name="Freeform 63">
              <a:extLst>
                <a:ext uri="{FF2B5EF4-FFF2-40B4-BE49-F238E27FC236}">
                  <a16:creationId xmlns:a16="http://schemas.microsoft.com/office/drawing/2014/main" id="{C14C5E5E-6018-4BB4-8238-A6B217328EB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940515" y="5780056"/>
              <a:ext cx="121406" cy="124036"/>
            </a:xfrm>
            <a:custGeom>
              <a:avLst/>
              <a:gdLst>
                <a:gd name="T0" fmla="*/ 24 w 37"/>
                <a:gd name="T1" fmla="*/ 4 h 41"/>
                <a:gd name="T2" fmla="*/ 29 w 37"/>
                <a:gd name="T3" fmla="*/ 26 h 41"/>
                <a:gd name="T4" fmla="*/ 24 w 37"/>
                <a:gd name="T5" fmla="*/ 4 h 41"/>
              </a:gdLst>
              <a:ahLst/>
              <a:cxnLst>
                <a:cxn ang="0">
                  <a:pos x="T0" y="T1"/>
                </a:cxn>
                <a:cxn ang="0">
                  <a:pos x="T2" y="T3"/>
                </a:cxn>
                <a:cxn ang="0">
                  <a:pos x="T4" y="T5"/>
                </a:cxn>
              </a:cxnLst>
              <a:rect l="0" t="0" r="r" b="b"/>
              <a:pathLst>
                <a:path w="37" h="41">
                  <a:moveTo>
                    <a:pt x="24" y="4"/>
                  </a:moveTo>
                  <a:cubicBezTo>
                    <a:pt x="37" y="1"/>
                    <a:pt x="28" y="18"/>
                    <a:pt x="29" y="26"/>
                  </a:cubicBezTo>
                  <a:cubicBezTo>
                    <a:pt x="8" y="41"/>
                    <a:pt x="0" y="0"/>
                    <a:pt x="24"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5" name="Freeform 64">
              <a:extLst>
                <a:ext uri="{FF2B5EF4-FFF2-40B4-BE49-F238E27FC236}">
                  <a16:creationId xmlns:a16="http://schemas.microsoft.com/office/drawing/2014/main" id="{A1D002AF-6CBB-4688-B6CC-623D057EAA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787" y="5815963"/>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6" name="Freeform 65">
              <a:extLst>
                <a:ext uri="{FF2B5EF4-FFF2-40B4-BE49-F238E27FC236}">
                  <a16:creationId xmlns:a16="http://schemas.microsoft.com/office/drawing/2014/main" id="{A3BCCB11-25A2-4C56-96AC-E8B384E20D8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55168" y="5833915"/>
              <a:ext cx="121406" cy="79154"/>
            </a:xfrm>
            <a:custGeom>
              <a:avLst/>
              <a:gdLst>
                <a:gd name="T0" fmla="*/ 19 w 37"/>
                <a:gd name="T1" fmla="*/ 0 h 26"/>
                <a:gd name="T2" fmla="*/ 22 w 37"/>
                <a:gd name="T3" fmla="*/ 26 h 26"/>
                <a:gd name="T4" fmla="*/ 19 w 37"/>
                <a:gd name="T5" fmla="*/ 0 h 26"/>
              </a:gdLst>
              <a:ahLst/>
              <a:cxnLst>
                <a:cxn ang="0">
                  <a:pos x="T0" y="T1"/>
                </a:cxn>
                <a:cxn ang="0">
                  <a:pos x="T2" y="T3"/>
                </a:cxn>
                <a:cxn ang="0">
                  <a:pos x="T4" y="T5"/>
                </a:cxn>
              </a:cxnLst>
              <a:rect l="0" t="0" r="r" b="b"/>
              <a:pathLst>
                <a:path w="37" h="26">
                  <a:moveTo>
                    <a:pt x="19" y="0"/>
                  </a:moveTo>
                  <a:cubicBezTo>
                    <a:pt x="31" y="1"/>
                    <a:pt x="37" y="23"/>
                    <a:pt x="22" y="26"/>
                  </a:cubicBezTo>
                  <a:cubicBezTo>
                    <a:pt x="2" y="26"/>
                    <a:pt x="0" y="0"/>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7" name="Freeform 68">
              <a:extLst>
                <a:ext uri="{FF2B5EF4-FFF2-40B4-BE49-F238E27FC236}">
                  <a16:creationId xmlns:a16="http://schemas.microsoft.com/office/drawing/2014/main" id="{48470416-A7F5-4041-B3E7-BF525DD8B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5819226"/>
              <a:ext cx="115202" cy="124036"/>
            </a:xfrm>
            <a:custGeom>
              <a:avLst/>
              <a:gdLst>
                <a:gd name="T0" fmla="*/ 16 w 35"/>
                <a:gd name="T1" fmla="*/ 4 h 41"/>
                <a:gd name="T2" fmla="*/ 33 w 35"/>
                <a:gd name="T3" fmla="*/ 15 h 41"/>
                <a:gd name="T4" fmla="*/ 16 w 35"/>
                <a:gd name="T5" fmla="*/ 4 h 41"/>
              </a:gdLst>
              <a:ahLst/>
              <a:cxnLst>
                <a:cxn ang="0">
                  <a:pos x="T0" y="T1"/>
                </a:cxn>
                <a:cxn ang="0">
                  <a:pos x="T2" y="T3"/>
                </a:cxn>
                <a:cxn ang="0">
                  <a:pos x="T4" y="T5"/>
                </a:cxn>
              </a:cxnLst>
              <a:rect l="0" t="0" r="r" b="b"/>
              <a:pathLst>
                <a:path w="35" h="41">
                  <a:moveTo>
                    <a:pt x="16" y="4"/>
                  </a:moveTo>
                  <a:cubicBezTo>
                    <a:pt x="35" y="5"/>
                    <a:pt x="32" y="0"/>
                    <a:pt x="33" y="15"/>
                  </a:cubicBezTo>
                  <a:cubicBezTo>
                    <a:pt x="34" y="41"/>
                    <a:pt x="0" y="23"/>
                    <a:pt x="16" y="4"/>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8" name="Freeform 75">
              <a:extLst>
                <a:ext uri="{FF2B5EF4-FFF2-40B4-BE49-F238E27FC236}">
                  <a16:creationId xmlns:a16="http://schemas.microsoft.com/office/drawing/2014/main" id="{6763146B-0E01-4BC3-A3E6-5736905584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67433" y="5780057"/>
              <a:ext cx="128495" cy="78339"/>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3"/>
                    <a:pt x="34" y="25"/>
                    <a:pt x="19" y="26"/>
                  </a:cubicBezTo>
                  <a:cubicBezTo>
                    <a:pt x="0" y="19"/>
                    <a:pt x="7" y="3"/>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19" name="Freeform 77">
              <a:extLst>
                <a:ext uri="{FF2B5EF4-FFF2-40B4-BE49-F238E27FC236}">
                  <a16:creationId xmlns:a16="http://schemas.microsoft.com/office/drawing/2014/main" id="{C324338F-04C1-419D-90C1-D83AA1B7637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18564" y="5864923"/>
              <a:ext cx="151535" cy="75075"/>
            </a:xfrm>
            <a:custGeom>
              <a:avLst/>
              <a:gdLst>
                <a:gd name="T0" fmla="*/ 23 w 46"/>
                <a:gd name="T1" fmla="*/ 0 h 25"/>
                <a:gd name="T2" fmla="*/ 29 w 46"/>
                <a:gd name="T3" fmla="*/ 25 h 25"/>
                <a:gd name="T4" fmla="*/ 23 w 46"/>
                <a:gd name="T5" fmla="*/ 0 h 25"/>
              </a:gdLst>
              <a:ahLst/>
              <a:cxnLst>
                <a:cxn ang="0">
                  <a:pos x="T0" y="T1"/>
                </a:cxn>
                <a:cxn ang="0">
                  <a:pos x="T2" y="T3"/>
                </a:cxn>
                <a:cxn ang="0">
                  <a:pos x="T4" y="T5"/>
                </a:cxn>
              </a:cxnLst>
              <a:rect l="0" t="0" r="r" b="b"/>
              <a:pathLst>
                <a:path w="46" h="25">
                  <a:moveTo>
                    <a:pt x="23" y="0"/>
                  </a:moveTo>
                  <a:cubicBezTo>
                    <a:pt x="33" y="1"/>
                    <a:pt x="46" y="21"/>
                    <a:pt x="29" y="25"/>
                  </a:cubicBezTo>
                  <a:cubicBezTo>
                    <a:pt x="10" y="23"/>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0" name="Freeform 91">
              <a:extLst>
                <a:ext uri="{FF2B5EF4-FFF2-40B4-BE49-F238E27FC236}">
                  <a16:creationId xmlns:a16="http://schemas.microsoft.com/office/drawing/2014/main" id="{77835AED-A441-4532-AF89-B3FF7CFD55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95527" y="6064758"/>
              <a:ext cx="118747"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0" y="1"/>
                    <a:pt x="36" y="24"/>
                    <a:pt x="21" y="27"/>
                  </a:cubicBezTo>
                  <a:cubicBezTo>
                    <a:pt x="1" y="26"/>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92">
              <a:extLst>
                <a:ext uri="{FF2B5EF4-FFF2-40B4-BE49-F238E27FC236}">
                  <a16:creationId xmlns:a16="http://schemas.microsoft.com/office/drawing/2014/main" id="{F2B6F66E-9B92-42DA-9FA1-35F0ECE1AB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1481" y="606403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2" name="Freeform 93">
              <a:extLst>
                <a:ext uri="{FF2B5EF4-FFF2-40B4-BE49-F238E27FC236}">
                  <a16:creationId xmlns:a16="http://schemas.microsoft.com/office/drawing/2014/main" id="{AB5426E1-AAC8-413F-8343-E690D35765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11063" y="6073010"/>
              <a:ext cx="127608" cy="79154"/>
            </a:xfrm>
            <a:custGeom>
              <a:avLst/>
              <a:gdLst>
                <a:gd name="T0" fmla="*/ 23 w 39"/>
                <a:gd name="T1" fmla="*/ 0 h 26"/>
                <a:gd name="T2" fmla="*/ 19 w 39"/>
                <a:gd name="T3" fmla="*/ 26 h 26"/>
                <a:gd name="T4" fmla="*/ 23 w 39"/>
                <a:gd name="T5" fmla="*/ 0 h 26"/>
              </a:gdLst>
              <a:ahLst/>
              <a:cxnLst>
                <a:cxn ang="0">
                  <a:pos x="T0" y="T1"/>
                </a:cxn>
                <a:cxn ang="0">
                  <a:pos x="T2" y="T3"/>
                </a:cxn>
                <a:cxn ang="0">
                  <a:pos x="T4" y="T5"/>
                </a:cxn>
              </a:cxnLst>
              <a:rect l="0" t="0" r="r" b="b"/>
              <a:pathLst>
                <a:path w="39" h="26">
                  <a:moveTo>
                    <a:pt x="23" y="0"/>
                  </a:moveTo>
                  <a:cubicBezTo>
                    <a:pt x="39" y="4"/>
                    <a:pt x="34" y="25"/>
                    <a:pt x="19" y="26"/>
                  </a:cubicBezTo>
                  <a:cubicBezTo>
                    <a:pt x="0" y="20"/>
                    <a:pt x="7" y="4"/>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3" name="Freeform 94">
              <a:extLst>
                <a:ext uri="{FF2B5EF4-FFF2-40B4-BE49-F238E27FC236}">
                  <a16:creationId xmlns:a16="http://schemas.microsoft.com/office/drawing/2014/main" id="{6EDE8D39-527D-48EC-A60E-822896A700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99758" y="6100755"/>
              <a:ext cx="138242" cy="102819"/>
            </a:xfrm>
            <a:custGeom>
              <a:avLst/>
              <a:gdLst>
                <a:gd name="T0" fmla="*/ 29 w 42"/>
                <a:gd name="T1" fmla="*/ 1 h 34"/>
                <a:gd name="T2" fmla="*/ 40 w 42"/>
                <a:gd name="T3" fmla="*/ 20 h 34"/>
                <a:gd name="T4" fmla="*/ 29 w 42"/>
                <a:gd name="T5" fmla="*/ 1 h 34"/>
              </a:gdLst>
              <a:ahLst/>
              <a:cxnLst>
                <a:cxn ang="0">
                  <a:pos x="T0" y="T1"/>
                </a:cxn>
                <a:cxn ang="0">
                  <a:pos x="T2" y="T3"/>
                </a:cxn>
                <a:cxn ang="0">
                  <a:pos x="T4" y="T5"/>
                </a:cxn>
              </a:cxnLst>
              <a:rect l="0" t="0" r="r" b="b"/>
              <a:pathLst>
                <a:path w="42" h="34">
                  <a:moveTo>
                    <a:pt x="29" y="1"/>
                  </a:moveTo>
                  <a:cubicBezTo>
                    <a:pt x="38" y="0"/>
                    <a:pt x="42" y="12"/>
                    <a:pt x="40" y="20"/>
                  </a:cubicBezTo>
                  <a:cubicBezTo>
                    <a:pt x="22" y="34"/>
                    <a:pt x="0" y="9"/>
                    <a:pt x="2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4" name="Freeform 95">
              <a:extLst>
                <a:ext uri="{FF2B5EF4-FFF2-40B4-BE49-F238E27FC236}">
                  <a16:creationId xmlns:a16="http://schemas.microsoft.com/office/drawing/2014/main" id="{63CA0069-4DAE-4E19-9375-30664E13675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87749" y="6103203"/>
              <a:ext cx="117860" cy="81603"/>
            </a:xfrm>
            <a:custGeom>
              <a:avLst/>
              <a:gdLst>
                <a:gd name="T0" fmla="*/ 19 w 36"/>
                <a:gd name="T1" fmla="*/ 1 h 27"/>
                <a:gd name="T2" fmla="*/ 21 w 36"/>
                <a:gd name="T3" fmla="*/ 27 h 27"/>
                <a:gd name="T4" fmla="*/ 19 w 36"/>
                <a:gd name="T5" fmla="*/ 1 h 27"/>
              </a:gdLst>
              <a:ahLst/>
              <a:cxnLst>
                <a:cxn ang="0">
                  <a:pos x="T0" y="T1"/>
                </a:cxn>
                <a:cxn ang="0">
                  <a:pos x="T2" y="T3"/>
                </a:cxn>
                <a:cxn ang="0">
                  <a:pos x="T4" y="T5"/>
                </a:cxn>
              </a:cxnLst>
              <a:rect l="0" t="0" r="r" b="b"/>
              <a:pathLst>
                <a:path w="36" h="27">
                  <a:moveTo>
                    <a:pt x="19" y="1"/>
                  </a:moveTo>
                  <a:cubicBezTo>
                    <a:pt x="31" y="2"/>
                    <a:pt x="36" y="24"/>
                    <a:pt x="21" y="27"/>
                  </a:cubicBezTo>
                  <a:cubicBezTo>
                    <a:pt x="1" y="27"/>
                    <a:pt x="0" y="0"/>
                    <a:pt x="19"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5" name="Freeform 96">
              <a:extLst>
                <a:ext uri="{FF2B5EF4-FFF2-40B4-BE49-F238E27FC236}">
                  <a16:creationId xmlns:a16="http://schemas.microsoft.com/office/drawing/2014/main" id="{EE4F3DAA-A482-4317-AC07-D9EACF4ABD2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06156" y="6109731"/>
              <a:ext cx="147104" cy="108531"/>
            </a:xfrm>
            <a:custGeom>
              <a:avLst/>
              <a:gdLst>
                <a:gd name="T0" fmla="*/ 28 w 45"/>
                <a:gd name="T1" fmla="*/ 0 h 36"/>
                <a:gd name="T2" fmla="*/ 41 w 45"/>
                <a:gd name="T3" fmla="*/ 20 h 36"/>
                <a:gd name="T4" fmla="*/ 28 w 45"/>
                <a:gd name="T5" fmla="*/ 0 h 36"/>
              </a:gdLst>
              <a:ahLst/>
              <a:cxnLst>
                <a:cxn ang="0">
                  <a:pos x="T0" y="T1"/>
                </a:cxn>
                <a:cxn ang="0">
                  <a:pos x="T2" y="T3"/>
                </a:cxn>
                <a:cxn ang="0">
                  <a:pos x="T4" y="T5"/>
                </a:cxn>
              </a:cxnLst>
              <a:rect l="0" t="0" r="r" b="b"/>
              <a:pathLst>
                <a:path w="45" h="36">
                  <a:moveTo>
                    <a:pt x="28" y="0"/>
                  </a:moveTo>
                  <a:cubicBezTo>
                    <a:pt x="32" y="0"/>
                    <a:pt x="45" y="13"/>
                    <a:pt x="41" y="20"/>
                  </a:cubicBezTo>
                  <a:cubicBezTo>
                    <a:pt x="24"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6" name="Freeform 97">
              <a:extLst>
                <a:ext uri="{FF2B5EF4-FFF2-40B4-BE49-F238E27FC236}">
                  <a16:creationId xmlns:a16="http://schemas.microsoft.com/office/drawing/2014/main" id="{C4558B65-3D1B-4341-9469-54BDB407DA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99824" y="6112179"/>
              <a:ext cx="190526" cy="121588"/>
            </a:xfrm>
            <a:custGeom>
              <a:avLst/>
              <a:gdLst>
                <a:gd name="T0" fmla="*/ 42 w 58"/>
                <a:gd name="T1" fmla="*/ 0 h 40"/>
                <a:gd name="T2" fmla="*/ 53 w 58"/>
                <a:gd name="T3" fmla="*/ 17 h 40"/>
                <a:gd name="T4" fmla="*/ 42 w 58"/>
                <a:gd name="T5" fmla="*/ 0 h 40"/>
              </a:gdLst>
              <a:ahLst/>
              <a:cxnLst>
                <a:cxn ang="0">
                  <a:pos x="T0" y="T1"/>
                </a:cxn>
                <a:cxn ang="0">
                  <a:pos x="T2" y="T3"/>
                </a:cxn>
                <a:cxn ang="0">
                  <a:pos x="T4" y="T5"/>
                </a:cxn>
              </a:cxnLst>
              <a:rect l="0" t="0" r="r" b="b"/>
              <a:pathLst>
                <a:path w="58" h="40">
                  <a:moveTo>
                    <a:pt x="42" y="0"/>
                  </a:moveTo>
                  <a:cubicBezTo>
                    <a:pt x="52" y="0"/>
                    <a:pt x="50" y="9"/>
                    <a:pt x="53" y="17"/>
                  </a:cubicBezTo>
                  <a:cubicBezTo>
                    <a:pt x="58" y="40"/>
                    <a:pt x="0" y="6"/>
                    <a:pt x="4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7" name="Freeform 98">
              <a:extLst>
                <a:ext uri="{FF2B5EF4-FFF2-40B4-BE49-F238E27FC236}">
                  <a16:creationId xmlns:a16="http://schemas.microsoft.com/office/drawing/2014/main" id="{8A11C831-3A34-41C8-BF81-577F36D3BF3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81416" y="6112179"/>
              <a:ext cx="147990" cy="79154"/>
            </a:xfrm>
            <a:custGeom>
              <a:avLst/>
              <a:gdLst>
                <a:gd name="T0" fmla="*/ 23 w 45"/>
                <a:gd name="T1" fmla="*/ 0 h 26"/>
                <a:gd name="T2" fmla="*/ 30 w 45"/>
                <a:gd name="T3" fmla="*/ 26 h 26"/>
                <a:gd name="T4" fmla="*/ 23 w 45"/>
                <a:gd name="T5" fmla="*/ 0 h 26"/>
              </a:gdLst>
              <a:ahLst/>
              <a:cxnLst>
                <a:cxn ang="0">
                  <a:pos x="T0" y="T1"/>
                </a:cxn>
                <a:cxn ang="0">
                  <a:pos x="T2" y="T3"/>
                </a:cxn>
                <a:cxn ang="0">
                  <a:pos x="T4" y="T5"/>
                </a:cxn>
              </a:cxnLst>
              <a:rect l="0" t="0" r="r" b="b"/>
              <a:pathLst>
                <a:path w="45" h="26">
                  <a:moveTo>
                    <a:pt x="23" y="0"/>
                  </a:moveTo>
                  <a:cubicBezTo>
                    <a:pt x="33" y="2"/>
                    <a:pt x="45" y="21"/>
                    <a:pt x="30" y="26"/>
                  </a:cubicBezTo>
                  <a:cubicBezTo>
                    <a:pt x="10" y="24"/>
                    <a:pt x="0" y="8"/>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8" name="Freeform 99">
              <a:extLst>
                <a:ext uri="{FF2B5EF4-FFF2-40B4-BE49-F238E27FC236}">
                  <a16:creationId xmlns:a16="http://schemas.microsoft.com/office/drawing/2014/main" id="{3BAA8579-0187-4116-9506-0798BD48BE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74601" y="6112177"/>
              <a:ext cx="219770" cy="121588"/>
            </a:xfrm>
            <a:custGeom>
              <a:avLst/>
              <a:gdLst>
                <a:gd name="T0" fmla="*/ 36 w 67"/>
                <a:gd name="T1" fmla="*/ 0 h 40"/>
                <a:gd name="T2" fmla="*/ 44 w 67"/>
                <a:gd name="T3" fmla="*/ 2 h 40"/>
                <a:gd name="T4" fmla="*/ 31 w 67"/>
                <a:gd name="T5" fmla="*/ 2 h 40"/>
                <a:gd name="T6" fmla="*/ 36 w 67"/>
                <a:gd name="T7" fmla="*/ 0 h 40"/>
              </a:gdLst>
              <a:ahLst/>
              <a:cxnLst>
                <a:cxn ang="0">
                  <a:pos x="T0" y="T1"/>
                </a:cxn>
                <a:cxn ang="0">
                  <a:pos x="T2" y="T3"/>
                </a:cxn>
                <a:cxn ang="0">
                  <a:pos x="T4" y="T5"/>
                </a:cxn>
                <a:cxn ang="0">
                  <a:pos x="T6" y="T7"/>
                </a:cxn>
              </a:cxnLst>
              <a:rect l="0" t="0" r="r" b="b"/>
              <a:pathLst>
                <a:path w="67" h="40">
                  <a:moveTo>
                    <a:pt x="36" y="0"/>
                  </a:moveTo>
                  <a:cubicBezTo>
                    <a:pt x="39" y="3"/>
                    <a:pt x="41" y="0"/>
                    <a:pt x="44" y="2"/>
                  </a:cubicBezTo>
                  <a:cubicBezTo>
                    <a:pt x="67" y="40"/>
                    <a:pt x="0" y="25"/>
                    <a:pt x="31" y="2"/>
                  </a:cubicBezTo>
                  <a:cubicBezTo>
                    <a:pt x="24" y="11"/>
                    <a:pt x="31" y="5"/>
                    <a:pt x="3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9" name="Freeform 100">
              <a:extLst>
                <a:ext uri="{FF2B5EF4-FFF2-40B4-BE49-F238E27FC236}">
                  <a16:creationId xmlns:a16="http://schemas.microsoft.com/office/drawing/2014/main" id="{B66832E9-B0E5-4132-99E9-2286FE26CB3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26949" y="6112178"/>
              <a:ext cx="128495" cy="93843"/>
            </a:xfrm>
            <a:custGeom>
              <a:avLst/>
              <a:gdLst>
                <a:gd name="T0" fmla="*/ 28 w 39"/>
                <a:gd name="T1" fmla="*/ 1 h 31"/>
                <a:gd name="T2" fmla="*/ 39 w 39"/>
                <a:gd name="T3" fmla="*/ 21 h 31"/>
                <a:gd name="T4" fmla="*/ 28 w 39"/>
                <a:gd name="T5" fmla="*/ 1 h 31"/>
              </a:gdLst>
              <a:ahLst/>
              <a:cxnLst>
                <a:cxn ang="0">
                  <a:pos x="T0" y="T1"/>
                </a:cxn>
                <a:cxn ang="0">
                  <a:pos x="T2" y="T3"/>
                </a:cxn>
                <a:cxn ang="0">
                  <a:pos x="T4" y="T5"/>
                </a:cxn>
              </a:cxnLst>
              <a:rect l="0" t="0" r="r" b="b"/>
              <a:pathLst>
                <a:path w="39" h="31">
                  <a:moveTo>
                    <a:pt x="28" y="1"/>
                  </a:moveTo>
                  <a:cubicBezTo>
                    <a:pt x="38" y="0"/>
                    <a:pt x="38" y="12"/>
                    <a:pt x="39" y="21"/>
                  </a:cubicBezTo>
                  <a:cubicBezTo>
                    <a:pt x="18" y="31"/>
                    <a:pt x="0" y="12"/>
                    <a:pt x="28"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0" name="Freeform 101">
              <a:extLst>
                <a:ext uri="{FF2B5EF4-FFF2-40B4-BE49-F238E27FC236}">
                  <a16:creationId xmlns:a16="http://schemas.microsoft.com/office/drawing/2014/main" id="{1F5F17DC-C7BC-4D44-BFD1-1D5002D670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924162" y="6118708"/>
              <a:ext cx="138242" cy="81603"/>
            </a:xfrm>
            <a:custGeom>
              <a:avLst/>
              <a:gdLst>
                <a:gd name="T0" fmla="*/ 22 w 42"/>
                <a:gd name="T1" fmla="*/ 0 h 27"/>
                <a:gd name="T2" fmla="*/ 14 w 42"/>
                <a:gd name="T3" fmla="*/ 25 h 27"/>
                <a:gd name="T4" fmla="*/ 22 w 42"/>
                <a:gd name="T5" fmla="*/ 0 h 27"/>
              </a:gdLst>
              <a:ahLst/>
              <a:cxnLst>
                <a:cxn ang="0">
                  <a:pos x="T0" y="T1"/>
                </a:cxn>
                <a:cxn ang="0">
                  <a:pos x="T2" y="T3"/>
                </a:cxn>
                <a:cxn ang="0">
                  <a:pos x="T4" y="T5"/>
                </a:cxn>
              </a:cxnLst>
              <a:rect l="0" t="0" r="r" b="b"/>
              <a:pathLst>
                <a:path w="42" h="27">
                  <a:moveTo>
                    <a:pt x="22" y="0"/>
                  </a:moveTo>
                  <a:cubicBezTo>
                    <a:pt x="42" y="7"/>
                    <a:pt x="28" y="27"/>
                    <a:pt x="14" y="25"/>
                  </a:cubicBezTo>
                  <a:cubicBezTo>
                    <a:pt x="0" y="18"/>
                    <a:pt x="9" y="2"/>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1" name="Freeform 102">
              <a:extLst>
                <a:ext uri="{FF2B5EF4-FFF2-40B4-BE49-F238E27FC236}">
                  <a16:creationId xmlns:a16="http://schemas.microsoft.com/office/drawing/2014/main" id="{AAD24A6B-1C15-45BF-A44D-C5DCFDF7CC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501940" y="6121971"/>
              <a:ext cx="121406" cy="99554"/>
            </a:xfrm>
            <a:custGeom>
              <a:avLst/>
              <a:gdLst>
                <a:gd name="T0" fmla="*/ 21 w 37"/>
                <a:gd name="T1" fmla="*/ 0 h 33"/>
                <a:gd name="T2" fmla="*/ 19 w 37"/>
                <a:gd name="T3" fmla="*/ 23 h 33"/>
                <a:gd name="T4" fmla="*/ 21 w 37"/>
                <a:gd name="T5" fmla="*/ 0 h 33"/>
              </a:gdLst>
              <a:ahLst/>
              <a:cxnLst>
                <a:cxn ang="0">
                  <a:pos x="T0" y="T1"/>
                </a:cxn>
                <a:cxn ang="0">
                  <a:pos x="T2" y="T3"/>
                </a:cxn>
                <a:cxn ang="0">
                  <a:pos x="T4" y="T5"/>
                </a:cxn>
              </a:cxnLst>
              <a:rect l="0" t="0" r="r" b="b"/>
              <a:pathLst>
                <a:path w="37" h="33">
                  <a:moveTo>
                    <a:pt x="21" y="0"/>
                  </a:moveTo>
                  <a:cubicBezTo>
                    <a:pt x="37" y="0"/>
                    <a:pt x="29" y="33"/>
                    <a:pt x="19" y="23"/>
                  </a:cubicBezTo>
                  <a:cubicBezTo>
                    <a:pt x="0" y="30"/>
                    <a:pt x="3" y="0"/>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2" name="Freeform 103">
              <a:extLst>
                <a:ext uri="{FF2B5EF4-FFF2-40B4-BE49-F238E27FC236}">
                  <a16:creationId xmlns:a16="http://schemas.microsoft.com/office/drawing/2014/main" id="{B2B7773D-7624-4799-8DC2-2125C7B588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764247" y="6127683"/>
              <a:ext cx="140901" cy="102819"/>
            </a:xfrm>
            <a:custGeom>
              <a:avLst/>
              <a:gdLst>
                <a:gd name="T0" fmla="*/ 28 w 43"/>
                <a:gd name="T1" fmla="*/ 0 h 34"/>
                <a:gd name="T2" fmla="*/ 41 w 43"/>
                <a:gd name="T3" fmla="*/ 21 h 34"/>
                <a:gd name="T4" fmla="*/ 28 w 43"/>
                <a:gd name="T5" fmla="*/ 0 h 34"/>
              </a:gdLst>
              <a:ahLst/>
              <a:cxnLst>
                <a:cxn ang="0">
                  <a:pos x="T0" y="T1"/>
                </a:cxn>
                <a:cxn ang="0">
                  <a:pos x="T2" y="T3"/>
                </a:cxn>
                <a:cxn ang="0">
                  <a:pos x="T4" y="T5"/>
                </a:cxn>
              </a:cxnLst>
              <a:rect l="0" t="0" r="r" b="b"/>
              <a:pathLst>
                <a:path w="43" h="34">
                  <a:moveTo>
                    <a:pt x="28" y="0"/>
                  </a:moveTo>
                  <a:cubicBezTo>
                    <a:pt x="35" y="1"/>
                    <a:pt x="43" y="11"/>
                    <a:pt x="41" y="21"/>
                  </a:cubicBezTo>
                  <a:cubicBezTo>
                    <a:pt x="23" y="34"/>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3" name="Freeform 104">
              <a:extLst>
                <a:ext uri="{FF2B5EF4-FFF2-40B4-BE49-F238E27FC236}">
                  <a16:creationId xmlns:a16="http://schemas.microsoft.com/office/drawing/2014/main" id="{43BDB876-DF8F-473C-94AD-3B85C7D0D0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313513" y="6127683"/>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4" name="Freeform 113">
              <a:extLst>
                <a:ext uri="{FF2B5EF4-FFF2-40B4-BE49-F238E27FC236}">
                  <a16:creationId xmlns:a16="http://schemas.microsoft.com/office/drawing/2014/main" id="{E7BAEA9F-0A15-4A6A-9DE3-17E52616DF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01734" y="6173380"/>
              <a:ext cx="9748" cy="8977"/>
            </a:xfrm>
            <a:custGeom>
              <a:avLst/>
              <a:gdLst>
                <a:gd name="T0" fmla="*/ 1 w 3"/>
                <a:gd name="T1" fmla="*/ 0 h 3"/>
                <a:gd name="T2" fmla="*/ 3 w 3"/>
                <a:gd name="T3" fmla="*/ 1 h 3"/>
                <a:gd name="T4" fmla="*/ 1 w 3"/>
                <a:gd name="T5" fmla="*/ 0 h 3"/>
              </a:gdLst>
              <a:ahLst/>
              <a:cxnLst>
                <a:cxn ang="0">
                  <a:pos x="T0" y="T1"/>
                </a:cxn>
                <a:cxn ang="0">
                  <a:pos x="T2" y="T3"/>
                </a:cxn>
                <a:cxn ang="0">
                  <a:pos x="T4" y="T5"/>
                </a:cxn>
              </a:cxnLst>
              <a:rect l="0" t="0" r="r" b="b"/>
              <a:pathLst>
                <a:path w="3" h="3">
                  <a:moveTo>
                    <a:pt x="1" y="0"/>
                  </a:moveTo>
                  <a:cubicBezTo>
                    <a:pt x="1" y="0"/>
                    <a:pt x="2" y="1"/>
                    <a:pt x="3" y="1"/>
                  </a:cubicBezTo>
                  <a:cubicBezTo>
                    <a:pt x="2" y="3"/>
                    <a:pt x="0" y="1"/>
                    <a:pt x="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5" name="Freeform 114">
              <a:extLst>
                <a:ext uri="{FF2B5EF4-FFF2-40B4-BE49-F238E27FC236}">
                  <a16:creationId xmlns:a16="http://schemas.microsoft.com/office/drawing/2014/main" id="{F44C7BB7-3BF8-4B57-8300-B074761B6FC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8188" y="6173380"/>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2"/>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6" name="Freeform 115">
              <a:extLst>
                <a:ext uri="{FF2B5EF4-FFF2-40B4-BE49-F238E27FC236}">
                  <a16:creationId xmlns:a16="http://schemas.microsoft.com/office/drawing/2014/main" id="{5C9E2587-EA6E-4862-835F-7E8AC5DFC8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31042" y="6179093"/>
              <a:ext cx="6204"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0"/>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7" name="Freeform 117">
              <a:extLst>
                <a:ext uri="{FF2B5EF4-FFF2-40B4-BE49-F238E27FC236}">
                  <a16:creationId xmlns:a16="http://schemas.microsoft.com/office/drawing/2014/main" id="{9FDF4C88-B02F-4199-9B67-75901180BF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6279" y="6191334"/>
              <a:ext cx="7089" cy="5712"/>
            </a:xfrm>
            <a:custGeom>
              <a:avLst/>
              <a:gdLst>
                <a:gd name="T0" fmla="*/ 0 w 2"/>
                <a:gd name="T1" fmla="*/ 0 h 2"/>
                <a:gd name="T2" fmla="*/ 1 w 2"/>
                <a:gd name="T3" fmla="*/ 2 h 2"/>
                <a:gd name="T4" fmla="*/ 0 w 2"/>
                <a:gd name="T5" fmla="*/ 0 h 2"/>
              </a:gdLst>
              <a:ahLst/>
              <a:cxnLst>
                <a:cxn ang="0">
                  <a:pos x="T0" y="T1"/>
                </a:cxn>
                <a:cxn ang="0">
                  <a:pos x="T2" y="T3"/>
                </a:cxn>
                <a:cxn ang="0">
                  <a:pos x="T4" y="T5"/>
                </a:cxn>
              </a:cxnLst>
              <a:rect l="0" t="0" r="r" b="b"/>
              <a:pathLst>
                <a:path w="2" h="2">
                  <a:moveTo>
                    <a:pt x="0" y="0"/>
                  </a:moveTo>
                  <a:cubicBezTo>
                    <a:pt x="1" y="1"/>
                    <a:pt x="2"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8" name="Freeform 118">
              <a:extLst>
                <a:ext uri="{FF2B5EF4-FFF2-40B4-BE49-F238E27FC236}">
                  <a16:creationId xmlns:a16="http://schemas.microsoft.com/office/drawing/2014/main" id="{5640818D-9BF5-4056-A10A-B26AE5494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3" y="6194597"/>
              <a:ext cx="131153" cy="96290"/>
            </a:xfrm>
            <a:custGeom>
              <a:avLst/>
              <a:gdLst>
                <a:gd name="T0" fmla="*/ 22 w 40"/>
                <a:gd name="T1" fmla="*/ 0 h 32"/>
                <a:gd name="T2" fmla="*/ 16 w 40"/>
                <a:gd name="T3" fmla="*/ 25 h 32"/>
                <a:gd name="T4" fmla="*/ 22 w 40"/>
                <a:gd name="T5" fmla="*/ 0 h 32"/>
              </a:gdLst>
              <a:ahLst/>
              <a:cxnLst>
                <a:cxn ang="0">
                  <a:pos x="T0" y="T1"/>
                </a:cxn>
                <a:cxn ang="0">
                  <a:pos x="T2" y="T3"/>
                </a:cxn>
                <a:cxn ang="0">
                  <a:pos x="T4" y="T5"/>
                </a:cxn>
              </a:cxnLst>
              <a:rect l="0" t="0" r="r" b="b"/>
              <a:pathLst>
                <a:path w="40" h="32">
                  <a:moveTo>
                    <a:pt x="22" y="0"/>
                  </a:moveTo>
                  <a:cubicBezTo>
                    <a:pt x="40" y="3"/>
                    <a:pt x="40" y="32"/>
                    <a:pt x="16" y="25"/>
                  </a:cubicBezTo>
                  <a:cubicBezTo>
                    <a:pt x="0" y="7"/>
                    <a:pt x="14" y="4"/>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9" name="Freeform 119">
              <a:extLst>
                <a:ext uri="{FF2B5EF4-FFF2-40B4-BE49-F238E27FC236}">
                  <a16:creationId xmlns:a16="http://schemas.microsoft.com/office/drawing/2014/main" id="{DCBD257A-A1D2-4931-9090-48B1E21D5E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47958" y="6182358"/>
              <a:ext cx="127608" cy="150965"/>
            </a:xfrm>
            <a:custGeom>
              <a:avLst/>
              <a:gdLst>
                <a:gd name="T0" fmla="*/ 13 w 39"/>
                <a:gd name="T1" fmla="*/ 6 h 50"/>
                <a:gd name="T2" fmla="*/ 0 w 39"/>
                <a:gd name="T3" fmla="*/ 23 h 50"/>
                <a:gd name="T4" fmla="*/ 13 w 39"/>
                <a:gd name="T5" fmla="*/ 6 h 50"/>
              </a:gdLst>
              <a:ahLst/>
              <a:cxnLst>
                <a:cxn ang="0">
                  <a:pos x="T0" y="T1"/>
                </a:cxn>
                <a:cxn ang="0">
                  <a:pos x="T2" y="T3"/>
                </a:cxn>
                <a:cxn ang="0">
                  <a:pos x="T4" y="T5"/>
                </a:cxn>
              </a:cxnLst>
              <a:rect l="0" t="0" r="r" b="b"/>
              <a:pathLst>
                <a:path w="39" h="50">
                  <a:moveTo>
                    <a:pt x="13" y="6"/>
                  </a:moveTo>
                  <a:cubicBezTo>
                    <a:pt x="39" y="10"/>
                    <a:pt x="16" y="50"/>
                    <a:pt x="0" y="23"/>
                  </a:cubicBezTo>
                  <a:cubicBezTo>
                    <a:pt x="1" y="0"/>
                    <a:pt x="5" y="14"/>
                    <a:pt x="13" y="6"/>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0" name="Freeform 120">
              <a:extLst>
                <a:ext uri="{FF2B5EF4-FFF2-40B4-BE49-F238E27FC236}">
                  <a16:creationId xmlns:a16="http://schemas.microsoft.com/office/drawing/2014/main" id="{EF75A49A-C910-4E27-B0E0-AF15C2B3D4D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681754" y="6360250"/>
              <a:ext cx="121406" cy="66913"/>
            </a:xfrm>
            <a:custGeom>
              <a:avLst/>
              <a:gdLst>
                <a:gd name="T0" fmla="*/ 19 w 37"/>
                <a:gd name="T1" fmla="*/ 0 h 22"/>
                <a:gd name="T2" fmla="*/ 20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2"/>
                    <a:pt x="37" y="21"/>
                    <a:pt x="20" y="22"/>
                  </a:cubicBezTo>
                  <a:cubicBezTo>
                    <a:pt x="7" y="18"/>
                    <a:pt x="0" y="6"/>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1" name="Freeform 121">
              <a:extLst>
                <a:ext uri="{FF2B5EF4-FFF2-40B4-BE49-F238E27FC236}">
                  <a16:creationId xmlns:a16="http://schemas.microsoft.com/office/drawing/2014/main" id="{09175BB4-78AB-4F07-9A7C-195C9FF50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461985" y="6366779"/>
              <a:ext cx="133812" cy="84866"/>
            </a:xfrm>
            <a:custGeom>
              <a:avLst/>
              <a:gdLst>
                <a:gd name="T0" fmla="*/ 26 w 41"/>
                <a:gd name="T1" fmla="*/ 0 h 28"/>
                <a:gd name="T2" fmla="*/ 38 w 41"/>
                <a:gd name="T3" fmla="*/ 19 h 28"/>
                <a:gd name="T4" fmla="*/ 26 w 41"/>
                <a:gd name="T5" fmla="*/ 0 h 28"/>
              </a:gdLst>
              <a:ahLst/>
              <a:cxnLst>
                <a:cxn ang="0">
                  <a:pos x="T0" y="T1"/>
                </a:cxn>
                <a:cxn ang="0">
                  <a:pos x="T2" y="T3"/>
                </a:cxn>
                <a:cxn ang="0">
                  <a:pos x="T4" y="T5"/>
                </a:cxn>
              </a:cxnLst>
              <a:rect l="0" t="0" r="r" b="b"/>
              <a:pathLst>
                <a:path w="41" h="28">
                  <a:moveTo>
                    <a:pt x="26" y="0"/>
                  </a:moveTo>
                  <a:cubicBezTo>
                    <a:pt x="33" y="0"/>
                    <a:pt x="41" y="10"/>
                    <a:pt x="38" y="19"/>
                  </a:cubicBezTo>
                  <a:cubicBezTo>
                    <a:pt x="16" y="28"/>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2" name="Freeform 125">
              <a:extLst>
                <a:ext uri="{FF2B5EF4-FFF2-40B4-BE49-F238E27FC236}">
                  <a16:creationId xmlns:a16="http://schemas.microsoft.com/office/drawing/2014/main" id="{E4647752-F098-4C74-8685-415ADC8BFF3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250219" y="6370450"/>
              <a:ext cx="147990" cy="79154"/>
            </a:xfrm>
            <a:custGeom>
              <a:avLst/>
              <a:gdLst>
                <a:gd name="T0" fmla="*/ 22 w 45"/>
                <a:gd name="T1" fmla="*/ 0 h 26"/>
                <a:gd name="T2" fmla="*/ 28 w 45"/>
                <a:gd name="T3" fmla="*/ 26 h 26"/>
                <a:gd name="T4" fmla="*/ 22 w 45"/>
                <a:gd name="T5" fmla="*/ 0 h 26"/>
              </a:gdLst>
              <a:ahLst/>
              <a:cxnLst>
                <a:cxn ang="0">
                  <a:pos x="T0" y="T1"/>
                </a:cxn>
                <a:cxn ang="0">
                  <a:pos x="T2" y="T3"/>
                </a:cxn>
                <a:cxn ang="0">
                  <a:pos x="T4" y="T5"/>
                </a:cxn>
              </a:cxnLst>
              <a:rect l="0" t="0" r="r" b="b"/>
              <a:pathLst>
                <a:path w="45" h="26">
                  <a:moveTo>
                    <a:pt x="22" y="0"/>
                  </a:moveTo>
                  <a:cubicBezTo>
                    <a:pt x="32" y="2"/>
                    <a:pt x="45" y="22"/>
                    <a:pt x="28" y="26"/>
                  </a:cubicBezTo>
                  <a:cubicBezTo>
                    <a:pt x="9" y="24"/>
                    <a:pt x="0" y="9"/>
                    <a:pt x="22"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3" name="Freeform 126">
              <a:extLst>
                <a:ext uri="{FF2B5EF4-FFF2-40B4-BE49-F238E27FC236}">
                  <a16:creationId xmlns:a16="http://schemas.microsoft.com/office/drawing/2014/main" id="{AF23AEF6-4648-479D-9E57-75D4087D05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100429" y="6390444"/>
              <a:ext cx="151535" cy="79154"/>
            </a:xfrm>
            <a:custGeom>
              <a:avLst/>
              <a:gdLst>
                <a:gd name="T0" fmla="*/ 23 w 46"/>
                <a:gd name="T1" fmla="*/ 0 h 26"/>
                <a:gd name="T2" fmla="*/ 29 w 46"/>
                <a:gd name="T3" fmla="*/ 26 h 26"/>
                <a:gd name="T4" fmla="*/ 23 w 46"/>
                <a:gd name="T5" fmla="*/ 0 h 26"/>
              </a:gdLst>
              <a:ahLst/>
              <a:cxnLst>
                <a:cxn ang="0">
                  <a:pos x="T0" y="T1"/>
                </a:cxn>
                <a:cxn ang="0">
                  <a:pos x="T2" y="T3"/>
                </a:cxn>
                <a:cxn ang="0">
                  <a:pos x="T4" y="T5"/>
                </a:cxn>
              </a:cxnLst>
              <a:rect l="0" t="0" r="r" b="b"/>
              <a:pathLst>
                <a:path w="46" h="26">
                  <a:moveTo>
                    <a:pt x="23" y="0"/>
                  </a:moveTo>
                  <a:cubicBezTo>
                    <a:pt x="32" y="2"/>
                    <a:pt x="46" y="22"/>
                    <a:pt x="29" y="26"/>
                  </a:cubicBezTo>
                  <a:cubicBezTo>
                    <a:pt x="10" y="24"/>
                    <a:pt x="0" y="9"/>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4" name="Freeform 127">
              <a:extLst>
                <a:ext uri="{FF2B5EF4-FFF2-40B4-BE49-F238E27FC236}">
                  <a16:creationId xmlns:a16="http://schemas.microsoft.com/office/drawing/2014/main" id="{A85CD8C4-1E33-42C9-BCBB-91B9CDE9E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75213" y="6390443"/>
              <a:ext cx="137356" cy="79154"/>
            </a:xfrm>
            <a:custGeom>
              <a:avLst/>
              <a:gdLst>
                <a:gd name="T0" fmla="*/ 28 w 42"/>
                <a:gd name="T1" fmla="*/ 0 h 26"/>
                <a:gd name="T2" fmla="*/ 23 w 42"/>
                <a:gd name="T3" fmla="*/ 26 h 26"/>
                <a:gd name="T4" fmla="*/ 28 w 42"/>
                <a:gd name="T5" fmla="*/ 0 h 26"/>
              </a:gdLst>
              <a:ahLst/>
              <a:cxnLst>
                <a:cxn ang="0">
                  <a:pos x="T0" y="T1"/>
                </a:cxn>
                <a:cxn ang="0">
                  <a:pos x="T2" y="T3"/>
                </a:cxn>
                <a:cxn ang="0">
                  <a:pos x="T4" y="T5"/>
                </a:cxn>
              </a:cxnLst>
              <a:rect l="0" t="0" r="r" b="b"/>
              <a:pathLst>
                <a:path w="42" h="26">
                  <a:moveTo>
                    <a:pt x="28" y="0"/>
                  </a:moveTo>
                  <a:cubicBezTo>
                    <a:pt x="42" y="4"/>
                    <a:pt x="38" y="23"/>
                    <a:pt x="23" y="26"/>
                  </a:cubicBezTo>
                  <a:cubicBezTo>
                    <a:pt x="0" y="26"/>
                    <a:pt x="8" y="5"/>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5" name="Freeform 128">
              <a:extLst>
                <a:ext uri="{FF2B5EF4-FFF2-40B4-BE49-F238E27FC236}">
                  <a16:creationId xmlns:a16="http://schemas.microsoft.com/office/drawing/2014/main" id="{32D2257B-0B7A-4918-A6B3-74552983CEF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02403" y="6393706"/>
              <a:ext cx="131153" cy="78339"/>
            </a:xfrm>
            <a:custGeom>
              <a:avLst/>
              <a:gdLst>
                <a:gd name="T0" fmla="*/ 18 w 40"/>
                <a:gd name="T1" fmla="*/ 0 h 26"/>
                <a:gd name="T2" fmla="*/ 7 w 40"/>
                <a:gd name="T3" fmla="*/ 20 h 26"/>
                <a:gd name="T4" fmla="*/ 18 w 40"/>
                <a:gd name="T5" fmla="*/ 0 h 26"/>
              </a:gdLst>
              <a:ahLst/>
              <a:cxnLst>
                <a:cxn ang="0">
                  <a:pos x="T0" y="T1"/>
                </a:cxn>
                <a:cxn ang="0">
                  <a:pos x="T2" y="T3"/>
                </a:cxn>
                <a:cxn ang="0">
                  <a:pos x="T4" y="T5"/>
                </a:cxn>
              </a:cxnLst>
              <a:rect l="0" t="0" r="r" b="b"/>
              <a:pathLst>
                <a:path w="40" h="26">
                  <a:moveTo>
                    <a:pt x="18" y="0"/>
                  </a:moveTo>
                  <a:cubicBezTo>
                    <a:pt x="40" y="9"/>
                    <a:pt x="28" y="26"/>
                    <a:pt x="7" y="20"/>
                  </a:cubicBezTo>
                  <a:cubicBezTo>
                    <a:pt x="0" y="8"/>
                    <a:pt x="6" y="1"/>
                    <a:pt x="1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6" name="Freeform 129">
              <a:extLst>
                <a:ext uri="{FF2B5EF4-FFF2-40B4-BE49-F238E27FC236}">
                  <a16:creationId xmlns:a16="http://schemas.microsoft.com/office/drawing/2014/main" id="{B6E8A044-F3AC-48ED-B8A6-D2EDD3F694C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550199" y="6393706"/>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7" name="Freeform 133">
              <a:extLst>
                <a:ext uri="{FF2B5EF4-FFF2-40B4-BE49-F238E27FC236}">
                  <a16:creationId xmlns:a16="http://schemas.microsoft.com/office/drawing/2014/main" id="{248AF2CF-3B97-49B3-8E08-2820E763B51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357015" y="64026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8" name="Freeform 136">
              <a:extLst>
                <a:ext uri="{FF2B5EF4-FFF2-40B4-BE49-F238E27FC236}">
                  <a16:creationId xmlns:a16="http://schemas.microsoft.com/office/drawing/2014/main" id="{B5BEC596-B534-44B2-B1B8-78C1FBBA366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55860" y="6414923"/>
              <a:ext cx="127608" cy="69362"/>
            </a:xfrm>
            <a:custGeom>
              <a:avLst/>
              <a:gdLst>
                <a:gd name="T0" fmla="*/ 21 w 39"/>
                <a:gd name="T1" fmla="*/ 0 h 23"/>
                <a:gd name="T2" fmla="*/ 22 w 39"/>
                <a:gd name="T3" fmla="*/ 23 h 23"/>
                <a:gd name="T4" fmla="*/ 21 w 39"/>
                <a:gd name="T5" fmla="*/ 0 h 23"/>
              </a:gdLst>
              <a:ahLst/>
              <a:cxnLst>
                <a:cxn ang="0">
                  <a:pos x="T0" y="T1"/>
                </a:cxn>
                <a:cxn ang="0">
                  <a:pos x="T2" y="T3"/>
                </a:cxn>
                <a:cxn ang="0">
                  <a:pos x="T4" y="T5"/>
                </a:cxn>
              </a:cxnLst>
              <a:rect l="0" t="0" r="r" b="b"/>
              <a:pathLst>
                <a:path w="39" h="23">
                  <a:moveTo>
                    <a:pt x="21" y="0"/>
                  </a:moveTo>
                  <a:cubicBezTo>
                    <a:pt x="37" y="0"/>
                    <a:pt x="39" y="22"/>
                    <a:pt x="22" y="23"/>
                  </a:cubicBezTo>
                  <a:cubicBezTo>
                    <a:pt x="7" y="22"/>
                    <a:pt x="0" y="5"/>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9" name="Freeform 137">
              <a:extLst>
                <a:ext uri="{FF2B5EF4-FFF2-40B4-BE49-F238E27FC236}">
                  <a16:creationId xmlns:a16="http://schemas.microsoft.com/office/drawing/2014/main" id="{F45F86F4-28DB-49BC-8B6B-B703086F43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118231" y="6418188"/>
              <a:ext cx="127608" cy="93843"/>
            </a:xfrm>
            <a:custGeom>
              <a:avLst/>
              <a:gdLst>
                <a:gd name="T0" fmla="*/ 23 w 39"/>
                <a:gd name="T1" fmla="*/ 0 h 31"/>
                <a:gd name="T2" fmla="*/ 17 w 39"/>
                <a:gd name="T3" fmla="*/ 26 h 31"/>
                <a:gd name="T4" fmla="*/ 23 w 39"/>
                <a:gd name="T5" fmla="*/ 0 h 31"/>
              </a:gdLst>
              <a:ahLst/>
              <a:cxnLst>
                <a:cxn ang="0">
                  <a:pos x="T0" y="T1"/>
                </a:cxn>
                <a:cxn ang="0">
                  <a:pos x="T2" y="T3"/>
                </a:cxn>
                <a:cxn ang="0">
                  <a:pos x="T4" y="T5"/>
                </a:cxn>
              </a:cxnLst>
              <a:rect l="0" t="0" r="r" b="b"/>
              <a:pathLst>
                <a:path w="39" h="31">
                  <a:moveTo>
                    <a:pt x="23" y="0"/>
                  </a:moveTo>
                  <a:cubicBezTo>
                    <a:pt x="39" y="3"/>
                    <a:pt x="39" y="31"/>
                    <a:pt x="17" y="26"/>
                  </a:cubicBezTo>
                  <a:cubicBezTo>
                    <a:pt x="0" y="6"/>
                    <a:pt x="15" y="5"/>
                    <a:pt x="23"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0" name="Freeform 138">
              <a:extLst>
                <a:ext uri="{FF2B5EF4-FFF2-40B4-BE49-F238E27FC236}">
                  <a16:creationId xmlns:a16="http://schemas.microsoft.com/office/drawing/2014/main" id="{2932A0BD-C987-4A93-91DC-E277DC89CC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65674" y="6420637"/>
              <a:ext cx="117860" cy="79154"/>
            </a:xfrm>
            <a:custGeom>
              <a:avLst/>
              <a:gdLst>
                <a:gd name="T0" fmla="*/ 21 w 36"/>
                <a:gd name="T1" fmla="*/ 0 h 26"/>
                <a:gd name="T2" fmla="*/ 21 w 36"/>
                <a:gd name="T3" fmla="*/ 26 h 26"/>
                <a:gd name="T4" fmla="*/ 21 w 36"/>
                <a:gd name="T5" fmla="*/ 0 h 26"/>
              </a:gdLst>
              <a:ahLst/>
              <a:cxnLst>
                <a:cxn ang="0">
                  <a:pos x="T0" y="T1"/>
                </a:cxn>
                <a:cxn ang="0">
                  <a:pos x="T2" y="T3"/>
                </a:cxn>
                <a:cxn ang="0">
                  <a:pos x="T4" y="T5"/>
                </a:cxn>
              </a:cxnLst>
              <a:rect l="0" t="0" r="r" b="b"/>
              <a:pathLst>
                <a:path w="36" h="26">
                  <a:moveTo>
                    <a:pt x="21" y="0"/>
                  </a:moveTo>
                  <a:cubicBezTo>
                    <a:pt x="32" y="4"/>
                    <a:pt x="36" y="23"/>
                    <a:pt x="21" y="26"/>
                  </a:cubicBezTo>
                  <a:cubicBezTo>
                    <a:pt x="1" y="24"/>
                    <a:pt x="0" y="2"/>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1" name="Freeform 139">
              <a:extLst>
                <a:ext uri="{FF2B5EF4-FFF2-40B4-BE49-F238E27FC236}">
                  <a16:creationId xmlns:a16="http://schemas.microsoft.com/office/drawing/2014/main" id="{DD6B3E88-4337-44F0-80CD-D96F69C2F1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87222" y="6427164"/>
              <a:ext cx="131153" cy="87315"/>
            </a:xfrm>
            <a:custGeom>
              <a:avLst/>
              <a:gdLst>
                <a:gd name="T0" fmla="*/ 24 w 40"/>
                <a:gd name="T1" fmla="*/ 0 h 29"/>
                <a:gd name="T2" fmla="*/ 19 w 40"/>
                <a:gd name="T3" fmla="*/ 26 h 29"/>
                <a:gd name="T4" fmla="*/ 24 w 40"/>
                <a:gd name="T5" fmla="*/ 0 h 29"/>
              </a:gdLst>
              <a:ahLst/>
              <a:cxnLst>
                <a:cxn ang="0">
                  <a:pos x="T0" y="T1"/>
                </a:cxn>
                <a:cxn ang="0">
                  <a:pos x="T2" y="T3"/>
                </a:cxn>
                <a:cxn ang="0">
                  <a:pos x="T4" y="T5"/>
                </a:cxn>
              </a:cxnLst>
              <a:rect l="0" t="0" r="r" b="b"/>
              <a:pathLst>
                <a:path w="40" h="29">
                  <a:moveTo>
                    <a:pt x="24" y="0"/>
                  </a:moveTo>
                  <a:cubicBezTo>
                    <a:pt x="40" y="2"/>
                    <a:pt x="34" y="29"/>
                    <a:pt x="19" y="26"/>
                  </a:cubicBezTo>
                  <a:cubicBezTo>
                    <a:pt x="0" y="19"/>
                    <a:pt x="4" y="2"/>
                    <a:pt x="24"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140">
              <a:extLst>
                <a:ext uri="{FF2B5EF4-FFF2-40B4-BE49-F238E27FC236}">
                  <a16:creationId xmlns:a16="http://schemas.microsoft.com/office/drawing/2014/main" id="{2A481A9C-8E49-4886-B0B8-B391B54DE6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845213" y="6430428"/>
              <a:ext cx="137356" cy="96290"/>
            </a:xfrm>
            <a:custGeom>
              <a:avLst/>
              <a:gdLst>
                <a:gd name="T0" fmla="*/ 25 w 42"/>
                <a:gd name="T1" fmla="*/ 0 h 32"/>
                <a:gd name="T2" fmla="*/ 4 w 42"/>
                <a:gd name="T3" fmla="*/ 18 h 32"/>
                <a:gd name="T4" fmla="*/ 25 w 42"/>
                <a:gd name="T5" fmla="*/ 0 h 32"/>
              </a:gdLst>
              <a:ahLst/>
              <a:cxnLst>
                <a:cxn ang="0">
                  <a:pos x="T0" y="T1"/>
                </a:cxn>
                <a:cxn ang="0">
                  <a:pos x="T2" y="T3"/>
                </a:cxn>
                <a:cxn ang="0">
                  <a:pos x="T4" y="T5"/>
                </a:cxn>
              </a:cxnLst>
              <a:rect l="0" t="0" r="r" b="b"/>
              <a:pathLst>
                <a:path w="42" h="32">
                  <a:moveTo>
                    <a:pt x="25" y="0"/>
                  </a:moveTo>
                  <a:cubicBezTo>
                    <a:pt x="42" y="13"/>
                    <a:pt x="15" y="32"/>
                    <a:pt x="4" y="18"/>
                  </a:cubicBezTo>
                  <a:cubicBezTo>
                    <a:pt x="0" y="5"/>
                    <a:pt x="16" y="0"/>
                    <a:pt x="25"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3" name="Freeform 142">
              <a:extLst>
                <a:ext uri="{FF2B5EF4-FFF2-40B4-BE49-F238E27FC236}">
                  <a16:creationId xmlns:a16="http://schemas.microsoft.com/office/drawing/2014/main" id="{F74D151E-F322-43E1-AAAA-39C16A828D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615774" y="64573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4" name="Freeform 143">
              <a:extLst>
                <a:ext uri="{FF2B5EF4-FFF2-40B4-BE49-F238E27FC236}">
                  <a16:creationId xmlns:a16="http://schemas.microsoft.com/office/drawing/2014/main" id="{BF3063F9-CB9B-4822-865E-5BFC90AF98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642843" y="6460620"/>
              <a:ext cx="121406" cy="78339"/>
            </a:xfrm>
            <a:custGeom>
              <a:avLst/>
              <a:gdLst>
                <a:gd name="T0" fmla="*/ 21 w 37"/>
                <a:gd name="T1" fmla="*/ 0 h 26"/>
                <a:gd name="T2" fmla="*/ 22 w 37"/>
                <a:gd name="T3" fmla="*/ 26 h 26"/>
                <a:gd name="T4" fmla="*/ 21 w 37"/>
                <a:gd name="T5" fmla="*/ 0 h 26"/>
              </a:gdLst>
              <a:ahLst/>
              <a:cxnLst>
                <a:cxn ang="0">
                  <a:pos x="T0" y="T1"/>
                </a:cxn>
                <a:cxn ang="0">
                  <a:pos x="T2" y="T3"/>
                </a:cxn>
                <a:cxn ang="0">
                  <a:pos x="T4" y="T5"/>
                </a:cxn>
              </a:cxnLst>
              <a:rect l="0" t="0" r="r" b="b"/>
              <a:pathLst>
                <a:path w="37" h="26">
                  <a:moveTo>
                    <a:pt x="21" y="0"/>
                  </a:moveTo>
                  <a:cubicBezTo>
                    <a:pt x="32" y="2"/>
                    <a:pt x="37" y="23"/>
                    <a:pt x="22" y="26"/>
                  </a:cubicBezTo>
                  <a:cubicBezTo>
                    <a:pt x="3" y="26"/>
                    <a:pt x="0" y="1"/>
                    <a:pt x="21"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144">
              <a:extLst>
                <a:ext uri="{FF2B5EF4-FFF2-40B4-BE49-F238E27FC236}">
                  <a16:creationId xmlns:a16="http://schemas.microsoft.com/office/drawing/2014/main" id="{F541B440-1CE7-46DE-8E58-B472C9E62C2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11352" y="645735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6" name="Freeform 145">
              <a:extLst>
                <a:ext uri="{FF2B5EF4-FFF2-40B4-BE49-F238E27FC236}">
                  <a16:creationId xmlns:a16="http://schemas.microsoft.com/office/drawing/2014/main" id="{25E18B25-35CB-4DFC-B428-063F245D0B9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121373" y="6463070"/>
              <a:ext cx="121406" cy="66913"/>
            </a:xfrm>
            <a:custGeom>
              <a:avLst/>
              <a:gdLst>
                <a:gd name="T0" fmla="*/ 19 w 37"/>
                <a:gd name="T1" fmla="*/ 0 h 22"/>
                <a:gd name="T2" fmla="*/ 19 w 37"/>
                <a:gd name="T3" fmla="*/ 22 h 22"/>
                <a:gd name="T4" fmla="*/ 19 w 37"/>
                <a:gd name="T5" fmla="*/ 0 h 22"/>
              </a:gdLst>
              <a:ahLst/>
              <a:cxnLst>
                <a:cxn ang="0">
                  <a:pos x="T0" y="T1"/>
                </a:cxn>
                <a:cxn ang="0">
                  <a:pos x="T2" y="T3"/>
                </a:cxn>
                <a:cxn ang="0">
                  <a:pos x="T4" y="T5"/>
                </a:cxn>
              </a:cxnLst>
              <a:rect l="0" t="0" r="r" b="b"/>
              <a:pathLst>
                <a:path w="37" h="22">
                  <a:moveTo>
                    <a:pt x="19" y="0"/>
                  </a:moveTo>
                  <a:cubicBezTo>
                    <a:pt x="35" y="1"/>
                    <a:pt x="37" y="22"/>
                    <a:pt x="19" y="22"/>
                  </a:cubicBezTo>
                  <a:cubicBezTo>
                    <a:pt x="6" y="18"/>
                    <a:pt x="0" y="4"/>
                    <a:pt x="19"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7" name="Freeform 8">
              <a:extLst>
                <a:ext uri="{FF2B5EF4-FFF2-40B4-BE49-F238E27FC236}">
                  <a16:creationId xmlns:a16="http://schemas.microsoft.com/office/drawing/2014/main" id="{AC3EF75E-9D39-42A1-8744-0314BE64AB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576864" y="6421045"/>
              <a:ext cx="131153" cy="88130"/>
            </a:xfrm>
            <a:custGeom>
              <a:avLst/>
              <a:gdLst>
                <a:gd name="T0" fmla="*/ 26 w 40"/>
                <a:gd name="T1" fmla="*/ 0 h 29"/>
                <a:gd name="T2" fmla="*/ 39 w 40"/>
                <a:gd name="T3" fmla="*/ 20 h 29"/>
                <a:gd name="T4" fmla="*/ 26 w 40"/>
                <a:gd name="T5" fmla="*/ 0 h 29"/>
              </a:gdLst>
              <a:ahLst/>
              <a:cxnLst>
                <a:cxn ang="0">
                  <a:pos x="T0" y="T1"/>
                </a:cxn>
                <a:cxn ang="0">
                  <a:pos x="T2" y="T3"/>
                </a:cxn>
                <a:cxn ang="0">
                  <a:pos x="T4" y="T5"/>
                </a:cxn>
              </a:cxnLst>
              <a:rect l="0" t="0" r="r" b="b"/>
              <a:pathLst>
                <a:path w="40" h="29">
                  <a:moveTo>
                    <a:pt x="26" y="0"/>
                  </a:moveTo>
                  <a:cubicBezTo>
                    <a:pt x="34" y="0"/>
                    <a:pt x="40" y="10"/>
                    <a:pt x="39" y="20"/>
                  </a:cubicBezTo>
                  <a:cubicBezTo>
                    <a:pt x="17" y="29"/>
                    <a:pt x="0" y="10"/>
                    <a:pt x="26"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8" name="Freeform 129">
              <a:extLst>
                <a:ext uri="{FF2B5EF4-FFF2-40B4-BE49-F238E27FC236}">
                  <a16:creationId xmlns:a16="http://schemas.microsoft.com/office/drawing/2014/main" id="{5B830616-AB5F-4414-891C-D7D65A1C2A2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20744" y="5781063"/>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9" name="Freeform 133">
              <a:extLst>
                <a:ext uri="{FF2B5EF4-FFF2-40B4-BE49-F238E27FC236}">
                  <a16:creationId xmlns:a16="http://schemas.microsoft.com/office/drawing/2014/main" id="{B84FCDC4-EB04-49F6-83E1-AE030D9139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9809" y="5814737"/>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0" name="Freeform 129">
              <a:extLst>
                <a:ext uri="{FF2B5EF4-FFF2-40B4-BE49-F238E27FC236}">
                  <a16:creationId xmlns:a16="http://schemas.microsoft.com/office/drawing/2014/main" id="{297CFE06-B273-4E3A-828B-7F2391E723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250782" y="5569170"/>
              <a:ext cx="147990" cy="109348"/>
            </a:xfrm>
            <a:custGeom>
              <a:avLst/>
              <a:gdLst>
                <a:gd name="T0" fmla="*/ 28 w 45"/>
                <a:gd name="T1" fmla="*/ 0 h 36"/>
                <a:gd name="T2" fmla="*/ 42 w 45"/>
                <a:gd name="T3" fmla="*/ 20 h 36"/>
                <a:gd name="T4" fmla="*/ 28 w 45"/>
                <a:gd name="T5" fmla="*/ 0 h 36"/>
              </a:gdLst>
              <a:ahLst/>
              <a:cxnLst>
                <a:cxn ang="0">
                  <a:pos x="T0" y="T1"/>
                </a:cxn>
                <a:cxn ang="0">
                  <a:pos x="T2" y="T3"/>
                </a:cxn>
                <a:cxn ang="0">
                  <a:pos x="T4" y="T5"/>
                </a:cxn>
              </a:cxnLst>
              <a:rect l="0" t="0" r="r" b="b"/>
              <a:pathLst>
                <a:path w="45" h="36">
                  <a:moveTo>
                    <a:pt x="28" y="0"/>
                  </a:moveTo>
                  <a:cubicBezTo>
                    <a:pt x="34" y="1"/>
                    <a:pt x="45" y="11"/>
                    <a:pt x="42" y="20"/>
                  </a:cubicBezTo>
                  <a:cubicBezTo>
                    <a:pt x="25" y="36"/>
                    <a:pt x="0" y="7"/>
                    <a:pt x="28"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1" name="Freeform 133">
              <a:extLst>
                <a:ext uri="{FF2B5EF4-FFF2-40B4-BE49-F238E27FC236}">
                  <a16:creationId xmlns:a16="http://schemas.microsoft.com/office/drawing/2014/main" id="{3DB916FA-F738-4FDC-856A-EC97DEA0FAD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04120" y="5598084"/>
              <a:ext cx="137356" cy="100371"/>
            </a:xfrm>
            <a:custGeom>
              <a:avLst/>
              <a:gdLst>
                <a:gd name="T0" fmla="*/ 25 w 42"/>
                <a:gd name="T1" fmla="*/ 1 h 33"/>
                <a:gd name="T2" fmla="*/ 4 w 42"/>
                <a:gd name="T3" fmla="*/ 19 h 33"/>
                <a:gd name="T4" fmla="*/ 25 w 42"/>
                <a:gd name="T5" fmla="*/ 1 h 33"/>
              </a:gdLst>
              <a:ahLst/>
              <a:cxnLst>
                <a:cxn ang="0">
                  <a:pos x="T0" y="T1"/>
                </a:cxn>
                <a:cxn ang="0">
                  <a:pos x="T2" y="T3"/>
                </a:cxn>
                <a:cxn ang="0">
                  <a:pos x="T4" y="T5"/>
                </a:cxn>
              </a:cxnLst>
              <a:rect l="0" t="0" r="r" b="b"/>
              <a:pathLst>
                <a:path w="42" h="33">
                  <a:moveTo>
                    <a:pt x="25" y="1"/>
                  </a:moveTo>
                  <a:cubicBezTo>
                    <a:pt x="42" y="14"/>
                    <a:pt x="15" y="33"/>
                    <a:pt x="4" y="19"/>
                  </a:cubicBezTo>
                  <a:cubicBezTo>
                    <a:pt x="0" y="6"/>
                    <a:pt x="15" y="0"/>
                    <a:pt x="25" y="1"/>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2" name="Freeform 144">
              <a:extLst>
                <a:ext uri="{FF2B5EF4-FFF2-40B4-BE49-F238E27FC236}">
                  <a16:creationId xmlns:a16="http://schemas.microsoft.com/office/drawing/2014/main" id="{84355883-FB7A-47AA-BA56-AF9F915525E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457282" y="5553207"/>
              <a:ext cx="141786" cy="90579"/>
            </a:xfrm>
            <a:custGeom>
              <a:avLst/>
              <a:gdLst>
                <a:gd name="T0" fmla="*/ 28 w 43"/>
                <a:gd name="T1" fmla="*/ 2 h 30"/>
                <a:gd name="T2" fmla="*/ 41 w 43"/>
                <a:gd name="T3" fmla="*/ 20 h 30"/>
                <a:gd name="T4" fmla="*/ 28 w 43"/>
                <a:gd name="T5" fmla="*/ 2 h 30"/>
              </a:gdLst>
              <a:ahLst/>
              <a:cxnLst>
                <a:cxn ang="0">
                  <a:pos x="T0" y="T1"/>
                </a:cxn>
                <a:cxn ang="0">
                  <a:pos x="T2" y="T3"/>
                </a:cxn>
                <a:cxn ang="0">
                  <a:pos x="T4" y="T5"/>
                </a:cxn>
              </a:cxnLst>
              <a:rect l="0" t="0" r="r" b="b"/>
              <a:pathLst>
                <a:path w="43" h="30">
                  <a:moveTo>
                    <a:pt x="28" y="2"/>
                  </a:moveTo>
                  <a:cubicBezTo>
                    <a:pt x="36" y="0"/>
                    <a:pt x="43" y="12"/>
                    <a:pt x="41" y="20"/>
                  </a:cubicBezTo>
                  <a:cubicBezTo>
                    <a:pt x="24" y="30"/>
                    <a:pt x="0" y="14"/>
                    <a:pt x="28" y="2"/>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164" name="Freeform 142">
            <a:extLst>
              <a:ext uri="{FF2B5EF4-FFF2-40B4-BE49-F238E27FC236}">
                <a16:creationId xmlns:a16="http://schemas.microsoft.com/office/drawing/2014/main" id="{869C3428-7E23-4E31-828E-09F276DACD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920574" y="6762157"/>
            <a:ext cx="3545" cy="5712"/>
          </a:xfrm>
          <a:custGeom>
            <a:avLst/>
            <a:gdLst>
              <a:gd name="T0" fmla="*/ 0 w 1"/>
              <a:gd name="T1" fmla="*/ 0 h 2"/>
              <a:gd name="T2" fmla="*/ 1 w 1"/>
              <a:gd name="T3" fmla="*/ 2 h 2"/>
              <a:gd name="T4" fmla="*/ 0 w 1"/>
              <a:gd name="T5" fmla="*/ 0 h 2"/>
            </a:gdLst>
            <a:ahLst/>
            <a:cxnLst>
              <a:cxn ang="0">
                <a:pos x="T0" y="T1"/>
              </a:cxn>
              <a:cxn ang="0">
                <a:pos x="T2" y="T3"/>
              </a:cxn>
              <a:cxn ang="0">
                <a:pos x="T4" y="T5"/>
              </a:cxn>
            </a:cxnLst>
            <a:rect l="0" t="0" r="r" b="b"/>
            <a:pathLst>
              <a:path w="1" h="2">
                <a:moveTo>
                  <a:pt x="0" y="0"/>
                </a:moveTo>
                <a:cubicBezTo>
                  <a:pt x="1" y="1"/>
                  <a:pt x="1" y="1"/>
                  <a:pt x="1" y="2"/>
                </a:cubicBezTo>
                <a:cubicBezTo>
                  <a:pt x="0" y="2"/>
                  <a:pt x="0" y="1"/>
                  <a:pt x="0" y="0"/>
                </a:cubicBezTo>
                <a:close/>
              </a:path>
            </a:pathLst>
          </a:custGeom>
          <a:solidFill>
            <a:schemeClr val="bg2">
              <a:lumMod val="90000"/>
            </a:schemeClr>
          </a:solidFill>
          <a:ln>
            <a:noFill/>
          </a:ln>
        </p:spPr>
        <p:txBody>
          <a:bodyPr vert="horz" wrap="square" lIns="91440" tIns="45720" rIns="91440" bIns="45720" numCol="1" anchor="t" anchorCtr="0" compatLnSpc="1">
            <a:prstTxWarp prst="textNoShape">
              <a:avLst/>
            </a:prstTxWarp>
          </a:bodyPr>
          <a:lstStyle/>
          <a:p>
            <a:endParaRPr lang="en-US"/>
          </a:p>
        </p:txBody>
      </p:sp>
    </p:spTree>
    <p:extLst>
      <p:ext uri="{BB962C8B-B14F-4D97-AF65-F5344CB8AC3E}">
        <p14:creationId xmlns:p14="http://schemas.microsoft.com/office/powerpoint/2010/main" val="16896519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lnSpcReduction="10000"/>
          </a:bodyPr>
          <a:lstStyle/>
          <a:p>
            <a:r>
              <a:rPr lang="en-GB" sz="1600" dirty="0"/>
              <a:t>The impact of Body Worn Video on criminal justice outcomes of domestic abuse incidents in Essex by Owens, Mann &amp; Mckenna (2014)</a:t>
            </a:r>
          </a:p>
          <a:p>
            <a:endParaRPr lang="en-GB" sz="1600" dirty="0"/>
          </a:p>
          <a:p>
            <a:r>
              <a:rPr lang="en-GB" sz="1600" dirty="0"/>
              <a:t>The College of Policing worked in collaboration with Essex Police to test the impact of Body Worn Video (BWV) cameras on criminal justice outcomes of Domestic Abuse (DA) incidents.</a:t>
            </a:r>
          </a:p>
          <a:p>
            <a:endParaRPr lang="en-GB" sz="1600" dirty="0"/>
          </a:p>
          <a:p>
            <a:r>
              <a:rPr lang="en-GB" sz="1600" dirty="0"/>
              <a:t>The BWV were implemented as a randomised controlled trial which allows strong statements to be made about the impact of the cameras because it can establish “cause and effect” relationships.</a:t>
            </a:r>
          </a:p>
          <a:p>
            <a:endParaRPr lang="en-GB" sz="1600" dirty="0"/>
          </a:p>
          <a:p>
            <a:pPr lvl="1"/>
            <a:r>
              <a:rPr lang="en-GB" sz="1600" dirty="0"/>
              <a:t>Can you think of any ethical or pragmatic issues with deploying this technology as a randomised control trial?</a:t>
            </a:r>
          </a:p>
        </p:txBody>
      </p:sp>
    </p:spTree>
    <p:extLst>
      <p:ext uri="{BB962C8B-B14F-4D97-AF65-F5344CB8AC3E}">
        <p14:creationId xmlns:p14="http://schemas.microsoft.com/office/powerpoint/2010/main" val="2300779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a:bodyPr>
          <a:lstStyle/>
          <a:p>
            <a:r>
              <a:rPr lang="en-GB" dirty="0"/>
              <a:t>Following four domestic murders that took place between 2008 and 2011, Essex Police have been implementing a range of measures to improve its response to victims of domestic abuse. </a:t>
            </a:r>
          </a:p>
          <a:p>
            <a:endParaRPr lang="en-GB" dirty="0"/>
          </a:p>
          <a:p>
            <a:r>
              <a:rPr lang="en-GB" dirty="0"/>
              <a:t>One of these measures was the introduction of BWV cameras for use by response officers. </a:t>
            </a:r>
          </a:p>
          <a:p>
            <a:endParaRPr lang="en-GB" dirty="0"/>
          </a:p>
          <a:p>
            <a:r>
              <a:rPr lang="en-GB" dirty="0"/>
              <a:t>The rationale for using BWV cameras was to improve the volume of incidents that progressed through the Criminal Justice System (CJS) to conviction. </a:t>
            </a:r>
          </a:p>
        </p:txBody>
      </p:sp>
    </p:spTree>
    <p:extLst>
      <p:ext uri="{BB962C8B-B14F-4D97-AF65-F5344CB8AC3E}">
        <p14:creationId xmlns:p14="http://schemas.microsoft.com/office/powerpoint/2010/main" val="35101183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608B7-AD7C-42E7-9A68-43B655022C65}"/>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3F901A3B-CDC6-4CF7-810C-D0D0703153BE}"/>
              </a:ext>
            </a:extLst>
          </p:cNvPr>
          <p:cNvSpPr>
            <a:spLocks noGrp="1"/>
          </p:cNvSpPr>
          <p:nvPr>
            <p:ph idx="1"/>
          </p:nvPr>
        </p:nvSpPr>
        <p:spPr>
          <a:xfrm>
            <a:off x="1069848" y="1828483"/>
            <a:ext cx="9634011" cy="4716696"/>
          </a:xfrm>
        </p:spPr>
        <p:txBody>
          <a:bodyPr>
            <a:normAutofit fontScale="92500" lnSpcReduction="20000"/>
          </a:bodyPr>
          <a:lstStyle/>
          <a:p>
            <a:r>
              <a:rPr lang="en-GB" sz="2800" dirty="0">
                <a:solidFill>
                  <a:schemeClr val="tx1"/>
                </a:solidFill>
              </a:rPr>
              <a:t>Previous research has suggested that attrition of DA incidents out of the CJS process is a particular issue, with only 7% of incidents resulting in a charge in one force.</a:t>
            </a:r>
            <a:endParaRPr lang="en-GB" sz="2800" dirty="0">
              <a:solidFill>
                <a:schemeClr val="tx1"/>
              </a:solidFill>
              <a:cs typeface="Calibri"/>
            </a:endParaRPr>
          </a:p>
          <a:p>
            <a:endParaRPr lang="en-GB" sz="2800" dirty="0">
              <a:solidFill>
                <a:schemeClr val="tx1"/>
              </a:solidFill>
            </a:endParaRPr>
          </a:p>
          <a:p>
            <a:r>
              <a:rPr lang="en-GB" sz="2800" dirty="0">
                <a:solidFill>
                  <a:schemeClr val="tx1"/>
                </a:solidFill>
              </a:rPr>
              <a:t>Rape &amp; sexual offence conviction rates are also very low from point of reporting</a:t>
            </a:r>
          </a:p>
          <a:p>
            <a:endParaRPr lang="en-GB" sz="2800" dirty="0">
              <a:solidFill>
                <a:schemeClr val="tx1"/>
              </a:solidFill>
            </a:endParaRPr>
          </a:p>
          <a:p>
            <a:r>
              <a:rPr lang="en-GB" sz="2800" b="1" dirty="0">
                <a:solidFill>
                  <a:schemeClr val="tx1"/>
                </a:solidFill>
              </a:rPr>
              <a:t>Why might that be?</a:t>
            </a:r>
          </a:p>
        </p:txBody>
      </p:sp>
    </p:spTree>
    <p:extLst>
      <p:ext uri="{BB962C8B-B14F-4D97-AF65-F5344CB8AC3E}">
        <p14:creationId xmlns:p14="http://schemas.microsoft.com/office/powerpoint/2010/main" val="270436572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8431-5A8D-4199-B592-46DBB3DC21C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52B51861-CFC5-4545-9B97-5F525975FE57}"/>
              </a:ext>
            </a:extLst>
          </p:cNvPr>
          <p:cNvSpPr>
            <a:spLocks noGrp="1"/>
          </p:cNvSpPr>
          <p:nvPr>
            <p:ph idx="1"/>
          </p:nvPr>
        </p:nvSpPr>
        <p:spPr/>
        <p:txBody>
          <a:bodyPr>
            <a:normAutofit lnSpcReduction="10000"/>
          </a:bodyPr>
          <a:lstStyle/>
          <a:p>
            <a:r>
              <a:rPr lang="en-GB" sz="2800" dirty="0"/>
              <a:t>Do you feel that BWV would help in the investigation of Domestic Abuse crime?</a:t>
            </a:r>
          </a:p>
          <a:p>
            <a:endParaRPr lang="en-GB" sz="2800" dirty="0"/>
          </a:p>
          <a:p>
            <a:r>
              <a:rPr lang="en-GB" sz="2800" dirty="0"/>
              <a:t>If so how?</a:t>
            </a:r>
          </a:p>
          <a:p>
            <a:endParaRPr lang="en-GB" sz="2800" dirty="0"/>
          </a:p>
          <a:p>
            <a:r>
              <a:rPr lang="en-GB" sz="2800" dirty="0"/>
              <a:t>If not why not?</a:t>
            </a:r>
          </a:p>
        </p:txBody>
      </p:sp>
    </p:spTree>
    <p:extLst>
      <p:ext uri="{BB962C8B-B14F-4D97-AF65-F5344CB8AC3E}">
        <p14:creationId xmlns:p14="http://schemas.microsoft.com/office/powerpoint/2010/main" val="3534745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E0134-04C2-4E4F-BA57-14A6EC925C9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899D16F5-7E97-4545-B201-CD96F29521E2}"/>
              </a:ext>
            </a:extLst>
          </p:cNvPr>
          <p:cNvSpPr>
            <a:spLocks noGrp="1"/>
          </p:cNvSpPr>
          <p:nvPr>
            <p:ph idx="1"/>
          </p:nvPr>
        </p:nvSpPr>
        <p:spPr>
          <a:xfrm>
            <a:off x="1069848" y="1828483"/>
            <a:ext cx="9634011" cy="4764822"/>
          </a:xfrm>
        </p:spPr>
        <p:txBody>
          <a:bodyPr>
            <a:normAutofit lnSpcReduction="10000"/>
          </a:bodyPr>
          <a:lstStyle/>
          <a:p>
            <a:pPr marL="0" indent="0">
              <a:buNone/>
            </a:pPr>
            <a:r>
              <a:rPr lang="en-GB" sz="1600" dirty="0">
                <a:solidFill>
                  <a:schemeClr val="tx1"/>
                </a:solidFill>
              </a:rPr>
              <a:t>Those involved with the study felt that BWV may help because;</a:t>
            </a:r>
          </a:p>
          <a:p>
            <a:pPr marL="0" indent="0">
              <a:buNone/>
            </a:pPr>
            <a:endParaRPr lang="en-GB" sz="1600" dirty="0">
              <a:solidFill>
                <a:schemeClr val="tx1"/>
              </a:solidFill>
            </a:endParaRPr>
          </a:p>
          <a:p>
            <a:r>
              <a:rPr lang="en-GB" sz="1600" b="1" dirty="0">
                <a:solidFill>
                  <a:schemeClr val="tx1"/>
                </a:solidFill>
              </a:rPr>
              <a:t>Increased accountability </a:t>
            </a:r>
            <a:r>
              <a:rPr lang="en-GB" sz="1600" dirty="0">
                <a:solidFill>
                  <a:schemeClr val="tx1"/>
                </a:solidFill>
              </a:rPr>
              <a:t>- the recording of officer interactions at domestic abuse incidents may increase the likelihood of them following force procedure/stricter adherence to force policies as footage can be viewed after the incident.</a:t>
            </a:r>
          </a:p>
          <a:p>
            <a:endParaRPr lang="en-GB" sz="1600" dirty="0">
              <a:solidFill>
                <a:schemeClr val="tx1"/>
              </a:solidFill>
            </a:endParaRPr>
          </a:p>
          <a:p>
            <a:r>
              <a:rPr lang="en-GB" sz="1600" b="1" dirty="0">
                <a:solidFill>
                  <a:schemeClr val="tx1"/>
                </a:solidFill>
              </a:rPr>
              <a:t>Increased confidence and efficacy </a:t>
            </a:r>
            <a:r>
              <a:rPr lang="en-GB" sz="1600" dirty="0">
                <a:solidFill>
                  <a:schemeClr val="tx1"/>
                </a:solidFill>
              </a:rPr>
              <a:t>- camera recording of evidence at the scene may increase officers’ confidence in securing a successful outcome. This increased confidence may be apparent to suspects, victims and witnesses which in turn could affect their behaviour. </a:t>
            </a:r>
          </a:p>
          <a:p>
            <a:endParaRPr lang="en-GB" sz="1600" b="1" dirty="0">
              <a:solidFill>
                <a:schemeClr val="tx1"/>
              </a:solidFill>
            </a:endParaRPr>
          </a:p>
          <a:p>
            <a:r>
              <a:rPr lang="en-GB" sz="1600" b="1" dirty="0">
                <a:solidFill>
                  <a:schemeClr val="tx1"/>
                </a:solidFill>
              </a:rPr>
              <a:t>Can you see any issues with this?</a:t>
            </a:r>
          </a:p>
        </p:txBody>
      </p:sp>
    </p:spTree>
    <p:extLst>
      <p:ext uri="{BB962C8B-B14F-4D97-AF65-F5344CB8AC3E}">
        <p14:creationId xmlns:p14="http://schemas.microsoft.com/office/powerpoint/2010/main" val="16173138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B32C1-FBAE-4F36-9FEE-E24CC16F8B09}"/>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C3676F08-B4EB-4469-A1BF-203027F44D53}"/>
              </a:ext>
            </a:extLst>
          </p:cNvPr>
          <p:cNvSpPr>
            <a:spLocks noGrp="1"/>
          </p:cNvSpPr>
          <p:nvPr>
            <p:ph idx="1"/>
          </p:nvPr>
        </p:nvSpPr>
        <p:spPr/>
        <p:txBody>
          <a:bodyPr>
            <a:normAutofit fontScale="92500"/>
          </a:bodyPr>
          <a:lstStyle/>
          <a:p>
            <a:r>
              <a:rPr lang="en-GB" sz="2400" dirty="0"/>
              <a:t>There was no significant difference between whether a camera was present or not in the rate at which incidents resulted in a sanction detection (SD). However, there was evidence to suggest that use of the camera affected the type of SD. </a:t>
            </a:r>
          </a:p>
          <a:p>
            <a:r>
              <a:rPr lang="en-GB" sz="2400" dirty="0"/>
              <a:t>A significantly higher proportion of incidents attended by at least one officer wearing a camera resulted in one or more criminal charges rather than another SD outcome (81% of the sanction detections were charges in the treatment group compared to 72% in the control group). </a:t>
            </a:r>
          </a:p>
        </p:txBody>
      </p:sp>
    </p:spTree>
    <p:extLst>
      <p:ext uri="{BB962C8B-B14F-4D97-AF65-F5344CB8AC3E}">
        <p14:creationId xmlns:p14="http://schemas.microsoft.com/office/powerpoint/2010/main" val="24028629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EC622-DF3C-4EC3-9CCD-BD9885E311D4}"/>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9BD8BA13-764F-484F-A2C3-931759C34A99}"/>
              </a:ext>
            </a:extLst>
          </p:cNvPr>
          <p:cNvSpPr>
            <a:spLocks noGrp="1"/>
          </p:cNvSpPr>
          <p:nvPr>
            <p:ph idx="1"/>
          </p:nvPr>
        </p:nvSpPr>
        <p:spPr/>
        <p:txBody>
          <a:bodyPr>
            <a:normAutofit fontScale="92500" lnSpcReduction="20000"/>
          </a:bodyPr>
          <a:lstStyle/>
          <a:p>
            <a:r>
              <a:rPr lang="en-GB" sz="2800" dirty="0"/>
              <a:t>There was no evidence to suggest the cameras work differently for different types of officer, victim or area. However, the presence of the camera increases the probability of an individual being charged (as opposed to other forms of detection). </a:t>
            </a:r>
          </a:p>
          <a:p>
            <a:r>
              <a:rPr lang="en-GB" sz="2800" dirty="0"/>
              <a:t>There were no differences in incidents being recorded as crimes, or rates of arrest, and too few cases to identify impact on guilty pleas and sentencing at this time.</a:t>
            </a:r>
          </a:p>
        </p:txBody>
      </p:sp>
    </p:spTree>
    <p:extLst>
      <p:ext uri="{BB962C8B-B14F-4D97-AF65-F5344CB8AC3E}">
        <p14:creationId xmlns:p14="http://schemas.microsoft.com/office/powerpoint/2010/main" val="4034143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E37FD-535B-45EE-A294-950A4BDD3698}"/>
              </a:ext>
            </a:extLst>
          </p:cNvPr>
          <p:cNvSpPr>
            <a:spLocks noGrp="1"/>
          </p:cNvSpPr>
          <p:nvPr>
            <p:ph type="title"/>
          </p:nvPr>
        </p:nvSpPr>
        <p:spPr/>
        <p:txBody>
          <a:bodyPr/>
          <a:lstStyle/>
          <a:p>
            <a:r>
              <a:rPr lang="en-GB" dirty="0"/>
              <a:t>Example</a:t>
            </a:r>
          </a:p>
        </p:txBody>
      </p:sp>
      <p:sp>
        <p:nvSpPr>
          <p:cNvPr id="3" name="Content Placeholder 2">
            <a:extLst>
              <a:ext uri="{FF2B5EF4-FFF2-40B4-BE49-F238E27FC236}">
                <a16:creationId xmlns:a16="http://schemas.microsoft.com/office/drawing/2014/main" id="{16BF97FD-1DCA-46AC-BF77-4F1D37BDACD7}"/>
              </a:ext>
            </a:extLst>
          </p:cNvPr>
          <p:cNvSpPr>
            <a:spLocks noGrp="1"/>
          </p:cNvSpPr>
          <p:nvPr>
            <p:ph idx="1"/>
          </p:nvPr>
        </p:nvSpPr>
        <p:spPr/>
        <p:txBody>
          <a:bodyPr>
            <a:normAutofit fontScale="92500" lnSpcReduction="20000"/>
          </a:bodyPr>
          <a:lstStyle/>
          <a:p>
            <a:r>
              <a:rPr lang="en-GB" dirty="0"/>
              <a:t>Overall, the trial showed that issuing officers with BWV, could be effective at increasing the charging rates of detected domestic abuse incidents. </a:t>
            </a:r>
          </a:p>
          <a:p>
            <a:r>
              <a:rPr lang="en-GB" dirty="0"/>
              <a:t>However, the findings from the officer interviews and surveys also give a good context of considerable practical challenges that the officers faced when using the cameras and a lower than expected usage rate by officers. </a:t>
            </a:r>
          </a:p>
          <a:p>
            <a:r>
              <a:rPr lang="en-GB" dirty="0"/>
              <a:t>These two factors combined may go some way to explain why the impact seen was not as large as seen in other studies and gives scope for potentially larger effects to be found if the technology was more user friendly and officer usage higher. </a:t>
            </a:r>
          </a:p>
          <a:p>
            <a:r>
              <a:rPr lang="en-GB" dirty="0"/>
              <a:t>However, there is still a question, from a victim and public perspective if CJ outcomes are the right outcome. </a:t>
            </a:r>
          </a:p>
        </p:txBody>
      </p:sp>
    </p:spTree>
    <p:extLst>
      <p:ext uri="{BB962C8B-B14F-4D97-AF65-F5344CB8AC3E}">
        <p14:creationId xmlns:p14="http://schemas.microsoft.com/office/powerpoint/2010/main" val="2238938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F12699-C13B-4964-8F0D-B20A1AB1E224}"/>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9B8A3521-715D-4F39-AA09-F95EB33460AE}"/>
              </a:ext>
            </a:extLst>
          </p:cNvPr>
          <p:cNvSpPr>
            <a:spLocks noGrp="1"/>
          </p:cNvSpPr>
          <p:nvPr>
            <p:ph idx="1"/>
          </p:nvPr>
        </p:nvSpPr>
        <p:spPr/>
        <p:txBody>
          <a:bodyPr>
            <a:normAutofit fontScale="92500" lnSpcReduction="10000"/>
          </a:bodyPr>
          <a:lstStyle/>
          <a:p>
            <a:r>
              <a:rPr lang="en-GB" sz="1600" b="0" i="0" dirty="0">
                <a:solidFill>
                  <a:srgbClr val="333333"/>
                </a:solidFill>
                <a:effectLst/>
              </a:rPr>
              <a:t>“We found that the likelihood of force being used in control conditions were roughly twice those in experimental conditions. Similarly, a pre/post analysis of use-of-force and complaints data also support this result: the number of complaints filed against officers dropped from 0.7 complaints per 1,000 contacts to 0.07 per 1,000 contacts.”</a:t>
            </a:r>
          </a:p>
          <a:p>
            <a:endParaRPr lang="en-GB" sz="1600" dirty="0">
              <a:solidFill>
                <a:srgbClr val="333333"/>
              </a:solidFill>
            </a:endParaRPr>
          </a:p>
          <a:p>
            <a:pPr lvl="1"/>
            <a:r>
              <a:rPr lang="en-GB" sz="1400" dirty="0">
                <a:solidFill>
                  <a:srgbClr val="333333"/>
                </a:solidFill>
              </a:rPr>
              <a:t>However, the study also discusses the ethical issues of increased surveillance, the lack of consent in recording those who they interact with, and the low usage rates of officers</a:t>
            </a:r>
          </a:p>
          <a:p>
            <a:pPr lvl="1"/>
            <a:r>
              <a:rPr lang="en-GB" sz="1400" dirty="0">
                <a:solidFill>
                  <a:srgbClr val="333333"/>
                </a:solidFill>
              </a:rPr>
              <a:t>No information on whose behaviour the camera effects: officer or offender.</a:t>
            </a:r>
          </a:p>
          <a:p>
            <a:pPr lvl="1"/>
            <a:endParaRPr lang="en-GB" sz="1400" dirty="0">
              <a:solidFill>
                <a:srgbClr val="333333"/>
              </a:solidFill>
            </a:endParaRPr>
          </a:p>
          <a:p>
            <a:pPr lvl="1"/>
            <a:endParaRPr lang="en-GB" sz="1400" dirty="0">
              <a:solidFill>
                <a:srgbClr val="333333"/>
              </a:solidFill>
            </a:endParaRPr>
          </a:p>
          <a:p>
            <a:pPr algn="r"/>
            <a:r>
              <a:rPr lang="en-GB" sz="1400" b="0" i="0" dirty="0">
                <a:solidFill>
                  <a:srgbClr val="000000"/>
                </a:solidFill>
                <a:effectLst/>
              </a:rPr>
              <a:t>Ariel, B., Farrar, W. and Sutherland, A., 2014. The Effect of Police Body-Worn Cameras on Use of Force and Citizens’ Complaints Against the Police: A Randomized Controlled Trial. </a:t>
            </a:r>
            <a:r>
              <a:rPr lang="en-GB" sz="1400" b="0" i="1" dirty="0">
                <a:solidFill>
                  <a:srgbClr val="000000"/>
                </a:solidFill>
                <a:effectLst/>
              </a:rPr>
              <a:t>Journal of Quantitative Criminology</a:t>
            </a:r>
            <a:r>
              <a:rPr lang="en-GB" sz="1400" b="0" i="0" dirty="0">
                <a:solidFill>
                  <a:srgbClr val="000000"/>
                </a:solidFill>
                <a:effectLst/>
              </a:rPr>
              <a:t>, 31(3), pp.509-535.</a:t>
            </a:r>
            <a:endParaRPr lang="en-GB" sz="1400" dirty="0">
              <a:solidFill>
                <a:srgbClr val="333333"/>
              </a:solidFill>
            </a:endParaRPr>
          </a:p>
        </p:txBody>
      </p:sp>
    </p:spTree>
    <p:extLst>
      <p:ext uri="{BB962C8B-B14F-4D97-AF65-F5344CB8AC3E}">
        <p14:creationId xmlns:p14="http://schemas.microsoft.com/office/powerpoint/2010/main" val="40563755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FC49F-95A5-4E6F-AAEF-7622E8BDF49F}"/>
              </a:ext>
            </a:extLst>
          </p:cNvPr>
          <p:cNvSpPr>
            <a:spLocks noGrp="1"/>
          </p:cNvSpPr>
          <p:nvPr>
            <p:ph type="title"/>
          </p:nvPr>
        </p:nvSpPr>
        <p:spPr/>
        <p:txBody>
          <a:bodyPr/>
          <a:lstStyle/>
          <a:p>
            <a:r>
              <a:rPr lang="en-GB" dirty="0"/>
              <a:t>Research on BWV</a:t>
            </a:r>
          </a:p>
        </p:txBody>
      </p:sp>
      <p:sp>
        <p:nvSpPr>
          <p:cNvPr id="3" name="Content Placeholder 2">
            <a:extLst>
              <a:ext uri="{FF2B5EF4-FFF2-40B4-BE49-F238E27FC236}">
                <a16:creationId xmlns:a16="http://schemas.microsoft.com/office/drawing/2014/main" id="{7992B04E-9180-4823-965E-2BDE48E4A3B4}"/>
              </a:ext>
            </a:extLst>
          </p:cNvPr>
          <p:cNvSpPr>
            <a:spLocks noGrp="1"/>
          </p:cNvSpPr>
          <p:nvPr>
            <p:ph idx="1"/>
          </p:nvPr>
        </p:nvSpPr>
        <p:spPr/>
        <p:txBody>
          <a:bodyPr>
            <a:normAutofit fontScale="77500" lnSpcReduction="20000"/>
          </a:bodyPr>
          <a:lstStyle/>
          <a:p>
            <a:r>
              <a:rPr lang="en-GB" b="0" i="0" dirty="0">
                <a:solidFill>
                  <a:srgbClr val="1C1D1E"/>
                </a:solidFill>
                <a:effectLst/>
                <a:latin typeface="Open Sans" panose="020B0606030504020204" pitchFamily="34" charset="0"/>
              </a:rPr>
              <a:t>“Seventy empirical studies of BWCs were examined covering the impact of cameras on officer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officer perceptions,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citizen perceptions, police investigations, and police organizations. Although officers and citizens are generally supportive of BWC use, BWCs have not had statistically significant or consistent effects on most measures of officer and citizen </a:t>
            </a:r>
            <a:r>
              <a:rPr lang="en-GB" b="0" i="0" dirty="0" err="1">
                <a:solidFill>
                  <a:srgbClr val="1C1D1E"/>
                </a:solidFill>
                <a:effectLst/>
                <a:latin typeface="Open Sans" panose="020B0606030504020204" pitchFamily="34" charset="0"/>
              </a:rPr>
              <a:t>behavior</a:t>
            </a:r>
            <a:r>
              <a:rPr lang="en-GB" b="0" i="0" dirty="0">
                <a:solidFill>
                  <a:srgbClr val="1C1D1E"/>
                </a:solidFill>
                <a:effectLst/>
                <a:latin typeface="Open Sans" panose="020B0606030504020204" pitchFamily="34" charset="0"/>
              </a:rPr>
              <a:t> or citizens’ views of police. Expectations and concerns surrounding BWCs among police leaders and citizens have not yet been realized by and large in the ways anticipated by each. Additionally, despite the large growth in BWC research, there continues to be a lacuna of knowledge on the impact that BWCs have on police organizations and police–citizen relationships more generally.”</a:t>
            </a:r>
            <a:endParaRPr lang="en-GB" dirty="0"/>
          </a:p>
          <a:p>
            <a:endParaRPr lang="en-GB" dirty="0"/>
          </a:p>
          <a:p>
            <a:pPr algn="r"/>
            <a:r>
              <a:rPr lang="en-GB" b="0" i="0" dirty="0">
                <a:solidFill>
                  <a:srgbClr val="000000"/>
                </a:solidFill>
                <a:effectLst/>
                <a:latin typeface="Open Sans" panose="020B0606030504020204" pitchFamily="34" charset="0"/>
              </a:rPr>
              <a:t>Lum, C., Stoltz, M., Koper, C. and Scherer, J., 2019. Research on body-worn cameras. </a:t>
            </a:r>
            <a:r>
              <a:rPr lang="en-GB" b="0" i="1" dirty="0">
                <a:solidFill>
                  <a:srgbClr val="000000"/>
                </a:solidFill>
                <a:effectLst/>
                <a:latin typeface="Open Sans" panose="020B0606030504020204" pitchFamily="34" charset="0"/>
              </a:rPr>
              <a:t>Criminology and Public Policy</a:t>
            </a:r>
            <a:r>
              <a:rPr lang="en-GB" b="0" i="0" dirty="0">
                <a:solidFill>
                  <a:srgbClr val="000000"/>
                </a:solidFill>
                <a:effectLst/>
                <a:latin typeface="Open Sans" panose="020B0606030504020204" pitchFamily="34" charset="0"/>
              </a:rPr>
              <a:t>, 18(1), pp.93-118.</a:t>
            </a:r>
            <a:endParaRPr lang="en-GB" dirty="0"/>
          </a:p>
        </p:txBody>
      </p:sp>
    </p:spTree>
    <p:extLst>
      <p:ext uri="{BB962C8B-B14F-4D97-AF65-F5344CB8AC3E}">
        <p14:creationId xmlns:p14="http://schemas.microsoft.com/office/powerpoint/2010/main" val="4901102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EEC46-ED3B-4A6D-A10E-6B932C93FD94}"/>
              </a:ext>
            </a:extLst>
          </p:cNvPr>
          <p:cNvSpPr>
            <a:spLocks noGrp="1"/>
          </p:cNvSpPr>
          <p:nvPr>
            <p:ph type="title"/>
          </p:nvPr>
        </p:nvSpPr>
        <p:spPr/>
        <p:txBody>
          <a:bodyPr/>
          <a:lstStyle/>
          <a:p>
            <a:r>
              <a:rPr lang="en-GB" dirty="0"/>
              <a:t>Exercise 2</a:t>
            </a:r>
          </a:p>
        </p:txBody>
      </p:sp>
      <p:sp>
        <p:nvSpPr>
          <p:cNvPr id="3" name="Content Placeholder 2">
            <a:extLst>
              <a:ext uri="{FF2B5EF4-FFF2-40B4-BE49-F238E27FC236}">
                <a16:creationId xmlns:a16="http://schemas.microsoft.com/office/drawing/2014/main" id="{FCD22F3B-2BF0-437E-B7AF-8A853FEDAE34}"/>
              </a:ext>
            </a:extLst>
          </p:cNvPr>
          <p:cNvSpPr>
            <a:spLocks noGrp="1"/>
          </p:cNvSpPr>
          <p:nvPr>
            <p:ph idx="1"/>
          </p:nvPr>
        </p:nvSpPr>
        <p:spPr/>
        <p:txBody>
          <a:bodyPr>
            <a:normAutofit/>
          </a:bodyPr>
          <a:lstStyle/>
          <a:p>
            <a:r>
              <a:rPr lang="en-GB" sz="2800" dirty="0"/>
              <a:t>View Word document on Moodle.</a:t>
            </a:r>
          </a:p>
          <a:p>
            <a:endParaRPr lang="en-GB" sz="2800" dirty="0"/>
          </a:p>
          <a:p>
            <a:endParaRPr lang="en-GB" sz="2800" dirty="0"/>
          </a:p>
          <a:p>
            <a:r>
              <a:rPr lang="en-GB" sz="2800" dirty="0"/>
              <a:t>We will work in groups to apply the Evidence Based Policing frameworks to this situation.</a:t>
            </a:r>
          </a:p>
          <a:p>
            <a:endParaRPr lang="en-GB" sz="2800" dirty="0"/>
          </a:p>
        </p:txBody>
      </p:sp>
    </p:spTree>
    <p:extLst>
      <p:ext uri="{BB962C8B-B14F-4D97-AF65-F5344CB8AC3E}">
        <p14:creationId xmlns:p14="http://schemas.microsoft.com/office/powerpoint/2010/main" val="4439339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1D9ED-AEA7-B6A9-9573-B8568EFEE122}"/>
              </a:ext>
            </a:extLst>
          </p:cNvPr>
          <p:cNvSpPr>
            <a:spLocks noGrp="1"/>
          </p:cNvSpPr>
          <p:nvPr>
            <p:ph type="title"/>
          </p:nvPr>
        </p:nvSpPr>
        <p:spPr/>
        <p:txBody>
          <a:bodyPr/>
          <a:lstStyle/>
          <a:p>
            <a:r>
              <a:rPr lang="en-GB" dirty="0"/>
              <a:t>Ethical Policing Principles</a:t>
            </a:r>
          </a:p>
        </p:txBody>
      </p:sp>
      <p:pic>
        <p:nvPicPr>
          <p:cNvPr id="4" name="Online Media 3" title="Code of Ethics ethical policing principles | College of Policing">
            <a:hlinkClick r:id="" action="ppaction://media"/>
            <a:extLst>
              <a:ext uri="{FF2B5EF4-FFF2-40B4-BE49-F238E27FC236}">
                <a16:creationId xmlns:a16="http://schemas.microsoft.com/office/drawing/2014/main" id="{2EC37CE0-8F64-7D0F-FA00-C09F0F7C1286}"/>
              </a:ext>
            </a:extLst>
          </p:cNvPr>
          <p:cNvPicPr>
            <a:picLocks noGrp="1" noRot="1" noChangeAspect="1"/>
          </p:cNvPicPr>
          <p:nvPr>
            <p:ph idx="1"/>
            <a:videoFile r:link="rId1"/>
          </p:nvPr>
        </p:nvPicPr>
        <p:blipFill>
          <a:blip r:embed="rId4"/>
          <a:stretch>
            <a:fillRect/>
          </a:stretch>
        </p:blipFill>
        <p:spPr>
          <a:xfrm>
            <a:off x="2033588" y="1874838"/>
            <a:ext cx="7707312" cy="4351337"/>
          </a:xfrm>
          <a:prstGeom prst="rect">
            <a:avLst/>
          </a:prstGeom>
        </p:spPr>
      </p:pic>
    </p:spTree>
    <p:extLst>
      <p:ext uri="{BB962C8B-B14F-4D97-AF65-F5344CB8AC3E}">
        <p14:creationId xmlns:p14="http://schemas.microsoft.com/office/powerpoint/2010/main" val="564070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pen book">
            <a:extLst>
              <a:ext uri="{FF2B5EF4-FFF2-40B4-BE49-F238E27FC236}">
                <a16:creationId xmlns:a16="http://schemas.microsoft.com/office/drawing/2014/main" id="{EB09B927-931C-BE0C-6BE7-FBF7B00370CC}"/>
              </a:ext>
            </a:extLst>
          </p:cNvPr>
          <p:cNvPicPr>
            <a:picLocks noChangeAspect="1"/>
          </p:cNvPicPr>
          <p:nvPr/>
        </p:nvPicPr>
        <p:blipFill rotWithShape="1">
          <a:blip r:embed="rId2">
            <a:alphaModFix amt="60000"/>
          </a:blip>
          <a:srcRect l="23643" r="24950" b="-1"/>
          <a:stretch/>
        </p:blipFill>
        <p:spPr>
          <a:xfrm>
            <a:off x="-1" y="1"/>
            <a:ext cx="5295331" cy="6875834"/>
          </a:xfrm>
          <a:prstGeom prst="rect">
            <a:avLst/>
          </a:prstGeom>
        </p:spPr>
      </p:pic>
      <p:sp>
        <p:nvSpPr>
          <p:cNvPr id="2" name="Title 1">
            <a:extLst>
              <a:ext uri="{FF2B5EF4-FFF2-40B4-BE49-F238E27FC236}">
                <a16:creationId xmlns:a16="http://schemas.microsoft.com/office/drawing/2014/main" id="{7B14EEFE-BDC5-007C-B5BB-9C397545D27C}"/>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Further Reading</a:t>
            </a:r>
          </a:p>
        </p:txBody>
      </p:sp>
      <p:sp>
        <p:nvSpPr>
          <p:cNvPr id="3" name="Content Placeholder 2">
            <a:extLst>
              <a:ext uri="{FF2B5EF4-FFF2-40B4-BE49-F238E27FC236}">
                <a16:creationId xmlns:a16="http://schemas.microsoft.com/office/drawing/2014/main" id="{0A5C4B8D-9BE5-E9C3-5EA5-29CB5F58FABD}"/>
              </a:ext>
            </a:extLst>
          </p:cNvPr>
          <p:cNvSpPr>
            <a:spLocks noGrp="1"/>
          </p:cNvSpPr>
          <p:nvPr>
            <p:ph idx="1"/>
          </p:nvPr>
        </p:nvSpPr>
        <p:spPr>
          <a:xfrm>
            <a:off x="6096000" y="876300"/>
            <a:ext cx="5219700" cy="5105400"/>
          </a:xfrm>
        </p:spPr>
        <p:txBody>
          <a:bodyPr>
            <a:normAutofit/>
          </a:bodyPr>
          <a:lstStyle/>
          <a:p>
            <a:r>
              <a:rPr lang="en-GB" dirty="0"/>
              <a:t>Copley, S (2011) Reflective practise for policing students- This book explores reflective thinking for police students.</a:t>
            </a:r>
          </a:p>
          <a:p>
            <a:endParaRPr lang="en-GB" dirty="0"/>
          </a:p>
          <a:p>
            <a:pPr marL="0" indent="0">
              <a:buNone/>
            </a:pPr>
            <a:endParaRPr lang="en-GB" dirty="0"/>
          </a:p>
          <a:p>
            <a:r>
              <a:rPr lang="en-GB" dirty="0"/>
              <a:t>College of policing (2021) investigation introduction. Available at: </a:t>
            </a:r>
            <a:r>
              <a:rPr lang="en-GB" dirty="0">
                <a:hlinkClick r:id="rId3"/>
              </a:rPr>
              <a:t>Investigation introduction | College of Policing</a:t>
            </a:r>
            <a:endParaRPr lang="en-GB" dirty="0"/>
          </a:p>
        </p:txBody>
      </p:sp>
    </p:spTree>
    <p:extLst>
      <p:ext uri="{BB962C8B-B14F-4D97-AF65-F5344CB8AC3E}">
        <p14:creationId xmlns:p14="http://schemas.microsoft.com/office/powerpoint/2010/main" val="25909665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1AC88F6-55CB-496B-8AD8-9ABD2E6E3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F53D3C3-F24F-4317-98B6-A05ECD304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 y="1713"/>
            <a:ext cx="5289354" cy="6866189"/>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ood human figure">
            <a:extLst>
              <a:ext uri="{FF2B5EF4-FFF2-40B4-BE49-F238E27FC236}">
                <a16:creationId xmlns:a16="http://schemas.microsoft.com/office/drawing/2014/main" id="{C09755C9-D3E2-4262-B320-93217E82F035}"/>
              </a:ext>
            </a:extLst>
          </p:cNvPr>
          <p:cNvPicPr>
            <a:picLocks noChangeAspect="1"/>
          </p:cNvPicPr>
          <p:nvPr/>
        </p:nvPicPr>
        <p:blipFill rotWithShape="1">
          <a:blip r:embed="rId2">
            <a:alphaModFix amt="60000"/>
          </a:blip>
          <a:srcRect r="48593" b="-1"/>
          <a:stretch/>
        </p:blipFill>
        <p:spPr>
          <a:xfrm>
            <a:off x="-1" y="1"/>
            <a:ext cx="5295331" cy="6875834"/>
          </a:xfrm>
          <a:prstGeom prst="rect">
            <a:avLst/>
          </a:prstGeom>
        </p:spPr>
      </p:pic>
      <p:sp>
        <p:nvSpPr>
          <p:cNvPr id="2" name="Title 1">
            <a:extLst>
              <a:ext uri="{FF2B5EF4-FFF2-40B4-BE49-F238E27FC236}">
                <a16:creationId xmlns:a16="http://schemas.microsoft.com/office/drawing/2014/main" id="{CD344A9A-E9C6-432C-99EB-8E757DA42248}"/>
              </a:ext>
            </a:extLst>
          </p:cNvPr>
          <p:cNvSpPr>
            <a:spLocks noGrp="1"/>
          </p:cNvSpPr>
          <p:nvPr>
            <p:ph type="title"/>
          </p:nvPr>
        </p:nvSpPr>
        <p:spPr>
          <a:xfrm>
            <a:off x="591674" y="1395699"/>
            <a:ext cx="4223965" cy="4111831"/>
          </a:xfrm>
        </p:spPr>
        <p:txBody>
          <a:bodyPr>
            <a:normAutofit/>
          </a:bodyPr>
          <a:lstStyle/>
          <a:p>
            <a:pPr algn="ctr"/>
            <a:r>
              <a:rPr lang="en-GB">
                <a:solidFill>
                  <a:srgbClr val="FFFFFF"/>
                </a:solidFill>
              </a:rPr>
              <a:t>Week 5 Complete!</a:t>
            </a:r>
          </a:p>
        </p:txBody>
      </p:sp>
      <p:sp>
        <p:nvSpPr>
          <p:cNvPr id="3" name="Content Placeholder 2">
            <a:extLst>
              <a:ext uri="{FF2B5EF4-FFF2-40B4-BE49-F238E27FC236}">
                <a16:creationId xmlns:a16="http://schemas.microsoft.com/office/drawing/2014/main" id="{86364888-6F96-4184-A246-A6C6F3AD5376}"/>
              </a:ext>
            </a:extLst>
          </p:cNvPr>
          <p:cNvSpPr>
            <a:spLocks noGrp="1"/>
          </p:cNvSpPr>
          <p:nvPr>
            <p:ph idx="1"/>
          </p:nvPr>
        </p:nvSpPr>
        <p:spPr>
          <a:xfrm>
            <a:off x="6096000" y="876300"/>
            <a:ext cx="5219700" cy="5105400"/>
          </a:xfrm>
        </p:spPr>
        <p:txBody>
          <a:bodyPr>
            <a:normAutofit/>
          </a:bodyPr>
          <a:lstStyle/>
          <a:p>
            <a:r>
              <a:rPr lang="en-GB" dirty="0"/>
              <a:t>Any questions?</a:t>
            </a:r>
          </a:p>
          <a:p>
            <a:endParaRPr lang="en-GB" dirty="0"/>
          </a:p>
          <a:p>
            <a:r>
              <a:rPr lang="en-GB" dirty="0"/>
              <a:t>Thanks for listening!</a:t>
            </a:r>
          </a:p>
          <a:p>
            <a:endParaRPr lang="en-GB" dirty="0"/>
          </a:p>
          <a:p>
            <a:r>
              <a:rPr lang="en-GB" dirty="0"/>
              <a:t>See you next week!</a:t>
            </a:r>
          </a:p>
        </p:txBody>
      </p:sp>
    </p:spTree>
    <p:extLst>
      <p:ext uri="{BB962C8B-B14F-4D97-AF65-F5344CB8AC3E}">
        <p14:creationId xmlns:p14="http://schemas.microsoft.com/office/powerpoint/2010/main" val="3197540647"/>
      </p:ext>
    </p:extLst>
  </p:cSld>
  <p:clrMapOvr>
    <a:masterClrMapping/>
  </p:clrMapOvr>
</p:sld>
</file>

<file path=ppt/theme/theme1.xml><?xml version="1.0" encoding="utf-8"?>
<a:theme xmlns:a="http://schemas.openxmlformats.org/drawingml/2006/main" name="BohemianVTI">
  <a:themeElements>
    <a:clrScheme name="AnalogousFromLightSeed_2SEEDS">
      <a:dk1>
        <a:srgbClr val="000000"/>
      </a:dk1>
      <a:lt1>
        <a:srgbClr val="FFFFFF"/>
      </a:lt1>
      <a:dk2>
        <a:srgbClr val="22363D"/>
      </a:dk2>
      <a:lt2>
        <a:srgbClr val="E2E5E8"/>
      </a:lt2>
      <a:accent1>
        <a:srgbClr val="BA9B7F"/>
      </a:accent1>
      <a:accent2>
        <a:srgbClr val="C59793"/>
      </a:accent2>
      <a:accent3>
        <a:srgbClr val="A6A27E"/>
      </a:accent3>
      <a:accent4>
        <a:srgbClr val="76ACA3"/>
      </a:accent4>
      <a:accent5>
        <a:srgbClr val="7BA9B8"/>
      </a:accent5>
      <a:accent6>
        <a:srgbClr val="7F93BA"/>
      </a:accent6>
      <a:hlink>
        <a:srgbClr val="5E85A8"/>
      </a:hlink>
      <a:folHlink>
        <a:srgbClr val="7F7F7F"/>
      </a:folHlink>
    </a:clrScheme>
    <a:fontScheme name="modern love avenir">
      <a:majorFont>
        <a:latin typeface="Modern Love"/>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B5E50611-F7C7-47BC-81A6-BE9493DF8677}" vid="{7A26D0DD-A1A5-444B-B0FB-E7DB9E2D047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0" ma:contentTypeDescription="Create a new document." ma:contentTypeScope="" ma:versionID="f1a80af05e95d20f545fd438bc4c9338">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8da077cf427519560f75a008f2ba8f2c"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DateTaken" minOccurs="0"/>
                <xsd:element ref="ns3:MediaLengthInSeconds" minOccurs="0"/>
                <xsd:element ref="ns3: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AutoTags" ma:index="17" nillable="true" ma:displayName="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7D0A4F43-2D4B-4362-8B4B-279C5E0B25A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FFF627D-26D5-4E29-812F-96707B237C74}">
  <ds:schemaRefs>
    <ds:schemaRef ds:uri="http://schemas.microsoft.com/sharepoint/v3/contenttype/forms"/>
  </ds:schemaRefs>
</ds:datastoreItem>
</file>

<file path=customXml/itemProps3.xml><?xml version="1.0" encoding="utf-8"?>
<ds:datastoreItem xmlns:ds="http://schemas.openxmlformats.org/officeDocument/2006/customXml" ds:itemID="{77A28AFB-D890-4905-9D85-FDB17A17C743}">
  <ds:schemaRefs>
    <ds:schemaRef ds:uri="http://schemas.microsoft.com/office/2006/metadata/properties"/>
    <ds:schemaRef ds:uri="d8e79d84-78fb-44a9-92e9-d04bdd8f0359"/>
    <ds:schemaRef ds:uri="http://schemas.microsoft.com/office/2006/documentManagement/types"/>
    <ds:schemaRef ds:uri="http://schemas.openxmlformats.org/package/2006/metadata/core-properties"/>
    <ds:schemaRef ds:uri="http://schemas.microsoft.com/office/infopath/2007/PartnerControls"/>
    <ds:schemaRef ds:uri="04c7059f-bde8-4ce9-bb0f-e52888740953"/>
    <ds:schemaRef ds:uri="http://purl.org/dc/terms/"/>
    <ds:schemaRef ds:uri="http://www.w3.org/XML/1998/namespace"/>
    <ds:schemaRef ds:uri="http://purl.org/dc/dcmityp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1254</TotalTime>
  <Words>1791</Words>
  <Application>Microsoft Office PowerPoint</Application>
  <PresentationFormat>Widescreen</PresentationFormat>
  <Paragraphs>152</Paragraphs>
  <Slides>28</Slides>
  <Notes>1</Notes>
  <HiddenSlides>0</HiddenSlides>
  <MMClips>1</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28</vt:i4>
      </vt:variant>
    </vt:vector>
  </HeadingPairs>
  <TitlesOfParts>
    <vt:vector size="38" baseType="lpstr">
      <vt:lpstr>Arial</vt:lpstr>
      <vt:lpstr>Avenir Next LT Pro</vt:lpstr>
      <vt:lpstr>Calibri</vt:lpstr>
      <vt:lpstr>Calibri Light</vt:lpstr>
      <vt:lpstr>Gotham</vt:lpstr>
      <vt:lpstr>Modern Love</vt:lpstr>
      <vt:lpstr>Open Sans</vt:lpstr>
      <vt:lpstr>Wingdings</vt:lpstr>
      <vt:lpstr>BohemianVTI</vt:lpstr>
      <vt:lpstr>Office Theme</vt:lpstr>
      <vt:lpstr>Evidence Based Policing</vt:lpstr>
      <vt:lpstr>Recap</vt:lpstr>
      <vt:lpstr>PowerPoint Presentation</vt:lpstr>
      <vt:lpstr>Investigative skills</vt:lpstr>
      <vt:lpstr>Critical thinking </vt:lpstr>
      <vt:lpstr>5WH</vt:lpstr>
      <vt:lpstr>Gathering Evidence</vt:lpstr>
      <vt:lpstr>Evidential evaluation</vt:lpstr>
      <vt:lpstr>Key Concepts </vt:lpstr>
      <vt:lpstr>Lets evaluate:  Body Warn Video</vt:lpstr>
      <vt:lpstr>What is BWV</vt:lpstr>
      <vt:lpstr>Further reading</vt:lpstr>
      <vt:lpstr>What do you know about Body Worn Video Cameras?</vt:lpstr>
      <vt:lpstr>How do we find out “What works best”?</vt:lpstr>
      <vt:lpstr>Example</vt:lpstr>
      <vt:lpstr>Example</vt:lpstr>
      <vt:lpstr>Example</vt:lpstr>
      <vt:lpstr>Example</vt:lpstr>
      <vt:lpstr>Example</vt:lpstr>
      <vt:lpstr>Example</vt:lpstr>
      <vt:lpstr>Example</vt:lpstr>
      <vt:lpstr>Example</vt:lpstr>
      <vt:lpstr>Research on BWV</vt:lpstr>
      <vt:lpstr>Research on BWV</vt:lpstr>
      <vt:lpstr>Exercise 2</vt:lpstr>
      <vt:lpstr>Ethical Policing Principles</vt:lpstr>
      <vt:lpstr>Further Reading</vt:lpstr>
      <vt:lpstr>Week 5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Kelly Andrews</cp:lastModifiedBy>
  <cp:revision>6</cp:revision>
  <dcterms:created xsi:type="dcterms:W3CDTF">2022-02-21T07:55:42Z</dcterms:created>
  <dcterms:modified xsi:type="dcterms:W3CDTF">2024-02-28T10:31:44Z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