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4"/>
  </p:notesMasterIdLst>
  <p:sldIdLst>
    <p:sldId id="263" r:id="rId2"/>
    <p:sldId id="264" r:id="rId3"/>
    <p:sldId id="259" r:id="rId4"/>
    <p:sldId id="281" r:id="rId5"/>
    <p:sldId id="288" r:id="rId6"/>
    <p:sldId id="275" r:id="rId7"/>
    <p:sldId id="280" r:id="rId8"/>
    <p:sldId id="282" r:id="rId9"/>
    <p:sldId id="283" r:id="rId10"/>
    <p:sldId id="265" r:id="rId11"/>
    <p:sldId id="273" r:id="rId12"/>
    <p:sldId id="274" r:id="rId13"/>
    <p:sldId id="266" r:id="rId14"/>
    <p:sldId id="267" r:id="rId15"/>
    <p:sldId id="268" r:id="rId16"/>
    <p:sldId id="269" r:id="rId17"/>
    <p:sldId id="276" r:id="rId18"/>
    <p:sldId id="277" r:id="rId19"/>
    <p:sldId id="278" r:id="rId20"/>
    <p:sldId id="287" r:id="rId21"/>
    <p:sldId id="284" r:id="rId22"/>
    <p:sldId id="285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104" d="100"/>
          <a:sy n="104" d="100"/>
        </p:scale>
        <p:origin x="138" y="2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C0B5917-C25B-4890-AE30-0DA3C6A8C758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0B2E4EB-FC58-485C-9296-1031715D7D86}">
      <dgm:prSet/>
      <dgm:spPr/>
      <dgm:t>
        <a:bodyPr/>
        <a:lstStyle/>
        <a:p>
          <a:r>
            <a:rPr lang="en-US"/>
            <a:t>What is reflection?</a:t>
          </a:r>
        </a:p>
      </dgm:t>
    </dgm:pt>
    <dgm:pt modelId="{66C5CEA0-5B32-4D93-813A-1EB58BB04C94}" type="parTrans" cxnId="{455159FA-4755-4745-AEA2-A513A6AED9CD}">
      <dgm:prSet/>
      <dgm:spPr/>
      <dgm:t>
        <a:bodyPr/>
        <a:lstStyle/>
        <a:p>
          <a:endParaRPr lang="en-US"/>
        </a:p>
      </dgm:t>
    </dgm:pt>
    <dgm:pt modelId="{6223A460-20FF-4404-85E4-E317A3947B02}" type="sibTrans" cxnId="{455159FA-4755-4745-AEA2-A513A6AED9CD}">
      <dgm:prSet/>
      <dgm:spPr/>
      <dgm:t>
        <a:bodyPr/>
        <a:lstStyle/>
        <a:p>
          <a:endParaRPr lang="en-US"/>
        </a:p>
      </dgm:t>
    </dgm:pt>
    <dgm:pt modelId="{69D5BD8F-7888-428A-9299-CCB8DDB511E8}">
      <dgm:prSet/>
      <dgm:spPr/>
      <dgm:t>
        <a:bodyPr/>
        <a:lstStyle/>
        <a:p>
          <a:r>
            <a:rPr lang="en-US"/>
            <a:t>Sources of reflection</a:t>
          </a:r>
        </a:p>
      </dgm:t>
    </dgm:pt>
    <dgm:pt modelId="{DE59B94D-5292-4094-99F1-47209809C2C6}" type="parTrans" cxnId="{09683064-491E-456C-925B-5EDF2BDD5DDC}">
      <dgm:prSet/>
      <dgm:spPr/>
      <dgm:t>
        <a:bodyPr/>
        <a:lstStyle/>
        <a:p>
          <a:endParaRPr lang="en-US"/>
        </a:p>
      </dgm:t>
    </dgm:pt>
    <dgm:pt modelId="{8BD2D88D-6615-4BD0-865E-5D682A23DB3C}" type="sibTrans" cxnId="{09683064-491E-456C-925B-5EDF2BDD5DDC}">
      <dgm:prSet/>
      <dgm:spPr/>
      <dgm:t>
        <a:bodyPr/>
        <a:lstStyle/>
        <a:p>
          <a:endParaRPr lang="en-US"/>
        </a:p>
      </dgm:t>
    </dgm:pt>
    <dgm:pt modelId="{86738E43-5799-4D24-BF8D-5AC194C1F9C5}">
      <dgm:prSet/>
      <dgm:spPr/>
      <dgm:t>
        <a:bodyPr/>
        <a:lstStyle/>
        <a:p>
          <a:r>
            <a:rPr lang="en-US"/>
            <a:t>Skills / attitudes for reflection</a:t>
          </a:r>
        </a:p>
      </dgm:t>
    </dgm:pt>
    <dgm:pt modelId="{8A471B46-5D1C-4BE5-9047-AC4D6801C96D}" type="parTrans" cxnId="{51E04595-7A4A-412C-A64C-4FF52A21C49A}">
      <dgm:prSet/>
      <dgm:spPr/>
      <dgm:t>
        <a:bodyPr/>
        <a:lstStyle/>
        <a:p>
          <a:endParaRPr lang="en-US"/>
        </a:p>
      </dgm:t>
    </dgm:pt>
    <dgm:pt modelId="{FE130D20-173F-456D-B7EA-819B546A5C14}" type="sibTrans" cxnId="{51E04595-7A4A-412C-A64C-4FF52A21C49A}">
      <dgm:prSet/>
      <dgm:spPr/>
      <dgm:t>
        <a:bodyPr/>
        <a:lstStyle/>
        <a:p>
          <a:endParaRPr lang="en-US"/>
        </a:p>
      </dgm:t>
    </dgm:pt>
    <dgm:pt modelId="{245ECC13-3DB0-4DB0-B31E-868A70B100FD}">
      <dgm:prSet/>
      <dgm:spPr/>
      <dgm:t>
        <a:bodyPr/>
        <a:lstStyle/>
        <a:p>
          <a:r>
            <a:rPr lang="en-US"/>
            <a:t>Starting reflective writing</a:t>
          </a:r>
        </a:p>
      </dgm:t>
    </dgm:pt>
    <dgm:pt modelId="{5AC12F5D-CF12-41C6-AE09-E7E8E2A35CA1}" type="parTrans" cxnId="{3D5C7F1B-AB79-4B4D-A908-E83FC38B17AC}">
      <dgm:prSet/>
      <dgm:spPr/>
      <dgm:t>
        <a:bodyPr/>
        <a:lstStyle/>
        <a:p>
          <a:endParaRPr lang="en-US"/>
        </a:p>
      </dgm:t>
    </dgm:pt>
    <dgm:pt modelId="{FDD32871-CFEF-4C3E-B741-A60B891D8EBD}" type="sibTrans" cxnId="{3D5C7F1B-AB79-4B4D-A908-E83FC38B17AC}">
      <dgm:prSet/>
      <dgm:spPr/>
      <dgm:t>
        <a:bodyPr/>
        <a:lstStyle/>
        <a:p>
          <a:endParaRPr lang="en-US"/>
        </a:p>
      </dgm:t>
    </dgm:pt>
    <dgm:pt modelId="{AD1E91F1-013A-47A9-AF6A-B124F13A405F}">
      <dgm:prSet/>
      <dgm:spPr/>
      <dgm:t>
        <a:bodyPr/>
        <a:lstStyle/>
        <a:p>
          <a:r>
            <a:rPr lang="en-US"/>
            <a:t>Frameworks for reflection</a:t>
          </a:r>
        </a:p>
      </dgm:t>
    </dgm:pt>
    <dgm:pt modelId="{960DB0B3-C2E9-4683-A6EA-78824E44C87B}" type="parTrans" cxnId="{FB87DA70-6547-45F5-A9E1-E8934FAC16DC}">
      <dgm:prSet/>
      <dgm:spPr/>
      <dgm:t>
        <a:bodyPr/>
        <a:lstStyle/>
        <a:p>
          <a:endParaRPr lang="en-US"/>
        </a:p>
      </dgm:t>
    </dgm:pt>
    <dgm:pt modelId="{E08D8E26-83D1-4175-8A46-7C25116A722C}" type="sibTrans" cxnId="{FB87DA70-6547-45F5-A9E1-E8934FAC16DC}">
      <dgm:prSet/>
      <dgm:spPr/>
      <dgm:t>
        <a:bodyPr/>
        <a:lstStyle/>
        <a:p>
          <a:endParaRPr lang="en-US"/>
        </a:p>
      </dgm:t>
    </dgm:pt>
    <dgm:pt modelId="{5D9409AC-D21C-4C77-AD81-8344596C8D1D}">
      <dgm:prSet/>
      <dgm:spPr/>
      <dgm:t>
        <a:bodyPr/>
        <a:lstStyle/>
        <a:p>
          <a:r>
            <a:rPr lang="en-US"/>
            <a:t>(Gibb’s reflective cycle and the </a:t>
          </a:r>
        </a:p>
      </dgm:t>
    </dgm:pt>
    <dgm:pt modelId="{76FF0A81-0F90-4662-9C9F-E014122F5BD9}" type="parTrans" cxnId="{241DF830-6E1C-4741-B36C-69CEF6C63CC0}">
      <dgm:prSet/>
      <dgm:spPr/>
      <dgm:t>
        <a:bodyPr/>
        <a:lstStyle/>
        <a:p>
          <a:endParaRPr lang="en-US"/>
        </a:p>
      </dgm:t>
    </dgm:pt>
    <dgm:pt modelId="{65359A00-C60E-4B0A-B666-77D5D89B31CB}" type="sibTrans" cxnId="{241DF830-6E1C-4741-B36C-69CEF6C63CC0}">
      <dgm:prSet/>
      <dgm:spPr/>
      <dgm:t>
        <a:bodyPr/>
        <a:lstStyle/>
        <a:p>
          <a:endParaRPr lang="en-US"/>
        </a:p>
      </dgm:t>
    </dgm:pt>
    <dgm:pt modelId="{F284AA02-D14D-4F98-A7F6-D41E7061897E}">
      <dgm:prSet/>
      <dgm:spPr/>
      <dgm:t>
        <a:bodyPr/>
        <a:lstStyle/>
        <a:p>
          <a:r>
            <a:rPr lang="en-US"/>
            <a:t>‘What?’ model of reflection)</a:t>
          </a:r>
        </a:p>
      </dgm:t>
    </dgm:pt>
    <dgm:pt modelId="{227D75F4-1863-4737-A128-25BD7A1F7655}" type="parTrans" cxnId="{DEB4FDC0-3EE5-4592-B5AD-90702511EEC9}">
      <dgm:prSet/>
      <dgm:spPr/>
      <dgm:t>
        <a:bodyPr/>
        <a:lstStyle/>
        <a:p>
          <a:endParaRPr lang="en-US"/>
        </a:p>
      </dgm:t>
    </dgm:pt>
    <dgm:pt modelId="{360305BC-D503-4887-A92F-00E274A584FF}" type="sibTrans" cxnId="{DEB4FDC0-3EE5-4592-B5AD-90702511EEC9}">
      <dgm:prSet/>
      <dgm:spPr/>
      <dgm:t>
        <a:bodyPr/>
        <a:lstStyle/>
        <a:p>
          <a:endParaRPr lang="en-US"/>
        </a:p>
      </dgm:t>
    </dgm:pt>
    <dgm:pt modelId="{EEB44740-168D-4D95-9264-8AE57BBB9AA7}" type="pres">
      <dgm:prSet presAssocID="{FC0B5917-C25B-4890-AE30-0DA3C6A8C758}" presName="diagram" presStyleCnt="0">
        <dgm:presLayoutVars>
          <dgm:dir/>
          <dgm:resizeHandles val="exact"/>
        </dgm:presLayoutVars>
      </dgm:prSet>
      <dgm:spPr/>
    </dgm:pt>
    <dgm:pt modelId="{FAA90F06-87E9-47E0-92E2-D7DE3B4BBA18}" type="pres">
      <dgm:prSet presAssocID="{B0B2E4EB-FC58-485C-9296-1031715D7D86}" presName="node" presStyleLbl="node1" presStyleIdx="0" presStyleCnt="6">
        <dgm:presLayoutVars>
          <dgm:bulletEnabled val="1"/>
        </dgm:presLayoutVars>
      </dgm:prSet>
      <dgm:spPr/>
    </dgm:pt>
    <dgm:pt modelId="{3C7E2D20-921C-4BFD-9D0A-59CDB052EB76}" type="pres">
      <dgm:prSet presAssocID="{6223A460-20FF-4404-85E4-E317A3947B02}" presName="sibTrans" presStyleCnt="0"/>
      <dgm:spPr/>
    </dgm:pt>
    <dgm:pt modelId="{E61C4DB4-92ED-442A-B7C5-54A95AAAD8DF}" type="pres">
      <dgm:prSet presAssocID="{69D5BD8F-7888-428A-9299-CCB8DDB511E8}" presName="node" presStyleLbl="node1" presStyleIdx="1" presStyleCnt="6">
        <dgm:presLayoutVars>
          <dgm:bulletEnabled val="1"/>
        </dgm:presLayoutVars>
      </dgm:prSet>
      <dgm:spPr/>
    </dgm:pt>
    <dgm:pt modelId="{E317E734-79A2-4050-81BF-D4C0FA46FF56}" type="pres">
      <dgm:prSet presAssocID="{8BD2D88D-6615-4BD0-865E-5D682A23DB3C}" presName="sibTrans" presStyleCnt="0"/>
      <dgm:spPr/>
    </dgm:pt>
    <dgm:pt modelId="{62D51A0E-C01C-4D36-A860-B23F774AE62A}" type="pres">
      <dgm:prSet presAssocID="{86738E43-5799-4D24-BF8D-5AC194C1F9C5}" presName="node" presStyleLbl="node1" presStyleIdx="2" presStyleCnt="6">
        <dgm:presLayoutVars>
          <dgm:bulletEnabled val="1"/>
        </dgm:presLayoutVars>
      </dgm:prSet>
      <dgm:spPr/>
    </dgm:pt>
    <dgm:pt modelId="{D0C27FF7-8C3C-4BE0-B8F1-832AF00ECDB0}" type="pres">
      <dgm:prSet presAssocID="{FE130D20-173F-456D-B7EA-819B546A5C14}" presName="sibTrans" presStyleCnt="0"/>
      <dgm:spPr/>
    </dgm:pt>
    <dgm:pt modelId="{4C33336A-DAD7-4369-A9B2-E901EA221853}" type="pres">
      <dgm:prSet presAssocID="{245ECC13-3DB0-4DB0-B31E-868A70B100FD}" presName="node" presStyleLbl="node1" presStyleIdx="3" presStyleCnt="6">
        <dgm:presLayoutVars>
          <dgm:bulletEnabled val="1"/>
        </dgm:presLayoutVars>
      </dgm:prSet>
      <dgm:spPr/>
    </dgm:pt>
    <dgm:pt modelId="{4428A9D2-1EB7-41AB-9265-3292BCF9BE6A}" type="pres">
      <dgm:prSet presAssocID="{FDD32871-CFEF-4C3E-B741-A60B891D8EBD}" presName="sibTrans" presStyleCnt="0"/>
      <dgm:spPr/>
    </dgm:pt>
    <dgm:pt modelId="{69ADD475-CFD1-4E58-8458-9C9A29D1BB3A}" type="pres">
      <dgm:prSet presAssocID="{AD1E91F1-013A-47A9-AF6A-B124F13A405F}" presName="node" presStyleLbl="node1" presStyleIdx="4" presStyleCnt="6">
        <dgm:presLayoutVars>
          <dgm:bulletEnabled val="1"/>
        </dgm:presLayoutVars>
      </dgm:prSet>
      <dgm:spPr/>
    </dgm:pt>
    <dgm:pt modelId="{77C56C0D-37F2-4830-A77B-5B576435F0C1}" type="pres">
      <dgm:prSet presAssocID="{E08D8E26-83D1-4175-8A46-7C25116A722C}" presName="sibTrans" presStyleCnt="0"/>
      <dgm:spPr/>
    </dgm:pt>
    <dgm:pt modelId="{14A27B43-2AC2-44E9-BFAE-188BE1ABC417}" type="pres">
      <dgm:prSet presAssocID="{F284AA02-D14D-4F98-A7F6-D41E7061897E}" presName="node" presStyleLbl="node1" presStyleIdx="5" presStyleCnt="6">
        <dgm:presLayoutVars>
          <dgm:bulletEnabled val="1"/>
        </dgm:presLayoutVars>
      </dgm:prSet>
      <dgm:spPr/>
    </dgm:pt>
  </dgm:ptLst>
  <dgm:cxnLst>
    <dgm:cxn modelId="{3D5C7F1B-AB79-4B4D-A908-E83FC38B17AC}" srcId="{FC0B5917-C25B-4890-AE30-0DA3C6A8C758}" destId="{245ECC13-3DB0-4DB0-B31E-868A70B100FD}" srcOrd="3" destOrd="0" parTransId="{5AC12F5D-CF12-41C6-AE09-E7E8E2A35CA1}" sibTransId="{FDD32871-CFEF-4C3E-B741-A60B891D8EBD}"/>
    <dgm:cxn modelId="{A173E81B-4FD4-4E1E-B02A-1DB1EFC1E00B}" type="presOf" srcId="{AD1E91F1-013A-47A9-AF6A-B124F13A405F}" destId="{69ADD475-CFD1-4E58-8458-9C9A29D1BB3A}" srcOrd="0" destOrd="0" presId="urn:microsoft.com/office/officeart/2005/8/layout/default"/>
    <dgm:cxn modelId="{241DF830-6E1C-4741-B36C-69CEF6C63CC0}" srcId="{AD1E91F1-013A-47A9-AF6A-B124F13A405F}" destId="{5D9409AC-D21C-4C77-AD81-8344596C8D1D}" srcOrd="0" destOrd="0" parTransId="{76FF0A81-0F90-4662-9C9F-E014122F5BD9}" sibTransId="{65359A00-C60E-4B0A-B666-77D5D89B31CB}"/>
    <dgm:cxn modelId="{AA554F38-CADD-4386-A437-3CDFA72B4C6D}" type="presOf" srcId="{F284AA02-D14D-4F98-A7F6-D41E7061897E}" destId="{14A27B43-2AC2-44E9-BFAE-188BE1ABC417}" srcOrd="0" destOrd="0" presId="urn:microsoft.com/office/officeart/2005/8/layout/default"/>
    <dgm:cxn modelId="{F2A4573F-CDA9-40C3-BDA6-CD919A73D725}" type="presOf" srcId="{5D9409AC-D21C-4C77-AD81-8344596C8D1D}" destId="{69ADD475-CFD1-4E58-8458-9C9A29D1BB3A}" srcOrd="0" destOrd="1" presId="urn:microsoft.com/office/officeart/2005/8/layout/default"/>
    <dgm:cxn modelId="{09683064-491E-456C-925B-5EDF2BDD5DDC}" srcId="{FC0B5917-C25B-4890-AE30-0DA3C6A8C758}" destId="{69D5BD8F-7888-428A-9299-CCB8DDB511E8}" srcOrd="1" destOrd="0" parTransId="{DE59B94D-5292-4094-99F1-47209809C2C6}" sibTransId="{8BD2D88D-6615-4BD0-865E-5D682A23DB3C}"/>
    <dgm:cxn modelId="{A7308064-E332-48E2-9194-B33BD3F17CAD}" type="presOf" srcId="{B0B2E4EB-FC58-485C-9296-1031715D7D86}" destId="{FAA90F06-87E9-47E0-92E2-D7DE3B4BBA18}" srcOrd="0" destOrd="0" presId="urn:microsoft.com/office/officeart/2005/8/layout/default"/>
    <dgm:cxn modelId="{FB87DA70-6547-45F5-A9E1-E8934FAC16DC}" srcId="{FC0B5917-C25B-4890-AE30-0DA3C6A8C758}" destId="{AD1E91F1-013A-47A9-AF6A-B124F13A405F}" srcOrd="4" destOrd="0" parTransId="{960DB0B3-C2E9-4683-A6EA-78824E44C87B}" sibTransId="{E08D8E26-83D1-4175-8A46-7C25116A722C}"/>
    <dgm:cxn modelId="{A9CEA97F-A614-4C21-B1A1-DC781CE21A07}" type="presOf" srcId="{245ECC13-3DB0-4DB0-B31E-868A70B100FD}" destId="{4C33336A-DAD7-4369-A9B2-E901EA221853}" srcOrd="0" destOrd="0" presId="urn:microsoft.com/office/officeart/2005/8/layout/default"/>
    <dgm:cxn modelId="{C2B3C489-6FD8-45C1-9F71-415BC1E93839}" type="presOf" srcId="{69D5BD8F-7888-428A-9299-CCB8DDB511E8}" destId="{E61C4DB4-92ED-442A-B7C5-54A95AAAD8DF}" srcOrd="0" destOrd="0" presId="urn:microsoft.com/office/officeart/2005/8/layout/default"/>
    <dgm:cxn modelId="{DA45878C-7490-4337-A62A-8324AE1EDFC7}" type="presOf" srcId="{FC0B5917-C25B-4890-AE30-0DA3C6A8C758}" destId="{EEB44740-168D-4D95-9264-8AE57BBB9AA7}" srcOrd="0" destOrd="0" presId="urn:microsoft.com/office/officeart/2005/8/layout/default"/>
    <dgm:cxn modelId="{51E04595-7A4A-412C-A64C-4FF52A21C49A}" srcId="{FC0B5917-C25B-4890-AE30-0DA3C6A8C758}" destId="{86738E43-5799-4D24-BF8D-5AC194C1F9C5}" srcOrd="2" destOrd="0" parTransId="{8A471B46-5D1C-4BE5-9047-AC4D6801C96D}" sibTransId="{FE130D20-173F-456D-B7EA-819B546A5C14}"/>
    <dgm:cxn modelId="{DEB4FDC0-3EE5-4592-B5AD-90702511EEC9}" srcId="{FC0B5917-C25B-4890-AE30-0DA3C6A8C758}" destId="{F284AA02-D14D-4F98-A7F6-D41E7061897E}" srcOrd="5" destOrd="0" parTransId="{227D75F4-1863-4737-A128-25BD7A1F7655}" sibTransId="{360305BC-D503-4887-A92F-00E274A584FF}"/>
    <dgm:cxn modelId="{4C960FF9-4D17-4A3A-94E5-88B78E99ADD2}" type="presOf" srcId="{86738E43-5799-4D24-BF8D-5AC194C1F9C5}" destId="{62D51A0E-C01C-4D36-A860-B23F774AE62A}" srcOrd="0" destOrd="0" presId="urn:microsoft.com/office/officeart/2005/8/layout/default"/>
    <dgm:cxn modelId="{455159FA-4755-4745-AEA2-A513A6AED9CD}" srcId="{FC0B5917-C25B-4890-AE30-0DA3C6A8C758}" destId="{B0B2E4EB-FC58-485C-9296-1031715D7D86}" srcOrd="0" destOrd="0" parTransId="{66C5CEA0-5B32-4D93-813A-1EB58BB04C94}" sibTransId="{6223A460-20FF-4404-85E4-E317A3947B02}"/>
    <dgm:cxn modelId="{EF2EB2A6-C155-4622-8E95-98918D699B37}" type="presParOf" srcId="{EEB44740-168D-4D95-9264-8AE57BBB9AA7}" destId="{FAA90F06-87E9-47E0-92E2-D7DE3B4BBA18}" srcOrd="0" destOrd="0" presId="urn:microsoft.com/office/officeart/2005/8/layout/default"/>
    <dgm:cxn modelId="{BA02E972-65C0-41F0-B885-A0A7216303AB}" type="presParOf" srcId="{EEB44740-168D-4D95-9264-8AE57BBB9AA7}" destId="{3C7E2D20-921C-4BFD-9D0A-59CDB052EB76}" srcOrd="1" destOrd="0" presId="urn:microsoft.com/office/officeart/2005/8/layout/default"/>
    <dgm:cxn modelId="{AB95EF3A-2A28-4159-90A3-DB7535A45A11}" type="presParOf" srcId="{EEB44740-168D-4D95-9264-8AE57BBB9AA7}" destId="{E61C4DB4-92ED-442A-B7C5-54A95AAAD8DF}" srcOrd="2" destOrd="0" presId="urn:microsoft.com/office/officeart/2005/8/layout/default"/>
    <dgm:cxn modelId="{A7DE2D27-9478-4E91-B620-8DC3861DF16D}" type="presParOf" srcId="{EEB44740-168D-4D95-9264-8AE57BBB9AA7}" destId="{E317E734-79A2-4050-81BF-D4C0FA46FF56}" srcOrd="3" destOrd="0" presId="urn:microsoft.com/office/officeart/2005/8/layout/default"/>
    <dgm:cxn modelId="{9F76E643-DD6E-4F25-B2B7-F3786C110768}" type="presParOf" srcId="{EEB44740-168D-4D95-9264-8AE57BBB9AA7}" destId="{62D51A0E-C01C-4D36-A860-B23F774AE62A}" srcOrd="4" destOrd="0" presId="urn:microsoft.com/office/officeart/2005/8/layout/default"/>
    <dgm:cxn modelId="{96B4C8F7-4B54-4FB8-9E6C-E7C1A5D57E0A}" type="presParOf" srcId="{EEB44740-168D-4D95-9264-8AE57BBB9AA7}" destId="{D0C27FF7-8C3C-4BE0-B8F1-832AF00ECDB0}" srcOrd="5" destOrd="0" presId="urn:microsoft.com/office/officeart/2005/8/layout/default"/>
    <dgm:cxn modelId="{DA9F90EF-B433-48C5-9DC6-150065DE2D44}" type="presParOf" srcId="{EEB44740-168D-4D95-9264-8AE57BBB9AA7}" destId="{4C33336A-DAD7-4369-A9B2-E901EA221853}" srcOrd="6" destOrd="0" presId="urn:microsoft.com/office/officeart/2005/8/layout/default"/>
    <dgm:cxn modelId="{4B9A7C23-4A73-40AA-B2BE-326C7050A40D}" type="presParOf" srcId="{EEB44740-168D-4D95-9264-8AE57BBB9AA7}" destId="{4428A9D2-1EB7-41AB-9265-3292BCF9BE6A}" srcOrd="7" destOrd="0" presId="urn:microsoft.com/office/officeart/2005/8/layout/default"/>
    <dgm:cxn modelId="{F59F1D01-F0E5-47CC-9AF7-AC4247C78859}" type="presParOf" srcId="{EEB44740-168D-4D95-9264-8AE57BBB9AA7}" destId="{69ADD475-CFD1-4E58-8458-9C9A29D1BB3A}" srcOrd="8" destOrd="0" presId="urn:microsoft.com/office/officeart/2005/8/layout/default"/>
    <dgm:cxn modelId="{C3DF4F45-EC14-4D3A-A671-4F394783E7C2}" type="presParOf" srcId="{EEB44740-168D-4D95-9264-8AE57BBB9AA7}" destId="{77C56C0D-37F2-4830-A77B-5B576435F0C1}" srcOrd="9" destOrd="0" presId="urn:microsoft.com/office/officeart/2005/8/layout/default"/>
    <dgm:cxn modelId="{386F42AE-8DBF-4654-BABA-5EFD30E4A808}" type="presParOf" srcId="{EEB44740-168D-4D95-9264-8AE57BBB9AA7}" destId="{14A27B43-2AC2-44E9-BFAE-188BE1ABC417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EBBB7D8-9FF8-460A-9440-F14F6981B11E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8745EE8-6492-426D-9A4D-678E01FCDEBD}">
      <dgm:prSet/>
      <dgm:spPr/>
      <dgm:t>
        <a:bodyPr/>
        <a:lstStyle/>
        <a:p>
          <a:r>
            <a:rPr lang="en-US"/>
            <a:t>Everyday events</a:t>
          </a:r>
        </a:p>
      </dgm:t>
    </dgm:pt>
    <dgm:pt modelId="{F4FC1A03-5AFF-4D93-BC46-D568DEA3934D}" type="parTrans" cxnId="{BE624D2B-4624-49D5-A6A5-F152F71B26C8}">
      <dgm:prSet/>
      <dgm:spPr/>
      <dgm:t>
        <a:bodyPr/>
        <a:lstStyle/>
        <a:p>
          <a:endParaRPr lang="en-US"/>
        </a:p>
      </dgm:t>
    </dgm:pt>
    <dgm:pt modelId="{A29FA1A2-F52E-4ECD-98E4-097804CF4B34}" type="sibTrans" cxnId="{BE624D2B-4624-49D5-A6A5-F152F71B26C8}">
      <dgm:prSet/>
      <dgm:spPr/>
      <dgm:t>
        <a:bodyPr/>
        <a:lstStyle/>
        <a:p>
          <a:endParaRPr lang="en-US"/>
        </a:p>
      </dgm:t>
    </dgm:pt>
    <dgm:pt modelId="{4FBEEA75-294C-40BE-BF5D-73D14AC30398}">
      <dgm:prSet/>
      <dgm:spPr/>
      <dgm:t>
        <a:bodyPr/>
        <a:lstStyle/>
        <a:p>
          <a:r>
            <a:rPr lang="en-US"/>
            <a:t>Positive experiences</a:t>
          </a:r>
        </a:p>
      </dgm:t>
    </dgm:pt>
    <dgm:pt modelId="{D7EF4BB5-8E61-4906-AFFF-E4226C96329A}" type="parTrans" cxnId="{A85A3516-411B-467C-B583-23099CEB6A86}">
      <dgm:prSet/>
      <dgm:spPr/>
      <dgm:t>
        <a:bodyPr/>
        <a:lstStyle/>
        <a:p>
          <a:endParaRPr lang="en-US"/>
        </a:p>
      </dgm:t>
    </dgm:pt>
    <dgm:pt modelId="{3E16E18A-C262-491B-AD17-7546C31A477C}" type="sibTrans" cxnId="{A85A3516-411B-467C-B583-23099CEB6A86}">
      <dgm:prSet/>
      <dgm:spPr/>
      <dgm:t>
        <a:bodyPr/>
        <a:lstStyle/>
        <a:p>
          <a:endParaRPr lang="en-US"/>
        </a:p>
      </dgm:t>
    </dgm:pt>
    <dgm:pt modelId="{1FCA640F-B442-4B3A-A798-924688EB16E1}">
      <dgm:prSet/>
      <dgm:spPr/>
      <dgm:t>
        <a:bodyPr/>
        <a:lstStyle/>
        <a:p>
          <a:r>
            <a:rPr lang="en-US"/>
            <a:t>Negative experiences</a:t>
          </a:r>
        </a:p>
      </dgm:t>
    </dgm:pt>
    <dgm:pt modelId="{B509C3A2-9AF9-4698-8E9F-C171EB0C8107}" type="parTrans" cxnId="{80E55721-FC9D-4EF3-B767-B2587EFA19CD}">
      <dgm:prSet/>
      <dgm:spPr/>
      <dgm:t>
        <a:bodyPr/>
        <a:lstStyle/>
        <a:p>
          <a:endParaRPr lang="en-US"/>
        </a:p>
      </dgm:t>
    </dgm:pt>
    <dgm:pt modelId="{80B39E36-D2AB-4FC0-9FCC-100670F08BC1}" type="sibTrans" cxnId="{80E55721-FC9D-4EF3-B767-B2587EFA19CD}">
      <dgm:prSet/>
      <dgm:spPr/>
      <dgm:t>
        <a:bodyPr/>
        <a:lstStyle/>
        <a:p>
          <a:endParaRPr lang="en-US"/>
        </a:p>
      </dgm:t>
    </dgm:pt>
    <dgm:pt modelId="{7FA2E845-C3BA-4D4A-87BD-6EF9133B9569}">
      <dgm:prSet/>
      <dgm:spPr/>
      <dgm:t>
        <a:bodyPr/>
        <a:lstStyle/>
        <a:p>
          <a:r>
            <a:rPr lang="en-US"/>
            <a:t>Eventful incidents</a:t>
          </a:r>
        </a:p>
      </dgm:t>
    </dgm:pt>
    <dgm:pt modelId="{617C141D-A750-4FDE-8A45-3B62FC5E9FCC}" type="parTrans" cxnId="{5BB0B1C3-E549-4A2A-B266-3A5E51F3FE1F}">
      <dgm:prSet/>
      <dgm:spPr/>
      <dgm:t>
        <a:bodyPr/>
        <a:lstStyle/>
        <a:p>
          <a:endParaRPr lang="en-US"/>
        </a:p>
      </dgm:t>
    </dgm:pt>
    <dgm:pt modelId="{E3E0B2F7-775B-4122-9CBC-220D6FBD87F6}" type="sibTrans" cxnId="{5BB0B1C3-E549-4A2A-B266-3A5E51F3FE1F}">
      <dgm:prSet/>
      <dgm:spPr/>
      <dgm:t>
        <a:bodyPr/>
        <a:lstStyle/>
        <a:p>
          <a:endParaRPr lang="en-US"/>
        </a:p>
      </dgm:t>
    </dgm:pt>
    <dgm:pt modelId="{52C0FB98-5E13-4BAE-9C06-B8AC9CFD1684}">
      <dgm:prSet/>
      <dgm:spPr/>
      <dgm:t>
        <a:bodyPr/>
        <a:lstStyle/>
        <a:p>
          <a:r>
            <a:rPr lang="en-US"/>
            <a:t>Unusual incidents</a:t>
          </a:r>
        </a:p>
      </dgm:t>
    </dgm:pt>
    <dgm:pt modelId="{F082A463-4662-4A96-AEF6-57F90A35C77A}" type="parTrans" cxnId="{B30E17E7-75DE-460A-8A66-36D529E39A83}">
      <dgm:prSet/>
      <dgm:spPr/>
      <dgm:t>
        <a:bodyPr/>
        <a:lstStyle/>
        <a:p>
          <a:endParaRPr lang="en-US"/>
        </a:p>
      </dgm:t>
    </dgm:pt>
    <dgm:pt modelId="{75C99153-3B6F-49E6-B5B7-6C34E99FEA7D}" type="sibTrans" cxnId="{B30E17E7-75DE-460A-8A66-36D529E39A83}">
      <dgm:prSet/>
      <dgm:spPr/>
      <dgm:t>
        <a:bodyPr/>
        <a:lstStyle/>
        <a:p>
          <a:endParaRPr lang="en-US"/>
        </a:p>
      </dgm:t>
    </dgm:pt>
    <dgm:pt modelId="{02CE8535-E3F7-44E5-A7F8-B0FF33FA0468}">
      <dgm:prSet/>
      <dgm:spPr/>
      <dgm:t>
        <a:bodyPr/>
        <a:lstStyle/>
        <a:p>
          <a:r>
            <a:rPr lang="en-US"/>
            <a:t>Routine activities</a:t>
          </a:r>
        </a:p>
      </dgm:t>
    </dgm:pt>
    <dgm:pt modelId="{07529C93-96FD-4AE7-BA85-5FCED82E7DA5}" type="parTrans" cxnId="{2D0A2F5E-C341-4C56-A906-F09EED2DE64C}">
      <dgm:prSet/>
      <dgm:spPr/>
      <dgm:t>
        <a:bodyPr/>
        <a:lstStyle/>
        <a:p>
          <a:endParaRPr lang="en-US"/>
        </a:p>
      </dgm:t>
    </dgm:pt>
    <dgm:pt modelId="{34A7F46C-694C-4E02-970A-31F8E48D7D1F}" type="sibTrans" cxnId="{2D0A2F5E-C341-4C56-A906-F09EED2DE64C}">
      <dgm:prSet/>
      <dgm:spPr/>
      <dgm:t>
        <a:bodyPr/>
        <a:lstStyle/>
        <a:p>
          <a:endParaRPr lang="en-US"/>
        </a:p>
      </dgm:t>
    </dgm:pt>
    <dgm:pt modelId="{E365FFC8-9EAF-40B4-B24B-C0EE9F4819CE}">
      <dgm:prSet/>
      <dgm:spPr/>
      <dgm:t>
        <a:bodyPr/>
        <a:lstStyle/>
        <a:p>
          <a:r>
            <a:rPr lang="en-US"/>
            <a:t>Important events</a:t>
          </a:r>
        </a:p>
      </dgm:t>
    </dgm:pt>
    <dgm:pt modelId="{E7A0B047-9EE8-4255-9F34-9FAA4F1A2872}" type="parTrans" cxnId="{C401D72A-C2A2-4611-89B6-01EB7D42C365}">
      <dgm:prSet/>
      <dgm:spPr/>
      <dgm:t>
        <a:bodyPr/>
        <a:lstStyle/>
        <a:p>
          <a:endParaRPr lang="en-US"/>
        </a:p>
      </dgm:t>
    </dgm:pt>
    <dgm:pt modelId="{A0F58D47-A44C-4382-8FF1-7FDF99F52198}" type="sibTrans" cxnId="{C401D72A-C2A2-4611-89B6-01EB7D42C365}">
      <dgm:prSet/>
      <dgm:spPr/>
      <dgm:t>
        <a:bodyPr/>
        <a:lstStyle/>
        <a:p>
          <a:endParaRPr lang="en-US"/>
        </a:p>
      </dgm:t>
    </dgm:pt>
    <dgm:pt modelId="{C4D86FD2-67B8-4D0B-B116-69BFC471DCBB}">
      <dgm:prSet/>
      <dgm:spPr/>
      <dgm:t>
        <a:bodyPr/>
        <a:lstStyle/>
        <a:p>
          <a:r>
            <a:rPr lang="en-US"/>
            <a:t>Meaningful events</a:t>
          </a:r>
        </a:p>
      </dgm:t>
    </dgm:pt>
    <dgm:pt modelId="{5E7F63EA-7275-44B7-9EB6-25BB4ADF3AAC}" type="parTrans" cxnId="{2A22A563-FD17-4BA0-ACF8-781233B6A8F8}">
      <dgm:prSet/>
      <dgm:spPr/>
      <dgm:t>
        <a:bodyPr/>
        <a:lstStyle/>
        <a:p>
          <a:endParaRPr lang="en-US"/>
        </a:p>
      </dgm:t>
    </dgm:pt>
    <dgm:pt modelId="{68E70555-01E7-4D83-A195-7D84BCEA540C}" type="sibTrans" cxnId="{2A22A563-FD17-4BA0-ACF8-781233B6A8F8}">
      <dgm:prSet/>
      <dgm:spPr/>
      <dgm:t>
        <a:bodyPr/>
        <a:lstStyle/>
        <a:p>
          <a:endParaRPr lang="en-US"/>
        </a:p>
      </dgm:t>
    </dgm:pt>
    <dgm:pt modelId="{A4AECCAC-A808-4090-AD17-771D5093EA70}" type="pres">
      <dgm:prSet presAssocID="{0EBBB7D8-9FF8-460A-9440-F14F6981B11E}" presName="diagram" presStyleCnt="0">
        <dgm:presLayoutVars>
          <dgm:dir/>
          <dgm:resizeHandles val="exact"/>
        </dgm:presLayoutVars>
      </dgm:prSet>
      <dgm:spPr/>
    </dgm:pt>
    <dgm:pt modelId="{E245A145-8E2E-4E99-ABDC-F26E0A75D478}" type="pres">
      <dgm:prSet presAssocID="{F8745EE8-6492-426D-9A4D-678E01FCDEBD}" presName="node" presStyleLbl="node1" presStyleIdx="0" presStyleCnt="8">
        <dgm:presLayoutVars>
          <dgm:bulletEnabled val="1"/>
        </dgm:presLayoutVars>
      </dgm:prSet>
      <dgm:spPr/>
    </dgm:pt>
    <dgm:pt modelId="{C4AFF5D3-5502-4080-87C9-D7E6E9DDC565}" type="pres">
      <dgm:prSet presAssocID="{A29FA1A2-F52E-4ECD-98E4-097804CF4B34}" presName="sibTrans" presStyleCnt="0"/>
      <dgm:spPr/>
    </dgm:pt>
    <dgm:pt modelId="{17A3F981-760A-41BE-BA43-0FAA30610D1E}" type="pres">
      <dgm:prSet presAssocID="{4FBEEA75-294C-40BE-BF5D-73D14AC30398}" presName="node" presStyleLbl="node1" presStyleIdx="1" presStyleCnt="8">
        <dgm:presLayoutVars>
          <dgm:bulletEnabled val="1"/>
        </dgm:presLayoutVars>
      </dgm:prSet>
      <dgm:spPr/>
    </dgm:pt>
    <dgm:pt modelId="{FDD590AF-6467-49BC-BD79-136E63024483}" type="pres">
      <dgm:prSet presAssocID="{3E16E18A-C262-491B-AD17-7546C31A477C}" presName="sibTrans" presStyleCnt="0"/>
      <dgm:spPr/>
    </dgm:pt>
    <dgm:pt modelId="{AE1BD0A2-846E-47C4-B6A6-C43404116472}" type="pres">
      <dgm:prSet presAssocID="{1FCA640F-B442-4B3A-A798-924688EB16E1}" presName="node" presStyleLbl="node1" presStyleIdx="2" presStyleCnt="8">
        <dgm:presLayoutVars>
          <dgm:bulletEnabled val="1"/>
        </dgm:presLayoutVars>
      </dgm:prSet>
      <dgm:spPr/>
    </dgm:pt>
    <dgm:pt modelId="{9F66CFDC-BACC-4C74-AB16-885E7226A0D0}" type="pres">
      <dgm:prSet presAssocID="{80B39E36-D2AB-4FC0-9FCC-100670F08BC1}" presName="sibTrans" presStyleCnt="0"/>
      <dgm:spPr/>
    </dgm:pt>
    <dgm:pt modelId="{44CAD93B-05E1-44E1-AE01-96FE46E8052C}" type="pres">
      <dgm:prSet presAssocID="{7FA2E845-C3BA-4D4A-87BD-6EF9133B9569}" presName="node" presStyleLbl="node1" presStyleIdx="3" presStyleCnt="8">
        <dgm:presLayoutVars>
          <dgm:bulletEnabled val="1"/>
        </dgm:presLayoutVars>
      </dgm:prSet>
      <dgm:spPr/>
    </dgm:pt>
    <dgm:pt modelId="{11C710D3-162F-4BFA-9E46-1D64751E3373}" type="pres">
      <dgm:prSet presAssocID="{E3E0B2F7-775B-4122-9CBC-220D6FBD87F6}" presName="sibTrans" presStyleCnt="0"/>
      <dgm:spPr/>
    </dgm:pt>
    <dgm:pt modelId="{FCC9AE81-C499-4D35-A33F-8F90D911C1D2}" type="pres">
      <dgm:prSet presAssocID="{52C0FB98-5E13-4BAE-9C06-B8AC9CFD1684}" presName="node" presStyleLbl="node1" presStyleIdx="4" presStyleCnt="8">
        <dgm:presLayoutVars>
          <dgm:bulletEnabled val="1"/>
        </dgm:presLayoutVars>
      </dgm:prSet>
      <dgm:spPr/>
    </dgm:pt>
    <dgm:pt modelId="{6150057E-EAEB-436A-BE78-2E82719A1F7F}" type="pres">
      <dgm:prSet presAssocID="{75C99153-3B6F-49E6-B5B7-6C34E99FEA7D}" presName="sibTrans" presStyleCnt="0"/>
      <dgm:spPr/>
    </dgm:pt>
    <dgm:pt modelId="{76035D73-F4F1-4B87-846E-70C3DE8118F6}" type="pres">
      <dgm:prSet presAssocID="{02CE8535-E3F7-44E5-A7F8-B0FF33FA0468}" presName="node" presStyleLbl="node1" presStyleIdx="5" presStyleCnt="8">
        <dgm:presLayoutVars>
          <dgm:bulletEnabled val="1"/>
        </dgm:presLayoutVars>
      </dgm:prSet>
      <dgm:spPr/>
    </dgm:pt>
    <dgm:pt modelId="{A26890EF-BCDF-480C-98CD-BD92E07B60FD}" type="pres">
      <dgm:prSet presAssocID="{34A7F46C-694C-4E02-970A-31F8E48D7D1F}" presName="sibTrans" presStyleCnt="0"/>
      <dgm:spPr/>
    </dgm:pt>
    <dgm:pt modelId="{AD7EB1B6-9003-4283-93F7-298869A479F3}" type="pres">
      <dgm:prSet presAssocID="{E365FFC8-9EAF-40B4-B24B-C0EE9F4819CE}" presName="node" presStyleLbl="node1" presStyleIdx="6" presStyleCnt="8">
        <dgm:presLayoutVars>
          <dgm:bulletEnabled val="1"/>
        </dgm:presLayoutVars>
      </dgm:prSet>
      <dgm:spPr/>
    </dgm:pt>
    <dgm:pt modelId="{EE17F5BE-C9CA-498B-9D2B-370C1F5D63BC}" type="pres">
      <dgm:prSet presAssocID="{A0F58D47-A44C-4382-8FF1-7FDF99F52198}" presName="sibTrans" presStyleCnt="0"/>
      <dgm:spPr/>
    </dgm:pt>
    <dgm:pt modelId="{ADE232E6-4210-4C10-BBBD-3A8AFE8DADB0}" type="pres">
      <dgm:prSet presAssocID="{C4D86FD2-67B8-4D0B-B116-69BFC471DCBB}" presName="node" presStyleLbl="node1" presStyleIdx="7" presStyleCnt="8">
        <dgm:presLayoutVars>
          <dgm:bulletEnabled val="1"/>
        </dgm:presLayoutVars>
      </dgm:prSet>
      <dgm:spPr/>
    </dgm:pt>
  </dgm:ptLst>
  <dgm:cxnLst>
    <dgm:cxn modelId="{A85A3516-411B-467C-B583-23099CEB6A86}" srcId="{0EBBB7D8-9FF8-460A-9440-F14F6981B11E}" destId="{4FBEEA75-294C-40BE-BF5D-73D14AC30398}" srcOrd="1" destOrd="0" parTransId="{D7EF4BB5-8E61-4906-AFFF-E4226C96329A}" sibTransId="{3E16E18A-C262-491B-AD17-7546C31A477C}"/>
    <dgm:cxn modelId="{FA84F21C-CF23-4436-BE09-385EC6123AC3}" type="presOf" srcId="{02CE8535-E3F7-44E5-A7F8-B0FF33FA0468}" destId="{76035D73-F4F1-4B87-846E-70C3DE8118F6}" srcOrd="0" destOrd="0" presId="urn:microsoft.com/office/officeart/2005/8/layout/default"/>
    <dgm:cxn modelId="{80E55721-FC9D-4EF3-B767-B2587EFA19CD}" srcId="{0EBBB7D8-9FF8-460A-9440-F14F6981B11E}" destId="{1FCA640F-B442-4B3A-A798-924688EB16E1}" srcOrd="2" destOrd="0" parTransId="{B509C3A2-9AF9-4698-8E9F-C171EB0C8107}" sibTransId="{80B39E36-D2AB-4FC0-9FCC-100670F08BC1}"/>
    <dgm:cxn modelId="{BF167821-6AE9-4296-A5EF-C8788C2272A3}" type="presOf" srcId="{0EBBB7D8-9FF8-460A-9440-F14F6981B11E}" destId="{A4AECCAC-A808-4090-AD17-771D5093EA70}" srcOrd="0" destOrd="0" presId="urn:microsoft.com/office/officeart/2005/8/layout/default"/>
    <dgm:cxn modelId="{C401D72A-C2A2-4611-89B6-01EB7D42C365}" srcId="{0EBBB7D8-9FF8-460A-9440-F14F6981B11E}" destId="{E365FFC8-9EAF-40B4-B24B-C0EE9F4819CE}" srcOrd="6" destOrd="0" parTransId="{E7A0B047-9EE8-4255-9F34-9FAA4F1A2872}" sibTransId="{A0F58D47-A44C-4382-8FF1-7FDF99F52198}"/>
    <dgm:cxn modelId="{BE624D2B-4624-49D5-A6A5-F152F71B26C8}" srcId="{0EBBB7D8-9FF8-460A-9440-F14F6981B11E}" destId="{F8745EE8-6492-426D-9A4D-678E01FCDEBD}" srcOrd="0" destOrd="0" parTransId="{F4FC1A03-5AFF-4D93-BC46-D568DEA3934D}" sibTransId="{A29FA1A2-F52E-4ECD-98E4-097804CF4B34}"/>
    <dgm:cxn modelId="{AC97435C-3C2C-44E1-A47D-31D99A0FD0E6}" type="presOf" srcId="{4FBEEA75-294C-40BE-BF5D-73D14AC30398}" destId="{17A3F981-760A-41BE-BA43-0FAA30610D1E}" srcOrd="0" destOrd="0" presId="urn:microsoft.com/office/officeart/2005/8/layout/default"/>
    <dgm:cxn modelId="{E1E3AA5C-FB04-4658-9B56-7C0D9234A760}" type="presOf" srcId="{E365FFC8-9EAF-40B4-B24B-C0EE9F4819CE}" destId="{AD7EB1B6-9003-4283-93F7-298869A479F3}" srcOrd="0" destOrd="0" presId="urn:microsoft.com/office/officeart/2005/8/layout/default"/>
    <dgm:cxn modelId="{2D0A2F5E-C341-4C56-A906-F09EED2DE64C}" srcId="{0EBBB7D8-9FF8-460A-9440-F14F6981B11E}" destId="{02CE8535-E3F7-44E5-A7F8-B0FF33FA0468}" srcOrd="5" destOrd="0" parTransId="{07529C93-96FD-4AE7-BA85-5FCED82E7DA5}" sibTransId="{34A7F46C-694C-4E02-970A-31F8E48D7D1F}"/>
    <dgm:cxn modelId="{A7A3D662-71EB-4373-8C11-1F301098F7C8}" type="presOf" srcId="{52C0FB98-5E13-4BAE-9C06-B8AC9CFD1684}" destId="{FCC9AE81-C499-4D35-A33F-8F90D911C1D2}" srcOrd="0" destOrd="0" presId="urn:microsoft.com/office/officeart/2005/8/layout/default"/>
    <dgm:cxn modelId="{2A22A563-FD17-4BA0-ACF8-781233B6A8F8}" srcId="{0EBBB7D8-9FF8-460A-9440-F14F6981B11E}" destId="{C4D86FD2-67B8-4D0B-B116-69BFC471DCBB}" srcOrd="7" destOrd="0" parTransId="{5E7F63EA-7275-44B7-9EB6-25BB4ADF3AAC}" sibTransId="{68E70555-01E7-4D83-A195-7D84BCEA540C}"/>
    <dgm:cxn modelId="{F0889A6B-00F4-4022-81B5-A55CFD3CEE25}" type="presOf" srcId="{7FA2E845-C3BA-4D4A-87BD-6EF9133B9569}" destId="{44CAD93B-05E1-44E1-AE01-96FE46E8052C}" srcOrd="0" destOrd="0" presId="urn:microsoft.com/office/officeart/2005/8/layout/default"/>
    <dgm:cxn modelId="{AEE26294-19BB-4B97-A211-7BE0B915C6CC}" type="presOf" srcId="{1FCA640F-B442-4B3A-A798-924688EB16E1}" destId="{AE1BD0A2-846E-47C4-B6A6-C43404116472}" srcOrd="0" destOrd="0" presId="urn:microsoft.com/office/officeart/2005/8/layout/default"/>
    <dgm:cxn modelId="{5BB0B1C3-E549-4A2A-B266-3A5E51F3FE1F}" srcId="{0EBBB7D8-9FF8-460A-9440-F14F6981B11E}" destId="{7FA2E845-C3BA-4D4A-87BD-6EF9133B9569}" srcOrd="3" destOrd="0" parTransId="{617C141D-A750-4FDE-8A45-3B62FC5E9FCC}" sibTransId="{E3E0B2F7-775B-4122-9CBC-220D6FBD87F6}"/>
    <dgm:cxn modelId="{B30E17E7-75DE-460A-8A66-36D529E39A83}" srcId="{0EBBB7D8-9FF8-460A-9440-F14F6981B11E}" destId="{52C0FB98-5E13-4BAE-9C06-B8AC9CFD1684}" srcOrd="4" destOrd="0" parTransId="{F082A463-4662-4A96-AEF6-57F90A35C77A}" sibTransId="{75C99153-3B6F-49E6-B5B7-6C34E99FEA7D}"/>
    <dgm:cxn modelId="{0D9416F9-C083-4926-9FEC-1426DDDA75EE}" type="presOf" srcId="{F8745EE8-6492-426D-9A4D-678E01FCDEBD}" destId="{E245A145-8E2E-4E99-ABDC-F26E0A75D478}" srcOrd="0" destOrd="0" presId="urn:microsoft.com/office/officeart/2005/8/layout/default"/>
    <dgm:cxn modelId="{B03724FC-A01B-43B9-9660-BB4A88D6E1EA}" type="presOf" srcId="{C4D86FD2-67B8-4D0B-B116-69BFC471DCBB}" destId="{ADE232E6-4210-4C10-BBBD-3A8AFE8DADB0}" srcOrd="0" destOrd="0" presId="urn:microsoft.com/office/officeart/2005/8/layout/default"/>
    <dgm:cxn modelId="{F7BBF50B-AFD2-4C30-9CC7-15C730687AED}" type="presParOf" srcId="{A4AECCAC-A808-4090-AD17-771D5093EA70}" destId="{E245A145-8E2E-4E99-ABDC-F26E0A75D478}" srcOrd="0" destOrd="0" presId="urn:microsoft.com/office/officeart/2005/8/layout/default"/>
    <dgm:cxn modelId="{F67B9366-CADE-41C0-90EC-C1F26F258399}" type="presParOf" srcId="{A4AECCAC-A808-4090-AD17-771D5093EA70}" destId="{C4AFF5D3-5502-4080-87C9-D7E6E9DDC565}" srcOrd="1" destOrd="0" presId="urn:microsoft.com/office/officeart/2005/8/layout/default"/>
    <dgm:cxn modelId="{1F6F9F5B-B251-446E-9216-7B0AE218EB1C}" type="presParOf" srcId="{A4AECCAC-A808-4090-AD17-771D5093EA70}" destId="{17A3F981-760A-41BE-BA43-0FAA30610D1E}" srcOrd="2" destOrd="0" presId="urn:microsoft.com/office/officeart/2005/8/layout/default"/>
    <dgm:cxn modelId="{27B98251-9F15-462A-ADEF-DB5970C4B682}" type="presParOf" srcId="{A4AECCAC-A808-4090-AD17-771D5093EA70}" destId="{FDD590AF-6467-49BC-BD79-136E63024483}" srcOrd="3" destOrd="0" presId="urn:microsoft.com/office/officeart/2005/8/layout/default"/>
    <dgm:cxn modelId="{EB14344D-A674-43E6-B977-1251042D3889}" type="presParOf" srcId="{A4AECCAC-A808-4090-AD17-771D5093EA70}" destId="{AE1BD0A2-846E-47C4-B6A6-C43404116472}" srcOrd="4" destOrd="0" presId="urn:microsoft.com/office/officeart/2005/8/layout/default"/>
    <dgm:cxn modelId="{87C6F398-CBC9-4B19-BAA6-3769A5140259}" type="presParOf" srcId="{A4AECCAC-A808-4090-AD17-771D5093EA70}" destId="{9F66CFDC-BACC-4C74-AB16-885E7226A0D0}" srcOrd="5" destOrd="0" presId="urn:microsoft.com/office/officeart/2005/8/layout/default"/>
    <dgm:cxn modelId="{03CFE288-5E91-489E-9D71-CC7607E0A0A0}" type="presParOf" srcId="{A4AECCAC-A808-4090-AD17-771D5093EA70}" destId="{44CAD93B-05E1-44E1-AE01-96FE46E8052C}" srcOrd="6" destOrd="0" presId="urn:microsoft.com/office/officeart/2005/8/layout/default"/>
    <dgm:cxn modelId="{BE1FA9F0-C8A5-4FA4-BE2B-961EC5D7437E}" type="presParOf" srcId="{A4AECCAC-A808-4090-AD17-771D5093EA70}" destId="{11C710D3-162F-4BFA-9E46-1D64751E3373}" srcOrd="7" destOrd="0" presId="urn:microsoft.com/office/officeart/2005/8/layout/default"/>
    <dgm:cxn modelId="{7D58AFDE-9C52-42EA-9E41-E9A08C1F7281}" type="presParOf" srcId="{A4AECCAC-A808-4090-AD17-771D5093EA70}" destId="{FCC9AE81-C499-4D35-A33F-8F90D911C1D2}" srcOrd="8" destOrd="0" presId="urn:microsoft.com/office/officeart/2005/8/layout/default"/>
    <dgm:cxn modelId="{AB279374-4F07-4671-BAE8-477C14C49329}" type="presParOf" srcId="{A4AECCAC-A808-4090-AD17-771D5093EA70}" destId="{6150057E-EAEB-436A-BE78-2E82719A1F7F}" srcOrd="9" destOrd="0" presId="urn:microsoft.com/office/officeart/2005/8/layout/default"/>
    <dgm:cxn modelId="{5D29689D-A37F-4E33-B5C9-BDEC2DE28E1D}" type="presParOf" srcId="{A4AECCAC-A808-4090-AD17-771D5093EA70}" destId="{76035D73-F4F1-4B87-846E-70C3DE8118F6}" srcOrd="10" destOrd="0" presId="urn:microsoft.com/office/officeart/2005/8/layout/default"/>
    <dgm:cxn modelId="{951DBAC1-6F75-4918-A55F-C8DF8BD29DCE}" type="presParOf" srcId="{A4AECCAC-A808-4090-AD17-771D5093EA70}" destId="{A26890EF-BCDF-480C-98CD-BD92E07B60FD}" srcOrd="11" destOrd="0" presId="urn:microsoft.com/office/officeart/2005/8/layout/default"/>
    <dgm:cxn modelId="{20708BEE-63C6-4C48-9FAF-335568485B42}" type="presParOf" srcId="{A4AECCAC-A808-4090-AD17-771D5093EA70}" destId="{AD7EB1B6-9003-4283-93F7-298869A479F3}" srcOrd="12" destOrd="0" presId="urn:microsoft.com/office/officeart/2005/8/layout/default"/>
    <dgm:cxn modelId="{C4791EEE-A5B5-4A55-B2CA-0A326AFD01CD}" type="presParOf" srcId="{A4AECCAC-A808-4090-AD17-771D5093EA70}" destId="{EE17F5BE-C9CA-498B-9D2B-370C1F5D63BC}" srcOrd="13" destOrd="0" presId="urn:microsoft.com/office/officeart/2005/8/layout/default"/>
    <dgm:cxn modelId="{B2CAF1B8-C758-4CBB-AB33-DD458B96BB7E}" type="presParOf" srcId="{A4AECCAC-A808-4090-AD17-771D5093EA70}" destId="{ADE232E6-4210-4C10-BBBD-3A8AFE8DADB0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04EE6C0-E0BE-45DD-86BF-9C42EAA215B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FA0FFB86-64BE-45F5-95BC-3FC65017E456}">
      <dgm:prSet/>
      <dgm:spPr/>
      <dgm:t>
        <a:bodyPr/>
        <a:lstStyle/>
        <a:p>
          <a:r>
            <a:rPr lang="en-US"/>
            <a:t>Discuss in your pairs the experience of putting pen to paper - transferring your thoughts into writing</a:t>
          </a:r>
        </a:p>
      </dgm:t>
    </dgm:pt>
    <dgm:pt modelId="{0FE7A987-3BFA-4AC8-8FFA-8E47B8080E50}" type="parTrans" cxnId="{D7861716-9F6C-4929-9AC6-60B95CF86ADB}">
      <dgm:prSet/>
      <dgm:spPr/>
      <dgm:t>
        <a:bodyPr/>
        <a:lstStyle/>
        <a:p>
          <a:endParaRPr lang="en-US"/>
        </a:p>
      </dgm:t>
    </dgm:pt>
    <dgm:pt modelId="{628DE868-16F0-4D48-94EB-2AB256A33197}" type="sibTrans" cxnId="{D7861716-9F6C-4929-9AC6-60B95CF86ADB}">
      <dgm:prSet/>
      <dgm:spPr/>
      <dgm:t>
        <a:bodyPr/>
        <a:lstStyle/>
        <a:p>
          <a:endParaRPr lang="en-US"/>
        </a:p>
      </dgm:t>
    </dgm:pt>
    <dgm:pt modelId="{3C8D0916-0B6E-494C-8892-A9B8B88C1C9F}">
      <dgm:prSet/>
      <dgm:spPr/>
      <dgm:t>
        <a:bodyPr/>
        <a:lstStyle/>
        <a:p>
          <a:r>
            <a:rPr lang="en-US"/>
            <a:t>How  easy was it?</a:t>
          </a:r>
        </a:p>
      </dgm:t>
    </dgm:pt>
    <dgm:pt modelId="{6E7CED64-468B-46B0-89E7-671C8B2082EB}" type="parTrans" cxnId="{6D23BD5A-0B0B-408A-A7C0-2972F83FB8BD}">
      <dgm:prSet/>
      <dgm:spPr/>
      <dgm:t>
        <a:bodyPr/>
        <a:lstStyle/>
        <a:p>
          <a:endParaRPr lang="en-US"/>
        </a:p>
      </dgm:t>
    </dgm:pt>
    <dgm:pt modelId="{CE9C57E8-D5AB-456F-B9F9-921C0CF9225F}" type="sibTrans" cxnId="{6D23BD5A-0B0B-408A-A7C0-2972F83FB8BD}">
      <dgm:prSet/>
      <dgm:spPr/>
      <dgm:t>
        <a:bodyPr/>
        <a:lstStyle/>
        <a:p>
          <a:endParaRPr lang="en-US"/>
        </a:p>
      </dgm:t>
    </dgm:pt>
    <dgm:pt modelId="{5BCF2C8A-E43E-4667-88FD-8E112B6699C7}">
      <dgm:prSet/>
      <dgm:spPr/>
      <dgm:t>
        <a:bodyPr/>
        <a:lstStyle/>
        <a:p>
          <a:r>
            <a:rPr lang="en-US"/>
            <a:t>Did it change your views in any way?</a:t>
          </a:r>
        </a:p>
      </dgm:t>
    </dgm:pt>
    <dgm:pt modelId="{7610ADAD-8C09-4F15-8BB2-2EB04D302D85}" type="parTrans" cxnId="{42B46BC6-7A3E-4D22-B715-C69130A2806D}">
      <dgm:prSet/>
      <dgm:spPr/>
      <dgm:t>
        <a:bodyPr/>
        <a:lstStyle/>
        <a:p>
          <a:endParaRPr lang="en-US"/>
        </a:p>
      </dgm:t>
    </dgm:pt>
    <dgm:pt modelId="{BAF02141-7A5D-45A0-8A14-CB9176115D54}" type="sibTrans" cxnId="{42B46BC6-7A3E-4D22-B715-C69130A2806D}">
      <dgm:prSet/>
      <dgm:spPr/>
      <dgm:t>
        <a:bodyPr/>
        <a:lstStyle/>
        <a:p>
          <a:endParaRPr lang="en-US"/>
        </a:p>
      </dgm:t>
    </dgm:pt>
    <dgm:pt modelId="{5BE52AC2-C27C-4C80-B450-77B91E5FC1AF}">
      <dgm:prSet/>
      <dgm:spPr/>
      <dgm:t>
        <a:bodyPr/>
        <a:lstStyle/>
        <a:p>
          <a:r>
            <a:rPr lang="en-US"/>
            <a:t>What is it like to see your thoughts written down?</a:t>
          </a:r>
        </a:p>
      </dgm:t>
    </dgm:pt>
    <dgm:pt modelId="{34D0B781-277E-4FCC-AB79-5925120AABF4}" type="parTrans" cxnId="{C13195C0-BF86-4907-B2E4-DA585759691F}">
      <dgm:prSet/>
      <dgm:spPr/>
      <dgm:t>
        <a:bodyPr/>
        <a:lstStyle/>
        <a:p>
          <a:endParaRPr lang="en-US"/>
        </a:p>
      </dgm:t>
    </dgm:pt>
    <dgm:pt modelId="{02FB5E28-9824-46ED-8DF0-7D03143734FE}" type="sibTrans" cxnId="{C13195C0-BF86-4907-B2E4-DA585759691F}">
      <dgm:prSet/>
      <dgm:spPr/>
      <dgm:t>
        <a:bodyPr/>
        <a:lstStyle/>
        <a:p>
          <a:endParaRPr lang="en-US"/>
        </a:p>
      </dgm:t>
    </dgm:pt>
    <dgm:pt modelId="{A28D1374-23D7-473F-8508-A8300FF561AD}" type="pres">
      <dgm:prSet presAssocID="{104EE6C0-E0BE-45DD-86BF-9C42EAA215BF}" presName="root" presStyleCnt="0">
        <dgm:presLayoutVars>
          <dgm:dir/>
          <dgm:resizeHandles val="exact"/>
        </dgm:presLayoutVars>
      </dgm:prSet>
      <dgm:spPr/>
    </dgm:pt>
    <dgm:pt modelId="{29BAE866-BC5C-469B-A93E-675FD48E5E37}" type="pres">
      <dgm:prSet presAssocID="{FA0FFB86-64BE-45F5-95BC-3FC65017E456}" presName="compNode" presStyleCnt="0"/>
      <dgm:spPr/>
    </dgm:pt>
    <dgm:pt modelId="{35367107-B4F0-42DF-B084-9218C3DE4E41}" type="pres">
      <dgm:prSet presAssocID="{FA0FFB86-64BE-45F5-95BC-3FC65017E456}" presName="bgRect" presStyleLbl="bgShp" presStyleIdx="0" presStyleCnt="4"/>
      <dgm:spPr/>
    </dgm:pt>
    <dgm:pt modelId="{8DB320ED-A6AF-459D-B2DB-C7B9DCF0B115}" type="pres">
      <dgm:prSet presAssocID="{FA0FFB86-64BE-45F5-95BC-3FC65017E456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A3F9EC7B-5150-46A9-B5BE-CCF9B0548DE5}" type="pres">
      <dgm:prSet presAssocID="{FA0FFB86-64BE-45F5-95BC-3FC65017E456}" presName="spaceRect" presStyleCnt="0"/>
      <dgm:spPr/>
    </dgm:pt>
    <dgm:pt modelId="{7D8FB2C0-88D2-4254-AA1B-0E49761B7C44}" type="pres">
      <dgm:prSet presAssocID="{FA0FFB86-64BE-45F5-95BC-3FC65017E456}" presName="parTx" presStyleLbl="revTx" presStyleIdx="0" presStyleCnt="4">
        <dgm:presLayoutVars>
          <dgm:chMax val="0"/>
          <dgm:chPref val="0"/>
        </dgm:presLayoutVars>
      </dgm:prSet>
      <dgm:spPr/>
    </dgm:pt>
    <dgm:pt modelId="{E0CF6F31-5F69-4390-82B9-7FCADE59D696}" type="pres">
      <dgm:prSet presAssocID="{628DE868-16F0-4D48-94EB-2AB256A33197}" presName="sibTrans" presStyleCnt="0"/>
      <dgm:spPr/>
    </dgm:pt>
    <dgm:pt modelId="{314775F3-B2BD-4AD6-8457-057645509D5D}" type="pres">
      <dgm:prSet presAssocID="{3C8D0916-0B6E-494C-8892-A9B8B88C1C9F}" presName="compNode" presStyleCnt="0"/>
      <dgm:spPr/>
    </dgm:pt>
    <dgm:pt modelId="{6C4F0B7B-C035-41A6-B149-D269AAA3B104}" type="pres">
      <dgm:prSet presAssocID="{3C8D0916-0B6E-494C-8892-A9B8B88C1C9F}" presName="bgRect" presStyleLbl="bgShp" presStyleIdx="1" presStyleCnt="4"/>
      <dgm:spPr/>
    </dgm:pt>
    <dgm:pt modelId="{2688A6BA-AC72-4F44-A048-8802560FDD90}" type="pres">
      <dgm:prSet presAssocID="{3C8D0916-0B6E-494C-8892-A9B8B88C1C9F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jector screen"/>
        </a:ext>
      </dgm:extLst>
    </dgm:pt>
    <dgm:pt modelId="{B5E878EA-8834-44BF-BD67-29597DE2C3FB}" type="pres">
      <dgm:prSet presAssocID="{3C8D0916-0B6E-494C-8892-A9B8B88C1C9F}" presName="spaceRect" presStyleCnt="0"/>
      <dgm:spPr/>
    </dgm:pt>
    <dgm:pt modelId="{CCE86DA5-41DF-40E0-9944-30B3FC8181F3}" type="pres">
      <dgm:prSet presAssocID="{3C8D0916-0B6E-494C-8892-A9B8B88C1C9F}" presName="parTx" presStyleLbl="revTx" presStyleIdx="1" presStyleCnt="4">
        <dgm:presLayoutVars>
          <dgm:chMax val="0"/>
          <dgm:chPref val="0"/>
        </dgm:presLayoutVars>
      </dgm:prSet>
      <dgm:spPr/>
    </dgm:pt>
    <dgm:pt modelId="{FA095E77-B32A-4E79-9C97-43DBD1F50755}" type="pres">
      <dgm:prSet presAssocID="{CE9C57E8-D5AB-456F-B9F9-921C0CF9225F}" presName="sibTrans" presStyleCnt="0"/>
      <dgm:spPr/>
    </dgm:pt>
    <dgm:pt modelId="{C1AE3F72-6AC3-4A2D-91C4-4F06ACCACAD8}" type="pres">
      <dgm:prSet presAssocID="{5BCF2C8A-E43E-4667-88FD-8E112B6699C7}" presName="compNode" presStyleCnt="0"/>
      <dgm:spPr/>
    </dgm:pt>
    <dgm:pt modelId="{7BAA1F64-B90A-4471-8876-EC8525C35335}" type="pres">
      <dgm:prSet presAssocID="{5BCF2C8A-E43E-4667-88FD-8E112B6699C7}" presName="bgRect" presStyleLbl="bgShp" presStyleIdx="2" presStyleCnt="4"/>
      <dgm:spPr/>
    </dgm:pt>
    <dgm:pt modelId="{8B5FDAC7-22A3-4FEF-937F-505CF50111A2}" type="pres">
      <dgm:prSet presAssocID="{5BCF2C8A-E43E-4667-88FD-8E112B6699C7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 Bulb and Gear"/>
        </a:ext>
      </dgm:extLst>
    </dgm:pt>
    <dgm:pt modelId="{3AFA2269-9593-4D39-A801-8D21833DF96C}" type="pres">
      <dgm:prSet presAssocID="{5BCF2C8A-E43E-4667-88FD-8E112B6699C7}" presName="spaceRect" presStyleCnt="0"/>
      <dgm:spPr/>
    </dgm:pt>
    <dgm:pt modelId="{B46D43DE-9D67-4458-8F98-E327D7DB9D0F}" type="pres">
      <dgm:prSet presAssocID="{5BCF2C8A-E43E-4667-88FD-8E112B6699C7}" presName="parTx" presStyleLbl="revTx" presStyleIdx="2" presStyleCnt="4">
        <dgm:presLayoutVars>
          <dgm:chMax val="0"/>
          <dgm:chPref val="0"/>
        </dgm:presLayoutVars>
      </dgm:prSet>
      <dgm:spPr/>
    </dgm:pt>
    <dgm:pt modelId="{BF996BB0-81AB-4665-A6A9-9A869490A191}" type="pres">
      <dgm:prSet presAssocID="{BAF02141-7A5D-45A0-8A14-CB9176115D54}" presName="sibTrans" presStyleCnt="0"/>
      <dgm:spPr/>
    </dgm:pt>
    <dgm:pt modelId="{B94783C1-993C-4ED2-AAFA-5A8521BA9DC3}" type="pres">
      <dgm:prSet presAssocID="{5BE52AC2-C27C-4C80-B450-77B91E5FC1AF}" presName="compNode" presStyleCnt="0"/>
      <dgm:spPr/>
    </dgm:pt>
    <dgm:pt modelId="{7427DC26-3BDA-4313-A4A8-CBF616E96108}" type="pres">
      <dgm:prSet presAssocID="{5BE52AC2-C27C-4C80-B450-77B91E5FC1AF}" presName="bgRect" presStyleLbl="bgShp" presStyleIdx="3" presStyleCnt="4"/>
      <dgm:spPr/>
    </dgm:pt>
    <dgm:pt modelId="{268DDE44-2659-4B35-B3B5-16ACACABAB6A}" type="pres">
      <dgm:prSet presAssocID="{5BE52AC2-C27C-4C80-B450-77B91E5FC1AF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ought bubble"/>
        </a:ext>
      </dgm:extLst>
    </dgm:pt>
    <dgm:pt modelId="{68381177-7803-4E5A-8E87-1308D9380791}" type="pres">
      <dgm:prSet presAssocID="{5BE52AC2-C27C-4C80-B450-77B91E5FC1AF}" presName="spaceRect" presStyleCnt="0"/>
      <dgm:spPr/>
    </dgm:pt>
    <dgm:pt modelId="{062916F6-A769-446E-8A7B-139A8C3A46BF}" type="pres">
      <dgm:prSet presAssocID="{5BE52AC2-C27C-4C80-B450-77B91E5FC1AF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D7861716-9F6C-4929-9AC6-60B95CF86ADB}" srcId="{104EE6C0-E0BE-45DD-86BF-9C42EAA215BF}" destId="{FA0FFB86-64BE-45F5-95BC-3FC65017E456}" srcOrd="0" destOrd="0" parTransId="{0FE7A987-3BFA-4AC8-8FFA-8E47B8080E50}" sibTransId="{628DE868-16F0-4D48-94EB-2AB256A33197}"/>
    <dgm:cxn modelId="{99E4A96C-12B5-4573-BD71-9C55F145E633}" type="presOf" srcId="{FA0FFB86-64BE-45F5-95BC-3FC65017E456}" destId="{7D8FB2C0-88D2-4254-AA1B-0E49761B7C44}" srcOrd="0" destOrd="0" presId="urn:microsoft.com/office/officeart/2018/2/layout/IconVerticalSolidList"/>
    <dgm:cxn modelId="{6D23BD5A-0B0B-408A-A7C0-2972F83FB8BD}" srcId="{104EE6C0-E0BE-45DD-86BF-9C42EAA215BF}" destId="{3C8D0916-0B6E-494C-8892-A9B8B88C1C9F}" srcOrd="1" destOrd="0" parTransId="{6E7CED64-468B-46B0-89E7-671C8B2082EB}" sibTransId="{CE9C57E8-D5AB-456F-B9F9-921C0CF9225F}"/>
    <dgm:cxn modelId="{AB1858A5-E61B-4162-9848-50D746924F0A}" type="presOf" srcId="{104EE6C0-E0BE-45DD-86BF-9C42EAA215BF}" destId="{A28D1374-23D7-473F-8508-A8300FF561AD}" srcOrd="0" destOrd="0" presId="urn:microsoft.com/office/officeart/2018/2/layout/IconVerticalSolidList"/>
    <dgm:cxn modelId="{9D1A81BA-79BE-494A-8C22-A70927FDD3C2}" type="presOf" srcId="{5BE52AC2-C27C-4C80-B450-77B91E5FC1AF}" destId="{062916F6-A769-446E-8A7B-139A8C3A46BF}" srcOrd="0" destOrd="0" presId="urn:microsoft.com/office/officeart/2018/2/layout/IconVerticalSolidList"/>
    <dgm:cxn modelId="{7AA900C0-0990-4BE3-8FC7-2EF2425873E9}" type="presOf" srcId="{5BCF2C8A-E43E-4667-88FD-8E112B6699C7}" destId="{B46D43DE-9D67-4458-8F98-E327D7DB9D0F}" srcOrd="0" destOrd="0" presId="urn:microsoft.com/office/officeart/2018/2/layout/IconVerticalSolidList"/>
    <dgm:cxn modelId="{C13195C0-BF86-4907-B2E4-DA585759691F}" srcId="{104EE6C0-E0BE-45DD-86BF-9C42EAA215BF}" destId="{5BE52AC2-C27C-4C80-B450-77B91E5FC1AF}" srcOrd="3" destOrd="0" parTransId="{34D0B781-277E-4FCC-AB79-5925120AABF4}" sibTransId="{02FB5E28-9824-46ED-8DF0-7D03143734FE}"/>
    <dgm:cxn modelId="{2B7C12C2-42CF-4968-868D-6FA3E8B8AC9C}" type="presOf" srcId="{3C8D0916-0B6E-494C-8892-A9B8B88C1C9F}" destId="{CCE86DA5-41DF-40E0-9944-30B3FC8181F3}" srcOrd="0" destOrd="0" presId="urn:microsoft.com/office/officeart/2018/2/layout/IconVerticalSolidList"/>
    <dgm:cxn modelId="{42B46BC6-7A3E-4D22-B715-C69130A2806D}" srcId="{104EE6C0-E0BE-45DD-86BF-9C42EAA215BF}" destId="{5BCF2C8A-E43E-4667-88FD-8E112B6699C7}" srcOrd="2" destOrd="0" parTransId="{7610ADAD-8C09-4F15-8BB2-2EB04D302D85}" sibTransId="{BAF02141-7A5D-45A0-8A14-CB9176115D54}"/>
    <dgm:cxn modelId="{413D7823-E093-433C-AA30-41F73CA35C6B}" type="presParOf" srcId="{A28D1374-23D7-473F-8508-A8300FF561AD}" destId="{29BAE866-BC5C-469B-A93E-675FD48E5E37}" srcOrd="0" destOrd="0" presId="urn:microsoft.com/office/officeart/2018/2/layout/IconVerticalSolidList"/>
    <dgm:cxn modelId="{8522BAB5-922F-4FDC-81FD-B9E3A6686ADE}" type="presParOf" srcId="{29BAE866-BC5C-469B-A93E-675FD48E5E37}" destId="{35367107-B4F0-42DF-B084-9218C3DE4E41}" srcOrd="0" destOrd="0" presId="urn:microsoft.com/office/officeart/2018/2/layout/IconVerticalSolidList"/>
    <dgm:cxn modelId="{28E82860-B066-44BE-B1EF-D22A0D1BD0CB}" type="presParOf" srcId="{29BAE866-BC5C-469B-A93E-675FD48E5E37}" destId="{8DB320ED-A6AF-459D-B2DB-C7B9DCF0B115}" srcOrd="1" destOrd="0" presId="urn:microsoft.com/office/officeart/2018/2/layout/IconVerticalSolidList"/>
    <dgm:cxn modelId="{63F4DE44-BD00-43D4-86DB-6AA97305DA87}" type="presParOf" srcId="{29BAE866-BC5C-469B-A93E-675FD48E5E37}" destId="{A3F9EC7B-5150-46A9-B5BE-CCF9B0548DE5}" srcOrd="2" destOrd="0" presId="urn:microsoft.com/office/officeart/2018/2/layout/IconVerticalSolidList"/>
    <dgm:cxn modelId="{20FA53C6-575A-4C11-A1F4-6CF520B01DD3}" type="presParOf" srcId="{29BAE866-BC5C-469B-A93E-675FD48E5E37}" destId="{7D8FB2C0-88D2-4254-AA1B-0E49761B7C44}" srcOrd="3" destOrd="0" presId="urn:microsoft.com/office/officeart/2018/2/layout/IconVerticalSolidList"/>
    <dgm:cxn modelId="{AB1E78F8-ED25-4B0F-B7AA-20BD93AE383F}" type="presParOf" srcId="{A28D1374-23D7-473F-8508-A8300FF561AD}" destId="{E0CF6F31-5F69-4390-82B9-7FCADE59D696}" srcOrd="1" destOrd="0" presId="urn:microsoft.com/office/officeart/2018/2/layout/IconVerticalSolidList"/>
    <dgm:cxn modelId="{2529B8DF-3998-49EA-A643-022AD41BC459}" type="presParOf" srcId="{A28D1374-23D7-473F-8508-A8300FF561AD}" destId="{314775F3-B2BD-4AD6-8457-057645509D5D}" srcOrd="2" destOrd="0" presId="urn:microsoft.com/office/officeart/2018/2/layout/IconVerticalSolidList"/>
    <dgm:cxn modelId="{88563588-D220-412F-ACC0-6D86BC020537}" type="presParOf" srcId="{314775F3-B2BD-4AD6-8457-057645509D5D}" destId="{6C4F0B7B-C035-41A6-B149-D269AAA3B104}" srcOrd="0" destOrd="0" presId="urn:microsoft.com/office/officeart/2018/2/layout/IconVerticalSolidList"/>
    <dgm:cxn modelId="{41E38896-C7DD-4F2F-8D77-CC3C41C85B08}" type="presParOf" srcId="{314775F3-B2BD-4AD6-8457-057645509D5D}" destId="{2688A6BA-AC72-4F44-A048-8802560FDD90}" srcOrd="1" destOrd="0" presId="urn:microsoft.com/office/officeart/2018/2/layout/IconVerticalSolidList"/>
    <dgm:cxn modelId="{61CA0DEA-8A92-49D9-A3C1-D77CEF4AC95D}" type="presParOf" srcId="{314775F3-B2BD-4AD6-8457-057645509D5D}" destId="{B5E878EA-8834-44BF-BD67-29597DE2C3FB}" srcOrd="2" destOrd="0" presId="urn:microsoft.com/office/officeart/2018/2/layout/IconVerticalSolidList"/>
    <dgm:cxn modelId="{F1701D41-BE5A-4B00-ADCE-58870B6DA4E5}" type="presParOf" srcId="{314775F3-B2BD-4AD6-8457-057645509D5D}" destId="{CCE86DA5-41DF-40E0-9944-30B3FC8181F3}" srcOrd="3" destOrd="0" presId="urn:microsoft.com/office/officeart/2018/2/layout/IconVerticalSolidList"/>
    <dgm:cxn modelId="{7A144D96-7796-4B7A-898E-8EB5F691F782}" type="presParOf" srcId="{A28D1374-23D7-473F-8508-A8300FF561AD}" destId="{FA095E77-B32A-4E79-9C97-43DBD1F50755}" srcOrd="3" destOrd="0" presId="urn:microsoft.com/office/officeart/2018/2/layout/IconVerticalSolidList"/>
    <dgm:cxn modelId="{5D05B747-F612-4430-B75B-A7997F81EB98}" type="presParOf" srcId="{A28D1374-23D7-473F-8508-A8300FF561AD}" destId="{C1AE3F72-6AC3-4A2D-91C4-4F06ACCACAD8}" srcOrd="4" destOrd="0" presId="urn:microsoft.com/office/officeart/2018/2/layout/IconVerticalSolidList"/>
    <dgm:cxn modelId="{8FC9422A-4E0B-4140-869F-DA979840880F}" type="presParOf" srcId="{C1AE3F72-6AC3-4A2D-91C4-4F06ACCACAD8}" destId="{7BAA1F64-B90A-4471-8876-EC8525C35335}" srcOrd="0" destOrd="0" presId="urn:microsoft.com/office/officeart/2018/2/layout/IconVerticalSolidList"/>
    <dgm:cxn modelId="{DC930458-4217-411B-A79A-20CEF852037E}" type="presParOf" srcId="{C1AE3F72-6AC3-4A2D-91C4-4F06ACCACAD8}" destId="{8B5FDAC7-22A3-4FEF-937F-505CF50111A2}" srcOrd="1" destOrd="0" presId="urn:microsoft.com/office/officeart/2018/2/layout/IconVerticalSolidList"/>
    <dgm:cxn modelId="{A8EE728A-1B20-446F-98A6-DADD39AA7A4F}" type="presParOf" srcId="{C1AE3F72-6AC3-4A2D-91C4-4F06ACCACAD8}" destId="{3AFA2269-9593-4D39-A801-8D21833DF96C}" srcOrd="2" destOrd="0" presId="urn:microsoft.com/office/officeart/2018/2/layout/IconVerticalSolidList"/>
    <dgm:cxn modelId="{59BC3C13-621B-47A6-A3B6-F46B43B65D50}" type="presParOf" srcId="{C1AE3F72-6AC3-4A2D-91C4-4F06ACCACAD8}" destId="{B46D43DE-9D67-4458-8F98-E327D7DB9D0F}" srcOrd="3" destOrd="0" presId="urn:microsoft.com/office/officeart/2018/2/layout/IconVerticalSolidList"/>
    <dgm:cxn modelId="{A518ABD1-BE4A-4915-A0A8-2DA80EBB5192}" type="presParOf" srcId="{A28D1374-23D7-473F-8508-A8300FF561AD}" destId="{BF996BB0-81AB-4665-A6A9-9A869490A191}" srcOrd="5" destOrd="0" presId="urn:microsoft.com/office/officeart/2018/2/layout/IconVerticalSolidList"/>
    <dgm:cxn modelId="{A2547E7B-ECE8-472B-8A5C-C62ED1E3EFD1}" type="presParOf" srcId="{A28D1374-23D7-473F-8508-A8300FF561AD}" destId="{B94783C1-993C-4ED2-AAFA-5A8521BA9DC3}" srcOrd="6" destOrd="0" presId="urn:microsoft.com/office/officeart/2018/2/layout/IconVerticalSolidList"/>
    <dgm:cxn modelId="{94847371-7049-431F-8ECF-7173AB0266B0}" type="presParOf" srcId="{B94783C1-993C-4ED2-AAFA-5A8521BA9DC3}" destId="{7427DC26-3BDA-4313-A4A8-CBF616E96108}" srcOrd="0" destOrd="0" presId="urn:microsoft.com/office/officeart/2018/2/layout/IconVerticalSolidList"/>
    <dgm:cxn modelId="{5391E5A9-64AF-4E43-84E5-AF152FC9F03B}" type="presParOf" srcId="{B94783C1-993C-4ED2-AAFA-5A8521BA9DC3}" destId="{268DDE44-2659-4B35-B3B5-16ACACABAB6A}" srcOrd="1" destOrd="0" presId="urn:microsoft.com/office/officeart/2018/2/layout/IconVerticalSolidList"/>
    <dgm:cxn modelId="{F9705E1C-5E83-48E3-AB4A-B46E341407B9}" type="presParOf" srcId="{B94783C1-993C-4ED2-AAFA-5A8521BA9DC3}" destId="{68381177-7803-4E5A-8E87-1308D9380791}" srcOrd="2" destOrd="0" presId="urn:microsoft.com/office/officeart/2018/2/layout/IconVerticalSolidList"/>
    <dgm:cxn modelId="{7A8A66AA-0B93-4810-ACAA-3302FFA6318B}" type="presParOf" srcId="{B94783C1-993C-4ED2-AAFA-5A8521BA9DC3}" destId="{062916F6-A769-446E-8A7B-139A8C3A46B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7A36C7C-76DE-4E66-B0D7-F87F382C7B58}" type="doc">
      <dgm:prSet loTypeId="urn:microsoft.com/office/officeart/2005/8/layout/hierarchy1" loCatId="hierarchy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E96C41ED-1490-483B-BF20-6462F360C968}">
      <dgm:prSet/>
      <dgm:spPr/>
      <dgm:t>
        <a:bodyPr/>
        <a:lstStyle/>
        <a:p>
          <a:r>
            <a:rPr lang="en-GB"/>
            <a:t>What was good about the experience for me, the patient, others?</a:t>
          </a:r>
          <a:endParaRPr lang="en-US"/>
        </a:p>
      </dgm:t>
    </dgm:pt>
    <dgm:pt modelId="{EF89892F-0348-4482-A195-0E82C0A4AFE8}" type="parTrans" cxnId="{B1200646-DAA0-41EB-A9CC-A1765E0B629C}">
      <dgm:prSet/>
      <dgm:spPr/>
      <dgm:t>
        <a:bodyPr/>
        <a:lstStyle/>
        <a:p>
          <a:endParaRPr lang="en-US"/>
        </a:p>
      </dgm:t>
    </dgm:pt>
    <dgm:pt modelId="{AAF570B6-0EB6-4B33-87DE-073015B4426F}" type="sibTrans" cxnId="{B1200646-DAA0-41EB-A9CC-A1765E0B629C}">
      <dgm:prSet/>
      <dgm:spPr/>
      <dgm:t>
        <a:bodyPr/>
        <a:lstStyle/>
        <a:p>
          <a:endParaRPr lang="en-US"/>
        </a:p>
      </dgm:t>
    </dgm:pt>
    <dgm:pt modelId="{319F8D7E-99F6-45E4-ABB8-B2E9FC5B7B38}">
      <dgm:prSet/>
      <dgm:spPr/>
      <dgm:t>
        <a:bodyPr/>
        <a:lstStyle/>
        <a:p>
          <a:r>
            <a:rPr lang="en-GB"/>
            <a:t>What was bad about the experience for me, the patient, for others?  </a:t>
          </a:r>
          <a:endParaRPr lang="en-US"/>
        </a:p>
      </dgm:t>
    </dgm:pt>
    <dgm:pt modelId="{E158AF50-B44F-495F-BB98-4BD0A6BFC308}" type="parTrans" cxnId="{06314918-5A0C-43A9-8F1D-C5F9C5DD6BA1}">
      <dgm:prSet/>
      <dgm:spPr/>
      <dgm:t>
        <a:bodyPr/>
        <a:lstStyle/>
        <a:p>
          <a:endParaRPr lang="en-US"/>
        </a:p>
      </dgm:t>
    </dgm:pt>
    <dgm:pt modelId="{66861681-8C83-4765-AC2C-9F4D57616C35}" type="sibTrans" cxnId="{06314918-5A0C-43A9-8F1D-C5F9C5DD6BA1}">
      <dgm:prSet/>
      <dgm:spPr/>
      <dgm:t>
        <a:bodyPr/>
        <a:lstStyle/>
        <a:p>
          <a:endParaRPr lang="en-US"/>
        </a:p>
      </dgm:t>
    </dgm:pt>
    <dgm:pt modelId="{A61384F4-6BFF-46FE-B06D-047FA90B12DB}" type="pres">
      <dgm:prSet presAssocID="{57A36C7C-76DE-4E66-B0D7-F87F382C7B58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C9341D82-03F9-4509-88D4-B33897A3EC46}" type="pres">
      <dgm:prSet presAssocID="{E96C41ED-1490-483B-BF20-6462F360C968}" presName="hierRoot1" presStyleCnt="0"/>
      <dgm:spPr/>
    </dgm:pt>
    <dgm:pt modelId="{549C1566-8F4B-45AC-A6C4-DD2E274344E8}" type="pres">
      <dgm:prSet presAssocID="{E96C41ED-1490-483B-BF20-6462F360C968}" presName="composite" presStyleCnt="0"/>
      <dgm:spPr/>
    </dgm:pt>
    <dgm:pt modelId="{1671B998-7162-41A3-9544-88D1C3B5DC7C}" type="pres">
      <dgm:prSet presAssocID="{E96C41ED-1490-483B-BF20-6462F360C968}" presName="background" presStyleLbl="node0" presStyleIdx="0" presStyleCnt="2"/>
      <dgm:spPr/>
    </dgm:pt>
    <dgm:pt modelId="{0CA125BF-A2CE-4EED-BC51-FF60B5C5CF50}" type="pres">
      <dgm:prSet presAssocID="{E96C41ED-1490-483B-BF20-6462F360C968}" presName="text" presStyleLbl="fgAcc0" presStyleIdx="0" presStyleCnt="2">
        <dgm:presLayoutVars>
          <dgm:chPref val="3"/>
        </dgm:presLayoutVars>
      </dgm:prSet>
      <dgm:spPr/>
    </dgm:pt>
    <dgm:pt modelId="{C89E850F-019A-4554-87F5-6EF73F9ED26E}" type="pres">
      <dgm:prSet presAssocID="{E96C41ED-1490-483B-BF20-6462F360C968}" presName="hierChild2" presStyleCnt="0"/>
      <dgm:spPr/>
    </dgm:pt>
    <dgm:pt modelId="{9A3FD220-8B45-43AE-90A6-6201A69FBD98}" type="pres">
      <dgm:prSet presAssocID="{319F8D7E-99F6-45E4-ABB8-B2E9FC5B7B38}" presName="hierRoot1" presStyleCnt="0"/>
      <dgm:spPr/>
    </dgm:pt>
    <dgm:pt modelId="{23D74BB8-14CF-4F94-9C7B-2C415C936A9B}" type="pres">
      <dgm:prSet presAssocID="{319F8D7E-99F6-45E4-ABB8-B2E9FC5B7B38}" presName="composite" presStyleCnt="0"/>
      <dgm:spPr/>
    </dgm:pt>
    <dgm:pt modelId="{C12A5B16-86BC-4956-8760-CBB238613223}" type="pres">
      <dgm:prSet presAssocID="{319F8D7E-99F6-45E4-ABB8-B2E9FC5B7B38}" presName="background" presStyleLbl="node0" presStyleIdx="1" presStyleCnt="2"/>
      <dgm:spPr/>
    </dgm:pt>
    <dgm:pt modelId="{9C7C007C-FDAF-4F51-9173-2267F78B08DF}" type="pres">
      <dgm:prSet presAssocID="{319F8D7E-99F6-45E4-ABB8-B2E9FC5B7B38}" presName="text" presStyleLbl="fgAcc0" presStyleIdx="1" presStyleCnt="2">
        <dgm:presLayoutVars>
          <dgm:chPref val="3"/>
        </dgm:presLayoutVars>
      </dgm:prSet>
      <dgm:spPr/>
    </dgm:pt>
    <dgm:pt modelId="{26E417F4-4528-4EBF-8974-84C263FA6B3C}" type="pres">
      <dgm:prSet presAssocID="{319F8D7E-99F6-45E4-ABB8-B2E9FC5B7B38}" presName="hierChild2" presStyleCnt="0"/>
      <dgm:spPr/>
    </dgm:pt>
  </dgm:ptLst>
  <dgm:cxnLst>
    <dgm:cxn modelId="{06314918-5A0C-43A9-8F1D-C5F9C5DD6BA1}" srcId="{57A36C7C-76DE-4E66-B0D7-F87F382C7B58}" destId="{319F8D7E-99F6-45E4-ABB8-B2E9FC5B7B38}" srcOrd="1" destOrd="0" parTransId="{E158AF50-B44F-495F-BB98-4BD0A6BFC308}" sibTransId="{66861681-8C83-4765-AC2C-9F4D57616C35}"/>
    <dgm:cxn modelId="{F8DDD41F-2F97-4336-B8CE-160901D38F71}" type="presOf" srcId="{319F8D7E-99F6-45E4-ABB8-B2E9FC5B7B38}" destId="{9C7C007C-FDAF-4F51-9173-2267F78B08DF}" srcOrd="0" destOrd="0" presId="urn:microsoft.com/office/officeart/2005/8/layout/hierarchy1"/>
    <dgm:cxn modelId="{B1200646-DAA0-41EB-A9CC-A1765E0B629C}" srcId="{57A36C7C-76DE-4E66-B0D7-F87F382C7B58}" destId="{E96C41ED-1490-483B-BF20-6462F360C968}" srcOrd="0" destOrd="0" parTransId="{EF89892F-0348-4482-A195-0E82C0A4AFE8}" sibTransId="{AAF570B6-0EB6-4B33-87DE-073015B4426F}"/>
    <dgm:cxn modelId="{3492F07B-A7DA-4E17-91CB-0BCF3A7AD80A}" type="presOf" srcId="{57A36C7C-76DE-4E66-B0D7-F87F382C7B58}" destId="{A61384F4-6BFF-46FE-B06D-047FA90B12DB}" srcOrd="0" destOrd="0" presId="urn:microsoft.com/office/officeart/2005/8/layout/hierarchy1"/>
    <dgm:cxn modelId="{B045608E-DBA0-4CC2-B267-91544B09D2B0}" type="presOf" srcId="{E96C41ED-1490-483B-BF20-6462F360C968}" destId="{0CA125BF-A2CE-4EED-BC51-FF60B5C5CF50}" srcOrd="0" destOrd="0" presId="urn:microsoft.com/office/officeart/2005/8/layout/hierarchy1"/>
    <dgm:cxn modelId="{29972900-F657-4950-9160-B0CBC13ED6C7}" type="presParOf" srcId="{A61384F4-6BFF-46FE-B06D-047FA90B12DB}" destId="{C9341D82-03F9-4509-88D4-B33897A3EC46}" srcOrd="0" destOrd="0" presId="urn:microsoft.com/office/officeart/2005/8/layout/hierarchy1"/>
    <dgm:cxn modelId="{500889D4-C438-4120-9373-A0A49AA8DE72}" type="presParOf" srcId="{C9341D82-03F9-4509-88D4-B33897A3EC46}" destId="{549C1566-8F4B-45AC-A6C4-DD2E274344E8}" srcOrd="0" destOrd="0" presId="urn:microsoft.com/office/officeart/2005/8/layout/hierarchy1"/>
    <dgm:cxn modelId="{9A6F9909-3FA6-4056-8663-C04D15C0B00D}" type="presParOf" srcId="{549C1566-8F4B-45AC-A6C4-DD2E274344E8}" destId="{1671B998-7162-41A3-9544-88D1C3B5DC7C}" srcOrd="0" destOrd="0" presId="urn:microsoft.com/office/officeart/2005/8/layout/hierarchy1"/>
    <dgm:cxn modelId="{0C5E3197-22FB-4801-A243-53BDAB0B267A}" type="presParOf" srcId="{549C1566-8F4B-45AC-A6C4-DD2E274344E8}" destId="{0CA125BF-A2CE-4EED-BC51-FF60B5C5CF50}" srcOrd="1" destOrd="0" presId="urn:microsoft.com/office/officeart/2005/8/layout/hierarchy1"/>
    <dgm:cxn modelId="{C9AFBC10-7EE3-4FE6-937C-DAB0C17A817D}" type="presParOf" srcId="{C9341D82-03F9-4509-88D4-B33897A3EC46}" destId="{C89E850F-019A-4554-87F5-6EF73F9ED26E}" srcOrd="1" destOrd="0" presId="urn:microsoft.com/office/officeart/2005/8/layout/hierarchy1"/>
    <dgm:cxn modelId="{62393DB3-C210-4F44-AFA0-6D11CC291E0A}" type="presParOf" srcId="{A61384F4-6BFF-46FE-B06D-047FA90B12DB}" destId="{9A3FD220-8B45-43AE-90A6-6201A69FBD98}" srcOrd="1" destOrd="0" presId="urn:microsoft.com/office/officeart/2005/8/layout/hierarchy1"/>
    <dgm:cxn modelId="{0BC6FFD7-6175-4866-9820-B384AF95AC30}" type="presParOf" srcId="{9A3FD220-8B45-43AE-90A6-6201A69FBD98}" destId="{23D74BB8-14CF-4F94-9C7B-2C415C936A9B}" srcOrd="0" destOrd="0" presId="urn:microsoft.com/office/officeart/2005/8/layout/hierarchy1"/>
    <dgm:cxn modelId="{7A1CF267-0EFA-4D5A-BDEC-3FCFD80922B7}" type="presParOf" srcId="{23D74BB8-14CF-4F94-9C7B-2C415C936A9B}" destId="{C12A5B16-86BC-4956-8760-CBB238613223}" srcOrd="0" destOrd="0" presId="urn:microsoft.com/office/officeart/2005/8/layout/hierarchy1"/>
    <dgm:cxn modelId="{99DF2E6D-8465-4C23-8A8E-FB6EC30176B3}" type="presParOf" srcId="{23D74BB8-14CF-4F94-9C7B-2C415C936A9B}" destId="{9C7C007C-FDAF-4F51-9173-2267F78B08DF}" srcOrd="1" destOrd="0" presId="urn:microsoft.com/office/officeart/2005/8/layout/hierarchy1"/>
    <dgm:cxn modelId="{C35BBBF0-127F-4352-8E4E-5A820B41EBE9}" type="presParOf" srcId="{9A3FD220-8B45-43AE-90A6-6201A69FBD98}" destId="{26E417F4-4528-4EBF-8974-84C263FA6B3C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E150F8AB-E52A-4139-ACBD-BC2242AE0BA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59E6D128-5495-4CD2-81FF-B2B49FDD5CDC}">
      <dgm:prSet/>
      <dgm:spPr/>
      <dgm:t>
        <a:bodyPr/>
        <a:lstStyle/>
        <a:p>
          <a:r>
            <a:rPr lang="en-GB"/>
            <a:t>Could I have done anything differently?</a:t>
          </a:r>
          <a:endParaRPr lang="en-US"/>
        </a:p>
      </dgm:t>
    </dgm:pt>
    <dgm:pt modelId="{640F05D5-C7D7-4B77-9A9C-7C718FAFB7AC}" type="parTrans" cxnId="{5BCC18F0-9552-486B-9929-549B876D3572}">
      <dgm:prSet/>
      <dgm:spPr/>
      <dgm:t>
        <a:bodyPr/>
        <a:lstStyle/>
        <a:p>
          <a:endParaRPr lang="en-US"/>
        </a:p>
      </dgm:t>
    </dgm:pt>
    <dgm:pt modelId="{C9EF8252-4923-47AD-BCAC-2166137CF7FF}" type="sibTrans" cxnId="{5BCC18F0-9552-486B-9929-549B876D3572}">
      <dgm:prSet/>
      <dgm:spPr/>
      <dgm:t>
        <a:bodyPr/>
        <a:lstStyle/>
        <a:p>
          <a:endParaRPr lang="en-US"/>
        </a:p>
      </dgm:t>
    </dgm:pt>
    <dgm:pt modelId="{88E3B2B9-7EA6-4928-A6F3-335A4FA66A09}">
      <dgm:prSet/>
      <dgm:spPr/>
      <dgm:t>
        <a:bodyPr/>
        <a:lstStyle/>
        <a:p>
          <a:r>
            <a:rPr lang="en-GB"/>
            <a:t>What are the key things I have learned from this incident - about me, my performance, others and their performance?</a:t>
          </a:r>
          <a:endParaRPr lang="en-US"/>
        </a:p>
      </dgm:t>
    </dgm:pt>
    <dgm:pt modelId="{C82F6929-3DFC-4D9D-A992-DFA1BAAF9CE8}" type="parTrans" cxnId="{4F1BAC79-F0BD-47E8-BFC2-38FB3059E160}">
      <dgm:prSet/>
      <dgm:spPr/>
      <dgm:t>
        <a:bodyPr/>
        <a:lstStyle/>
        <a:p>
          <a:endParaRPr lang="en-US"/>
        </a:p>
      </dgm:t>
    </dgm:pt>
    <dgm:pt modelId="{7D98D144-4823-4E42-A2E8-1C0DECA7EDCB}" type="sibTrans" cxnId="{4F1BAC79-F0BD-47E8-BFC2-38FB3059E160}">
      <dgm:prSet/>
      <dgm:spPr/>
      <dgm:t>
        <a:bodyPr/>
        <a:lstStyle/>
        <a:p>
          <a:endParaRPr lang="en-US"/>
        </a:p>
      </dgm:t>
    </dgm:pt>
    <dgm:pt modelId="{78D4C81B-02F8-4A60-8D46-650E4982845D}">
      <dgm:prSet/>
      <dgm:spPr/>
      <dgm:t>
        <a:bodyPr/>
        <a:lstStyle/>
        <a:p>
          <a:r>
            <a:rPr lang="en-GB"/>
            <a:t>Can this be evidence of achievement of placement outcomes / competencies? </a:t>
          </a:r>
          <a:endParaRPr lang="en-US"/>
        </a:p>
      </dgm:t>
    </dgm:pt>
    <dgm:pt modelId="{B3FE4020-1B27-46A2-8935-E4DBC218F806}" type="parTrans" cxnId="{14A0EE9E-4A55-4499-98FC-BC933CAACE11}">
      <dgm:prSet/>
      <dgm:spPr/>
      <dgm:t>
        <a:bodyPr/>
        <a:lstStyle/>
        <a:p>
          <a:endParaRPr lang="en-US"/>
        </a:p>
      </dgm:t>
    </dgm:pt>
    <dgm:pt modelId="{697C63A2-A179-46CC-B2DC-82D7C48C114F}" type="sibTrans" cxnId="{14A0EE9E-4A55-4499-98FC-BC933CAACE11}">
      <dgm:prSet/>
      <dgm:spPr/>
      <dgm:t>
        <a:bodyPr/>
        <a:lstStyle/>
        <a:p>
          <a:endParaRPr lang="en-US"/>
        </a:p>
      </dgm:t>
    </dgm:pt>
    <dgm:pt modelId="{F75D2FDB-2A6F-46E7-B5ED-4D5319D57872}" type="pres">
      <dgm:prSet presAssocID="{E150F8AB-E52A-4139-ACBD-BC2242AE0BAC}" presName="root" presStyleCnt="0">
        <dgm:presLayoutVars>
          <dgm:dir/>
          <dgm:resizeHandles val="exact"/>
        </dgm:presLayoutVars>
      </dgm:prSet>
      <dgm:spPr/>
    </dgm:pt>
    <dgm:pt modelId="{6EFC37DF-6862-4630-938D-26FD04C0EDEF}" type="pres">
      <dgm:prSet presAssocID="{59E6D128-5495-4CD2-81FF-B2B49FDD5CDC}" presName="compNode" presStyleCnt="0"/>
      <dgm:spPr/>
    </dgm:pt>
    <dgm:pt modelId="{263CEE11-73CF-475C-AEF5-D57077E16CFC}" type="pres">
      <dgm:prSet presAssocID="{59E6D128-5495-4CD2-81FF-B2B49FDD5CDC}" presName="bgRect" presStyleLbl="bgShp" presStyleIdx="0" presStyleCnt="3"/>
      <dgm:spPr/>
    </dgm:pt>
    <dgm:pt modelId="{96882AB8-17D7-4DB8-83BB-DBD3FE2EF767}" type="pres">
      <dgm:prSet presAssocID="{59E6D128-5495-4CD2-81FF-B2B49FDD5CDC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rritant"/>
        </a:ext>
      </dgm:extLst>
    </dgm:pt>
    <dgm:pt modelId="{AFE82CE7-AE70-41BE-B389-AE01A7EB3087}" type="pres">
      <dgm:prSet presAssocID="{59E6D128-5495-4CD2-81FF-B2B49FDD5CDC}" presName="spaceRect" presStyleCnt="0"/>
      <dgm:spPr/>
    </dgm:pt>
    <dgm:pt modelId="{395D6930-3F82-4CF9-A7C6-92301A2EB6E7}" type="pres">
      <dgm:prSet presAssocID="{59E6D128-5495-4CD2-81FF-B2B49FDD5CDC}" presName="parTx" presStyleLbl="revTx" presStyleIdx="0" presStyleCnt="3">
        <dgm:presLayoutVars>
          <dgm:chMax val="0"/>
          <dgm:chPref val="0"/>
        </dgm:presLayoutVars>
      </dgm:prSet>
      <dgm:spPr/>
    </dgm:pt>
    <dgm:pt modelId="{4731C49F-D359-49B0-ACD1-BDFC200CCA4C}" type="pres">
      <dgm:prSet presAssocID="{C9EF8252-4923-47AD-BCAC-2166137CF7FF}" presName="sibTrans" presStyleCnt="0"/>
      <dgm:spPr/>
    </dgm:pt>
    <dgm:pt modelId="{A6B510F5-0BD0-409B-B08D-36670553573F}" type="pres">
      <dgm:prSet presAssocID="{88E3B2B9-7EA6-4928-A6F3-335A4FA66A09}" presName="compNode" presStyleCnt="0"/>
      <dgm:spPr/>
    </dgm:pt>
    <dgm:pt modelId="{CED7F6A2-7770-4E92-993C-29413E4FAB16}" type="pres">
      <dgm:prSet presAssocID="{88E3B2B9-7EA6-4928-A6F3-335A4FA66A09}" presName="bgRect" presStyleLbl="bgShp" presStyleIdx="1" presStyleCnt="3"/>
      <dgm:spPr/>
    </dgm:pt>
    <dgm:pt modelId="{06D3DC5E-0200-4F9E-8DAE-F4F7024A864C}" type="pres">
      <dgm:prSet presAssocID="{88E3B2B9-7EA6-4928-A6F3-335A4FA66A09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ey"/>
        </a:ext>
      </dgm:extLst>
    </dgm:pt>
    <dgm:pt modelId="{FBC15DDF-C6EC-42E4-BC4B-3B220E656D32}" type="pres">
      <dgm:prSet presAssocID="{88E3B2B9-7EA6-4928-A6F3-335A4FA66A09}" presName="spaceRect" presStyleCnt="0"/>
      <dgm:spPr/>
    </dgm:pt>
    <dgm:pt modelId="{5AFC172F-F7E2-425C-B750-D4315A670C14}" type="pres">
      <dgm:prSet presAssocID="{88E3B2B9-7EA6-4928-A6F3-335A4FA66A09}" presName="parTx" presStyleLbl="revTx" presStyleIdx="1" presStyleCnt="3">
        <dgm:presLayoutVars>
          <dgm:chMax val="0"/>
          <dgm:chPref val="0"/>
        </dgm:presLayoutVars>
      </dgm:prSet>
      <dgm:spPr/>
    </dgm:pt>
    <dgm:pt modelId="{CC71DB33-8F09-42F0-B633-BF2AC23C7982}" type="pres">
      <dgm:prSet presAssocID="{7D98D144-4823-4E42-A2E8-1C0DECA7EDCB}" presName="sibTrans" presStyleCnt="0"/>
      <dgm:spPr/>
    </dgm:pt>
    <dgm:pt modelId="{11EEE509-D135-4CF4-B5DE-37843B93BAA8}" type="pres">
      <dgm:prSet presAssocID="{78D4C81B-02F8-4A60-8D46-650E4982845D}" presName="compNode" presStyleCnt="0"/>
      <dgm:spPr/>
    </dgm:pt>
    <dgm:pt modelId="{8FDAFD21-563C-48D4-BF21-396BECCAC7FC}" type="pres">
      <dgm:prSet presAssocID="{78D4C81B-02F8-4A60-8D46-650E4982845D}" presName="bgRect" presStyleLbl="bgShp" presStyleIdx="2" presStyleCnt="3"/>
      <dgm:spPr/>
    </dgm:pt>
    <dgm:pt modelId="{647470C8-72F1-4107-B67D-9028980B1F78}" type="pres">
      <dgm:prSet presAssocID="{78D4C81B-02F8-4A60-8D46-650E4982845D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E901E70C-D805-40E5-A5A1-29E10C55987E}" type="pres">
      <dgm:prSet presAssocID="{78D4C81B-02F8-4A60-8D46-650E4982845D}" presName="spaceRect" presStyleCnt="0"/>
      <dgm:spPr/>
    </dgm:pt>
    <dgm:pt modelId="{09105CA2-C782-4262-B1A5-10745FDB1B82}" type="pres">
      <dgm:prSet presAssocID="{78D4C81B-02F8-4A60-8D46-650E4982845D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45BB4212-E96B-4BE2-A633-0C4C0F12A268}" type="presOf" srcId="{59E6D128-5495-4CD2-81FF-B2B49FDD5CDC}" destId="{395D6930-3F82-4CF9-A7C6-92301A2EB6E7}" srcOrd="0" destOrd="0" presId="urn:microsoft.com/office/officeart/2018/2/layout/IconVerticalSolidList"/>
    <dgm:cxn modelId="{6A5A822D-9767-4E0E-BE56-DFC8A4BCB49D}" type="presOf" srcId="{88E3B2B9-7EA6-4928-A6F3-335A4FA66A09}" destId="{5AFC172F-F7E2-425C-B750-D4315A670C14}" srcOrd="0" destOrd="0" presId="urn:microsoft.com/office/officeart/2018/2/layout/IconVerticalSolidList"/>
    <dgm:cxn modelId="{CF274D6F-7628-4152-8A0D-76C3EC05D6C7}" type="presOf" srcId="{E150F8AB-E52A-4139-ACBD-BC2242AE0BAC}" destId="{F75D2FDB-2A6F-46E7-B5ED-4D5319D57872}" srcOrd="0" destOrd="0" presId="urn:microsoft.com/office/officeart/2018/2/layout/IconVerticalSolidList"/>
    <dgm:cxn modelId="{4F1BAC79-F0BD-47E8-BFC2-38FB3059E160}" srcId="{E150F8AB-E52A-4139-ACBD-BC2242AE0BAC}" destId="{88E3B2B9-7EA6-4928-A6F3-335A4FA66A09}" srcOrd="1" destOrd="0" parTransId="{C82F6929-3DFC-4D9D-A992-DFA1BAAF9CE8}" sibTransId="{7D98D144-4823-4E42-A2E8-1C0DECA7EDCB}"/>
    <dgm:cxn modelId="{14A0EE9E-4A55-4499-98FC-BC933CAACE11}" srcId="{E150F8AB-E52A-4139-ACBD-BC2242AE0BAC}" destId="{78D4C81B-02F8-4A60-8D46-650E4982845D}" srcOrd="2" destOrd="0" parTransId="{B3FE4020-1B27-46A2-8935-E4DBC218F806}" sibTransId="{697C63A2-A179-46CC-B2DC-82D7C48C114F}"/>
    <dgm:cxn modelId="{E74098BB-A17E-4F85-83E2-F8E3FA847AD2}" type="presOf" srcId="{78D4C81B-02F8-4A60-8D46-650E4982845D}" destId="{09105CA2-C782-4262-B1A5-10745FDB1B82}" srcOrd="0" destOrd="0" presId="urn:microsoft.com/office/officeart/2018/2/layout/IconVerticalSolidList"/>
    <dgm:cxn modelId="{5BCC18F0-9552-486B-9929-549B876D3572}" srcId="{E150F8AB-E52A-4139-ACBD-BC2242AE0BAC}" destId="{59E6D128-5495-4CD2-81FF-B2B49FDD5CDC}" srcOrd="0" destOrd="0" parTransId="{640F05D5-C7D7-4B77-9A9C-7C718FAFB7AC}" sibTransId="{C9EF8252-4923-47AD-BCAC-2166137CF7FF}"/>
    <dgm:cxn modelId="{A5CDF16B-601C-410A-9C54-F24B8E92F9CC}" type="presParOf" srcId="{F75D2FDB-2A6F-46E7-B5ED-4D5319D57872}" destId="{6EFC37DF-6862-4630-938D-26FD04C0EDEF}" srcOrd="0" destOrd="0" presId="urn:microsoft.com/office/officeart/2018/2/layout/IconVerticalSolidList"/>
    <dgm:cxn modelId="{C8A1C2A3-69CA-40CB-95BF-3ECF7E439E67}" type="presParOf" srcId="{6EFC37DF-6862-4630-938D-26FD04C0EDEF}" destId="{263CEE11-73CF-475C-AEF5-D57077E16CFC}" srcOrd="0" destOrd="0" presId="urn:microsoft.com/office/officeart/2018/2/layout/IconVerticalSolidList"/>
    <dgm:cxn modelId="{EC273B63-FDD3-4E30-9511-7FB3DA1B4117}" type="presParOf" srcId="{6EFC37DF-6862-4630-938D-26FD04C0EDEF}" destId="{96882AB8-17D7-4DB8-83BB-DBD3FE2EF767}" srcOrd="1" destOrd="0" presId="urn:microsoft.com/office/officeart/2018/2/layout/IconVerticalSolidList"/>
    <dgm:cxn modelId="{DF872E3D-9859-45EA-AD6F-AAC27AE651FC}" type="presParOf" srcId="{6EFC37DF-6862-4630-938D-26FD04C0EDEF}" destId="{AFE82CE7-AE70-41BE-B389-AE01A7EB3087}" srcOrd="2" destOrd="0" presId="urn:microsoft.com/office/officeart/2018/2/layout/IconVerticalSolidList"/>
    <dgm:cxn modelId="{A74607CE-ACA6-4B02-A48E-250D458AD7F1}" type="presParOf" srcId="{6EFC37DF-6862-4630-938D-26FD04C0EDEF}" destId="{395D6930-3F82-4CF9-A7C6-92301A2EB6E7}" srcOrd="3" destOrd="0" presId="urn:microsoft.com/office/officeart/2018/2/layout/IconVerticalSolidList"/>
    <dgm:cxn modelId="{0A217579-83DF-4B6A-89E6-4A97F959E285}" type="presParOf" srcId="{F75D2FDB-2A6F-46E7-B5ED-4D5319D57872}" destId="{4731C49F-D359-49B0-ACD1-BDFC200CCA4C}" srcOrd="1" destOrd="0" presId="urn:microsoft.com/office/officeart/2018/2/layout/IconVerticalSolidList"/>
    <dgm:cxn modelId="{9085DD15-50F0-4C7E-94AF-D9AA99C348E7}" type="presParOf" srcId="{F75D2FDB-2A6F-46E7-B5ED-4D5319D57872}" destId="{A6B510F5-0BD0-409B-B08D-36670553573F}" srcOrd="2" destOrd="0" presId="urn:microsoft.com/office/officeart/2018/2/layout/IconVerticalSolidList"/>
    <dgm:cxn modelId="{1B2C0BBF-70A1-4EA0-9F8F-BA62517E3665}" type="presParOf" srcId="{A6B510F5-0BD0-409B-B08D-36670553573F}" destId="{CED7F6A2-7770-4E92-993C-29413E4FAB16}" srcOrd="0" destOrd="0" presId="urn:microsoft.com/office/officeart/2018/2/layout/IconVerticalSolidList"/>
    <dgm:cxn modelId="{953DC82B-1C0C-4BCE-930B-46ADF43F21C8}" type="presParOf" srcId="{A6B510F5-0BD0-409B-B08D-36670553573F}" destId="{06D3DC5E-0200-4F9E-8DAE-F4F7024A864C}" srcOrd="1" destOrd="0" presId="urn:microsoft.com/office/officeart/2018/2/layout/IconVerticalSolidList"/>
    <dgm:cxn modelId="{F701DC9C-23DE-43F6-9246-D7EEC5753354}" type="presParOf" srcId="{A6B510F5-0BD0-409B-B08D-36670553573F}" destId="{FBC15DDF-C6EC-42E4-BC4B-3B220E656D32}" srcOrd="2" destOrd="0" presId="urn:microsoft.com/office/officeart/2018/2/layout/IconVerticalSolidList"/>
    <dgm:cxn modelId="{9B9832E3-E8DC-4FE5-86C8-E64A606E63E7}" type="presParOf" srcId="{A6B510F5-0BD0-409B-B08D-36670553573F}" destId="{5AFC172F-F7E2-425C-B750-D4315A670C14}" srcOrd="3" destOrd="0" presId="urn:microsoft.com/office/officeart/2018/2/layout/IconVerticalSolidList"/>
    <dgm:cxn modelId="{A0505C57-C8B6-40BA-90F2-4B86E608AABB}" type="presParOf" srcId="{F75D2FDB-2A6F-46E7-B5ED-4D5319D57872}" destId="{CC71DB33-8F09-42F0-B633-BF2AC23C7982}" srcOrd="3" destOrd="0" presId="urn:microsoft.com/office/officeart/2018/2/layout/IconVerticalSolidList"/>
    <dgm:cxn modelId="{662DB2FF-10C2-4A0F-A943-D7DA91DFA216}" type="presParOf" srcId="{F75D2FDB-2A6F-46E7-B5ED-4D5319D57872}" destId="{11EEE509-D135-4CF4-B5DE-37843B93BAA8}" srcOrd="4" destOrd="0" presId="urn:microsoft.com/office/officeart/2018/2/layout/IconVerticalSolidList"/>
    <dgm:cxn modelId="{45893C71-F582-4E20-A983-A08BA77A0FA3}" type="presParOf" srcId="{11EEE509-D135-4CF4-B5DE-37843B93BAA8}" destId="{8FDAFD21-563C-48D4-BF21-396BECCAC7FC}" srcOrd="0" destOrd="0" presId="urn:microsoft.com/office/officeart/2018/2/layout/IconVerticalSolidList"/>
    <dgm:cxn modelId="{5F5A8183-9A3E-4FA2-AC68-08982815E455}" type="presParOf" srcId="{11EEE509-D135-4CF4-B5DE-37843B93BAA8}" destId="{647470C8-72F1-4107-B67D-9028980B1F78}" srcOrd="1" destOrd="0" presId="urn:microsoft.com/office/officeart/2018/2/layout/IconVerticalSolidList"/>
    <dgm:cxn modelId="{C3144166-974A-453E-9467-D6A163D51618}" type="presParOf" srcId="{11EEE509-D135-4CF4-B5DE-37843B93BAA8}" destId="{E901E70C-D805-40E5-A5A1-29E10C55987E}" srcOrd="2" destOrd="0" presId="urn:microsoft.com/office/officeart/2018/2/layout/IconVerticalSolidList"/>
    <dgm:cxn modelId="{4E5A11AD-4EA4-468C-8E2D-2577A57F6DF5}" type="presParOf" srcId="{11EEE509-D135-4CF4-B5DE-37843B93BAA8}" destId="{09105CA2-C782-4262-B1A5-10745FDB1B8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5B7CD554-180D-4F7F-9468-42194931681D}" type="doc">
      <dgm:prSet loTypeId="urn:microsoft.com/office/officeart/2005/8/layout/vList5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03C4B22-5301-4370-930B-70E1D2B74D35}">
      <dgm:prSet/>
      <dgm:spPr/>
      <dgm:t>
        <a:bodyPr/>
        <a:lstStyle/>
        <a:p>
          <a:r>
            <a:rPr lang="en-GB"/>
            <a:t>What would I do in a similar situation in the future?</a:t>
          </a:r>
          <a:endParaRPr lang="en-US"/>
        </a:p>
      </dgm:t>
    </dgm:pt>
    <dgm:pt modelId="{8DA0282E-84DF-4C2E-9A0C-FE711BB4F169}" type="parTrans" cxnId="{E2A7DA97-6DD3-496A-8A1A-12E200DE1E88}">
      <dgm:prSet/>
      <dgm:spPr/>
      <dgm:t>
        <a:bodyPr/>
        <a:lstStyle/>
        <a:p>
          <a:endParaRPr lang="en-US"/>
        </a:p>
      </dgm:t>
    </dgm:pt>
    <dgm:pt modelId="{3125FF58-A0EC-402F-9099-35FB1B308600}" type="sibTrans" cxnId="{E2A7DA97-6DD3-496A-8A1A-12E200DE1E88}">
      <dgm:prSet/>
      <dgm:spPr/>
      <dgm:t>
        <a:bodyPr/>
        <a:lstStyle/>
        <a:p>
          <a:endParaRPr lang="en-US"/>
        </a:p>
      </dgm:t>
    </dgm:pt>
    <dgm:pt modelId="{CFF8775E-8BE9-4105-B997-73C6AF38D46E}">
      <dgm:prSet/>
      <dgm:spPr/>
      <dgm:t>
        <a:bodyPr/>
        <a:lstStyle/>
        <a:p>
          <a:r>
            <a:rPr lang="en-GB"/>
            <a:t>What aspects of my knowledge / skills could I develop?</a:t>
          </a:r>
          <a:endParaRPr lang="en-US"/>
        </a:p>
      </dgm:t>
    </dgm:pt>
    <dgm:pt modelId="{822A08BD-42CC-4073-B011-6AE840046990}" type="parTrans" cxnId="{9A3C9A47-ADF5-4F81-A542-09DBA44C0EBC}">
      <dgm:prSet/>
      <dgm:spPr/>
      <dgm:t>
        <a:bodyPr/>
        <a:lstStyle/>
        <a:p>
          <a:endParaRPr lang="en-US"/>
        </a:p>
      </dgm:t>
    </dgm:pt>
    <dgm:pt modelId="{FE87ACDC-42C3-42E7-B692-9EFD60003C8B}" type="sibTrans" cxnId="{9A3C9A47-ADF5-4F81-A542-09DBA44C0EBC}">
      <dgm:prSet/>
      <dgm:spPr/>
      <dgm:t>
        <a:bodyPr/>
        <a:lstStyle/>
        <a:p>
          <a:endParaRPr lang="en-US"/>
        </a:p>
      </dgm:t>
    </dgm:pt>
    <dgm:pt modelId="{1EF8A71E-B29D-41A7-839C-56E1F3B09801}">
      <dgm:prSet/>
      <dgm:spPr/>
      <dgm:t>
        <a:bodyPr/>
        <a:lstStyle/>
        <a:p>
          <a:r>
            <a:rPr lang="en-GB"/>
            <a:t>How  will I do this?</a:t>
          </a:r>
          <a:endParaRPr lang="en-US"/>
        </a:p>
      </dgm:t>
    </dgm:pt>
    <dgm:pt modelId="{40FFAC1C-7910-4BCA-BA58-D4E3774C3521}" type="parTrans" cxnId="{321DE1D7-0EAD-4DFD-9298-EB04BF2783F6}">
      <dgm:prSet/>
      <dgm:spPr/>
      <dgm:t>
        <a:bodyPr/>
        <a:lstStyle/>
        <a:p>
          <a:endParaRPr lang="en-US"/>
        </a:p>
      </dgm:t>
    </dgm:pt>
    <dgm:pt modelId="{23DD13FE-452E-4350-ABC6-857AB8C37C9F}" type="sibTrans" cxnId="{321DE1D7-0EAD-4DFD-9298-EB04BF2783F6}">
      <dgm:prSet/>
      <dgm:spPr/>
      <dgm:t>
        <a:bodyPr/>
        <a:lstStyle/>
        <a:p>
          <a:endParaRPr lang="en-US"/>
        </a:p>
      </dgm:t>
    </dgm:pt>
    <dgm:pt modelId="{EB454D16-8F29-4945-8F65-F02FF10E8142}">
      <dgm:prSet/>
      <dgm:spPr/>
      <dgm:t>
        <a:bodyPr/>
        <a:lstStyle/>
        <a:p>
          <a:r>
            <a:rPr lang="en-GB"/>
            <a:t>What goals can I set myself for the future?</a:t>
          </a:r>
          <a:endParaRPr lang="en-US"/>
        </a:p>
      </dgm:t>
    </dgm:pt>
    <dgm:pt modelId="{F494DE2B-B0B3-4CB3-8F27-C14DDE1127D4}" type="parTrans" cxnId="{88FD08B5-BDE2-4D21-8B10-25C4D2C1B88E}">
      <dgm:prSet/>
      <dgm:spPr/>
      <dgm:t>
        <a:bodyPr/>
        <a:lstStyle/>
        <a:p>
          <a:endParaRPr lang="en-US"/>
        </a:p>
      </dgm:t>
    </dgm:pt>
    <dgm:pt modelId="{A4DB4DB8-580A-48DD-AC13-A245DAD306AE}" type="sibTrans" cxnId="{88FD08B5-BDE2-4D21-8B10-25C4D2C1B88E}">
      <dgm:prSet/>
      <dgm:spPr/>
      <dgm:t>
        <a:bodyPr/>
        <a:lstStyle/>
        <a:p>
          <a:endParaRPr lang="en-US"/>
        </a:p>
      </dgm:t>
    </dgm:pt>
    <dgm:pt modelId="{74E562D4-E58C-42F0-950B-A32A19B57FFE}">
      <dgm:prSet/>
      <dgm:spPr/>
      <dgm:t>
        <a:bodyPr/>
        <a:lstStyle/>
        <a:p>
          <a:r>
            <a:rPr lang="en-GB"/>
            <a:t>What outcomes / competencies do I need to focus on now?</a:t>
          </a:r>
          <a:endParaRPr lang="en-US"/>
        </a:p>
      </dgm:t>
    </dgm:pt>
    <dgm:pt modelId="{CFFB8E25-24F3-4265-806F-46B890DD6AE2}" type="parTrans" cxnId="{B4942133-03AF-44A9-885C-1C8BBA939619}">
      <dgm:prSet/>
      <dgm:spPr/>
      <dgm:t>
        <a:bodyPr/>
        <a:lstStyle/>
        <a:p>
          <a:endParaRPr lang="en-US"/>
        </a:p>
      </dgm:t>
    </dgm:pt>
    <dgm:pt modelId="{52822FED-F0F9-4D97-9948-206737F8D5BD}" type="sibTrans" cxnId="{B4942133-03AF-44A9-885C-1C8BBA939619}">
      <dgm:prSet/>
      <dgm:spPr/>
      <dgm:t>
        <a:bodyPr/>
        <a:lstStyle/>
        <a:p>
          <a:endParaRPr lang="en-US"/>
        </a:p>
      </dgm:t>
    </dgm:pt>
    <dgm:pt modelId="{55BBB8ED-7F75-44EE-A0D2-D6E30F8414CD}" type="pres">
      <dgm:prSet presAssocID="{5B7CD554-180D-4F7F-9468-42194931681D}" presName="Name0" presStyleCnt="0">
        <dgm:presLayoutVars>
          <dgm:dir/>
          <dgm:animLvl val="lvl"/>
          <dgm:resizeHandles val="exact"/>
        </dgm:presLayoutVars>
      </dgm:prSet>
      <dgm:spPr/>
    </dgm:pt>
    <dgm:pt modelId="{3BEA4835-18F8-408A-A0C3-998F9A4EE7DB}" type="pres">
      <dgm:prSet presAssocID="{003C4B22-5301-4370-930B-70E1D2B74D35}" presName="linNode" presStyleCnt="0"/>
      <dgm:spPr/>
    </dgm:pt>
    <dgm:pt modelId="{BB1F1EE7-AD1B-405A-8C52-54DB33199C02}" type="pres">
      <dgm:prSet presAssocID="{003C4B22-5301-4370-930B-70E1D2B74D35}" presName="parentText" presStyleLbl="node1" presStyleIdx="0" presStyleCnt="5">
        <dgm:presLayoutVars>
          <dgm:chMax val="1"/>
          <dgm:bulletEnabled val="1"/>
        </dgm:presLayoutVars>
      </dgm:prSet>
      <dgm:spPr/>
    </dgm:pt>
    <dgm:pt modelId="{D7CACF3A-73A1-4910-B16B-91626B611D09}" type="pres">
      <dgm:prSet presAssocID="{3125FF58-A0EC-402F-9099-35FB1B308600}" presName="sp" presStyleCnt="0"/>
      <dgm:spPr/>
    </dgm:pt>
    <dgm:pt modelId="{64FD25A5-AAC4-44B4-BD28-E44DB3DC4F27}" type="pres">
      <dgm:prSet presAssocID="{CFF8775E-8BE9-4105-B997-73C6AF38D46E}" presName="linNode" presStyleCnt="0"/>
      <dgm:spPr/>
    </dgm:pt>
    <dgm:pt modelId="{F1CD945C-5EBC-42C0-AF48-18C8F8DBEE50}" type="pres">
      <dgm:prSet presAssocID="{CFF8775E-8BE9-4105-B997-73C6AF38D46E}" presName="parentText" presStyleLbl="node1" presStyleIdx="1" presStyleCnt="5">
        <dgm:presLayoutVars>
          <dgm:chMax val="1"/>
          <dgm:bulletEnabled val="1"/>
        </dgm:presLayoutVars>
      </dgm:prSet>
      <dgm:spPr/>
    </dgm:pt>
    <dgm:pt modelId="{580A5D18-0580-4A8F-909F-6FF8328CBA56}" type="pres">
      <dgm:prSet presAssocID="{FE87ACDC-42C3-42E7-B692-9EFD60003C8B}" presName="sp" presStyleCnt="0"/>
      <dgm:spPr/>
    </dgm:pt>
    <dgm:pt modelId="{927DB088-A51A-4EC1-A8A3-B3D7637F953A}" type="pres">
      <dgm:prSet presAssocID="{1EF8A71E-B29D-41A7-839C-56E1F3B09801}" presName="linNode" presStyleCnt="0"/>
      <dgm:spPr/>
    </dgm:pt>
    <dgm:pt modelId="{8EDCD87C-8C37-4CDC-853D-04396F40335B}" type="pres">
      <dgm:prSet presAssocID="{1EF8A71E-B29D-41A7-839C-56E1F3B09801}" presName="parentText" presStyleLbl="node1" presStyleIdx="2" presStyleCnt="5">
        <dgm:presLayoutVars>
          <dgm:chMax val="1"/>
          <dgm:bulletEnabled val="1"/>
        </dgm:presLayoutVars>
      </dgm:prSet>
      <dgm:spPr/>
    </dgm:pt>
    <dgm:pt modelId="{D396D9F5-2CC5-44F6-9E30-49CC4E9D51DC}" type="pres">
      <dgm:prSet presAssocID="{23DD13FE-452E-4350-ABC6-857AB8C37C9F}" presName="sp" presStyleCnt="0"/>
      <dgm:spPr/>
    </dgm:pt>
    <dgm:pt modelId="{07BB0A47-8EF9-47C7-BCBE-6C389E60F7E1}" type="pres">
      <dgm:prSet presAssocID="{EB454D16-8F29-4945-8F65-F02FF10E8142}" presName="linNode" presStyleCnt="0"/>
      <dgm:spPr/>
    </dgm:pt>
    <dgm:pt modelId="{E1A00B66-73E3-4209-98C8-9FA50FF90452}" type="pres">
      <dgm:prSet presAssocID="{EB454D16-8F29-4945-8F65-F02FF10E8142}" presName="parentText" presStyleLbl="node1" presStyleIdx="3" presStyleCnt="5">
        <dgm:presLayoutVars>
          <dgm:chMax val="1"/>
          <dgm:bulletEnabled val="1"/>
        </dgm:presLayoutVars>
      </dgm:prSet>
      <dgm:spPr/>
    </dgm:pt>
    <dgm:pt modelId="{697B432A-6BF2-41D5-839E-247B073FDF04}" type="pres">
      <dgm:prSet presAssocID="{A4DB4DB8-580A-48DD-AC13-A245DAD306AE}" presName="sp" presStyleCnt="0"/>
      <dgm:spPr/>
    </dgm:pt>
    <dgm:pt modelId="{81F89BE7-7995-4F39-9F28-0B253813AB0A}" type="pres">
      <dgm:prSet presAssocID="{74E562D4-E58C-42F0-950B-A32A19B57FFE}" presName="linNode" presStyleCnt="0"/>
      <dgm:spPr/>
    </dgm:pt>
    <dgm:pt modelId="{D1D9A63A-1838-4590-90DE-EFF146BA47C2}" type="pres">
      <dgm:prSet presAssocID="{74E562D4-E58C-42F0-950B-A32A19B57FFE}" presName="parentText" presStyleLbl="node1" presStyleIdx="4" presStyleCnt="5">
        <dgm:presLayoutVars>
          <dgm:chMax val="1"/>
          <dgm:bulletEnabled val="1"/>
        </dgm:presLayoutVars>
      </dgm:prSet>
      <dgm:spPr/>
    </dgm:pt>
  </dgm:ptLst>
  <dgm:cxnLst>
    <dgm:cxn modelId="{1213E219-9145-4EC0-96C8-3EEA90CD316E}" type="presOf" srcId="{CFF8775E-8BE9-4105-B997-73C6AF38D46E}" destId="{F1CD945C-5EBC-42C0-AF48-18C8F8DBEE50}" srcOrd="0" destOrd="0" presId="urn:microsoft.com/office/officeart/2005/8/layout/vList5"/>
    <dgm:cxn modelId="{B4942133-03AF-44A9-885C-1C8BBA939619}" srcId="{5B7CD554-180D-4F7F-9468-42194931681D}" destId="{74E562D4-E58C-42F0-950B-A32A19B57FFE}" srcOrd="4" destOrd="0" parTransId="{CFFB8E25-24F3-4265-806F-46B890DD6AE2}" sibTransId="{52822FED-F0F9-4D97-9948-206737F8D5BD}"/>
    <dgm:cxn modelId="{C406525B-3718-45DE-A3C4-08DA0B8BABCC}" type="presOf" srcId="{1EF8A71E-B29D-41A7-839C-56E1F3B09801}" destId="{8EDCD87C-8C37-4CDC-853D-04396F40335B}" srcOrd="0" destOrd="0" presId="urn:microsoft.com/office/officeart/2005/8/layout/vList5"/>
    <dgm:cxn modelId="{990BDD5C-91F7-4B0B-82F6-A68717415E95}" type="presOf" srcId="{003C4B22-5301-4370-930B-70E1D2B74D35}" destId="{BB1F1EE7-AD1B-405A-8C52-54DB33199C02}" srcOrd="0" destOrd="0" presId="urn:microsoft.com/office/officeart/2005/8/layout/vList5"/>
    <dgm:cxn modelId="{9A3C9A47-ADF5-4F81-A542-09DBA44C0EBC}" srcId="{5B7CD554-180D-4F7F-9468-42194931681D}" destId="{CFF8775E-8BE9-4105-B997-73C6AF38D46E}" srcOrd="1" destOrd="0" parTransId="{822A08BD-42CC-4073-B011-6AE840046990}" sibTransId="{FE87ACDC-42C3-42E7-B692-9EFD60003C8B}"/>
    <dgm:cxn modelId="{7FB56354-8F2C-41D3-AA53-AAB0D065A472}" type="presOf" srcId="{5B7CD554-180D-4F7F-9468-42194931681D}" destId="{55BBB8ED-7F75-44EE-A0D2-D6E30F8414CD}" srcOrd="0" destOrd="0" presId="urn:microsoft.com/office/officeart/2005/8/layout/vList5"/>
    <dgm:cxn modelId="{E2A7DA97-6DD3-496A-8A1A-12E200DE1E88}" srcId="{5B7CD554-180D-4F7F-9468-42194931681D}" destId="{003C4B22-5301-4370-930B-70E1D2B74D35}" srcOrd="0" destOrd="0" parTransId="{8DA0282E-84DF-4C2E-9A0C-FE711BB4F169}" sibTransId="{3125FF58-A0EC-402F-9099-35FB1B308600}"/>
    <dgm:cxn modelId="{88FD08B5-BDE2-4D21-8B10-25C4D2C1B88E}" srcId="{5B7CD554-180D-4F7F-9468-42194931681D}" destId="{EB454D16-8F29-4945-8F65-F02FF10E8142}" srcOrd="3" destOrd="0" parTransId="{F494DE2B-B0B3-4CB3-8F27-C14DDE1127D4}" sibTransId="{A4DB4DB8-580A-48DD-AC13-A245DAD306AE}"/>
    <dgm:cxn modelId="{DD4091D7-FB84-400C-B858-B74AF115798E}" type="presOf" srcId="{EB454D16-8F29-4945-8F65-F02FF10E8142}" destId="{E1A00B66-73E3-4209-98C8-9FA50FF90452}" srcOrd="0" destOrd="0" presId="urn:microsoft.com/office/officeart/2005/8/layout/vList5"/>
    <dgm:cxn modelId="{321DE1D7-0EAD-4DFD-9298-EB04BF2783F6}" srcId="{5B7CD554-180D-4F7F-9468-42194931681D}" destId="{1EF8A71E-B29D-41A7-839C-56E1F3B09801}" srcOrd="2" destOrd="0" parTransId="{40FFAC1C-7910-4BCA-BA58-D4E3774C3521}" sibTransId="{23DD13FE-452E-4350-ABC6-857AB8C37C9F}"/>
    <dgm:cxn modelId="{7F7CBDF2-D6E4-425C-8300-8F986A559B74}" type="presOf" srcId="{74E562D4-E58C-42F0-950B-A32A19B57FFE}" destId="{D1D9A63A-1838-4590-90DE-EFF146BA47C2}" srcOrd="0" destOrd="0" presId="urn:microsoft.com/office/officeart/2005/8/layout/vList5"/>
    <dgm:cxn modelId="{C11917D9-7BB2-4491-B7B0-F2CD6DF0D25B}" type="presParOf" srcId="{55BBB8ED-7F75-44EE-A0D2-D6E30F8414CD}" destId="{3BEA4835-18F8-408A-A0C3-998F9A4EE7DB}" srcOrd="0" destOrd="0" presId="urn:microsoft.com/office/officeart/2005/8/layout/vList5"/>
    <dgm:cxn modelId="{B0A193A4-4814-448E-82C3-1F66AEBF2469}" type="presParOf" srcId="{3BEA4835-18F8-408A-A0C3-998F9A4EE7DB}" destId="{BB1F1EE7-AD1B-405A-8C52-54DB33199C02}" srcOrd="0" destOrd="0" presId="urn:microsoft.com/office/officeart/2005/8/layout/vList5"/>
    <dgm:cxn modelId="{7745C985-E687-469C-A738-5D998846185C}" type="presParOf" srcId="{55BBB8ED-7F75-44EE-A0D2-D6E30F8414CD}" destId="{D7CACF3A-73A1-4910-B16B-91626B611D09}" srcOrd="1" destOrd="0" presId="urn:microsoft.com/office/officeart/2005/8/layout/vList5"/>
    <dgm:cxn modelId="{E0E86434-AFB0-493F-A59A-56EFCA67FFFB}" type="presParOf" srcId="{55BBB8ED-7F75-44EE-A0D2-D6E30F8414CD}" destId="{64FD25A5-AAC4-44B4-BD28-E44DB3DC4F27}" srcOrd="2" destOrd="0" presId="urn:microsoft.com/office/officeart/2005/8/layout/vList5"/>
    <dgm:cxn modelId="{99768A0B-DFD4-40CB-8344-759321233CA0}" type="presParOf" srcId="{64FD25A5-AAC4-44B4-BD28-E44DB3DC4F27}" destId="{F1CD945C-5EBC-42C0-AF48-18C8F8DBEE50}" srcOrd="0" destOrd="0" presId="urn:microsoft.com/office/officeart/2005/8/layout/vList5"/>
    <dgm:cxn modelId="{7AFBB65A-B4BE-42DC-A0D2-79BC142225BF}" type="presParOf" srcId="{55BBB8ED-7F75-44EE-A0D2-D6E30F8414CD}" destId="{580A5D18-0580-4A8F-909F-6FF8328CBA56}" srcOrd="3" destOrd="0" presId="urn:microsoft.com/office/officeart/2005/8/layout/vList5"/>
    <dgm:cxn modelId="{35F458CE-674F-4AF6-8F54-2C93AD12595B}" type="presParOf" srcId="{55BBB8ED-7F75-44EE-A0D2-D6E30F8414CD}" destId="{927DB088-A51A-4EC1-A8A3-B3D7637F953A}" srcOrd="4" destOrd="0" presId="urn:microsoft.com/office/officeart/2005/8/layout/vList5"/>
    <dgm:cxn modelId="{11B6AAD0-2CDE-4687-959B-9F78C6F215BD}" type="presParOf" srcId="{927DB088-A51A-4EC1-A8A3-B3D7637F953A}" destId="{8EDCD87C-8C37-4CDC-853D-04396F40335B}" srcOrd="0" destOrd="0" presId="urn:microsoft.com/office/officeart/2005/8/layout/vList5"/>
    <dgm:cxn modelId="{41F95C58-039C-4FC6-B588-017D12820D04}" type="presParOf" srcId="{55BBB8ED-7F75-44EE-A0D2-D6E30F8414CD}" destId="{D396D9F5-2CC5-44F6-9E30-49CC4E9D51DC}" srcOrd="5" destOrd="0" presId="urn:microsoft.com/office/officeart/2005/8/layout/vList5"/>
    <dgm:cxn modelId="{D40839CE-5F6A-44AB-9116-6280DC1E3F1D}" type="presParOf" srcId="{55BBB8ED-7F75-44EE-A0D2-D6E30F8414CD}" destId="{07BB0A47-8EF9-47C7-BCBE-6C389E60F7E1}" srcOrd="6" destOrd="0" presId="urn:microsoft.com/office/officeart/2005/8/layout/vList5"/>
    <dgm:cxn modelId="{DDC65567-676A-46EF-8E89-2B2E8D3F75AC}" type="presParOf" srcId="{07BB0A47-8EF9-47C7-BCBE-6C389E60F7E1}" destId="{E1A00B66-73E3-4209-98C8-9FA50FF90452}" srcOrd="0" destOrd="0" presId="urn:microsoft.com/office/officeart/2005/8/layout/vList5"/>
    <dgm:cxn modelId="{BA69EDCF-C854-423B-822A-7DF939972C06}" type="presParOf" srcId="{55BBB8ED-7F75-44EE-A0D2-D6E30F8414CD}" destId="{697B432A-6BF2-41D5-839E-247B073FDF04}" srcOrd="7" destOrd="0" presId="urn:microsoft.com/office/officeart/2005/8/layout/vList5"/>
    <dgm:cxn modelId="{F39E1F11-542E-4527-87C0-AD229D1478D2}" type="presParOf" srcId="{55BBB8ED-7F75-44EE-A0D2-D6E30F8414CD}" destId="{81F89BE7-7995-4F39-9F28-0B253813AB0A}" srcOrd="8" destOrd="0" presId="urn:microsoft.com/office/officeart/2005/8/layout/vList5"/>
    <dgm:cxn modelId="{1B8FC1CA-18B5-42A2-BDBF-E98DAF8761FC}" type="presParOf" srcId="{81F89BE7-7995-4F39-9F28-0B253813AB0A}" destId="{D1D9A63A-1838-4590-90DE-EFF146BA47C2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AA90F06-87E9-47E0-92E2-D7DE3B4BBA18}">
      <dsp:nvSpPr>
        <dsp:cNvPr id="0" name=""/>
        <dsp:cNvSpPr/>
      </dsp:nvSpPr>
      <dsp:spPr>
        <a:xfrm>
          <a:off x="433337" y="1518"/>
          <a:ext cx="3195866" cy="191752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What is reflection?</a:t>
          </a:r>
        </a:p>
      </dsp:txBody>
      <dsp:txXfrm>
        <a:off x="433337" y="1518"/>
        <a:ext cx="3195866" cy="1917520"/>
      </dsp:txXfrm>
    </dsp:sp>
    <dsp:sp modelId="{E61C4DB4-92ED-442A-B7C5-54A95AAAD8DF}">
      <dsp:nvSpPr>
        <dsp:cNvPr id="0" name=""/>
        <dsp:cNvSpPr/>
      </dsp:nvSpPr>
      <dsp:spPr>
        <a:xfrm>
          <a:off x="3948791" y="1518"/>
          <a:ext cx="3195866" cy="1917520"/>
        </a:xfrm>
        <a:prstGeom prst="rect">
          <a:avLst/>
        </a:prstGeom>
        <a:solidFill>
          <a:schemeClr val="accent2">
            <a:hueOff val="-291073"/>
            <a:satOff val="-16786"/>
            <a:lumOff val="172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Sources of reflection</a:t>
          </a:r>
        </a:p>
      </dsp:txBody>
      <dsp:txXfrm>
        <a:off x="3948791" y="1518"/>
        <a:ext cx="3195866" cy="1917520"/>
      </dsp:txXfrm>
    </dsp:sp>
    <dsp:sp modelId="{62D51A0E-C01C-4D36-A860-B23F774AE62A}">
      <dsp:nvSpPr>
        <dsp:cNvPr id="0" name=""/>
        <dsp:cNvSpPr/>
      </dsp:nvSpPr>
      <dsp:spPr>
        <a:xfrm>
          <a:off x="7464245" y="1518"/>
          <a:ext cx="3195866" cy="1917520"/>
        </a:xfrm>
        <a:prstGeom prst="rect">
          <a:avLst/>
        </a:prstGeom>
        <a:solidFill>
          <a:schemeClr val="accent2">
            <a:hueOff val="-582145"/>
            <a:satOff val="-33571"/>
            <a:lumOff val="345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Skills / attitudes for reflection</a:t>
          </a:r>
        </a:p>
      </dsp:txBody>
      <dsp:txXfrm>
        <a:off x="7464245" y="1518"/>
        <a:ext cx="3195866" cy="1917520"/>
      </dsp:txXfrm>
    </dsp:sp>
    <dsp:sp modelId="{4C33336A-DAD7-4369-A9B2-E901EA221853}">
      <dsp:nvSpPr>
        <dsp:cNvPr id="0" name=""/>
        <dsp:cNvSpPr/>
      </dsp:nvSpPr>
      <dsp:spPr>
        <a:xfrm>
          <a:off x="433337" y="2238625"/>
          <a:ext cx="3195866" cy="1917520"/>
        </a:xfrm>
        <a:prstGeom prst="rect">
          <a:avLst/>
        </a:prstGeom>
        <a:solidFill>
          <a:schemeClr val="accent2">
            <a:hueOff val="-873218"/>
            <a:satOff val="-50357"/>
            <a:lumOff val="517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Starting reflective writing</a:t>
          </a:r>
        </a:p>
      </dsp:txBody>
      <dsp:txXfrm>
        <a:off x="433337" y="2238625"/>
        <a:ext cx="3195866" cy="1917520"/>
      </dsp:txXfrm>
    </dsp:sp>
    <dsp:sp modelId="{69ADD475-CFD1-4E58-8458-9C9A29D1BB3A}">
      <dsp:nvSpPr>
        <dsp:cNvPr id="0" name=""/>
        <dsp:cNvSpPr/>
      </dsp:nvSpPr>
      <dsp:spPr>
        <a:xfrm>
          <a:off x="3948791" y="2238625"/>
          <a:ext cx="3195866" cy="1917520"/>
        </a:xfrm>
        <a:prstGeom prst="rect">
          <a:avLst/>
        </a:prstGeom>
        <a:solidFill>
          <a:schemeClr val="accent2">
            <a:hueOff val="-1164290"/>
            <a:satOff val="-67142"/>
            <a:lumOff val="690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Frameworks for reflection</a:t>
          </a:r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300" kern="1200"/>
            <a:t>(Gibb’s reflective cycle and the </a:t>
          </a:r>
        </a:p>
      </dsp:txBody>
      <dsp:txXfrm>
        <a:off x="3948791" y="2238625"/>
        <a:ext cx="3195866" cy="1917520"/>
      </dsp:txXfrm>
    </dsp:sp>
    <dsp:sp modelId="{14A27B43-2AC2-44E9-BFAE-188BE1ABC417}">
      <dsp:nvSpPr>
        <dsp:cNvPr id="0" name=""/>
        <dsp:cNvSpPr/>
      </dsp:nvSpPr>
      <dsp:spPr>
        <a:xfrm>
          <a:off x="7464245" y="2238625"/>
          <a:ext cx="3195866" cy="1917520"/>
        </a:xfrm>
        <a:prstGeom prst="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‘What?’ model of reflection)</a:t>
          </a:r>
        </a:p>
      </dsp:txBody>
      <dsp:txXfrm>
        <a:off x="7464245" y="2238625"/>
        <a:ext cx="3195866" cy="191752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45A145-8E2E-4E99-ABDC-F26E0A75D478}">
      <dsp:nvSpPr>
        <dsp:cNvPr id="0" name=""/>
        <dsp:cNvSpPr/>
      </dsp:nvSpPr>
      <dsp:spPr>
        <a:xfrm>
          <a:off x="3250" y="402897"/>
          <a:ext cx="2578360" cy="154701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kern="1200"/>
            <a:t>Everyday events</a:t>
          </a:r>
        </a:p>
      </dsp:txBody>
      <dsp:txXfrm>
        <a:off x="3250" y="402897"/>
        <a:ext cx="2578360" cy="1547016"/>
      </dsp:txXfrm>
    </dsp:sp>
    <dsp:sp modelId="{17A3F981-760A-41BE-BA43-0FAA30610D1E}">
      <dsp:nvSpPr>
        <dsp:cNvPr id="0" name=""/>
        <dsp:cNvSpPr/>
      </dsp:nvSpPr>
      <dsp:spPr>
        <a:xfrm>
          <a:off x="2839446" y="402897"/>
          <a:ext cx="2578360" cy="1547016"/>
        </a:xfrm>
        <a:prstGeom prst="rect">
          <a:avLst/>
        </a:prstGeom>
        <a:solidFill>
          <a:schemeClr val="accent2">
            <a:hueOff val="-207909"/>
            <a:satOff val="-11990"/>
            <a:lumOff val="123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kern="1200"/>
            <a:t>Positive experiences</a:t>
          </a:r>
        </a:p>
      </dsp:txBody>
      <dsp:txXfrm>
        <a:off x="2839446" y="402897"/>
        <a:ext cx="2578360" cy="1547016"/>
      </dsp:txXfrm>
    </dsp:sp>
    <dsp:sp modelId="{AE1BD0A2-846E-47C4-B6A6-C43404116472}">
      <dsp:nvSpPr>
        <dsp:cNvPr id="0" name=""/>
        <dsp:cNvSpPr/>
      </dsp:nvSpPr>
      <dsp:spPr>
        <a:xfrm>
          <a:off x="5675643" y="402897"/>
          <a:ext cx="2578360" cy="1547016"/>
        </a:xfrm>
        <a:prstGeom prst="rect">
          <a:avLst/>
        </a:prstGeom>
        <a:solidFill>
          <a:schemeClr val="accent2">
            <a:hueOff val="-415818"/>
            <a:satOff val="-23979"/>
            <a:lumOff val="24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kern="1200"/>
            <a:t>Negative experiences</a:t>
          </a:r>
        </a:p>
      </dsp:txBody>
      <dsp:txXfrm>
        <a:off x="5675643" y="402897"/>
        <a:ext cx="2578360" cy="1547016"/>
      </dsp:txXfrm>
    </dsp:sp>
    <dsp:sp modelId="{44CAD93B-05E1-44E1-AE01-96FE46E8052C}">
      <dsp:nvSpPr>
        <dsp:cNvPr id="0" name=""/>
        <dsp:cNvSpPr/>
      </dsp:nvSpPr>
      <dsp:spPr>
        <a:xfrm>
          <a:off x="8511839" y="402897"/>
          <a:ext cx="2578360" cy="1547016"/>
        </a:xfrm>
        <a:prstGeom prst="rect">
          <a:avLst/>
        </a:prstGeom>
        <a:solidFill>
          <a:schemeClr val="accent2">
            <a:hueOff val="-623727"/>
            <a:satOff val="-35969"/>
            <a:lumOff val="369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kern="1200"/>
            <a:t>Eventful incidents</a:t>
          </a:r>
        </a:p>
      </dsp:txBody>
      <dsp:txXfrm>
        <a:off x="8511839" y="402897"/>
        <a:ext cx="2578360" cy="1547016"/>
      </dsp:txXfrm>
    </dsp:sp>
    <dsp:sp modelId="{FCC9AE81-C499-4D35-A33F-8F90D911C1D2}">
      <dsp:nvSpPr>
        <dsp:cNvPr id="0" name=""/>
        <dsp:cNvSpPr/>
      </dsp:nvSpPr>
      <dsp:spPr>
        <a:xfrm>
          <a:off x="3250" y="2207750"/>
          <a:ext cx="2578360" cy="1547016"/>
        </a:xfrm>
        <a:prstGeom prst="rect">
          <a:avLst/>
        </a:prstGeom>
        <a:solidFill>
          <a:schemeClr val="accent2">
            <a:hueOff val="-831636"/>
            <a:satOff val="-47959"/>
            <a:lumOff val="493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kern="1200"/>
            <a:t>Unusual incidents</a:t>
          </a:r>
        </a:p>
      </dsp:txBody>
      <dsp:txXfrm>
        <a:off x="3250" y="2207750"/>
        <a:ext cx="2578360" cy="1547016"/>
      </dsp:txXfrm>
    </dsp:sp>
    <dsp:sp modelId="{76035D73-F4F1-4B87-846E-70C3DE8118F6}">
      <dsp:nvSpPr>
        <dsp:cNvPr id="0" name=""/>
        <dsp:cNvSpPr/>
      </dsp:nvSpPr>
      <dsp:spPr>
        <a:xfrm>
          <a:off x="2839446" y="2207750"/>
          <a:ext cx="2578360" cy="1547016"/>
        </a:xfrm>
        <a:prstGeom prst="rect">
          <a:avLst/>
        </a:prstGeom>
        <a:solidFill>
          <a:schemeClr val="accent2">
            <a:hueOff val="-1039545"/>
            <a:satOff val="-59949"/>
            <a:lumOff val="616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kern="1200"/>
            <a:t>Routine activities</a:t>
          </a:r>
        </a:p>
      </dsp:txBody>
      <dsp:txXfrm>
        <a:off x="2839446" y="2207750"/>
        <a:ext cx="2578360" cy="1547016"/>
      </dsp:txXfrm>
    </dsp:sp>
    <dsp:sp modelId="{AD7EB1B6-9003-4283-93F7-298869A479F3}">
      <dsp:nvSpPr>
        <dsp:cNvPr id="0" name=""/>
        <dsp:cNvSpPr/>
      </dsp:nvSpPr>
      <dsp:spPr>
        <a:xfrm>
          <a:off x="5675643" y="2207750"/>
          <a:ext cx="2578360" cy="1547016"/>
        </a:xfrm>
        <a:prstGeom prst="rect">
          <a:avLst/>
        </a:prstGeom>
        <a:solidFill>
          <a:schemeClr val="accent2">
            <a:hueOff val="-1247454"/>
            <a:satOff val="-71938"/>
            <a:lumOff val="739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kern="1200"/>
            <a:t>Important events</a:t>
          </a:r>
        </a:p>
      </dsp:txBody>
      <dsp:txXfrm>
        <a:off x="5675643" y="2207750"/>
        <a:ext cx="2578360" cy="1547016"/>
      </dsp:txXfrm>
    </dsp:sp>
    <dsp:sp modelId="{ADE232E6-4210-4C10-BBBD-3A8AFE8DADB0}">
      <dsp:nvSpPr>
        <dsp:cNvPr id="0" name=""/>
        <dsp:cNvSpPr/>
      </dsp:nvSpPr>
      <dsp:spPr>
        <a:xfrm>
          <a:off x="8511839" y="2207750"/>
          <a:ext cx="2578360" cy="1547016"/>
        </a:xfrm>
        <a:prstGeom prst="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kern="1200"/>
            <a:t>Meaningful events</a:t>
          </a:r>
        </a:p>
      </dsp:txBody>
      <dsp:txXfrm>
        <a:off x="8511839" y="2207750"/>
        <a:ext cx="2578360" cy="154701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367107-B4F0-42DF-B084-9218C3DE4E41}">
      <dsp:nvSpPr>
        <dsp:cNvPr id="0" name=""/>
        <dsp:cNvSpPr/>
      </dsp:nvSpPr>
      <dsp:spPr>
        <a:xfrm>
          <a:off x="0" y="2447"/>
          <a:ext cx="6588691" cy="124038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DB320ED-A6AF-459D-B2DB-C7B9DCF0B115}">
      <dsp:nvSpPr>
        <dsp:cNvPr id="0" name=""/>
        <dsp:cNvSpPr/>
      </dsp:nvSpPr>
      <dsp:spPr>
        <a:xfrm>
          <a:off x="375217" y="281534"/>
          <a:ext cx="682214" cy="6822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8FB2C0-88D2-4254-AA1B-0E49761B7C44}">
      <dsp:nvSpPr>
        <dsp:cNvPr id="0" name=""/>
        <dsp:cNvSpPr/>
      </dsp:nvSpPr>
      <dsp:spPr>
        <a:xfrm>
          <a:off x="1432649" y="2447"/>
          <a:ext cx="5156041" cy="12403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275" tIns="131275" rIns="131275" bIns="13127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Discuss in your pairs the experience of putting pen to paper - transferring your thoughts into writing</a:t>
          </a:r>
        </a:p>
      </dsp:txBody>
      <dsp:txXfrm>
        <a:off x="1432649" y="2447"/>
        <a:ext cx="5156041" cy="1240389"/>
      </dsp:txXfrm>
    </dsp:sp>
    <dsp:sp modelId="{6C4F0B7B-C035-41A6-B149-D269AAA3B104}">
      <dsp:nvSpPr>
        <dsp:cNvPr id="0" name=""/>
        <dsp:cNvSpPr/>
      </dsp:nvSpPr>
      <dsp:spPr>
        <a:xfrm>
          <a:off x="0" y="1552933"/>
          <a:ext cx="6588691" cy="124038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688A6BA-AC72-4F44-A048-8802560FDD90}">
      <dsp:nvSpPr>
        <dsp:cNvPr id="0" name=""/>
        <dsp:cNvSpPr/>
      </dsp:nvSpPr>
      <dsp:spPr>
        <a:xfrm>
          <a:off x="375217" y="1832021"/>
          <a:ext cx="682214" cy="6822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E86DA5-41DF-40E0-9944-30B3FC8181F3}">
      <dsp:nvSpPr>
        <dsp:cNvPr id="0" name=""/>
        <dsp:cNvSpPr/>
      </dsp:nvSpPr>
      <dsp:spPr>
        <a:xfrm>
          <a:off x="1432649" y="1552933"/>
          <a:ext cx="5156041" cy="12403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275" tIns="131275" rIns="131275" bIns="13127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How  easy was it?</a:t>
          </a:r>
        </a:p>
      </dsp:txBody>
      <dsp:txXfrm>
        <a:off x="1432649" y="1552933"/>
        <a:ext cx="5156041" cy="1240389"/>
      </dsp:txXfrm>
    </dsp:sp>
    <dsp:sp modelId="{7BAA1F64-B90A-4471-8876-EC8525C35335}">
      <dsp:nvSpPr>
        <dsp:cNvPr id="0" name=""/>
        <dsp:cNvSpPr/>
      </dsp:nvSpPr>
      <dsp:spPr>
        <a:xfrm>
          <a:off x="0" y="3103420"/>
          <a:ext cx="6588691" cy="124038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B5FDAC7-22A3-4FEF-937F-505CF50111A2}">
      <dsp:nvSpPr>
        <dsp:cNvPr id="0" name=""/>
        <dsp:cNvSpPr/>
      </dsp:nvSpPr>
      <dsp:spPr>
        <a:xfrm>
          <a:off x="375217" y="3382507"/>
          <a:ext cx="682214" cy="68221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46D43DE-9D67-4458-8F98-E327D7DB9D0F}">
      <dsp:nvSpPr>
        <dsp:cNvPr id="0" name=""/>
        <dsp:cNvSpPr/>
      </dsp:nvSpPr>
      <dsp:spPr>
        <a:xfrm>
          <a:off x="1432649" y="3103420"/>
          <a:ext cx="5156041" cy="12403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275" tIns="131275" rIns="131275" bIns="13127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Did it change your views in any way?</a:t>
          </a:r>
        </a:p>
      </dsp:txBody>
      <dsp:txXfrm>
        <a:off x="1432649" y="3103420"/>
        <a:ext cx="5156041" cy="1240389"/>
      </dsp:txXfrm>
    </dsp:sp>
    <dsp:sp modelId="{7427DC26-3BDA-4313-A4A8-CBF616E96108}">
      <dsp:nvSpPr>
        <dsp:cNvPr id="0" name=""/>
        <dsp:cNvSpPr/>
      </dsp:nvSpPr>
      <dsp:spPr>
        <a:xfrm>
          <a:off x="0" y="4653906"/>
          <a:ext cx="6588691" cy="1240389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68DDE44-2659-4B35-B3B5-16ACACABAB6A}">
      <dsp:nvSpPr>
        <dsp:cNvPr id="0" name=""/>
        <dsp:cNvSpPr/>
      </dsp:nvSpPr>
      <dsp:spPr>
        <a:xfrm>
          <a:off x="375217" y="4932994"/>
          <a:ext cx="682214" cy="68221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2916F6-A769-446E-8A7B-139A8C3A46BF}">
      <dsp:nvSpPr>
        <dsp:cNvPr id="0" name=""/>
        <dsp:cNvSpPr/>
      </dsp:nvSpPr>
      <dsp:spPr>
        <a:xfrm>
          <a:off x="1432649" y="4653906"/>
          <a:ext cx="5156041" cy="12403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275" tIns="131275" rIns="131275" bIns="13127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What is it like to see your thoughts written down?</a:t>
          </a:r>
        </a:p>
      </dsp:txBody>
      <dsp:txXfrm>
        <a:off x="1432649" y="4653906"/>
        <a:ext cx="5156041" cy="124038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671B998-7162-41A3-9544-88D1C3B5DC7C}">
      <dsp:nvSpPr>
        <dsp:cNvPr id="0" name=""/>
        <dsp:cNvSpPr/>
      </dsp:nvSpPr>
      <dsp:spPr>
        <a:xfrm>
          <a:off x="1283" y="314546"/>
          <a:ext cx="4505585" cy="2861046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A125BF-A2CE-4EED-BC51-FF60B5C5CF50}">
      <dsp:nvSpPr>
        <dsp:cNvPr id="0" name=""/>
        <dsp:cNvSpPr/>
      </dsp:nvSpPr>
      <dsp:spPr>
        <a:xfrm>
          <a:off x="501904" y="790136"/>
          <a:ext cx="4505585" cy="2861046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What was good about the experience for me, the patient, others?</a:t>
          </a:r>
          <a:endParaRPr lang="en-US" sz="3700" kern="1200"/>
        </a:p>
      </dsp:txBody>
      <dsp:txXfrm>
        <a:off x="585701" y="873933"/>
        <a:ext cx="4337991" cy="2693452"/>
      </dsp:txXfrm>
    </dsp:sp>
    <dsp:sp modelId="{C12A5B16-86BC-4956-8760-CBB238613223}">
      <dsp:nvSpPr>
        <dsp:cNvPr id="0" name=""/>
        <dsp:cNvSpPr/>
      </dsp:nvSpPr>
      <dsp:spPr>
        <a:xfrm>
          <a:off x="5508110" y="314546"/>
          <a:ext cx="4505585" cy="2861046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7C007C-FDAF-4F51-9173-2267F78B08DF}">
      <dsp:nvSpPr>
        <dsp:cNvPr id="0" name=""/>
        <dsp:cNvSpPr/>
      </dsp:nvSpPr>
      <dsp:spPr>
        <a:xfrm>
          <a:off x="6008730" y="790136"/>
          <a:ext cx="4505585" cy="2861046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What was bad about the experience for me, the patient, for others?  </a:t>
          </a:r>
          <a:endParaRPr lang="en-US" sz="3700" kern="1200"/>
        </a:p>
      </dsp:txBody>
      <dsp:txXfrm>
        <a:off x="6092527" y="873933"/>
        <a:ext cx="4337991" cy="269345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3CEE11-73CF-475C-AEF5-D57077E16CFC}">
      <dsp:nvSpPr>
        <dsp:cNvPr id="0" name=""/>
        <dsp:cNvSpPr/>
      </dsp:nvSpPr>
      <dsp:spPr>
        <a:xfrm>
          <a:off x="0" y="531"/>
          <a:ext cx="10515600" cy="124293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6882AB8-17D7-4DB8-83BB-DBD3FE2EF767}">
      <dsp:nvSpPr>
        <dsp:cNvPr id="0" name=""/>
        <dsp:cNvSpPr/>
      </dsp:nvSpPr>
      <dsp:spPr>
        <a:xfrm>
          <a:off x="375988" y="280191"/>
          <a:ext cx="683614" cy="6836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5D6930-3F82-4CF9-A7C6-92301A2EB6E7}">
      <dsp:nvSpPr>
        <dsp:cNvPr id="0" name=""/>
        <dsp:cNvSpPr/>
      </dsp:nvSpPr>
      <dsp:spPr>
        <a:xfrm>
          <a:off x="1435590" y="531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Could I have done anything differently?</a:t>
          </a:r>
          <a:endParaRPr lang="en-US" sz="2500" kern="1200"/>
        </a:p>
      </dsp:txBody>
      <dsp:txXfrm>
        <a:off x="1435590" y="531"/>
        <a:ext cx="9080009" cy="1242935"/>
      </dsp:txXfrm>
    </dsp:sp>
    <dsp:sp modelId="{CED7F6A2-7770-4E92-993C-29413E4FAB16}">
      <dsp:nvSpPr>
        <dsp:cNvPr id="0" name=""/>
        <dsp:cNvSpPr/>
      </dsp:nvSpPr>
      <dsp:spPr>
        <a:xfrm>
          <a:off x="0" y="1554201"/>
          <a:ext cx="10515600" cy="124293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6D3DC5E-0200-4F9E-8DAE-F4F7024A864C}">
      <dsp:nvSpPr>
        <dsp:cNvPr id="0" name=""/>
        <dsp:cNvSpPr/>
      </dsp:nvSpPr>
      <dsp:spPr>
        <a:xfrm>
          <a:off x="375988" y="1833861"/>
          <a:ext cx="683614" cy="6836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FC172F-F7E2-425C-B750-D4315A670C14}">
      <dsp:nvSpPr>
        <dsp:cNvPr id="0" name=""/>
        <dsp:cNvSpPr/>
      </dsp:nvSpPr>
      <dsp:spPr>
        <a:xfrm>
          <a:off x="1435590" y="1554201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What are the key things I have learned from this incident - about me, my performance, others and their performance?</a:t>
          </a:r>
          <a:endParaRPr lang="en-US" sz="2500" kern="1200"/>
        </a:p>
      </dsp:txBody>
      <dsp:txXfrm>
        <a:off x="1435590" y="1554201"/>
        <a:ext cx="9080009" cy="1242935"/>
      </dsp:txXfrm>
    </dsp:sp>
    <dsp:sp modelId="{8FDAFD21-563C-48D4-BF21-396BECCAC7FC}">
      <dsp:nvSpPr>
        <dsp:cNvPr id="0" name=""/>
        <dsp:cNvSpPr/>
      </dsp:nvSpPr>
      <dsp:spPr>
        <a:xfrm>
          <a:off x="0" y="3107870"/>
          <a:ext cx="10515600" cy="1242935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47470C8-72F1-4107-B67D-9028980B1F78}">
      <dsp:nvSpPr>
        <dsp:cNvPr id="0" name=""/>
        <dsp:cNvSpPr/>
      </dsp:nvSpPr>
      <dsp:spPr>
        <a:xfrm>
          <a:off x="375988" y="3387531"/>
          <a:ext cx="683614" cy="68361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105CA2-C782-4262-B1A5-10745FDB1B82}">
      <dsp:nvSpPr>
        <dsp:cNvPr id="0" name=""/>
        <dsp:cNvSpPr/>
      </dsp:nvSpPr>
      <dsp:spPr>
        <a:xfrm>
          <a:off x="1435590" y="3107870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Can this be evidence of achievement of placement outcomes / competencies? </a:t>
          </a:r>
          <a:endParaRPr lang="en-US" sz="2500" kern="1200"/>
        </a:p>
      </dsp:txBody>
      <dsp:txXfrm>
        <a:off x="1435590" y="3107870"/>
        <a:ext cx="9080009" cy="1242935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B1F1EE7-AD1B-405A-8C52-54DB33199C02}">
      <dsp:nvSpPr>
        <dsp:cNvPr id="0" name=""/>
        <dsp:cNvSpPr/>
      </dsp:nvSpPr>
      <dsp:spPr>
        <a:xfrm>
          <a:off x="3364992" y="1912"/>
          <a:ext cx="3785616" cy="8360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What would I do in a similar situation in the future?</a:t>
          </a:r>
          <a:endParaRPr lang="en-US" sz="2100" kern="1200"/>
        </a:p>
      </dsp:txBody>
      <dsp:txXfrm>
        <a:off x="3405805" y="42725"/>
        <a:ext cx="3703990" cy="754434"/>
      </dsp:txXfrm>
    </dsp:sp>
    <dsp:sp modelId="{F1CD945C-5EBC-42C0-AF48-18C8F8DBEE50}">
      <dsp:nvSpPr>
        <dsp:cNvPr id="0" name=""/>
        <dsp:cNvSpPr/>
      </dsp:nvSpPr>
      <dsp:spPr>
        <a:xfrm>
          <a:off x="3364992" y="879775"/>
          <a:ext cx="3785616" cy="836060"/>
        </a:xfrm>
        <a:prstGeom prst="roundRect">
          <a:avLst/>
        </a:prstGeom>
        <a:solidFill>
          <a:schemeClr val="accent2">
            <a:hueOff val="-363841"/>
            <a:satOff val="-20982"/>
            <a:lumOff val="215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What aspects of my knowledge / skills could I develop?</a:t>
          </a:r>
          <a:endParaRPr lang="en-US" sz="2100" kern="1200"/>
        </a:p>
      </dsp:txBody>
      <dsp:txXfrm>
        <a:off x="3405805" y="920588"/>
        <a:ext cx="3703990" cy="754434"/>
      </dsp:txXfrm>
    </dsp:sp>
    <dsp:sp modelId="{8EDCD87C-8C37-4CDC-853D-04396F40335B}">
      <dsp:nvSpPr>
        <dsp:cNvPr id="0" name=""/>
        <dsp:cNvSpPr/>
      </dsp:nvSpPr>
      <dsp:spPr>
        <a:xfrm>
          <a:off x="3364992" y="1757638"/>
          <a:ext cx="3785616" cy="836060"/>
        </a:xfrm>
        <a:prstGeom prst="roundRect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How  will I do this?</a:t>
          </a:r>
          <a:endParaRPr lang="en-US" sz="2100" kern="1200"/>
        </a:p>
      </dsp:txBody>
      <dsp:txXfrm>
        <a:off x="3405805" y="1798451"/>
        <a:ext cx="3703990" cy="754434"/>
      </dsp:txXfrm>
    </dsp:sp>
    <dsp:sp modelId="{E1A00B66-73E3-4209-98C8-9FA50FF90452}">
      <dsp:nvSpPr>
        <dsp:cNvPr id="0" name=""/>
        <dsp:cNvSpPr/>
      </dsp:nvSpPr>
      <dsp:spPr>
        <a:xfrm>
          <a:off x="3364992" y="2635502"/>
          <a:ext cx="3785616" cy="836060"/>
        </a:xfrm>
        <a:prstGeom prst="roundRect">
          <a:avLst/>
        </a:prstGeom>
        <a:solidFill>
          <a:schemeClr val="accent2">
            <a:hueOff val="-1091522"/>
            <a:satOff val="-62946"/>
            <a:lumOff val="647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What goals can I set myself for the future?</a:t>
          </a:r>
          <a:endParaRPr lang="en-US" sz="2100" kern="1200"/>
        </a:p>
      </dsp:txBody>
      <dsp:txXfrm>
        <a:off x="3405805" y="2676315"/>
        <a:ext cx="3703990" cy="754434"/>
      </dsp:txXfrm>
    </dsp:sp>
    <dsp:sp modelId="{D1D9A63A-1838-4590-90DE-EFF146BA47C2}">
      <dsp:nvSpPr>
        <dsp:cNvPr id="0" name=""/>
        <dsp:cNvSpPr/>
      </dsp:nvSpPr>
      <dsp:spPr>
        <a:xfrm>
          <a:off x="3364992" y="3513365"/>
          <a:ext cx="3785616" cy="836060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What outcomes / competencies do I need to focus on now?</a:t>
          </a:r>
          <a:endParaRPr lang="en-US" sz="2100" kern="1200"/>
        </a:p>
      </dsp:txBody>
      <dsp:txXfrm>
        <a:off x="3405805" y="3554178"/>
        <a:ext cx="3703990" cy="7544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124B98D-677A-4AA3-BCE3-A14F3F86D44D}" type="datetimeFigureOut">
              <a:rPr lang="en-GB" smtClean="0"/>
              <a:t>08/06/2022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9DD5499-614D-49FD-95E9-6C5FC1415C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79338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>
            <a:extLst>
              <a:ext uri="{FF2B5EF4-FFF2-40B4-BE49-F238E27FC236}">
                <a16:creationId xmlns:a16="http://schemas.microsoft.com/office/drawing/2014/main" id="{6CD61FBA-1580-04EC-9474-79A40767A3A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>
                <a:latin typeface="Arial" panose="020B0604020202020204" pitchFamily="34" charset="0"/>
              </a:rPr>
              <a:t>*</a:t>
            </a:r>
            <a:endParaRPr lang="en-US" altLang="en-US" sz="1200" i="0">
              <a:latin typeface="Arial" panose="020B0604020202020204" pitchFamily="34" charset="0"/>
            </a:endParaRPr>
          </a:p>
        </p:txBody>
      </p:sp>
      <p:sp>
        <p:nvSpPr>
          <p:cNvPr id="31747" name="Rectangle 3">
            <a:extLst>
              <a:ext uri="{FF2B5EF4-FFF2-40B4-BE49-F238E27FC236}">
                <a16:creationId xmlns:a16="http://schemas.microsoft.com/office/drawing/2014/main" id="{A9112D85-02E4-FEAD-D7C9-8F67418DB8E1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>
                <a:latin typeface="Arial" panose="020B0604020202020204" pitchFamily="34" charset="0"/>
              </a:rPr>
              <a:t>07/16/96</a:t>
            </a:r>
            <a:endParaRPr lang="en-US" altLang="en-US" sz="1200" i="0">
              <a:latin typeface="Arial" panose="020B0604020202020204" pitchFamily="34" charset="0"/>
            </a:endParaRPr>
          </a:p>
        </p:txBody>
      </p:sp>
      <p:sp>
        <p:nvSpPr>
          <p:cNvPr id="31748" name="Rectangle 6">
            <a:extLst>
              <a:ext uri="{FF2B5EF4-FFF2-40B4-BE49-F238E27FC236}">
                <a16:creationId xmlns:a16="http://schemas.microsoft.com/office/drawing/2014/main" id="{F6762ED8-B575-33B6-49A8-282410B63501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>
                <a:latin typeface="Arial" panose="020B0604020202020204" pitchFamily="34" charset="0"/>
              </a:rPr>
              <a:t>*</a:t>
            </a:r>
            <a:endParaRPr lang="en-US" altLang="en-US" sz="1200" i="0">
              <a:latin typeface="Arial" panose="020B0604020202020204" pitchFamily="34" charset="0"/>
            </a:endParaRPr>
          </a:p>
        </p:txBody>
      </p:sp>
      <p:sp>
        <p:nvSpPr>
          <p:cNvPr id="31749" name="Rectangle 7">
            <a:extLst>
              <a:ext uri="{FF2B5EF4-FFF2-40B4-BE49-F238E27FC236}">
                <a16:creationId xmlns:a16="http://schemas.microsoft.com/office/drawing/2014/main" id="{B5A53308-6748-F89F-7A6C-D6748BF30CA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>
                <a:latin typeface="Arial" panose="020B0604020202020204" pitchFamily="34" charset="0"/>
              </a:rPr>
              <a:t>##</a:t>
            </a:r>
            <a:endParaRPr lang="en-US" altLang="en-US" sz="1200" i="0">
              <a:latin typeface="Arial" panose="020B0604020202020204" pitchFamily="34" charset="0"/>
            </a:endParaRPr>
          </a:p>
        </p:txBody>
      </p:sp>
      <p:sp>
        <p:nvSpPr>
          <p:cNvPr id="31750" name="Rectangle 2">
            <a:extLst>
              <a:ext uri="{FF2B5EF4-FFF2-40B4-BE49-F238E27FC236}">
                <a16:creationId xmlns:a16="http://schemas.microsoft.com/office/drawing/2014/main" id="{3BDA3C5C-F951-BAB3-893E-C5B1F96D0D3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51" name="Rectangle 3">
            <a:extLst>
              <a:ext uri="{FF2B5EF4-FFF2-40B4-BE49-F238E27FC236}">
                <a16:creationId xmlns:a16="http://schemas.microsoft.com/office/drawing/2014/main" id="{F85D05F3-E877-1704-6567-5B9B258D6A1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>
            <a:extLst>
              <a:ext uri="{FF2B5EF4-FFF2-40B4-BE49-F238E27FC236}">
                <a16:creationId xmlns:a16="http://schemas.microsoft.com/office/drawing/2014/main" id="{E00451B4-D947-93DF-D9FE-D29AEF287DD0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>
                <a:latin typeface="Arial" panose="020B0604020202020204" pitchFamily="34" charset="0"/>
              </a:rPr>
              <a:t>*</a:t>
            </a:r>
            <a:endParaRPr lang="en-US" altLang="en-US" sz="1200" i="0">
              <a:latin typeface="Arial" panose="020B0604020202020204" pitchFamily="34" charset="0"/>
            </a:endParaRPr>
          </a:p>
        </p:txBody>
      </p:sp>
      <p:sp>
        <p:nvSpPr>
          <p:cNvPr id="32771" name="Rectangle 3">
            <a:extLst>
              <a:ext uri="{FF2B5EF4-FFF2-40B4-BE49-F238E27FC236}">
                <a16:creationId xmlns:a16="http://schemas.microsoft.com/office/drawing/2014/main" id="{C9B3953A-2755-E1ED-F25C-0FBC50EADE7C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>
                <a:latin typeface="Arial" panose="020B0604020202020204" pitchFamily="34" charset="0"/>
              </a:rPr>
              <a:t>07/16/96</a:t>
            </a:r>
            <a:endParaRPr lang="en-US" altLang="en-US" sz="1200" i="0">
              <a:latin typeface="Arial" panose="020B0604020202020204" pitchFamily="34" charset="0"/>
            </a:endParaRPr>
          </a:p>
        </p:txBody>
      </p:sp>
      <p:sp>
        <p:nvSpPr>
          <p:cNvPr id="32772" name="Rectangle 6">
            <a:extLst>
              <a:ext uri="{FF2B5EF4-FFF2-40B4-BE49-F238E27FC236}">
                <a16:creationId xmlns:a16="http://schemas.microsoft.com/office/drawing/2014/main" id="{053B4355-7147-4234-2A2C-010585FD7B45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>
                <a:latin typeface="Arial" panose="020B0604020202020204" pitchFamily="34" charset="0"/>
              </a:rPr>
              <a:t>*</a:t>
            </a:r>
            <a:endParaRPr lang="en-US" altLang="en-US" sz="1200" i="0">
              <a:latin typeface="Arial" panose="020B0604020202020204" pitchFamily="34" charset="0"/>
            </a:endParaRPr>
          </a:p>
        </p:txBody>
      </p:sp>
      <p:sp>
        <p:nvSpPr>
          <p:cNvPr id="32773" name="Rectangle 7">
            <a:extLst>
              <a:ext uri="{FF2B5EF4-FFF2-40B4-BE49-F238E27FC236}">
                <a16:creationId xmlns:a16="http://schemas.microsoft.com/office/drawing/2014/main" id="{2D221440-02A9-B05A-88E2-C7B7845F776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>
                <a:latin typeface="Arial" panose="020B0604020202020204" pitchFamily="34" charset="0"/>
              </a:rPr>
              <a:t>##</a:t>
            </a:r>
            <a:endParaRPr lang="en-US" altLang="en-US" sz="1200" i="0">
              <a:latin typeface="Arial" panose="020B0604020202020204" pitchFamily="34" charset="0"/>
            </a:endParaRPr>
          </a:p>
        </p:txBody>
      </p:sp>
      <p:sp>
        <p:nvSpPr>
          <p:cNvPr id="32774" name="Rectangle 2">
            <a:extLst>
              <a:ext uri="{FF2B5EF4-FFF2-40B4-BE49-F238E27FC236}">
                <a16:creationId xmlns:a16="http://schemas.microsoft.com/office/drawing/2014/main" id="{04C1A7C2-1042-CFFA-F6D0-DEFE099E095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5" name="Rectangle 3">
            <a:extLst>
              <a:ext uri="{FF2B5EF4-FFF2-40B4-BE49-F238E27FC236}">
                <a16:creationId xmlns:a16="http://schemas.microsoft.com/office/drawing/2014/main" id="{CFC54E77-BD80-284A-4AEA-36A91260860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84F797-C3DE-F2C6-1BFC-25D3583ABA7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5203796-67E7-0EFC-B8CC-5DEE75D2145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02DB5F-1A5B-CA23-9BB1-BAB3CFB8E6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25C7D8-F430-49AD-AECA-3ECF7CD4785C}" type="datetime1">
              <a:rPr lang="en-US" smtClean="0"/>
              <a:t>6/8/2022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40BDEE-526B-A481-BC9E-C9B36438A5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AB0F61-2E01-48BC-06AF-5CEEF3FF98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B486B7-CC27-4CE9-BDBE-F336B89F8C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85065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1A9DBA-AA1D-EC4F-9541-8E600EFF01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640BD8-B368-B367-0751-0AE2C91745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18931F-E452-E3A5-2EF4-4CD32224AB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98F99-1F1B-4197-B2AA-E630E3D815A2}" type="datetime1">
              <a:rPr lang="en-US" smtClean="0"/>
              <a:t>6/8/2022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7D5B93-EC36-36F3-A017-ADA440FBB1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346C7C-D394-E6C3-0E7A-3D7B7130F6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B486B7-CC27-4CE9-BDBE-F336B89F8C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70735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4305F5-784A-5AB0-846F-C890FD4E1F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02C253-D875-1D81-EBE2-9C78FCBD75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789D11-59F8-CE48-BF56-125B6E9271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6C3ADF-B00E-49FE-935F-A51D682E04F2}" type="datetime1">
              <a:rPr lang="en-US" smtClean="0"/>
              <a:t>6/8/2022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D5D3F7-DA03-D14B-2364-8EC67D1E3B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927028-FC4B-0129-6A56-2019CA0A1C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B486B7-CC27-4CE9-BDBE-F336B89F8C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68876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C2C4E-CA4D-0CE4-11D8-7ED5681BA0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E69F9A-5B1A-3406-0733-75153E1CBF6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51D848-D97A-E7EB-5B68-00A93BCF9F2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30AA81-4ADC-345D-B0CE-BBF0B5F8D1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57EB6-6A25-46ED-B107-60A406E0EC56}" type="datetime1">
              <a:rPr lang="en-US" smtClean="0"/>
              <a:t>6/8/2022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F6255FB-0DD2-9FB2-8AF4-58B645D5DC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EFE9B0-ACF0-0A2E-FDDC-BA24CB48CF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B486B7-CC27-4CE9-BDBE-F336B89F8C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95563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A5EB73-CCBC-0691-CC24-D7F2A2E122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7BD2F88-B993-D5FA-A14E-7494D5F75E4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4B01738-489E-5BC8-F430-7A8C708C9B7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BFD9CBC-62C3-2C92-22CC-5DCCF32074B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F0EF2F8-0B57-C6BB-91FF-1E3633C8E61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51F3834-16AB-85DE-02BB-90FFD3EDDD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2DFBA6-96ED-4134-BA10-795C0E8249B9}" type="datetime1">
              <a:rPr lang="en-US" smtClean="0"/>
              <a:t>6/8/2022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334AF02-AB05-FC20-792B-4CD80EBC8C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1255E3B-D007-846A-D171-C0115BB278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B486B7-CC27-4CE9-BDBE-F336B89F8C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00219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CD2D12-297F-1580-4D15-6D99684B30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A08C919-70E0-A829-EDD0-FF1FCA8E0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174123-DF36-4519-BF59-65B98831126B}" type="datetime1">
              <a:rPr lang="en-US" smtClean="0"/>
              <a:t>6/8/2022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CECC414-FFA5-C9F2-6B91-95B26D9DA1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0A2F3F-1555-DF45-0BD4-1A7D96DAF5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B486B7-CC27-4CE9-BDBE-F336B89F8C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45151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9928A83-D276-B73A-CA08-A24ED5DC5C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F4335-6AD5-4953-BDEC-F11092D7CB8B}" type="datetime1">
              <a:rPr lang="en-US" smtClean="0"/>
              <a:t>6/8/2022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015E3E4-1B9F-0D35-186D-C5A028BEFD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E26D1B9-7A72-797B-97E6-A9B3454437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B486B7-CC27-4CE9-BDBE-F336B89F8C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79695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DA0ADB-FE4D-FEDE-C4C9-BEA3653FEB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9F131A-6EF6-2FC8-CD1B-6D4408B900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423FABE-FAFA-AD35-7D87-95C69635897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B59F06E-72ED-7884-4204-3456F4EEC3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44D88A-EE9B-48AA-BAD0-72010CD8AC16}" type="datetime1">
              <a:rPr lang="en-US" smtClean="0"/>
              <a:t>6/8/2022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B3A086E-9A1D-BEA2-6836-82FEEFE196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C47BFEA-FF7D-5AE9-64B1-A4F2E75318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B486B7-CC27-4CE9-BDBE-F336B89F8C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30508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F29FAC-F89F-2B6E-B992-EF3CEE21C1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3EDB611-898D-FC3A-7172-D4A8D6B3A4B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B4BAED-5C95-FE09-8F54-1A6711C055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0C6977-3A65-6A89-C801-9FB1CBF32F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B7B89-5537-4524-89BE-4B9B4902AD25}" type="datetime1">
              <a:rPr lang="en-US" smtClean="0"/>
              <a:t>6/8/2022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47939D-E4A9-FBE2-4E7D-29026D7B7C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A6B2B89-060F-ADA7-63C9-30F9C58868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B486B7-CC27-4CE9-BDBE-F336B89F8C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00631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E57CB5-E13D-3C24-5F60-33F37D7D3F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6304B81-58B6-84B0-7EB4-5980C88FB0A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EAF3FD-9427-C2B4-3500-DB8E949723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65AEB-F333-4243-BEBA-09154B0B6CD2}" type="datetime1">
              <a:rPr lang="en-US" smtClean="0"/>
              <a:t>6/8/2022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B334B5-DB21-9B23-DCCE-F20860EE88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D3DCBB-7C7E-C727-05F0-AA7F05D86E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B486B7-CC27-4CE9-BDBE-F336B89F8C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65429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7D83BFE-844B-EFD3-9FB8-17B720CB3E6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108EBEB-E6D3-79B8-B6DD-433E16A0363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BAC4F2-9AF9-E153-BB8C-7296FD3489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E3DB1-CDA0-49BB-817B-081A4265BB13}" type="datetime1">
              <a:rPr lang="en-US" smtClean="0"/>
              <a:t>6/8/2022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9501F6-7387-8285-D766-40F492C63D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DDF473-54D3-8E1B-CDAA-78C0DFD9B3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B486B7-CC27-4CE9-BDBE-F336B89F8C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38199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16567C4-2BA8-98B9-4903-AA92C0E8B8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7C1937F-BA10-F2A7-014C-7FDA6E08B82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CC612D-623D-BDFA-6A1F-226C76C94F0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70C9EF-066B-4294-8905-F1862A77316C}" type="datetime1">
              <a:rPr lang="en-US" smtClean="0"/>
              <a:t>6/8/2022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EFE81E-B2A0-00F7-7357-8A9EF9057A6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F856EA-2115-97FA-352F-435058F6E72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B486B7-CC27-4CE9-BDBE-F336B89F8C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172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283" name="Rectangle 11282">
            <a:extLst>
              <a:ext uri="{FF2B5EF4-FFF2-40B4-BE49-F238E27FC236}">
                <a16:creationId xmlns:a16="http://schemas.microsoft.com/office/drawing/2014/main" id="{738F59A4-4431-460D-8E49-6E65C189A5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285" name="Group 11284">
            <a:extLst>
              <a:ext uri="{FF2B5EF4-FFF2-40B4-BE49-F238E27FC236}">
                <a16:creationId xmlns:a16="http://schemas.microsoft.com/office/drawing/2014/main" id="{8A919B9C-5C01-47E4-B2F2-45F589208A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286" name="Rectangle 11285">
              <a:extLst>
                <a:ext uri="{FF2B5EF4-FFF2-40B4-BE49-F238E27FC236}">
                  <a16:creationId xmlns:a16="http://schemas.microsoft.com/office/drawing/2014/main" id="{E85A82CE-D835-4542-BE8D-62A8F5A943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287" name="Rectangle 11286">
              <a:extLst>
                <a:ext uri="{FF2B5EF4-FFF2-40B4-BE49-F238E27FC236}">
                  <a16:creationId xmlns:a16="http://schemas.microsoft.com/office/drawing/2014/main" id="{063D7EF0-3AC8-4029-B55D-EBDD733D39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solidFill>
              <a:schemeClr val="accent4">
                <a:lumMod val="75000"/>
                <a:alpha val="7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266" name="Rectangle 2">
            <a:extLst>
              <a:ext uri="{FF2B5EF4-FFF2-40B4-BE49-F238E27FC236}">
                <a16:creationId xmlns:a16="http://schemas.microsoft.com/office/drawing/2014/main" id="{8F8083EA-6595-3303-4B7C-EE52DE45A7B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50863" y="365125"/>
            <a:ext cx="11090274" cy="1325563"/>
          </a:xfrm>
        </p:spPr>
        <p:txBody>
          <a:bodyPr vert="horz" lIns="92075" tIns="46038" rIns="92075" bIns="46038" rtlCol="0">
            <a:normAutofit/>
          </a:bodyPr>
          <a:lstStyle/>
          <a:p>
            <a:pPr>
              <a:defRPr/>
            </a:pPr>
            <a:br>
              <a:rPr lang="en-US" sz="3400">
                <a:latin typeface="Verdana" pitchFamily="34" charset="0"/>
              </a:rPr>
            </a:br>
            <a:r>
              <a:rPr lang="en-US" sz="3400">
                <a:latin typeface="Verdana" pitchFamily="34" charset="0"/>
              </a:rPr>
              <a:t>Introduction to Reflection and Reflective Writing</a:t>
            </a:r>
          </a:p>
        </p:txBody>
      </p:sp>
      <p:sp>
        <p:nvSpPr>
          <p:cNvPr id="8194" name="Rectangle 7">
            <a:extLst>
              <a:ext uri="{FF2B5EF4-FFF2-40B4-BE49-F238E27FC236}">
                <a16:creationId xmlns:a16="http://schemas.microsoft.com/office/drawing/2014/main" id="{916C2D98-3ED4-B164-C223-D10757699830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 bwMode="auto">
          <a:xfrm rot="16200000">
            <a:off x="-2605087" y="3154363"/>
            <a:ext cx="5759452" cy="54927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/>
          </a:bodyPr>
          <a:lstStyle>
            <a:lvl1pPr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Aft>
                <a:spcPts val="600"/>
              </a:spcAft>
            </a:pPr>
            <a:fld id="{86113050-B33A-4409-8C6D-3B27223B1C38}" type="datetime1">
              <a:rPr lang="en-US" altLang="en-US" sz="1000" smtClean="0"/>
              <a:t>6/8/2022</a:t>
            </a:fld>
            <a:endParaRPr lang="en-GB" altLang="en-US" sz="1000" dirty="0"/>
          </a:p>
        </p:txBody>
      </p:sp>
      <p:graphicFrame>
        <p:nvGraphicFramePr>
          <p:cNvPr id="11279" name="Rectangle 3">
            <a:extLst>
              <a:ext uri="{FF2B5EF4-FFF2-40B4-BE49-F238E27FC236}">
                <a16:creationId xmlns:a16="http://schemas.microsoft.com/office/drawing/2014/main" id="{B0C81E64-AEE7-F2A8-6FBF-77A603E460F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9373610"/>
              </p:ext>
            </p:extLst>
          </p:nvPr>
        </p:nvGraphicFramePr>
        <p:xfrm>
          <a:off x="547688" y="2133600"/>
          <a:ext cx="11093450" cy="41576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26" name="Rectangle 9225">
            <a:extLst>
              <a:ext uri="{FF2B5EF4-FFF2-40B4-BE49-F238E27FC236}">
                <a16:creationId xmlns:a16="http://schemas.microsoft.com/office/drawing/2014/main" id="{488333BA-AE6E-427A-9B16-A39C8073F4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228" name="Rectangle 9227">
            <a:extLst>
              <a:ext uri="{FF2B5EF4-FFF2-40B4-BE49-F238E27FC236}">
                <a16:creationId xmlns:a16="http://schemas.microsoft.com/office/drawing/2014/main" id="{F98ED85F-DCEE-4B50-802E-71A6E3E12B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bg1"/>
          </a:solidFill>
          <a:ln w="127000" cap="sq" cmpd="thinThick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>
            <a:extLst>
              <a:ext uri="{FF2B5EF4-FFF2-40B4-BE49-F238E27FC236}">
                <a16:creationId xmlns:a16="http://schemas.microsoft.com/office/drawing/2014/main" id="{B6762D9F-2124-C7A4-4480-7696A758572F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838200" y="631825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defRPr/>
            </a:pPr>
            <a:r>
              <a:rPr lang="en-US" sz="4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What is Reflection?</a:t>
            </a:r>
          </a:p>
        </p:txBody>
      </p:sp>
      <p:sp>
        <p:nvSpPr>
          <p:cNvPr id="9220" name="Rectangle 3">
            <a:extLst>
              <a:ext uri="{FF2B5EF4-FFF2-40B4-BE49-F238E27FC236}">
                <a16:creationId xmlns:a16="http://schemas.microsoft.com/office/drawing/2014/main" id="{CCDBB392-6380-CFED-ABDD-95AA4E12FBED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838200" y="2057400"/>
            <a:ext cx="10515600" cy="3871762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algn="l"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en-US"/>
              <a:t>Thinking about…..</a:t>
            </a:r>
          </a:p>
          <a:p>
            <a:pPr indent="-228600" algn="l"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en-US"/>
              <a:t>Pondering on…..</a:t>
            </a:r>
          </a:p>
          <a:p>
            <a:pPr indent="-228600" algn="l"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en-US"/>
              <a:t>Asking yourself questions about…..</a:t>
            </a:r>
          </a:p>
          <a:p>
            <a:pPr indent="-228600" algn="l"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en-US"/>
              <a:t>Discussing with yourself…</a:t>
            </a:r>
          </a:p>
          <a:p>
            <a:pPr indent="-228600" algn="l"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en-US"/>
              <a:t>Trying to work something out…..</a:t>
            </a:r>
          </a:p>
          <a:p>
            <a:pPr indent="-228600" algn="l"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en-US"/>
              <a:t>Making sense of things…</a:t>
            </a:r>
          </a:p>
          <a:p>
            <a:pPr indent="-228600" algn="l"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en-US"/>
              <a:t>Learning from experience...</a:t>
            </a:r>
          </a:p>
          <a:p>
            <a:pPr indent="-228600" algn="l"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en-US"/>
              <a:t>Helping you plan for the future….. </a:t>
            </a:r>
          </a:p>
        </p:txBody>
      </p:sp>
      <p:sp>
        <p:nvSpPr>
          <p:cNvPr id="9218" name="Rectangle 7">
            <a:extLst>
              <a:ext uri="{FF2B5EF4-FFF2-40B4-BE49-F238E27FC236}">
                <a16:creationId xmlns:a16="http://schemas.microsoft.com/office/drawing/2014/main" id="{2BC7B7AB-F3A0-64E4-B1E6-DCFB02A9F637}"/>
              </a:ext>
            </a:extLst>
          </p:cNvPr>
          <p:cNvSpPr>
            <a:spLocks noGrp="1" noChangeArrowheads="1"/>
          </p:cNvSpPr>
          <p:nvPr>
            <p:ph type="dt" sz="quarter" idx="10"/>
          </p:nvPr>
        </p:nvSpPr>
        <p:spPr bwMode="auto">
          <a:xfrm>
            <a:off x="838200" y="6077585"/>
            <a:ext cx="2743200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numCol="1" rtlCol="0" anchor="ctr" anchorCtr="0" compatLnSpc="1">
            <a:prstTxWarp prst="textNoShape">
              <a:avLst/>
            </a:prstTxWarp>
            <a:normAutofit/>
          </a:bodyPr>
          <a:lstStyle>
            <a:lvl1pPr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Aft>
                <a:spcPts val="600"/>
              </a:spcAft>
            </a:pPr>
            <a:fld id="{1D8F7B02-AC72-43D9-A970-96D3BD57F353}" type="datetime1">
              <a:rPr lang="en-US" altLang="en-US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rPr>
              <a:t>6/8/2022</a:t>
            </a:fld>
            <a:endParaRPr lang="en-US" altLang="en-US">
              <a:solidFill>
                <a:schemeClr val="tx1">
                  <a:lumMod val="75000"/>
                  <a:lumOff val="25000"/>
                </a:schemeClr>
              </a:solidFill>
              <a:latin typeface="+mn-lt"/>
            </a:endParaRPr>
          </a:p>
        </p:txBody>
      </p:sp>
      <p:sp>
        <p:nvSpPr>
          <p:cNvPr id="9221" name="Text Box 5">
            <a:extLst>
              <a:ext uri="{FF2B5EF4-FFF2-40B4-BE49-F238E27FC236}">
                <a16:creationId xmlns:a16="http://schemas.microsoft.com/office/drawing/2014/main" id="{0C237A93-3CFD-9AE5-2A95-FA055816FA3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829800" y="5476875"/>
            <a:ext cx="18415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GB" altLang="en-US" sz="2400"/>
          </a:p>
        </p:txBody>
      </p:sp>
    </p:spTree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251" name="Rectangle 10250">
            <a:extLst>
              <a:ext uri="{FF2B5EF4-FFF2-40B4-BE49-F238E27FC236}">
                <a16:creationId xmlns:a16="http://schemas.microsoft.com/office/drawing/2014/main" id="{738F59A4-4431-460D-8E49-6E65C189A5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253" name="Group 10252">
            <a:extLst>
              <a:ext uri="{FF2B5EF4-FFF2-40B4-BE49-F238E27FC236}">
                <a16:creationId xmlns:a16="http://schemas.microsoft.com/office/drawing/2014/main" id="{8A919B9C-5C01-47E4-B2F2-45F589208A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254" name="Rectangle 10253">
              <a:extLst>
                <a:ext uri="{FF2B5EF4-FFF2-40B4-BE49-F238E27FC236}">
                  <a16:creationId xmlns:a16="http://schemas.microsoft.com/office/drawing/2014/main" id="{E85A82CE-D835-4542-BE8D-62A8F5A943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255" name="Rectangle 10254">
              <a:extLst>
                <a:ext uri="{FF2B5EF4-FFF2-40B4-BE49-F238E27FC236}">
                  <a16:creationId xmlns:a16="http://schemas.microsoft.com/office/drawing/2014/main" id="{063D7EF0-3AC8-4029-B55D-EBDD733D39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solidFill>
              <a:schemeClr val="accent4">
                <a:lumMod val="75000"/>
                <a:alpha val="7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7170" name="Rectangle 2">
            <a:extLst>
              <a:ext uri="{FF2B5EF4-FFF2-40B4-BE49-F238E27FC236}">
                <a16:creationId xmlns:a16="http://schemas.microsoft.com/office/drawing/2014/main" id="{E68097BE-7CC2-E6FC-8C5E-165EF7D44D5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50863" y="365125"/>
            <a:ext cx="11090274" cy="1325563"/>
          </a:xfrm>
        </p:spPr>
        <p:txBody>
          <a:bodyPr vert="horz" lIns="92075" tIns="46038" rIns="92075" bIns="46038" rtlCol="0">
            <a:normAutofit/>
          </a:bodyPr>
          <a:lstStyle/>
          <a:p>
            <a:pPr>
              <a:defRPr/>
            </a:pPr>
            <a:r>
              <a:rPr lang="en-US" sz="4000">
                <a:latin typeface="Verdana" pitchFamily="34" charset="0"/>
              </a:rPr>
              <a:t>Sources of reflection.</a:t>
            </a:r>
          </a:p>
        </p:txBody>
      </p:sp>
      <p:sp>
        <p:nvSpPr>
          <p:cNvPr id="10244" name="Date Placeholder 3">
            <a:extLst>
              <a:ext uri="{FF2B5EF4-FFF2-40B4-BE49-F238E27FC236}">
                <a16:creationId xmlns:a16="http://schemas.microsoft.com/office/drawing/2014/main" id="{4879AA46-5C03-B2BA-CC55-4CB33412CED9}"/>
              </a:ext>
            </a:extLst>
          </p:cNvPr>
          <p:cNvSpPr>
            <a:spLocks noGrp="1"/>
          </p:cNvSpPr>
          <p:nvPr>
            <p:ph type="dt" sz="quarter" idx="10"/>
          </p:nvPr>
        </p:nvSpPr>
        <p:spPr bwMode="auto">
          <a:xfrm rot="16200000">
            <a:off x="-2605087" y="3154363"/>
            <a:ext cx="5759452" cy="54927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/>
          </a:bodyPr>
          <a:lstStyle>
            <a:lvl1pPr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Aft>
                <a:spcPts val="600"/>
              </a:spcAft>
            </a:pPr>
            <a:fld id="{8DF38834-84E7-43DE-8A44-BD9482AE69C7}" type="datetime1">
              <a:rPr lang="en-US" altLang="en-US" sz="1000"/>
              <a:pPr algn="ctr" eaLnBrk="1" hangingPunct="1">
                <a:spcAft>
                  <a:spcPts val="600"/>
                </a:spcAft>
              </a:pPr>
              <a:t>6/8/2022</a:t>
            </a:fld>
            <a:endParaRPr lang="en-GB" altLang="en-US" sz="1000"/>
          </a:p>
        </p:txBody>
      </p:sp>
      <p:sp>
        <p:nvSpPr>
          <p:cNvPr id="10245" name="Text Box 5">
            <a:extLst>
              <a:ext uri="{FF2B5EF4-FFF2-40B4-BE49-F238E27FC236}">
                <a16:creationId xmlns:a16="http://schemas.microsoft.com/office/drawing/2014/main" id="{6673262C-1324-BAC6-FF89-52B38BF6AEA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829800" y="5476875"/>
            <a:ext cx="18415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GB" altLang="en-US" sz="2400"/>
          </a:p>
        </p:txBody>
      </p:sp>
      <p:graphicFrame>
        <p:nvGraphicFramePr>
          <p:cNvPr id="10247" name="Rectangle 3">
            <a:extLst>
              <a:ext uri="{FF2B5EF4-FFF2-40B4-BE49-F238E27FC236}">
                <a16:creationId xmlns:a16="http://schemas.microsoft.com/office/drawing/2014/main" id="{5BE7073F-3870-7E01-1B99-0DF1264D4DF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4960262"/>
              </p:ext>
            </p:extLst>
          </p:nvPr>
        </p:nvGraphicFramePr>
        <p:xfrm>
          <a:off x="547688" y="2133600"/>
          <a:ext cx="11093450" cy="41576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7" name="Rectangle 43016">
            <a:extLst>
              <a:ext uri="{FF2B5EF4-FFF2-40B4-BE49-F238E27FC236}">
                <a16:creationId xmlns:a16="http://schemas.microsoft.com/office/drawing/2014/main" id="{488333BA-AE6E-427A-9B16-A39C8073F4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019" name="Rectangle 43018">
            <a:extLst>
              <a:ext uri="{FF2B5EF4-FFF2-40B4-BE49-F238E27FC236}">
                <a16:creationId xmlns:a16="http://schemas.microsoft.com/office/drawing/2014/main" id="{F98ED85F-DCEE-4B50-802E-71A6E3E12B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bg1"/>
          </a:solidFill>
          <a:ln w="127000" cap="sq" cmpd="thinThick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012" name="Rectangle 4">
            <a:extLst>
              <a:ext uri="{FF2B5EF4-FFF2-40B4-BE49-F238E27FC236}">
                <a16:creationId xmlns:a16="http://schemas.microsoft.com/office/drawing/2014/main" id="{F9F98106-CD03-127C-DD94-6FDB5E042A3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8200" y="631825"/>
            <a:ext cx="10515600" cy="1325563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US">
                <a:latin typeface="Verdana" pitchFamily="34" charset="0"/>
              </a:rPr>
              <a:t>What might you reflect upon in day to day life?</a:t>
            </a:r>
            <a:endParaRPr lang="en-GB">
              <a:latin typeface="Verdana" pitchFamily="34" charset="0"/>
            </a:endParaRPr>
          </a:p>
        </p:txBody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id="{61689628-56BD-4ADC-8EE4-53DF8825428D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838200" y="2057400"/>
            <a:ext cx="10515600" cy="3871762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2400">
                <a:latin typeface="Verdana" panose="020B0604030504040204" pitchFamily="34" charset="0"/>
              </a:rPr>
              <a:t>‘’I’m always late for work’’</a:t>
            </a:r>
          </a:p>
          <a:p>
            <a:pPr eaLnBrk="1" hangingPunct="1"/>
            <a:r>
              <a:rPr lang="en-US" altLang="en-US" sz="2400">
                <a:latin typeface="Verdana" panose="020B0604030504040204" pitchFamily="34" charset="0"/>
              </a:rPr>
              <a:t>‘’That was a great holiday’’</a:t>
            </a:r>
          </a:p>
          <a:p>
            <a:pPr eaLnBrk="1" hangingPunct="1"/>
            <a:r>
              <a:rPr lang="en-US" altLang="en-US" sz="2400">
                <a:latin typeface="Verdana" panose="020B0604030504040204" pitchFamily="34" charset="0"/>
              </a:rPr>
              <a:t>‘’My car has turned out to be an old banger’’ </a:t>
            </a:r>
          </a:p>
          <a:p>
            <a:pPr eaLnBrk="1" hangingPunct="1"/>
            <a:r>
              <a:rPr lang="en-US" altLang="en-US" sz="2400">
                <a:latin typeface="Verdana" panose="020B0604030504040204" pitchFamily="34" charset="0"/>
              </a:rPr>
              <a:t>‘’I’ve had a very productive weekend’’</a:t>
            </a:r>
          </a:p>
          <a:p>
            <a:pPr eaLnBrk="1" hangingPunct="1"/>
            <a:r>
              <a:rPr lang="en-US" altLang="en-US" sz="2400">
                <a:latin typeface="Verdana" panose="020B0604030504040204" pitchFamily="34" charset="0"/>
              </a:rPr>
              <a:t>‘’I keep running out of money before the end of  the month’’</a:t>
            </a:r>
          </a:p>
          <a:p>
            <a:pPr eaLnBrk="1" hangingPunct="1"/>
            <a:endParaRPr lang="en-GB" altLang="en-US" sz="2400">
              <a:latin typeface="Verdana" panose="020B0604030504040204" pitchFamily="34" charset="0"/>
            </a:endParaRPr>
          </a:p>
        </p:txBody>
      </p:sp>
      <p:sp>
        <p:nvSpPr>
          <p:cNvPr id="11268" name="Date Placeholder 3">
            <a:extLst>
              <a:ext uri="{FF2B5EF4-FFF2-40B4-BE49-F238E27FC236}">
                <a16:creationId xmlns:a16="http://schemas.microsoft.com/office/drawing/2014/main" id="{C32D684C-1974-9211-F095-57CF111040C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 bwMode="auto">
          <a:xfrm>
            <a:off x="838200" y="6077585"/>
            <a:ext cx="2743200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/>
          </a:bodyPr>
          <a:lstStyle>
            <a:lvl1pPr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Aft>
                <a:spcPts val="600"/>
              </a:spcAft>
            </a:pPr>
            <a:fld id="{89846574-794E-41D1-8D74-CAA54C51CF62}" type="datetime1">
              <a:rPr lang="en-US" altLang="en-US">
                <a:solidFill>
                  <a:schemeClr val="tx1">
                    <a:lumMod val="75000"/>
                    <a:lumOff val="25000"/>
                  </a:schemeClr>
                </a:solidFill>
              </a:rPr>
              <a:pPr eaLnBrk="1" hangingPunct="1">
                <a:spcAft>
                  <a:spcPts val="600"/>
                </a:spcAft>
              </a:pPr>
              <a:t>6/8/2022</a:t>
            </a:fld>
            <a:endParaRPr lang="en-GB" altLang="en-US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Sunlit desk">
            <a:extLst>
              <a:ext uri="{FF2B5EF4-FFF2-40B4-BE49-F238E27FC236}">
                <a16:creationId xmlns:a16="http://schemas.microsoft.com/office/drawing/2014/main" id="{29FB4642-FEC3-4EA4-BDD8-1CB5D96E54D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272" b="9458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2B1D4F77-A17C-43D7-B7FA-545148E4E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884" y="321176"/>
            <a:ext cx="4332307" cy="5896743"/>
          </a:xfrm>
          <a:prstGeom prst="rect">
            <a:avLst/>
          </a:prstGeom>
          <a:solidFill>
            <a:schemeClr val="bg1">
              <a:alpha val="90000"/>
            </a:schemeClr>
          </a:solidFill>
          <a:ln w="127000" cap="sq" cmpd="thinThick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4F0370-7A97-CBA8-5D24-52F882C5E5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805" y="640263"/>
            <a:ext cx="3759240" cy="1344975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4000"/>
              <a:t>So why is it important in EBP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3D2439-2D30-F794-41ED-6CD288ECCA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4110" y="2121763"/>
            <a:ext cx="3764826" cy="3773010"/>
          </a:xfrm>
        </p:spPr>
        <p:txBody>
          <a:bodyPr>
            <a:normAutofit/>
          </a:bodyPr>
          <a:lstStyle/>
          <a:p>
            <a:pPr marL="411480">
              <a:buNone/>
              <a:defRPr/>
            </a:pPr>
            <a:r>
              <a:rPr lang="en-GB" sz="1700" dirty="0">
                <a:latin typeface="Verdana" pitchFamily="34" charset="0"/>
              </a:rPr>
              <a:t>Reflection is seen as helping to</a:t>
            </a:r>
          </a:p>
          <a:p>
            <a:pPr marL="411480">
              <a:buFont typeface="Wingdings"/>
              <a:buChar char=""/>
              <a:defRPr/>
            </a:pPr>
            <a:r>
              <a:rPr lang="en-GB" sz="1700" dirty="0">
                <a:latin typeface="Verdana" pitchFamily="34" charset="0"/>
              </a:rPr>
              <a:t>Bridge the theory practice gap</a:t>
            </a:r>
          </a:p>
          <a:p>
            <a:pPr marL="411480">
              <a:buFont typeface="Wingdings"/>
              <a:buChar char=""/>
              <a:defRPr/>
            </a:pPr>
            <a:r>
              <a:rPr lang="en-GB" sz="1700" dirty="0">
                <a:latin typeface="Verdana" pitchFamily="34" charset="0"/>
              </a:rPr>
              <a:t>Reduce practices based on custom and practice</a:t>
            </a:r>
          </a:p>
          <a:p>
            <a:pPr marL="411480">
              <a:buFont typeface="Wingdings"/>
              <a:buChar char=""/>
              <a:defRPr/>
            </a:pPr>
            <a:r>
              <a:rPr lang="en-GB" sz="1700" dirty="0">
                <a:latin typeface="Verdana" pitchFamily="34" charset="0"/>
              </a:rPr>
              <a:t>Develop and understand your practice, decisions made, lessons learnt and implication of these for future practice</a:t>
            </a:r>
          </a:p>
          <a:p>
            <a:pPr marL="411480">
              <a:buFont typeface="Wingdings"/>
              <a:buChar char=""/>
              <a:defRPr/>
            </a:pPr>
            <a:r>
              <a:rPr lang="en-GB" sz="1700" dirty="0">
                <a:latin typeface="Verdana" pitchFamily="34" charset="0"/>
              </a:rPr>
              <a:t>Ensure that care remains patient centred and based in the patient experienc</a:t>
            </a:r>
            <a:r>
              <a:rPr lang="en-GB" sz="1700" dirty="0"/>
              <a:t>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38EDB1-1A80-8EB2-2C0D-A92D01F8997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0FE408F0-629F-476A-A2DC-A04CDC2ADAF9}" type="datetime1">
              <a:rPr lang="en-US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6/8/2022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5" name="Rectangle 32774">
            <a:extLst>
              <a:ext uri="{FF2B5EF4-FFF2-40B4-BE49-F238E27FC236}">
                <a16:creationId xmlns:a16="http://schemas.microsoft.com/office/drawing/2014/main" id="{488333BA-AE6E-427A-9B16-A39C8073F4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777" name="Rectangle 32776">
            <a:extLst>
              <a:ext uri="{FF2B5EF4-FFF2-40B4-BE49-F238E27FC236}">
                <a16:creationId xmlns:a16="http://schemas.microsoft.com/office/drawing/2014/main" id="{F98ED85F-DCEE-4B50-802E-71A6E3E12B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bg1"/>
          </a:solidFill>
          <a:ln w="127000" cap="sq" cmpd="thinThick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770" name="Rectangle 2">
            <a:extLst>
              <a:ext uri="{FF2B5EF4-FFF2-40B4-BE49-F238E27FC236}">
                <a16:creationId xmlns:a16="http://schemas.microsoft.com/office/drawing/2014/main" id="{81C366B4-711B-12FD-8C7C-9C7E0CF77D8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8200" y="631825"/>
            <a:ext cx="10515600" cy="1325563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>
                <a:latin typeface="Verdana" pitchFamily="34" charset="0"/>
              </a:rPr>
              <a:t>Skills / attitudes for reflection</a:t>
            </a:r>
          </a:p>
        </p:txBody>
      </p:sp>
      <p:sp>
        <p:nvSpPr>
          <p:cNvPr id="13315" name="Rectangle 3">
            <a:extLst>
              <a:ext uri="{FF2B5EF4-FFF2-40B4-BE49-F238E27FC236}">
                <a16:creationId xmlns:a16="http://schemas.microsoft.com/office/drawing/2014/main" id="{37DAB150-5EAE-D075-66DF-91532E8D982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838200" y="2057400"/>
            <a:ext cx="10515600" cy="3871762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2400">
                <a:latin typeface="Verdana" panose="020B0604030504040204" pitchFamily="34" charset="0"/>
              </a:rPr>
              <a:t>Willing to learn from experience and change things</a:t>
            </a:r>
          </a:p>
          <a:p>
            <a:pPr eaLnBrk="1" hangingPunct="1"/>
            <a:r>
              <a:rPr lang="en-GB" altLang="en-US" sz="2400">
                <a:latin typeface="Verdana" panose="020B0604030504040204" pitchFamily="34" charset="0"/>
              </a:rPr>
              <a:t>Able to make time for reflection</a:t>
            </a:r>
          </a:p>
          <a:p>
            <a:pPr eaLnBrk="1" hangingPunct="1"/>
            <a:r>
              <a:rPr lang="en-GB" altLang="en-US" sz="2400">
                <a:latin typeface="Verdana" panose="020B0604030504040204" pitchFamily="34" charset="0"/>
              </a:rPr>
              <a:t>Being open and honest </a:t>
            </a:r>
          </a:p>
          <a:p>
            <a:pPr eaLnBrk="1" hangingPunct="1"/>
            <a:r>
              <a:rPr lang="en-GB" altLang="en-US" sz="2400">
                <a:latin typeface="Verdana" panose="020B0604030504040204" pitchFamily="34" charset="0"/>
              </a:rPr>
              <a:t>Willing to share and discuss your experiences</a:t>
            </a:r>
          </a:p>
          <a:p>
            <a:pPr eaLnBrk="1" hangingPunct="1"/>
            <a:r>
              <a:rPr lang="en-GB" altLang="en-US" sz="2400">
                <a:latin typeface="Verdana" panose="020B0604030504040204" pitchFamily="34" charset="0"/>
              </a:rPr>
              <a:t>Being motivated to replay / describe / analyse experiences</a:t>
            </a:r>
          </a:p>
          <a:p>
            <a:pPr eaLnBrk="1" hangingPunct="1"/>
            <a:r>
              <a:rPr lang="en-GB" altLang="en-US" sz="2400">
                <a:latin typeface="Verdana" panose="020B0604030504040204" pitchFamily="34" charset="0"/>
              </a:rPr>
              <a:t>Able to make an action plan</a:t>
            </a:r>
            <a:r>
              <a:rPr lang="en-GB" altLang="en-US" sz="2400"/>
              <a:t> </a:t>
            </a:r>
          </a:p>
        </p:txBody>
      </p:sp>
      <p:sp>
        <p:nvSpPr>
          <p:cNvPr id="13316" name="Date Placeholder 3">
            <a:extLst>
              <a:ext uri="{FF2B5EF4-FFF2-40B4-BE49-F238E27FC236}">
                <a16:creationId xmlns:a16="http://schemas.microsoft.com/office/drawing/2014/main" id="{BAD25FCA-8760-FAAC-B746-1001170581BD}"/>
              </a:ext>
            </a:extLst>
          </p:cNvPr>
          <p:cNvSpPr>
            <a:spLocks noGrp="1"/>
          </p:cNvSpPr>
          <p:nvPr>
            <p:ph type="dt" sz="quarter" idx="10"/>
          </p:nvPr>
        </p:nvSpPr>
        <p:spPr bwMode="auto">
          <a:xfrm>
            <a:off x="838200" y="6077585"/>
            <a:ext cx="2743200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/>
          </a:bodyPr>
          <a:lstStyle>
            <a:lvl1pPr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Aft>
                <a:spcPts val="600"/>
              </a:spcAft>
            </a:pPr>
            <a:fld id="{5B692DE5-EE88-450C-964C-57E98FAE15D1}" type="datetime1">
              <a:rPr lang="en-US" altLang="en-US">
                <a:solidFill>
                  <a:schemeClr val="tx1">
                    <a:lumMod val="75000"/>
                    <a:lumOff val="25000"/>
                  </a:schemeClr>
                </a:solidFill>
              </a:rPr>
              <a:pPr eaLnBrk="1" hangingPunct="1">
                <a:spcAft>
                  <a:spcPts val="600"/>
                </a:spcAft>
              </a:pPr>
              <a:t>6/8/2022</a:t>
            </a:fld>
            <a:endParaRPr lang="en-GB" altLang="en-US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</p:cSld>
  <p:clrMapOvr>
    <a:masterClrMapping/>
  </p:clrMapOvr>
  <p:transition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5" name="Rectangle 37894">
            <a:extLst>
              <a:ext uri="{FF2B5EF4-FFF2-40B4-BE49-F238E27FC236}">
                <a16:creationId xmlns:a16="http://schemas.microsoft.com/office/drawing/2014/main" id="{488333BA-AE6E-427A-9B16-A39C8073F4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897" name="Rectangle 37896">
            <a:extLst>
              <a:ext uri="{FF2B5EF4-FFF2-40B4-BE49-F238E27FC236}">
                <a16:creationId xmlns:a16="http://schemas.microsoft.com/office/drawing/2014/main" id="{F98ED85F-DCEE-4B50-802E-71A6E3E12B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bg1"/>
          </a:solidFill>
          <a:ln w="127000" cap="sq" cmpd="thinThick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890" name="Rectangle 2">
            <a:extLst>
              <a:ext uri="{FF2B5EF4-FFF2-40B4-BE49-F238E27FC236}">
                <a16:creationId xmlns:a16="http://schemas.microsoft.com/office/drawing/2014/main" id="{5A866CDA-3945-FD9C-D198-8EF58EC7521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8200" y="631825"/>
            <a:ext cx="10515600" cy="1325563"/>
          </a:xfrm>
        </p:spPr>
        <p:txBody>
          <a:bodyPr>
            <a:normAutofit/>
          </a:bodyPr>
          <a:lstStyle/>
          <a:p>
            <a:pPr>
              <a:defRPr/>
            </a:pPr>
            <a:br>
              <a:rPr lang="en-GB"/>
            </a:br>
            <a:r>
              <a:rPr lang="en-GB"/>
              <a:t> </a:t>
            </a:r>
            <a:r>
              <a:rPr lang="en-GB">
                <a:latin typeface="Verdana" pitchFamily="34" charset="0"/>
              </a:rPr>
              <a:t>Starting reflective writing</a:t>
            </a:r>
          </a:p>
        </p:txBody>
      </p:sp>
      <p:sp>
        <p:nvSpPr>
          <p:cNvPr id="14339" name="Rectangle 3">
            <a:extLst>
              <a:ext uri="{FF2B5EF4-FFF2-40B4-BE49-F238E27FC236}">
                <a16:creationId xmlns:a16="http://schemas.microsoft.com/office/drawing/2014/main" id="{DBCB6520-BD77-CC4D-56BF-2763A330AEB5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838200" y="2057400"/>
            <a:ext cx="10515600" cy="3871762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2400">
                <a:latin typeface="Verdana" panose="020B0604030504040204" pitchFamily="34" charset="0"/>
              </a:rPr>
              <a:t>Have a pen and paper available at all times</a:t>
            </a:r>
          </a:p>
          <a:p>
            <a:pPr eaLnBrk="1" hangingPunct="1"/>
            <a:r>
              <a:rPr lang="en-GB" altLang="en-US" sz="2400">
                <a:latin typeface="Verdana" panose="020B0604030504040204" pitchFamily="34" charset="0"/>
              </a:rPr>
              <a:t>Be spontaneous</a:t>
            </a:r>
          </a:p>
          <a:p>
            <a:pPr eaLnBrk="1" hangingPunct="1"/>
            <a:r>
              <a:rPr lang="en-GB" altLang="en-US" sz="2400">
                <a:latin typeface="Verdana" panose="020B0604030504040204" pitchFamily="34" charset="0"/>
              </a:rPr>
              <a:t>Write down ideas as they come to you</a:t>
            </a:r>
          </a:p>
          <a:p>
            <a:pPr eaLnBrk="1" hangingPunct="1"/>
            <a:r>
              <a:rPr lang="en-GB" altLang="en-US" sz="2400">
                <a:latin typeface="Verdana" panose="020B0604030504040204" pitchFamily="34" charset="0"/>
              </a:rPr>
              <a:t>Don’t worry about structure, order, spelling, grammar</a:t>
            </a:r>
          </a:p>
          <a:p>
            <a:pPr eaLnBrk="1" hangingPunct="1"/>
            <a:r>
              <a:rPr lang="en-GB" altLang="en-US" sz="2400">
                <a:latin typeface="Verdana" panose="020B0604030504040204" pitchFamily="34" charset="0"/>
              </a:rPr>
              <a:t>Be imaginative</a:t>
            </a:r>
          </a:p>
          <a:p>
            <a:pPr eaLnBrk="1" hangingPunct="1"/>
            <a:r>
              <a:rPr lang="en-GB" altLang="en-US" sz="2400">
                <a:latin typeface="Verdana" panose="020B0604030504040204" pitchFamily="34" charset="0"/>
              </a:rPr>
              <a:t>Make sense later with the help of a more formalised structure</a:t>
            </a:r>
          </a:p>
        </p:txBody>
      </p:sp>
      <p:sp>
        <p:nvSpPr>
          <p:cNvPr id="14340" name="Date Placeholder 3">
            <a:extLst>
              <a:ext uri="{FF2B5EF4-FFF2-40B4-BE49-F238E27FC236}">
                <a16:creationId xmlns:a16="http://schemas.microsoft.com/office/drawing/2014/main" id="{B589E91D-A1C1-BEBD-5B6D-C283CC49799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 bwMode="auto">
          <a:xfrm>
            <a:off x="838200" y="6077585"/>
            <a:ext cx="2743200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/>
          </a:bodyPr>
          <a:lstStyle>
            <a:lvl1pPr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Aft>
                <a:spcPts val="600"/>
              </a:spcAft>
            </a:pPr>
            <a:fld id="{499903F5-73FA-4E62-A81E-3331292B6964}" type="datetime1">
              <a:rPr lang="en-US" altLang="en-US">
                <a:solidFill>
                  <a:schemeClr val="tx1">
                    <a:lumMod val="75000"/>
                    <a:lumOff val="25000"/>
                  </a:schemeClr>
                </a:solidFill>
              </a:rPr>
              <a:pPr eaLnBrk="1" hangingPunct="1">
                <a:spcAft>
                  <a:spcPts val="600"/>
                </a:spcAft>
              </a:pPr>
              <a:t>6/8/2022</a:t>
            </a:fld>
            <a:endParaRPr lang="en-GB" altLang="en-US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</p:cSld>
  <p:clrMapOvr>
    <a:masterClrMapping/>
  </p:clrMapOvr>
  <p:transition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036" name="Picture 44035" descr="Different coloured question marks">
            <a:extLst>
              <a:ext uri="{FF2B5EF4-FFF2-40B4-BE49-F238E27FC236}">
                <a16:creationId xmlns:a16="http://schemas.microsoft.com/office/drawing/2014/main" id="{579F5910-FF4C-C963-A092-7ABAB5A8E5B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44040" name="Rectangle 44039">
            <a:extLst>
              <a:ext uri="{FF2B5EF4-FFF2-40B4-BE49-F238E27FC236}">
                <a16:creationId xmlns:a16="http://schemas.microsoft.com/office/drawing/2014/main" id="{2B1D4F77-A17C-43D7-B7FA-545148E4E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884" y="321176"/>
            <a:ext cx="4332307" cy="5896743"/>
          </a:xfrm>
          <a:prstGeom prst="rect">
            <a:avLst/>
          </a:prstGeom>
          <a:solidFill>
            <a:schemeClr val="bg1">
              <a:alpha val="90000"/>
            </a:schemeClr>
          </a:solidFill>
          <a:ln w="127000" cap="sq" cmpd="thinThick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034" name="Rectangle 2">
            <a:extLst>
              <a:ext uri="{FF2B5EF4-FFF2-40B4-BE49-F238E27FC236}">
                <a16:creationId xmlns:a16="http://schemas.microsoft.com/office/drawing/2014/main" id="{B44B1AAC-E33D-3093-72CB-41FF4A117CD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94805" y="640263"/>
            <a:ext cx="3759240" cy="1344975"/>
          </a:xfrm>
        </p:spPr>
        <p:txBody>
          <a:bodyPr vert="horz" lIns="92075" tIns="46038" rIns="92075" bIns="46038" rtlCol="0">
            <a:normAutofit/>
          </a:bodyPr>
          <a:lstStyle/>
          <a:p>
            <a:pPr>
              <a:defRPr/>
            </a:pPr>
            <a:r>
              <a:rPr lang="en-US" sz="2800">
                <a:latin typeface="Verdana" pitchFamily="34" charset="0"/>
              </a:rPr>
              <a:t>Choose an incident / experience from the course so far</a:t>
            </a:r>
          </a:p>
        </p:txBody>
      </p:sp>
      <p:sp>
        <p:nvSpPr>
          <p:cNvPr id="15363" name="Rectangle 3">
            <a:extLst>
              <a:ext uri="{FF2B5EF4-FFF2-40B4-BE49-F238E27FC236}">
                <a16:creationId xmlns:a16="http://schemas.microsoft.com/office/drawing/2014/main" id="{B56B90FC-CA0C-B929-1E90-D61E75C64818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94110" y="2121763"/>
            <a:ext cx="3764826" cy="3773010"/>
          </a:xfrm>
        </p:spPr>
        <p:txBody>
          <a:bodyPr vert="horz" lIns="92075" tIns="46038" rIns="92075" bIns="46038" rtlCol="0">
            <a:normAutofit/>
          </a:bodyPr>
          <a:lstStyle/>
          <a:p>
            <a:pPr eaLnBrk="1" hangingPunct="1"/>
            <a:r>
              <a:rPr lang="en-US" altLang="en-US" sz="1800">
                <a:latin typeface="Verdana" panose="020B0604030504040204" pitchFamily="34" charset="0"/>
              </a:rPr>
              <a:t>Make notes on the following:</a:t>
            </a:r>
          </a:p>
          <a:p>
            <a:pPr eaLnBrk="1" hangingPunct="1"/>
            <a:r>
              <a:rPr lang="en-US" altLang="en-US" sz="1800">
                <a:latin typeface="Verdana" panose="020B0604030504040204" pitchFamily="34" charset="0"/>
              </a:rPr>
              <a:t>Describe the experience - who? where? what was happening?</a:t>
            </a:r>
          </a:p>
          <a:p>
            <a:pPr eaLnBrk="1" hangingPunct="1"/>
            <a:r>
              <a:rPr lang="en-US" altLang="en-US" sz="1800">
                <a:latin typeface="Verdana" panose="020B0604030504040204" pitchFamily="34" charset="0"/>
              </a:rPr>
              <a:t>What were your thoughts and feelings?</a:t>
            </a:r>
          </a:p>
          <a:p>
            <a:pPr eaLnBrk="1" hangingPunct="1"/>
            <a:r>
              <a:rPr lang="en-US" altLang="en-US" sz="1800">
                <a:latin typeface="Verdana" panose="020B0604030504040204" pitchFamily="34" charset="0"/>
              </a:rPr>
              <a:t>What was positive?</a:t>
            </a:r>
          </a:p>
          <a:p>
            <a:pPr eaLnBrk="1" hangingPunct="1"/>
            <a:r>
              <a:rPr lang="en-US" altLang="en-US" sz="1800">
                <a:latin typeface="Verdana" panose="020B0604030504040204" pitchFamily="34" charset="0"/>
              </a:rPr>
              <a:t>What was negative?</a:t>
            </a:r>
          </a:p>
          <a:p>
            <a:pPr eaLnBrk="1" hangingPunct="1"/>
            <a:r>
              <a:rPr lang="en-US" altLang="en-US" sz="1800">
                <a:latin typeface="Verdana" panose="020B0604030504040204" pitchFamily="34" charset="0"/>
              </a:rPr>
              <a:t>What have you learned?</a:t>
            </a:r>
          </a:p>
          <a:p>
            <a:pPr eaLnBrk="1" hangingPunct="1"/>
            <a:r>
              <a:rPr lang="en-US" altLang="en-US" sz="1800">
                <a:latin typeface="Verdana" panose="020B0604030504040204" pitchFamily="34" charset="0"/>
              </a:rPr>
              <a:t>Discuss with a colleague</a:t>
            </a:r>
          </a:p>
        </p:txBody>
      </p:sp>
      <p:sp>
        <p:nvSpPr>
          <p:cNvPr id="15364" name="Date Placeholder 3">
            <a:extLst>
              <a:ext uri="{FF2B5EF4-FFF2-40B4-BE49-F238E27FC236}">
                <a16:creationId xmlns:a16="http://schemas.microsoft.com/office/drawing/2014/main" id="{1A4DD19B-72C2-F157-EA51-F875A5D08FD6}"/>
              </a:ext>
            </a:extLst>
          </p:cNvPr>
          <p:cNvSpPr>
            <a:spLocks noGrp="1"/>
          </p:cNvSpPr>
          <p:nvPr>
            <p:ph type="dt" sz="quarter" idx="10"/>
          </p:nvPr>
        </p:nvSpPr>
        <p:spPr bwMode="auto">
          <a:xfrm>
            <a:off x="838200" y="6356350"/>
            <a:ext cx="2743200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/>
          </a:bodyPr>
          <a:lstStyle>
            <a:lvl1pPr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Aft>
                <a:spcPts val="600"/>
              </a:spcAft>
            </a:pPr>
            <a:fld id="{27180A16-CB93-46A7-9C82-3EB85FE3870D}" type="datetime1">
              <a:rPr lang="en-US" altLang="en-US">
                <a:solidFill>
                  <a:srgbClr val="FFFFFF"/>
                </a:solidFill>
              </a:rPr>
              <a:pPr eaLnBrk="1" hangingPunct="1">
                <a:spcAft>
                  <a:spcPts val="600"/>
                </a:spcAft>
              </a:pPr>
              <a:t>6/8/2022</a:t>
            </a:fld>
            <a:endParaRPr lang="en-GB" altLang="en-US">
              <a:solidFill>
                <a:srgbClr val="FFFFFF"/>
              </a:solidFill>
            </a:endParaRPr>
          </a:p>
        </p:txBody>
      </p:sp>
      <p:sp>
        <p:nvSpPr>
          <p:cNvPr id="15365" name="Text Box 4">
            <a:extLst>
              <a:ext uri="{FF2B5EF4-FFF2-40B4-BE49-F238E27FC236}">
                <a16:creationId xmlns:a16="http://schemas.microsoft.com/office/drawing/2014/main" id="{011A0D22-AE29-D2D6-C2BF-7084E724E39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829800" y="5476875"/>
            <a:ext cx="18415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GB" altLang="en-US" sz="2400"/>
          </a:p>
        </p:txBody>
      </p:sp>
    </p:spTree>
  </p:cSld>
  <p:clrMapOvr>
    <a:masterClrMapping/>
  </p:clrMapOvr>
  <p:transition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64" name="Rectangle 45063">
            <a:extLst>
              <a:ext uri="{FF2B5EF4-FFF2-40B4-BE49-F238E27FC236}">
                <a16:creationId xmlns:a16="http://schemas.microsoft.com/office/drawing/2014/main" id="{3A5B4632-C963-4296-86F0-79AA9EA5AE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8328" y="303591"/>
            <a:ext cx="4335327" cy="5896743"/>
          </a:xfrm>
          <a:prstGeom prst="rect">
            <a:avLst/>
          </a:prstGeom>
          <a:solidFill>
            <a:schemeClr val="tx1">
              <a:alpha val="15000"/>
            </a:schemeClr>
          </a:solidFill>
          <a:ln w="127000" cap="sq" cmpd="thinThick">
            <a:solidFill>
              <a:schemeClr val="tx1">
                <a:alpha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058" name="Rectangle 2">
            <a:extLst>
              <a:ext uri="{FF2B5EF4-FFF2-40B4-BE49-F238E27FC236}">
                <a16:creationId xmlns:a16="http://schemas.microsoft.com/office/drawing/2014/main" id="{AAD94E73-358A-FECF-ACDD-D993977404A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94360" y="637125"/>
            <a:ext cx="3802276" cy="5256371"/>
          </a:xfrm>
        </p:spPr>
        <p:txBody>
          <a:bodyPr vert="horz" lIns="92075" tIns="46038" rIns="92075" bIns="46038" rtlCol="0">
            <a:normAutofit/>
          </a:bodyPr>
          <a:lstStyle/>
          <a:p>
            <a:pPr>
              <a:defRPr/>
            </a:pPr>
            <a:r>
              <a:rPr lang="en-US" sz="4800">
                <a:latin typeface="Verdana" pitchFamily="34" charset="0"/>
              </a:rPr>
              <a:t>‘’Putting your thoughts on paper’’</a:t>
            </a:r>
            <a:r>
              <a:rPr lang="en-US" sz="4800"/>
              <a:t> </a:t>
            </a:r>
          </a:p>
        </p:txBody>
      </p:sp>
      <p:sp>
        <p:nvSpPr>
          <p:cNvPr id="16388" name="Date Placeholder 3">
            <a:extLst>
              <a:ext uri="{FF2B5EF4-FFF2-40B4-BE49-F238E27FC236}">
                <a16:creationId xmlns:a16="http://schemas.microsoft.com/office/drawing/2014/main" id="{909B71F2-A10F-EA5D-78C3-773828DEB2FD}"/>
              </a:ext>
            </a:extLst>
          </p:cNvPr>
          <p:cNvSpPr>
            <a:spLocks noGrp="1"/>
          </p:cNvSpPr>
          <p:nvPr>
            <p:ph type="dt" sz="quarter" idx="10"/>
          </p:nvPr>
        </p:nvSpPr>
        <p:spPr bwMode="auto">
          <a:xfrm>
            <a:off x="838200" y="6356350"/>
            <a:ext cx="2743200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/>
          </a:bodyPr>
          <a:lstStyle>
            <a:lvl1pPr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Aft>
                <a:spcPts val="600"/>
              </a:spcAft>
            </a:pPr>
            <a:fld id="{8645A8DD-17B0-4D4A-B602-1F5D84B33780}" type="datetime1">
              <a:rPr lang="en-US" altLang="en-US">
                <a:solidFill>
                  <a:srgbClr val="898989"/>
                </a:solidFill>
              </a:rPr>
              <a:pPr eaLnBrk="1" hangingPunct="1">
                <a:spcAft>
                  <a:spcPts val="600"/>
                </a:spcAft>
              </a:pPr>
              <a:t>6/8/2022</a:t>
            </a:fld>
            <a:endParaRPr lang="en-GB" altLang="en-US">
              <a:solidFill>
                <a:srgbClr val="898989"/>
              </a:solidFill>
            </a:endParaRPr>
          </a:p>
        </p:txBody>
      </p:sp>
      <p:sp>
        <p:nvSpPr>
          <p:cNvPr id="16389" name="Text Box 4">
            <a:extLst>
              <a:ext uri="{FF2B5EF4-FFF2-40B4-BE49-F238E27FC236}">
                <a16:creationId xmlns:a16="http://schemas.microsoft.com/office/drawing/2014/main" id="{601D1A4F-4B1B-955A-786E-B60AF595650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829800" y="5476875"/>
            <a:ext cx="18415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GB" altLang="en-US" sz="2400"/>
          </a:p>
        </p:txBody>
      </p:sp>
      <p:graphicFrame>
        <p:nvGraphicFramePr>
          <p:cNvPr id="45060" name="Rectangle 3">
            <a:extLst>
              <a:ext uri="{FF2B5EF4-FFF2-40B4-BE49-F238E27FC236}">
                <a16:creationId xmlns:a16="http://schemas.microsoft.com/office/drawing/2014/main" id="{8E236F42-9EA0-BFBD-FBE5-56D3D6F5EA6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70508011"/>
              </p:ext>
            </p:extLst>
          </p:nvPr>
        </p:nvGraphicFramePr>
        <p:xfrm>
          <a:off x="5166985" y="303591"/>
          <a:ext cx="6588691" cy="58967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7" name="Rectangle 20486">
            <a:extLst>
              <a:ext uri="{FF2B5EF4-FFF2-40B4-BE49-F238E27FC236}">
                <a16:creationId xmlns:a16="http://schemas.microsoft.com/office/drawing/2014/main" id="{488333BA-AE6E-427A-9B16-A39C8073F4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489" name="Rectangle 20488">
            <a:extLst>
              <a:ext uri="{FF2B5EF4-FFF2-40B4-BE49-F238E27FC236}">
                <a16:creationId xmlns:a16="http://schemas.microsoft.com/office/drawing/2014/main" id="{F98ED85F-DCEE-4B50-802E-71A6E3E12B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bg1"/>
          </a:solidFill>
          <a:ln w="127000" cap="sq" cmpd="thinThick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482" name="Rectangle 2">
            <a:extLst>
              <a:ext uri="{FF2B5EF4-FFF2-40B4-BE49-F238E27FC236}">
                <a16:creationId xmlns:a16="http://schemas.microsoft.com/office/drawing/2014/main" id="{7B53B0E8-00E6-E205-C722-B16FBDFE707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8200" y="631825"/>
            <a:ext cx="10515600" cy="1325563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>
                <a:latin typeface="Verdana" pitchFamily="34" charset="0"/>
              </a:rPr>
              <a:t>Gibbs’s Reflective Cycle (1988)</a:t>
            </a:r>
          </a:p>
        </p:txBody>
      </p:sp>
      <p:sp>
        <p:nvSpPr>
          <p:cNvPr id="17411" name="Rectangle 3">
            <a:extLst>
              <a:ext uri="{FF2B5EF4-FFF2-40B4-BE49-F238E27FC236}">
                <a16:creationId xmlns:a16="http://schemas.microsoft.com/office/drawing/2014/main" id="{6EE3BCB3-EBE8-FBE4-DF0C-88CAD0390010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838200" y="2057400"/>
            <a:ext cx="10515600" cy="3871762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2400">
                <a:latin typeface="Verdana" panose="020B0604030504040204" pitchFamily="34" charset="0"/>
              </a:rPr>
              <a:t>Description</a:t>
            </a:r>
          </a:p>
          <a:p>
            <a:pPr eaLnBrk="1" hangingPunct="1"/>
            <a:r>
              <a:rPr lang="en-GB" altLang="en-US" sz="2400">
                <a:latin typeface="Verdana" panose="020B0604030504040204" pitchFamily="34" charset="0"/>
              </a:rPr>
              <a:t>Feelings</a:t>
            </a:r>
          </a:p>
          <a:p>
            <a:pPr eaLnBrk="1" hangingPunct="1"/>
            <a:r>
              <a:rPr lang="en-GB" altLang="en-US" sz="2400">
                <a:latin typeface="Verdana" panose="020B0604030504040204" pitchFamily="34" charset="0"/>
              </a:rPr>
              <a:t>Evaluation</a:t>
            </a:r>
          </a:p>
          <a:p>
            <a:pPr eaLnBrk="1" hangingPunct="1"/>
            <a:r>
              <a:rPr lang="en-GB" altLang="en-US" sz="2400">
                <a:latin typeface="Verdana" panose="020B0604030504040204" pitchFamily="34" charset="0"/>
              </a:rPr>
              <a:t>Analysis</a:t>
            </a:r>
          </a:p>
          <a:p>
            <a:pPr eaLnBrk="1" hangingPunct="1"/>
            <a:r>
              <a:rPr lang="en-GB" altLang="en-US" sz="2400">
                <a:latin typeface="Verdana" panose="020B0604030504040204" pitchFamily="34" charset="0"/>
              </a:rPr>
              <a:t>Conclusion</a:t>
            </a:r>
          </a:p>
          <a:p>
            <a:pPr eaLnBrk="1" hangingPunct="1"/>
            <a:r>
              <a:rPr lang="en-GB" altLang="en-US" sz="2400">
                <a:latin typeface="Verdana" panose="020B0604030504040204" pitchFamily="34" charset="0"/>
              </a:rPr>
              <a:t>Action Plan</a:t>
            </a:r>
          </a:p>
        </p:txBody>
      </p:sp>
      <p:sp>
        <p:nvSpPr>
          <p:cNvPr id="17412" name="Date Placeholder 3">
            <a:extLst>
              <a:ext uri="{FF2B5EF4-FFF2-40B4-BE49-F238E27FC236}">
                <a16:creationId xmlns:a16="http://schemas.microsoft.com/office/drawing/2014/main" id="{5BFEECA5-6059-A105-D39D-61AEEC43EB35}"/>
              </a:ext>
            </a:extLst>
          </p:cNvPr>
          <p:cNvSpPr>
            <a:spLocks noGrp="1"/>
          </p:cNvSpPr>
          <p:nvPr>
            <p:ph type="dt" sz="quarter" idx="10"/>
          </p:nvPr>
        </p:nvSpPr>
        <p:spPr bwMode="auto">
          <a:xfrm>
            <a:off x="838200" y="6077585"/>
            <a:ext cx="2743200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/>
          </a:bodyPr>
          <a:lstStyle>
            <a:lvl1pPr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Aft>
                <a:spcPts val="600"/>
              </a:spcAft>
            </a:pPr>
            <a:fld id="{E04BEB3A-CAB9-4692-BE7F-4C44319EB6A2}" type="datetime1">
              <a:rPr lang="en-US" altLang="en-US">
                <a:solidFill>
                  <a:schemeClr val="tx1">
                    <a:lumMod val="75000"/>
                    <a:lumOff val="25000"/>
                  </a:schemeClr>
                </a:solidFill>
              </a:rPr>
              <a:pPr eaLnBrk="1" hangingPunct="1">
                <a:spcAft>
                  <a:spcPts val="600"/>
                </a:spcAft>
              </a:pPr>
              <a:t>6/8/2022</a:t>
            </a:fld>
            <a:endParaRPr lang="en-GB" altLang="en-US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</p:cSld>
  <p:clrMapOvr>
    <a:masterClrMapping/>
  </p:clrMapOvr>
  <p:transition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9" name="Rectangle 28678">
            <a:extLst>
              <a:ext uri="{FF2B5EF4-FFF2-40B4-BE49-F238E27FC236}">
                <a16:creationId xmlns:a16="http://schemas.microsoft.com/office/drawing/2014/main" id="{488333BA-AE6E-427A-9B16-A39C8073F4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681" name="Rectangle 28680">
            <a:extLst>
              <a:ext uri="{FF2B5EF4-FFF2-40B4-BE49-F238E27FC236}">
                <a16:creationId xmlns:a16="http://schemas.microsoft.com/office/drawing/2014/main" id="{F98ED85F-DCEE-4B50-802E-71A6E3E12B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bg1"/>
          </a:solidFill>
          <a:ln w="127000" cap="sq" cmpd="thinThick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674" name="Rectangle 2">
            <a:extLst>
              <a:ext uri="{FF2B5EF4-FFF2-40B4-BE49-F238E27FC236}">
                <a16:creationId xmlns:a16="http://schemas.microsoft.com/office/drawing/2014/main" id="{0714EDAB-417F-0B38-B3C9-7599165716C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8200" y="631825"/>
            <a:ext cx="10515600" cy="1325563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>
                <a:latin typeface="Verdana" pitchFamily="34" charset="0"/>
              </a:rPr>
              <a:t>Description</a:t>
            </a:r>
            <a:r>
              <a:rPr lang="en-GB"/>
              <a:t> </a:t>
            </a:r>
          </a:p>
        </p:txBody>
      </p:sp>
      <p:sp>
        <p:nvSpPr>
          <p:cNvPr id="18435" name="Rectangle 3">
            <a:extLst>
              <a:ext uri="{FF2B5EF4-FFF2-40B4-BE49-F238E27FC236}">
                <a16:creationId xmlns:a16="http://schemas.microsoft.com/office/drawing/2014/main" id="{4FC8C444-41BB-EDBA-41DF-043BF463F6BB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838200" y="2057400"/>
            <a:ext cx="10515600" cy="3871762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2400">
                <a:latin typeface="Verdana" panose="020B0604030504040204" pitchFamily="34" charset="0"/>
              </a:rPr>
              <a:t>Where was I?</a:t>
            </a:r>
          </a:p>
          <a:p>
            <a:pPr eaLnBrk="1" hangingPunct="1"/>
            <a:r>
              <a:rPr lang="en-GB" altLang="en-US" sz="2400">
                <a:latin typeface="Verdana" panose="020B0604030504040204" pitchFamily="34" charset="0"/>
              </a:rPr>
              <a:t>Who else was there?</a:t>
            </a:r>
          </a:p>
          <a:p>
            <a:pPr eaLnBrk="1" hangingPunct="1"/>
            <a:r>
              <a:rPr lang="en-GB" altLang="en-US" sz="2400">
                <a:latin typeface="Verdana" panose="020B0604030504040204" pitchFamily="34" charset="0"/>
              </a:rPr>
              <a:t>Why was I there?</a:t>
            </a:r>
          </a:p>
          <a:p>
            <a:pPr eaLnBrk="1" hangingPunct="1"/>
            <a:r>
              <a:rPr lang="en-GB" altLang="en-US" sz="2400">
                <a:latin typeface="Verdana" panose="020B0604030504040204" pitchFamily="34" charset="0"/>
              </a:rPr>
              <a:t>What was I doing?</a:t>
            </a:r>
          </a:p>
          <a:p>
            <a:pPr eaLnBrk="1" hangingPunct="1"/>
            <a:r>
              <a:rPr lang="en-GB" altLang="en-US" sz="2400">
                <a:latin typeface="Verdana" panose="020B0604030504040204" pitchFamily="34" charset="0"/>
              </a:rPr>
              <a:t>What happened?</a:t>
            </a:r>
            <a:br>
              <a:rPr lang="en-GB" altLang="en-US" sz="2400"/>
            </a:br>
            <a:endParaRPr lang="en-GB" altLang="en-US" sz="2400"/>
          </a:p>
        </p:txBody>
      </p:sp>
      <p:sp>
        <p:nvSpPr>
          <p:cNvPr id="18436" name="Date Placeholder 3">
            <a:extLst>
              <a:ext uri="{FF2B5EF4-FFF2-40B4-BE49-F238E27FC236}">
                <a16:creationId xmlns:a16="http://schemas.microsoft.com/office/drawing/2014/main" id="{9585E1CD-7DB9-9293-953C-89C8929B3A8E}"/>
              </a:ext>
            </a:extLst>
          </p:cNvPr>
          <p:cNvSpPr>
            <a:spLocks noGrp="1"/>
          </p:cNvSpPr>
          <p:nvPr>
            <p:ph type="dt" sz="quarter" idx="10"/>
          </p:nvPr>
        </p:nvSpPr>
        <p:spPr bwMode="auto">
          <a:xfrm>
            <a:off x="838200" y="6077585"/>
            <a:ext cx="2743200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/>
          </a:bodyPr>
          <a:lstStyle>
            <a:lvl1pPr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Aft>
                <a:spcPts val="600"/>
              </a:spcAft>
            </a:pPr>
            <a:fld id="{CB8E6B82-8BC3-4467-9D22-BFA4B6927C94}" type="datetime1">
              <a:rPr lang="en-US" altLang="en-US">
                <a:solidFill>
                  <a:schemeClr val="tx1">
                    <a:lumMod val="75000"/>
                    <a:lumOff val="25000"/>
                  </a:schemeClr>
                </a:solidFill>
              </a:rPr>
              <a:pPr eaLnBrk="1" hangingPunct="1">
                <a:spcAft>
                  <a:spcPts val="600"/>
                </a:spcAft>
              </a:pPr>
              <a:t>6/8/2022</a:t>
            </a:fld>
            <a:endParaRPr lang="en-GB" altLang="en-US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</p:cSld>
  <p:clrMapOvr>
    <a:masterClrMapping/>
  </p:clrMapOvr>
  <p:transition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1026">
            <a:extLst>
              <a:ext uri="{FF2B5EF4-FFF2-40B4-BE49-F238E27FC236}">
                <a16:creationId xmlns:a16="http://schemas.microsoft.com/office/drawing/2014/main" id="{15286E7B-4EAF-6DAC-E697-1BD2A5957DF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136428" y="627564"/>
            <a:ext cx="7474172" cy="1325563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>
                <a:latin typeface="Verdana" pitchFamily="34" charset="0"/>
              </a:rPr>
              <a:t>Feelings</a:t>
            </a:r>
          </a:p>
        </p:txBody>
      </p:sp>
      <p:sp>
        <p:nvSpPr>
          <p:cNvPr id="19459" name="Rectangle 1027">
            <a:extLst>
              <a:ext uri="{FF2B5EF4-FFF2-40B4-BE49-F238E27FC236}">
                <a16:creationId xmlns:a16="http://schemas.microsoft.com/office/drawing/2014/main" id="{82F45440-7D8E-7FC1-3AD7-FF655A93FAC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136429" y="2278173"/>
            <a:ext cx="6467867" cy="3450613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GB" altLang="en-US" sz="2400">
                <a:latin typeface="Verdana" panose="020B0604030504040204" pitchFamily="34" charset="0"/>
              </a:rPr>
              <a:t>How was I feeling at the beginning?</a:t>
            </a:r>
          </a:p>
          <a:p>
            <a:pPr eaLnBrk="1" hangingPunct="1"/>
            <a:r>
              <a:rPr lang="en-GB" altLang="en-US" sz="2400">
                <a:latin typeface="Verdana" panose="020B0604030504040204" pitchFamily="34" charset="0"/>
              </a:rPr>
              <a:t>What was I thinking about?</a:t>
            </a:r>
          </a:p>
          <a:p>
            <a:pPr eaLnBrk="1" hangingPunct="1"/>
            <a:r>
              <a:rPr lang="en-GB" altLang="en-US" sz="2400">
                <a:latin typeface="Verdana" panose="020B0604030504040204" pitchFamily="34" charset="0"/>
              </a:rPr>
              <a:t> What did other people’s actions make me think / feel?</a:t>
            </a:r>
          </a:p>
          <a:p>
            <a:pPr eaLnBrk="1" hangingPunct="1"/>
            <a:r>
              <a:rPr lang="en-GB" altLang="en-US" sz="2400">
                <a:latin typeface="Verdana" panose="020B0604030504040204" pitchFamily="34" charset="0"/>
              </a:rPr>
              <a:t>How did I feel about the outcome?</a:t>
            </a:r>
          </a:p>
          <a:p>
            <a:pPr eaLnBrk="1" hangingPunct="1"/>
            <a:r>
              <a:rPr lang="en-GB" altLang="en-US" sz="2400">
                <a:latin typeface="Verdana" panose="020B0604030504040204" pitchFamily="34" charset="0"/>
              </a:rPr>
              <a:t>What do I think about it now?</a:t>
            </a:r>
          </a:p>
        </p:txBody>
      </p:sp>
      <p:sp>
        <p:nvSpPr>
          <p:cNvPr id="19460" name="Date Placeholder 3">
            <a:extLst>
              <a:ext uri="{FF2B5EF4-FFF2-40B4-BE49-F238E27FC236}">
                <a16:creationId xmlns:a16="http://schemas.microsoft.com/office/drawing/2014/main" id="{B49ECAA2-89EF-6276-8657-866B084F70F7}"/>
              </a:ext>
            </a:extLst>
          </p:cNvPr>
          <p:cNvSpPr>
            <a:spLocks noGrp="1"/>
          </p:cNvSpPr>
          <p:nvPr>
            <p:ph type="dt" sz="quarter" idx="10"/>
          </p:nvPr>
        </p:nvSpPr>
        <p:spPr bwMode="auto">
          <a:xfrm>
            <a:off x="6973342" y="6356350"/>
            <a:ext cx="2743200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/>
          </a:bodyPr>
          <a:lstStyle>
            <a:lvl1pPr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 eaLnBrk="1" hangingPunct="1">
              <a:spcAft>
                <a:spcPts val="600"/>
              </a:spcAft>
            </a:pPr>
            <a:fld id="{3C2DAE21-3CCF-49FF-B4A2-4B6DB3537295}" type="datetime1">
              <a:rPr lang="en-US" altLang="en-US" sz="1050">
                <a:solidFill>
                  <a:schemeClr val="tx1">
                    <a:lumMod val="75000"/>
                    <a:lumOff val="25000"/>
                  </a:schemeClr>
                </a:solidFill>
              </a:rPr>
              <a:pPr algn="r" eaLnBrk="1" hangingPunct="1">
                <a:spcAft>
                  <a:spcPts val="600"/>
                </a:spcAft>
              </a:pPr>
              <a:t>6/8/2022</a:t>
            </a:fld>
            <a:endParaRPr lang="en-GB" altLang="en-US" sz="105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29705" name="Rectangle 29704">
            <a:extLst>
              <a:ext uri="{FF2B5EF4-FFF2-40B4-BE49-F238E27FC236}">
                <a16:creationId xmlns:a16="http://schemas.microsoft.com/office/drawing/2014/main" id="{59A309A7-1751-4ABE-A3C1-EEC40366A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88880" y="0"/>
            <a:ext cx="210312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707" name="Oval 29706">
            <a:extLst>
              <a:ext uri="{FF2B5EF4-FFF2-40B4-BE49-F238E27FC236}">
                <a16:creationId xmlns:a16="http://schemas.microsoft.com/office/drawing/2014/main" id="{967D8EB6-EAE1-4F9C-B398-83321E287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15400" y="2358913"/>
            <a:ext cx="2140172" cy="2140172"/>
          </a:xfrm>
          <a:prstGeom prst="ellipse">
            <a:avLst/>
          </a:prstGeom>
          <a:solidFill>
            <a:srgbClr val="FFFFFF"/>
          </a:solidFill>
          <a:ln w="222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9702" name="Graphic 29701" descr="Chat">
            <a:extLst>
              <a:ext uri="{FF2B5EF4-FFF2-40B4-BE49-F238E27FC236}">
                <a16:creationId xmlns:a16="http://schemas.microsoft.com/office/drawing/2014/main" id="{00CCA6D1-4FC0-4A33-1F81-AA3976E5BA3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413987" y="2857501"/>
            <a:ext cx="1142998" cy="1142998"/>
          </a:xfrm>
          <a:prstGeom prst="rect">
            <a:avLst/>
          </a:prstGeom>
        </p:spPr>
      </p:pic>
    </p:spTree>
  </p:cSld>
  <p:clrMapOvr>
    <a:masterClrMapping/>
  </p:clrMapOvr>
  <p:transition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12" name="Rectangle 21511">
            <a:extLst>
              <a:ext uri="{FF2B5EF4-FFF2-40B4-BE49-F238E27FC236}">
                <a16:creationId xmlns:a16="http://schemas.microsoft.com/office/drawing/2014/main" id="{16AC3602-3348-4F31-9E43-076B03514E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1690688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506" name="Rectangle 2">
            <a:extLst>
              <a:ext uri="{FF2B5EF4-FFF2-40B4-BE49-F238E27FC236}">
                <a16:creationId xmlns:a16="http://schemas.microsoft.com/office/drawing/2014/main" id="{9AEBEDB8-1BB7-5237-CACB-8963F0953D1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8201" y="300580"/>
            <a:ext cx="9829800" cy="1089529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3600">
                <a:solidFill>
                  <a:srgbClr val="FFFFFF"/>
                </a:solidFill>
                <a:latin typeface="Verdana" pitchFamily="34" charset="0"/>
              </a:rPr>
              <a:t>Evaluation</a:t>
            </a:r>
          </a:p>
        </p:txBody>
      </p:sp>
      <p:sp>
        <p:nvSpPr>
          <p:cNvPr id="21514" name="Graphic 11">
            <a:extLst>
              <a:ext uri="{FF2B5EF4-FFF2-40B4-BE49-F238E27FC236}">
                <a16:creationId xmlns:a16="http://schemas.microsoft.com/office/drawing/2014/main" id="{394094B0-A6C9-44BE-9042-66EF0612F6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03882" y="591829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1516" name="Graphic 10">
            <a:extLst>
              <a:ext uri="{FF2B5EF4-FFF2-40B4-BE49-F238E27FC236}">
                <a16:creationId xmlns:a16="http://schemas.microsoft.com/office/drawing/2014/main" id="{64C2CA96-0B16-4AA7-B340-33044D2385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62662" y="821124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1518" name="Graphic 12">
            <a:extLst>
              <a:ext uri="{FF2B5EF4-FFF2-40B4-BE49-F238E27FC236}">
                <a16:creationId xmlns:a16="http://schemas.microsoft.com/office/drawing/2014/main" id="{1D50D7A8-F1D5-4306-8A9B-DD7A73EB8B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88342" y="1336268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484" name="Date Placeholder 3">
            <a:extLst>
              <a:ext uri="{FF2B5EF4-FFF2-40B4-BE49-F238E27FC236}">
                <a16:creationId xmlns:a16="http://schemas.microsoft.com/office/drawing/2014/main" id="{04473FD0-7B3B-F471-21CA-9F86340FBFE4}"/>
              </a:ext>
            </a:extLst>
          </p:cNvPr>
          <p:cNvSpPr>
            <a:spLocks noGrp="1"/>
          </p:cNvSpPr>
          <p:nvPr>
            <p:ph type="dt" sz="quarter" idx="10"/>
          </p:nvPr>
        </p:nvSpPr>
        <p:spPr bwMode="auto">
          <a:xfrm>
            <a:off x="838200" y="6356350"/>
            <a:ext cx="2743200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/>
          </a:bodyPr>
          <a:lstStyle>
            <a:lvl1pPr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Aft>
                <a:spcPts val="600"/>
              </a:spcAft>
            </a:pPr>
            <a:fld id="{8FE61F46-6EC5-41E9-888B-886E5B6F8F1A}" type="datetime1">
              <a:rPr lang="en-US" altLang="en-US">
                <a:solidFill>
                  <a:schemeClr val="tx1">
                    <a:alpha val="60000"/>
                  </a:schemeClr>
                </a:solidFill>
              </a:rPr>
              <a:pPr eaLnBrk="1" hangingPunct="1">
                <a:spcAft>
                  <a:spcPts val="600"/>
                </a:spcAft>
              </a:pPr>
              <a:t>6/8/2022</a:t>
            </a:fld>
            <a:endParaRPr lang="en-GB" altLang="en-US">
              <a:solidFill>
                <a:schemeClr val="tx1">
                  <a:alpha val="60000"/>
                </a:schemeClr>
              </a:solidFill>
            </a:endParaRPr>
          </a:p>
        </p:txBody>
      </p:sp>
      <p:graphicFrame>
        <p:nvGraphicFramePr>
          <p:cNvPr id="21508" name="Rectangle 3">
            <a:extLst>
              <a:ext uri="{FF2B5EF4-FFF2-40B4-BE49-F238E27FC236}">
                <a16:creationId xmlns:a16="http://schemas.microsoft.com/office/drawing/2014/main" id="{2E0025A1-FD9B-8CF6-40CF-C2145D69276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61604544"/>
              </p:ext>
            </p:extLst>
          </p:nvPr>
        </p:nvGraphicFramePr>
        <p:xfrm>
          <a:off x="838200" y="2211233"/>
          <a:ext cx="10515600" cy="39657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5" name="Rectangle 22534">
            <a:extLst>
              <a:ext uri="{FF2B5EF4-FFF2-40B4-BE49-F238E27FC236}">
                <a16:creationId xmlns:a16="http://schemas.microsoft.com/office/drawing/2014/main" id="{488333BA-AE6E-427A-9B16-A39C8073F4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537" name="Rectangle 22536">
            <a:extLst>
              <a:ext uri="{FF2B5EF4-FFF2-40B4-BE49-F238E27FC236}">
                <a16:creationId xmlns:a16="http://schemas.microsoft.com/office/drawing/2014/main" id="{F98ED85F-DCEE-4B50-802E-71A6E3E12B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bg1"/>
          </a:solidFill>
          <a:ln w="127000" cap="sq" cmpd="thinThick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530" name="Rectangle 2">
            <a:extLst>
              <a:ext uri="{FF2B5EF4-FFF2-40B4-BE49-F238E27FC236}">
                <a16:creationId xmlns:a16="http://schemas.microsoft.com/office/drawing/2014/main" id="{575DCDBD-32A9-D91B-F280-61D06AAE8EF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8200" y="631825"/>
            <a:ext cx="10515600" cy="1325563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>
                <a:latin typeface="Verdana" pitchFamily="34" charset="0"/>
              </a:rPr>
              <a:t>Analysis</a:t>
            </a:r>
          </a:p>
        </p:txBody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C434DCA3-2C7C-564D-588E-A0F9415853A5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838200" y="2057400"/>
            <a:ext cx="10515600" cy="3871762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2400">
                <a:latin typeface="Verdana" panose="020B0604030504040204" pitchFamily="34" charset="0"/>
              </a:rPr>
              <a:t>‘Breaking it down’</a:t>
            </a:r>
          </a:p>
          <a:p>
            <a:pPr eaLnBrk="1" hangingPunct="1"/>
            <a:r>
              <a:rPr lang="en-GB" altLang="en-US" sz="2400">
                <a:latin typeface="Verdana" panose="020B0604030504040204" pitchFamily="34" charset="0"/>
              </a:rPr>
              <a:t>What did I do well / not so well?</a:t>
            </a:r>
          </a:p>
          <a:p>
            <a:pPr eaLnBrk="1" hangingPunct="1"/>
            <a:r>
              <a:rPr lang="en-GB" altLang="en-US" sz="2400">
                <a:latin typeface="Verdana" panose="020B0604030504040204" pitchFamily="34" charset="0"/>
              </a:rPr>
              <a:t>What did others do well?</a:t>
            </a:r>
          </a:p>
          <a:p>
            <a:pPr eaLnBrk="1" hangingPunct="1"/>
            <a:r>
              <a:rPr lang="en-GB" altLang="en-US" sz="2400">
                <a:latin typeface="Verdana" panose="020B0604030504040204" pitchFamily="34" charset="0"/>
              </a:rPr>
              <a:t>Did it go as expected?</a:t>
            </a:r>
          </a:p>
          <a:p>
            <a:pPr eaLnBrk="1" hangingPunct="1"/>
            <a:r>
              <a:rPr lang="en-GB" altLang="en-US" sz="2400">
                <a:latin typeface="Verdana" panose="020B0604030504040204" pitchFamily="34" charset="0"/>
              </a:rPr>
              <a:t>Why / why not?</a:t>
            </a:r>
          </a:p>
          <a:p>
            <a:pPr eaLnBrk="1" hangingPunct="1"/>
            <a:r>
              <a:rPr lang="en-GB" altLang="en-US" sz="2400">
                <a:latin typeface="Verdana" panose="020B0604030504040204" pitchFamily="34" charset="0"/>
              </a:rPr>
              <a:t>What theory / research helps me understand the experience?</a:t>
            </a:r>
          </a:p>
        </p:txBody>
      </p:sp>
      <p:sp>
        <p:nvSpPr>
          <p:cNvPr id="21508" name="Date Placeholder 3">
            <a:extLst>
              <a:ext uri="{FF2B5EF4-FFF2-40B4-BE49-F238E27FC236}">
                <a16:creationId xmlns:a16="http://schemas.microsoft.com/office/drawing/2014/main" id="{C8899CB2-BBEC-0EED-634C-EB4AA8395129}"/>
              </a:ext>
            </a:extLst>
          </p:cNvPr>
          <p:cNvSpPr>
            <a:spLocks noGrp="1"/>
          </p:cNvSpPr>
          <p:nvPr>
            <p:ph type="dt" sz="quarter" idx="10"/>
          </p:nvPr>
        </p:nvSpPr>
        <p:spPr bwMode="auto">
          <a:xfrm>
            <a:off x="838200" y="6077585"/>
            <a:ext cx="2743200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/>
          </a:bodyPr>
          <a:lstStyle>
            <a:lvl1pPr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Aft>
                <a:spcPts val="600"/>
              </a:spcAft>
            </a:pPr>
            <a:fld id="{9D027EBC-6654-494A-BED2-B19612CC684F}" type="datetime1">
              <a:rPr lang="en-US" altLang="en-US">
                <a:solidFill>
                  <a:schemeClr val="tx1">
                    <a:lumMod val="75000"/>
                    <a:lumOff val="25000"/>
                  </a:schemeClr>
                </a:solidFill>
              </a:rPr>
              <a:pPr eaLnBrk="1" hangingPunct="1">
                <a:spcAft>
                  <a:spcPts val="600"/>
                </a:spcAft>
              </a:pPr>
              <a:t>6/8/2022</a:t>
            </a:fld>
            <a:endParaRPr lang="en-GB" altLang="en-US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</p:cSld>
  <p:clrMapOvr>
    <a:masterClrMapping/>
  </p:clrMapOvr>
  <p:transition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560" name="Rectangle 23559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3554" name="Rectangle 2">
            <a:extLst>
              <a:ext uri="{FF2B5EF4-FFF2-40B4-BE49-F238E27FC236}">
                <a16:creationId xmlns:a16="http://schemas.microsoft.com/office/drawing/2014/main" id="{C9A8906D-C604-E5B2-F248-0C6B4979217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8200" y="365125"/>
            <a:ext cx="9842237" cy="1325563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5600">
                <a:latin typeface="Verdana" pitchFamily="34" charset="0"/>
              </a:rPr>
              <a:t>Conclusion</a:t>
            </a:r>
          </a:p>
        </p:txBody>
      </p:sp>
      <p:cxnSp>
        <p:nvCxnSpPr>
          <p:cNvPr id="23562" name="Straight Connector 23561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564" name="Graphic 12">
            <a:extLst>
              <a:ext uri="{FF2B5EF4-FFF2-40B4-BE49-F238E27FC236}">
                <a16:creationId xmlns:a16="http://schemas.microsoft.com/office/drawing/2014/main" id="{58BDB0EE-D238-415B-9ED8-62AA6AB2AA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03882" y="591829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3566" name="Graphic 11">
            <a:extLst>
              <a:ext uri="{FF2B5EF4-FFF2-40B4-BE49-F238E27FC236}">
                <a16:creationId xmlns:a16="http://schemas.microsoft.com/office/drawing/2014/main" id="{C5B55FC3-961D-4325-82F1-DE92B0D04E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62662" y="821124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3568" name="Graphic 13">
            <a:extLst>
              <a:ext uri="{FF2B5EF4-FFF2-40B4-BE49-F238E27FC236}">
                <a16:creationId xmlns:a16="http://schemas.microsoft.com/office/drawing/2014/main" id="{4C8AB332-D09E-4F28-943C-DABDD4716A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88342" y="1336268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532" name="Date Placeholder 3">
            <a:extLst>
              <a:ext uri="{FF2B5EF4-FFF2-40B4-BE49-F238E27FC236}">
                <a16:creationId xmlns:a16="http://schemas.microsoft.com/office/drawing/2014/main" id="{4BC732FE-AC42-F52B-F440-585A5809A903}"/>
              </a:ext>
            </a:extLst>
          </p:cNvPr>
          <p:cNvSpPr>
            <a:spLocks noGrp="1"/>
          </p:cNvSpPr>
          <p:nvPr>
            <p:ph type="dt" sz="quarter" idx="10"/>
          </p:nvPr>
        </p:nvSpPr>
        <p:spPr bwMode="auto">
          <a:xfrm>
            <a:off x="838200" y="6356350"/>
            <a:ext cx="2743200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/>
          </a:bodyPr>
          <a:lstStyle>
            <a:lvl1pPr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Aft>
                <a:spcPts val="600"/>
              </a:spcAft>
            </a:pPr>
            <a:fld id="{F55E3F48-A640-4FBD-A9E0-E0F39B5D66FC}" type="datetime1">
              <a:rPr lang="en-US" altLang="en-US">
                <a:solidFill>
                  <a:schemeClr val="tx1">
                    <a:alpha val="60000"/>
                  </a:schemeClr>
                </a:solidFill>
              </a:rPr>
              <a:pPr eaLnBrk="1" hangingPunct="1">
                <a:spcAft>
                  <a:spcPts val="600"/>
                </a:spcAft>
              </a:pPr>
              <a:t>6/8/2022</a:t>
            </a:fld>
            <a:endParaRPr lang="en-GB" altLang="en-US">
              <a:solidFill>
                <a:schemeClr val="tx1">
                  <a:alpha val="60000"/>
                </a:schemeClr>
              </a:solidFill>
            </a:endParaRPr>
          </a:p>
        </p:txBody>
      </p:sp>
      <p:graphicFrame>
        <p:nvGraphicFramePr>
          <p:cNvPr id="23556" name="Rectangle 3">
            <a:extLst>
              <a:ext uri="{FF2B5EF4-FFF2-40B4-BE49-F238E27FC236}">
                <a16:creationId xmlns:a16="http://schemas.microsoft.com/office/drawing/2014/main" id="{889A5135-69EE-992D-F999-D91111579A5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11337030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584" name="Rectangle 24583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4578" name="Rectangle 2">
            <a:extLst>
              <a:ext uri="{FF2B5EF4-FFF2-40B4-BE49-F238E27FC236}">
                <a16:creationId xmlns:a16="http://schemas.microsoft.com/office/drawing/2014/main" id="{8BC39F30-5B0B-B9B4-5A0B-176E0380F35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8200" y="365125"/>
            <a:ext cx="9842237" cy="1325563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5600">
                <a:latin typeface="Verdana" pitchFamily="34" charset="0"/>
              </a:rPr>
              <a:t>Action Plan</a:t>
            </a:r>
          </a:p>
        </p:txBody>
      </p:sp>
      <p:cxnSp>
        <p:nvCxnSpPr>
          <p:cNvPr id="24586" name="Straight Connector 24585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588" name="Graphic 12">
            <a:extLst>
              <a:ext uri="{FF2B5EF4-FFF2-40B4-BE49-F238E27FC236}">
                <a16:creationId xmlns:a16="http://schemas.microsoft.com/office/drawing/2014/main" id="{58BDB0EE-D238-415B-9ED8-62AA6AB2AA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03882" y="591829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4590" name="Graphic 11">
            <a:extLst>
              <a:ext uri="{FF2B5EF4-FFF2-40B4-BE49-F238E27FC236}">
                <a16:creationId xmlns:a16="http://schemas.microsoft.com/office/drawing/2014/main" id="{C5B55FC3-961D-4325-82F1-DE92B0D04E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62662" y="821124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4592" name="Graphic 13">
            <a:extLst>
              <a:ext uri="{FF2B5EF4-FFF2-40B4-BE49-F238E27FC236}">
                <a16:creationId xmlns:a16="http://schemas.microsoft.com/office/drawing/2014/main" id="{4C8AB332-D09E-4F28-943C-DABDD4716A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88342" y="1336268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3556" name="Date Placeholder 3">
            <a:extLst>
              <a:ext uri="{FF2B5EF4-FFF2-40B4-BE49-F238E27FC236}">
                <a16:creationId xmlns:a16="http://schemas.microsoft.com/office/drawing/2014/main" id="{4DBD614E-1936-7269-607D-CC5940F8A639}"/>
              </a:ext>
            </a:extLst>
          </p:cNvPr>
          <p:cNvSpPr>
            <a:spLocks noGrp="1"/>
          </p:cNvSpPr>
          <p:nvPr>
            <p:ph type="dt" sz="quarter" idx="10"/>
          </p:nvPr>
        </p:nvSpPr>
        <p:spPr bwMode="auto">
          <a:xfrm>
            <a:off x="838200" y="6356350"/>
            <a:ext cx="2743200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/>
          </a:bodyPr>
          <a:lstStyle>
            <a:lvl1pPr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Aft>
                <a:spcPts val="600"/>
              </a:spcAft>
            </a:pPr>
            <a:fld id="{B0DFACF6-27A1-462C-BD13-AE12B7C0C993}" type="datetime1">
              <a:rPr lang="en-US" altLang="en-US">
                <a:solidFill>
                  <a:schemeClr val="tx1">
                    <a:alpha val="60000"/>
                  </a:schemeClr>
                </a:solidFill>
              </a:rPr>
              <a:pPr eaLnBrk="1" hangingPunct="1">
                <a:spcAft>
                  <a:spcPts val="600"/>
                </a:spcAft>
              </a:pPr>
              <a:t>6/8/2022</a:t>
            </a:fld>
            <a:endParaRPr lang="en-GB" altLang="en-US">
              <a:solidFill>
                <a:schemeClr val="tx1">
                  <a:alpha val="60000"/>
                </a:schemeClr>
              </a:solidFill>
            </a:endParaRPr>
          </a:p>
        </p:txBody>
      </p:sp>
      <p:graphicFrame>
        <p:nvGraphicFramePr>
          <p:cNvPr id="24580" name="Rectangle 3">
            <a:extLst>
              <a:ext uri="{FF2B5EF4-FFF2-40B4-BE49-F238E27FC236}">
                <a16:creationId xmlns:a16="http://schemas.microsoft.com/office/drawing/2014/main" id="{10592C0E-F784-27E7-4C0E-36CD19F0DD2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6006520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799" name="Rectangle 33798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801" name="Rectangle 33800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33794" name="Rectangle 2">
            <a:extLst>
              <a:ext uri="{FF2B5EF4-FFF2-40B4-BE49-F238E27FC236}">
                <a16:creationId xmlns:a16="http://schemas.microsoft.com/office/drawing/2014/main" id="{D6517193-FE58-19D5-CCEA-57EF4F74B70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188069" y="381935"/>
            <a:ext cx="4008583" cy="5974414"/>
          </a:xfrm>
        </p:spPr>
        <p:txBody>
          <a:bodyPr anchor="ctr">
            <a:normAutofit/>
          </a:bodyPr>
          <a:lstStyle/>
          <a:p>
            <a:pPr>
              <a:defRPr/>
            </a:pPr>
            <a:r>
              <a:rPr lang="en-GB" sz="5600">
                <a:solidFill>
                  <a:srgbClr val="FFFFFF"/>
                </a:solidFill>
                <a:latin typeface="Verdana" pitchFamily="34" charset="0"/>
              </a:rPr>
              <a:t>The What? Model of structured reflection (Driscoll 2000)</a:t>
            </a:r>
          </a:p>
        </p:txBody>
      </p:sp>
      <p:grpSp>
        <p:nvGrpSpPr>
          <p:cNvPr id="33803" name="Group 33802">
            <a:extLst>
              <a:ext uri="{FF2B5EF4-FFF2-40B4-BE49-F238E27FC236}">
                <a16:creationId xmlns:a16="http://schemas.microsoft.com/office/drawing/2014/main" id="{0474DF76-993E-44DE-AFB0-C416182ACE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3892" y="554152"/>
            <a:ext cx="574177" cy="1075866"/>
            <a:chOff x="613892" y="554152"/>
            <a:chExt cx="574177" cy="1075866"/>
          </a:xfrm>
          <a:solidFill>
            <a:srgbClr val="FFFFFF"/>
          </a:solidFill>
        </p:grpSpPr>
        <p:sp>
          <p:nvSpPr>
            <p:cNvPr id="33804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3061" y="554152"/>
              <a:ext cx="171515" cy="171515"/>
            </a:xfrm>
            <a:custGeom>
              <a:avLst/>
              <a:gdLst>
                <a:gd name="connsiteX0" fmla="*/ 159874 w 171515"/>
                <a:gd name="connsiteY0" fmla="*/ 74116 h 171515"/>
                <a:gd name="connsiteX1" fmla="*/ 97399 w 171515"/>
                <a:gd name="connsiteY1" fmla="*/ 74116 h 171515"/>
                <a:gd name="connsiteX2" fmla="*/ 97399 w 171515"/>
                <a:gd name="connsiteY2" fmla="*/ 11641 h 171515"/>
                <a:gd name="connsiteX3" fmla="*/ 85758 w 171515"/>
                <a:gd name="connsiteY3" fmla="*/ 0 h 171515"/>
                <a:gd name="connsiteX4" fmla="*/ 74116 w 171515"/>
                <a:gd name="connsiteY4" fmla="*/ 11641 h 171515"/>
                <a:gd name="connsiteX5" fmla="*/ 74116 w 171515"/>
                <a:gd name="connsiteY5" fmla="*/ 74116 h 171515"/>
                <a:gd name="connsiteX6" fmla="*/ 11641 w 171515"/>
                <a:gd name="connsiteY6" fmla="*/ 74116 h 171515"/>
                <a:gd name="connsiteX7" fmla="*/ 0 w 171515"/>
                <a:gd name="connsiteY7" fmla="*/ 85758 h 171515"/>
                <a:gd name="connsiteX8" fmla="*/ 11641 w 171515"/>
                <a:gd name="connsiteY8" fmla="*/ 97399 h 171515"/>
                <a:gd name="connsiteX9" fmla="*/ 74116 w 171515"/>
                <a:gd name="connsiteY9" fmla="*/ 97399 h 171515"/>
                <a:gd name="connsiteX10" fmla="*/ 74116 w 171515"/>
                <a:gd name="connsiteY10" fmla="*/ 159874 h 171515"/>
                <a:gd name="connsiteX11" fmla="*/ 85758 w 171515"/>
                <a:gd name="connsiteY11" fmla="*/ 171515 h 171515"/>
                <a:gd name="connsiteX12" fmla="*/ 97399 w 171515"/>
                <a:gd name="connsiteY12" fmla="*/ 159874 h 171515"/>
                <a:gd name="connsiteX13" fmla="*/ 97399 w 171515"/>
                <a:gd name="connsiteY13" fmla="*/ 97399 h 171515"/>
                <a:gd name="connsiteX14" fmla="*/ 159874 w 171515"/>
                <a:gd name="connsiteY14" fmla="*/ 97399 h 171515"/>
                <a:gd name="connsiteX15" fmla="*/ 171515 w 171515"/>
                <a:gd name="connsiteY15" fmla="*/ 85758 h 171515"/>
                <a:gd name="connsiteX16" fmla="*/ 159874 w 171515"/>
                <a:gd name="connsiteY16" fmla="*/ 74116 h 171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71515" h="171515">
                  <a:moveTo>
                    <a:pt x="159874" y="74116"/>
                  </a:moveTo>
                  <a:lnTo>
                    <a:pt x="97399" y="74116"/>
                  </a:lnTo>
                  <a:lnTo>
                    <a:pt x="97399" y="11641"/>
                  </a:lnTo>
                  <a:cubicBezTo>
                    <a:pt x="97399" y="5212"/>
                    <a:pt x="92187" y="0"/>
                    <a:pt x="85758" y="0"/>
                  </a:cubicBezTo>
                  <a:cubicBezTo>
                    <a:pt x="79328" y="0"/>
                    <a:pt x="74116" y="5212"/>
                    <a:pt x="74116" y="11641"/>
                  </a:cubicBezTo>
                  <a:lnTo>
                    <a:pt x="74116" y="74116"/>
                  </a:lnTo>
                  <a:lnTo>
                    <a:pt x="11641" y="74116"/>
                  </a:lnTo>
                  <a:cubicBezTo>
                    <a:pt x="5212" y="74116"/>
                    <a:pt x="0" y="79328"/>
                    <a:pt x="0" y="85758"/>
                  </a:cubicBezTo>
                  <a:cubicBezTo>
                    <a:pt x="0" y="92187"/>
                    <a:pt x="5212" y="97399"/>
                    <a:pt x="11641" y="97399"/>
                  </a:cubicBezTo>
                  <a:lnTo>
                    <a:pt x="74116" y="97399"/>
                  </a:lnTo>
                  <a:lnTo>
                    <a:pt x="74116" y="159874"/>
                  </a:lnTo>
                  <a:cubicBezTo>
                    <a:pt x="74116" y="166303"/>
                    <a:pt x="79328" y="171515"/>
                    <a:pt x="85758" y="171515"/>
                  </a:cubicBezTo>
                  <a:cubicBezTo>
                    <a:pt x="92187" y="171515"/>
                    <a:pt x="97399" y="166303"/>
                    <a:pt x="97399" y="159874"/>
                  </a:cubicBezTo>
                  <a:lnTo>
                    <a:pt x="97399" y="97399"/>
                  </a:lnTo>
                  <a:lnTo>
                    <a:pt x="159874" y="97399"/>
                  </a:lnTo>
                  <a:cubicBezTo>
                    <a:pt x="166303" y="97399"/>
                    <a:pt x="171515" y="92187"/>
                    <a:pt x="171515" y="85758"/>
                  </a:cubicBezTo>
                  <a:cubicBezTo>
                    <a:pt x="171515" y="79328"/>
                    <a:pt x="166303" y="74116"/>
                    <a:pt x="159874" y="74116"/>
                  </a:cubicBezTo>
                  <a:close/>
                </a:path>
              </a:pathLst>
            </a:custGeom>
            <a:grpFill/>
            <a:ln w="77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805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5643" y="837005"/>
              <a:ext cx="112426" cy="112426"/>
            </a:xfrm>
            <a:custGeom>
              <a:avLst/>
              <a:gdLst>
                <a:gd name="connsiteX0" fmla="*/ 112426 w 112426"/>
                <a:gd name="connsiteY0" fmla="*/ 56213 h 112426"/>
                <a:gd name="connsiteX1" fmla="*/ 56213 w 112426"/>
                <a:gd name="connsiteY1" fmla="*/ 112426 h 112426"/>
                <a:gd name="connsiteX2" fmla="*/ 0 w 112426"/>
                <a:gd name="connsiteY2" fmla="*/ 56213 h 112426"/>
                <a:gd name="connsiteX3" fmla="*/ 56213 w 112426"/>
                <a:gd name="connsiteY3" fmla="*/ 0 h 112426"/>
                <a:gd name="connsiteX4" fmla="*/ 112426 w 112426"/>
                <a:gd name="connsiteY4" fmla="*/ 56213 h 112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2426" h="112426">
                  <a:moveTo>
                    <a:pt x="112426" y="56213"/>
                  </a:moveTo>
                  <a:cubicBezTo>
                    <a:pt x="112426" y="87259"/>
                    <a:pt x="87259" y="112426"/>
                    <a:pt x="56213" y="112426"/>
                  </a:cubicBezTo>
                  <a:cubicBezTo>
                    <a:pt x="25167" y="112426"/>
                    <a:pt x="0" y="87259"/>
                    <a:pt x="0" y="56213"/>
                  </a:cubicBezTo>
                  <a:cubicBezTo>
                    <a:pt x="0" y="25167"/>
                    <a:pt x="25167" y="0"/>
                    <a:pt x="56213" y="0"/>
                  </a:cubicBezTo>
                  <a:cubicBezTo>
                    <a:pt x="87259" y="0"/>
                    <a:pt x="112426" y="25167"/>
                    <a:pt x="112426" y="56213"/>
                  </a:cubicBezTo>
                  <a:close/>
                </a:path>
              </a:pathLst>
            </a:custGeom>
            <a:grpFill/>
            <a:ln w="51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806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3892" y="1472473"/>
              <a:ext cx="157545" cy="157545"/>
            </a:xfrm>
            <a:custGeom>
              <a:avLst/>
              <a:gdLst>
                <a:gd name="connsiteX0" fmla="*/ 78773 w 157545"/>
                <a:gd name="connsiteY0" fmla="*/ 23283 h 157545"/>
                <a:gd name="connsiteX1" fmla="*/ 134262 w 157545"/>
                <a:gd name="connsiteY1" fmla="*/ 78773 h 157545"/>
                <a:gd name="connsiteX2" fmla="*/ 78773 w 157545"/>
                <a:gd name="connsiteY2" fmla="*/ 134262 h 157545"/>
                <a:gd name="connsiteX3" fmla="*/ 23283 w 157545"/>
                <a:gd name="connsiteY3" fmla="*/ 78773 h 157545"/>
                <a:gd name="connsiteX4" fmla="*/ 78773 w 157545"/>
                <a:gd name="connsiteY4" fmla="*/ 23283 h 157545"/>
                <a:gd name="connsiteX5" fmla="*/ 78773 w 157545"/>
                <a:gd name="connsiteY5" fmla="*/ 0 h 157545"/>
                <a:gd name="connsiteX6" fmla="*/ 0 w 157545"/>
                <a:gd name="connsiteY6" fmla="*/ 78773 h 157545"/>
                <a:gd name="connsiteX7" fmla="*/ 78773 w 157545"/>
                <a:gd name="connsiteY7" fmla="*/ 157545 h 157545"/>
                <a:gd name="connsiteX8" fmla="*/ 157545 w 157545"/>
                <a:gd name="connsiteY8" fmla="*/ 78773 h 157545"/>
                <a:gd name="connsiteX9" fmla="*/ 78773 w 157545"/>
                <a:gd name="connsiteY9" fmla="*/ 0 h 157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545" h="157545">
                  <a:moveTo>
                    <a:pt x="78773" y="23283"/>
                  </a:moveTo>
                  <a:cubicBezTo>
                    <a:pt x="109419" y="23283"/>
                    <a:pt x="134262" y="48126"/>
                    <a:pt x="134262" y="78773"/>
                  </a:cubicBezTo>
                  <a:cubicBezTo>
                    <a:pt x="134262" y="109419"/>
                    <a:pt x="109419" y="134262"/>
                    <a:pt x="78773" y="134262"/>
                  </a:cubicBezTo>
                  <a:cubicBezTo>
                    <a:pt x="48126" y="134262"/>
                    <a:pt x="23283" y="109419"/>
                    <a:pt x="23283" y="78773"/>
                  </a:cubicBezTo>
                  <a:cubicBezTo>
                    <a:pt x="23312" y="48139"/>
                    <a:pt x="48139" y="23312"/>
                    <a:pt x="78773" y="23283"/>
                  </a:cubicBezTo>
                  <a:moveTo>
                    <a:pt x="78773" y="0"/>
                  </a:moveTo>
                  <a:cubicBezTo>
                    <a:pt x="35268" y="0"/>
                    <a:pt x="0" y="35268"/>
                    <a:pt x="0" y="78773"/>
                  </a:cubicBezTo>
                  <a:cubicBezTo>
                    <a:pt x="0" y="122277"/>
                    <a:pt x="35268" y="157545"/>
                    <a:pt x="78773" y="157545"/>
                  </a:cubicBezTo>
                  <a:cubicBezTo>
                    <a:pt x="122277" y="157545"/>
                    <a:pt x="157545" y="122277"/>
                    <a:pt x="157545" y="78773"/>
                  </a:cubicBezTo>
                  <a:cubicBezTo>
                    <a:pt x="157545" y="35268"/>
                    <a:pt x="122277" y="0"/>
                    <a:pt x="78773" y="0"/>
                  </a:cubicBezTo>
                  <a:close/>
                </a:path>
              </a:pathLst>
            </a:custGeom>
            <a:grpFill/>
            <a:ln w="75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4580" name="Date Placeholder 3">
            <a:extLst>
              <a:ext uri="{FF2B5EF4-FFF2-40B4-BE49-F238E27FC236}">
                <a16:creationId xmlns:a16="http://schemas.microsoft.com/office/drawing/2014/main" id="{8196BB4F-114F-4EB9-1017-DFBF3BDC4804}"/>
              </a:ext>
            </a:extLst>
          </p:cNvPr>
          <p:cNvSpPr>
            <a:spLocks noGrp="1"/>
          </p:cNvSpPr>
          <p:nvPr>
            <p:ph type="dt" sz="quarter" idx="10"/>
          </p:nvPr>
        </p:nvSpPr>
        <p:spPr bwMode="auto">
          <a:xfrm>
            <a:off x="838200" y="6356350"/>
            <a:ext cx="2743200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/>
          </a:bodyPr>
          <a:lstStyle>
            <a:lvl1pPr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Aft>
                <a:spcPts val="600"/>
              </a:spcAft>
            </a:pPr>
            <a:fld id="{286547A1-0060-485C-AD1B-5C68CBFE5CE0}" type="datetime1">
              <a:rPr lang="en-US" altLang="en-US">
                <a:solidFill>
                  <a:srgbClr val="FFFFFF"/>
                </a:solidFill>
              </a:rPr>
              <a:pPr eaLnBrk="1" hangingPunct="1">
                <a:spcAft>
                  <a:spcPts val="600"/>
                </a:spcAft>
              </a:pPr>
              <a:t>6/8/2022</a:t>
            </a:fld>
            <a:endParaRPr lang="en-GB" altLang="en-US">
              <a:solidFill>
                <a:srgbClr val="FFFFFF"/>
              </a:solidFill>
            </a:endParaRPr>
          </a:p>
        </p:txBody>
      </p:sp>
      <p:sp>
        <p:nvSpPr>
          <p:cNvPr id="24579" name="Rectangle 3">
            <a:extLst>
              <a:ext uri="{FF2B5EF4-FFF2-40B4-BE49-F238E27FC236}">
                <a16:creationId xmlns:a16="http://schemas.microsoft.com/office/drawing/2014/main" id="{DE2A13E2-647F-9AFD-07FA-FC490B78DCA3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297233" y="518400"/>
            <a:ext cx="4771607" cy="5837949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GB" altLang="en-US" sz="2000">
                <a:solidFill>
                  <a:schemeClr val="tx1">
                    <a:alpha val="80000"/>
                  </a:schemeClr>
                </a:solidFill>
                <a:latin typeface="Verdana" panose="020B0604030504040204" pitchFamily="34" charset="0"/>
              </a:rPr>
              <a:t>What….</a:t>
            </a:r>
          </a:p>
          <a:p>
            <a:pPr eaLnBrk="1" hangingPunct="1"/>
            <a:r>
              <a:rPr lang="en-GB" altLang="en-US" sz="2000">
                <a:solidFill>
                  <a:schemeClr val="tx1">
                    <a:alpha val="80000"/>
                  </a:schemeClr>
                </a:solidFill>
                <a:latin typeface="Verdana" panose="020B0604030504040204" pitchFamily="34" charset="0"/>
              </a:rPr>
              <a:t>..is the purpose of returning to this situation?</a:t>
            </a:r>
          </a:p>
          <a:p>
            <a:pPr eaLnBrk="1" hangingPunct="1"/>
            <a:r>
              <a:rPr lang="en-GB" altLang="en-US" sz="2000">
                <a:solidFill>
                  <a:schemeClr val="tx1">
                    <a:alpha val="80000"/>
                  </a:schemeClr>
                </a:solidFill>
                <a:latin typeface="Verdana" panose="020B0604030504040204" pitchFamily="34" charset="0"/>
              </a:rPr>
              <a:t>..happened?</a:t>
            </a:r>
          </a:p>
          <a:p>
            <a:pPr eaLnBrk="1" hangingPunct="1"/>
            <a:r>
              <a:rPr lang="en-GB" altLang="en-US" sz="2000">
                <a:solidFill>
                  <a:schemeClr val="tx1">
                    <a:alpha val="80000"/>
                  </a:schemeClr>
                </a:solidFill>
                <a:latin typeface="Verdana" panose="020B0604030504040204" pitchFamily="34" charset="0"/>
              </a:rPr>
              <a:t>..did I see / do?</a:t>
            </a:r>
          </a:p>
          <a:p>
            <a:pPr eaLnBrk="1" hangingPunct="1"/>
            <a:r>
              <a:rPr lang="en-GB" altLang="en-US" sz="2000">
                <a:solidFill>
                  <a:schemeClr val="tx1">
                    <a:alpha val="80000"/>
                  </a:schemeClr>
                </a:solidFill>
                <a:latin typeface="Verdana" panose="020B0604030504040204" pitchFamily="34" charset="0"/>
              </a:rPr>
              <a:t>..was my reaction?</a:t>
            </a:r>
          </a:p>
          <a:p>
            <a:pPr eaLnBrk="1" hangingPunct="1"/>
            <a:r>
              <a:rPr lang="en-GB" altLang="en-US" sz="2000">
                <a:solidFill>
                  <a:schemeClr val="tx1">
                    <a:alpha val="80000"/>
                  </a:schemeClr>
                </a:solidFill>
                <a:latin typeface="Verdana" panose="020B0604030504040204" pitchFamily="34" charset="0"/>
              </a:rPr>
              <a:t>..did other people do?</a:t>
            </a:r>
          </a:p>
          <a:p>
            <a:pPr eaLnBrk="1" hangingPunct="1"/>
            <a:endParaRPr lang="en-GB" altLang="en-US" sz="2000">
              <a:solidFill>
                <a:schemeClr val="tx1">
                  <a:alpha val="80000"/>
                </a:schemeClr>
              </a:solidFill>
              <a:latin typeface="Verdana" panose="020B0604030504040204" pitchFamily="34" charset="0"/>
            </a:endParaRPr>
          </a:p>
        </p:txBody>
      </p:sp>
      <p:cxnSp>
        <p:nvCxnSpPr>
          <p:cNvPr id="33808" name="Straight Connector 33807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823" name="Rectangle 34822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825" name="Rectangle 34824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34818" name="Rectangle 2">
            <a:extLst>
              <a:ext uri="{FF2B5EF4-FFF2-40B4-BE49-F238E27FC236}">
                <a16:creationId xmlns:a16="http://schemas.microsoft.com/office/drawing/2014/main" id="{962158FF-2D4B-5D97-0C79-9DC0788533F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188069" y="381935"/>
            <a:ext cx="4008583" cy="5974414"/>
          </a:xfrm>
        </p:spPr>
        <p:txBody>
          <a:bodyPr anchor="ctr">
            <a:normAutofit/>
          </a:bodyPr>
          <a:lstStyle/>
          <a:p>
            <a:pPr>
              <a:defRPr/>
            </a:pPr>
            <a:r>
              <a:rPr lang="en-GB" sz="8000">
                <a:solidFill>
                  <a:srgbClr val="FFFFFF"/>
                </a:solidFill>
                <a:latin typeface="Verdana" pitchFamily="34" charset="0"/>
              </a:rPr>
              <a:t>So What?</a:t>
            </a:r>
          </a:p>
        </p:txBody>
      </p:sp>
      <p:grpSp>
        <p:nvGrpSpPr>
          <p:cNvPr id="34827" name="Group 34826">
            <a:extLst>
              <a:ext uri="{FF2B5EF4-FFF2-40B4-BE49-F238E27FC236}">
                <a16:creationId xmlns:a16="http://schemas.microsoft.com/office/drawing/2014/main" id="{0474DF76-993E-44DE-AFB0-C416182ACE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3892" y="554152"/>
            <a:ext cx="574177" cy="1075866"/>
            <a:chOff x="613892" y="554152"/>
            <a:chExt cx="574177" cy="1075866"/>
          </a:xfrm>
          <a:solidFill>
            <a:srgbClr val="FFFFFF"/>
          </a:solidFill>
        </p:grpSpPr>
        <p:sp>
          <p:nvSpPr>
            <p:cNvPr id="34828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3061" y="554152"/>
              <a:ext cx="171515" cy="171515"/>
            </a:xfrm>
            <a:custGeom>
              <a:avLst/>
              <a:gdLst>
                <a:gd name="connsiteX0" fmla="*/ 159874 w 171515"/>
                <a:gd name="connsiteY0" fmla="*/ 74116 h 171515"/>
                <a:gd name="connsiteX1" fmla="*/ 97399 w 171515"/>
                <a:gd name="connsiteY1" fmla="*/ 74116 h 171515"/>
                <a:gd name="connsiteX2" fmla="*/ 97399 w 171515"/>
                <a:gd name="connsiteY2" fmla="*/ 11641 h 171515"/>
                <a:gd name="connsiteX3" fmla="*/ 85758 w 171515"/>
                <a:gd name="connsiteY3" fmla="*/ 0 h 171515"/>
                <a:gd name="connsiteX4" fmla="*/ 74116 w 171515"/>
                <a:gd name="connsiteY4" fmla="*/ 11641 h 171515"/>
                <a:gd name="connsiteX5" fmla="*/ 74116 w 171515"/>
                <a:gd name="connsiteY5" fmla="*/ 74116 h 171515"/>
                <a:gd name="connsiteX6" fmla="*/ 11641 w 171515"/>
                <a:gd name="connsiteY6" fmla="*/ 74116 h 171515"/>
                <a:gd name="connsiteX7" fmla="*/ 0 w 171515"/>
                <a:gd name="connsiteY7" fmla="*/ 85758 h 171515"/>
                <a:gd name="connsiteX8" fmla="*/ 11641 w 171515"/>
                <a:gd name="connsiteY8" fmla="*/ 97399 h 171515"/>
                <a:gd name="connsiteX9" fmla="*/ 74116 w 171515"/>
                <a:gd name="connsiteY9" fmla="*/ 97399 h 171515"/>
                <a:gd name="connsiteX10" fmla="*/ 74116 w 171515"/>
                <a:gd name="connsiteY10" fmla="*/ 159874 h 171515"/>
                <a:gd name="connsiteX11" fmla="*/ 85758 w 171515"/>
                <a:gd name="connsiteY11" fmla="*/ 171515 h 171515"/>
                <a:gd name="connsiteX12" fmla="*/ 97399 w 171515"/>
                <a:gd name="connsiteY12" fmla="*/ 159874 h 171515"/>
                <a:gd name="connsiteX13" fmla="*/ 97399 w 171515"/>
                <a:gd name="connsiteY13" fmla="*/ 97399 h 171515"/>
                <a:gd name="connsiteX14" fmla="*/ 159874 w 171515"/>
                <a:gd name="connsiteY14" fmla="*/ 97399 h 171515"/>
                <a:gd name="connsiteX15" fmla="*/ 171515 w 171515"/>
                <a:gd name="connsiteY15" fmla="*/ 85758 h 171515"/>
                <a:gd name="connsiteX16" fmla="*/ 159874 w 171515"/>
                <a:gd name="connsiteY16" fmla="*/ 74116 h 171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71515" h="171515">
                  <a:moveTo>
                    <a:pt x="159874" y="74116"/>
                  </a:moveTo>
                  <a:lnTo>
                    <a:pt x="97399" y="74116"/>
                  </a:lnTo>
                  <a:lnTo>
                    <a:pt x="97399" y="11641"/>
                  </a:lnTo>
                  <a:cubicBezTo>
                    <a:pt x="97399" y="5212"/>
                    <a:pt x="92187" y="0"/>
                    <a:pt x="85758" y="0"/>
                  </a:cubicBezTo>
                  <a:cubicBezTo>
                    <a:pt x="79328" y="0"/>
                    <a:pt x="74116" y="5212"/>
                    <a:pt x="74116" y="11641"/>
                  </a:cubicBezTo>
                  <a:lnTo>
                    <a:pt x="74116" y="74116"/>
                  </a:lnTo>
                  <a:lnTo>
                    <a:pt x="11641" y="74116"/>
                  </a:lnTo>
                  <a:cubicBezTo>
                    <a:pt x="5212" y="74116"/>
                    <a:pt x="0" y="79328"/>
                    <a:pt x="0" y="85758"/>
                  </a:cubicBezTo>
                  <a:cubicBezTo>
                    <a:pt x="0" y="92187"/>
                    <a:pt x="5212" y="97399"/>
                    <a:pt x="11641" y="97399"/>
                  </a:cubicBezTo>
                  <a:lnTo>
                    <a:pt x="74116" y="97399"/>
                  </a:lnTo>
                  <a:lnTo>
                    <a:pt x="74116" y="159874"/>
                  </a:lnTo>
                  <a:cubicBezTo>
                    <a:pt x="74116" y="166303"/>
                    <a:pt x="79328" y="171515"/>
                    <a:pt x="85758" y="171515"/>
                  </a:cubicBezTo>
                  <a:cubicBezTo>
                    <a:pt x="92187" y="171515"/>
                    <a:pt x="97399" y="166303"/>
                    <a:pt x="97399" y="159874"/>
                  </a:cubicBezTo>
                  <a:lnTo>
                    <a:pt x="97399" y="97399"/>
                  </a:lnTo>
                  <a:lnTo>
                    <a:pt x="159874" y="97399"/>
                  </a:lnTo>
                  <a:cubicBezTo>
                    <a:pt x="166303" y="97399"/>
                    <a:pt x="171515" y="92187"/>
                    <a:pt x="171515" y="85758"/>
                  </a:cubicBezTo>
                  <a:cubicBezTo>
                    <a:pt x="171515" y="79328"/>
                    <a:pt x="166303" y="74116"/>
                    <a:pt x="159874" y="74116"/>
                  </a:cubicBezTo>
                  <a:close/>
                </a:path>
              </a:pathLst>
            </a:custGeom>
            <a:grpFill/>
            <a:ln w="77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829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5643" y="837005"/>
              <a:ext cx="112426" cy="112426"/>
            </a:xfrm>
            <a:custGeom>
              <a:avLst/>
              <a:gdLst>
                <a:gd name="connsiteX0" fmla="*/ 112426 w 112426"/>
                <a:gd name="connsiteY0" fmla="*/ 56213 h 112426"/>
                <a:gd name="connsiteX1" fmla="*/ 56213 w 112426"/>
                <a:gd name="connsiteY1" fmla="*/ 112426 h 112426"/>
                <a:gd name="connsiteX2" fmla="*/ 0 w 112426"/>
                <a:gd name="connsiteY2" fmla="*/ 56213 h 112426"/>
                <a:gd name="connsiteX3" fmla="*/ 56213 w 112426"/>
                <a:gd name="connsiteY3" fmla="*/ 0 h 112426"/>
                <a:gd name="connsiteX4" fmla="*/ 112426 w 112426"/>
                <a:gd name="connsiteY4" fmla="*/ 56213 h 112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2426" h="112426">
                  <a:moveTo>
                    <a:pt x="112426" y="56213"/>
                  </a:moveTo>
                  <a:cubicBezTo>
                    <a:pt x="112426" y="87259"/>
                    <a:pt x="87259" y="112426"/>
                    <a:pt x="56213" y="112426"/>
                  </a:cubicBezTo>
                  <a:cubicBezTo>
                    <a:pt x="25167" y="112426"/>
                    <a:pt x="0" y="87259"/>
                    <a:pt x="0" y="56213"/>
                  </a:cubicBezTo>
                  <a:cubicBezTo>
                    <a:pt x="0" y="25167"/>
                    <a:pt x="25167" y="0"/>
                    <a:pt x="56213" y="0"/>
                  </a:cubicBezTo>
                  <a:cubicBezTo>
                    <a:pt x="87259" y="0"/>
                    <a:pt x="112426" y="25167"/>
                    <a:pt x="112426" y="56213"/>
                  </a:cubicBezTo>
                  <a:close/>
                </a:path>
              </a:pathLst>
            </a:custGeom>
            <a:grpFill/>
            <a:ln w="51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830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3892" y="1472473"/>
              <a:ext cx="157545" cy="157545"/>
            </a:xfrm>
            <a:custGeom>
              <a:avLst/>
              <a:gdLst>
                <a:gd name="connsiteX0" fmla="*/ 78773 w 157545"/>
                <a:gd name="connsiteY0" fmla="*/ 23283 h 157545"/>
                <a:gd name="connsiteX1" fmla="*/ 134262 w 157545"/>
                <a:gd name="connsiteY1" fmla="*/ 78773 h 157545"/>
                <a:gd name="connsiteX2" fmla="*/ 78773 w 157545"/>
                <a:gd name="connsiteY2" fmla="*/ 134262 h 157545"/>
                <a:gd name="connsiteX3" fmla="*/ 23283 w 157545"/>
                <a:gd name="connsiteY3" fmla="*/ 78773 h 157545"/>
                <a:gd name="connsiteX4" fmla="*/ 78773 w 157545"/>
                <a:gd name="connsiteY4" fmla="*/ 23283 h 157545"/>
                <a:gd name="connsiteX5" fmla="*/ 78773 w 157545"/>
                <a:gd name="connsiteY5" fmla="*/ 0 h 157545"/>
                <a:gd name="connsiteX6" fmla="*/ 0 w 157545"/>
                <a:gd name="connsiteY6" fmla="*/ 78773 h 157545"/>
                <a:gd name="connsiteX7" fmla="*/ 78773 w 157545"/>
                <a:gd name="connsiteY7" fmla="*/ 157545 h 157545"/>
                <a:gd name="connsiteX8" fmla="*/ 157545 w 157545"/>
                <a:gd name="connsiteY8" fmla="*/ 78773 h 157545"/>
                <a:gd name="connsiteX9" fmla="*/ 78773 w 157545"/>
                <a:gd name="connsiteY9" fmla="*/ 0 h 157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545" h="157545">
                  <a:moveTo>
                    <a:pt x="78773" y="23283"/>
                  </a:moveTo>
                  <a:cubicBezTo>
                    <a:pt x="109419" y="23283"/>
                    <a:pt x="134262" y="48126"/>
                    <a:pt x="134262" y="78773"/>
                  </a:cubicBezTo>
                  <a:cubicBezTo>
                    <a:pt x="134262" y="109419"/>
                    <a:pt x="109419" y="134262"/>
                    <a:pt x="78773" y="134262"/>
                  </a:cubicBezTo>
                  <a:cubicBezTo>
                    <a:pt x="48126" y="134262"/>
                    <a:pt x="23283" y="109419"/>
                    <a:pt x="23283" y="78773"/>
                  </a:cubicBezTo>
                  <a:cubicBezTo>
                    <a:pt x="23312" y="48139"/>
                    <a:pt x="48139" y="23312"/>
                    <a:pt x="78773" y="23283"/>
                  </a:cubicBezTo>
                  <a:moveTo>
                    <a:pt x="78773" y="0"/>
                  </a:moveTo>
                  <a:cubicBezTo>
                    <a:pt x="35268" y="0"/>
                    <a:pt x="0" y="35268"/>
                    <a:pt x="0" y="78773"/>
                  </a:cubicBezTo>
                  <a:cubicBezTo>
                    <a:pt x="0" y="122277"/>
                    <a:pt x="35268" y="157545"/>
                    <a:pt x="78773" y="157545"/>
                  </a:cubicBezTo>
                  <a:cubicBezTo>
                    <a:pt x="122277" y="157545"/>
                    <a:pt x="157545" y="122277"/>
                    <a:pt x="157545" y="78773"/>
                  </a:cubicBezTo>
                  <a:cubicBezTo>
                    <a:pt x="157545" y="35268"/>
                    <a:pt x="122277" y="0"/>
                    <a:pt x="78773" y="0"/>
                  </a:cubicBezTo>
                  <a:close/>
                </a:path>
              </a:pathLst>
            </a:custGeom>
            <a:grpFill/>
            <a:ln w="75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5604" name="Date Placeholder 3">
            <a:extLst>
              <a:ext uri="{FF2B5EF4-FFF2-40B4-BE49-F238E27FC236}">
                <a16:creationId xmlns:a16="http://schemas.microsoft.com/office/drawing/2014/main" id="{A1382D83-DBB0-14D0-ADA8-EC3371857DF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 bwMode="auto">
          <a:xfrm>
            <a:off x="838200" y="6356350"/>
            <a:ext cx="2743200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/>
          </a:bodyPr>
          <a:lstStyle>
            <a:lvl1pPr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Aft>
                <a:spcPts val="600"/>
              </a:spcAft>
            </a:pPr>
            <a:fld id="{1A8FFE1F-3969-4FF7-8E99-ED1AD8F493A6}" type="datetime1">
              <a:rPr lang="en-US" altLang="en-US">
                <a:solidFill>
                  <a:srgbClr val="FFFFFF"/>
                </a:solidFill>
              </a:rPr>
              <a:pPr eaLnBrk="1" hangingPunct="1">
                <a:spcAft>
                  <a:spcPts val="600"/>
                </a:spcAft>
              </a:pPr>
              <a:t>6/8/2022</a:t>
            </a:fld>
            <a:endParaRPr lang="en-GB" altLang="en-US">
              <a:solidFill>
                <a:srgbClr val="FFFFFF"/>
              </a:solidFill>
            </a:endParaRPr>
          </a:p>
        </p:txBody>
      </p:sp>
      <p:sp>
        <p:nvSpPr>
          <p:cNvPr id="25603" name="Rectangle 3">
            <a:extLst>
              <a:ext uri="{FF2B5EF4-FFF2-40B4-BE49-F238E27FC236}">
                <a16:creationId xmlns:a16="http://schemas.microsoft.com/office/drawing/2014/main" id="{0CEBC6C7-6022-8179-0148-F395BEE2EC4D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297233" y="518400"/>
            <a:ext cx="4771607" cy="5837949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GB" altLang="en-US" sz="2000">
                <a:solidFill>
                  <a:schemeClr val="tx1">
                    <a:alpha val="80000"/>
                  </a:schemeClr>
                </a:solidFill>
                <a:latin typeface="Verdana" panose="020B0604030504040204" pitchFamily="34" charset="0"/>
              </a:rPr>
              <a:t>How did I feel?</a:t>
            </a:r>
          </a:p>
          <a:p>
            <a:pPr eaLnBrk="1" hangingPunct="1"/>
            <a:r>
              <a:rPr lang="en-GB" altLang="en-US" sz="2000">
                <a:solidFill>
                  <a:schemeClr val="tx1">
                    <a:alpha val="80000"/>
                  </a:schemeClr>
                </a:solidFill>
                <a:latin typeface="Verdana" panose="020B0604030504040204" pitchFamily="34" charset="0"/>
              </a:rPr>
              <a:t>How did these compare with other people’s feelings?</a:t>
            </a:r>
          </a:p>
          <a:p>
            <a:pPr eaLnBrk="1" hangingPunct="1"/>
            <a:r>
              <a:rPr lang="en-GB" altLang="en-US" sz="2000">
                <a:solidFill>
                  <a:schemeClr val="tx1">
                    <a:alpha val="80000"/>
                  </a:schemeClr>
                </a:solidFill>
                <a:latin typeface="Verdana" panose="020B0604030504040204" pitchFamily="34" charset="0"/>
              </a:rPr>
              <a:t>Do I still feel the same?</a:t>
            </a:r>
          </a:p>
          <a:p>
            <a:pPr eaLnBrk="1" hangingPunct="1"/>
            <a:r>
              <a:rPr lang="en-GB" altLang="en-US" sz="2000">
                <a:solidFill>
                  <a:schemeClr val="tx1">
                    <a:alpha val="80000"/>
                  </a:schemeClr>
                </a:solidFill>
                <a:latin typeface="Verdana" panose="020B0604030504040204" pitchFamily="34" charset="0"/>
              </a:rPr>
              <a:t>What were the effects of my actions?</a:t>
            </a:r>
          </a:p>
          <a:p>
            <a:pPr eaLnBrk="1" hangingPunct="1"/>
            <a:r>
              <a:rPr lang="en-GB" altLang="en-US" sz="2000">
                <a:solidFill>
                  <a:schemeClr val="tx1">
                    <a:alpha val="80000"/>
                  </a:schemeClr>
                </a:solidFill>
                <a:latin typeface="Verdana" panose="020B0604030504040204" pitchFamily="34" charset="0"/>
              </a:rPr>
              <a:t>What are the positive aspects?</a:t>
            </a:r>
          </a:p>
          <a:p>
            <a:pPr eaLnBrk="1" hangingPunct="1"/>
            <a:r>
              <a:rPr lang="en-GB" altLang="en-US" sz="2000">
                <a:solidFill>
                  <a:schemeClr val="tx1">
                    <a:alpha val="80000"/>
                  </a:schemeClr>
                </a:solidFill>
                <a:latin typeface="Verdana" panose="020B0604030504040204" pitchFamily="34" charset="0"/>
              </a:rPr>
              <a:t>What have I noticed about my practice?</a:t>
            </a:r>
          </a:p>
          <a:p>
            <a:pPr eaLnBrk="1" hangingPunct="1"/>
            <a:r>
              <a:rPr lang="en-GB" altLang="en-US" sz="2000">
                <a:solidFill>
                  <a:schemeClr val="tx1">
                    <a:alpha val="80000"/>
                  </a:schemeClr>
                </a:solidFill>
                <a:latin typeface="Verdana" panose="020B0604030504040204" pitchFamily="34" charset="0"/>
              </a:rPr>
              <a:t>What have other people noticed about my practice?</a:t>
            </a:r>
          </a:p>
        </p:txBody>
      </p:sp>
      <p:cxnSp>
        <p:nvCxnSpPr>
          <p:cNvPr id="34832" name="Straight Connector 34831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847" name="Rectangle 35846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849" name="Oval 35848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9528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842" name="Rectangle 2">
            <a:extLst>
              <a:ext uri="{FF2B5EF4-FFF2-40B4-BE49-F238E27FC236}">
                <a16:creationId xmlns:a16="http://schemas.microsoft.com/office/drawing/2014/main" id="{CC55AD54-D3FE-8213-6CF8-63AA11D82EB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245072" y="1289765"/>
            <a:ext cx="3651101" cy="4270963"/>
          </a:xfrm>
        </p:spPr>
        <p:txBody>
          <a:bodyPr anchor="ctr">
            <a:normAutofit/>
          </a:bodyPr>
          <a:lstStyle/>
          <a:p>
            <a:pPr algn="ctr">
              <a:defRPr/>
            </a:pPr>
            <a:r>
              <a:rPr lang="en-GB" sz="5600">
                <a:solidFill>
                  <a:srgbClr val="FFFFFF"/>
                </a:solidFill>
                <a:latin typeface="Verdana" pitchFamily="34" charset="0"/>
              </a:rPr>
              <a:t>Now what?</a:t>
            </a:r>
          </a:p>
        </p:txBody>
      </p:sp>
      <p:sp>
        <p:nvSpPr>
          <p:cNvPr id="35851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3493" y="374394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2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5853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0109" y="1084507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2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6628" name="Date Placeholder 3">
            <a:extLst>
              <a:ext uri="{FF2B5EF4-FFF2-40B4-BE49-F238E27FC236}">
                <a16:creationId xmlns:a16="http://schemas.microsoft.com/office/drawing/2014/main" id="{3047C8E1-A936-E2A3-F26A-AB30A5861646}"/>
              </a:ext>
            </a:extLst>
          </p:cNvPr>
          <p:cNvSpPr>
            <a:spLocks noGrp="1"/>
          </p:cNvSpPr>
          <p:nvPr>
            <p:ph type="dt" sz="quarter" idx="10"/>
          </p:nvPr>
        </p:nvSpPr>
        <p:spPr bwMode="auto">
          <a:xfrm>
            <a:off x="838200" y="6356350"/>
            <a:ext cx="2743200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/>
          </a:bodyPr>
          <a:lstStyle>
            <a:lvl1pPr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Aft>
                <a:spcPts val="600"/>
              </a:spcAft>
            </a:pPr>
            <a:fld id="{4E48EFAB-53CE-4AB5-8313-6DA07A1F5B35}" type="datetime1">
              <a:rPr lang="en-US" altLang="en-US">
                <a:solidFill>
                  <a:schemeClr val="tx1">
                    <a:alpha val="60000"/>
                  </a:schemeClr>
                </a:solidFill>
              </a:rPr>
              <a:pPr eaLnBrk="1" hangingPunct="1">
                <a:spcAft>
                  <a:spcPts val="600"/>
                </a:spcAft>
              </a:pPr>
              <a:t>6/8/2022</a:t>
            </a:fld>
            <a:endParaRPr lang="en-GB" altLang="en-US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26627" name="Rectangle 3">
            <a:extLst>
              <a:ext uri="{FF2B5EF4-FFF2-40B4-BE49-F238E27FC236}">
                <a16:creationId xmlns:a16="http://schemas.microsoft.com/office/drawing/2014/main" id="{1ADF82A4-71D5-F886-BC34-592E1CCC994D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297233" y="518400"/>
            <a:ext cx="4771607" cy="5837949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GB" altLang="en-US" sz="2000">
                <a:solidFill>
                  <a:schemeClr val="tx1">
                    <a:alpha val="80000"/>
                  </a:schemeClr>
                </a:solidFill>
                <a:latin typeface="Verdana" panose="020B0604030504040204" pitchFamily="34" charset="0"/>
              </a:rPr>
              <a:t>What are the implications of this analysis – for me and others?</a:t>
            </a:r>
          </a:p>
          <a:p>
            <a:pPr eaLnBrk="1" hangingPunct="1"/>
            <a:r>
              <a:rPr lang="en-GB" altLang="en-US" sz="2000">
                <a:solidFill>
                  <a:schemeClr val="tx1">
                    <a:alpha val="80000"/>
                  </a:schemeClr>
                </a:solidFill>
                <a:latin typeface="Verdana" panose="020B0604030504040204" pitchFamily="34" charset="0"/>
              </a:rPr>
              <a:t>What if I do nothing?</a:t>
            </a:r>
          </a:p>
          <a:p>
            <a:pPr eaLnBrk="1" hangingPunct="1"/>
            <a:r>
              <a:rPr lang="en-GB" altLang="en-US" sz="2000">
                <a:solidFill>
                  <a:schemeClr val="tx1">
                    <a:alpha val="80000"/>
                  </a:schemeClr>
                </a:solidFill>
                <a:latin typeface="Verdana" panose="020B0604030504040204" pitchFamily="34" charset="0"/>
              </a:rPr>
              <a:t>What information / skills would I need to cope with similar experiences?</a:t>
            </a:r>
          </a:p>
          <a:p>
            <a:pPr eaLnBrk="1" hangingPunct="1"/>
            <a:r>
              <a:rPr lang="en-GB" altLang="en-US" sz="2000">
                <a:solidFill>
                  <a:schemeClr val="tx1">
                    <a:alpha val="80000"/>
                  </a:schemeClr>
                </a:solidFill>
                <a:latin typeface="Verdana" panose="020B0604030504040204" pitchFamily="34" charset="0"/>
              </a:rPr>
              <a:t>What help would I need to acquire these?</a:t>
            </a:r>
          </a:p>
          <a:p>
            <a:pPr eaLnBrk="1" hangingPunct="1"/>
            <a:r>
              <a:rPr lang="en-GB" altLang="en-US" sz="2000">
                <a:solidFill>
                  <a:schemeClr val="tx1">
                    <a:alpha val="80000"/>
                  </a:schemeClr>
                </a:solidFill>
                <a:latin typeface="Verdana" panose="020B0604030504040204" pitchFamily="34" charset="0"/>
              </a:rPr>
              <a:t>What is the main learning from this experience and reflection?</a:t>
            </a:r>
          </a:p>
          <a:p>
            <a:pPr eaLnBrk="1" hangingPunct="1"/>
            <a:r>
              <a:rPr lang="en-GB" altLang="en-US" sz="2000">
                <a:solidFill>
                  <a:schemeClr val="tx1">
                    <a:alpha val="80000"/>
                  </a:schemeClr>
                </a:solidFill>
                <a:latin typeface="Verdana" panose="020B0604030504040204" pitchFamily="34" charset="0"/>
              </a:rPr>
              <a:t>Is this evidence of achievement of placement outcomes / competencies?</a:t>
            </a:r>
          </a:p>
          <a:p>
            <a:pPr eaLnBrk="1" hangingPunct="1"/>
            <a:endParaRPr lang="en-GB" altLang="en-US" sz="2000">
              <a:solidFill>
                <a:schemeClr val="tx1">
                  <a:alpha val="80000"/>
                </a:schemeClr>
              </a:solidFill>
              <a:latin typeface="Verdana" panose="020B0604030504040204" pitchFamily="34" charset="0"/>
            </a:endParaRPr>
          </a:p>
          <a:p>
            <a:pPr eaLnBrk="1" hangingPunct="1"/>
            <a:endParaRPr lang="en-GB" altLang="en-US" sz="2000">
              <a:solidFill>
                <a:schemeClr val="tx1">
                  <a:alpha val="80000"/>
                </a:schemeClr>
              </a:solidFill>
              <a:latin typeface="Verdana" panose="020B0604030504040204" pitchFamily="34" charset="0"/>
            </a:endParaRPr>
          </a:p>
        </p:txBody>
      </p:sp>
      <p:sp>
        <p:nvSpPr>
          <p:cNvPr id="35855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36547" y="5751820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2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35857" name="Straight Connector 35856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657" name="Rectangle 27656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659" name="Oval 27658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9528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7F1697-0F53-2831-573E-E37DFCA491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5072" y="1289765"/>
            <a:ext cx="3651101" cy="4270963"/>
          </a:xfrm>
        </p:spPr>
        <p:txBody>
          <a:bodyPr anchor="ctr">
            <a:normAutofit/>
          </a:bodyPr>
          <a:lstStyle/>
          <a:p>
            <a:pPr algn="ctr">
              <a:defRPr/>
            </a:pPr>
            <a:r>
              <a:rPr lang="en-GB" sz="5600">
                <a:solidFill>
                  <a:srgbClr val="FFFFFF"/>
                </a:solidFill>
              </a:rPr>
              <a:t>Basic things to put in place to be successful</a:t>
            </a:r>
          </a:p>
        </p:txBody>
      </p:sp>
      <p:sp>
        <p:nvSpPr>
          <p:cNvPr id="27661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3493" y="374394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2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7663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0109" y="1084507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2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7652" name="Date Placeholder 3">
            <a:extLst>
              <a:ext uri="{FF2B5EF4-FFF2-40B4-BE49-F238E27FC236}">
                <a16:creationId xmlns:a16="http://schemas.microsoft.com/office/drawing/2014/main" id="{5552549A-D85C-3191-3046-FE2DEF6D902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 bwMode="auto">
          <a:xfrm>
            <a:off x="838200" y="6356350"/>
            <a:ext cx="2743200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/>
          </a:bodyPr>
          <a:lstStyle>
            <a:lvl1pPr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Aft>
                <a:spcPts val="600"/>
              </a:spcAft>
            </a:pPr>
            <a:fld id="{3D6327D6-4011-475E-9929-F8EA97BE54F9}" type="datetime1">
              <a:rPr lang="en-US" altLang="en-US">
                <a:solidFill>
                  <a:schemeClr val="tx1">
                    <a:alpha val="60000"/>
                  </a:schemeClr>
                </a:solidFill>
              </a:rPr>
              <a:pPr eaLnBrk="1" hangingPunct="1">
                <a:spcAft>
                  <a:spcPts val="600"/>
                </a:spcAft>
              </a:pPr>
              <a:t>6/8/2022</a:t>
            </a:fld>
            <a:endParaRPr lang="en-GB" altLang="en-US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27651" name="Content Placeholder 2">
            <a:extLst>
              <a:ext uri="{FF2B5EF4-FFF2-40B4-BE49-F238E27FC236}">
                <a16:creationId xmlns:a16="http://schemas.microsoft.com/office/drawing/2014/main" id="{1D970FC8-575A-DAFE-BD24-FDE143045E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7233" y="518400"/>
            <a:ext cx="4771607" cy="5837949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GB" altLang="en-US" sz="2000">
                <a:solidFill>
                  <a:schemeClr val="tx1">
                    <a:alpha val="80000"/>
                  </a:schemeClr>
                </a:solidFill>
                <a:latin typeface="Verdana" panose="020B0604030504040204" pitchFamily="34" charset="0"/>
              </a:rPr>
              <a:t>Experiment with different approaches until you find one that ‘fits’</a:t>
            </a:r>
          </a:p>
          <a:p>
            <a:pPr eaLnBrk="1" hangingPunct="1"/>
            <a:r>
              <a:rPr lang="en-GB" altLang="en-US" sz="2000">
                <a:solidFill>
                  <a:schemeClr val="tx1">
                    <a:alpha val="80000"/>
                  </a:schemeClr>
                </a:solidFill>
                <a:latin typeface="Verdana" panose="020B0604030504040204" pitchFamily="34" charset="0"/>
              </a:rPr>
              <a:t>Commit to giving time to reflection in whatever form you choose.  See it as an essential aspect to your practice rather than an ‘add on’.</a:t>
            </a:r>
          </a:p>
          <a:p>
            <a:pPr eaLnBrk="1" hangingPunct="1"/>
            <a:r>
              <a:rPr lang="en-GB" altLang="en-US" sz="2000">
                <a:solidFill>
                  <a:schemeClr val="tx1">
                    <a:alpha val="80000"/>
                  </a:schemeClr>
                </a:solidFill>
                <a:latin typeface="Verdana" panose="020B0604030504040204" pitchFamily="34" charset="0"/>
              </a:rPr>
              <a:t>Start small and work up to the big issues</a:t>
            </a:r>
          </a:p>
          <a:p>
            <a:pPr eaLnBrk="1" hangingPunct="1"/>
            <a:r>
              <a:rPr lang="en-GB" altLang="en-US" sz="2000">
                <a:solidFill>
                  <a:schemeClr val="tx1">
                    <a:alpha val="80000"/>
                  </a:schemeClr>
                </a:solidFill>
                <a:latin typeface="Verdana" panose="020B0604030504040204" pitchFamily="34" charset="0"/>
              </a:rPr>
              <a:t>Be open to new ideas and new ways of thinking</a:t>
            </a:r>
          </a:p>
          <a:p>
            <a:pPr eaLnBrk="1" hangingPunct="1"/>
            <a:r>
              <a:rPr lang="en-GB" altLang="en-US" sz="2000">
                <a:solidFill>
                  <a:schemeClr val="tx1">
                    <a:alpha val="80000"/>
                  </a:schemeClr>
                </a:solidFill>
                <a:latin typeface="Verdana" panose="020B0604030504040204" pitchFamily="34" charset="0"/>
              </a:rPr>
              <a:t>Be willing to challenge your assumptions and practices</a:t>
            </a:r>
          </a:p>
          <a:p>
            <a:pPr eaLnBrk="1" hangingPunct="1"/>
            <a:endParaRPr lang="en-GB" altLang="en-US" sz="2000">
              <a:solidFill>
                <a:schemeClr val="tx1">
                  <a:alpha val="80000"/>
                </a:schemeClr>
              </a:solidFill>
            </a:endParaRPr>
          </a:p>
        </p:txBody>
      </p:sp>
      <p:sp>
        <p:nvSpPr>
          <p:cNvPr id="27665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36547" y="5751820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2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27667" name="Straight Connector 27666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9159" name="Rectangle 49158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161" name="Rectangle 49160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49154" name="Rectangle 2">
            <a:extLst>
              <a:ext uri="{FF2B5EF4-FFF2-40B4-BE49-F238E27FC236}">
                <a16:creationId xmlns:a16="http://schemas.microsoft.com/office/drawing/2014/main" id="{4CF24E5E-B59A-B03D-C726-8A22E606861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188069" y="381935"/>
            <a:ext cx="4008583" cy="5974414"/>
          </a:xfrm>
        </p:spPr>
        <p:txBody>
          <a:bodyPr anchor="ctr">
            <a:normAutofit/>
          </a:bodyPr>
          <a:lstStyle/>
          <a:p>
            <a:pPr>
              <a:defRPr/>
            </a:pPr>
            <a:r>
              <a:rPr lang="en-GB" sz="6200">
                <a:solidFill>
                  <a:srgbClr val="FFFFFF"/>
                </a:solidFill>
                <a:latin typeface="Verdana" pitchFamily="34" charset="0"/>
              </a:rPr>
              <a:t>Reflective writing</a:t>
            </a:r>
          </a:p>
        </p:txBody>
      </p:sp>
      <p:grpSp>
        <p:nvGrpSpPr>
          <p:cNvPr id="49163" name="Group 49162">
            <a:extLst>
              <a:ext uri="{FF2B5EF4-FFF2-40B4-BE49-F238E27FC236}">
                <a16:creationId xmlns:a16="http://schemas.microsoft.com/office/drawing/2014/main" id="{0474DF76-993E-44DE-AFB0-C416182ACE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3892" y="554152"/>
            <a:ext cx="574177" cy="1075866"/>
            <a:chOff x="613892" y="554152"/>
            <a:chExt cx="574177" cy="1075866"/>
          </a:xfrm>
          <a:solidFill>
            <a:srgbClr val="FFFFFF"/>
          </a:solidFill>
        </p:grpSpPr>
        <p:sp>
          <p:nvSpPr>
            <p:cNvPr id="49164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3061" y="554152"/>
              <a:ext cx="171515" cy="171515"/>
            </a:xfrm>
            <a:custGeom>
              <a:avLst/>
              <a:gdLst>
                <a:gd name="connsiteX0" fmla="*/ 159874 w 171515"/>
                <a:gd name="connsiteY0" fmla="*/ 74116 h 171515"/>
                <a:gd name="connsiteX1" fmla="*/ 97399 w 171515"/>
                <a:gd name="connsiteY1" fmla="*/ 74116 h 171515"/>
                <a:gd name="connsiteX2" fmla="*/ 97399 w 171515"/>
                <a:gd name="connsiteY2" fmla="*/ 11641 h 171515"/>
                <a:gd name="connsiteX3" fmla="*/ 85758 w 171515"/>
                <a:gd name="connsiteY3" fmla="*/ 0 h 171515"/>
                <a:gd name="connsiteX4" fmla="*/ 74116 w 171515"/>
                <a:gd name="connsiteY4" fmla="*/ 11641 h 171515"/>
                <a:gd name="connsiteX5" fmla="*/ 74116 w 171515"/>
                <a:gd name="connsiteY5" fmla="*/ 74116 h 171515"/>
                <a:gd name="connsiteX6" fmla="*/ 11641 w 171515"/>
                <a:gd name="connsiteY6" fmla="*/ 74116 h 171515"/>
                <a:gd name="connsiteX7" fmla="*/ 0 w 171515"/>
                <a:gd name="connsiteY7" fmla="*/ 85758 h 171515"/>
                <a:gd name="connsiteX8" fmla="*/ 11641 w 171515"/>
                <a:gd name="connsiteY8" fmla="*/ 97399 h 171515"/>
                <a:gd name="connsiteX9" fmla="*/ 74116 w 171515"/>
                <a:gd name="connsiteY9" fmla="*/ 97399 h 171515"/>
                <a:gd name="connsiteX10" fmla="*/ 74116 w 171515"/>
                <a:gd name="connsiteY10" fmla="*/ 159874 h 171515"/>
                <a:gd name="connsiteX11" fmla="*/ 85758 w 171515"/>
                <a:gd name="connsiteY11" fmla="*/ 171515 h 171515"/>
                <a:gd name="connsiteX12" fmla="*/ 97399 w 171515"/>
                <a:gd name="connsiteY12" fmla="*/ 159874 h 171515"/>
                <a:gd name="connsiteX13" fmla="*/ 97399 w 171515"/>
                <a:gd name="connsiteY13" fmla="*/ 97399 h 171515"/>
                <a:gd name="connsiteX14" fmla="*/ 159874 w 171515"/>
                <a:gd name="connsiteY14" fmla="*/ 97399 h 171515"/>
                <a:gd name="connsiteX15" fmla="*/ 171515 w 171515"/>
                <a:gd name="connsiteY15" fmla="*/ 85758 h 171515"/>
                <a:gd name="connsiteX16" fmla="*/ 159874 w 171515"/>
                <a:gd name="connsiteY16" fmla="*/ 74116 h 171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71515" h="171515">
                  <a:moveTo>
                    <a:pt x="159874" y="74116"/>
                  </a:moveTo>
                  <a:lnTo>
                    <a:pt x="97399" y="74116"/>
                  </a:lnTo>
                  <a:lnTo>
                    <a:pt x="97399" y="11641"/>
                  </a:lnTo>
                  <a:cubicBezTo>
                    <a:pt x="97399" y="5212"/>
                    <a:pt x="92187" y="0"/>
                    <a:pt x="85758" y="0"/>
                  </a:cubicBezTo>
                  <a:cubicBezTo>
                    <a:pt x="79328" y="0"/>
                    <a:pt x="74116" y="5212"/>
                    <a:pt x="74116" y="11641"/>
                  </a:cubicBezTo>
                  <a:lnTo>
                    <a:pt x="74116" y="74116"/>
                  </a:lnTo>
                  <a:lnTo>
                    <a:pt x="11641" y="74116"/>
                  </a:lnTo>
                  <a:cubicBezTo>
                    <a:pt x="5212" y="74116"/>
                    <a:pt x="0" y="79328"/>
                    <a:pt x="0" y="85758"/>
                  </a:cubicBezTo>
                  <a:cubicBezTo>
                    <a:pt x="0" y="92187"/>
                    <a:pt x="5212" y="97399"/>
                    <a:pt x="11641" y="97399"/>
                  </a:cubicBezTo>
                  <a:lnTo>
                    <a:pt x="74116" y="97399"/>
                  </a:lnTo>
                  <a:lnTo>
                    <a:pt x="74116" y="159874"/>
                  </a:lnTo>
                  <a:cubicBezTo>
                    <a:pt x="74116" y="166303"/>
                    <a:pt x="79328" y="171515"/>
                    <a:pt x="85758" y="171515"/>
                  </a:cubicBezTo>
                  <a:cubicBezTo>
                    <a:pt x="92187" y="171515"/>
                    <a:pt x="97399" y="166303"/>
                    <a:pt x="97399" y="159874"/>
                  </a:cubicBezTo>
                  <a:lnTo>
                    <a:pt x="97399" y="97399"/>
                  </a:lnTo>
                  <a:lnTo>
                    <a:pt x="159874" y="97399"/>
                  </a:lnTo>
                  <a:cubicBezTo>
                    <a:pt x="166303" y="97399"/>
                    <a:pt x="171515" y="92187"/>
                    <a:pt x="171515" y="85758"/>
                  </a:cubicBezTo>
                  <a:cubicBezTo>
                    <a:pt x="171515" y="79328"/>
                    <a:pt x="166303" y="74116"/>
                    <a:pt x="159874" y="74116"/>
                  </a:cubicBezTo>
                  <a:close/>
                </a:path>
              </a:pathLst>
            </a:custGeom>
            <a:grpFill/>
            <a:ln w="77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165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5643" y="837005"/>
              <a:ext cx="112426" cy="112426"/>
            </a:xfrm>
            <a:custGeom>
              <a:avLst/>
              <a:gdLst>
                <a:gd name="connsiteX0" fmla="*/ 112426 w 112426"/>
                <a:gd name="connsiteY0" fmla="*/ 56213 h 112426"/>
                <a:gd name="connsiteX1" fmla="*/ 56213 w 112426"/>
                <a:gd name="connsiteY1" fmla="*/ 112426 h 112426"/>
                <a:gd name="connsiteX2" fmla="*/ 0 w 112426"/>
                <a:gd name="connsiteY2" fmla="*/ 56213 h 112426"/>
                <a:gd name="connsiteX3" fmla="*/ 56213 w 112426"/>
                <a:gd name="connsiteY3" fmla="*/ 0 h 112426"/>
                <a:gd name="connsiteX4" fmla="*/ 112426 w 112426"/>
                <a:gd name="connsiteY4" fmla="*/ 56213 h 112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2426" h="112426">
                  <a:moveTo>
                    <a:pt x="112426" y="56213"/>
                  </a:moveTo>
                  <a:cubicBezTo>
                    <a:pt x="112426" y="87259"/>
                    <a:pt x="87259" y="112426"/>
                    <a:pt x="56213" y="112426"/>
                  </a:cubicBezTo>
                  <a:cubicBezTo>
                    <a:pt x="25167" y="112426"/>
                    <a:pt x="0" y="87259"/>
                    <a:pt x="0" y="56213"/>
                  </a:cubicBezTo>
                  <a:cubicBezTo>
                    <a:pt x="0" y="25167"/>
                    <a:pt x="25167" y="0"/>
                    <a:pt x="56213" y="0"/>
                  </a:cubicBezTo>
                  <a:cubicBezTo>
                    <a:pt x="87259" y="0"/>
                    <a:pt x="112426" y="25167"/>
                    <a:pt x="112426" y="56213"/>
                  </a:cubicBezTo>
                  <a:close/>
                </a:path>
              </a:pathLst>
            </a:custGeom>
            <a:grpFill/>
            <a:ln w="51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166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3892" y="1472473"/>
              <a:ext cx="157545" cy="157545"/>
            </a:xfrm>
            <a:custGeom>
              <a:avLst/>
              <a:gdLst>
                <a:gd name="connsiteX0" fmla="*/ 78773 w 157545"/>
                <a:gd name="connsiteY0" fmla="*/ 23283 h 157545"/>
                <a:gd name="connsiteX1" fmla="*/ 134262 w 157545"/>
                <a:gd name="connsiteY1" fmla="*/ 78773 h 157545"/>
                <a:gd name="connsiteX2" fmla="*/ 78773 w 157545"/>
                <a:gd name="connsiteY2" fmla="*/ 134262 h 157545"/>
                <a:gd name="connsiteX3" fmla="*/ 23283 w 157545"/>
                <a:gd name="connsiteY3" fmla="*/ 78773 h 157545"/>
                <a:gd name="connsiteX4" fmla="*/ 78773 w 157545"/>
                <a:gd name="connsiteY4" fmla="*/ 23283 h 157545"/>
                <a:gd name="connsiteX5" fmla="*/ 78773 w 157545"/>
                <a:gd name="connsiteY5" fmla="*/ 0 h 157545"/>
                <a:gd name="connsiteX6" fmla="*/ 0 w 157545"/>
                <a:gd name="connsiteY6" fmla="*/ 78773 h 157545"/>
                <a:gd name="connsiteX7" fmla="*/ 78773 w 157545"/>
                <a:gd name="connsiteY7" fmla="*/ 157545 h 157545"/>
                <a:gd name="connsiteX8" fmla="*/ 157545 w 157545"/>
                <a:gd name="connsiteY8" fmla="*/ 78773 h 157545"/>
                <a:gd name="connsiteX9" fmla="*/ 78773 w 157545"/>
                <a:gd name="connsiteY9" fmla="*/ 0 h 157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545" h="157545">
                  <a:moveTo>
                    <a:pt x="78773" y="23283"/>
                  </a:moveTo>
                  <a:cubicBezTo>
                    <a:pt x="109419" y="23283"/>
                    <a:pt x="134262" y="48126"/>
                    <a:pt x="134262" y="78773"/>
                  </a:cubicBezTo>
                  <a:cubicBezTo>
                    <a:pt x="134262" y="109419"/>
                    <a:pt x="109419" y="134262"/>
                    <a:pt x="78773" y="134262"/>
                  </a:cubicBezTo>
                  <a:cubicBezTo>
                    <a:pt x="48126" y="134262"/>
                    <a:pt x="23283" y="109419"/>
                    <a:pt x="23283" y="78773"/>
                  </a:cubicBezTo>
                  <a:cubicBezTo>
                    <a:pt x="23312" y="48139"/>
                    <a:pt x="48139" y="23312"/>
                    <a:pt x="78773" y="23283"/>
                  </a:cubicBezTo>
                  <a:moveTo>
                    <a:pt x="78773" y="0"/>
                  </a:moveTo>
                  <a:cubicBezTo>
                    <a:pt x="35268" y="0"/>
                    <a:pt x="0" y="35268"/>
                    <a:pt x="0" y="78773"/>
                  </a:cubicBezTo>
                  <a:cubicBezTo>
                    <a:pt x="0" y="122277"/>
                    <a:pt x="35268" y="157545"/>
                    <a:pt x="78773" y="157545"/>
                  </a:cubicBezTo>
                  <a:cubicBezTo>
                    <a:pt x="122277" y="157545"/>
                    <a:pt x="157545" y="122277"/>
                    <a:pt x="157545" y="78773"/>
                  </a:cubicBezTo>
                  <a:cubicBezTo>
                    <a:pt x="157545" y="35268"/>
                    <a:pt x="122277" y="0"/>
                    <a:pt x="78773" y="0"/>
                  </a:cubicBezTo>
                  <a:close/>
                </a:path>
              </a:pathLst>
            </a:custGeom>
            <a:grpFill/>
            <a:ln w="75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8676" name="Date Placeholder 3">
            <a:extLst>
              <a:ext uri="{FF2B5EF4-FFF2-40B4-BE49-F238E27FC236}">
                <a16:creationId xmlns:a16="http://schemas.microsoft.com/office/drawing/2014/main" id="{7060142B-0862-3C8B-6599-478AD8A1A59A}"/>
              </a:ext>
            </a:extLst>
          </p:cNvPr>
          <p:cNvSpPr>
            <a:spLocks noGrp="1"/>
          </p:cNvSpPr>
          <p:nvPr>
            <p:ph type="dt" sz="quarter" idx="10"/>
          </p:nvPr>
        </p:nvSpPr>
        <p:spPr bwMode="auto">
          <a:xfrm>
            <a:off x="838200" y="6356350"/>
            <a:ext cx="2743200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/>
          </a:bodyPr>
          <a:lstStyle>
            <a:lvl1pPr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Aft>
                <a:spcPts val="600"/>
              </a:spcAft>
            </a:pPr>
            <a:fld id="{7DD780CF-3853-4F5B-9D16-08B06A5D3639}" type="datetime1">
              <a:rPr lang="en-US" altLang="en-US">
                <a:solidFill>
                  <a:srgbClr val="FFFFFF"/>
                </a:solidFill>
              </a:rPr>
              <a:pPr eaLnBrk="1" hangingPunct="1">
                <a:spcAft>
                  <a:spcPts val="600"/>
                </a:spcAft>
              </a:pPr>
              <a:t>6/8/2022</a:t>
            </a:fld>
            <a:endParaRPr lang="en-GB" altLang="en-US">
              <a:solidFill>
                <a:srgbClr val="FFFFFF"/>
              </a:solidFill>
            </a:endParaRPr>
          </a:p>
        </p:txBody>
      </p:sp>
      <p:sp>
        <p:nvSpPr>
          <p:cNvPr id="28675" name="Rectangle 3">
            <a:extLst>
              <a:ext uri="{FF2B5EF4-FFF2-40B4-BE49-F238E27FC236}">
                <a16:creationId xmlns:a16="http://schemas.microsoft.com/office/drawing/2014/main" id="{1599BE48-3F81-5575-6DE0-5D75C1210D85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297233" y="518400"/>
            <a:ext cx="4771607" cy="5837949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GB" altLang="en-US" sz="2000">
                <a:solidFill>
                  <a:schemeClr val="tx1">
                    <a:alpha val="80000"/>
                  </a:schemeClr>
                </a:solidFill>
                <a:latin typeface="Verdana" panose="020B0604030504040204" pitchFamily="34" charset="0"/>
              </a:rPr>
              <a:t>Helps you learn from experience</a:t>
            </a:r>
          </a:p>
          <a:p>
            <a:pPr eaLnBrk="1" hangingPunct="1"/>
            <a:endParaRPr lang="en-GB" altLang="en-US" sz="2000">
              <a:solidFill>
                <a:schemeClr val="tx1">
                  <a:alpha val="80000"/>
                </a:schemeClr>
              </a:solidFill>
              <a:latin typeface="Verdana" panose="020B0604030504040204" pitchFamily="34" charset="0"/>
            </a:endParaRPr>
          </a:p>
          <a:p>
            <a:pPr eaLnBrk="1" hangingPunct="1"/>
            <a:r>
              <a:rPr lang="en-GB" altLang="en-US" sz="2000">
                <a:solidFill>
                  <a:schemeClr val="tx1">
                    <a:alpha val="80000"/>
                  </a:schemeClr>
                </a:solidFill>
                <a:latin typeface="Verdana" panose="020B0604030504040204" pitchFamily="34" charset="0"/>
              </a:rPr>
              <a:t>Helps you build on your expertise</a:t>
            </a:r>
          </a:p>
          <a:p>
            <a:pPr eaLnBrk="1" hangingPunct="1"/>
            <a:endParaRPr lang="en-GB" altLang="en-US" sz="2000">
              <a:solidFill>
                <a:schemeClr val="tx1">
                  <a:alpha val="80000"/>
                </a:schemeClr>
              </a:solidFill>
              <a:latin typeface="Verdana" panose="020B0604030504040204" pitchFamily="34" charset="0"/>
            </a:endParaRPr>
          </a:p>
          <a:p>
            <a:pPr eaLnBrk="1" hangingPunct="1"/>
            <a:r>
              <a:rPr lang="en-GB" altLang="en-US" sz="2000">
                <a:solidFill>
                  <a:schemeClr val="tx1">
                    <a:alpha val="80000"/>
                  </a:schemeClr>
                </a:solidFill>
                <a:latin typeface="Verdana" panose="020B0604030504040204" pitchFamily="34" charset="0"/>
              </a:rPr>
              <a:t>Developing your expertise  is an important aspect of evidence based practice </a:t>
            </a:r>
          </a:p>
          <a:p>
            <a:pPr eaLnBrk="1" hangingPunct="1"/>
            <a:endParaRPr lang="en-GB" altLang="en-US" sz="2000">
              <a:solidFill>
                <a:schemeClr val="tx1">
                  <a:alpha val="80000"/>
                </a:schemeClr>
              </a:solidFill>
              <a:latin typeface="Verdana" panose="020B0604030504040204" pitchFamily="34" charset="0"/>
            </a:endParaRPr>
          </a:p>
          <a:p>
            <a:pPr eaLnBrk="1" hangingPunct="1"/>
            <a:r>
              <a:rPr lang="en-GB" altLang="en-US" sz="2000">
                <a:solidFill>
                  <a:schemeClr val="tx1">
                    <a:alpha val="80000"/>
                  </a:schemeClr>
                </a:solidFill>
                <a:latin typeface="Verdana" panose="020B0604030504040204" pitchFamily="34" charset="0"/>
              </a:rPr>
              <a:t>Reflective writing can be used as evidence to include in your portfolio to help you achieve your placement outcomes </a:t>
            </a:r>
          </a:p>
          <a:p>
            <a:pPr eaLnBrk="1" hangingPunct="1"/>
            <a:endParaRPr lang="en-GB" altLang="en-US" sz="2000">
              <a:solidFill>
                <a:schemeClr val="tx1">
                  <a:alpha val="80000"/>
                </a:schemeClr>
              </a:solidFill>
              <a:latin typeface="Verdana" panose="020B0604030504040204" pitchFamily="34" charset="0"/>
            </a:endParaRPr>
          </a:p>
        </p:txBody>
      </p:sp>
      <p:cxnSp>
        <p:nvCxnSpPr>
          <p:cNvPr id="49168" name="Straight Connector 49167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>
            <a:extLst>
              <a:ext uri="{FF2B5EF4-FFF2-40B4-BE49-F238E27FC236}">
                <a16:creationId xmlns:a16="http://schemas.microsoft.com/office/drawing/2014/main" id="{31D1379B-DE50-A707-7F85-BFA3A67987D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>
                <a:solidFill>
                  <a:schemeClr val="tx2">
                    <a:satMod val="200000"/>
                  </a:schemeClr>
                </a:solidFill>
                <a:latin typeface="Verdana" pitchFamily="34" charset="0"/>
              </a:rPr>
              <a:t>References</a:t>
            </a:r>
          </a:p>
        </p:txBody>
      </p:sp>
      <p:sp>
        <p:nvSpPr>
          <p:cNvPr id="29699" name="Rectangle 3">
            <a:extLst>
              <a:ext uri="{FF2B5EF4-FFF2-40B4-BE49-F238E27FC236}">
                <a16:creationId xmlns:a16="http://schemas.microsoft.com/office/drawing/2014/main" id="{81EE6088-E6E9-6C55-626E-7DD01AD02E7D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z="1600" dirty="0">
                <a:latin typeface="Verdana" panose="020B0604030504040204" pitchFamily="34" charset="0"/>
              </a:rPr>
              <a:t>Driscoll J (2000) </a:t>
            </a:r>
            <a:r>
              <a:rPr lang="en-GB" altLang="en-US" sz="1600" i="1" dirty="0">
                <a:latin typeface="Verdana" panose="020B0604030504040204" pitchFamily="34" charset="0"/>
              </a:rPr>
              <a:t>Practising Clinical Supervision</a:t>
            </a:r>
            <a:r>
              <a:rPr lang="en-GB" altLang="en-US" sz="1600" dirty="0">
                <a:latin typeface="Verdana" panose="020B0604030504040204" pitchFamily="34" charset="0"/>
              </a:rPr>
              <a:t>. </a:t>
            </a:r>
            <a:r>
              <a:rPr lang="en-GB" altLang="en-US" sz="1600" dirty="0" err="1">
                <a:latin typeface="Verdana" panose="020B0604030504040204" pitchFamily="34" charset="0"/>
              </a:rPr>
              <a:t>Balliere</a:t>
            </a:r>
            <a:r>
              <a:rPr lang="en-GB" altLang="en-US" sz="1600" dirty="0">
                <a:latin typeface="Verdana" panose="020B0604030504040204" pitchFamily="34" charset="0"/>
              </a:rPr>
              <a:t> Tindall, London.</a:t>
            </a:r>
          </a:p>
          <a:p>
            <a:pPr eaLnBrk="1" hangingPunct="1"/>
            <a:endParaRPr lang="en-GB" altLang="en-US" sz="1600" dirty="0">
              <a:latin typeface="Verdana" panose="020B0604030504040204" pitchFamily="34" charset="0"/>
            </a:endParaRPr>
          </a:p>
          <a:p>
            <a:pPr eaLnBrk="1" hangingPunct="1"/>
            <a:r>
              <a:rPr lang="en-GB" altLang="en-US" sz="1600" dirty="0">
                <a:latin typeface="Verdana" panose="020B0604030504040204" pitchFamily="34" charset="0"/>
              </a:rPr>
              <a:t>Driscoll J and </a:t>
            </a:r>
            <a:r>
              <a:rPr lang="en-GB" altLang="en-US" sz="1600" dirty="0" err="1">
                <a:latin typeface="Verdana" panose="020B0604030504040204" pitchFamily="34" charset="0"/>
              </a:rPr>
              <a:t>Teh</a:t>
            </a:r>
            <a:r>
              <a:rPr lang="en-GB" altLang="en-US" sz="1600" dirty="0">
                <a:latin typeface="Verdana" panose="020B0604030504040204" pitchFamily="34" charset="0"/>
              </a:rPr>
              <a:t> B (2001) The potential of reflective practice to develop individual orthopaedic nurse practitioners and their practice </a:t>
            </a:r>
            <a:r>
              <a:rPr lang="en-GB" altLang="en-US" sz="1600" i="1" dirty="0">
                <a:latin typeface="Verdana" panose="020B0604030504040204" pitchFamily="34" charset="0"/>
              </a:rPr>
              <a:t>Journal of Orthopaedic Nursing</a:t>
            </a:r>
            <a:r>
              <a:rPr lang="en-GB" altLang="en-US" sz="1600" dirty="0">
                <a:latin typeface="Verdana" panose="020B0604030504040204" pitchFamily="34" charset="0"/>
              </a:rPr>
              <a:t>, 5, 95-103 </a:t>
            </a:r>
          </a:p>
          <a:p>
            <a:pPr eaLnBrk="1" hangingPunct="1"/>
            <a:endParaRPr lang="en-GB" altLang="en-US" sz="1600" dirty="0">
              <a:latin typeface="Verdana" panose="020B0604030504040204" pitchFamily="34" charset="0"/>
            </a:endParaRPr>
          </a:p>
          <a:p>
            <a:pPr eaLnBrk="1" hangingPunct="1"/>
            <a:r>
              <a:rPr lang="en-GB" altLang="en-US" sz="1600" dirty="0">
                <a:latin typeface="Verdana" panose="020B0604030504040204" pitchFamily="34" charset="0"/>
              </a:rPr>
              <a:t>Gibbs G (1988) </a:t>
            </a:r>
            <a:r>
              <a:rPr lang="en-GB" altLang="en-US" sz="1600" i="1" dirty="0">
                <a:latin typeface="Verdana" panose="020B0604030504040204" pitchFamily="34" charset="0"/>
              </a:rPr>
              <a:t>Learning by Doing. A Guide to Teaching and Learning Methods.</a:t>
            </a:r>
            <a:r>
              <a:rPr lang="en-GB" altLang="en-US" sz="1600" dirty="0">
                <a:latin typeface="Verdana" panose="020B0604030504040204" pitchFamily="34" charset="0"/>
              </a:rPr>
              <a:t> Further Education Unit, Oxford Polytechnic. Oxford cited in Jasper M (2003) </a:t>
            </a:r>
            <a:r>
              <a:rPr lang="en-GB" altLang="en-US" sz="1600" i="1" dirty="0">
                <a:latin typeface="Verdana" panose="020B0604030504040204" pitchFamily="34" charset="0"/>
              </a:rPr>
              <a:t>Foundations in Nursing and Health Care. Beginning Reflective Practice.</a:t>
            </a:r>
            <a:r>
              <a:rPr lang="en-GB" altLang="en-US" sz="1600" dirty="0">
                <a:latin typeface="Verdana" panose="020B0604030504040204" pitchFamily="34" charset="0"/>
              </a:rPr>
              <a:t> Nelson Thornes. Cheltenham  </a:t>
            </a:r>
          </a:p>
          <a:p>
            <a:pPr eaLnBrk="1" hangingPunct="1"/>
            <a:endParaRPr lang="en-GB" altLang="en-US" dirty="0">
              <a:latin typeface="Verdana" panose="020B0604030504040204" pitchFamily="34" charset="0"/>
            </a:endParaRPr>
          </a:p>
        </p:txBody>
      </p:sp>
      <p:sp>
        <p:nvSpPr>
          <p:cNvPr id="29700" name="Date Placeholder 3">
            <a:extLst>
              <a:ext uri="{FF2B5EF4-FFF2-40B4-BE49-F238E27FC236}">
                <a16:creationId xmlns:a16="http://schemas.microsoft.com/office/drawing/2014/main" id="{2D46ACBF-0AC8-20DA-7D70-AA2FC1136F03}"/>
              </a:ext>
            </a:extLst>
          </p:cNvPr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fld id="{4EF6EB3C-1110-4916-959E-9C4B4610FF26}" type="datetime1">
              <a:rPr lang="en-US" altLang="en-US" smtClean="0">
                <a:solidFill>
                  <a:schemeClr val="tx2"/>
                </a:solidFill>
              </a:rPr>
              <a:t>6/8/2022</a:t>
            </a:fld>
            <a:endParaRPr lang="en-GB" altLang="en-US">
              <a:solidFill>
                <a:schemeClr val="tx2"/>
              </a:solidFill>
            </a:endParaRPr>
          </a:p>
        </p:txBody>
      </p:sp>
    </p:spTree>
  </p:cSld>
  <p:clrMapOvr>
    <a:masterClrMapping/>
  </p:clrMapOvr>
  <p:transition/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</TotalTime>
  <Words>1061</Words>
  <Application>Microsoft Office PowerPoint</Application>
  <PresentationFormat>Widescreen</PresentationFormat>
  <Paragraphs>176</Paragraphs>
  <Slides>22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9" baseType="lpstr">
      <vt:lpstr>Arial</vt:lpstr>
      <vt:lpstr>Calibri</vt:lpstr>
      <vt:lpstr>Calibri Light</vt:lpstr>
      <vt:lpstr>Times New Roman</vt:lpstr>
      <vt:lpstr>Verdana</vt:lpstr>
      <vt:lpstr>Wingdings</vt:lpstr>
      <vt:lpstr>Office Theme</vt:lpstr>
      <vt:lpstr> Introduction to Reflection and Reflective Writing</vt:lpstr>
      <vt:lpstr>What is Reflection?</vt:lpstr>
      <vt:lpstr>Sources of reflection.</vt:lpstr>
      <vt:lpstr>What might you reflect upon in day to day life?</vt:lpstr>
      <vt:lpstr>So why is it important in EBP</vt:lpstr>
      <vt:lpstr>Skills / attitudes for reflection</vt:lpstr>
      <vt:lpstr>  Starting reflective writing</vt:lpstr>
      <vt:lpstr>Choose an incident / experience from the course so far</vt:lpstr>
      <vt:lpstr>‘’Putting your thoughts on paper’’ </vt:lpstr>
      <vt:lpstr>Gibbs’s Reflective Cycle (1988)</vt:lpstr>
      <vt:lpstr>Description </vt:lpstr>
      <vt:lpstr>Feelings</vt:lpstr>
      <vt:lpstr>Evaluation</vt:lpstr>
      <vt:lpstr>Analysis</vt:lpstr>
      <vt:lpstr>Conclusion</vt:lpstr>
      <vt:lpstr>Action Plan</vt:lpstr>
      <vt:lpstr>The What? Model of structured reflection (Driscoll 2000)</vt:lpstr>
      <vt:lpstr>So What?</vt:lpstr>
      <vt:lpstr>Now what?</vt:lpstr>
      <vt:lpstr>Basic things to put in place to be successful</vt:lpstr>
      <vt:lpstr>Reflective writing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Introduction to Reflection and Reflective Writing</dc:title>
  <dc:creator>Felicity Peacock</dc:creator>
  <cp:lastModifiedBy>Felicity Peacock</cp:lastModifiedBy>
  <cp:revision>1</cp:revision>
  <dcterms:created xsi:type="dcterms:W3CDTF">2022-06-08T18:24:18Z</dcterms:created>
  <dcterms:modified xsi:type="dcterms:W3CDTF">2022-06-08T18:33:20Z</dcterms:modified>
</cp:coreProperties>
</file>