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21CD96-205F-4C1F-93EF-FDCE04BF4F6C}" v="643" dt="2026-07-19T11:58:48.9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974" autoAdjust="0"/>
    <p:restoredTop sz="89331" autoAdjust="0"/>
  </p:normalViewPr>
  <p:slideViewPr>
    <p:cSldViewPr snapToGrid="0">
      <p:cViewPr varScale="1">
        <p:scale>
          <a:sx n="56" d="100"/>
          <a:sy n="56" d="100"/>
        </p:scale>
        <p:origin x="44" y="5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ymunah akhtar" userId="6893e8336a2d2506" providerId="LiveId" clId="{595429BC-B967-4026-9574-290894CA2CB2}"/>
    <pc:docChg chg="undo redo custSel addSld delSld modSld">
      <pc:chgData name="Maymunah akhtar" userId="6893e8336a2d2506" providerId="LiveId" clId="{595429BC-B967-4026-9574-290894CA2CB2}" dt="2026-07-19T12:01:35.866" v="2603" actId="20577"/>
      <pc:docMkLst>
        <pc:docMk/>
      </pc:docMkLst>
      <pc:sldChg chg="addSp delSp modSp mod modTransition delAnim modAnim modNotesTx">
        <pc:chgData name="Maymunah akhtar" userId="6893e8336a2d2506" providerId="LiveId" clId="{595429BC-B967-4026-9574-290894CA2CB2}" dt="2026-07-19T11:53:57.959" v="2591" actId="20577"/>
        <pc:sldMkLst>
          <pc:docMk/>
          <pc:sldMk cId="2626130676" sldId="256"/>
        </pc:sldMkLst>
        <pc:spChg chg="mod">
          <ac:chgData name="Maymunah akhtar" userId="6893e8336a2d2506" providerId="LiveId" clId="{595429BC-B967-4026-9574-290894CA2CB2}" dt="2026-07-19T11:53:57.959" v="2591" actId="20577"/>
          <ac:spMkLst>
            <pc:docMk/>
            <pc:sldMk cId="2626130676" sldId="256"/>
            <ac:spMk id="3" creationId="{AE6523B5-C95B-7DC7-6702-237A2C6E3298}"/>
          </ac:spMkLst>
        </pc:spChg>
        <pc:picChg chg="add del mod ord">
          <ac:chgData name="Maymunah akhtar" userId="6893e8336a2d2506" providerId="LiveId" clId="{595429BC-B967-4026-9574-290894CA2CB2}" dt="2026-07-19T06:41:40.721" v="2287"/>
          <ac:picMkLst>
            <pc:docMk/>
            <pc:sldMk cId="2626130676" sldId="256"/>
            <ac:picMk id="2" creationId="{5BF46DE6-69AF-8E52-BB29-0A06CBBD04F8}"/>
          </ac:picMkLst>
        </pc:picChg>
        <pc:picChg chg="del mod">
          <ac:chgData name="Maymunah akhtar" userId="6893e8336a2d2506" providerId="LiveId" clId="{595429BC-B967-4026-9574-290894CA2CB2}" dt="2026-07-18T19:04:59.129" v="1071" actId="478"/>
          <ac:picMkLst>
            <pc:docMk/>
            <pc:sldMk cId="2626130676" sldId="256"/>
            <ac:picMk id="2" creationId="{A8FBF4EC-9058-12AD-8645-DB4BF9CCDDD7}"/>
          </ac:picMkLst>
        </pc:picChg>
        <pc:picChg chg="add del mod">
          <ac:chgData name="Maymunah akhtar" userId="6893e8336a2d2506" providerId="LiveId" clId="{595429BC-B967-4026-9574-290894CA2CB2}" dt="2026-07-19T06:44:31.196" v="2289"/>
          <ac:picMkLst>
            <pc:docMk/>
            <pc:sldMk cId="2626130676" sldId="256"/>
            <ac:picMk id="4" creationId="{F7D330C5-81FF-6F97-A2D4-2521F733E1E9}"/>
          </ac:picMkLst>
        </pc:picChg>
        <pc:picChg chg="add del mod ord">
          <ac:chgData name="Maymunah akhtar" userId="6893e8336a2d2506" providerId="LiveId" clId="{595429BC-B967-4026-9574-290894CA2CB2}" dt="2026-07-19T10:40:47.998" v="2450"/>
          <ac:picMkLst>
            <pc:docMk/>
            <pc:sldMk cId="2626130676" sldId="256"/>
            <ac:picMk id="5" creationId="{903A0804-AE14-C35E-82AE-FDB91D9C23E4}"/>
          </ac:picMkLst>
        </pc:picChg>
        <pc:picChg chg="add del mod">
          <ac:chgData name="Maymunah akhtar" userId="6893e8336a2d2506" providerId="LiveId" clId="{595429BC-B967-4026-9574-290894CA2CB2}" dt="2026-07-18T20:35:48.629" v="1296"/>
          <ac:picMkLst>
            <pc:docMk/>
            <pc:sldMk cId="2626130676" sldId="256"/>
            <ac:picMk id="5" creationId="{91334251-A79C-02BF-1A45-E4A4E8C3DB1D}"/>
          </ac:picMkLst>
        </pc:picChg>
        <pc:picChg chg="add del mod ord">
          <ac:chgData name="Maymunah akhtar" userId="6893e8336a2d2506" providerId="LiveId" clId="{595429BC-B967-4026-9574-290894CA2CB2}" dt="2026-07-19T06:44:53.620" v="2290"/>
          <ac:picMkLst>
            <pc:docMk/>
            <pc:sldMk cId="2626130676" sldId="256"/>
            <ac:picMk id="5" creationId="{AA90DA25-79EE-8DB8-AB35-D95A0F83988B}"/>
          </ac:picMkLst>
        </pc:picChg>
        <pc:picChg chg="add del mod ord">
          <ac:chgData name="Maymunah akhtar" userId="6893e8336a2d2506" providerId="LiveId" clId="{595429BC-B967-4026-9574-290894CA2CB2}" dt="2026-07-19T05:15:39.466" v="1914"/>
          <ac:picMkLst>
            <pc:docMk/>
            <pc:sldMk cId="2626130676" sldId="256"/>
            <ac:picMk id="5" creationId="{F927D44E-2B95-69D5-04F5-ED7EDE0CEDA2}"/>
          </ac:picMkLst>
        </pc:picChg>
        <pc:picChg chg="add del mod">
          <ac:chgData name="Maymunah akhtar" userId="6893e8336a2d2506" providerId="LiveId" clId="{595429BC-B967-4026-9574-290894CA2CB2}" dt="2026-07-19T10:40:51.010" v="2452"/>
          <ac:picMkLst>
            <pc:docMk/>
            <pc:sldMk cId="2626130676" sldId="256"/>
            <ac:picMk id="6" creationId="{2E463237-8E11-37B4-B95F-F5E28772BD75}"/>
          </ac:picMkLst>
        </pc:picChg>
        <pc:picChg chg="add del mod">
          <ac:chgData name="Maymunah akhtar" userId="6893e8336a2d2506" providerId="LiveId" clId="{595429BC-B967-4026-9574-290894CA2CB2}" dt="2026-07-19T02:57:47.235" v="1643"/>
          <ac:picMkLst>
            <pc:docMk/>
            <pc:sldMk cId="2626130676" sldId="256"/>
            <ac:picMk id="6" creationId="{317F880C-7606-F67C-6FE0-DEB3B33B37FF}"/>
          </ac:picMkLst>
        </pc:picChg>
        <pc:picChg chg="add del mod">
          <ac:chgData name="Maymunah akhtar" userId="6893e8336a2d2506" providerId="LiveId" clId="{595429BC-B967-4026-9574-290894CA2CB2}" dt="2026-07-19T06:00:25.832" v="2199"/>
          <ac:picMkLst>
            <pc:docMk/>
            <pc:sldMk cId="2626130676" sldId="256"/>
            <ac:picMk id="6" creationId="{F06CE7E2-A156-3031-5384-0CB59B29945A}"/>
          </ac:picMkLst>
        </pc:picChg>
        <pc:picChg chg="add del mod">
          <ac:chgData name="Maymunah akhtar" userId="6893e8336a2d2506" providerId="LiveId" clId="{595429BC-B967-4026-9574-290894CA2CB2}" dt="2026-07-18T19:11:24.408" v="1074"/>
          <ac:picMkLst>
            <pc:docMk/>
            <pc:sldMk cId="2626130676" sldId="256"/>
            <ac:picMk id="7" creationId="{28AC84E3-A49A-BF98-03B3-641A3A1655B5}"/>
          </ac:picMkLst>
        </pc:picChg>
        <pc:picChg chg="add del mod">
          <ac:chgData name="Maymunah akhtar" userId="6893e8336a2d2506" providerId="LiveId" clId="{595429BC-B967-4026-9574-290894CA2CB2}" dt="2026-07-19T06:45:27.053" v="2293"/>
          <ac:picMkLst>
            <pc:docMk/>
            <pc:sldMk cId="2626130676" sldId="256"/>
            <ac:picMk id="7" creationId="{D70C785A-C1A6-8B59-D824-E2FE481AEBC9}"/>
          </ac:picMkLst>
        </pc:picChg>
        <pc:picChg chg="add del mod">
          <ac:chgData name="Maymunah akhtar" userId="6893e8336a2d2506" providerId="LiveId" clId="{595429BC-B967-4026-9574-290894CA2CB2}" dt="2026-07-19T10:40:38.880" v="2449"/>
          <ac:picMkLst>
            <pc:docMk/>
            <pc:sldMk cId="2626130676" sldId="256"/>
            <ac:picMk id="8" creationId="{0E38B4C4-CEBC-788C-DF3A-47D0DEA89013}"/>
          </ac:picMkLst>
        </pc:picChg>
        <pc:picChg chg="add del mod ord">
          <ac:chgData name="Maymunah akhtar" userId="6893e8336a2d2506" providerId="LiveId" clId="{595429BC-B967-4026-9574-290894CA2CB2}" dt="2026-07-19T06:00:51.126" v="2200"/>
          <ac:picMkLst>
            <pc:docMk/>
            <pc:sldMk cId="2626130676" sldId="256"/>
            <ac:picMk id="8" creationId="{BC465A5D-0914-6A08-3503-BFE486FDB4BD}"/>
          </ac:picMkLst>
        </pc:picChg>
        <pc:picChg chg="add del mod ord">
          <ac:chgData name="Maymunah akhtar" userId="6893e8336a2d2506" providerId="LiveId" clId="{595429BC-B967-4026-9574-290894CA2CB2}" dt="2026-07-18T20:36:14.098" v="1297"/>
          <ac:picMkLst>
            <pc:docMk/>
            <pc:sldMk cId="2626130676" sldId="256"/>
            <ac:picMk id="9" creationId="{653021C0-F7B2-3FD4-A1A1-32F39FA057D6}"/>
          </ac:picMkLst>
        </pc:picChg>
        <pc:picChg chg="add del mod ord">
          <ac:chgData name="Maymunah akhtar" userId="6893e8336a2d2506" providerId="LiveId" clId="{595429BC-B967-4026-9574-290894CA2CB2}" dt="2026-07-19T02:58:11.534" v="1644"/>
          <ac:picMkLst>
            <pc:docMk/>
            <pc:sldMk cId="2626130676" sldId="256"/>
            <ac:picMk id="9" creationId="{C59AE441-6303-FA60-98C2-81E54D1C9455}"/>
          </ac:picMkLst>
        </pc:picChg>
        <pc:picChg chg="add del mod">
          <ac:chgData name="Maymunah akhtar" userId="6893e8336a2d2506" providerId="LiveId" clId="{595429BC-B967-4026-9574-290894CA2CB2}" dt="2026-07-19T06:41:31.864" v="2286"/>
          <ac:picMkLst>
            <pc:docMk/>
            <pc:sldMk cId="2626130676" sldId="256"/>
            <ac:picMk id="9" creationId="{F61FBDCF-22C9-36EB-261B-CB998997DDDE}"/>
          </ac:picMkLst>
        </pc:picChg>
        <pc:picChg chg="add del mod">
          <ac:chgData name="Maymunah akhtar" userId="6893e8336a2d2506" providerId="LiveId" clId="{595429BC-B967-4026-9574-290894CA2CB2}" dt="2026-07-18T20:36:28.044" v="1299"/>
          <ac:picMkLst>
            <pc:docMk/>
            <pc:sldMk cId="2626130676" sldId="256"/>
            <ac:picMk id="10" creationId="{05476831-6164-B54E-590A-309178012361}"/>
          </ac:picMkLst>
        </pc:picChg>
        <pc:picChg chg="add del mod ord">
          <ac:chgData name="Maymunah akhtar" userId="6893e8336a2d2506" providerId="LiveId" clId="{595429BC-B967-4026-9574-290894CA2CB2}" dt="2026-07-19T10:41:18.758" v="2453"/>
          <ac:picMkLst>
            <pc:docMk/>
            <pc:sldMk cId="2626130676" sldId="256"/>
            <ac:picMk id="10" creationId="{1E6F3429-7124-9B35-2D0B-767A85FBC60F}"/>
          </ac:picMkLst>
        </pc:picChg>
        <pc:picChg chg="add del mod">
          <ac:chgData name="Maymunah akhtar" userId="6893e8336a2d2506" providerId="LiveId" clId="{595429BC-B967-4026-9574-290894CA2CB2}" dt="2026-07-19T02:58:15.103" v="1646"/>
          <ac:picMkLst>
            <pc:docMk/>
            <pc:sldMk cId="2626130676" sldId="256"/>
            <ac:picMk id="10" creationId="{3269CC41-6B7D-5FBE-11BE-730CF31B282C}"/>
          </ac:picMkLst>
        </pc:picChg>
        <pc:picChg chg="add del mod">
          <ac:chgData name="Maymunah akhtar" userId="6893e8336a2d2506" providerId="LiveId" clId="{595429BC-B967-4026-9574-290894CA2CB2}" dt="2026-07-19T10:41:42.130" v="2457"/>
          <ac:picMkLst>
            <pc:docMk/>
            <pc:sldMk cId="2626130676" sldId="256"/>
            <ac:picMk id="11" creationId="{341700E6-F413-5D26-8232-263058F35D46}"/>
          </ac:picMkLst>
        </pc:picChg>
        <pc:picChg chg="add del mod">
          <ac:chgData name="Maymunah akhtar" userId="6893e8336a2d2506" providerId="LiveId" clId="{595429BC-B967-4026-9574-290894CA2CB2}" dt="2026-07-18T19:11:53.348" v="1077"/>
          <ac:picMkLst>
            <pc:docMk/>
            <pc:sldMk cId="2626130676" sldId="256"/>
            <ac:picMk id="12" creationId="{FA836587-6D2A-7A09-D3A5-29B8296F4CDE}"/>
          </ac:picMkLst>
        </pc:picChg>
        <pc:picChg chg="add del mod ord">
          <ac:chgData name="Maymunah akhtar" userId="6893e8336a2d2506" providerId="LiveId" clId="{595429BC-B967-4026-9574-290894CA2CB2}" dt="2026-07-19T02:58:22.966" v="1647"/>
          <ac:picMkLst>
            <pc:docMk/>
            <pc:sldMk cId="2626130676" sldId="256"/>
            <ac:picMk id="13" creationId="{0B11DA06-E8D8-CC18-0F3C-BA30F4ADAD09}"/>
          </ac:picMkLst>
        </pc:picChg>
        <pc:picChg chg="add del mod">
          <ac:chgData name="Maymunah akhtar" userId="6893e8336a2d2506" providerId="LiveId" clId="{595429BC-B967-4026-9574-290894CA2CB2}" dt="2026-07-19T02:58:25.486" v="1649"/>
          <ac:picMkLst>
            <pc:docMk/>
            <pc:sldMk cId="2626130676" sldId="256"/>
            <ac:picMk id="14" creationId="{46AB63B6-01E5-F7F1-F8E6-54F2C8618145}"/>
          </ac:picMkLst>
        </pc:picChg>
        <pc:picChg chg="add del mod ord">
          <ac:chgData name="Maymunah akhtar" userId="6893e8336a2d2506" providerId="LiveId" clId="{595429BC-B967-4026-9574-290894CA2CB2}" dt="2026-07-18T20:36:37.881" v="1300"/>
          <ac:picMkLst>
            <pc:docMk/>
            <pc:sldMk cId="2626130676" sldId="256"/>
            <ac:picMk id="14" creationId="{B50E62EF-5D36-D919-80A0-FE3EADDC8B94}"/>
          </ac:picMkLst>
        </pc:picChg>
        <pc:picChg chg="add del mod">
          <ac:chgData name="Maymunah akhtar" userId="6893e8336a2d2506" providerId="LiveId" clId="{595429BC-B967-4026-9574-290894CA2CB2}" dt="2026-07-18T20:36:41.133" v="1302"/>
          <ac:picMkLst>
            <pc:docMk/>
            <pc:sldMk cId="2626130676" sldId="256"/>
            <ac:picMk id="15" creationId="{DFACBF62-9E6B-5F65-D26A-0CF757E77199}"/>
          </ac:picMkLst>
        </pc:picChg>
        <pc:picChg chg="add del mod ord">
          <ac:chgData name="Maymunah akhtar" userId="6893e8336a2d2506" providerId="LiveId" clId="{595429BC-B967-4026-9574-290894CA2CB2}" dt="2026-07-19T10:42:10.966" v="2458"/>
          <ac:picMkLst>
            <pc:docMk/>
            <pc:sldMk cId="2626130676" sldId="256"/>
            <ac:picMk id="16" creationId="{468D33EE-3D33-7AC0-F1F9-D4063228BBC6}"/>
          </ac:picMkLst>
        </pc:picChg>
        <pc:picChg chg="add del mod ord">
          <ac:chgData name="Maymunah akhtar" userId="6893e8336a2d2506" providerId="LiveId" clId="{595429BC-B967-4026-9574-290894CA2CB2}" dt="2026-07-19T02:58:48.691" v="1650"/>
          <ac:picMkLst>
            <pc:docMk/>
            <pc:sldMk cId="2626130676" sldId="256"/>
            <ac:picMk id="17" creationId="{300DF4DB-41EE-A786-7AC9-145DDA255AFA}"/>
          </ac:picMkLst>
        </pc:picChg>
        <pc:picChg chg="add del mod ord">
          <ac:chgData name="Maymunah akhtar" userId="6893e8336a2d2506" providerId="LiveId" clId="{595429BC-B967-4026-9574-290894CA2CB2}" dt="2026-07-18T20:36:52.632" v="1303"/>
          <ac:picMkLst>
            <pc:docMk/>
            <pc:sldMk cId="2626130676" sldId="256"/>
            <ac:picMk id="18" creationId="{95237D7C-1E58-405A-32BA-5A84F182FF9A}"/>
          </ac:picMkLst>
        </pc:picChg>
        <pc:picChg chg="add del mod">
          <ac:chgData name="Maymunah akhtar" userId="6893e8336a2d2506" providerId="LiveId" clId="{595429BC-B967-4026-9574-290894CA2CB2}" dt="2026-07-18T19:12:49.453" v="1081"/>
          <ac:picMkLst>
            <pc:docMk/>
            <pc:sldMk cId="2626130676" sldId="256"/>
            <ac:picMk id="18" creationId="{A4C8064C-1BF8-4DE5-756E-771CE37FCE1D}"/>
          </ac:picMkLst>
        </pc:picChg>
        <pc:picChg chg="add del mod">
          <ac:chgData name="Maymunah akhtar" userId="6893e8336a2d2506" providerId="LiveId" clId="{595429BC-B967-4026-9574-290894CA2CB2}" dt="2026-07-19T02:59:05.734" v="1652"/>
          <ac:picMkLst>
            <pc:docMk/>
            <pc:sldMk cId="2626130676" sldId="256"/>
            <ac:picMk id="18" creationId="{CA9FE5C2-992E-F0B2-F977-DA31C761DCD1}"/>
          </ac:picMkLst>
        </pc:picChg>
        <pc:picChg chg="add del mod">
          <ac:chgData name="Maymunah akhtar" userId="6893e8336a2d2506" providerId="LiveId" clId="{595429BC-B967-4026-9574-290894CA2CB2}" dt="2026-07-19T10:42:40.097" v="2461"/>
          <ac:picMkLst>
            <pc:docMk/>
            <pc:sldMk cId="2626130676" sldId="256"/>
            <ac:picMk id="19" creationId="{E260E1AF-1E9D-007F-150E-AA8DCE427D90}"/>
          </ac:picMkLst>
        </pc:picChg>
        <pc:picChg chg="add del mod">
          <ac:chgData name="Maymunah akhtar" userId="6893e8336a2d2506" providerId="LiveId" clId="{595429BC-B967-4026-9574-290894CA2CB2}" dt="2026-07-18T20:36:57.678" v="1305"/>
          <ac:picMkLst>
            <pc:docMk/>
            <pc:sldMk cId="2626130676" sldId="256"/>
            <ac:picMk id="19" creationId="{EB9291FD-76D6-D219-8056-17C79B3B3F59}"/>
          </ac:picMkLst>
        </pc:picChg>
        <pc:picChg chg="add mod">
          <ac:chgData name="Maymunah akhtar" userId="6893e8336a2d2506" providerId="LiveId" clId="{595429BC-B967-4026-9574-290894CA2CB2}" dt="2026-07-19T10:42:40.097" v="2461"/>
          <ac:picMkLst>
            <pc:docMk/>
            <pc:sldMk cId="2626130676" sldId="256"/>
            <ac:picMk id="20" creationId="{7C8A7DAE-6B7A-ABB4-A79E-ED5CF16A6D83}"/>
          </ac:picMkLst>
        </pc:picChg>
        <pc:picChg chg="add del mod ord">
          <ac:chgData name="Maymunah akhtar" userId="6893e8336a2d2506" providerId="LiveId" clId="{595429BC-B967-4026-9574-290894CA2CB2}" dt="2026-07-19T02:59:30.340" v="1653"/>
          <ac:picMkLst>
            <pc:docMk/>
            <pc:sldMk cId="2626130676" sldId="256"/>
            <ac:picMk id="22" creationId="{78F805DC-E38D-C723-CE10-C65BCE805139}"/>
          </ac:picMkLst>
        </pc:picChg>
        <pc:picChg chg="add del mod ord">
          <ac:chgData name="Maymunah akhtar" userId="6893e8336a2d2506" providerId="LiveId" clId="{595429BC-B967-4026-9574-290894CA2CB2}" dt="2026-07-18T20:37:18.506" v="1306"/>
          <ac:picMkLst>
            <pc:docMk/>
            <pc:sldMk cId="2626130676" sldId="256"/>
            <ac:picMk id="22" creationId="{8933CE43-AF1C-EE37-6DB4-EDDED1297B39}"/>
          </ac:picMkLst>
        </pc:picChg>
        <pc:picChg chg="add del mod">
          <ac:chgData name="Maymunah akhtar" userId="6893e8336a2d2506" providerId="LiveId" clId="{595429BC-B967-4026-9574-290894CA2CB2}" dt="2026-07-18T20:37:41.313" v="1307"/>
          <ac:picMkLst>
            <pc:docMk/>
            <pc:sldMk cId="2626130676" sldId="256"/>
            <ac:picMk id="23" creationId="{128C22FD-C78D-7F92-5DFE-64C5921A51C7}"/>
          </ac:picMkLst>
        </pc:picChg>
        <pc:picChg chg="add del mod">
          <ac:chgData name="Maymunah akhtar" userId="6893e8336a2d2506" providerId="LiveId" clId="{595429BC-B967-4026-9574-290894CA2CB2}" dt="2026-07-19T03:00:10.776" v="1655"/>
          <ac:picMkLst>
            <pc:docMk/>
            <pc:sldMk cId="2626130676" sldId="256"/>
            <ac:picMk id="23" creationId="{D5AD56F1-C890-7954-AADD-6A295A395A25}"/>
          </ac:picMkLst>
        </pc:picChg>
        <pc:picChg chg="add del mod">
          <ac:chgData name="Maymunah akhtar" userId="6893e8336a2d2506" providerId="LiveId" clId="{595429BC-B967-4026-9574-290894CA2CB2}" dt="2026-07-18T19:15:04.587" v="1084"/>
          <ac:picMkLst>
            <pc:docMk/>
            <pc:sldMk cId="2626130676" sldId="256"/>
            <ac:picMk id="24" creationId="{0F301AAB-810F-5EFA-9060-5DD125E3F63D}"/>
          </ac:picMkLst>
        </pc:picChg>
        <pc:picChg chg="add del mod ord">
          <ac:chgData name="Maymunah akhtar" userId="6893e8336a2d2506" providerId="LiveId" clId="{595429BC-B967-4026-9574-290894CA2CB2}" dt="2026-07-19T03:00:29.923" v="1656"/>
          <ac:picMkLst>
            <pc:docMk/>
            <pc:sldMk cId="2626130676" sldId="256"/>
            <ac:picMk id="27" creationId="{577EFB7F-8FF3-E97E-8941-D018C1B7A71C}"/>
          </ac:picMkLst>
        </pc:picChg>
        <pc:picChg chg="add del mod">
          <ac:chgData name="Maymunah akhtar" userId="6893e8336a2d2506" providerId="LiveId" clId="{595429BC-B967-4026-9574-290894CA2CB2}" dt="2026-07-19T03:00:33.188" v="1658"/>
          <ac:picMkLst>
            <pc:docMk/>
            <pc:sldMk cId="2626130676" sldId="256"/>
            <ac:picMk id="28" creationId="{8DCB3908-92B9-3CEB-722D-D71E2289810D}"/>
          </ac:picMkLst>
        </pc:picChg>
        <pc:picChg chg="add del mod">
          <ac:chgData name="Maymunah akhtar" userId="6893e8336a2d2506" providerId="LiveId" clId="{595429BC-B967-4026-9574-290894CA2CB2}" dt="2026-07-18T19:18:29.559" v="1116"/>
          <ac:picMkLst>
            <pc:docMk/>
            <pc:sldMk cId="2626130676" sldId="256"/>
            <ac:picMk id="29" creationId="{D612EC2C-41B2-BCBA-D975-830B82ED6161}"/>
          </ac:picMkLst>
        </pc:picChg>
        <pc:picChg chg="add del mod">
          <ac:chgData name="Maymunah akhtar" userId="6893e8336a2d2506" providerId="LiveId" clId="{595429BC-B967-4026-9574-290894CA2CB2}" dt="2026-07-19T02:30:16.593" v="1639"/>
          <ac:picMkLst>
            <pc:docMk/>
            <pc:sldMk cId="2626130676" sldId="256"/>
            <ac:picMk id="30" creationId="{DA93D06A-889D-DE7D-A3C9-D3FD981D0D3C}"/>
          </ac:picMkLst>
        </pc:picChg>
        <pc:picChg chg="add del mod ord">
          <ac:chgData name="Maymunah akhtar" userId="6893e8336a2d2506" providerId="LiveId" clId="{595429BC-B967-4026-9574-290894CA2CB2}" dt="2026-07-19T03:00:50.632" v="1659"/>
          <ac:picMkLst>
            <pc:docMk/>
            <pc:sldMk cId="2626130676" sldId="256"/>
            <ac:picMk id="32" creationId="{B9AFBE25-7BC5-7E5E-09F8-52D2C44A3F14}"/>
          </ac:picMkLst>
        </pc:picChg>
        <pc:picChg chg="add del mod">
          <ac:chgData name="Maymunah akhtar" userId="6893e8336a2d2506" providerId="LiveId" clId="{595429BC-B967-4026-9574-290894CA2CB2}" dt="2026-07-18T19:19:19.727" v="1119"/>
          <ac:picMkLst>
            <pc:docMk/>
            <pc:sldMk cId="2626130676" sldId="256"/>
            <ac:picMk id="33" creationId="{3A480B39-1571-1A71-49D9-C492E8AD826E}"/>
          </ac:picMkLst>
        </pc:picChg>
        <pc:picChg chg="add del mod">
          <ac:chgData name="Maymunah akhtar" userId="6893e8336a2d2506" providerId="LiveId" clId="{595429BC-B967-4026-9574-290894CA2CB2}" dt="2026-07-19T03:00:53.818" v="1661"/>
          <ac:picMkLst>
            <pc:docMk/>
            <pc:sldMk cId="2626130676" sldId="256"/>
            <ac:picMk id="33" creationId="{6C13E037-F127-6000-1251-B2CA261316AB}"/>
          </ac:picMkLst>
        </pc:picChg>
        <pc:picChg chg="add del mod ord">
          <ac:chgData name="Maymunah akhtar" userId="6893e8336a2d2506" providerId="LiveId" clId="{595429BC-B967-4026-9574-290894CA2CB2}" dt="2026-07-19T03:01:18.638" v="1662"/>
          <ac:picMkLst>
            <pc:docMk/>
            <pc:sldMk cId="2626130676" sldId="256"/>
            <ac:picMk id="36" creationId="{E02FF8A4-FF55-8407-549A-66F05BF1C66B}"/>
          </ac:picMkLst>
        </pc:picChg>
        <pc:picChg chg="add del mod">
          <ac:chgData name="Maymunah akhtar" userId="6893e8336a2d2506" providerId="LiveId" clId="{595429BC-B967-4026-9574-290894CA2CB2}" dt="2026-07-18T19:19:45.488" v="1122"/>
          <ac:picMkLst>
            <pc:docMk/>
            <pc:sldMk cId="2626130676" sldId="256"/>
            <ac:picMk id="37" creationId="{230028AF-DEFA-585B-EFBC-6F2E99A7BFB4}"/>
          </ac:picMkLst>
        </pc:picChg>
        <pc:picChg chg="add del mod">
          <ac:chgData name="Maymunah akhtar" userId="6893e8336a2d2506" providerId="LiveId" clId="{595429BC-B967-4026-9574-290894CA2CB2}" dt="2026-07-19T03:01:41.701" v="1664"/>
          <ac:picMkLst>
            <pc:docMk/>
            <pc:sldMk cId="2626130676" sldId="256"/>
            <ac:picMk id="37" creationId="{B1132345-2083-199B-CBCC-D4B55AFD8236}"/>
          </ac:picMkLst>
        </pc:picChg>
        <pc:picChg chg="add del mod">
          <ac:chgData name="Maymunah akhtar" userId="6893e8336a2d2506" providerId="LiveId" clId="{595429BC-B967-4026-9574-290894CA2CB2}" dt="2026-07-18T19:20:07.733" v="1123"/>
          <ac:picMkLst>
            <pc:docMk/>
            <pc:sldMk cId="2626130676" sldId="256"/>
            <ac:picMk id="38" creationId="{19E9E292-4144-54BD-244C-A40E863B1AC6}"/>
          </ac:picMkLst>
        </pc:picChg>
        <pc:picChg chg="add del mod ord">
          <ac:chgData name="Maymunah akhtar" userId="6893e8336a2d2506" providerId="LiveId" clId="{595429BC-B967-4026-9574-290894CA2CB2}" dt="2026-07-19T03:02:06.052" v="1665"/>
          <ac:picMkLst>
            <pc:docMk/>
            <pc:sldMk cId="2626130676" sldId="256"/>
            <ac:picMk id="41" creationId="{2FB9CF38-77F4-B931-99F3-9038CAAA82AD}"/>
          </ac:picMkLst>
        </pc:picChg>
        <pc:picChg chg="add del mod">
          <ac:chgData name="Maymunah akhtar" userId="6893e8336a2d2506" providerId="LiveId" clId="{595429BC-B967-4026-9574-290894CA2CB2}" dt="2026-07-19T03:03:56.619" v="1672"/>
          <ac:picMkLst>
            <pc:docMk/>
            <pc:sldMk cId="2626130676" sldId="256"/>
            <ac:picMk id="42" creationId="{A119C7EA-EC23-16DC-1CCA-941991E22851}"/>
          </ac:picMkLst>
        </pc:picChg>
        <pc:picChg chg="add del mod ord">
          <ac:chgData name="Maymunah akhtar" userId="6893e8336a2d2506" providerId="LiveId" clId="{595429BC-B967-4026-9574-290894CA2CB2}" dt="2026-07-19T03:04:10.529" v="1673"/>
          <ac:picMkLst>
            <pc:docMk/>
            <pc:sldMk cId="2626130676" sldId="256"/>
            <ac:picMk id="46" creationId="{292E0C73-F7D2-B059-9CAB-C3A742E0EF40}"/>
          </ac:picMkLst>
        </pc:picChg>
        <pc:picChg chg="add del mod">
          <ac:chgData name="Maymunah akhtar" userId="6893e8336a2d2506" providerId="LiveId" clId="{595429BC-B967-4026-9574-290894CA2CB2}" dt="2026-07-19T03:04:14.041" v="1675"/>
          <ac:picMkLst>
            <pc:docMk/>
            <pc:sldMk cId="2626130676" sldId="256"/>
            <ac:picMk id="47" creationId="{832D03BE-DEED-59DE-49D7-42E501B9CE6A}"/>
          </ac:picMkLst>
        </pc:picChg>
        <pc:picChg chg="add del mod ord">
          <ac:chgData name="Maymunah akhtar" userId="6893e8336a2d2506" providerId="LiveId" clId="{595429BC-B967-4026-9574-290894CA2CB2}" dt="2026-07-19T03:04:31.676" v="1676"/>
          <ac:picMkLst>
            <pc:docMk/>
            <pc:sldMk cId="2626130676" sldId="256"/>
            <ac:picMk id="50" creationId="{9CC85CD3-D792-BCB3-1C17-9AB9E3B1B8C7}"/>
          </ac:picMkLst>
        </pc:picChg>
        <pc:picChg chg="add del mod">
          <ac:chgData name="Maymunah akhtar" userId="6893e8336a2d2506" providerId="LiveId" clId="{595429BC-B967-4026-9574-290894CA2CB2}" dt="2026-07-19T03:04:34.474" v="1678"/>
          <ac:picMkLst>
            <pc:docMk/>
            <pc:sldMk cId="2626130676" sldId="256"/>
            <ac:picMk id="51" creationId="{B88D7550-49C8-21BE-D322-CB2DA3CFA7E6}"/>
          </ac:picMkLst>
        </pc:picChg>
        <pc:picChg chg="add del mod ord">
          <ac:chgData name="Maymunah akhtar" userId="6893e8336a2d2506" providerId="LiveId" clId="{595429BC-B967-4026-9574-290894CA2CB2}" dt="2026-07-19T03:04:58.383" v="1679"/>
          <ac:picMkLst>
            <pc:docMk/>
            <pc:sldMk cId="2626130676" sldId="256"/>
            <ac:picMk id="54" creationId="{8059A682-13FD-00CE-DA74-E9722F7068AE}"/>
          </ac:picMkLst>
        </pc:picChg>
        <pc:picChg chg="add del mod">
          <ac:chgData name="Maymunah akhtar" userId="6893e8336a2d2506" providerId="LiveId" clId="{595429BC-B967-4026-9574-290894CA2CB2}" dt="2026-07-19T03:05:10.859" v="1681"/>
          <ac:picMkLst>
            <pc:docMk/>
            <pc:sldMk cId="2626130676" sldId="256"/>
            <ac:picMk id="55" creationId="{5CAE55C7-0296-FEB4-7019-0B66E64869AF}"/>
          </ac:picMkLst>
        </pc:picChg>
        <pc:picChg chg="add del mod ord">
          <ac:chgData name="Maymunah akhtar" userId="6893e8336a2d2506" providerId="LiveId" clId="{595429BC-B967-4026-9574-290894CA2CB2}" dt="2026-07-19T03:05:35.749" v="1682"/>
          <ac:picMkLst>
            <pc:docMk/>
            <pc:sldMk cId="2626130676" sldId="256"/>
            <ac:picMk id="58" creationId="{04362629-74A5-E5C1-60E5-346FB4AFC764}"/>
          </ac:picMkLst>
        </pc:picChg>
        <pc:picChg chg="add del mod">
          <ac:chgData name="Maymunah akhtar" userId="6893e8336a2d2506" providerId="LiveId" clId="{595429BC-B967-4026-9574-290894CA2CB2}" dt="2026-07-19T05:15:14.203" v="1913"/>
          <ac:picMkLst>
            <pc:docMk/>
            <pc:sldMk cId="2626130676" sldId="256"/>
            <ac:picMk id="59" creationId="{336879BB-CD6D-2948-6159-31220C726137}"/>
          </ac:picMkLst>
        </pc:picChg>
      </pc:sldChg>
      <pc:sldChg chg="addSp delSp modSp mod modTransition delAnim modAnim modNotesTx">
        <pc:chgData name="Maymunah akhtar" userId="6893e8336a2d2506" providerId="LiveId" clId="{595429BC-B967-4026-9574-290894CA2CB2}" dt="2026-07-19T11:53:22.905" v="2586" actId="1076"/>
        <pc:sldMkLst>
          <pc:docMk/>
          <pc:sldMk cId="1738104654" sldId="257"/>
        </pc:sldMkLst>
        <pc:spChg chg="mod">
          <ac:chgData name="Maymunah akhtar" userId="6893e8336a2d2506" providerId="LiveId" clId="{595429BC-B967-4026-9574-290894CA2CB2}" dt="2026-07-19T05:59:54.199" v="2186" actId="5793"/>
          <ac:spMkLst>
            <pc:docMk/>
            <pc:sldMk cId="1738104654" sldId="257"/>
            <ac:spMk id="3" creationId="{ADC15C16-E37F-8B01-6321-B9E8DAB6D5BA}"/>
          </ac:spMkLst>
        </pc:spChg>
        <pc:picChg chg="add del mod">
          <ac:chgData name="Maymunah akhtar" userId="6893e8336a2d2506" providerId="LiveId" clId="{595429BC-B967-4026-9574-290894CA2CB2}" dt="2026-07-19T10:20:32.418" v="2421"/>
          <ac:picMkLst>
            <pc:docMk/>
            <pc:sldMk cId="1738104654" sldId="257"/>
            <ac:picMk id="4" creationId="{10CC2283-E13A-CC69-C1C7-1AC6083EE105}"/>
          </ac:picMkLst>
        </pc:picChg>
        <pc:picChg chg="add del mod ord">
          <ac:chgData name="Maymunah akhtar" userId="6893e8336a2d2506" providerId="LiveId" clId="{595429BC-B967-4026-9574-290894CA2CB2}" dt="2026-07-19T06:01:21.905" v="2201"/>
          <ac:picMkLst>
            <pc:docMk/>
            <pc:sldMk cId="1738104654" sldId="257"/>
            <ac:picMk id="4" creationId="{B9634377-D516-6D2E-60AF-8209B11AFDBD}"/>
          </ac:picMkLst>
        </pc:picChg>
        <pc:picChg chg="add del mod">
          <ac:chgData name="Maymunah akhtar" userId="6893e8336a2d2506" providerId="LiveId" clId="{595429BC-B967-4026-9574-290894CA2CB2}" dt="2026-07-19T05:16:19.181" v="1915"/>
          <ac:picMkLst>
            <pc:docMk/>
            <pc:sldMk cId="1738104654" sldId="257"/>
            <ac:picMk id="4" creationId="{F40FA12A-D5E8-21AE-48E2-F6E7D325FB02}"/>
          </ac:picMkLst>
        </pc:picChg>
        <pc:picChg chg="add del mod">
          <ac:chgData name="Maymunah akhtar" userId="6893e8336a2d2506" providerId="LiveId" clId="{595429BC-B967-4026-9574-290894CA2CB2}" dt="2026-07-19T05:16:23.272" v="1917"/>
          <ac:picMkLst>
            <pc:docMk/>
            <pc:sldMk cId="1738104654" sldId="257"/>
            <ac:picMk id="5" creationId="{8B0A30C2-3DC1-331C-B832-A64EEC161726}"/>
          </ac:picMkLst>
        </pc:picChg>
        <pc:picChg chg="add del mod">
          <ac:chgData name="Maymunah akhtar" userId="6893e8336a2d2506" providerId="LiveId" clId="{595429BC-B967-4026-9574-290894CA2CB2}" dt="2026-07-19T06:04:20.330" v="2204"/>
          <ac:picMkLst>
            <pc:docMk/>
            <pc:sldMk cId="1738104654" sldId="257"/>
            <ac:picMk id="5" creationId="{965CF1BE-14DC-C60D-7B56-BD3FB961B604}"/>
          </ac:picMkLst>
        </pc:picChg>
        <pc:picChg chg="add del mod ord">
          <ac:chgData name="Maymunah akhtar" userId="6893e8336a2d2506" providerId="LiveId" clId="{595429BC-B967-4026-9574-290894CA2CB2}" dt="2026-07-19T10:41:36.305" v="2454"/>
          <ac:picMkLst>
            <pc:docMk/>
            <pc:sldMk cId="1738104654" sldId="257"/>
            <ac:picMk id="6" creationId="{996D718E-0034-1C05-27AC-F915CBC41ABC}"/>
          </ac:picMkLst>
        </pc:picChg>
        <pc:picChg chg="add del mod">
          <ac:chgData name="Maymunah akhtar" userId="6893e8336a2d2506" providerId="LiveId" clId="{595429BC-B967-4026-9574-290894CA2CB2}" dt="2026-07-19T10:43:25.960" v="2462"/>
          <ac:picMkLst>
            <pc:docMk/>
            <pc:sldMk cId="1738104654" sldId="257"/>
            <ac:picMk id="7" creationId="{BBD0E647-96A0-F420-A7F0-C8EACCB901CA}"/>
          </ac:picMkLst>
        </pc:picChg>
        <pc:picChg chg="add mod">
          <ac:chgData name="Maymunah akhtar" userId="6893e8336a2d2506" providerId="LiveId" clId="{595429BC-B967-4026-9574-290894CA2CB2}" dt="2026-07-19T11:53:22.905" v="2586" actId="1076"/>
          <ac:picMkLst>
            <pc:docMk/>
            <pc:sldMk cId="1738104654" sldId="257"/>
            <ac:picMk id="8" creationId="{171F3467-B580-620B-80BA-D2C8D482BB0C}"/>
          </ac:picMkLst>
        </pc:picChg>
        <pc:picChg chg="add del mod ord">
          <ac:chgData name="Maymunah akhtar" userId="6893e8336a2d2506" providerId="LiveId" clId="{595429BC-B967-4026-9574-290894CA2CB2}" dt="2026-07-19T05:16:31.809" v="1918"/>
          <ac:picMkLst>
            <pc:docMk/>
            <pc:sldMk cId="1738104654" sldId="257"/>
            <ac:picMk id="8" creationId="{243FBAD0-5244-50B3-68F5-9A9C2DBF476A}"/>
          </ac:picMkLst>
        </pc:picChg>
        <pc:picChg chg="add del mod ord">
          <ac:chgData name="Maymunah akhtar" userId="6893e8336a2d2506" providerId="LiveId" clId="{595429BC-B967-4026-9574-290894CA2CB2}" dt="2026-07-19T06:04:55.092" v="2205"/>
          <ac:picMkLst>
            <pc:docMk/>
            <pc:sldMk cId="1738104654" sldId="257"/>
            <ac:picMk id="8" creationId="{EFFDCFC3-5B09-D66C-32E5-E5BEFF1FD2F4}"/>
          </ac:picMkLst>
        </pc:picChg>
        <pc:picChg chg="add del mod">
          <ac:chgData name="Maymunah akhtar" userId="6893e8336a2d2506" providerId="LiveId" clId="{595429BC-B967-4026-9574-290894CA2CB2}" dt="2026-07-19T05:16:34.885" v="1920"/>
          <ac:picMkLst>
            <pc:docMk/>
            <pc:sldMk cId="1738104654" sldId="257"/>
            <ac:picMk id="9" creationId="{31296200-5AEE-B952-656F-DA657E688ED0}"/>
          </ac:picMkLst>
        </pc:picChg>
        <pc:picChg chg="add del mod">
          <ac:chgData name="Maymunah akhtar" userId="6893e8336a2d2506" providerId="LiveId" clId="{595429BC-B967-4026-9574-290894CA2CB2}" dt="2026-07-19T06:41:31.864" v="2286"/>
          <ac:picMkLst>
            <pc:docMk/>
            <pc:sldMk cId="1738104654" sldId="257"/>
            <ac:picMk id="9" creationId="{A4F92DA1-C10D-9B94-0D4D-ED4E023635B8}"/>
          </ac:picMkLst>
        </pc:picChg>
        <pc:picChg chg="add del mod">
          <ac:chgData name="Maymunah akhtar" userId="6893e8336a2d2506" providerId="LiveId" clId="{595429BC-B967-4026-9574-290894CA2CB2}" dt="2026-07-18T20:39:14.597" v="1311"/>
          <ac:picMkLst>
            <pc:docMk/>
            <pc:sldMk cId="1738104654" sldId="257"/>
            <ac:picMk id="10" creationId="{99941798-A08E-3E7A-A7F0-5D0C633069D4}"/>
          </ac:picMkLst>
        </pc:picChg>
        <pc:picChg chg="add del mod ord">
          <ac:chgData name="Maymunah akhtar" userId="6893e8336a2d2506" providerId="LiveId" clId="{595429BC-B967-4026-9574-290894CA2CB2}" dt="2026-07-19T05:17:05.500" v="1921"/>
          <ac:picMkLst>
            <pc:docMk/>
            <pc:sldMk cId="1738104654" sldId="257"/>
            <ac:picMk id="12" creationId="{0E398079-67BB-A3D6-788E-804A935B9990}"/>
          </ac:picMkLst>
        </pc:picChg>
        <pc:picChg chg="add del mod">
          <ac:chgData name="Maymunah akhtar" userId="6893e8336a2d2506" providerId="LiveId" clId="{595429BC-B967-4026-9574-290894CA2CB2}" dt="2026-07-19T03:02:51.603" v="1668"/>
          <ac:picMkLst>
            <pc:docMk/>
            <pc:sldMk cId="1738104654" sldId="257"/>
            <ac:picMk id="12" creationId="{E828787B-5D5A-AF61-EBFF-9FFC89C03DB8}"/>
          </ac:picMkLst>
        </pc:picChg>
        <pc:picChg chg="add del mod ord">
          <ac:chgData name="Maymunah akhtar" userId="6893e8336a2d2506" providerId="LiveId" clId="{595429BC-B967-4026-9574-290894CA2CB2}" dt="2026-07-18T20:39:29.615" v="1312"/>
          <ac:picMkLst>
            <pc:docMk/>
            <pc:sldMk cId="1738104654" sldId="257"/>
            <ac:picMk id="13" creationId="{4DA75BF3-43FA-138D-0384-6332D22765ED}"/>
          </ac:picMkLst>
        </pc:picChg>
        <pc:picChg chg="add del mod ord">
          <ac:chgData name="Maymunah akhtar" userId="6893e8336a2d2506" providerId="LiveId" clId="{595429BC-B967-4026-9574-290894CA2CB2}" dt="2026-07-19T06:46:12.825" v="2294"/>
          <ac:picMkLst>
            <pc:docMk/>
            <pc:sldMk cId="1738104654" sldId="257"/>
            <ac:picMk id="13" creationId="{92ADA7DD-02A6-9EB2-355E-CBD0BA23346B}"/>
          </ac:picMkLst>
        </pc:picChg>
        <pc:picChg chg="add del mod">
          <ac:chgData name="Maymunah akhtar" userId="6893e8336a2d2506" providerId="LiveId" clId="{595429BC-B967-4026-9574-290894CA2CB2}" dt="2026-07-19T06:00:25.832" v="2199"/>
          <ac:picMkLst>
            <pc:docMk/>
            <pc:sldMk cId="1738104654" sldId="257"/>
            <ac:picMk id="13" creationId="{AC01F8FE-7099-0C05-552B-F4C2F5876D00}"/>
          </ac:picMkLst>
        </pc:picChg>
        <pc:picChg chg="add del mod">
          <ac:chgData name="Maymunah akhtar" userId="6893e8336a2d2506" providerId="LiveId" clId="{595429BC-B967-4026-9574-290894CA2CB2}" dt="2026-07-18T20:39:32.199" v="1314"/>
          <ac:picMkLst>
            <pc:docMk/>
            <pc:sldMk cId="1738104654" sldId="257"/>
            <ac:picMk id="14" creationId="{23CE256B-2361-63FC-77AC-98FC1DB22913}"/>
          </ac:picMkLst>
        </pc:picChg>
        <pc:picChg chg="add del mod ord">
          <ac:chgData name="Maymunah akhtar" userId="6893e8336a2d2506" providerId="LiveId" clId="{595429BC-B967-4026-9574-290894CA2CB2}" dt="2026-07-19T10:21:17.882" v="2422"/>
          <ac:picMkLst>
            <pc:docMk/>
            <pc:sldMk cId="1738104654" sldId="257"/>
            <ac:picMk id="15" creationId="{15DAEB01-5D27-ADAC-4D85-FC0D8602FDD3}"/>
          </ac:picMkLst>
        </pc:picChg>
        <pc:picChg chg="add del mod ord">
          <ac:chgData name="Maymunah akhtar" userId="6893e8336a2d2506" providerId="LiveId" clId="{595429BC-B967-4026-9574-290894CA2CB2}" dt="2026-07-19T03:03:20.638" v="1669"/>
          <ac:picMkLst>
            <pc:docMk/>
            <pc:sldMk cId="1738104654" sldId="257"/>
            <ac:picMk id="15" creationId="{A234F5E4-36AF-C292-315C-D7EA31BD1B79}"/>
          </ac:picMkLst>
        </pc:picChg>
        <pc:picChg chg="add del mod">
          <ac:chgData name="Maymunah akhtar" userId="6893e8336a2d2506" providerId="LiveId" clId="{595429BC-B967-4026-9574-290894CA2CB2}" dt="2026-07-19T10:21:23.232" v="2424"/>
          <ac:picMkLst>
            <pc:docMk/>
            <pc:sldMk cId="1738104654" sldId="257"/>
            <ac:picMk id="16" creationId="{23CAA036-02AD-49F2-6143-B8D79C6A1F83}"/>
          </ac:picMkLst>
        </pc:picChg>
        <pc:picChg chg="add del mod">
          <ac:chgData name="Maymunah akhtar" userId="6893e8336a2d2506" providerId="LiveId" clId="{595429BC-B967-4026-9574-290894CA2CB2}" dt="2026-07-19T03:03:56.619" v="1672"/>
          <ac:picMkLst>
            <pc:docMk/>
            <pc:sldMk cId="1738104654" sldId="257"/>
            <ac:picMk id="16" creationId="{5AB4CF8F-949D-B47C-0A5D-D2C1509F5DB4}"/>
          </ac:picMkLst>
        </pc:picChg>
        <pc:picChg chg="add del mod ord">
          <ac:chgData name="Maymunah akhtar" userId="6893e8336a2d2506" providerId="LiveId" clId="{595429BC-B967-4026-9574-290894CA2CB2}" dt="2026-07-18T20:40:18.086" v="1315"/>
          <ac:picMkLst>
            <pc:docMk/>
            <pc:sldMk cId="1738104654" sldId="257"/>
            <ac:picMk id="17" creationId="{631631BC-5C60-35FA-64D5-A9908EABF6A6}"/>
          </ac:picMkLst>
        </pc:picChg>
        <pc:picChg chg="add del mod">
          <ac:chgData name="Maymunah akhtar" userId="6893e8336a2d2506" providerId="LiveId" clId="{595429BC-B967-4026-9574-290894CA2CB2}" dt="2026-07-19T02:30:16.593" v="1639"/>
          <ac:picMkLst>
            <pc:docMk/>
            <pc:sldMk cId="1738104654" sldId="257"/>
            <ac:picMk id="18" creationId="{C4D08029-475E-84BB-F620-B7468C529DE8}"/>
          </ac:picMkLst>
        </pc:picChg>
        <pc:picChg chg="add del mod ord">
          <ac:chgData name="Maymunah akhtar" userId="6893e8336a2d2506" providerId="LiveId" clId="{595429BC-B967-4026-9574-290894CA2CB2}" dt="2026-07-19T10:22:08.668" v="2425"/>
          <ac:picMkLst>
            <pc:docMk/>
            <pc:sldMk cId="1738104654" sldId="257"/>
            <ac:picMk id="19" creationId="{1C574774-BC36-91E6-718F-70D28C68FDBF}"/>
          </ac:picMkLst>
        </pc:picChg>
        <pc:picChg chg="add del mod">
          <ac:chgData name="Maymunah akhtar" userId="6893e8336a2d2506" providerId="LiveId" clId="{595429BC-B967-4026-9574-290894CA2CB2}" dt="2026-07-19T10:22:12.118" v="2427"/>
          <ac:picMkLst>
            <pc:docMk/>
            <pc:sldMk cId="1738104654" sldId="257"/>
            <ac:picMk id="20" creationId="{D91091CA-E0B4-F60E-6A69-DFB385DC15E4}"/>
          </ac:picMkLst>
        </pc:picChg>
        <pc:picChg chg="add del mod ord">
          <ac:chgData name="Maymunah akhtar" userId="6893e8336a2d2506" providerId="LiveId" clId="{595429BC-B967-4026-9574-290894CA2CB2}" dt="2026-07-19T03:06:37.995" v="1683"/>
          <ac:picMkLst>
            <pc:docMk/>
            <pc:sldMk cId="1738104654" sldId="257"/>
            <ac:picMk id="21" creationId="{0171881F-0918-A2CE-9AF9-1E38DDB2646E}"/>
          </ac:picMkLst>
        </pc:picChg>
        <pc:picChg chg="add del mod">
          <ac:chgData name="Maymunah akhtar" userId="6893e8336a2d2506" providerId="LiveId" clId="{595429BC-B967-4026-9574-290894CA2CB2}" dt="2026-07-19T05:14:29.502" v="1899" actId="478"/>
          <ac:picMkLst>
            <pc:docMk/>
            <pc:sldMk cId="1738104654" sldId="257"/>
            <ac:picMk id="22" creationId="{09E758FD-6C20-E86D-21BD-A799756E8A08}"/>
          </ac:picMkLst>
        </pc:picChg>
        <pc:picChg chg="add del mod ord">
          <ac:chgData name="Maymunah akhtar" userId="6893e8336a2d2506" providerId="LiveId" clId="{595429BC-B967-4026-9574-290894CA2CB2}" dt="2026-07-19T10:22:53.708" v="2428"/>
          <ac:picMkLst>
            <pc:docMk/>
            <pc:sldMk cId="1738104654" sldId="257"/>
            <ac:picMk id="23" creationId="{F9C752E4-9BC1-9D2B-EFFD-41B7F827637D}"/>
          </ac:picMkLst>
        </pc:picChg>
        <pc:picChg chg="add del mod">
          <ac:chgData name="Maymunah akhtar" userId="6893e8336a2d2506" providerId="LiveId" clId="{595429BC-B967-4026-9574-290894CA2CB2}" dt="2026-07-19T10:40:38.880" v="2449"/>
          <ac:picMkLst>
            <pc:docMk/>
            <pc:sldMk cId="1738104654" sldId="257"/>
            <ac:picMk id="24" creationId="{A4A6994D-AFE0-23A1-033C-EAC9B14D6BBE}"/>
          </ac:picMkLst>
        </pc:picChg>
      </pc:sldChg>
      <pc:sldChg chg="addSp delSp modSp mod modTransition setBg delAnim modAnim modNotesTx">
        <pc:chgData name="Maymunah akhtar" userId="6893e8336a2d2506" providerId="LiveId" clId="{595429BC-B967-4026-9574-290894CA2CB2}" dt="2026-07-19T11:53:15.780" v="2585" actId="1076"/>
        <pc:sldMkLst>
          <pc:docMk/>
          <pc:sldMk cId="1341645044" sldId="258"/>
        </pc:sldMkLst>
        <pc:spChg chg="mod">
          <ac:chgData name="Maymunah akhtar" userId="6893e8336a2d2506" providerId="LiveId" clId="{595429BC-B967-4026-9574-290894CA2CB2}" dt="2026-07-18T16:24:55.485" v="29" actId="26606"/>
          <ac:spMkLst>
            <pc:docMk/>
            <pc:sldMk cId="1341645044" sldId="258"/>
            <ac:spMk id="2" creationId="{A975CF01-7171-72AC-B8FF-600DCB06849B}"/>
          </ac:spMkLst>
        </pc:spChg>
        <pc:spChg chg="del mod">
          <ac:chgData name="Maymunah akhtar" userId="6893e8336a2d2506" providerId="LiveId" clId="{595429BC-B967-4026-9574-290894CA2CB2}" dt="2026-07-18T16:24:55.540" v="30" actId="26606"/>
          <ac:spMkLst>
            <pc:docMk/>
            <pc:sldMk cId="1341645044" sldId="258"/>
            <ac:spMk id="3" creationId="{D18F721D-B545-DD71-7639-8D15F29DD017}"/>
          </ac:spMkLst>
        </pc:spChg>
        <pc:spChg chg="add mod">
          <ac:chgData name="Maymunah akhtar" userId="6893e8336a2d2506" providerId="LiveId" clId="{595429BC-B967-4026-9574-290894CA2CB2}" dt="2026-07-18T16:24:48.282" v="27" actId="26606"/>
          <ac:spMkLst>
            <pc:docMk/>
            <pc:sldMk cId="1341645044" sldId="258"/>
            <ac:spMk id="6" creationId="{F46105DD-A776-0545-8662-0684614E4480}"/>
          </ac:spMkLst>
        </pc:spChg>
        <pc:spChg chg="add del">
          <ac:chgData name="Maymunah akhtar" userId="6893e8336a2d2506" providerId="LiveId" clId="{595429BC-B967-4026-9574-290894CA2CB2}" dt="2026-07-18T16:24:55.540" v="30" actId="26606"/>
          <ac:spMkLst>
            <pc:docMk/>
            <pc:sldMk cId="1341645044" sldId="258"/>
            <ac:spMk id="11" creationId="{2F21E579-4785-4A4E-8D09-42E5246D8E58}"/>
          </ac:spMkLst>
        </pc:spChg>
        <pc:spChg chg="add del">
          <ac:chgData name="Maymunah akhtar" userId="6893e8336a2d2506" providerId="LiveId" clId="{595429BC-B967-4026-9574-290894CA2CB2}" dt="2026-07-18T16:24:55.540" v="30" actId="26606"/>
          <ac:spMkLst>
            <pc:docMk/>
            <pc:sldMk cId="1341645044" sldId="258"/>
            <ac:spMk id="13" creationId="{3BE96D34-9D7C-4984-961D-7165FA21612E}"/>
          </ac:spMkLst>
        </pc:spChg>
        <pc:spChg chg="add del">
          <ac:chgData name="Maymunah akhtar" userId="6893e8336a2d2506" providerId="LiveId" clId="{595429BC-B967-4026-9574-290894CA2CB2}" dt="2026-07-18T16:24:55.540" v="30" actId="26606"/>
          <ac:spMkLst>
            <pc:docMk/>
            <pc:sldMk cId="1341645044" sldId="258"/>
            <ac:spMk id="15" creationId="{C8DE1BEC-DAE3-43F4-8D9F-384C3D694130}"/>
          </ac:spMkLst>
        </pc:spChg>
        <pc:spChg chg="add">
          <ac:chgData name="Maymunah akhtar" userId="6893e8336a2d2506" providerId="LiveId" clId="{595429BC-B967-4026-9574-290894CA2CB2}" dt="2026-07-18T16:24:55.540" v="30" actId="26606"/>
          <ac:spMkLst>
            <pc:docMk/>
            <pc:sldMk cId="1341645044" sldId="258"/>
            <ac:spMk id="18" creationId="{2F21E579-4785-4A4E-8D09-42E5246D8E58}"/>
          </ac:spMkLst>
        </pc:spChg>
        <pc:spChg chg="add">
          <ac:chgData name="Maymunah akhtar" userId="6893e8336a2d2506" providerId="LiveId" clId="{595429BC-B967-4026-9574-290894CA2CB2}" dt="2026-07-18T16:24:55.540" v="30" actId="26606"/>
          <ac:spMkLst>
            <pc:docMk/>
            <pc:sldMk cId="1341645044" sldId="258"/>
            <ac:spMk id="19" creationId="{3BE96D34-9D7C-4984-961D-7165FA21612E}"/>
          </ac:spMkLst>
        </pc:spChg>
        <pc:spChg chg="add del">
          <ac:chgData name="Maymunah akhtar" userId="6893e8336a2d2506" providerId="LiveId" clId="{595429BC-B967-4026-9574-290894CA2CB2}" dt="2026-07-18T16:24:43.152" v="25" actId="26606"/>
          <ac:spMkLst>
            <pc:docMk/>
            <pc:sldMk cId="1341645044" sldId="258"/>
            <ac:spMk id="20" creationId="{23C7736A-5A08-4021-9AB6-390DFF506AA8}"/>
          </ac:spMkLst>
        </pc:spChg>
        <pc:spChg chg="add">
          <ac:chgData name="Maymunah akhtar" userId="6893e8336a2d2506" providerId="LiveId" clId="{595429BC-B967-4026-9574-290894CA2CB2}" dt="2026-07-18T16:24:55.540" v="30" actId="26606"/>
          <ac:spMkLst>
            <pc:docMk/>
            <pc:sldMk cId="1341645044" sldId="258"/>
            <ac:spMk id="21" creationId="{C8DE1BEC-DAE3-43F4-8D9F-384C3D694130}"/>
          </ac:spMkLst>
        </pc:spChg>
        <pc:spChg chg="add del">
          <ac:chgData name="Maymunah akhtar" userId="6893e8336a2d2506" providerId="LiveId" clId="{595429BC-B967-4026-9574-290894CA2CB2}" dt="2026-07-18T16:24:43.152" v="25" actId="26606"/>
          <ac:spMkLst>
            <pc:docMk/>
            <pc:sldMk cId="1341645044" sldId="258"/>
            <ac:spMk id="22" creationId="{433DF4D3-8A35-461A-ABE0-F56B78A1371F}"/>
          </ac:spMkLst>
        </pc:spChg>
        <pc:graphicFrameChg chg="add">
          <ac:chgData name="Maymunah akhtar" userId="6893e8336a2d2506" providerId="LiveId" clId="{595429BC-B967-4026-9574-290894CA2CB2}" dt="2026-07-18T16:24:55.540" v="30" actId="26606"/>
          <ac:graphicFrameMkLst>
            <pc:docMk/>
            <pc:sldMk cId="1341645044" sldId="258"/>
            <ac:graphicFrameMk id="17" creationId="{84AC2B4E-641F-BB4A-F93D-87775EFE5DB7}"/>
          </ac:graphicFrameMkLst>
        </pc:graphicFrameChg>
        <pc:picChg chg="add del mod">
          <ac:chgData name="Maymunah akhtar" userId="6893e8336a2d2506" providerId="LiveId" clId="{595429BC-B967-4026-9574-290894CA2CB2}" dt="2026-07-19T06:51:50.521" v="2297"/>
          <ac:picMkLst>
            <pc:docMk/>
            <pc:sldMk cId="1341645044" sldId="258"/>
            <ac:picMk id="3" creationId="{024DE057-6D08-DEC4-667C-D406C1D8F3FF}"/>
          </ac:picMkLst>
        </pc:picChg>
        <pc:picChg chg="add del mod ord">
          <ac:chgData name="Maymunah akhtar" userId="6893e8336a2d2506" providerId="LiveId" clId="{595429BC-B967-4026-9574-290894CA2CB2}" dt="2026-07-19T05:19:05.264" v="1922"/>
          <ac:picMkLst>
            <pc:docMk/>
            <pc:sldMk cId="1341645044" sldId="258"/>
            <ac:picMk id="3" creationId="{92F2EB9E-2561-691B-555D-B61203EDAB51}"/>
          </ac:picMkLst>
        </pc:picChg>
        <pc:picChg chg="add del mod ord">
          <ac:chgData name="Maymunah akhtar" userId="6893e8336a2d2506" providerId="LiveId" clId="{595429BC-B967-4026-9574-290894CA2CB2}" dt="2026-07-19T06:06:17.092" v="2206"/>
          <ac:picMkLst>
            <pc:docMk/>
            <pc:sldMk cId="1341645044" sldId="258"/>
            <ac:picMk id="3" creationId="{B9F393ED-EDB7-5C4C-65C3-7CB41055AF69}"/>
          </ac:picMkLst>
        </pc:picChg>
        <pc:picChg chg="add del mod">
          <ac:chgData name="Maymunah akhtar" userId="6893e8336a2d2506" providerId="LiveId" clId="{595429BC-B967-4026-9574-290894CA2CB2}" dt="2026-07-18T19:55:51.972" v="1275" actId="478"/>
          <ac:picMkLst>
            <pc:docMk/>
            <pc:sldMk cId="1341645044" sldId="258"/>
            <ac:picMk id="4" creationId="{0DFBD291-6430-3BFB-68C1-2367EC6552FB}"/>
          </ac:picMkLst>
        </pc:picChg>
        <pc:picChg chg="add del mod">
          <ac:chgData name="Maymunah akhtar" userId="6893e8336a2d2506" providerId="LiveId" clId="{595429BC-B967-4026-9574-290894CA2CB2}" dt="2026-07-19T06:41:31.864" v="2286"/>
          <ac:picMkLst>
            <pc:docMk/>
            <pc:sldMk cId="1341645044" sldId="258"/>
            <ac:picMk id="4" creationId="{D4535F05-0437-5CA2-979F-954F73CF17B5}"/>
          </ac:picMkLst>
        </pc:picChg>
        <pc:picChg chg="add del mod">
          <ac:chgData name="Maymunah akhtar" userId="6893e8336a2d2506" providerId="LiveId" clId="{595429BC-B967-4026-9574-290894CA2CB2}" dt="2026-07-19T06:00:25.832" v="2199"/>
          <ac:picMkLst>
            <pc:docMk/>
            <pc:sldMk cId="1341645044" sldId="258"/>
            <ac:picMk id="4" creationId="{E68684F0-01B6-9B29-385E-C13D3B865B3A}"/>
          </ac:picMkLst>
        </pc:picChg>
        <pc:picChg chg="add mod ord">
          <ac:chgData name="Maymunah akhtar" userId="6893e8336a2d2506" providerId="LiveId" clId="{595429BC-B967-4026-9574-290894CA2CB2}" dt="2026-07-18T16:24:55.485" v="29" actId="26606"/>
          <ac:picMkLst>
            <pc:docMk/>
            <pc:sldMk cId="1341645044" sldId="258"/>
            <ac:picMk id="5" creationId="{D2D8C748-76F6-976B-FAD1-A128DCFAD0CD}"/>
          </ac:picMkLst>
        </pc:picChg>
        <pc:picChg chg="add del mod">
          <ac:chgData name="Maymunah akhtar" userId="6893e8336a2d2506" providerId="LiveId" clId="{595429BC-B967-4026-9574-290894CA2CB2}" dt="2026-07-19T02:05:00.812" v="1556" actId="478"/>
          <ac:picMkLst>
            <pc:docMk/>
            <pc:sldMk cId="1341645044" sldId="258"/>
            <ac:picMk id="7" creationId="{30C3FBA9-AD38-1F7D-6B40-4F161FB8B2EF}"/>
          </ac:picMkLst>
        </pc:picChg>
        <pc:picChg chg="add del mod ord">
          <ac:chgData name="Maymunah akhtar" userId="6893e8336a2d2506" providerId="LiveId" clId="{595429BC-B967-4026-9574-290894CA2CB2}" dt="2026-07-19T10:43:51.646" v="2463"/>
          <ac:picMkLst>
            <pc:docMk/>
            <pc:sldMk cId="1341645044" sldId="258"/>
            <ac:picMk id="7" creationId="{CDF058BA-A2E5-A98B-96AA-BAB0C25B6163}"/>
          </ac:picMkLst>
        </pc:picChg>
        <pc:picChg chg="add del mod">
          <ac:chgData name="Maymunah akhtar" userId="6893e8336a2d2506" providerId="LiveId" clId="{595429BC-B967-4026-9574-290894CA2CB2}" dt="2026-07-19T10:43:54.284" v="2465"/>
          <ac:picMkLst>
            <pc:docMk/>
            <pc:sldMk cId="1341645044" sldId="258"/>
            <ac:picMk id="8" creationId="{7673FC8D-6B69-B53D-E45C-3EE248F6B2B1}"/>
          </ac:picMkLst>
        </pc:picChg>
        <pc:picChg chg="add del mod ord">
          <ac:chgData name="Maymunah akhtar" userId="6893e8336a2d2506" providerId="LiveId" clId="{595429BC-B967-4026-9574-290894CA2CB2}" dt="2026-07-19T06:53:00.589" v="2298"/>
          <ac:picMkLst>
            <pc:docMk/>
            <pc:sldMk cId="1341645044" sldId="258"/>
            <ac:picMk id="9" creationId="{FAC56A51-0D78-D357-7E95-970752AE8A2A}"/>
          </ac:picMkLst>
        </pc:picChg>
        <pc:picChg chg="add del mod ord">
          <ac:chgData name="Maymunah akhtar" userId="6893e8336a2d2506" providerId="LiveId" clId="{595429BC-B967-4026-9574-290894CA2CB2}" dt="2026-07-19T06:50:52.826" v="2295"/>
          <ac:picMkLst>
            <pc:docMk/>
            <pc:sldMk cId="1341645044" sldId="258"/>
            <ac:picMk id="10" creationId="{078415E8-A9F7-5791-ADFE-756CBAC50143}"/>
          </ac:picMkLst>
        </pc:picChg>
        <pc:picChg chg="add del mod">
          <ac:chgData name="Maymunah akhtar" userId="6893e8336a2d2506" providerId="LiveId" clId="{595429BC-B967-4026-9574-290894CA2CB2}" dt="2026-07-19T07:25:01.995" v="2372"/>
          <ac:picMkLst>
            <pc:docMk/>
            <pc:sldMk cId="1341645044" sldId="258"/>
            <ac:picMk id="11" creationId="{992C207D-A475-2BB5-2CAC-071E09BB1982}"/>
          </ac:picMkLst>
        </pc:picChg>
        <pc:picChg chg="add del mod ord">
          <ac:chgData name="Maymunah akhtar" userId="6893e8336a2d2506" providerId="LiveId" clId="{595429BC-B967-4026-9574-290894CA2CB2}" dt="2026-07-19T10:45:03.820" v="2466"/>
          <ac:picMkLst>
            <pc:docMk/>
            <pc:sldMk cId="1341645044" sldId="258"/>
            <ac:picMk id="11" creationId="{FBA8008D-7663-1256-AA74-B624E8E37A8D}"/>
          </ac:picMkLst>
        </pc:picChg>
        <pc:picChg chg="add del mod">
          <ac:chgData name="Maymunah akhtar" userId="6893e8336a2d2506" providerId="LiveId" clId="{595429BC-B967-4026-9574-290894CA2CB2}" dt="2026-07-19T10:45:06.928" v="2468"/>
          <ac:picMkLst>
            <pc:docMk/>
            <pc:sldMk cId="1341645044" sldId="258"/>
            <ac:picMk id="12" creationId="{2803EFC5-F305-4084-5FD5-3519BA9F0AD0}"/>
          </ac:picMkLst>
        </pc:picChg>
        <pc:picChg chg="add del mod ord">
          <ac:chgData name="Maymunah akhtar" userId="6893e8336a2d2506" providerId="LiveId" clId="{595429BC-B967-4026-9574-290894CA2CB2}" dt="2026-07-19T10:46:50.923" v="2469"/>
          <ac:picMkLst>
            <pc:docMk/>
            <pc:sldMk cId="1341645044" sldId="258"/>
            <ac:picMk id="15" creationId="{CF6D200C-5358-7405-4555-77938B31E1FD}"/>
          </ac:picMkLst>
        </pc:picChg>
        <pc:picChg chg="add del mod">
          <ac:chgData name="Maymunah akhtar" userId="6893e8336a2d2506" providerId="LiveId" clId="{595429BC-B967-4026-9574-290894CA2CB2}" dt="2026-07-19T03:07:56.902" v="1686"/>
          <ac:picMkLst>
            <pc:docMk/>
            <pc:sldMk cId="1341645044" sldId="258"/>
            <ac:picMk id="15" creationId="{FE96108B-A96F-9847-1D18-FA4CCDC51B08}"/>
          </ac:picMkLst>
        </pc:picChg>
        <pc:picChg chg="add del mod ord">
          <ac:chgData name="Maymunah akhtar" userId="6893e8336a2d2506" providerId="LiveId" clId="{595429BC-B967-4026-9574-290894CA2CB2}" dt="2026-07-19T07:25:41.484" v="2373"/>
          <ac:picMkLst>
            <pc:docMk/>
            <pc:sldMk cId="1341645044" sldId="258"/>
            <ac:picMk id="16" creationId="{08CD161D-2C3E-F453-54AA-21291A1B4CA5}"/>
          </ac:picMkLst>
        </pc:picChg>
        <pc:picChg chg="add mod">
          <ac:chgData name="Maymunah akhtar" userId="6893e8336a2d2506" providerId="LiveId" clId="{595429BC-B967-4026-9574-290894CA2CB2}" dt="2026-07-19T11:53:15.780" v="2585" actId="1076"/>
          <ac:picMkLst>
            <pc:docMk/>
            <pc:sldMk cId="1341645044" sldId="258"/>
            <ac:picMk id="16" creationId="{26CCAED8-3111-FF16-AB72-F3A7573811B0}"/>
          </ac:picMkLst>
        </pc:picChg>
        <pc:picChg chg="add del mod">
          <ac:chgData name="Maymunah akhtar" userId="6893e8336a2d2506" providerId="LiveId" clId="{595429BC-B967-4026-9574-290894CA2CB2}" dt="2026-07-19T07:28:07.712" v="2375"/>
          <ac:picMkLst>
            <pc:docMk/>
            <pc:sldMk cId="1341645044" sldId="258"/>
            <ac:picMk id="20" creationId="{4CE2C0CC-94AA-C9B7-D42E-33C30471870A}"/>
          </ac:picMkLst>
        </pc:picChg>
        <pc:picChg chg="add del mod ord">
          <ac:chgData name="Maymunah akhtar" userId="6893e8336a2d2506" providerId="LiveId" clId="{595429BC-B967-4026-9574-290894CA2CB2}" dt="2026-07-19T03:08:08.517" v="1687"/>
          <ac:picMkLst>
            <pc:docMk/>
            <pc:sldMk cId="1341645044" sldId="258"/>
            <ac:picMk id="22" creationId="{C9B3ACDE-5A8A-E430-5E9C-B6C2261ACB3D}"/>
          </ac:picMkLst>
        </pc:picChg>
        <pc:picChg chg="add del mod">
          <ac:chgData name="Maymunah akhtar" userId="6893e8336a2d2506" providerId="LiveId" clId="{595429BC-B967-4026-9574-290894CA2CB2}" dt="2026-07-19T03:08:12.394" v="1689"/>
          <ac:picMkLst>
            <pc:docMk/>
            <pc:sldMk cId="1341645044" sldId="258"/>
            <ac:picMk id="23" creationId="{57ADC015-1E47-0684-41C5-1EEAF56BA2BA}"/>
          </ac:picMkLst>
        </pc:picChg>
        <pc:picChg chg="add del mod ord">
          <ac:chgData name="Maymunah akhtar" userId="6893e8336a2d2506" providerId="LiveId" clId="{595429BC-B967-4026-9574-290894CA2CB2}" dt="2026-07-19T07:29:38.229" v="2376"/>
          <ac:picMkLst>
            <pc:docMk/>
            <pc:sldMk cId="1341645044" sldId="258"/>
            <ac:picMk id="25" creationId="{CBB01405-E055-8EBA-BDBA-C1A7625C8443}"/>
          </ac:picMkLst>
        </pc:picChg>
        <pc:picChg chg="add del mod ord">
          <ac:chgData name="Maymunah akhtar" userId="6893e8336a2d2506" providerId="LiveId" clId="{595429BC-B967-4026-9574-290894CA2CB2}" dt="2026-07-19T03:09:25.408" v="1690"/>
          <ac:picMkLst>
            <pc:docMk/>
            <pc:sldMk cId="1341645044" sldId="258"/>
            <ac:picMk id="26" creationId="{25178ACA-3F26-F837-9946-DC03C50670C4}"/>
          </ac:picMkLst>
        </pc:picChg>
        <pc:picChg chg="add del mod">
          <ac:chgData name="Maymunah akhtar" userId="6893e8336a2d2506" providerId="LiveId" clId="{595429BC-B967-4026-9574-290894CA2CB2}" dt="2026-07-19T10:40:38.880" v="2449"/>
          <ac:picMkLst>
            <pc:docMk/>
            <pc:sldMk cId="1341645044" sldId="258"/>
            <ac:picMk id="26" creationId="{E2C963BC-665E-38C5-0251-3DC4D989B70B}"/>
          </ac:picMkLst>
        </pc:picChg>
        <pc:picChg chg="add del mod">
          <ac:chgData name="Maymunah akhtar" userId="6893e8336a2d2506" providerId="LiveId" clId="{595429BC-B967-4026-9574-290894CA2CB2}" dt="2026-07-19T03:09:29.137" v="1692"/>
          <ac:picMkLst>
            <pc:docMk/>
            <pc:sldMk cId="1341645044" sldId="258"/>
            <ac:picMk id="27" creationId="{1E2ADEB9-20C9-839B-5C90-B673C51C69D8}"/>
          </ac:picMkLst>
        </pc:picChg>
        <pc:picChg chg="add del mod ord">
          <ac:chgData name="Maymunah akhtar" userId="6893e8336a2d2506" providerId="LiveId" clId="{595429BC-B967-4026-9574-290894CA2CB2}" dt="2026-07-19T03:10:49.663" v="1693"/>
          <ac:picMkLst>
            <pc:docMk/>
            <pc:sldMk cId="1341645044" sldId="258"/>
            <ac:picMk id="30" creationId="{7F2DD979-2C4C-C6D6-1B4B-548ED34F0CF8}"/>
          </ac:picMkLst>
        </pc:picChg>
        <pc:picChg chg="add del mod">
          <ac:chgData name="Maymunah akhtar" userId="6893e8336a2d2506" providerId="LiveId" clId="{595429BC-B967-4026-9574-290894CA2CB2}" dt="2026-07-19T03:11:31.809" v="1695"/>
          <ac:picMkLst>
            <pc:docMk/>
            <pc:sldMk cId="1341645044" sldId="258"/>
            <ac:picMk id="31" creationId="{86F8F8F1-4CFD-A5C8-2EDF-5C1B025F0D59}"/>
          </ac:picMkLst>
        </pc:picChg>
        <pc:picChg chg="add del mod ord">
          <ac:chgData name="Maymunah akhtar" userId="6893e8336a2d2506" providerId="LiveId" clId="{595429BC-B967-4026-9574-290894CA2CB2}" dt="2026-07-19T03:12:17.575" v="1696"/>
          <ac:picMkLst>
            <pc:docMk/>
            <pc:sldMk cId="1341645044" sldId="258"/>
            <ac:picMk id="35" creationId="{63FDC4A0-D3E4-BBA8-D8C9-6F30AD6F3F99}"/>
          </ac:picMkLst>
        </pc:picChg>
        <pc:picChg chg="add del mod">
          <ac:chgData name="Maymunah akhtar" userId="6893e8336a2d2506" providerId="LiveId" clId="{595429BC-B967-4026-9574-290894CA2CB2}" dt="2026-07-19T03:12:41.102" v="1698"/>
          <ac:picMkLst>
            <pc:docMk/>
            <pc:sldMk cId="1341645044" sldId="258"/>
            <ac:picMk id="36" creationId="{DAFE7D8D-20EA-50D3-055E-84FF38B0364B}"/>
          </ac:picMkLst>
        </pc:picChg>
        <pc:picChg chg="add del mod ord">
          <ac:chgData name="Maymunah akhtar" userId="6893e8336a2d2506" providerId="LiveId" clId="{595429BC-B967-4026-9574-290894CA2CB2}" dt="2026-07-19T03:13:57.679" v="1699"/>
          <ac:picMkLst>
            <pc:docMk/>
            <pc:sldMk cId="1341645044" sldId="258"/>
            <ac:picMk id="39" creationId="{82377B10-8528-CB8E-3FF6-A0154E20D690}"/>
          </ac:picMkLst>
        </pc:picChg>
        <pc:picChg chg="add del mod">
          <ac:chgData name="Maymunah akhtar" userId="6893e8336a2d2506" providerId="LiveId" clId="{595429BC-B967-4026-9574-290894CA2CB2}" dt="2026-07-19T03:14:00.371" v="1701"/>
          <ac:picMkLst>
            <pc:docMk/>
            <pc:sldMk cId="1341645044" sldId="258"/>
            <ac:picMk id="40" creationId="{137E8648-16D5-4980-1DCD-72BD5F5CE076}"/>
          </ac:picMkLst>
        </pc:picChg>
        <pc:picChg chg="add del mod ord">
          <ac:chgData name="Maymunah akhtar" userId="6893e8336a2d2506" providerId="LiveId" clId="{595429BC-B967-4026-9574-290894CA2CB2}" dt="2026-07-19T03:15:15.365" v="1702"/>
          <ac:picMkLst>
            <pc:docMk/>
            <pc:sldMk cId="1341645044" sldId="258"/>
            <ac:picMk id="43" creationId="{76D58C76-845C-F639-3DCB-F681F86B368A}"/>
          </ac:picMkLst>
        </pc:picChg>
        <pc:picChg chg="add del mod">
          <ac:chgData name="Maymunah akhtar" userId="6893e8336a2d2506" providerId="LiveId" clId="{595429BC-B967-4026-9574-290894CA2CB2}" dt="2026-07-19T05:15:14.203" v="1913"/>
          <ac:picMkLst>
            <pc:docMk/>
            <pc:sldMk cId="1341645044" sldId="258"/>
            <ac:picMk id="44" creationId="{583CA7D6-111A-3DF4-09B8-C8BA85880496}"/>
          </ac:picMkLst>
        </pc:picChg>
      </pc:sldChg>
      <pc:sldChg chg="addSp delSp modSp mod modTransition setBg delAnim modAnim modNotesTx">
        <pc:chgData name="Maymunah akhtar" userId="6893e8336a2d2506" providerId="LiveId" clId="{595429BC-B967-4026-9574-290894CA2CB2}" dt="2026-07-19T11:54:29.088" v="2593" actId="2711"/>
        <pc:sldMkLst>
          <pc:docMk/>
          <pc:sldMk cId="2763512426" sldId="259"/>
        </pc:sldMkLst>
        <pc:spChg chg="mod">
          <ac:chgData name="Maymunah akhtar" userId="6893e8336a2d2506" providerId="LiveId" clId="{595429BC-B967-4026-9574-290894CA2CB2}" dt="2026-07-19T01:24:29.401" v="1378" actId="26606"/>
          <ac:spMkLst>
            <pc:docMk/>
            <pc:sldMk cId="2763512426" sldId="259"/>
            <ac:spMk id="2" creationId="{D199759A-28CD-5AE5-965F-750071264BA4}"/>
          </ac:spMkLst>
        </pc:spChg>
        <pc:spChg chg="mod">
          <ac:chgData name="Maymunah akhtar" userId="6893e8336a2d2506" providerId="LiveId" clId="{595429BC-B967-4026-9574-290894CA2CB2}" dt="2026-07-19T11:54:29.088" v="2593" actId="2711"/>
          <ac:spMkLst>
            <pc:docMk/>
            <pc:sldMk cId="2763512426" sldId="259"/>
            <ac:spMk id="3" creationId="{25C40D16-094A-97D4-538F-EC198A33F456}"/>
          </ac:spMkLst>
        </pc:spChg>
        <pc:spChg chg="add del">
          <ac:chgData name="Maymunah akhtar" userId="6893e8336a2d2506" providerId="LiveId" clId="{595429BC-B967-4026-9574-290894CA2CB2}" dt="2026-07-19T01:24:29.401" v="1378" actId="26606"/>
          <ac:spMkLst>
            <pc:docMk/>
            <pc:sldMk cId="2763512426" sldId="259"/>
            <ac:spMk id="8" creationId="{0A46F010-D160-4609-8979-FFD8C1EA6C43}"/>
          </ac:spMkLst>
        </pc:spChg>
        <pc:spChg chg="add del">
          <ac:chgData name="Maymunah akhtar" userId="6893e8336a2d2506" providerId="LiveId" clId="{595429BC-B967-4026-9574-290894CA2CB2}" dt="2026-07-19T01:24:29.401" v="1378" actId="26606"/>
          <ac:spMkLst>
            <pc:docMk/>
            <pc:sldMk cId="2763512426" sldId="259"/>
            <ac:spMk id="10" creationId="{81B8C4F6-C3AC-4C94-8EC7-E4F7B7E9CDB6}"/>
          </ac:spMkLst>
        </pc:spChg>
        <pc:spChg chg="add del">
          <ac:chgData name="Maymunah akhtar" userId="6893e8336a2d2506" providerId="LiveId" clId="{595429BC-B967-4026-9574-290894CA2CB2}" dt="2026-07-19T01:24:29.401" v="1378" actId="26606"/>
          <ac:spMkLst>
            <pc:docMk/>
            <pc:sldMk cId="2763512426" sldId="259"/>
            <ac:spMk id="40" creationId="{91328346-8BAD-4616-B50B-5CFDA5648D6A}"/>
          </ac:spMkLst>
        </pc:spChg>
        <pc:spChg chg="add">
          <ac:chgData name="Maymunah akhtar" userId="6893e8336a2d2506" providerId="LiveId" clId="{595429BC-B967-4026-9574-290894CA2CB2}" dt="2026-07-19T01:24:29.401" v="1378" actId="26606"/>
          <ac:spMkLst>
            <pc:docMk/>
            <pc:sldMk cId="2763512426" sldId="259"/>
            <ac:spMk id="45" creationId="{83030214-227F-42DB-9282-BBA6AF8D94A8}"/>
          </ac:spMkLst>
        </pc:spChg>
        <pc:spChg chg="add">
          <ac:chgData name="Maymunah akhtar" userId="6893e8336a2d2506" providerId="LiveId" clId="{595429BC-B967-4026-9574-290894CA2CB2}" dt="2026-07-19T01:24:29.401" v="1378" actId="26606"/>
          <ac:spMkLst>
            <pc:docMk/>
            <pc:sldMk cId="2763512426" sldId="259"/>
            <ac:spMk id="47" creationId="{0D7A9289-BAD1-4A78-979F-A655C886DBF5}"/>
          </ac:spMkLst>
        </pc:spChg>
        <pc:grpChg chg="add del">
          <ac:chgData name="Maymunah akhtar" userId="6893e8336a2d2506" providerId="LiveId" clId="{595429BC-B967-4026-9574-290894CA2CB2}" dt="2026-07-19T01:24:29.401" v="1378" actId="26606"/>
          <ac:grpSpMkLst>
            <pc:docMk/>
            <pc:sldMk cId="2763512426" sldId="259"/>
            <ac:grpSpMk id="12" creationId="{0B789310-9859-4942-98C8-3D2F12AAAE73}"/>
          </ac:grpSpMkLst>
        </pc:grpChg>
        <pc:grpChg chg="add del">
          <ac:chgData name="Maymunah akhtar" userId="6893e8336a2d2506" providerId="LiveId" clId="{595429BC-B967-4026-9574-290894CA2CB2}" dt="2026-07-19T01:24:29.401" v="1378" actId="26606"/>
          <ac:grpSpMkLst>
            <pc:docMk/>
            <pc:sldMk cId="2763512426" sldId="259"/>
            <ac:grpSpMk id="26" creationId="{6F1CEC7A-E419-4950-AA57-B00546C29CAF}"/>
          </ac:grpSpMkLst>
        </pc:grpChg>
        <pc:picChg chg="add del mod">
          <ac:chgData name="Maymunah akhtar" userId="6893e8336a2d2506" providerId="LiveId" clId="{595429BC-B967-4026-9574-290894CA2CB2}" dt="2026-07-19T06:53:57.437" v="2301"/>
          <ac:picMkLst>
            <pc:docMk/>
            <pc:sldMk cId="2763512426" sldId="259"/>
            <ac:picMk id="4" creationId="{39A2D12D-ED90-C19F-0EC0-104F89C3EDEC}"/>
          </ac:picMkLst>
        </pc:picChg>
        <pc:picChg chg="add del mod ord">
          <ac:chgData name="Maymunah akhtar" userId="6893e8336a2d2506" providerId="LiveId" clId="{595429BC-B967-4026-9574-290894CA2CB2}" dt="2026-07-19T05:20:50.349" v="1923"/>
          <ac:picMkLst>
            <pc:docMk/>
            <pc:sldMk cId="2763512426" sldId="259"/>
            <ac:picMk id="4" creationId="{982322DF-0355-318C-A77E-FDAD50FC85B5}"/>
          </ac:picMkLst>
        </pc:picChg>
        <pc:picChg chg="add del mod ord">
          <ac:chgData name="Maymunah akhtar" userId="6893e8336a2d2506" providerId="LiveId" clId="{595429BC-B967-4026-9574-290894CA2CB2}" dt="2026-07-19T06:07:07.909" v="2207"/>
          <ac:picMkLst>
            <pc:docMk/>
            <pc:sldMk cId="2763512426" sldId="259"/>
            <ac:picMk id="4" creationId="{CF12B8C6-358D-92C3-882A-6F6E5C5FB19D}"/>
          </ac:picMkLst>
        </pc:picChg>
        <pc:picChg chg="add del mod">
          <ac:chgData name="Maymunah akhtar" userId="6893e8336a2d2506" providerId="LiveId" clId="{595429BC-B967-4026-9574-290894CA2CB2}" dt="2026-07-19T06:07:20.507" v="2209"/>
          <ac:picMkLst>
            <pc:docMk/>
            <pc:sldMk cId="2763512426" sldId="259"/>
            <ac:picMk id="5" creationId="{059CB40B-E56E-2A22-2665-1CA6B1E44227}"/>
          </ac:picMkLst>
        </pc:picChg>
        <pc:picChg chg="add del mod">
          <ac:chgData name="Maymunah akhtar" userId="6893e8336a2d2506" providerId="LiveId" clId="{595429BC-B967-4026-9574-290894CA2CB2}" dt="2026-07-19T06:00:25.832" v="2199"/>
          <ac:picMkLst>
            <pc:docMk/>
            <pc:sldMk cId="2763512426" sldId="259"/>
            <ac:picMk id="5" creationId="{C6F84140-3097-5891-F94B-85066021463B}"/>
          </ac:picMkLst>
        </pc:picChg>
        <pc:picChg chg="add del mod">
          <ac:chgData name="Maymunah akhtar" userId="6893e8336a2d2506" providerId="LiveId" clId="{595429BC-B967-4026-9574-290894CA2CB2}" dt="2026-07-18T20:43:35.439" v="1319"/>
          <ac:picMkLst>
            <pc:docMk/>
            <pc:sldMk cId="2763512426" sldId="259"/>
            <ac:picMk id="6" creationId="{00A1B7BD-F0B2-70D1-DE8F-EEADD72FE166}"/>
          </ac:picMkLst>
        </pc:picChg>
        <pc:picChg chg="add del mod ord">
          <ac:chgData name="Maymunah akhtar" userId="6893e8336a2d2506" providerId="LiveId" clId="{595429BC-B967-4026-9574-290894CA2CB2}" dt="2026-07-19T10:48:03.413" v="2470"/>
          <ac:picMkLst>
            <pc:docMk/>
            <pc:sldMk cId="2763512426" sldId="259"/>
            <ac:picMk id="6" creationId="{1DD5C5B0-E238-D06F-E746-B76579F83308}"/>
          </ac:picMkLst>
        </pc:picChg>
        <pc:picChg chg="add del mod ord">
          <ac:chgData name="Maymunah akhtar" userId="6893e8336a2d2506" providerId="LiveId" clId="{595429BC-B967-4026-9574-290894CA2CB2}" dt="2026-07-19T06:54:09.520" v="2302"/>
          <ac:picMkLst>
            <pc:docMk/>
            <pc:sldMk cId="2763512426" sldId="259"/>
            <ac:picMk id="7" creationId="{4106CB2D-D0C7-CD67-9E1F-66E0C9E79DD7}"/>
          </ac:picMkLst>
        </pc:picChg>
        <pc:picChg chg="add del mod">
          <ac:chgData name="Maymunah akhtar" userId="6893e8336a2d2506" providerId="LiveId" clId="{595429BC-B967-4026-9574-290894CA2CB2}" dt="2026-07-19T10:48:06.093" v="2472"/>
          <ac:picMkLst>
            <pc:docMk/>
            <pc:sldMk cId="2763512426" sldId="259"/>
            <ac:picMk id="7" creationId="{7AF5F8CD-B10B-AA2A-95D5-1B0142146EA5}"/>
          </ac:picMkLst>
        </pc:picChg>
        <pc:picChg chg="add del mod ord">
          <ac:chgData name="Maymunah akhtar" userId="6893e8336a2d2506" providerId="LiveId" clId="{595429BC-B967-4026-9574-290894CA2CB2}" dt="2026-07-19T06:07:42.455" v="2210"/>
          <ac:picMkLst>
            <pc:docMk/>
            <pc:sldMk cId="2763512426" sldId="259"/>
            <ac:picMk id="8" creationId="{5DBFC185-14C2-5B64-7D5A-A8E4B058653D}"/>
          </ac:picMkLst>
        </pc:picChg>
        <pc:picChg chg="add del mod">
          <ac:chgData name="Maymunah akhtar" userId="6893e8336a2d2506" providerId="LiveId" clId="{595429BC-B967-4026-9574-290894CA2CB2}" dt="2026-07-19T06:54:11.786" v="2304"/>
          <ac:picMkLst>
            <pc:docMk/>
            <pc:sldMk cId="2763512426" sldId="259"/>
            <ac:picMk id="8" creationId="{855186CE-F885-31DC-8F78-51F4ECC24F32}"/>
          </ac:picMkLst>
        </pc:picChg>
        <pc:picChg chg="add del mod">
          <ac:chgData name="Maymunah akhtar" userId="6893e8336a2d2506" providerId="LiveId" clId="{595429BC-B967-4026-9574-290894CA2CB2}" dt="2026-07-19T06:07:45.116" v="2212"/>
          <ac:picMkLst>
            <pc:docMk/>
            <pc:sldMk cId="2763512426" sldId="259"/>
            <ac:picMk id="9" creationId="{2C180F35-AE3B-6971-82D3-66F9343CC706}"/>
          </ac:picMkLst>
        </pc:picChg>
        <pc:picChg chg="add del mod ord">
          <ac:chgData name="Maymunah akhtar" userId="6893e8336a2d2506" providerId="LiveId" clId="{595429BC-B967-4026-9574-290894CA2CB2}" dt="2026-07-18T20:45:37.159" v="1320"/>
          <ac:picMkLst>
            <pc:docMk/>
            <pc:sldMk cId="2763512426" sldId="259"/>
            <ac:picMk id="9" creationId="{72C02419-33C8-8649-F61D-0412F4138D40}"/>
          </ac:picMkLst>
        </pc:picChg>
        <pc:picChg chg="add del mod ord">
          <ac:chgData name="Maymunah akhtar" userId="6893e8336a2d2506" providerId="LiveId" clId="{595429BC-B967-4026-9574-290894CA2CB2}" dt="2026-07-19T10:49:47.152" v="2473"/>
          <ac:picMkLst>
            <pc:docMk/>
            <pc:sldMk cId="2763512426" sldId="259"/>
            <ac:picMk id="10" creationId="{04DAC511-26B7-3A96-0492-97942CEBDD6E}"/>
          </ac:picMkLst>
        </pc:picChg>
        <pc:picChg chg="add mod">
          <ac:chgData name="Maymunah akhtar" userId="6893e8336a2d2506" providerId="LiveId" clId="{595429BC-B967-4026-9574-290894CA2CB2}" dt="2026-07-19T10:49:47.152" v="2473"/>
          <ac:picMkLst>
            <pc:docMk/>
            <pc:sldMk cId="2763512426" sldId="259"/>
            <ac:picMk id="11" creationId="{546A830D-F9EC-8C18-D67C-06B1A28202A2}"/>
          </ac:picMkLst>
        </pc:picChg>
        <pc:picChg chg="add del mod">
          <ac:chgData name="Maymunah akhtar" userId="6893e8336a2d2506" providerId="LiveId" clId="{595429BC-B967-4026-9574-290894CA2CB2}" dt="2026-07-19T01:22:17.239" v="1339" actId="478"/>
          <ac:picMkLst>
            <pc:docMk/>
            <pc:sldMk cId="2763512426" sldId="259"/>
            <ac:picMk id="11" creationId="{5930A784-75E8-7341-5B4D-647CA2A02BA6}"/>
          </ac:picMkLst>
        </pc:picChg>
        <pc:picChg chg="add del mod ord">
          <ac:chgData name="Maymunah akhtar" userId="6893e8336a2d2506" providerId="LiveId" clId="{595429BC-B967-4026-9574-290894CA2CB2}" dt="2026-07-19T06:54:22.402" v="2305"/>
          <ac:picMkLst>
            <pc:docMk/>
            <pc:sldMk cId="2763512426" sldId="259"/>
            <ac:picMk id="11" creationId="{B4725081-E434-8894-5EBC-CA3F58BFB64F}"/>
          </ac:picMkLst>
        </pc:picChg>
        <pc:picChg chg="add del mod">
          <ac:chgData name="Maymunah akhtar" userId="6893e8336a2d2506" providerId="LiveId" clId="{595429BC-B967-4026-9574-290894CA2CB2}" dt="2026-07-19T06:54:24.662" v="2307"/>
          <ac:picMkLst>
            <pc:docMk/>
            <pc:sldMk cId="2763512426" sldId="259"/>
            <ac:picMk id="12" creationId="{78B9EAD4-F81B-1F29-77DD-9677BAAF3ADA}"/>
          </ac:picMkLst>
        </pc:picChg>
        <pc:picChg chg="add del mod ord">
          <ac:chgData name="Maymunah akhtar" userId="6893e8336a2d2506" providerId="LiveId" clId="{595429BC-B967-4026-9574-290894CA2CB2}" dt="2026-07-19T06:09:14.085" v="2213"/>
          <ac:picMkLst>
            <pc:docMk/>
            <pc:sldMk cId="2763512426" sldId="259"/>
            <ac:picMk id="12" creationId="{F9EBB325-6C2D-7467-CEC4-025EF06B6250}"/>
          </ac:picMkLst>
        </pc:picChg>
        <pc:picChg chg="add del mod">
          <ac:chgData name="Maymunah akhtar" userId="6893e8336a2d2506" providerId="LiveId" clId="{595429BC-B967-4026-9574-290894CA2CB2}" dt="2026-07-19T06:41:31.864" v="2286"/>
          <ac:picMkLst>
            <pc:docMk/>
            <pc:sldMk cId="2763512426" sldId="259"/>
            <ac:picMk id="13" creationId="{6ADE5C68-89E7-BCFA-CB32-07667882F0EB}"/>
          </ac:picMkLst>
        </pc:picChg>
        <pc:picChg chg="add del mod ord">
          <ac:chgData name="Maymunah akhtar" userId="6893e8336a2d2506" providerId="LiveId" clId="{595429BC-B967-4026-9574-290894CA2CB2}" dt="2026-07-19T06:54:49.739" v="2308"/>
          <ac:picMkLst>
            <pc:docMk/>
            <pc:sldMk cId="2763512426" sldId="259"/>
            <ac:picMk id="15" creationId="{C6416D25-5616-7D13-DFFF-06A4231C1482}"/>
          </ac:picMkLst>
        </pc:picChg>
        <pc:picChg chg="add del mod ord">
          <ac:chgData name="Maymunah akhtar" userId="6893e8336a2d2506" providerId="LiveId" clId="{595429BC-B967-4026-9574-290894CA2CB2}" dt="2026-07-19T06:53:54.296" v="2299"/>
          <ac:picMkLst>
            <pc:docMk/>
            <pc:sldMk cId="2763512426" sldId="259"/>
            <ac:picMk id="16" creationId="{E79BD0F4-B7D2-6C4C-B0F7-692E8A1DE392}"/>
          </ac:picMkLst>
        </pc:picChg>
        <pc:picChg chg="add del mod">
          <ac:chgData name="Maymunah akhtar" userId="6893e8336a2d2506" providerId="LiveId" clId="{595429BC-B967-4026-9574-290894CA2CB2}" dt="2026-07-19T06:54:52.953" v="2310"/>
          <ac:picMkLst>
            <pc:docMk/>
            <pc:sldMk cId="2763512426" sldId="259"/>
            <ac:picMk id="17" creationId="{B1BCB8D6-30ED-FBCA-52DA-CB77C2203031}"/>
          </ac:picMkLst>
        </pc:picChg>
        <pc:picChg chg="add del mod ord">
          <ac:chgData name="Maymunah akhtar" userId="6893e8336a2d2506" providerId="LiveId" clId="{595429BC-B967-4026-9574-290894CA2CB2}" dt="2026-07-19T06:55:18.748" v="2311"/>
          <ac:picMkLst>
            <pc:docMk/>
            <pc:sldMk cId="2763512426" sldId="259"/>
            <ac:picMk id="20" creationId="{BFEEFFEE-E35B-E815-6DAD-3319B03276FC}"/>
          </ac:picMkLst>
        </pc:picChg>
        <pc:picChg chg="add del mod">
          <ac:chgData name="Maymunah akhtar" userId="6893e8336a2d2506" providerId="LiveId" clId="{595429BC-B967-4026-9574-290894CA2CB2}" dt="2026-07-19T06:55:22.353" v="2313"/>
          <ac:picMkLst>
            <pc:docMk/>
            <pc:sldMk cId="2763512426" sldId="259"/>
            <ac:picMk id="21" creationId="{19CC3959-4084-3CBC-D696-4B467AF56124}"/>
          </ac:picMkLst>
        </pc:picChg>
        <pc:picChg chg="add del mod ord">
          <ac:chgData name="Maymunah akhtar" userId="6893e8336a2d2506" providerId="LiveId" clId="{595429BC-B967-4026-9574-290894CA2CB2}" dt="2026-07-19T06:55:48.053" v="2314"/>
          <ac:picMkLst>
            <pc:docMk/>
            <pc:sldMk cId="2763512426" sldId="259"/>
            <ac:picMk id="24" creationId="{D60CD701-0742-BBB0-A3F4-2C1A14E57DE5}"/>
          </ac:picMkLst>
        </pc:picChg>
        <pc:picChg chg="add del mod">
          <ac:chgData name="Maymunah akhtar" userId="6893e8336a2d2506" providerId="LiveId" clId="{595429BC-B967-4026-9574-290894CA2CB2}" dt="2026-07-19T06:55:52.399" v="2316"/>
          <ac:picMkLst>
            <pc:docMk/>
            <pc:sldMk cId="2763512426" sldId="259"/>
            <ac:picMk id="25" creationId="{2751AF0F-C053-2AA8-6350-3EE2B647023E}"/>
          </ac:picMkLst>
        </pc:picChg>
        <pc:picChg chg="add del mod">
          <ac:chgData name="Maymunah akhtar" userId="6893e8336a2d2506" providerId="LiveId" clId="{595429BC-B967-4026-9574-290894CA2CB2}" dt="2026-07-19T03:16:58.010" v="1705"/>
          <ac:picMkLst>
            <pc:docMk/>
            <pc:sldMk cId="2763512426" sldId="259"/>
            <ac:picMk id="25" creationId="{2805680E-71B7-6476-F8AA-03C6E3B29FD9}"/>
          </ac:picMkLst>
        </pc:picChg>
        <pc:picChg chg="add del mod ord">
          <ac:chgData name="Maymunah akhtar" userId="6893e8336a2d2506" providerId="LiveId" clId="{595429BC-B967-4026-9574-290894CA2CB2}" dt="2026-07-19T06:57:24.632" v="2317"/>
          <ac:picMkLst>
            <pc:docMk/>
            <pc:sldMk cId="2763512426" sldId="259"/>
            <ac:picMk id="28" creationId="{EF3E5266-F43E-5358-CDDD-6E35C8D80A90}"/>
          </ac:picMkLst>
        </pc:picChg>
        <pc:picChg chg="add del mod">
          <ac:chgData name="Maymunah akhtar" userId="6893e8336a2d2506" providerId="LiveId" clId="{595429BC-B967-4026-9574-290894CA2CB2}" dt="2026-07-19T10:25:41.508" v="2430"/>
          <ac:picMkLst>
            <pc:docMk/>
            <pc:sldMk cId="2763512426" sldId="259"/>
            <ac:picMk id="29" creationId="{EB2A2B68-2F48-F294-B106-AFA3700959F9}"/>
          </ac:picMkLst>
        </pc:picChg>
        <pc:picChg chg="add del mod ord">
          <ac:chgData name="Maymunah akhtar" userId="6893e8336a2d2506" providerId="LiveId" clId="{595429BC-B967-4026-9574-290894CA2CB2}" dt="2026-07-19T10:27:30.526" v="2431"/>
          <ac:picMkLst>
            <pc:docMk/>
            <pc:sldMk cId="2763512426" sldId="259"/>
            <ac:picMk id="38" creationId="{62D2D526-4486-AA21-83C5-91FEE9A6B5A8}"/>
          </ac:picMkLst>
        </pc:picChg>
        <pc:picChg chg="add del mod">
          <ac:chgData name="Maymunah akhtar" userId="6893e8336a2d2506" providerId="LiveId" clId="{595429BC-B967-4026-9574-290894CA2CB2}" dt="2026-07-19T10:28:38.339" v="2433"/>
          <ac:picMkLst>
            <pc:docMk/>
            <pc:sldMk cId="2763512426" sldId="259"/>
            <ac:picMk id="39" creationId="{23286BD4-A75C-7B7F-51E1-5CB71C09E5F9}"/>
          </ac:picMkLst>
        </pc:picChg>
        <pc:picChg chg="add del mod ord">
          <ac:chgData name="Maymunah akhtar" userId="6893e8336a2d2506" providerId="LiveId" clId="{595429BC-B967-4026-9574-290894CA2CB2}" dt="2026-07-19T03:17:11.077" v="1706"/>
          <ac:picMkLst>
            <pc:docMk/>
            <pc:sldMk cId="2763512426" sldId="259"/>
            <ac:picMk id="42" creationId="{21EBD137-F8CF-19F7-2040-704B61025EE0}"/>
          </ac:picMkLst>
        </pc:picChg>
        <pc:picChg chg="add del mod ord">
          <ac:chgData name="Maymunah akhtar" userId="6893e8336a2d2506" providerId="LiveId" clId="{595429BC-B967-4026-9574-290894CA2CB2}" dt="2026-07-19T10:30:23.716" v="2434"/>
          <ac:picMkLst>
            <pc:docMk/>
            <pc:sldMk cId="2763512426" sldId="259"/>
            <ac:picMk id="43" creationId="{13ACE994-2350-6CC4-890B-DD42670DE3A4}"/>
          </ac:picMkLst>
        </pc:picChg>
        <pc:picChg chg="add del mod">
          <ac:chgData name="Maymunah akhtar" userId="6893e8336a2d2506" providerId="LiveId" clId="{595429BC-B967-4026-9574-290894CA2CB2}" dt="2026-07-19T03:17:57.816" v="1709"/>
          <ac:picMkLst>
            <pc:docMk/>
            <pc:sldMk cId="2763512426" sldId="259"/>
            <ac:picMk id="44" creationId="{2D61D766-316D-6F05-B0BD-146501F433DF}"/>
          </ac:picMkLst>
        </pc:picChg>
        <pc:picChg chg="add del mod">
          <ac:chgData name="Maymunah akhtar" userId="6893e8336a2d2506" providerId="LiveId" clId="{595429BC-B967-4026-9574-290894CA2CB2}" dt="2026-07-19T10:40:38.880" v="2449"/>
          <ac:picMkLst>
            <pc:docMk/>
            <pc:sldMk cId="2763512426" sldId="259"/>
            <ac:picMk id="44" creationId="{DD6E7B60-4664-B6DF-383C-09865FDE34AE}"/>
          </ac:picMkLst>
        </pc:picChg>
        <pc:picChg chg="add del mod">
          <ac:chgData name="Maymunah akhtar" userId="6893e8336a2d2506" providerId="LiveId" clId="{595429BC-B967-4026-9574-290894CA2CB2}" dt="2026-07-19T03:18:06.055" v="1711"/>
          <ac:picMkLst>
            <pc:docMk/>
            <pc:sldMk cId="2763512426" sldId="259"/>
            <ac:picMk id="46" creationId="{B9AF80C1-920A-4FA4-53C9-ED57CA7B3F83}"/>
          </ac:picMkLst>
        </pc:picChg>
        <pc:picChg chg="add del mod ord">
          <ac:chgData name="Maymunah akhtar" userId="6893e8336a2d2506" providerId="LiveId" clId="{595429BC-B967-4026-9574-290894CA2CB2}" dt="2026-07-19T03:19:33.210" v="1712"/>
          <ac:picMkLst>
            <pc:docMk/>
            <pc:sldMk cId="2763512426" sldId="259"/>
            <ac:picMk id="50" creationId="{0021A8D6-09EB-2B00-1A48-C4939C8074E7}"/>
          </ac:picMkLst>
        </pc:picChg>
        <pc:picChg chg="add del mod">
          <ac:chgData name="Maymunah akhtar" userId="6893e8336a2d2506" providerId="LiveId" clId="{595429BC-B967-4026-9574-290894CA2CB2}" dt="2026-07-19T03:19:39.500" v="1714"/>
          <ac:picMkLst>
            <pc:docMk/>
            <pc:sldMk cId="2763512426" sldId="259"/>
            <ac:picMk id="51" creationId="{F7F32072-5D18-DBB0-FA88-6EEF257AFD70}"/>
          </ac:picMkLst>
        </pc:picChg>
        <pc:picChg chg="add del mod ord">
          <ac:chgData name="Maymunah akhtar" userId="6893e8336a2d2506" providerId="LiveId" clId="{595429BC-B967-4026-9574-290894CA2CB2}" dt="2026-07-19T03:20:16.250" v="1715"/>
          <ac:picMkLst>
            <pc:docMk/>
            <pc:sldMk cId="2763512426" sldId="259"/>
            <ac:picMk id="54" creationId="{C5909296-9A26-2EA0-88CF-AAD0444A8B17}"/>
          </ac:picMkLst>
        </pc:picChg>
        <pc:picChg chg="add del mod">
          <ac:chgData name="Maymunah akhtar" userId="6893e8336a2d2506" providerId="LiveId" clId="{595429BC-B967-4026-9574-290894CA2CB2}" dt="2026-07-19T03:20:18.651" v="1717"/>
          <ac:picMkLst>
            <pc:docMk/>
            <pc:sldMk cId="2763512426" sldId="259"/>
            <ac:picMk id="55" creationId="{346755C9-D9A6-6A27-90B7-CBF682BA5D30}"/>
          </ac:picMkLst>
        </pc:picChg>
        <pc:picChg chg="add del mod ord">
          <ac:chgData name="Maymunah akhtar" userId="6893e8336a2d2506" providerId="LiveId" clId="{595429BC-B967-4026-9574-290894CA2CB2}" dt="2026-07-19T03:21:56.715" v="1718"/>
          <ac:picMkLst>
            <pc:docMk/>
            <pc:sldMk cId="2763512426" sldId="259"/>
            <ac:picMk id="58" creationId="{651DC2D1-6A70-CF42-3DEF-A4CF64A30AA2}"/>
          </ac:picMkLst>
        </pc:picChg>
        <pc:picChg chg="add del mod">
          <ac:chgData name="Maymunah akhtar" userId="6893e8336a2d2506" providerId="LiveId" clId="{595429BC-B967-4026-9574-290894CA2CB2}" dt="2026-07-19T03:23:43.972" v="1720"/>
          <ac:picMkLst>
            <pc:docMk/>
            <pc:sldMk cId="2763512426" sldId="259"/>
            <ac:picMk id="59" creationId="{7617BBBB-ABEA-DC8F-BAB3-CE0DEDBE2CA8}"/>
          </ac:picMkLst>
        </pc:picChg>
        <pc:picChg chg="add del mod ord">
          <ac:chgData name="Maymunah akhtar" userId="6893e8336a2d2506" providerId="LiveId" clId="{595429BC-B967-4026-9574-290894CA2CB2}" dt="2026-07-19T03:25:20.879" v="1721"/>
          <ac:picMkLst>
            <pc:docMk/>
            <pc:sldMk cId="2763512426" sldId="259"/>
            <ac:picMk id="64" creationId="{065FA86E-333B-0FD1-EEDF-2D9C2EC12D7F}"/>
          </ac:picMkLst>
        </pc:picChg>
        <pc:picChg chg="add del mod">
          <ac:chgData name="Maymunah akhtar" userId="6893e8336a2d2506" providerId="LiveId" clId="{595429BC-B967-4026-9574-290894CA2CB2}" dt="2026-07-19T03:27:07.738" v="1723"/>
          <ac:picMkLst>
            <pc:docMk/>
            <pc:sldMk cId="2763512426" sldId="259"/>
            <ac:picMk id="65" creationId="{C60DE077-AAA0-865A-C433-DDD09A101B73}"/>
          </ac:picMkLst>
        </pc:picChg>
        <pc:picChg chg="add del mod ord">
          <ac:chgData name="Maymunah akhtar" userId="6893e8336a2d2506" providerId="LiveId" clId="{595429BC-B967-4026-9574-290894CA2CB2}" dt="2026-07-19T03:27:21.143" v="1724"/>
          <ac:picMkLst>
            <pc:docMk/>
            <pc:sldMk cId="2763512426" sldId="259"/>
            <ac:picMk id="70" creationId="{DE6AF90A-C740-EC4E-E271-D4D21942D967}"/>
          </ac:picMkLst>
        </pc:picChg>
        <pc:picChg chg="add del mod">
          <ac:chgData name="Maymunah akhtar" userId="6893e8336a2d2506" providerId="LiveId" clId="{595429BC-B967-4026-9574-290894CA2CB2}" dt="2026-07-19T03:27:25.552" v="1726"/>
          <ac:picMkLst>
            <pc:docMk/>
            <pc:sldMk cId="2763512426" sldId="259"/>
            <ac:picMk id="71" creationId="{38D5B063-71D9-F56D-3007-84DA2430F871}"/>
          </ac:picMkLst>
        </pc:picChg>
        <pc:picChg chg="add del mod ord">
          <ac:chgData name="Maymunah akhtar" userId="6893e8336a2d2506" providerId="LiveId" clId="{595429BC-B967-4026-9574-290894CA2CB2}" dt="2026-07-19T03:28:30.164" v="1727"/>
          <ac:picMkLst>
            <pc:docMk/>
            <pc:sldMk cId="2763512426" sldId="259"/>
            <ac:picMk id="74" creationId="{F2517A3C-96DB-08F2-9882-6AED62A69794}"/>
          </ac:picMkLst>
        </pc:picChg>
        <pc:picChg chg="add del mod">
          <ac:chgData name="Maymunah akhtar" userId="6893e8336a2d2506" providerId="LiveId" clId="{595429BC-B967-4026-9574-290894CA2CB2}" dt="2026-07-19T03:28:42.850" v="1729"/>
          <ac:picMkLst>
            <pc:docMk/>
            <pc:sldMk cId="2763512426" sldId="259"/>
            <ac:picMk id="75" creationId="{71B2D682-9AD8-5401-DBCB-8CB228693A71}"/>
          </ac:picMkLst>
        </pc:picChg>
        <pc:picChg chg="add del mod ord">
          <ac:chgData name="Maymunah akhtar" userId="6893e8336a2d2506" providerId="LiveId" clId="{595429BC-B967-4026-9574-290894CA2CB2}" dt="2026-07-19T03:29:07.849" v="1730"/>
          <ac:picMkLst>
            <pc:docMk/>
            <pc:sldMk cId="2763512426" sldId="259"/>
            <ac:picMk id="78" creationId="{04DFE704-512F-2240-49C7-9CD74CBE48C7}"/>
          </ac:picMkLst>
        </pc:picChg>
        <pc:picChg chg="add del mod">
          <ac:chgData name="Maymunah akhtar" userId="6893e8336a2d2506" providerId="LiveId" clId="{595429BC-B967-4026-9574-290894CA2CB2}" dt="2026-07-19T03:29:14.793" v="1732"/>
          <ac:picMkLst>
            <pc:docMk/>
            <pc:sldMk cId="2763512426" sldId="259"/>
            <ac:picMk id="79" creationId="{8F3DF6C3-FFD0-FB3A-1AE9-942EC36D8C5E}"/>
          </ac:picMkLst>
        </pc:picChg>
        <pc:picChg chg="add del mod ord">
          <ac:chgData name="Maymunah akhtar" userId="6893e8336a2d2506" providerId="LiveId" clId="{595429BC-B967-4026-9574-290894CA2CB2}" dt="2026-07-19T03:29:41.509" v="1733"/>
          <ac:picMkLst>
            <pc:docMk/>
            <pc:sldMk cId="2763512426" sldId="259"/>
            <ac:picMk id="82" creationId="{943383F7-ABC1-E35E-610F-73351CB61F53}"/>
          </ac:picMkLst>
        </pc:picChg>
        <pc:picChg chg="add del mod">
          <ac:chgData name="Maymunah akhtar" userId="6893e8336a2d2506" providerId="LiveId" clId="{595429BC-B967-4026-9574-290894CA2CB2}" dt="2026-07-19T03:30:04.508" v="1735"/>
          <ac:picMkLst>
            <pc:docMk/>
            <pc:sldMk cId="2763512426" sldId="259"/>
            <ac:picMk id="83" creationId="{E85A52B0-76EB-87F5-6175-8F967DA78FBB}"/>
          </ac:picMkLst>
        </pc:picChg>
        <pc:picChg chg="add del mod ord">
          <ac:chgData name="Maymunah akhtar" userId="6893e8336a2d2506" providerId="LiveId" clId="{595429BC-B967-4026-9574-290894CA2CB2}" dt="2026-07-19T03:30:29.969" v="1736"/>
          <ac:picMkLst>
            <pc:docMk/>
            <pc:sldMk cId="2763512426" sldId="259"/>
            <ac:picMk id="86" creationId="{AD75B863-9661-B0F5-8A4C-B1146E27E0CE}"/>
          </ac:picMkLst>
        </pc:picChg>
        <pc:picChg chg="add del mod">
          <ac:chgData name="Maymunah akhtar" userId="6893e8336a2d2506" providerId="LiveId" clId="{595429BC-B967-4026-9574-290894CA2CB2}" dt="2026-07-19T03:30:32.657" v="1738"/>
          <ac:picMkLst>
            <pc:docMk/>
            <pc:sldMk cId="2763512426" sldId="259"/>
            <ac:picMk id="87" creationId="{45DA68B6-3F0A-2E53-EDE6-851442D4C6D9}"/>
          </ac:picMkLst>
        </pc:picChg>
        <pc:picChg chg="add del mod ord">
          <ac:chgData name="Maymunah akhtar" userId="6893e8336a2d2506" providerId="LiveId" clId="{595429BC-B967-4026-9574-290894CA2CB2}" dt="2026-07-19T03:30:53.143" v="1739"/>
          <ac:picMkLst>
            <pc:docMk/>
            <pc:sldMk cId="2763512426" sldId="259"/>
            <ac:picMk id="90" creationId="{B194B80B-2433-142C-B906-D9F2F397A183}"/>
          </ac:picMkLst>
        </pc:picChg>
        <pc:picChg chg="add del mod">
          <ac:chgData name="Maymunah akhtar" userId="6893e8336a2d2506" providerId="LiveId" clId="{595429BC-B967-4026-9574-290894CA2CB2}" dt="2026-07-19T03:30:55.938" v="1741"/>
          <ac:picMkLst>
            <pc:docMk/>
            <pc:sldMk cId="2763512426" sldId="259"/>
            <ac:picMk id="91" creationId="{841EC937-27EB-11C3-985C-5236A9E7B7A2}"/>
          </ac:picMkLst>
        </pc:picChg>
        <pc:picChg chg="add del mod ord">
          <ac:chgData name="Maymunah akhtar" userId="6893e8336a2d2506" providerId="LiveId" clId="{595429BC-B967-4026-9574-290894CA2CB2}" dt="2026-07-19T03:31:21.822" v="1742"/>
          <ac:picMkLst>
            <pc:docMk/>
            <pc:sldMk cId="2763512426" sldId="259"/>
            <ac:picMk id="94" creationId="{CEC430F8-AE0C-B0A1-D6FD-40BA986DBD69}"/>
          </ac:picMkLst>
        </pc:picChg>
        <pc:picChg chg="add del mod">
          <ac:chgData name="Maymunah akhtar" userId="6893e8336a2d2506" providerId="LiveId" clId="{595429BC-B967-4026-9574-290894CA2CB2}" dt="2026-07-19T03:31:24.297" v="1744"/>
          <ac:picMkLst>
            <pc:docMk/>
            <pc:sldMk cId="2763512426" sldId="259"/>
            <ac:picMk id="95" creationId="{E40E4DD9-26E7-9E13-69E1-D7C0B2FD4AFD}"/>
          </ac:picMkLst>
        </pc:picChg>
        <pc:picChg chg="add del mod ord">
          <ac:chgData name="Maymunah akhtar" userId="6893e8336a2d2506" providerId="LiveId" clId="{595429BC-B967-4026-9574-290894CA2CB2}" dt="2026-07-19T03:32:30.982" v="1745"/>
          <ac:picMkLst>
            <pc:docMk/>
            <pc:sldMk cId="2763512426" sldId="259"/>
            <ac:picMk id="98" creationId="{77919627-34BA-1E36-5A03-606C827EEDA4}"/>
          </ac:picMkLst>
        </pc:picChg>
        <pc:picChg chg="add del mod">
          <ac:chgData name="Maymunah akhtar" userId="6893e8336a2d2506" providerId="LiveId" clId="{595429BC-B967-4026-9574-290894CA2CB2}" dt="2026-07-19T03:33:10.199" v="1747"/>
          <ac:picMkLst>
            <pc:docMk/>
            <pc:sldMk cId="2763512426" sldId="259"/>
            <ac:picMk id="99" creationId="{9A9671D8-ED66-57FB-4C42-0EDF33ABF95A}"/>
          </ac:picMkLst>
        </pc:picChg>
        <pc:picChg chg="add del mod ord">
          <ac:chgData name="Maymunah akhtar" userId="6893e8336a2d2506" providerId="LiveId" clId="{595429BC-B967-4026-9574-290894CA2CB2}" dt="2026-07-19T03:33:29.766" v="1748"/>
          <ac:picMkLst>
            <pc:docMk/>
            <pc:sldMk cId="2763512426" sldId="259"/>
            <ac:picMk id="102" creationId="{093248DC-FABA-7530-3727-ED75A1693549}"/>
          </ac:picMkLst>
        </pc:picChg>
        <pc:picChg chg="add del mod">
          <ac:chgData name="Maymunah akhtar" userId="6893e8336a2d2506" providerId="LiveId" clId="{595429BC-B967-4026-9574-290894CA2CB2}" dt="2026-07-19T03:33:32.566" v="1750"/>
          <ac:picMkLst>
            <pc:docMk/>
            <pc:sldMk cId="2763512426" sldId="259"/>
            <ac:picMk id="103" creationId="{EE38CAD9-81DC-D0E3-8D57-60F2B27CC2A8}"/>
          </ac:picMkLst>
        </pc:picChg>
        <pc:picChg chg="add del mod ord">
          <ac:chgData name="Maymunah akhtar" userId="6893e8336a2d2506" providerId="LiveId" clId="{595429BC-B967-4026-9574-290894CA2CB2}" dt="2026-07-19T03:34:05.088" v="1751"/>
          <ac:picMkLst>
            <pc:docMk/>
            <pc:sldMk cId="2763512426" sldId="259"/>
            <ac:picMk id="106" creationId="{1796DD7F-579F-20BE-CEAA-5FD9B3BB100C}"/>
          </ac:picMkLst>
        </pc:picChg>
        <pc:picChg chg="add del mod">
          <ac:chgData name="Maymunah akhtar" userId="6893e8336a2d2506" providerId="LiveId" clId="{595429BC-B967-4026-9574-290894CA2CB2}" dt="2026-07-19T03:34:11.060" v="1753"/>
          <ac:picMkLst>
            <pc:docMk/>
            <pc:sldMk cId="2763512426" sldId="259"/>
            <ac:picMk id="107" creationId="{5C027647-314B-68F2-9D5E-460C541A3A7C}"/>
          </ac:picMkLst>
        </pc:picChg>
        <pc:picChg chg="add del mod ord">
          <ac:chgData name="Maymunah akhtar" userId="6893e8336a2d2506" providerId="LiveId" clId="{595429BC-B967-4026-9574-290894CA2CB2}" dt="2026-07-19T03:35:48.399" v="1754"/>
          <ac:picMkLst>
            <pc:docMk/>
            <pc:sldMk cId="2763512426" sldId="259"/>
            <ac:picMk id="110" creationId="{995D492D-DAB3-E7DF-3E9E-C6B623DA564D}"/>
          </ac:picMkLst>
        </pc:picChg>
        <pc:picChg chg="add del mod">
          <ac:chgData name="Maymunah akhtar" userId="6893e8336a2d2506" providerId="LiveId" clId="{595429BC-B967-4026-9574-290894CA2CB2}" dt="2026-07-19T03:36:25.915" v="1756"/>
          <ac:picMkLst>
            <pc:docMk/>
            <pc:sldMk cId="2763512426" sldId="259"/>
            <ac:picMk id="111" creationId="{79297834-1FA0-BA00-1F07-BD6EE00E6369}"/>
          </ac:picMkLst>
        </pc:picChg>
        <pc:picChg chg="add del mod ord">
          <ac:chgData name="Maymunah akhtar" userId="6893e8336a2d2506" providerId="LiveId" clId="{595429BC-B967-4026-9574-290894CA2CB2}" dt="2026-07-19T03:36:44.651" v="1757"/>
          <ac:picMkLst>
            <pc:docMk/>
            <pc:sldMk cId="2763512426" sldId="259"/>
            <ac:picMk id="114" creationId="{06A95C6B-2C6A-4DCE-9B59-F416E9F5A11F}"/>
          </ac:picMkLst>
        </pc:picChg>
        <pc:picChg chg="add del mod">
          <ac:chgData name="Maymunah akhtar" userId="6893e8336a2d2506" providerId="LiveId" clId="{595429BC-B967-4026-9574-290894CA2CB2}" dt="2026-07-19T03:36:46.899" v="1759"/>
          <ac:picMkLst>
            <pc:docMk/>
            <pc:sldMk cId="2763512426" sldId="259"/>
            <ac:picMk id="115" creationId="{DAE3CE36-EA1A-5DFA-BF1F-213B5DA39A6C}"/>
          </ac:picMkLst>
        </pc:picChg>
        <pc:picChg chg="add del mod ord">
          <ac:chgData name="Maymunah akhtar" userId="6893e8336a2d2506" providerId="LiveId" clId="{595429BC-B967-4026-9574-290894CA2CB2}" dt="2026-07-19T03:36:58.414" v="1760"/>
          <ac:picMkLst>
            <pc:docMk/>
            <pc:sldMk cId="2763512426" sldId="259"/>
            <ac:picMk id="118" creationId="{EF029261-CEB2-BD28-EC2B-506DB241F2E1}"/>
          </ac:picMkLst>
        </pc:picChg>
        <pc:picChg chg="add del mod">
          <ac:chgData name="Maymunah akhtar" userId="6893e8336a2d2506" providerId="LiveId" clId="{595429BC-B967-4026-9574-290894CA2CB2}" dt="2026-07-19T03:37:04.399" v="1762"/>
          <ac:picMkLst>
            <pc:docMk/>
            <pc:sldMk cId="2763512426" sldId="259"/>
            <ac:picMk id="119" creationId="{F6520E7E-4CE0-01CF-02E0-078F6A6329F3}"/>
          </ac:picMkLst>
        </pc:picChg>
        <pc:picChg chg="add del mod ord">
          <ac:chgData name="Maymunah akhtar" userId="6893e8336a2d2506" providerId="LiveId" clId="{595429BC-B967-4026-9574-290894CA2CB2}" dt="2026-07-19T03:38:38.856" v="1763"/>
          <ac:picMkLst>
            <pc:docMk/>
            <pc:sldMk cId="2763512426" sldId="259"/>
            <ac:picMk id="122" creationId="{8D611714-B720-EAE5-8D3D-C3C369091907}"/>
          </ac:picMkLst>
        </pc:picChg>
        <pc:picChg chg="add del mod">
          <ac:chgData name="Maymunah akhtar" userId="6893e8336a2d2506" providerId="LiveId" clId="{595429BC-B967-4026-9574-290894CA2CB2}" dt="2026-07-19T05:15:14.203" v="1913"/>
          <ac:picMkLst>
            <pc:docMk/>
            <pc:sldMk cId="2763512426" sldId="259"/>
            <ac:picMk id="123" creationId="{F41D0F71-FAC6-86ED-A67D-0B31015DD55C}"/>
          </ac:picMkLst>
        </pc:picChg>
      </pc:sldChg>
      <pc:sldChg chg="addSp delSp modSp mod modTransition delAnim modAnim modNotesTx">
        <pc:chgData name="Maymunah akhtar" userId="6893e8336a2d2506" providerId="LiveId" clId="{595429BC-B967-4026-9574-290894CA2CB2}" dt="2026-07-19T11:54:38.129" v="2594" actId="2711"/>
        <pc:sldMkLst>
          <pc:docMk/>
          <pc:sldMk cId="3044359645" sldId="260"/>
        </pc:sldMkLst>
        <pc:spChg chg="mod">
          <ac:chgData name="Maymunah akhtar" userId="6893e8336a2d2506" providerId="LiveId" clId="{595429BC-B967-4026-9574-290894CA2CB2}" dt="2026-07-19T11:54:38.129" v="2594" actId="2711"/>
          <ac:spMkLst>
            <pc:docMk/>
            <pc:sldMk cId="3044359645" sldId="260"/>
            <ac:spMk id="3" creationId="{B2FBDAAC-3F36-CC85-93B0-79911CB90BA6}"/>
          </ac:spMkLst>
        </pc:spChg>
        <pc:spChg chg="mod">
          <ac:chgData name="Maymunah akhtar" userId="6893e8336a2d2506" providerId="LiveId" clId="{595429BC-B967-4026-9574-290894CA2CB2}" dt="2026-07-19T01:29:11.430" v="1396" actId="1076"/>
          <ac:spMkLst>
            <pc:docMk/>
            <pc:sldMk cId="3044359645" sldId="260"/>
            <ac:spMk id="4" creationId="{A7A553A6-2827-83FA-B839-E063C32AC055}"/>
          </ac:spMkLst>
        </pc:spChg>
        <pc:spChg chg="mod">
          <ac:chgData name="Maymunah akhtar" userId="6893e8336a2d2506" providerId="LiveId" clId="{595429BC-B967-4026-9574-290894CA2CB2}" dt="2026-07-19T01:29:22.826" v="1398" actId="1076"/>
          <ac:spMkLst>
            <pc:docMk/>
            <pc:sldMk cId="3044359645" sldId="260"/>
            <ac:spMk id="5" creationId="{6501C848-F9E7-1D05-0E22-9356DFCF7A5A}"/>
          </ac:spMkLst>
        </pc:spChg>
        <pc:spChg chg="mod">
          <ac:chgData name="Maymunah akhtar" userId="6893e8336a2d2506" providerId="LiveId" clId="{595429BC-B967-4026-9574-290894CA2CB2}" dt="2026-07-19T01:29:17.979" v="1397" actId="1076"/>
          <ac:spMkLst>
            <pc:docMk/>
            <pc:sldMk cId="3044359645" sldId="260"/>
            <ac:spMk id="6" creationId="{CC3F0F67-C869-FA7E-C8E5-0EE64D534325}"/>
          </ac:spMkLst>
        </pc:spChg>
        <pc:spChg chg="mod">
          <ac:chgData name="Maymunah akhtar" userId="6893e8336a2d2506" providerId="LiveId" clId="{595429BC-B967-4026-9574-290894CA2CB2}" dt="2026-07-19T01:29:34.814" v="1400" actId="1076"/>
          <ac:spMkLst>
            <pc:docMk/>
            <pc:sldMk cId="3044359645" sldId="260"/>
            <ac:spMk id="7" creationId="{4E0484D7-3384-82D1-E905-B304F380F15A}"/>
          </ac:spMkLst>
        </pc:spChg>
        <pc:spChg chg="mod">
          <ac:chgData name="Maymunah akhtar" userId="6893e8336a2d2506" providerId="LiveId" clId="{595429BC-B967-4026-9574-290894CA2CB2}" dt="2026-07-19T01:28:42.833" v="1392" actId="1076"/>
          <ac:spMkLst>
            <pc:docMk/>
            <pc:sldMk cId="3044359645" sldId="260"/>
            <ac:spMk id="8" creationId="{45241A8D-7EBC-CAC8-D948-390AB5C492C7}"/>
          </ac:spMkLst>
        </pc:spChg>
        <pc:picChg chg="add del mod">
          <ac:chgData name="Maymunah akhtar" userId="6893e8336a2d2506" providerId="LiveId" clId="{595429BC-B967-4026-9574-290894CA2CB2}" dt="2026-07-19T06:58:06.851" v="2320"/>
          <ac:picMkLst>
            <pc:docMk/>
            <pc:sldMk cId="3044359645" sldId="260"/>
            <ac:picMk id="9" creationId="{5EAADF0E-14F0-4CD0-5A25-E5BB8F92B6BB}"/>
          </ac:picMkLst>
        </pc:picChg>
        <pc:picChg chg="add del mod ord">
          <ac:chgData name="Maymunah akhtar" userId="6893e8336a2d2506" providerId="LiveId" clId="{595429BC-B967-4026-9574-290894CA2CB2}" dt="2026-07-19T05:22:24.692" v="1924"/>
          <ac:picMkLst>
            <pc:docMk/>
            <pc:sldMk cId="3044359645" sldId="260"/>
            <ac:picMk id="9" creationId="{BEA8354F-BFBA-748A-F9D1-E9A25FC2882E}"/>
          </ac:picMkLst>
        </pc:picChg>
        <pc:picChg chg="add del mod ord">
          <ac:chgData name="Maymunah akhtar" userId="6893e8336a2d2506" providerId="LiveId" clId="{595429BC-B967-4026-9574-290894CA2CB2}" dt="2026-07-19T06:11:03.023" v="2214"/>
          <ac:picMkLst>
            <pc:docMk/>
            <pc:sldMk cId="3044359645" sldId="260"/>
            <ac:picMk id="9" creationId="{CB3C0E61-7289-5D56-B2BA-C8D6CDBA0773}"/>
          </ac:picMkLst>
        </pc:picChg>
        <pc:picChg chg="add del mod">
          <ac:chgData name="Maymunah akhtar" userId="6893e8336a2d2506" providerId="LiveId" clId="{595429BC-B967-4026-9574-290894CA2CB2}" dt="2026-07-19T06:41:31.864" v="2286"/>
          <ac:picMkLst>
            <pc:docMk/>
            <pc:sldMk cId="3044359645" sldId="260"/>
            <ac:picMk id="10" creationId="{1D5820AD-E4D0-F067-7EA1-2E24C0CCB401}"/>
          </ac:picMkLst>
        </pc:picChg>
        <pc:picChg chg="add del mod">
          <ac:chgData name="Maymunah akhtar" userId="6893e8336a2d2506" providerId="LiveId" clId="{595429BC-B967-4026-9574-290894CA2CB2}" dt="2026-07-18T20:46:14.065" v="1322"/>
          <ac:picMkLst>
            <pc:docMk/>
            <pc:sldMk cId="3044359645" sldId="260"/>
            <ac:picMk id="10" creationId="{E78BB13A-900E-7F2B-DD95-CBFE671E1A48}"/>
          </ac:picMkLst>
        </pc:picChg>
        <pc:picChg chg="add del mod">
          <ac:chgData name="Maymunah akhtar" userId="6893e8336a2d2506" providerId="LiveId" clId="{595429BC-B967-4026-9574-290894CA2CB2}" dt="2026-07-19T06:00:25.832" v="2199"/>
          <ac:picMkLst>
            <pc:docMk/>
            <pc:sldMk cId="3044359645" sldId="260"/>
            <ac:picMk id="10" creationId="{ED6F5096-9020-0A54-0B11-B7F3036D4A72}"/>
          </ac:picMkLst>
        </pc:picChg>
        <pc:picChg chg="add del mod ord">
          <ac:chgData name="Maymunah akhtar" userId="6893e8336a2d2506" providerId="LiveId" clId="{595429BC-B967-4026-9574-290894CA2CB2}" dt="2026-07-19T10:51:18.092" v="2474"/>
          <ac:picMkLst>
            <pc:docMk/>
            <pc:sldMk cId="3044359645" sldId="260"/>
            <ac:picMk id="11" creationId="{0C84FA1E-6C36-41FB-AACA-207CB36E2FE3}"/>
          </ac:picMkLst>
        </pc:picChg>
        <pc:picChg chg="add del mod ord">
          <ac:chgData name="Maymunah akhtar" userId="6893e8336a2d2506" providerId="LiveId" clId="{595429BC-B967-4026-9574-290894CA2CB2}" dt="2026-07-19T06:58:15.380" v="2321"/>
          <ac:picMkLst>
            <pc:docMk/>
            <pc:sldMk cId="3044359645" sldId="260"/>
            <ac:picMk id="12" creationId="{C648F135-FBAF-BFC0-F6D1-A1D0AB663D2F}"/>
          </ac:picMkLst>
        </pc:picChg>
        <pc:picChg chg="add del mod">
          <ac:chgData name="Maymunah akhtar" userId="6893e8336a2d2506" providerId="LiveId" clId="{595429BC-B967-4026-9574-290894CA2CB2}" dt="2026-07-19T10:51:20.132" v="2476"/>
          <ac:picMkLst>
            <pc:docMk/>
            <pc:sldMk cId="3044359645" sldId="260"/>
            <ac:picMk id="12" creationId="{F9D87544-F225-BD43-35DE-F4EFBE234193}"/>
          </ac:picMkLst>
        </pc:picChg>
        <pc:picChg chg="add del mod ord">
          <ac:chgData name="Maymunah akhtar" userId="6893e8336a2d2506" providerId="LiveId" clId="{595429BC-B967-4026-9574-290894CA2CB2}" dt="2026-07-19T06:57:52.874" v="2318"/>
          <ac:picMkLst>
            <pc:docMk/>
            <pc:sldMk cId="3044359645" sldId="260"/>
            <ac:picMk id="13" creationId="{B68992A4-3816-E371-50E6-E241DC2394AE}"/>
          </ac:picMkLst>
        </pc:picChg>
        <pc:picChg chg="add del mod ord">
          <ac:chgData name="Maymunah akhtar" userId="6893e8336a2d2506" providerId="LiveId" clId="{595429BC-B967-4026-9574-290894CA2CB2}" dt="2026-07-18T20:48:27.987" v="1323"/>
          <ac:picMkLst>
            <pc:docMk/>
            <pc:sldMk cId="3044359645" sldId="260"/>
            <ac:picMk id="14" creationId="{3A882CF5-6886-8216-E1EF-0C8D837CDFAF}"/>
          </ac:picMkLst>
        </pc:picChg>
        <pc:picChg chg="add del mod">
          <ac:chgData name="Maymunah akhtar" userId="6893e8336a2d2506" providerId="LiveId" clId="{595429BC-B967-4026-9574-290894CA2CB2}" dt="2026-07-19T06:58:29.001" v="2323"/>
          <ac:picMkLst>
            <pc:docMk/>
            <pc:sldMk cId="3044359645" sldId="260"/>
            <ac:picMk id="14" creationId="{D8CDCFA6-5250-7C10-E589-7E2C6FBA2080}"/>
          </ac:picMkLst>
        </pc:picChg>
        <pc:picChg chg="add del mod">
          <ac:chgData name="Maymunah akhtar" userId="6893e8336a2d2506" providerId="LiveId" clId="{595429BC-B967-4026-9574-290894CA2CB2}" dt="2026-07-19T02:04:47.429" v="1555" actId="478"/>
          <ac:picMkLst>
            <pc:docMk/>
            <pc:sldMk cId="3044359645" sldId="260"/>
            <ac:picMk id="15" creationId="{3AA720A8-A905-2431-2016-9DA5B8E227E6}"/>
          </ac:picMkLst>
        </pc:picChg>
        <pc:picChg chg="add del mod ord">
          <ac:chgData name="Maymunah akhtar" userId="6893e8336a2d2506" providerId="LiveId" clId="{595429BC-B967-4026-9574-290894CA2CB2}" dt="2026-07-19T10:51:33.890" v="2477"/>
          <ac:picMkLst>
            <pc:docMk/>
            <pc:sldMk cId="3044359645" sldId="260"/>
            <ac:picMk id="15" creationId="{B78B4AFC-4687-BABA-2355-E7A23B4309E7}"/>
          </ac:picMkLst>
        </pc:picChg>
        <pc:picChg chg="add del mod">
          <ac:chgData name="Maymunah akhtar" userId="6893e8336a2d2506" providerId="LiveId" clId="{595429BC-B967-4026-9574-290894CA2CB2}" dt="2026-07-19T10:51:36.066" v="2479"/>
          <ac:picMkLst>
            <pc:docMk/>
            <pc:sldMk cId="3044359645" sldId="260"/>
            <ac:picMk id="16" creationId="{260078AC-304E-522A-52BD-4C9920FF6458}"/>
          </ac:picMkLst>
        </pc:picChg>
        <pc:picChg chg="add del mod ord">
          <ac:chgData name="Maymunah akhtar" userId="6893e8336a2d2506" providerId="LiveId" clId="{595429BC-B967-4026-9574-290894CA2CB2}" dt="2026-07-19T06:59:55.678" v="2324"/>
          <ac:picMkLst>
            <pc:docMk/>
            <pc:sldMk cId="3044359645" sldId="260"/>
            <ac:picMk id="17" creationId="{FDA7B745-A218-3BC0-3A08-2842004DC13A}"/>
          </ac:picMkLst>
        </pc:picChg>
        <pc:picChg chg="add del mod">
          <ac:chgData name="Maymunah akhtar" userId="6893e8336a2d2506" providerId="LiveId" clId="{595429BC-B967-4026-9574-290894CA2CB2}" dt="2026-07-19T10:40:38.880" v="2449"/>
          <ac:picMkLst>
            <pc:docMk/>
            <pc:sldMk cId="3044359645" sldId="260"/>
            <ac:picMk id="18" creationId="{F8005999-EB31-2B18-0AC7-9AD96A22274D}"/>
          </ac:picMkLst>
        </pc:picChg>
        <pc:picChg chg="add del mod ord">
          <ac:chgData name="Maymunah akhtar" userId="6893e8336a2d2506" providerId="LiveId" clId="{595429BC-B967-4026-9574-290894CA2CB2}" dt="2026-07-19T10:53:10.693" v="2480"/>
          <ac:picMkLst>
            <pc:docMk/>
            <pc:sldMk cId="3044359645" sldId="260"/>
            <ac:picMk id="20" creationId="{4B160ED6-E1A8-A82A-129E-463E5B26992F}"/>
          </ac:picMkLst>
        </pc:picChg>
        <pc:picChg chg="add del mod">
          <ac:chgData name="Maymunah akhtar" userId="6893e8336a2d2506" providerId="LiveId" clId="{595429BC-B967-4026-9574-290894CA2CB2}" dt="2026-07-19T03:43:40.034" v="1766"/>
          <ac:picMkLst>
            <pc:docMk/>
            <pc:sldMk cId="3044359645" sldId="260"/>
            <ac:picMk id="21" creationId="{D5008E3F-56F4-169E-EE8F-FC45985DF09C}"/>
          </ac:picMkLst>
        </pc:picChg>
        <pc:picChg chg="add mod">
          <ac:chgData name="Maymunah akhtar" userId="6893e8336a2d2506" providerId="LiveId" clId="{595429BC-B967-4026-9574-290894CA2CB2}" dt="2026-07-19T10:53:10.693" v="2480"/>
          <ac:picMkLst>
            <pc:docMk/>
            <pc:sldMk cId="3044359645" sldId="260"/>
            <ac:picMk id="21" creationId="{F1FAD9F5-0FA4-042E-C423-523FF52FE0AD}"/>
          </ac:picMkLst>
        </pc:picChg>
        <pc:picChg chg="add del mod ord">
          <ac:chgData name="Maymunah akhtar" userId="6893e8336a2d2506" providerId="LiveId" clId="{595429BC-B967-4026-9574-290894CA2CB2}" dt="2026-07-19T03:44:39.028" v="1767"/>
          <ac:picMkLst>
            <pc:docMk/>
            <pc:sldMk cId="3044359645" sldId="260"/>
            <ac:picMk id="24" creationId="{0D2123FD-632C-3448-C3DE-74715D895CB0}"/>
          </ac:picMkLst>
        </pc:picChg>
        <pc:picChg chg="add del mod">
          <ac:chgData name="Maymunah akhtar" userId="6893e8336a2d2506" providerId="LiveId" clId="{595429BC-B967-4026-9574-290894CA2CB2}" dt="2026-07-19T03:45:00.082" v="1769"/>
          <ac:picMkLst>
            <pc:docMk/>
            <pc:sldMk cId="3044359645" sldId="260"/>
            <ac:picMk id="25" creationId="{A066C8A1-0FB1-FE93-F3B2-F50668AD01A3}"/>
          </ac:picMkLst>
        </pc:picChg>
        <pc:picChg chg="add del mod ord">
          <ac:chgData name="Maymunah akhtar" userId="6893e8336a2d2506" providerId="LiveId" clId="{595429BC-B967-4026-9574-290894CA2CB2}" dt="2026-07-19T03:45:56.458" v="1770"/>
          <ac:picMkLst>
            <pc:docMk/>
            <pc:sldMk cId="3044359645" sldId="260"/>
            <ac:picMk id="28" creationId="{2529FE64-66EF-0A20-37EF-9271391EB966}"/>
          </ac:picMkLst>
        </pc:picChg>
        <pc:picChg chg="add del mod">
          <ac:chgData name="Maymunah akhtar" userId="6893e8336a2d2506" providerId="LiveId" clId="{595429BC-B967-4026-9574-290894CA2CB2}" dt="2026-07-19T03:45:59.043" v="1772"/>
          <ac:picMkLst>
            <pc:docMk/>
            <pc:sldMk cId="3044359645" sldId="260"/>
            <ac:picMk id="29" creationId="{54232798-19CD-DCEF-4927-4B33A655838B}"/>
          </ac:picMkLst>
        </pc:picChg>
        <pc:picChg chg="add del mod ord">
          <ac:chgData name="Maymunah akhtar" userId="6893e8336a2d2506" providerId="LiveId" clId="{595429BC-B967-4026-9574-290894CA2CB2}" dt="2026-07-19T03:47:26.071" v="1773"/>
          <ac:picMkLst>
            <pc:docMk/>
            <pc:sldMk cId="3044359645" sldId="260"/>
            <ac:picMk id="32" creationId="{4CE0AEF2-38D9-70A9-3245-77A3B6788F9F}"/>
          </ac:picMkLst>
        </pc:picChg>
        <pc:picChg chg="add del mod">
          <ac:chgData name="Maymunah akhtar" userId="6893e8336a2d2506" providerId="LiveId" clId="{595429BC-B967-4026-9574-290894CA2CB2}" dt="2026-07-19T05:15:14.203" v="1913"/>
          <ac:picMkLst>
            <pc:docMk/>
            <pc:sldMk cId="3044359645" sldId="260"/>
            <ac:picMk id="33" creationId="{D5396F1F-BD34-784C-28CB-1B38AA26EF95}"/>
          </ac:picMkLst>
        </pc:picChg>
      </pc:sldChg>
      <pc:sldChg chg="addSp delSp modSp mod modTransition setBg delAnim modAnim modNotesTx">
        <pc:chgData name="Maymunah akhtar" userId="6893e8336a2d2506" providerId="LiveId" clId="{595429BC-B967-4026-9574-290894CA2CB2}" dt="2026-07-19T11:54:51.220" v="2597" actId="27636"/>
        <pc:sldMkLst>
          <pc:docMk/>
          <pc:sldMk cId="4086829047" sldId="261"/>
        </pc:sldMkLst>
        <pc:spChg chg="mod">
          <ac:chgData name="Maymunah akhtar" userId="6893e8336a2d2506" providerId="LiveId" clId="{595429BC-B967-4026-9574-290894CA2CB2}" dt="2026-07-19T05:43:00.132" v="1984" actId="113"/>
          <ac:spMkLst>
            <pc:docMk/>
            <pc:sldMk cId="4086829047" sldId="261"/>
            <ac:spMk id="2" creationId="{8EB5BA88-6A32-3293-502F-C8876DAAC2D7}"/>
          </ac:spMkLst>
        </pc:spChg>
        <pc:spChg chg="add del mod">
          <ac:chgData name="Maymunah akhtar" userId="6893e8336a2d2506" providerId="LiveId" clId="{595429BC-B967-4026-9574-290894CA2CB2}" dt="2026-07-18T16:40:42.052" v="77" actId="26606"/>
          <ac:spMkLst>
            <pc:docMk/>
            <pc:sldMk cId="4086829047" sldId="261"/>
            <ac:spMk id="3" creationId="{47A1FAD6-C9BA-4E67-BF17-A31DC2388565}"/>
          </ac:spMkLst>
        </pc:spChg>
        <pc:spChg chg="add mod ord">
          <ac:chgData name="Maymunah akhtar" userId="6893e8336a2d2506" providerId="LiveId" clId="{595429BC-B967-4026-9574-290894CA2CB2}" dt="2026-07-19T11:54:51.220" v="2597" actId="27636"/>
          <ac:spMkLst>
            <pc:docMk/>
            <pc:sldMk cId="4086829047" sldId="261"/>
            <ac:spMk id="4" creationId="{31BDFCB2-97A7-2BBE-6BAD-FE0D39272733}"/>
          </ac:spMkLst>
        </pc:spChg>
        <pc:spChg chg="add del mod">
          <ac:chgData name="Maymunah akhtar" userId="6893e8336a2d2506" providerId="LiveId" clId="{595429BC-B967-4026-9574-290894CA2CB2}" dt="2026-07-18T16:33:43.843" v="60" actId="478"/>
          <ac:spMkLst>
            <pc:docMk/>
            <pc:sldMk cId="4086829047" sldId="261"/>
            <ac:spMk id="6" creationId="{080B41A3-BD14-F0FB-BA40-E55CC68B9EEA}"/>
          </ac:spMkLst>
        </pc:spChg>
        <pc:spChg chg="add del mod">
          <ac:chgData name="Maymunah akhtar" userId="6893e8336a2d2506" providerId="LiveId" clId="{595429BC-B967-4026-9574-290894CA2CB2}" dt="2026-07-18T16:39:55.287" v="67" actId="478"/>
          <ac:spMkLst>
            <pc:docMk/>
            <pc:sldMk cId="4086829047" sldId="261"/>
            <ac:spMk id="9" creationId="{920B78B9-9FA1-7B9D-429E-1F17F3CE0E4E}"/>
          </ac:spMkLst>
        </pc:spChg>
        <pc:spChg chg="add del">
          <ac:chgData name="Maymunah akhtar" userId="6893e8336a2d2506" providerId="LiveId" clId="{595429BC-B967-4026-9574-290894CA2CB2}" dt="2026-07-18T16:40:42.052" v="77" actId="26606"/>
          <ac:spMkLst>
            <pc:docMk/>
            <pc:sldMk cId="4086829047" sldId="261"/>
            <ac:spMk id="14" creationId="{3F4C104D-5F30-4811-9376-566B26E4719A}"/>
          </ac:spMkLst>
        </pc:spChg>
        <pc:spChg chg="add del">
          <ac:chgData name="Maymunah akhtar" userId="6893e8336a2d2506" providerId="LiveId" clId="{595429BC-B967-4026-9574-290894CA2CB2}" dt="2026-07-18T16:40:42.052" v="77" actId="26606"/>
          <ac:spMkLst>
            <pc:docMk/>
            <pc:sldMk cId="4086829047" sldId="261"/>
            <ac:spMk id="16" creationId="{0815E34B-5D02-4E01-A936-E8E1C0AB6F12}"/>
          </ac:spMkLst>
        </pc:spChg>
        <pc:spChg chg="add del">
          <ac:chgData name="Maymunah akhtar" userId="6893e8336a2d2506" providerId="LiveId" clId="{595429BC-B967-4026-9574-290894CA2CB2}" dt="2026-07-18T16:40:42.052" v="77" actId="26606"/>
          <ac:spMkLst>
            <pc:docMk/>
            <pc:sldMk cId="4086829047" sldId="261"/>
            <ac:spMk id="18" creationId="{7DE3414B-B032-4710-A468-D3285E38C5FF}"/>
          </ac:spMkLst>
        </pc:spChg>
        <pc:spChg chg="add mod">
          <ac:chgData name="Maymunah akhtar" userId="6893e8336a2d2506" providerId="LiveId" clId="{595429BC-B967-4026-9574-290894CA2CB2}" dt="2026-07-19T01:40:29.389" v="1438" actId="26606"/>
          <ac:spMkLst>
            <pc:docMk/>
            <pc:sldMk cId="4086829047" sldId="261"/>
            <ac:spMk id="19" creationId="{2B2438F9-623F-7370-524B-DAFF110B1DBE}"/>
          </ac:spMkLst>
        </pc:spChg>
        <pc:spChg chg="add del">
          <ac:chgData name="Maymunah akhtar" userId="6893e8336a2d2506" providerId="LiveId" clId="{595429BC-B967-4026-9574-290894CA2CB2}" dt="2026-07-18T16:50:01.914" v="111" actId="26606"/>
          <ac:spMkLst>
            <pc:docMk/>
            <pc:sldMk cId="4086829047" sldId="261"/>
            <ac:spMk id="24" creationId="{6065F8A9-9499-4A44-BDAD-F706130FD826}"/>
          </ac:spMkLst>
        </pc:spChg>
        <pc:spChg chg="add del">
          <ac:chgData name="Maymunah akhtar" userId="6893e8336a2d2506" providerId="LiveId" clId="{595429BC-B967-4026-9574-290894CA2CB2}" dt="2026-07-18T16:50:01.914" v="111" actId="26606"/>
          <ac:spMkLst>
            <pc:docMk/>
            <pc:sldMk cId="4086829047" sldId="261"/>
            <ac:spMk id="26" creationId="{38132C2D-AFE4-478D-A86B-81059C205E06}"/>
          </ac:spMkLst>
        </pc:spChg>
        <pc:spChg chg="add del">
          <ac:chgData name="Maymunah akhtar" userId="6893e8336a2d2506" providerId="LiveId" clId="{595429BC-B967-4026-9574-290894CA2CB2}" dt="2026-07-18T16:50:01.914" v="111" actId="26606"/>
          <ac:spMkLst>
            <pc:docMk/>
            <pc:sldMk cId="4086829047" sldId="261"/>
            <ac:spMk id="28" creationId="{205BFD52-DD96-4666-8D77-C636870FD095}"/>
          </ac:spMkLst>
        </pc:spChg>
        <pc:spChg chg="add del">
          <ac:chgData name="Maymunah akhtar" userId="6893e8336a2d2506" providerId="LiveId" clId="{595429BC-B967-4026-9574-290894CA2CB2}" dt="2026-07-18T16:50:01.914" v="111" actId="26606"/>
          <ac:spMkLst>
            <pc:docMk/>
            <pc:sldMk cId="4086829047" sldId="261"/>
            <ac:spMk id="30" creationId="{1941746C-2C12-4564-8342-A3055D8361A9}"/>
          </ac:spMkLst>
        </pc:spChg>
        <pc:spChg chg="add del">
          <ac:chgData name="Maymunah akhtar" userId="6893e8336a2d2506" providerId="LiveId" clId="{595429BC-B967-4026-9574-290894CA2CB2}" dt="2026-07-18T16:50:00.996" v="110" actId="26606"/>
          <ac:spMkLst>
            <pc:docMk/>
            <pc:sldMk cId="4086829047" sldId="261"/>
            <ac:spMk id="32" creationId="{3F4C104D-5F30-4811-9376-566B26E4719A}"/>
          </ac:spMkLst>
        </pc:spChg>
        <pc:spChg chg="add del">
          <ac:chgData name="Maymunah akhtar" userId="6893e8336a2d2506" providerId="LiveId" clId="{595429BC-B967-4026-9574-290894CA2CB2}" dt="2026-07-18T16:50:00.996" v="110" actId="26606"/>
          <ac:spMkLst>
            <pc:docMk/>
            <pc:sldMk cId="4086829047" sldId="261"/>
            <ac:spMk id="33" creationId="{0815E34B-5D02-4E01-A936-E8E1C0AB6F12}"/>
          </ac:spMkLst>
        </pc:spChg>
        <pc:spChg chg="add del">
          <ac:chgData name="Maymunah akhtar" userId="6893e8336a2d2506" providerId="LiveId" clId="{595429BC-B967-4026-9574-290894CA2CB2}" dt="2026-07-18T16:50:00.996" v="110" actId="26606"/>
          <ac:spMkLst>
            <pc:docMk/>
            <pc:sldMk cId="4086829047" sldId="261"/>
            <ac:spMk id="34" creationId="{7DE3414B-B032-4710-A468-D3285E38C5FF}"/>
          </ac:spMkLst>
        </pc:spChg>
        <pc:spChg chg="add del">
          <ac:chgData name="Maymunah akhtar" userId="6893e8336a2d2506" providerId="LiveId" clId="{595429BC-B967-4026-9574-290894CA2CB2}" dt="2026-07-18T16:49:35.509" v="104" actId="26606"/>
          <ac:spMkLst>
            <pc:docMk/>
            <pc:sldMk cId="4086829047" sldId="261"/>
            <ac:spMk id="35" creationId="{3F4C104D-5F30-4811-9376-566B26E4719A}"/>
          </ac:spMkLst>
        </pc:spChg>
        <pc:spChg chg="add del">
          <ac:chgData name="Maymunah akhtar" userId="6893e8336a2d2506" providerId="LiveId" clId="{595429BC-B967-4026-9574-290894CA2CB2}" dt="2026-07-18T16:53:42.705" v="134" actId="26606"/>
          <ac:spMkLst>
            <pc:docMk/>
            <pc:sldMk cId="4086829047" sldId="261"/>
            <ac:spMk id="36" creationId="{3F4C104D-5F30-4811-9376-566B26E4719A}"/>
          </ac:spMkLst>
        </pc:spChg>
        <pc:spChg chg="add del">
          <ac:chgData name="Maymunah akhtar" userId="6893e8336a2d2506" providerId="LiveId" clId="{595429BC-B967-4026-9574-290894CA2CB2}" dt="2026-07-18T16:49:35.509" v="104" actId="26606"/>
          <ac:spMkLst>
            <pc:docMk/>
            <pc:sldMk cId="4086829047" sldId="261"/>
            <ac:spMk id="37" creationId="{0815E34B-5D02-4E01-A936-E8E1C0AB6F12}"/>
          </ac:spMkLst>
        </pc:spChg>
        <pc:spChg chg="add del">
          <ac:chgData name="Maymunah akhtar" userId="6893e8336a2d2506" providerId="LiveId" clId="{595429BC-B967-4026-9574-290894CA2CB2}" dt="2026-07-18T16:53:42.705" v="134" actId="26606"/>
          <ac:spMkLst>
            <pc:docMk/>
            <pc:sldMk cId="4086829047" sldId="261"/>
            <ac:spMk id="38" creationId="{0815E34B-5D02-4E01-A936-E8E1C0AB6F12}"/>
          </ac:spMkLst>
        </pc:spChg>
        <pc:spChg chg="add del">
          <ac:chgData name="Maymunah akhtar" userId="6893e8336a2d2506" providerId="LiveId" clId="{595429BC-B967-4026-9574-290894CA2CB2}" dt="2026-07-18T16:49:35.509" v="104" actId="26606"/>
          <ac:spMkLst>
            <pc:docMk/>
            <pc:sldMk cId="4086829047" sldId="261"/>
            <ac:spMk id="39" creationId="{7DE3414B-B032-4710-A468-D3285E38C5FF}"/>
          </ac:spMkLst>
        </pc:spChg>
        <pc:spChg chg="add del">
          <ac:chgData name="Maymunah akhtar" userId="6893e8336a2d2506" providerId="LiveId" clId="{595429BC-B967-4026-9574-290894CA2CB2}" dt="2026-07-18T16:53:42.705" v="134" actId="26606"/>
          <ac:spMkLst>
            <pc:docMk/>
            <pc:sldMk cId="4086829047" sldId="261"/>
            <ac:spMk id="40" creationId="{7DE3414B-B032-4710-A468-D3285E38C5FF}"/>
          </ac:spMkLst>
        </pc:spChg>
        <pc:spChg chg="add del">
          <ac:chgData name="Maymunah akhtar" userId="6893e8336a2d2506" providerId="LiveId" clId="{595429BC-B967-4026-9574-290894CA2CB2}" dt="2026-07-18T16:53:42.662" v="133" actId="26606"/>
          <ac:spMkLst>
            <pc:docMk/>
            <pc:sldMk cId="4086829047" sldId="261"/>
            <ac:spMk id="45" creationId="{3F4C104D-5F30-4811-9376-566B26E4719A}"/>
          </ac:spMkLst>
        </pc:spChg>
        <pc:spChg chg="add del">
          <ac:chgData name="Maymunah akhtar" userId="6893e8336a2d2506" providerId="LiveId" clId="{595429BC-B967-4026-9574-290894CA2CB2}" dt="2026-07-18T16:53:42.662" v="133" actId="26606"/>
          <ac:spMkLst>
            <pc:docMk/>
            <pc:sldMk cId="4086829047" sldId="261"/>
            <ac:spMk id="47" creationId="{0815E34B-5D02-4E01-A936-E8E1C0AB6F12}"/>
          </ac:spMkLst>
        </pc:spChg>
        <pc:spChg chg="add del">
          <ac:chgData name="Maymunah akhtar" userId="6893e8336a2d2506" providerId="LiveId" clId="{595429BC-B967-4026-9574-290894CA2CB2}" dt="2026-07-18T16:53:42.662" v="133" actId="26606"/>
          <ac:spMkLst>
            <pc:docMk/>
            <pc:sldMk cId="4086829047" sldId="261"/>
            <ac:spMk id="49" creationId="{7DE3414B-B032-4710-A468-D3285E38C5FF}"/>
          </ac:spMkLst>
        </pc:spChg>
        <pc:spChg chg="add del">
          <ac:chgData name="Maymunah akhtar" userId="6893e8336a2d2506" providerId="LiveId" clId="{595429BC-B967-4026-9574-290894CA2CB2}" dt="2026-07-19T01:39:23.951" v="1430" actId="26606"/>
          <ac:spMkLst>
            <pc:docMk/>
            <pc:sldMk cId="4086829047" sldId="261"/>
            <ac:spMk id="51" creationId="{3F4C104D-5F30-4811-9376-566B26E4719A}"/>
          </ac:spMkLst>
        </pc:spChg>
        <pc:spChg chg="add del">
          <ac:chgData name="Maymunah akhtar" userId="6893e8336a2d2506" providerId="LiveId" clId="{595429BC-B967-4026-9574-290894CA2CB2}" dt="2026-07-19T01:39:23.951" v="1430" actId="26606"/>
          <ac:spMkLst>
            <pc:docMk/>
            <pc:sldMk cId="4086829047" sldId="261"/>
            <ac:spMk id="52" creationId="{0815E34B-5D02-4E01-A936-E8E1C0AB6F12}"/>
          </ac:spMkLst>
        </pc:spChg>
        <pc:spChg chg="add del">
          <ac:chgData name="Maymunah akhtar" userId="6893e8336a2d2506" providerId="LiveId" clId="{595429BC-B967-4026-9574-290894CA2CB2}" dt="2026-07-19T01:39:23.951" v="1430" actId="26606"/>
          <ac:spMkLst>
            <pc:docMk/>
            <pc:sldMk cId="4086829047" sldId="261"/>
            <ac:spMk id="53" creationId="{7DE3414B-B032-4710-A468-D3285E38C5FF}"/>
          </ac:spMkLst>
        </pc:spChg>
        <pc:spChg chg="add del">
          <ac:chgData name="Maymunah akhtar" userId="6893e8336a2d2506" providerId="LiveId" clId="{595429BC-B967-4026-9574-290894CA2CB2}" dt="2026-07-19T01:40:29.389" v="1438" actId="26606"/>
          <ac:spMkLst>
            <pc:docMk/>
            <pc:sldMk cId="4086829047" sldId="261"/>
            <ac:spMk id="55" creationId="{3F4C104D-5F30-4811-9376-566B26E4719A}"/>
          </ac:spMkLst>
        </pc:spChg>
        <pc:spChg chg="add del">
          <ac:chgData name="Maymunah akhtar" userId="6893e8336a2d2506" providerId="LiveId" clId="{595429BC-B967-4026-9574-290894CA2CB2}" dt="2026-07-19T01:40:29.389" v="1438" actId="26606"/>
          <ac:spMkLst>
            <pc:docMk/>
            <pc:sldMk cId="4086829047" sldId="261"/>
            <ac:spMk id="56" creationId="{0815E34B-5D02-4E01-A936-E8E1C0AB6F12}"/>
          </ac:spMkLst>
        </pc:spChg>
        <pc:spChg chg="add del">
          <ac:chgData name="Maymunah akhtar" userId="6893e8336a2d2506" providerId="LiveId" clId="{595429BC-B967-4026-9574-290894CA2CB2}" dt="2026-07-19T01:40:29.389" v="1438" actId="26606"/>
          <ac:spMkLst>
            <pc:docMk/>
            <pc:sldMk cId="4086829047" sldId="261"/>
            <ac:spMk id="57" creationId="{7DE3414B-B032-4710-A468-D3285E38C5FF}"/>
          </ac:spMkLst>
        </pc:spChg>
        <pc:spChg chg="add del">
          <ac:chgData name="Maymunah akhtar" userId="6893e8336a2d2506" providerId="LiveId" clId="{595429BC-B967-4026-9574-290894CA2CB2}" dt="2026-07-18T16:54:57.785" v="144" actId="26606"/>
          <ac:spMkLst>
            <pc:docMk/>
            <pc:sldMk cId="4086829047" sldId="261"/>
            <ac:spMk id="58" creationId="{3F4C104D-5F30-4811-9376-566B26E4719A}"/>
          </ac:spMkLst>
        </pc:spChg>
        <pc:spChg chg="add del">
          <ac:chgData name="Maymunah akhtar" userId="6893e8336a2d2506" providerId="LiveId" clId="{595429BC-B967-4026-9574-290894CA2CB2}" dt="2026-07-18T16:54:57.785" v="144" actId="26606"/>
          <ac:spMkLst>
            <pc:docMk/>
            <pc:sldMk cId="4086829047" sldId="261"/>
            <ac:spMk id="60" creationId="{0815E34B-5D02-4E01-A936-E8E1C0AB6F12}"/>
          </ac:spMkLst>
        </pc:spChg>
        <pc:spChg chg="add del">
          <ac:chgData name="Maymunah akhtar" userId="6893e8336a2d2506" providerId="LiveId" clId="{595429BC-B967-4026-9574-290894CA2CB2}" dt="2026-07-18T16:54:57.785" v="144" actId="26606"/>
          <ac:spMkLst>
            <pc:docMk/>
            <pc:sldMk cId="4086829047" sldId="261"/>
            <ac:spMk id="62" creationId="{7DE3414B-B032-4710-A468-D3285E38C5FF}"/>
          </ac:spMkLst>
        </pc:spChg>
        <pc:graphicFrameChg chg="add del mod ord modGraphic">
          <ac:chgData name="Maymunah akhtar" userId="6893e8336a2d2506" providerId="LiveId" clId="{595429BC-B967-4026-9574-290894CA2CB2}" dt="2026-07-19T01:34:10.522" v="1402" actId="478"/>
          <ac:graphicFrameMkLst>
            <pc:docMk/>
            <pc:sldMk cId="4086829047" sldId="261"/>
            <ac:graphicFrameMk id="20" creationId="{5F9EC121-0DE6-90BF-8212-D4198C15D9F8}"/>
          </ac:graphicFrameMkLst>
        </pc:graphicFrameChg>
        <pc:picChg chg="add del mod">
          <ac:chgData name="Maymunah akhtar" userId="6893e8336a2d2506" providerId="LiveId" clId="{595429BC-B967-4026-9574-290894CA2CB2}" dt="2026-07-19T05:23:50.551" v="1925"/>
          <ac:picMkLst>
            <pc:docMk/>
            <pc:sldMk cId="4086829047" sldId="261"/>
            <ac:picMk id="3" creationId="{69A78BED-8B13-CAF8-668F-7538D01842D8}"/>
          </ac:picMkLst>
        </pc:picChg>
        <pc:picChg chg="add del mod">
          <ac:chgData name="Maymunah akhtar" userId="6893e8336a2d2506" providerId="LiveId" clId="{595429BC-B967-4026-9574-290894CA2CB2}" dt="2026-07-19T07:01:18.573" v="2327"/>
          <ac:picMkLst>
            <pc:docMk/>
            <pc:sldMk cId="4086829047" sldId="261"/>
            <ac:picMk id="3" creationId="{97DF5397-2AD9-D024-21D1-25C1D566FBD1}"/>
          </ac:picMkLst>
        </pc:picChg>
        <pc:picChg chg="add del mod">
          <ac:chgData name="Maymunah akhtar" userId="6893e8336a2d2506" providerId="LiveId" clId="{595429BC-B967-4026-9574-290894CA2CB2}" dt="2026-07-19T06:11:36.571" v="2215"/>
          <ac:picMkLst>
            <pc:docMk/>
            <pc:sldMk cId="4086829047" sldId="261"/>
            <ac:picMk id="3" creationId="{B6C90785-6D67-5F54-ED21-ABD864A984A3}"/>
          </ac:picMkLst>
        </pc:picChg>
        <pc:picChg chg="add del mod">
          <ac:chgData name="Maymunah akhtar" userId="6893e8336a2d2506" providerId="LiveId" clId="{595429BC-B967-4026-9574-290894CA2CB2}" dt="2026-07-19T06:11:38.795" v="2217"/>
          <ac:picMkLst>
            <pc:docMk/>
            <pc:sldMk cId="4086829047" sldId="261"/>
            <ac:picMk id="5" creationId="{00209E6C-0CAE-C7BA-77DC-C98F3E87645B}"/>
          </ac:picMkLst>
        </pc:picChg>
        <pc:picChg chg="add del mod">
          <ac:chgData name="Maymunah akhtar" userId="6893e8336a2d2506" providerId="LiveId" clId="{595429BC-B967-4026-9574-290894CA2CB2}" dt="2026-07-19T05:43:10.435" v="1985" actId="478"/>
          <ac:picMkLst>
            <pc:docMk/>
            <pc:sldMk cId="4086829047" sldId="261"/>
            <ac:picMk id="5" creationId="{4738DA7D-3C9B-F58A-921B-608F39B40FA1}"/>
          </ac:picMkLst>
        </pc:picChg>
        <pc:picChg chg="add del mod">
          <ac:chgData name="Maymunah akhtar" userId="6893e8336a2d2506" providerId="LiveId" clId="{595429BC-B967-4026-9574-290894CA2CB2}" dt="2026-07-18T16:33:43.843" v="60" actId="478"/>
          <ac:picMkLst>
            <pc:docMk/>
            <pc:sldMk cId="4086829047" sldId="261"/>
            <ac:picMk id="5" creationId="{7A7AE7FC-4CFD-F82B-B95E-7EC083FC6087}"/>
          </ac:picMkLst>
        </pc:picChg>
        <pc:picChg chg="add del mod ord">
          <ac:chgData name="Maymunah akhtar" userId="6893e8336a2d2506" providerId="LiveId" clId="{595429BC-B967-4026-9574-290894CA2CB2}" dt="2026-07-19T10:54:45.064" v="2481"/>
          <ac:picMkLst>
            <pc:docMk/>
            <pc:sldMk cId="4086829047" sldId="261"/>
            <ac:picMk id="6" creationId="{35DF4803-28B7-FA1A-0646-9009F9348E9C}"/>
          </ac:picMkLst>
        </pc:picChg>
        <pc:picChg chg="add del mod ord">
          <ac:chgData name="Maymunah akhtar" userId="6893e8336a2d2506" providerId="LiveId" clId="{595429BC-B967-4026-9574-290894CA2CB2}" dt="2026-07-19T07:01:46.392" v="2328"/>
          <ac:picMkLst>
            <pc:docMk/>
            <pc:sldMk cId="4086829047" sldId="261"/>
            <ac:picMk id="7" creationId="{2AA5866D-55AF-183C-AEFC-BE8F57A08F51}"/>
          </ac:picMkLst>
        </pc:picChg>
        <pc:picChg chg="add mod">
          <ac:chgData name="Maymunah akhtar" userId="6893e8336a2d2506" providerId="LiveId" clId="{595429BC-B967-4026-9574-290894CA2CB2}" dt="2026-07-19T11:53:03.513" v="2583" actId="1076"/>
          <ac:picMkLst>
            <pc:docMk/>
            <pc:sldMk cId="4086829047" sldId="261"/>
            <ac:picMk id="7" creationId="{A37F3324-A6C2-DC5C-FFF6-8244E68C4C1A}"/>
          </ac:picMkLst>
        </pc:picChg>
        <pc:picChg chg="add del mod">
          <ac:chgData name="Maymunah akhtar" userId="6893e8336a2d2506" providerId="LiveId" clId="{595429BC-B967-4026-9574-290894CA2CB2}" dt="2026-07-19T01:34:25.746" v="1406" actId="478"/>
          <ac:picMkLst>
            <pc:docMk/>
            <pc:sldMk cId="4086829047" sldId="261"/>
            <ac:picMk id="7" creationId="{D39BA716-D61E-48BA-A8AF-43BED8E9975B}"/>
          </ac:picMkLst>
        </pc:picChg>
        <pc:picChg chg="add del mod">
          <ac:chgData name="Maymunah akhtar" userId="6893e8336a2d2506" providerId="LiveId" clId="{595429BC-B967-4026-9574-290894CA2CB2}" dt="2026-07-18T16:39:55.287" v="67" actId="478"/>
          <ac:picMkLst>
            <pc:docMk/>
            <pc:sldMk cId="4086829047" sldId="261"/>
            <ac:picMk id="8" creationId="{A6E7FD99-F2C1-B782-8D67-02B66C95BEAB}"/>
          </ac:picMkLst>
        </pc:picChg>
        <pc:picChg chg="add del mod ord">
          <ac:chgData name="Maymunah akhtar" userId="6893e8336a2d2506" providerId="LiveId" clId="{595429BC-B967-4026-9574-290894CA2CB2}" dt="2026-07-19T06:12:24.377" v="2218"/>
          <ac:picMkLst>
            <pc:docMk/>
            <pc:sldMk cId="4086829047" sldId="261"/>
            <ac:picMk id="8" creationId="{ABAA0C0E-7D9A-7573-6C5F-1FF2520317C2}"/>
          </ac:picMkLst>
        </pc:picChg>
        <pc:picChg chg="add del mod">
          <ac:chgData name="Maymunah akhtar" userId="6893e8336a2d2506" providerId="LiveId" clId="{595429BC-B967-4026-9574-290894CA2CB2}" dt="2026-07-19T07:01:48.993" v="2330"/>
          <ac:picMkLst>
            <pc:docMk/>
            <pc:sldMk cId="4086829047" sldId="261"/>
            <ac:picMk id="8" creationId="{E06F0426-5064-5F27-01D7-FEB88663CB6F}"/>
          </ac:picMkLst>
        </pc:picChg>
        <pc:picChg chg="add del mod">
          <ac:chgData name="Maymunah akhtar" userId="6893e8336a2d2506" providerId="LiveId" clId="{595429BC-B967-4026-9574-290894CA2CB2}" dt="2026-07-19T06:13:43.228" v="2220"/>
          <ac:picMkLst>
            <pc:docMk/>
            <pc:sldMk cId="4086829047" sldId="261"/>
            <ac:picMk id="9" creationId="{C6123A3B-C459-FB2E-A9B0-C95487768C77}"/>
          </ac:picMkLst>
        </pc:picChg>
        <pc:picChg chg="add del mod ord">
          <ac:chgData name="Maymunah akhtar" userId="6893e8336a2d2506" providerId="LiveId" clId="{595429BC-B967-4026-9574-290894CA2CB2}" dt="2026-07-19T07:02:17.422" v="2331"/>
          <ac:picMkLst>
            <pc:docMk/>
            <pc:sldMk cId="4086829047" sldId="261"/>
            <ac:picMk id="11" creationId="{6BF63DB1-60C6-3826-C448-1D93D9E597C7}"/>
          </ac:picMkLst>
        </pc:picChg>
        <pc:picChg chg="add del mod">
          <ac:chgData name="Maymunah akhtar" userId="6893e8336a2d2506" providerId="LiveId" clId="{595429BC-B967-4026-9574-290894CA2CB2}" dt="2026-07-18T16:40:08.254" v="71" actId="478"/>
          <ac:picMkLst>
            <pc:docMk/>
            <pc:sldMk cId="4086829047" sldId="261"/>
            <ac:picMk id="11" creationId="{DB689FFD-1A7A-AB8C-368F-01AF4B332D17}"/>
          </ac:picMkLst>
        </pc:picChg>
        <pc:picChg chg="add del mod">
          <ac:chgData name="Maymunah akhtar" userId="6893e8336a2d2506" providerId="LiveId" clId="{595429BC-B967-4026-9574-290894CA2CB2}" dt="2026-07-19T03:49:32.471" v="1776"/>
          <ac:picMkLst>
            <pc:docMk/>
            <pc:sldMk cId="4086829047" sldId="261"/>
            <ac:picMk id="12" creationId="{0914BC58-00FA-CFA8-7C70-D2792F294F08}"/>
          </ac:picMkLst>
        </pc:picChg>
        <pc:picChg chg="add del mod">
          <ac:chgData name="Maymunah akhtar" userId="6893e8336a2d2506" providerId="LiveId" clId="{595429BC-B967-4026-9574-290894CA2CB2}" dt="2026-07-19T07:02:20.303" v="2333"/>
          <ac:picMkLst>
            <pc:docMk/>
            <pc:sldMk cId="4086829047" sldId="261"/>
            <ac:picMk id="12" creationId="{9383E772-3633-EA40-1D7E-A3EE95826979}"/>
          </ac:picMkLst>
        </pc:picChg>
        <pc:picChg chg="add del mod ord">
          <ac:chgData name="Maymunah akhtar" userId="6893e8336a2d2506" providerId="LiveId" clId="{595429BC-B967-4026-9574-290894CA2CB2}" dt="2026-07-19T06:15:00.117" v="2221"/>
          <ac:picMkLst>
            <pc:docMk/>
            <pc:sldMk cId="4086829047" sldId="261"/>
            <ac:picMk id="12" creationId="{C0534AD4-89E6-0886-7E39-FC72A19E485E}"/>
          </ac:picMkLst>
        </pc:picChg>
        <pc:picChg chg="add del mod">
          <ac:chgData name="Maymunah akhtar" userId="6893e8336a2d2506" providerId="LiveId" clId="{595429BC-B967-4026-9574-290894CA2CB2}" dt="2026-07-19T06:15:05.188" v="2223"/>
          <ac:picMkLst>
            <pc:docMk/>
            <pc:sldMk cId="4086829047" sldId="261"/>
            <ac:picMk id="13" creationId="{514904AB-B17A-E7D6-653C-A236108262F0}"/>
          </ac:picMkLst>
        </pc:picChg>
        <pc:picChg chg="add del mod">
          <ac:chgData name="Maymunah akhtar" userId="6893e8336a2d2506" providerId="LiveId" clId="{595429BC-B967-4026-9574-290894CA2CB2}" dt="2026-07-18T16:49:05.404" v="101" actId="478"/>
          <ac:picMkLst>
            <pc:docMk/>
            <pc:sldMk cId="4086829047" sldId="261"/>
            <ac:picMk id="13" creationId="{EE09E0D1-0EE8-2523-EB58-C341FE0B6FD0}"/>
          </ac:picMkLst>
        </pc:picChg>
        <pc:picChg chg="add del mod ord">
          <ac:chgData name="Maymunah akhtar" userId="6893e8336a2d2506" providerId="LiveId" clId="{595429BC-B967-4026-9574-290894CA2CB2}" dt="2026-07-19T03:49:50.892" v="1777"/>
          <ac:picMkLst>
            <pc:docMk/>
            <pc:sldMk cId="4086829047" sldId="261"/>
            <ac:picMk id="15" creationId="{6850ECA1-7208-960A-CAAD-4F1D3425035E}"/>
          </ac:picMkLst>
        </pc:picChg>
        <pc:picChg chg="add del mod ord">
          <ac:chgData name="Maymunah akhtar" userId="6893e8336a2d2506" providerId="LiveId" clId="{595429BC-B967-4026-9574-290894CA2CB2}" dt="2026-07-19T07:03:25.104" v="2334"/>
          <ac:picMkLst>
            <pc:docMk/>
            <pc:sldMk cId="4086829047" sldId="261"/>
            <ac:picMk id="15" creationId="{A119BA20-8576-8E39-EF27-31E79B959A79}"/>
          </ac:picMkLst>
        </pc:picChg>
        <pc:picChg chg="add del mod ord">
          <ac:chgData name="Maymunah akhtar" userId="6893e8336a2d2506" providerId="LiveId" clId="{595429BC-B967-4026-9574-290894CA2CB2}" dt="2026-07-19T06:16:42.645" v="2224"/>
          <ac:picMkLst>
            <pc:docMk/>
            <pc:sldMk cId="4086829047" sldId="261"/>
            <ac:picMk id="16" creationId="{774CB24F-8824-9CAC-DA83-323B7D7E57BD}"/>
          </ac:picMkLst>
        </pc:picChg>
        <pc:picChg chg="add del mod">
          <ac:chgData name="Maymunah akhtar" userId="6893e8336a2d2506" providerId="LiveId" clId="{595429BC-B967-4026-9574-290894CA2CB2}" dt="2026-07-19T03:49:53.637" v="1779"/>
          <ac:picMkLst>
            <pc:docMk/>
            <pc:sldMk cId="4086829047" sldId="261"/>
            <ac:picMk id="16" creationId="{8CCA77BD-C344-2814-E008-994893F69894}"/>
          </ac:picMkLst>
        </pc:picChg>
        <pc:picChg chg="add del mod">
          <ac:chgData name="Maymunah akhtar" userId="6893e8336a2d2506" providerId="LiveId" clId="{595429BC-B967-4026-9574-290894CA2CB2}" dt="2026-07-19T07:03:29.375" v="2336"/>
          <ac:picMkLst>
            <pc:docMk/>
            <pc:sldMk cId="4086829047" sldId="261"/>
            <ac:picMk id="16" creationId="{A1671C64-A117-8F18-FB74-F999D303D201}"/>
          </ac:picMkLst>
        </pc:picChg>
        <pc:picChg chg="add mod">
          <ac:chgData name="Maymunah akhtar" userId="6893e8336a2d2506" providerId="LiveId" clId="{595429BC-B967-4026-9574-290894CA2CB2}" dt="2026-07-19T01:40:29.389" v="1438" actId="26606"/>
          <ac:picMkLst>
            <pc:docMk/>
            <pc:sldMk cId="4086829047" sldId="261"/>
            <ac:picMk id="17" creationId="{DA3B0516-0072-A60D-7D13-DCC78ACFA927}"/>
          </ac:picMkLst>
        </pc:picChg>
        <pc:picChg chg="add del mod">
          <ac:chgData name="Maymunah akhtar" userId="6893e8336a2d2506" providerId="LiveId" clId="{595429BC-B967-4026-9574-290894CA2CB2}" dt="2026-07-19T06:20:59.795" v="2227"/>
          <ac:picMkLst>
            <pc:docMk/>
            <pc:sldMk cId="4086829047" sldId="261"/>
            <ac:picMk id="18" creationId="{2F0D0550-B8CB-495F-47ED-F0D46734A8F5}"/>
          </ac:picMkLst>
        </pc:picChg>
        <pc:picChg chg="add del mod ord">
          <ac:chgData name="Maymunah akhtar" userId="6893e8336a2d2506" providerId="LiveId" clId="{595429BC-B967-4026-9574-290894CA2CB2}" dt="2026-07-19T07:03:56.953" v="2337"/>
          <ac:picMkLst>
            <pc:docMk/>
            <pc:sldMk cId="4086829047" sldId="261"/>
            <ac:picMk id="21" creationId="{0FDDA104-E03D-FB54-930B-46D1BEDCD4D5}"/>
          </ac:picMkLst>
        </pc:picChg>
        <pc:picChg chg="add del mod ord">
          <ac:chgData name="Maymunah akhtar" userId="6893e8336a2d2506" providerId="LiveId" clId="{595429BC-B967-4026-9574-290894CA2CB2}" dt="2026-07-19T06:21:32.796" v="2228"/>
          <ac:picMkLst>
            <pc:docMk/>
            <pc:sldMk cId="4086829047" sldId="261"/>
            <ac:picMk id="21" creationId="{34EDFCA6-6BFE-65BB-E33B-4ECEA35DDC31}"/>
          </ac:picMkLst>
        </pc:picChg>
        <pc:picChg chg="add del mod">
          <ac:chgData name="Maymunah akhtar" userId="6893e8336a2d2506" providerId="LiveId" clId="{595429BC-B967-4026-9574-290894CA2CB2}" dt="2026-07-19T07:04:05.214" v="2339"/>
          <ac:picMkLst>
            <pc:docMk/>
            <pc:sldMk cId="4086829047" sldId="261"/>
            <ac:picMk id="22" creationId="{6FCC3550-5047-6328-26EF-41239276F5F3}"/>
          </ac:picMkLst>
        </pc:picChg>
        <pc:picChg chg="add del mod">
          <ac:chgData name="Maymunah akhtar" userId="6893e8336a2d2506" providerId="LiveId" clId="{595429BC-B967-4026-9574-290894CA2CB2}" dt="2026-07-19T06:21:37.520" v="2230"/>
          <ac:picMkLst>
            <pc:docMk/>
            <pc:sldMk cId="4086829047" sldId="261"/>
            <ac:picMk id="22" creationId="{EE6C2E66-BB06-0DEE-F394-631A307C2C1C}"/>
          </ac:picMkLst>
        </pc:picChg>
        <pc:picChg chg="add del mod ord">
          <ac:chgData name="Maymunah akhtar" userId="6893e8336a2d2506" providerId="LiveId" clId="{595429BC-B967-4026-9574-290894CA2CB2}" dt="2026-07-19T03:50:18.436" v="1780"/>
          <ac:picMkLst>
            <pc:docMk/>
            <pc:sldMk cId="4086829047" sldId="261"/>
            <ac:picMk id="22" creationId="{EED0F56C-92AC-A67A-E383-CDF060D60C12}"/>
          </ac:picMkLst>
        </pc:picChg>
        <pc:picChg chg="add del mod">
          <ac:chgData name="Maymunah akhtar" userId="6893e8336a2d2506" providerId="LiveId" clId="{595429BC-B967-4026-9574-290894CA2CB2}" dt="2026-07-19T03:50:21.163" v="1782"/>
          <ac:picMkLst>
            <pc:docMk/>
            <pc:sldMk cId="4086829047" sldId="261"/>
            <ac:picMk id="23" creationId="{C0EF2462-C95E-E548-D4AC-51EE80925647}"/>
          </ac:picMkLst>
        </pc:picChg>
        <pc:picChg chg="add del mod ord">
          <ac:chgData name="Maymunah akhtar" userId="6893e8336a2d2506" providerId="LiveId" clId="{595429BC-B967-4026-9574-290894CA2CB2}" dt="2026-07-19T07:05:06.788" v="2340"/>
          <ac:picMkLst>
            <pc:docMk/>
            <pc:sldMk cId="4086829047" sldId="261"/>
            <ac:picMk id="25" creationId="{75328B61-033F-74A8-804C-32558C5A1D6D}"/>
          </ac:picMkLst>
        </pc:picChg>
        <pc:picChg chg="add del mod ord">
          <ac:chgData name="Maymunah akhtar" userId="6893e8336a2d2506" providerId="LiveId" clId="{595429BC-B967-4026-9574-290894CA2CB2}" dt="2026-07-19T06:22:32.835" v="2231"/>
          <ac:picMkLst>
            <pc:docMk/>
            <pc:sldMk cId="4086829047" sldId="261"/>
            <ac:picMk id="25" creationId="{8A086F00-57CA-1DAD-0C27-3D542E41CA2C}"/>
          </ac:picMkLst>
        </pc:picChg>
        <pc:picChg chg="add del mod">
          <ac:chgData name="Maymunah akhtar" userId="6893e8336a2d2506" providerId="LiveId" clId="{595429BC-B967-4026-9574-290894CA2CB2}" dt="2026-07-19T07:21:19.096" v="2363"/>
          <ac:picMkLst>
            <pc:docMk/>
            <pc:sldMk cId="4086829047" sldId="261"/>
            <ac:picMk id="26" creationId="{C4722DDE-DC68-916B-6DF7-5CAFF102B9B9}"/>
          </ac:picMkLst>
        </pc:picChg>
        <pc:picChg chg="add del mod">
          <ac:chgData name="Maymunah akhtar" userId="6893e8336a2d2506" providerId="LiveId" clId="{595429BC-B967-4026-9574-290894CA2CB2}" dt="2026-07-19T06:22:35.462" v="2233"/>
          <ac:picMkLst>
            <pc:docMk/>
            <pc:sldMk cId="4086829047" sldId="261"/>
            <ac:picMk id="26" creationId="{D4E104A9-D831-773C-85CC-06A3430EB52A}"/>
          </ac:picMkLst>
        </pc:picChg>
        <pc:picChg chg="add del mod ord">
          <ac:chgData name="Maymunah akhtar" userId="6893e8336a2d2506" providerId="LiveId" clId="{595429BC-B967-4026-9574-290894CA2CB2}" dt="2026-07-19T03:50:45.658" v="1783"/>
          <ac:picMkLst>
            <pc:docMk/>
            <pc:sldMk cId="4086829047" sldId="261"/>
            <ac:picMk id="26" creationId="{F40643A3-E88C-59AC-A936-DC7F33607FF5}"/>
          </ac:picMkLst>
        </pc:picChg>
        <pc:picChg chg="add del mod">
          <ac:chgData name="Maymunah akhtar" userId="6893e8336a2d2506" providerId="LiveId" clId="{595429BC-B967-4026-9574-290894CA2CB2}" dt="2026-07-19T03:50:48.283" v="1785"/>
          <ac:picMkLst>
            <pc:docMk/>
            <pc:sldMk cId="4086829047" sldId="261"/>
            <ac:picMk id="27" creationId="{F14EBA0B-A80A-34CC-FD6B-5BAE19000F61}"/>
          </ac:picMkLst>
        </pc:picChg>
        <pc:picChg chg="add del mod ord">
          <ac:chgData name="Maymunah akhtar" userId="6893e8336a2d2506" providerId="LiveId" clId="{595429BC-B967-4026-9574-290894CA2CB2}" dt="2026-07-19T06:23:06.310" v="2234"/>
          <ac:picMkLst>
            <pc:docMk/>
            <pc:sldMk cId="4086829047" sldId="261"/>
            <ac:picMk id="29" creationId="{58F10DA8-BFE2-22E4-1670-E2F9A42EF6FC}"/>
          </ac:picMkLst>
        </pc:picChg>
        <pc:picChg chg="add del mod">
          <ac:chgData name="Maymunah akhtar" userId="6893e8336a2d2506" providerId="LiveId" clId="{595429BC-B967-4026-9574-290894CA2CB2}" dt="2026-07-19T06:23:08.561" v="2236"/>
          <ac:picMkLst>
            <pc:docMk/>
            <pc:sldMk cId="4086829047" sldId="261"/>
            <ac:picMk id="30" creationId="{1414E7A7-2CEA-D4E3-325D-CF79CC16DC97}"/>
          </ac:picMkLst>
        </pc:picChg>
        <pc:picChg chg="add del mod ord">
          <ac:chgData name="Maymunah akhtar" userId="6893e8336a2d2506" providerId="LiveId" clId="{595429BC-B967-4026-9574-290894CA2CB2}" dt="2026-07-19T03:51:43.306" v="1786"/>
          <ac:picMkLst>
            <pc:docMk/>
            <pc:sldMk cId="4086829047" sldId="261"/>
            <ac:picMk id="30" creationId="{39C1135E-ECC3-3190-D864-041F7F4B1842}"/>
          </ac:picMkLst>
        </pc:picChg>
        <pc:picChg chg="add del mod">
          <ac:chgData name="Maymunah akhtar" userId="6893e8336a2d2506" providerId="LiveId" clId="{595429BC-B967-4026-9574-290894CA2CB2}" dt="2026-07-19T03:55:23.568" v="1788"/>
          <ac:picMkLst>
            <pc:docMk/>
            <pc:sldMk cId="4086829047" sldId="261"/>
            <ac:picMk id="31" creationId="{9785F1C4-0FA9-6337-D012-4D92CD2BFC24}"/>
          </ac:picMkLst>
        </pc:picChg>
        <pc:picChg chg="add del mod ord">
          <ac:chgData name="Maymunah akhtar" userId="6893e8336a2d2506" providerId="LiveId" clId="{595429BC-B967-4026-9574-290894CA2CB2}" dt="2026-07-19T07:21:50.102" v="2364"/>
          <ac:picMkLst>
            <pc:docMk/>
            <pc:sldMk cId="4086829047" sldId="261"/>
            <ac:picMk id="32" creationId="{52A10713-0E83-3A69-DD94-F6B84F869F88}"/>
          </ac:picMkLst>
        </pc:picChg>
        <pc:picChg chg="add del mod">
          <ac:chgData name="Maymunah akhtar" userId="6893e8336a2d2506" providerId="LiveId" clId="{595429BC-B967-4026-9574-290894CA2CB2}" dt="2026-07-19T07:21:54.829" v="2366"/>
          <ac:picMkLst>
            <pc:docMk/>
            <pc:sldMk cId="4086829047" sldId="261"/>
            <ac:picMk id="33" creationId="{70D46E31-C8CF-D1D8-6393-5FAF7638F1BF}"/>
          </ac:picMkLst>
        </pc:picChg>
        <pc:picChg chg="add del mod ord">
          <ac:chgData name="Maymunah akhtar" userId="6893e8336a2d2506" providerId="LiveId" clId="{595429BC-B967-4026-9574-290894CA2CB2}" dt="2026-07-19T06:24:13.096" v="2237"/>
          <ac:picMkLst>
            <pc:docMk/>
            <pc:sldMk cId="4086829047" sldId="261"/>
            <ac:picMk id="33" creationId="{97D293A9-99B2-73D8-8E45-DC6E3C820191}"/>
          </ac:picMkLst>
        </pc:picChg>
        <pc:picChg chg="add del mod">
          <ac:chgData name="Maymunah akhtar" userId="6893e8336a2d2506" providerId="LiveId" clId="{595429BC-B967-4026-9574-290894CA2CB2}" dt="2026-07-19T06:24:16.270" v="2239"/>
          <ac:picMkLst>
            <pc:docMk/>
            <pc:sldMk cId="4086829047" sldId="261"/>
            <ac:picMk id="34" creationId="{40D69C89-9CAD-7F42-599C-6F1CD121E425}"/>
          </ac:picMkLst>
        </pc:picChg>
        <pc:picChg chg="add del mod ord">
          <ac:chgData name="Maymunah akhtar" userId="6893e8336a2d2506" providerId="LiveId" clId="{595429BC-B967-4026-9574-290894CA2CB2}" dt="2026-07-19T03:56:44.143" v="1789"/>
          <ac:picMkLst>
            <pc:docMk/>
            <pc:sldMk cId="4086829047" sldId="261"/>
            <ac:picMk id="34" creationId="{A0423036-6668-22DD-ACC0-11B496D1DC38}"/>
          </ac:picMkLst>
        </pc:picChg>
        <pc:picChg chg="add del mod">
          <ac:chgData name="Maymunah akhtar" userId="6893e8336a2d2506" providerId="LiveId" clId="{595429BC-B967-4026-9574-290894CA2CB2}" dt="2026-07-19T04:03:21.080" v="1807"/>
          <ac:picMkLst>
            <pc:docMk/>
            <pc:sldMk cId="4086829047" sldId="261"/>
            <ac:picMk id="35" creationId="{0F96E7F9-68A7-EB63-43C0-FB1EE1CF4F39}"/>
          </ac:picMkLst>
        </pc:picChg>
        <pc:picChg chg="add del mod ord">
          <ac:chgData name="Maymunah akhtar" userId="6893e8336a2d2506" providerId="LiveId" clId="{595429BC-B967-4026-9574-290894CA2CB2}" dt="2026-07-19T07:22:03.989" v="2367"/>
          <ac:picMkLst>
            <pc:docMk/>
            <pc:sldMk cId="4086829047" sldId="261"/>
            <ac:picMk id="36" creationId="{007F4A50-8B5B-15FC-83E5-40F980639096}"/>
          </ac:picMkLst>
        </pc:picChg>
        <pc:picChg chg="add del mod">
          <ac:chgData name="Maymunah akhtar" userId="6893e8336a2d2506" providerId="LiveId" clId="{595429BC-B967-4026-9574-290894CA2CB2}" dt="2026-07-19T07:22:06.225" v="2369"/>
          <ac:picMkLst>
            <pc:docMk/>
            <pc:sldMk cId="4086829047" sldId="261"/>
            <ac:picMk id="37" creationId="{0A34B564-277E-0D9E-B4C2-EB76FA416011}"/>
          </ac:picMkLst>
        </pc:picChg>
        <pc:picChg chg="add del mod ord">
          <ac:chgData name="Maymunah akhtar" userId="6893e8336a2d2506" providerId="LiveId" clId="{595429BC-B967-4026-9574-290894CA2CB2}" dt="2026-07-19T06:25:20.264" v="2240"/>
          <ac:picMkLst>
            <pc:docMk/>
            <pc:sldMk cId="4086829047" sldId="261"/>
            <ac:picMk id="37" creationId="{D72EB76F-1606-6E5A-F758-8F9BE244330F}"/>
          </ac:picMkLst>
        </pc:picChg>
        <pc:picChg chg="add del mod">
          <ac:chgData name="Maymunah akhtar" userId="6893e8336a2d2506" providerId="LiveId" clId="{595429BC-B967-4026-9574-290894CA2CB2}" dt="2026-07-19T06:41:31.864" v="2286"/>
          <ac:picMkLst>
            <pc:docMk/>
            <pc:sldMk cId="4086829047" sldId="261"/>
            <ac:picMk id="38" creationId="{E0664992-EF6F-9A49-0249-2854E7583E74}"/>
          </ac:picMkLst>
        </pc:picChg>
        <pc:picChg chg="add del mod ord">
          <ac:chgData name="Maymunah akhtar" userId="6893e8336a2d2506" providerId="LiveId" clId="{595429BC-B967-4026-9574-290894CA2CB2}" dt="2026-07-19T04:03:31.261" v="1808"/>
          <ac:picMkLst>
            <pc:docMk/>
            <pc:sldMk cId="4086829047" sldId="261"/>
            <ac:picMk id="39" creationId="{58E9005D-F3A3-AF98-7008-9B834E014F51}"/>
          </ac:picMkLst>
        </pc:picChg>
        <pc:picChg chg="add del mod">
          <ac:chgData name="Maymunah akhtar" userId="6893e8336a2d2506" providerId="LiveId" clId="{595429BC-B967-4026-9574-290894CA2CB2}" dt="2026-07-19T04:03:34.517" v="1810"/>
          <ac:picMkLst>
            <pc:docMk/>
            <pc:sldMk cId="4086829047" sldId="261"/>
            <ac:picMk id="40" creationId="{BD22B497-CA5E-5E06-5D3F-11779B049CA5}"/>
          </ac:picMkLst>
        </pc:picChg>
        <pc:picChg chg="add del mod ord">
          <ac:chgData name="Maymunah akhtar" userId="6893e8336a2d2506" providerId="LiveId" clId="{595429BC-B967-4026-9574-290894CA2CB2}" dt="2026-07-19T07:23:22.534" v="2370"/>
          <ac:picMkLst>
            <pc:docMk/>
            <pc:sldMk cId="4086829047" sldId="261"/>
            <ac:picMk id="40" creationId="{C74A5D70-66F5-BA26-D912-1B8B61B909AA}"/>
          </ac:picMkLst>
        </pc:picChg>
        <pc:picChg chg="add del mod">
          <ac:chgData name="Maymunah akhtar" userId="6893e8336a2d2506" providerId="LiveId" clId="{595429BC-B967-4026-9574-290894CA2CB2}" dt="2026-07-19T10:40:38.880" v="2449"/>
          <ac:picMkLst>
            <pc:docMk/>
            <pc:sldMk cId="4086829047" sldId="261"/>
            <ac:picMk id="41" creationId="{EC72C28A-CA6E-CCED-D60A-8D022EB9C3F3}"/>
          </ac:picMkLst>
        </pc:picChg>
        <pc:picChg chg="add del mod ord">
          <ac:chgData name="Maymunah akhtar" userId="6893e8336a2d2506" providerId="LiveId" clId="{595429BC-B967-4026-9574-290894CA2CB2}" dt="2026-07-19T07:01:15.772" v="2325"/>
          <ac:picMkLst>
            <pc:docMk/>
            <pc:sldMk cId="4086829047" sldId="261"/>
            <ac:picMk id="42" creationId="{0626D398-E045-9302-D91B-11A20316CE3C}"/>
          </ac:picMkLst>
        </pc:picChg>
        <pc:picChg chg="add del mod ord">
          <ac:chgData name="Maymunah akhtar" userId="6893e8336a2d2506" providerId="LiveId" clId="{595429BC-B967-4026-9574-290894CA2CB2}" dt="2026-07-19T04:04:03.763" v="1811"/>
          <ac:picMkLst>
            <pc:docMk/>
            <pc:sldMk cId="4086829047" sldId="261"/>
            <ac:picMk id="43" creationId="{8251BC87-AA17-7731-2147-F227056E433F}"/>
          </ac:picMkLst>
        </pc:picChg>
        <pc:picChg chg="add del mod">
          <ac:chgData name="Maymunah akhtar" userId="6893e8336a2d2506" providerId="LiveId" clId="{595429BC-B967-4026-9574-290894CA2CB2}" dt="2026-07-19T04:04:09.117" v="1813"/>
          <ac:picMkLst>
            <pc:docMk/>
            <pc:sldMk cId="4086829047" sldId="261"/>
            <ac:picMk id="44" creationId="{BD9EE933-B87D-41DD-3A33-C001D0636FF6}"/>
          </ac:picMkLst>
        </pc:picChg>
        <pc:picChg chg="add del mod ord">
          <ac:chgData name="Maymunah akhtar" userId="6893e8336a2d2506" providerId="LiveId" clId="{595429BC-B967-4026-9574-290894CA2CB2}" dt="2026-07-19T04:05:52.479" v="1814"/>
          <ac:picMkLst>
            <pc:docMk/>
            <pc:sldMk cId="4086829047" sldId="261"/>
            <ac:picMk id="47" creationId="{8044AC2A-351C-FF44-F2F9-9895D0A07D3E}"/>
          </ac:picMkLst>
        </pc:picChg>
        <pc:picChg chg="add del mod">
          <ac:chgData name="Maymunah akhtar" userId="6893e8336a2d2506" providerId="LiveId" clId="{595429BC-B967-4026-9574-290894CA2CB2}" dt="2026-07-19T04:08:27.868" v="1816"/>
          <ac:picMkLst>
            <pc:docMk/>
            <pc:sldMk cId="4086829047" sldId="261"/>
            <ac:picMk id="48" creationId="{40B388F4-301F-E3FB-5216-3CF37CD4EA03}"/>
          </ac:picMkLst>
        </pc:picChg>
        <pc:picChg chg="add del mod ord">
          <ac:chgData name="Maymunah akhtar" userId="6893e8336a2d2506" providerId="LiveId" clId="{595429BC-B967-4026-9574-290894CA2CB2}" dt="2026-07-19T04:09:55.976" v="1817"/>
          <ac:picMkLst>
            <pc:docMk/>
            <pc:sldMk cId="4086829047" sldId="261"/>
            <ac:picMk id="59" creationId="{40DFBAB8-EBA2-D540-4512-1C3A5D33398B}"/>
          </ac:picMkLst>
        </pc:picChg>
        <pc:picChg chg="add del mod">
          <ac:chgData name="Maymunah akhtar" userId="6893e8336a2d2506" providerId="LiveId" clId="{595429BC-B967-4026-9574-290894CA2CB2}" dt="2026-07-19T04:11:57.813" v="1819"/>
          <ac:picMkLst>
            <pc:docMk/>
            <pc:sldMk cId="4086829047" sldId="261"/>
            <ac:picMk id="60" creationId="{1AA2DDEB-31F0-0CC1-CA6F-6AB4C229FA3A}"/>
          </ac:picMkLst>
        </pc:picChg>
        <pc:picChg chg="add del mod ord">
          <ac:chgData name="Maymunah akhtar" userId="6893e8336a2d2506" providerId="LiveId" clId="{595429BC-B967-4026-9574-290894CA2CB2}" dt="2026-07-19T04:12:22.488" v="1820"/>
          <ac:picMkLst>
            <pc:docMk/>
            <pc:sldMk cId="4086829047" sldId="261"/>
            <ac:picMk id="63" creationId="{D44BFA38-75ED-C023-97E1-4D2E4497B7AB}"/>
          </ac:picMkLst>
        </pc:picChg>
        <pc:picChg chg="add del mod">
          <ac:chgData name="Maymunah akhtar" userId="6893e8336a2d2506" providerId="LiveId" clId="{595429BC-B967-4026-9574-290894CA2CB2}" dt="2026-07-19T04:12:25.033" v="1822"/>
          <ac:picMkLst>
            <pc:docMk/>
            <pc:sldMk cId="4086829047" sldId="261"/>
            <ac:picMk id="64" creationId="{5336FC81-EDDC-343E-4625-ACE67F3C2AE8}"/>
          </ac:picMkLst>
        </pc:picChg>
        <pc:picChg chg="add del mod ord">
          <ac:chgData name="Maymunah akhtar" userId="6893e8336a2d2506" providerId="LiveId" clId="{595429BC-B967-4026-9574-290894CA2CB2}" dt="2026-07-19T04:13:18.293" v="1823"/>
          <ac:picMkLst>
            <pc:docMk/>
            <pc:sldMk cId="4086829047" sldId="261"/>
            <ac:picMk id="67" creationId="{9EB4120F-10A5-563F-EA71-951700EAE65E}"/>
          </ac:picMkLst>
        </pc:picChg>
        <pc:picChg chg="add del mod">
          <ac:chgData name="Maymunah akhtar" userId="6893e8336a2d2506" providerId="LiveId" clId="{595429BC-B967-4026-9574-290894CA2CB2}" dt="2026-07-19T04:13:34.443" v="1825"/>
          <ac:picMkLst>
            <pc:docMk/>
            <pc:sldMk cId="4086829047" sldId="261"/>
            <ac:picMk id="68" creationId="{6FDFE4BF-5BBE-3054-D473-C1C12FDC9F43}"/>
          </ac:picMkLst>
        </pc:picChg>
        <pc:picChg chg="add del mod ord">
          <ac:chgData name="Maymunah akhtar" userId="6893e8336a2d2506" providerId="LiveId" clId="{595429BC-B967-4026-9574-290894CA2CB2}" dt="2026-07-19T04:14:28.617" v="1826"/>
          <ac:picMkLst>
            <pc:docMk/>
            <pc:sldMk cId="4086829047" sldId="261"/>
            <ac:picMk id="71" creationId="{B7426E87-4F3A-5ABB-8C31-C9773CE88F0B}"/>
          </ac:picMkLst>
        </pc:picChg>
        <pc:picChg chg="add del mod">
          <ac:chgData name="Maymunah akhtar" userId="6893e8336a2d2506" providerId="LiveId" clId="{595429BC-B967-4026-9574-290894CA2CB2}" dt="2026-07-19T04:16:19.695" v="1828"/>
          <ac:picMkLst>
            <pc:docMk/>
            <pc:sldMk cId="4086829047" sldId="261"/>
            <ac:picMk id="72" creationId="{68E88FCD-074C-5599-C3A2-44AB4837506D}"/>
          </ac:picMkLst>
        </pc:picChg>
        <pc:picChg chg="add del mod ord">
          <ac:chgData name="Maymunah akhtar" userId="6893e8336a2d2506" providerId="LiveId" clId="{595429BC-B967-4026-9574-290894CA2CB2}" dt="2026-07-19T04:16:28.165" v="1829"/>
          <ac:picMkLst>
            <pc:docMk/>
            <pc:sldMk cId="4086829047" sldId="261"/>
            <ac:picMk id="75" creationId="{DCCE0025-E8DB-2B6A-8886-A8340F9E08D0}"/>
          </ac:picMkLst>
        </pc:picChg>
        <pc:picChg chg="add del mod">
          <ac:chgData name="Maymunah akhtar" userId="6893e8336a2d2506" providerId="LiveId" clId="{595429BC-B967-4026-9574-290894CA2CB2}" dt="2026-07-19T04:16:39.644" v="1831"/>
          <ac:picMkLst>
            <pc:docMk/>
            <pc:sldMk cId="4086829047" sldId="261"/>
            <ac:picMk id="76" creationId="{1BE949E8-AA82-3211-ACFC-890E0CBB818C}"/>
          </ac:picMkLst>
        </pc:picChg>
        <pc:picChg chg="add del mod ord">
          <ac:chgData name="Maymunah akhtar" userId="6893e8336a2d2506" providerId="LiveId" clId="{595429BC-B967-4026-9574-290894CA2CB2}" dt="2026-07-19T04:19:11.354" v="1832"/>
          <ac:picMkLst>
            <pc:docMk/>
            <pc:sldMk cId="4086829047" sldId="261"/>
            <ac:picMk id="79" creationId="{B87E9186-B643-4B55-EF93-8D8533D1BA8A}"/>
          </ac:picMkLst>
        </pc:picChg>
        <pc:picChg chg="add del mod">
          <ac:chgData name="Maymunah akhtar" userId="6893e8336a2d2506" providerId="LiveId" clId="{595429BC-B967-4026-9574-290894CA2CB2}" dt="2026-07-19T04:19:13.845" v="1834"/>
          <ac:picMkLst>
            <pc:docMk/>
            <pc:sldMk cId="4086829047" sldId="261"/>
            <ac:picMk id="80" creationId="{384C4F30-30F5-9347-2E6E-7350E17BF4FD}"/>
          </ac:picMkLst>
        </pc:picChg>
        <pc:picChg chg="add del mod ord">
          <ac:chgData name="Maymunah akhtar" userId="6893e8336a2d2506" providerId="LiveId" clId="{595429BC-B967-4026-9574-290894CA2CB2}" dt="2026-07-19T04:20:13.176" v="1835"/>
          <ac:picMkLst>
            <pc:docMk/>
            <pc:sldMk cId="4086829047" sldId="261"/>
            <ac:picMk id="83" creationId="{119F8D9E-9B4D-7F47-E2D9-1C1C724C6B54}"/>
          </ac:picMkLst>
        </pc:picChg>
        <pc:picChg chg="add del mod">
          <ac:chgData name="Maymunah akhtar" userId="6893e8336a2d2506" providerId="LiveId" clId="{595429BC-B967-4026-9574-290894CA2CB2}" dt="2026-07-19T04:20:19.963" v="1837"/>
          <ac:picMkLst>
            <pc:docMk/>
            <pc:sldMk cId="4086829047" sldId="261"/>
            <ac:picMk id="84" creationId="{9398208B-11FF-E613-A5AB-521A6924C780}"/>
          </ac:picMkLst>
        </pc:picChg>
        <pc:picChg chg="add del mod ord">
          <ac:chgData name="Maymunah akhtar" userId="6893e8336a2d2506" providerId="LiveId" clId="{595429BC-B967-4026-9574-290894CA2CB2}" dt="2026-07-19T04:20:37.490" v="1838"/>
          <ac:picMkLst>
            <pc:docMk/>
            <pc:sldMk cId="4086829047" sldId="261"/>
            <ac:picMk id="87" creationId="{8F8225A3-E361-8A79-D705-5AD469E23D5A}"/>
          </ac:picMkLst>
        </pc:picChg>
        <pc:picChg chg="add del mod">
          <ac:chgData name="Maymunah akhtar" userId="6893e8336a2d2506" providerId="LiveId" clId="{595429BC-B967-4026-9574-290894CA2CB2}" dt="2026-07-19T04:20:40.377" v="1840"/>
          <ac:picMkLst>
            <pc:docMk/>
            <pc:sldMk cId="4086829047" sldId="261"/>
            <ac:picMk id="88" creationId="{FE0E6796-757E-0194-0F26-733C715D7193}"/>
          </ac:picMkLst>
        </pc:picChg>
        <pc:picChg chg="add del mod ord">
          <ac:chgData name="Maymunah akhtar" userId="6893e8336a2d2506" providerId="LiveId" clId="{595429BC-B967-4026-9574-290894CA2CB2}" dt="2026-07-19T04:22:17.006" v="1841"/>
          <ac:picMkLst>
            <pc:docMk/>
            <pc:sldMk cId="4086829047" sldId="261"/>
            <ac:picMk id="91" creationId="{82B1C903-78E1-06DE-51F3-336AD2B5249C}"/>
          </ac:picMkLst>
        </pc:picChg>
        <pc:picChg chg="add del mod">
          <ac:chgData name="Maymunah akhtar" userId="6893e8336a2d2506" providerId="LiveId" clId="{595429BC-B967-4026-9574-290894CA2CB2}" dt="2026-07-19T04:22:19.755" v="1843"/>
          <ac:picMkLst>
            <pc:docMk/>
            <pc:sldMk cId="4086829047" sldId="261"/>
            <ac:picMk id="92" creationId="{0BA79A0A-A75B-D170-D6D9-FB943E4D5623}"/>
          </ac:picMkLst>
        </pc:picChg>
        <pc:picChg chg="add del mod ord">
          <ac:chgData name="Maymunah akhtar" userId="6893e8336a2d2506" providerId="LiveId" clId="{595429BC-B967-4026-9574-290894CA2CB2}" dt="2026-07-19T04:22:37.913" v="1844"/>
          <ac:picMkLst>
            <pc:docMk/>
            <pc:sldMk cId="4086829047" sldId="261"/>
            <ac:picMk id="95" creationId="{1FD97AEB-5A99-76D7-587A-B0958B2AC1C1}"/>
          </ac:picMkLst>
        </pc:picChg>
        <pc:picChg chg="add del mod">
          <ac:chgData name="Maymunah akhtar" userId="6893e8336a2d2506" providerId="LiveId" clId="{595429BC-B967-4026-9574-290894CA2CB2}" dt="2026-07-19T04:22:41.482" v="1846"/>
          <ac:picMkLst>
            <pc:docMk/>
            <pc:sldMk cId="4086829047" sldId="261"/>
            <ac:picMk id="96" creationId="{E43AF6E6-DEC8-99D7-022A-00C7ECC8D875}"/>
          </ac:picMkLst>
        </pc:picChg>
        <pc:picChg chg="add del mod ord">
          <ac:chgData name="Maymunah akhtar" userId="6893e8336a2d2506" providerId="LiveId" clId="{595429BC-B967-4026-9574-290894CA2CB2}" dt="2026-07-19T04:25:31.223" v="1847"/>
          <ac:picMkLst>
            <pc:docMk/>
            <pc:sldMk cId="4086829047" sldId="261"/>
            <ac:picMk id="99" creationId="{E54CDCF8-054D-3CE9-AC53-33CAF0F0C8FF}"/>
          </ac:picMkLst>
        </pc:picChg>
        <pc:picChg chg="add del mod">
          <ac:chgData name="Maymunah akhtar" userId="6893e8336a2d2506" providerId="LiveId" clId="{595429BC-B967-4026-9574-290894CA2CB2}" dt="2026-07-19T05:11:09.080" v="1896" actId="478"/>
          <ac:picMkLst>
            <pc:docMk/>
            <pc:sldMk cId="4086829047" sldId="261"/>
            <ac:picMk id="100" creationId="{776D7D79-1733-9EA7-8CEC-2AA0C2DBA47E}"/>
          </ac:picMkLst>
        </pc:picChg>
      </pc:sldChg>
      <pc:sldChg chg="addSp delSp modSp mod modTransition setBg delAnim modAnim modNotesTx">
        <pc:chgData name="Maymunah akhtar" userId="6893e8336a2d2506" providerId="LiveId" clId="{595429BC-B967-4026-9574-290894CA2CB2}" dt="2026-07-19T11:52:57.120" v="2582" actId="1076"/>
        <pc:sldMkLst>
          <pc:docMk/>
          <pc:sldMk cId="1596197641" sldId="262"/>
        </pc:sldMkLst>
        <pc:spChg chg="mod ord">
          <ac:chgData name="Maymunah akhtar" userId="6893e8336a2d2506" providerId="LiveId" clId="{595429BC-B967-4026-9574-290894CA2CB2}" dt="2026-07-18T16:56:28.877" v="147" actId="26606"/>
          <ac:spMkLst>
            <pc:docMk/>
            <pc:sldMk cId="1596197641" sldId="262"/>
            <ac:spMk id="2" creationId="{A00ADCC7-2195-BE44-CE84-17AD410E8232}"/>
          </ac:spMkLst>
        </pc:spChg>
        <pc:spChg chg="del mod">
          <ac:chgData name="Maymunah akhtar" userId="6893e8336a2d2506" providerId="LiveId" clId="{595429BC-B967-4026-9574-290894CA2CB2}" dt="2026-07-19T01:44:18.303" v="1447" actId="26606"/>
          <ac:spMkLst>
            <pc:docMk/>
            <pc:sldMk cId="1596197641" sldId="262"/>
            <ac:spMk id="3" creationId="{F4AC1913-7F7C-C6B1-23E1-AFC784E29974}"/>
          </ac:spMkLst>
        </pc:spChg>
        <pc:spChg chg="add del">
          <ac:chgData name="Maymunah akhtar" userId="6893e8336a2d2506" providerId="LiveId" clId="{595429BC-B967-4026-9574-290894CA2CB2}" dt="2026-07-18T16:56:28.877" v="147" actId="26606"/>
          <ac:spMkLst>
            <pc:docMk/>
            <pc:sldMk cId="1596197641" sldId="262"/>
            <ac:spMk id="9" creationId="{F7E42047-F7E7-4687-BBE0-D4BDC8E77BB1}"/>
          </ac:spMkLst>
        </pc:spChg>
        <pc:spChg chg="add del">
          <ac:chgData name="Maymunah akhtar" userId="6893e8336a2d2506" providerId="LiveId" clId="{595429BC-B967-4026-9574-290894CA2CB2}" dt="2026-07-18T16:56:28.877" v="147" actId="26606"/>
          <ac:spMkLst>
            <pc:docMk/>
            <pc:sldMk cId="1596197641" sldId="262"/>
            <ac:spMk id="39" creationId="{2C509E7A-337A-4664-BEC2-03F9BCA0A463}"/>
          </ac:spMkLst>
        </pc:spChg>
        <pc:spChg chg="add del">
          <ac:chgData name="Maymunah akhtar" userId="6893e8336a2d2506" providerId="LiveId" clId="{595429BC-B967-4026-9574-290894CA2CB2}" dt="2026-07-18T16:56:28.877" v="147" actId="26606"/>
          <ac:spMkLst>
            <pc:docMk/>
            <pc:sldMk cId="1596197641" sldId="262"/>
            <ac:spMk id="41" creationId="{D9AB99AB-E300-4B19-97C3-9A12EA3C7BDA}"/>
          </ac:spMkLst>
        </pc:spChg>
        <pc:spChg chg="add">
          <ac:chgData name="Maymunah akhtar" userId="6893e8336a2d2506" providerId="LiveId" clId="{595429BC-B967-4026-9574-290894CA2CB2}" dt="2026-07-18T16:56:28.877" v="147" actId="26606"/>
          <ac:spMkLst>
            <pc:docMk/>
            <pc:sldMk cId="1596197641" sldId="262"/>
            <ac:spMk id="46" creationId="{008ED74B-06F2-4BD5-838F-1AAD0033EF0B}"/>
          </ac:spMkLst>
        </pc:spChg>
        <pc:spChg chg="add">
          <ac:chgData name="Maymunah akhtar" userId="6893e8336a2d2506" providerId="LiveId" clId="{595429BC-B967-4026-9574-290894CA2CB2}" dt="2026-07-18T16:56:28.877" v="147" actId="26606"/>
          <ac:spMkLst>
            <pc:docMk/>
            <pc:sldMk cId="1596197641" sldId="262"/>
            <ac:spMk id="76" creationId="{CC9387DA-2D8E-4E5D-BD65-274370B65965}"/>
          </ac:spMkLst>
        </pc:spChg>
        <pc:spChg chg="add">
          <ac:chgData name="Maymunah akhtar" userId="6893e8336a2d2506" providerId="LiveId" clId="{595429BC-B967-4026-9574-290894CA2CB2}" dt="2026-07-18T16:56:28.877" v="147" actId="26606"/>
          <ac:spMkLst>
            <pc:docMk/>
            <pc:sldMk cId="1596197641" sldId="262"/>
            <ac:spMk id="78" creationId="{18BFC65B-9706-4EE1-8B75-FEEC1C530558}"/>
          </ac:spMkLst>
        </pc:spChg>
        <pc:grpChg chg="add">
          <ac:chgData name="Maymunah akhtar" userId="6893e8336a2d2506" providerId="LiveId" clId="{595429BC-B967-4026-9574-290894CA2CB2}" dt="2026-07-18T16:56:05.667" v="145" actId="26606"/>
          <ac:grpSpMkLst>
            <pc:docMk/>
            <pc:sldMk cId="1596197641" sldId="262"/>
            <ac:grpSpMk id="11" creationId="{8D6F839A-C8D9-4FBC-8EFD-9E56D12F4CD0}"/>
          </ac:grpSpMkLst>
        </pc:grpChg>
        <pc:grpChg chg="add">
          <ac:chgData name="Maymunah akhtar" userId="6893e8336a2d2506" providerId="LiveId" clId="{595429BC-B967-4026-9574-290894CA2CB2}" dt="2026-07-18T16:56:05.667" v="145" actId="26606"/>
          <ac:grpSpMkLst>
            <pc:docMk/>
            <pc:sldMk cId="1596197641" sldId="262"/>
            <ac:grpSpMk id="25" creationId="{70EDA856-A216-4EEC-9AB6-A59FFC703612}"/>
          </ac:grpSpMkLst>
        </pc:grpChg>
        <pc:grpChg chg="add">
          <ac:chgData name="Maymunah akhtar" userId="6893e8336a2d2506" providerId="LiveId" clId="{595429BC-B967-4026-9574-290894CA2CB2}" dt="2026-07-18T16:56:28.877" v="147" actId="26606"/>
          <ac:grpSpMkLst>
            <pc:docMk/>
            <pc:sldMk cId="1596197641" sldId="262"/>
            <ac:grpSpMk id="62" creationId="{F9CAF6A1-77C7-4ABC-9E4A-E74A8DB16DC1}"/>
          </ac:grpSpMkLst>
        </pc:grpChg>
        <pc:graphicFrameChg chg="add">
          <ac:chgData name="Maymunah akhtar" userId="6893e8336a2d2506" providerId="LiveId" clId="{595429BC-B967-4026-9574-290894CA2CB2}" dt="2026-07-19T01:44:18.303" v="1447" actId="26606"/>
          <ac:graphicFrameMkLst>
            <pc:docMk/>
            <pc:sldMk cId="1596197641" sldId="262"/>
            <ac:graphicFrameMk id="80" creationId="{73C77A3C-6688-CDCA-1DBF-8697C1F64947}"/>
          </ac:graphicFrameMkLst>
        </pc:graphicFrameChg>
        <pc:picChg chg="add del mod ord">
          <ac:chgData name="Maymunah akhtar" userId="6893e8336a2d2506" providerId="LiveId" clId="{595429BC-B967-4026-9574-290894CA2CB2}" dt="2026-07-19T06:27:34.636" v="2241"/>
          <ac:picMkLst>
            <pc:docMk/>
            <pc:sldMk cId="1596197641" sldId="262"/>
            <ac:picMk id="3" creationId="{72DF68A9-939E-4D1F-A67F-47B776679ECD}"/>
          </ac:picMkLst>
        </pc:picChg>
        <pc:picChg chg="add del mod">
          <ac:chgData name="Maymunah akhtar" userId="6893e8336a2d2506" providerId="LiveId" clId="{595429BC-B967-4026-9574-290894CA2CB2}" dt="2026-07-19T05:24:38.406" v="1926"/>
          <ac:picMkLst>
            <pc:docMk/>
            <pc:sldMk cId="1596197641" sldId="262"/>
            <ac:picMk id="3" creationId="{87ADDCE2-EDD5-D639-A834-41411FA7C1F0}"/>
          </ac:picMkLst>
        </pc:picChg>
        <pc:picChg chg="add del mod">
          <ac:chgData name="Maymunah akhtar" userId="6893e8336a2d2506" providerId="LiveId" clId="{595429BC-B967-4026-9574-290894CA2CB2}" dt="2026-07-19T10:40:38.880" v="2449"/>
          <ac:picMkLst>
            <pc:docMk/>
            <pc:sldMk cId="1596197641" sldId="262"/>
            <ac:picMk id="3" creationId="{B3991782-EB98-57F4-77E8-093442ECD442}"/>
          </ac:picMkLst>
        </pc:picChg>
        <pc:picChg chg="add del mod ord">
          <ac:chgData name="Maymunah akhtar" userId="6893e8336a2d2506" providerId="LiveId" clId="{595429BC-B967-4026-9574-290894CA2CB2}" dt="2026-07-19T10:55:39.192" v="2482"/>
          <ac:picMkLst>
            <pc:docMk/>
            <pc:sldMk cId="1596197641" sldId="262"/>
            <ac:picMk id="4" creationId="{1E2B0A36-5024-6681-D29C-DDB6D584A192}"/>
          </ac:picMkLst>
        </pc:picChg>
        <pc:picChg chg="add del mod">
          <ac:chgData name="Maymunah akhtar" userId="6893e8336a2d2506" providerId="LiveId" clId="{595429BC-B967-4026-9574-290894CA2CB2}" dt="2026-07-19T06:00:25.832" v="2199"/>
          <ac:picMkLst>
            <pc:docMk/>
            <pc:sldMk cId="1596197641" sldId="262"/>
            <ac:picMk id="4" creationId="{4C0088BB-F05B-9DDB-B836-CDD0DA67DA43}"/>
          </ac:picMkLst>
        </pc:picChg>
        <pc:picChg chg="add del mod">
          <ac:chgData name="Maymunah akhtar" userId="6893e8336a2d2506" providerId="LiveId" clId="{595429BC-B967-4026-9574-290894CA2CB2}" dt="2026-07-19T06:27:37.525" v="2243"/>
          <ac:picMkLst>
            <pc:docMk/>
            <pc:sldMk cId="1596197641" sldId="262"/>
            <ac:picMk id="4" creationId="{8BF86BA4-E710-2FD3-BF03-F0BB51C0865D}"/>
          </ac:picMkLst>
        </pc:picChg>
        <pc:picChg chg="add mod">
          <ac:chgData name="Maymunah akhtar" userId="6893e8336a2d2506" providerId="LiveId" clId="{595429BC-B967-4026-9574-290894CA2CB2}" dt="2026-07-18T16:56:28.877" v="147" actId="26606"/>
          <ac:picMkLst>
            <pc:docMk/>
            <pc:sldMk cId="1596197641" sldId="262"/>
            <ac:picMk id="5" creationId="{E206A73B-F2B7-2177-039E-9C5BEB02204E}"/>
          </ac:picMkLst>
        </pc:picChg>
        <pc:picChg chg="add mod">
          <ac:chgData name="Maymunah akhtar" userId="6893e8336a2d2506" providerId="LiveId" clId="{595429BC-B967-4026-9574-290894CA2CB2}" dt="2026-07-19T11:52:57.120" v="2582" actId="1076"/>
          <ac:picMkLst>
            <pc:docMk/>
            <pc:sldMk cId="1596197641" sldId="262"/>
            <ac:picMk id="6" creationId="{5EC9D847-51B4-9F8B-C6DB-98D6843C1AC7}"/>
          </ac:picMkLst>
        </pc:picChg>
        <pc:picChg chg="add del mod">
          <ac:chgData name="Maymunah akhtar" userId="6893e8336a2d2506" providerId="LiveId" clId="{595429BC-B967-4026-9574-290894CA2CB2}" dt="2026-07-19T02:30:16.593" v="1639"/>
          <ac:picMkLst>
            <pc:docMk/>
            <pc:sldMk cId="1596197641" sldId="262"/>
            <ac:picMk id="7" creationId="{8ABBAC42-283B-42E2-2D57-C0B37003775A}"/>
          </ac:picMkLst>
        </pc:picChg>
        <pc:picChg chg="add del mod ord">
          <ac:chgData name="Maymunah akhtar" userId="6893e8336a2d2506" providerId="LiveId" clId="{595429BC-B967-4026-9574-290894CA2CB2}" dt="2026-07-19T06:28:21.801" v="2244"/>
          <ac:picMkLst>
            <pc:docMk/>
            <pc:sldMk cId="1596197641" sldId="262"/>
            <ac:picMk id="8" creationId="{30B7EF8C-6350-73F2-F915-FC02CAB13345}"/>
          </ac:picMkLst>
        </pc:picChg>
        <pc:picChg chg="add del mod">
          <ac:chgData name="Maymunah akhtar" userId="6893e8336a2d2506" providerId="LiveId" clId="{595429BC-B967-4026-9574-290894CA2CB2}" dt="2026-07-19T06:41:31.864" v="2286"/>
          <ac:picMkLst>
            <pc:docMk/>
            <pc:sldMk cId="1596197641" sldId="262"/>
            <ac:picMk id="9" creationId="{B487369A-5229-FD2F-BE57-45C10D46001F}"/>
          </ac:picMkLst>
        </pc:picChg>
        <pc:picChg chg="add del mod">
          <ac:chgData name="Maymunah akhtar" userId="6893e8336a2d2506" providerId="LiveId" clId="{595429BC-B967-4026-9574-290894CA2CB2}" dt="2026-07-19T03:58:07.305" v="1792"/>
          <ac:picMkLst>
            <pc:docMk/>
            <pc:sldMk cId="1596197641" sldId="262"/>
            <ac:picMk id="10" creationId="{2A8FE2B8-B38D-D219-6452-01B2DECD6996}"/>
          </ac:picMkLst>
        </pc:picChg>
        <pc:picChg chg="add del mod ord">
          <ac:chgData name="Maymunah akhtar" userId="6893e8336a2d2506" providerId="LiveId" clId="{595429BC-B967-4026-9574-290894CA2CB2}" dt="2026-07-19T03:58:29.727" v="1793"/>
          <ac:picMkLst>
            <pc:docMk/>
            <pc:sldMk cId="1596197641" sldId="262"/>
            <ac:picMk id="13" creationId="{98262291-C780-1325-134E-8B221E4D635C}"/>
          </ac:picMkLst>
        </pc:picChg>
        <pc:picChg chg="add del mod ord">
          <ac:chgData name="Maymunah akhtar" userId="6893e8336a2d2506" providerId="LiveId" clId="{595429BC-B967-4026-9574-290894CA2CB2}" dt="2026-07-19T07:05:58.263" v="2341"/>
          <ac:picMkLst>
            <pc:docMk/>
            <pc:sldMk cId="1596197641" sldId="262"/>
            <ac:picMk id="13" creationId="{FF242A77-7C00-21B0-2063-A41E8F1429E9}"/>
          </ac:picMkLst>
        </pc:picChg>
        <pc:picChg chg="add del mod">
          <ac:chgData name="Maymunah akhtar" userId="6893e8336a2d2506" providerId="LiveId" clId="{595429BC-B967-4026-9574-290894CA2CB2}" dt="2026-07-19T03:58:36.094" v="1795"/>
          <ac:picMkLst>
            <pc:docMk/>
            <pc:sldMk cId="1596197641" sldId="262"/>
            <ac:picMk id="14" creationId="{146EE64F-D6CF-36E5-FDD7-395377F0C5A1}"/>
          </ac:picMkLst>
        </pc:picChg>
        <pc:picChg chg="add del mod ord">
          <ac:chgData name="Maymunah akhtar" userId="6893e8336a2d2506" providerId="LiveId" clId="{595429BC-B967-4026-9574-290894CA2CB2}" dt="2026-07-19T03:59:03.636" v="1796"/>
          <ac:picMkLst>
            <pc:docMk/>
            <pc:sldMk cId="1596197641" sldId="262"/>
            <ac:picMk id="17" creationId="{297AEE52-F179-BDDB-C1C4-7F60175A4B63}"/>
          </ac:picMkLst>
        </pc:picChg>
        <pc:picChg chg="add del mod">
          <ac:chgData name="Maymunah akhtar" userId="6893e8336a2d2506" providerId="LiveId" clId="{595429BC-B967-4026-9574-290894CA2CB2}" dt="2026-07-19T03:59:06.775" v="1798"/>
          <ac:picMkLst>
            <pc:docMk/>
            <pc:sldMk cId="1596197641" sldId="262"/>
            <ac:picMk id="18" creationId="{9C352CF0-EB41-7CB1-101B-F4BF9B0AB71F}"/>
          </ac:picMkLst>
        </pc:picChg>
        <pc:picChg chg="add del mod ord">
          <ac:chgData name="Maymunah akhtar" userId="6893e8336a2d2506" providerId="LiveId" clId="{595429BC-B967-4026-9574-290894CA2CB2}" dt="2026-07-19T03:59:34.700" v="1799"/>
          <ac:picMkLst>
            <pc:docMk/>
            <pc:sldMk cId="1596197641" sldId="262"/>
            <ac:picMk id="21" creationId="{A2A1A1EB-9934-513D-1C2F-A4EE26372F2B}"/>
          </ac:picMkLst>
        </pc:picChg>
        <pc:picChg chg="add del mod">
          <ac:chgData name="Maymunah akhtar" userId="6893e8336a2d2506" providerId="LiveId" clId="{595429BC-B967-4026-9574-290894CA2CB2}" dt="2026-07-19T03:59:36.823" v="1801"/>
          <ac:picMkLst>
            <pc:docMk/>
            <pc:sldMk cId="1596197641" sldId="262"/>
            <ac:picMk id="22" creationId="{F9039995-5770-DD68-5A3F-434B8E3E7E12}"/>
          </ac:picMkLst>
        </pc:picChg>
        <pc:picChg chg="add del mod ord">
          <ac:chgData name="Maymunah akhtar" userId="6893e8336a2d2506" providerId="LiveId" clId="{595429BC-B967-4026-9574-290894CA2CB2}" dt="2026-07-19T04:00:55.096" v="1802"/>
          <ac:picMkLst>
            <pc:docMk/>
            <pc:sldMk cId="1596197641" sldId="262"/>
            <ac:picMk id="25" creationId="{BF828E1C-BC6B-84E0-3491-01455A3BD831}"/>
          </ac:picMkLst>
        </pc:picChg>
        <pc:picChg chg="add del mod">
          <ac:chgData name="Maymunah akhtar" userId="6893e8336a2d2506" providerId="LiveId" clId="{595429BC-B967-4026-9574-290894CA2CB2}" dt="2026-07-19T04:03:04.146" v="1804"/>
          <ac:picMkLst>
            <pc:docMk/>
            <pc:sldMk cId="1596197641" sldId="262"/>
            <ac:picMk id="26" creationId="{4507D105-4681-C1F8-B829-5DAC8556DBB1}"/>
          </ac:picMkLst>
        </pc:picChg>
        <pc:picChg chg="add del mod ord">
          <ac:chgData name="Maymunah akhtar" userId="6893e8336a2d2506" providerId="LiveId" clId="{595429BC-B967-4026-9574-290894CA2CB2}" dt="2026-07-19T04:03:11.397" v="1805"/>
          <ac:picMkLst>
            <pc:docMk/>
            <pc:sldMk cId="1596197641" sldId="262"/>
            <ac:picMk id="31" creationId="{3298B998-0D79-2617-29C6-9963488286BF}"/>
          </ac:picMkLst>
        </pc:picChg>
        <pc:picChg chg="add del mod">
          <ac:chgData name="Maymunah akhtar" userId="6893e8336a2d2506" providerId="LiveId" clId="{595429BC-B967-4026-9574-290894CA2CB2}" dt="2026-07-19T04:29:45.735" v="1849"/>
          <ac:picMkLst>
            <pc:docMk/>
            <pc:sldMk cId="1596197641" sldId="262"/>
            <ac:picMk id="32" creationId="{DE10C3C9-B8F4-0579-A6F7-5C4AE27E2FD6}"/>
          </ac:picMkLst>
        </pc:picChg>
        <pc:picChg chg="add del mod ord">
          <ac:chgData name="Maymunah akhtar" userId="6893e8336a2d2506" providerId="LiveId" clId="{595429BC-B967-4026-9574-290894CA2CB2}" dt="2026-07-19T04:31:02.963" v="1850"/>
          <ac:picMkLst>
            <pc:docMk/>
            <pc:sldMk cId="1596197641" sldId="262"/>
            <ac:picMk id="38" creationId="{A17C4741-CCF1-3F10-C495-99EF3B27593C}"/>
          </ac:picMkLst>
        </pc:picChg>
        <pc:picChg chg="add del mod">
          <ac:chgData name="Maymunah akhtar" userId="6893e8336a2d2506" providerId="LiveId" clId="{595429BC-B967-4026-9574-290894CA2CB2}" dt="2026-07-19T04:31:15.402" v="1852"/>
          <ac:picMkLst>
            <pc:docMk/>
            <pc:sldMk cId="1596197641" sldId="262"/>
            <ac:picMk id="39" creationId="{5C9A84F5-5616-E388-9D0C-E03F357A4CF8}"/>
          </ac:picMkLst>
        </pc:picChg>
        <pc:picChg chg="add del mod ord">
          <ac:chgData name="Maymunah akhtar" userId="6893e8336a2d2506" providerId="LiveId" clId="{595429BC-B967-4026-9574-290894CA2CB2}" dt="2026-07-19T04:32:30.397" v="1853"/>
          <ac:picMkLst>
            <pc:docMk/>
            <pc:sldMk cId="1596197641" sldId="262"/>
            <ac:picMk id="43" creationId="{9E561E2E-3E9C-8007-9008-36DB54915CBF}"/>
          </ac:picMkLst>
        </pc:picChg>
        <pc:picChg chg="add del mod">
          <ac:chgData name="Maymunah akhtar" userId="6893e8336a2d2506" providerId="LiveId" clId="{595429BC-B967-4026-9574-290894CA2CB2}" dt="2026-07-19T05:07:32.504" v="1894" actId="478"/>
          <ac:picMkLst>
            <pc:docMk/>
            <pc:sldMk cId="1596197641" sldId="262"/>
            <ac:picMk id="44" creationId="{D0A3B6D8-6C14-7E62-CB93-8D7ACCF1993E}"/>
          </ac:picMkLst>
        </pc:picChg>
      </pc:sldChg>
      <pc:sldChg chg="addSp delSp modSp mod modTransition setBg modAnim modNotesTx">
        <pc:chgData name="Maymunah akhtar" userId="6893e8336a2d2506" providerId="LiveId" clId="{595429BC-B967-4026-9574-290894CA2CB2}" dt="2026-07-19T10:57:39.928" v="2486"/>
        <pc:sldMkLst>
          <pc:docMk/>
          <pc:sldMk cId="886468888" sldId="263"/>
        </pc:sldMkLst>
        <pc:spChg chg="mod">
          <ac:chgData name="Maymunah akhtar" userId="6893e8336a2d2506" providerId="LiveId" clId="{595429BC-B967-4026-9574-290894CA2CB2}" dt="2026-07-18T20:03:52.483" v="1292" actId="1076"/>
          <ac:spMkLst>
            <pc:docMk/>
            <pc:sldMk cId="886468888" sldId="263"/>
            <ac:spMk id="2" creationId="{558494C7-FC77-4186-5C29-DD6BF03AB0BA}"/>
          </ac:spMkLst>
        </pc:spChg>
        <pc:spChg chg="del mod">
          <ac:chgData name="Maymunah akhtar" userId="6893e8336a2d2506" providerId="LiveId" clId="{595429BC-B967-4026-9574-290894CA2CB2}" dt="2026-07-18T17:01:50.077" v="166" actId="26606"/>
          <ac:spMkLst>
            <pc:docMk/>
            <pc:sldMk cId="886468888" sldId="263"/>
            <ac:spMk id="3" creationId="{03709150-5DD7-FC78-578A-EDBBB564D619}"/>
          </ac:spMkLst>
        </pc:spChg>
        <pc:spChg chg="add del mod">
          <ac:chgData name="Maymunah akhtar" userId="6893e8336a2d2506" providerId="LiveId" clId="{595429BC-B967-4026-9574-290894CA2CB2}" dt="2026-07-19T01:46:57.741" v="1462" actId="26606"/>
          <ac:spMkLst>
            <pc:docMk/>
            <pc:sldMk cId="886468888" sldId="263"/>
            <ac:spMk id="4" creationId="{D1E4D83F-A269-1C4F-29B5-4555610964AF}"/>
          </ac:spMkLst>
        </pc:spChg>
        <pc:spChg chg="add del">
          <ac:chgData name="Maymunah akhtar" userId="6893e8336a2d2506" providerId="LiveId" clId="{595429BC-B967-4026-9574-290894CA2CB2}" dt="2026-07-18T17:01:50.009" v="165" actId="26606"/>
          <ac:spMkLst>
            <pc:docMk/>
            <pc:sldMk cId="886468888" sldId="263"/>
            <ac:spMk id="9" creationId="{F7E42047-F7E7-4687-BBE0-D4BDC8E77BB1}"/>
          </ac:spMkLst>
        </pc:spChg>
        <pc:spChg chg="add del">
          <ac:chgData name="Maymunah akhtar" userId="6893e8336a2d2506" providerId="LiveId" clId="{595429BC-B967-4026-9574-290894CA2CB2}" dt="2026-07-18T17:01:50.009" v="165" actId="26606"/>
          <ac:spMkLst>
            <pc:docMk/>
            <pc:sldMk cId="886468888" sldId="263"/>
            <ac:spMk id="39" creationId="{2C509E7A-337A-4664-BEC2-03F9BCA0A463}"/>
          </ac:spMkLst>
        </pc:spChg>
        <pc:spChg chg="add del">
          <ac:chgData name="Maymunah akhtar" userId="6893e8336a2d2506" providerId="LiveId" clId="{595429BC-B967-4026-9574-290894CA2CB2}" dt="2026-07-18T17:01:50.009" v="165" actId="26606"/>
          <ac:spMkLst>
            <pc:docMk/>
            <pc:sldMk cId="886468888" sldId="263"/>
            <ac:spMk id="41" creationId="{D9AB99AB-E300-4B19-97C3-9A12EA3C7BDA}"/>
          </ac:spMkLst>
        </pc:spChg>
        <pc:spChg chg="add">
          <ac:chgData name="Maymunah akhtar" userId="6893e8336a2d2506" providerId="LiveId" clId="{595429BC-B967-4026-9574-290894CA2CB2}" dt="2026-07-18T17:01:50.077" v="166" actId="26606"/>
          <ac:spMkLst>
            <pc:docMk/>
            <pc:sldMk cId="886468888" sldId="263"/>
            <ac:spMk id="43" creationId="{A3D9AEEE-1CCD-43C0-BA3E-16D60A6E23C0}"/>
          </ac:spMkLst>
        </pc:spChg>
        <pc:spChg chg="add">
          <ac:chgData name="Maymunah akhtar" userId="6893e8336a2d2506" providerId="LiveId" clId="{595429BC-B967-4026-9574-290894CA2CB2}" dt="2026-07-18T17:01:50.077" v="166" actId="26606"/>
          <ac:spMkLst>
            <pc:docMk/>
            <pc:sldMk cId="886468888" sldId="263"/>
            <ac:spMk id="44" creationId="{60F880A6-33D3-4EEC-A780-B73559B9F24C}"/>
          </ac:spMkLst>
        </pc:spChg>
        <pc:spChg chg="add">
          <ac:chgData name="Maymunah akhtar" userId="6893e8336a2d2506" providerId="LiveId" clId="{595429BC-B967-4026-9574-290894CA2CB2}" dt="2026-07-18T17:01:50.077" v="166" actId="26606"/>
          <ac:spMkLst>
            <pc:docMk/>
            <pc:sldMk cId="886468888" sldId="263"/>
            <ac:spMk id="45" creationId="{2C6246ED-0535-4496-A8F6-1E80CC4EB853}"/>
          </ac:spMkLst>
        </pc:spChg>
        <pc:grpChg chg="add del">
          <ac:chgData name="Maymunah akhtar" userId="6893e8336a2d2506" providerId="LiveId" clId="{595429BC-B967-4026-9574-290894CA2CB2}" dt="2026-07-18T17:01:50.009" v="165" actId="26606"/>
          <ac:grpSpMkLst>
            <pc:docMk/>
            <pc:sldMk cId="886468888" sldId="263"/>
            <ac:grpSpMk id="11" creationId="{8D6F839A-C8D9-4FBC-8EFD-9E56D12F4CD0}"/>
          </ac:grpSpMkLst>
        </pc:grpChg>
        <pc:grpChg chg="add del">
          <ac:chgData name="Maymunah akhtar" userId="6893e8336a2d2506" providerId="LiveId" clId="{595429BC-B967-4026-9574-290894CA2CB2}" dt="2026-07-18T17:01:50.009" v="165" actId="26606"/>
          <ac:grpSpMkLst>
            <pc:docMk/>
            <pc:sldMk cId="886468888" sldId="263"/>
            <ac:grpSpMk id="25" creationId="{70EDA856-A216-4EEC-9AB6-A59FFC703612}"/>
          </ac:grpSpMkLst>
        </pc:grpChg>
        <pc:graphicFrameChg chg="add del mod">
          <ac:chgData name="Maymunah akhtar" userId="6893e8336a2d2506" providerId="LiveId" clId="{595429BC-B967-4026-9574-290894CA2CB2}" dt="2026-07-19T01:45:39.452" v="1448" actId="478"/>
          <ac:graphicFrameMkLst>
            <pc:docMk/>
            <pc:sldMk cId="886468888" sldId="263"/>
            <ac:graphicFrameMk id="46" creationId="{B70A24AB-151E-BB4A-3C6E-AFD121D13708}"/>
          </ac:graphicFrameMkLst>
        </pc:graphicFrameChg>
        <pc:graphicFrameChg chg="add del">
          <ac:chgData name="Maymunah akhtar" userId="6893e8336a2d2506" providerId="LiveId" clId="{595429BC-B967-4026-9574-290894CA2CB2}" dt="2026-07-19T01:46:52.414" v="1457" actId="26606"/>
          <ac:graphicFrameMkLst>
            <pc:docMk/>
            <pc:sldMk cId="886468888" sldId="263"/>
            <ac:graphicFrameMk id="47" creationId="{9518EF50-46D2-BEFD-F225-0407091FA5E5}"/>
          </ac:graphicFrameMkLst>
        </pc:graphicFrameChg>
        <pc:graphicFrameChg chg="add del">
          <ac:chgData name="Maymunah akhtar" userId="6893e8336a2d2506" providerId="LiveId" clId="{595429BC-B967-4026-9574-290894CA2CB2}" dt="2026-07-19T01:46:56.022" v="1459" actId="26606"/>
          <ac:graphicFrameMkLst>
            <pc:docMk/>
            <pc:sldMk cId="886468888" sldId="263"/>
            <ac:graphicFrameMk id="49" creationId="{B006CE6A-37FB-FA05-4B34-E9E8C1C288E8}"/>
          </ac:graphicFrameMkLst>
        </pc:graphicFrameChg>
        <pc:graphicFrameChg chg="add del">
          <ac:chgData name="Maymunah akhtar" userId="6893e8336a2d2506" providerId="LiveId" clId="{595429BC-B967-4026-9574-290894CA2CB2}" dt="2026-07-19T01:46:57.691" v="1461" actId="26606"/>
          <ac:graphicFrameMkLst>
            <pc:docMk/>
            <pc:sldMk cId="886468888" sldId="263"/>
            <ac:graphicFrameMk id="51" creationId="{50CD4C26-ABEF-3D5A-028C-8DC414D37C0C}"/>
          </ac:graphicFrameMkLst>
        </pc:graphicFrameChg>
        <pc:graphicFrameChg chg="add">
          <ac:chgData name="Maymunah akhtar" userId="6893e8336a2d2506" providerId="LiveId" clId="{595429BC-B967-4026-9574-290894CA2CB2}" dt="2026-07-19T01:46:57.741" v="1462" actId="26606"/>
          <ac:graphicFrameMkLst>
            <pc:docMk/>
            <pc:sldMk cId="886468888" sldId="263"/>
            <ac:graphicFrameMk id="53" creationId="{9518EF50-46D2-BEFD-F225-0407091FA5E5}"/>
          </ac:graphicFrameMkLst>
        </pc:graphicFrameChg>
        <pc:picChg chg="add del mod">
          <ac:chgData name="Maymunah akhtar" userId="6893e8336a2d2506" providerId="LiveId" clId="{595429BC-B967-4026-9574-290894CA2CB2}" dt="2026-07-19T10:40:38.880" v="2449"/>
          <ac:picMkLst>
            <pc:docMk/>
            <pc:sldMk cId="886468888" sldId="263"/>
            <ac:picMk id="3" creationId="{813E68B4-F654-42A4-F850-50E46ACACDF9}"/>
          </ac:picMkLst>
        </pc:picChg>
        <pc:picChg chg="add del mod ord">
          <ac:chgData name="Maymunah akhtar" userId="6893e8336a2d2506" providerId="LiveId" clId="{595429BC-B967-4026-9574-290894CA2CB2}" dt="2026-07-19T06:28:47.710" v="2245"/>
          <ac:picMkLst>
            <pc:docMk/>
            <pc:sldMk cId="886468888" sldId="263"/>
            <ac:picMk id="3" creationId="{901392C2-261D-3BEE-1E11-ACE99A0B19A4}"/>
          </ac:picMkLst>
        </pc:picChg>
        <pc:picChg chg="add del mod ord">
          <ac:chgData name="Maymunah akhtar" userId="6893e8336a2d2506" providerId="LiveId" clId="{595429BC-B967-4026-9574-290894CA2CB2}" dt="2026-07-19T05:26:27.779" v="1927"/>
          <ac:picMkLst>
            <pc:docMk/>
            <pc:sldMk cId="886468888" sldId="263"/>
            <ac:picMk id="3" creationId="{D81FE040-6CD1-95F3-0E41-DC40788EC478}"/>
          </ac:picMkLst>
        </pc:picChg>
        <pc:picChg chg="add del mod">
          <ac:chgData name="Maymunah akhtar" userId="6893e8336a2d2506" providerId="LiveId" clId="{595429BC-B967-4026-9574-290894CA2CB2}" dt="2026-07-19T06:28:50.341" v="2247"/>
          <ac:picMkLst>
            <pc:docMk/>
            <pc:sldMk cId="886468888" sldId="263"/>
            <ac:picMk id="4" creationId="{608E792B-F480-7F89-C8B5-2B388CACEA3D}"/>
          </ac:picMkLst>
        </pc:picChg>
        <pc:picChg chg="add del mod">
          <ac:chgData name="Maymunah akhtar" userId="6893e8336a2d2506" providerId="LiveId" clId="{595429BC-B967-4026-9574-290894CA2CB2}" dt="2026-07-19T06:00:25.832" v="2199"/>
          <ac:picMkLst>
            <pc:docMk/>
            <pc:sldMk cId="886468888" sldId="263"/>
            <ac:picMk id="4" creationId="{A8F4CD6D-A179-AF88-C581-AE54803B01B6}"/>
          </ac:picMkLst>
        </pc:picChg>
        <pc:picChg chg="add del mod ord">
          <ac:chgData name="Maymunah akhtar" userId="6893e8336a2d2506" providerId="LiveId" clId="{595429BC-B967-4026-9574-290894CA2CB2}" dt="2026-07-19T10:56:05.089" v="2483"/>
          <ac:picMkLst>
            <pc:docMk/>
            <pc:sldMk cId="886468888" sldId="263"/>
            <ac:picMk id="4" creationId="{B77FBD8D-5438-162B-B7AC-DB25AB3DDE09}"/>
          </ac:picMkLst>
        </pc:picChg>
        <pc:picChg chg="add del">
          <ac:chgData name="Maymunah akhtar" userId="6893e8336a2d2506" providerId="LiveId" clId="{595429BC-B967-4026-9574-290894CA2CB2}" dt="2026-07-18T17:01:50.009" v="165" actId="26606"/>
          <ac:picMkLst>
            <pc:docMk/>
            <pc:sldMk cId="886468888" sldId="263"/>
            <ac:picMk id="5" creationId="{0308FFFF-B6A9-B3E9-2C47-D7983B15E0D1}"/>
          </ac:picMkLst>
        </pc:picChg>
        <pc:picChg chg="add del mod">
          <ac:chgData name="Maymunah akhtar" userId="6893e8336a2d2506" providerId="LiveId" clId="{595429BC-B967-4026-9574-290894CA2CB2}" dt="2026-07-19T02:30:16.593" v="1639"/>
          <ac:picMkLst>
            <pc:docMk/>
            <pc:sldMk cId="886468888" sldId="263"/>
            <ac:picMk id="5" creationId="{3A776AF0-4539-A00F-5B26-0DC730A44148}"/>
          </ac:picMkLst>
        </pc:picChg>
        <pc:picChg chg="add del mod">
          <ac:chgData name="Maymunah akhtar" userId="6893e8336a2d2506" providerId="LiveId" clId="{595429BC-B967-4026-9574-290894CA2CB2}" dt="2026-07-19T10:56:07.584" v="2485"/>
          <ac:picMkLst>
            <pc:docMk/>
            <pc:sldMk cId="886468888" sldId="263"/>
            <ac:picMk id="5" creationId="{6B480ACE-6AF1-1B9A-8A0A-69F2A2843197}"/>
          </ac:picMkLst>
        </pc:picChg>
        <pc:picChg chg="add del mod ord">
          <ac:chgData name="Maymunah akhtar" userId="6893e8336a2d2506" providerId="LiveId" clId="{595429BC-B967-4026-9574-290894CA2CB2}" dt="2026-07-19T06:29:03.475" v="2248"/>
          <ac:picMkLst>
            <pc:docMk/>
            <pc:sldMk cId="886468888" sldId="263"/>
            <ac:picMk id="7" creationId="{C4448C4F-D00F-A0EE-7912-189F2800250D}"/>
          </ac:picMkLst>
        </pc:picChg>
        <pc:picChg chg="add del mod ord">
          <ac:chgData name="Maymunah akhtar" userId="6893e8336a2d2506" providerId="LiveId" clId="{595429BC-B967-4026-9574-290894CA2CB2}" dt="2026-07-19T10:57:39.928" v="2486"/>
          <ac:picMkLst>
            <pc:docMk/>
            <pc:sldMk cId="886468888" sldId="263"/>
            <ac:picMk id="8" creationId="{191ABB64-9187-E870-3DDA-7DBE0A3B418E}"/>
          </ac:picMkLst>
        </pc:picChg>
        <pc:picChg chg="add del mod">
          <ac:chgData name="Maymunah akhtar" userId="6893e8336a2d2506" providerId="LiveId" clId="{595429BC-B967-4026-9574-290894CA2CB2}" dt="2026-07-19T06:29:05.486" v="2250"/>
          <ac:picMkLst>
            <pc:docMk/>
            <pc:sldMk cId="886468888" sldId="263"/>
            <ac:picMk id="8" creationId="{CB0C2A67-5CA0-2857-B54E-C458FB6CD407}"/>
          </ac:picMkLst>
        </pc:picChg>
        <pc:picChg chg="add mod">
          <ac:chgData name="Maymunah akhtar" userId="6893e8336a2d2506" providerId="LiveId" clId="{595429BC-B967-4026-9574-290894CA2CB2}" dt="2026-07-19T10:57:39.928" v="2486"/>
          <ac:picMkLst>
            <pc:docMk/>
            <pc:sldMk cId="886468888" sldId="263"/>
            <ac:picMk id="9" creationId="{C0D55970-EB4E-7B25-222C-DBF43CD0275D}"/>
          </ac:picMkLst>
        </pc:picChg>
        <pc:picChg chg="add del mod ord">
          <ac:chgData name="Maymunah akhtar" userId="6893e8336a2d2506" providerId="LiveId" clId="{595429BC-B967-4026-9574-290894CA2CB2}" dt="2026-07-19T06:29:34.305" v="2251"/>
          <ac:picMkLst>
            <pc:docMk/>
            <pc:sldMk cId="886468888" sldId="263"/>
            <ac:picMk id="11" creationId="{22C821CA-40D6-60DA-B68E-C0189A2EB9D0}"/>
          </ac:picMkLst>
        </pc:picChg>
        <pc:picChg chg="add del mod">
          <ac:chgData name="Maymunah akhtar" userId="6893e8336a2d2506" providerId="LiveId" clId="{595429BC-B967-4026-9574-290894CA2CB2}" dt="2026-07-19T06:29:36.554" v="2253"/>
          <ac:picMkLst>
            <pc:docMk/>
            <pc:sldMk cId="886468888" sldId="263"/>
            <ac:picMk id="12" creationId="{7E03CEC4-4528-FFAB-5D4F-A2DDC713456F}"/>
          </ac:picMkLst>
        </pc:picChg>
        <pc:picChg chg="add del mod ord">
          <ac:chgData name="Maymunah akhtar" userId="6893e8336a2d2506" providerId="LiveId" clId="{595429BC-B967-4026-9574-290894CA2CB2}" dt="2026-07-19T06:31:04.413" v="2254"/>
          <ac:picMkLst>
            <pc:docMk/>
            <pc:sldMk cId="886468888" sldId="263"/>
            <ac:picMk id="15" creationId="{39F70B46-1B29-EC33-F11F-D1D24335E40B}"/>
          </ac:picMkLst>
        </pc:picChg>
        <pc:picChg chg="add del mod">
          <ac:chgData name="Maymunah akhtar" userId="6893e8336a2d2506" providerId="LiveId" clId="{595429BC-B967-4026-9574-290894CA2CB2}" dt="2026-07-19T06:41:31.864" v="2286"/>
          <ac:picMkLst>
            <pc:docMk/>
            <pc:sldMk cId="886468888" sldId="263"/>
            <ac:picMk id="16" creationId="{EEE91401-05DC-715C-A0F2-80AD64309058}"/>
          </ac:picMkLst>
        </pc:picChg>
        <pc:picChg chg="add del mod ord">
          <ac:chgData name="Maymunah akhtar" userId="6893e8336a2d2506" providerId="LiveId" clId="{595429BC-B967-4026-9574-290894CA2CB2}" dt="2026-07-19T07:07:51.100" v="2342"/>
          <ac:picMkLst>
            <pc:docMk/>
            <pc:sldMk cId="886468888" sldId="263"/>
            <ac:picMk id="19" creationId="{49E55017-E2CF-A529-F48C-CF8998F13793}"/>
          </ac:picMkLst>
        </pc:picChg>
        <pc:picChg chg="add del mod">
          <ac:chgData name="Maymunah akhtar" userId="6893e8336a2d2506" providerId="LiveId" clId="{595429BC-B967-4026-9574-290894CA2CB2}" dt="2026-07-19T04:34:34.940" v="1856"/>
          <ac:picMkLst>
            <pc:docMk/>
            <pc:sldMk cId="886468888" sldId="263"/>
            <ac:picMk id="20" creationId="{BEDB5481-AE9F-D700-73A7-DD87419A59DD}"/>
          </ac:picMkLst>
        </pc:picChg>
        <pc:picChg chg="add del mod ord">
          <ac:chgData name="Maymunah akhtar" userId="6893e8336a2d2506" providerId="LiveId" clId="{595429BC-B967-4026-9574-290894CA2CB2}" dt="2026-07-19T04:36:10.326" v="1857"/>
          <ac:picMkLst>
            <pc:docMk/>
            <pc:sldMk cId="886468888" sldId="263"/>
            <ac:picMk id="23" creationId="{087380DC-1623-AA24-8B40-BFDB1644B361}"/>
          </ac:picMkLst>
        </pc:picChg>
        <pc:picChg chg="add del mod">
          <ac:chgData name="Maymunah akhtar" userId="6893e8336a2d2506" providerId="LiveId" clId="{595429BC-B967-4026-9574-290894CA2CB2}" dt="2026-07-19T04:36:27.739" v="1859"/>
          <ac:picMkLst>
            <pc:docMk/>
            <pc:sldMk cId="886468888" sldId="263"/>
            <ac:picMk id="24" creationId="{27D17A34-C803-77E5-2CF1-41719F44A740}"/>
          </ac:picMkLst>
        </pc:picChg>
        <pc:picChg chg="add del mod ord">
          <ac:chgData name="Maymunah akhtar" userId="6893e8336a2d2506" providerId="LiveId" clId="{595429BC-B967-4026-9574-290894CA2CB2}" dt="2026-07-19T04:37:20.995" v="1860"/>
          <ac:picMkLst>
            <pc:docMk/>
            <pc:sldMk cId="886468888" sldId="263"/>
            <ac:picMk id="27" creationId="{0F6B9383-CC0A-3F6D-FC76-19C635E9FEF3}"/>
          </ac:picMkLst>
        </pc:picChg>
        <pc:picChg chg="add del mod">
          <ac:chgData name="Maymunah akhtar" userId="6893e8336a2d2506" providerId="LiveId" clId="{595429BC-B967-4026-9574-290894CA2CB2}" dt="2026-07-19T04:37:45.298" v="1862"/>
          <ac:picMkLst>
            <pc:docMk/>
            <pc:sldMk cId="886468888" sldId="263"/>
            <ac:picMk id="28" creationId="{F81D5F3A-7D29-49A9-5487-855288C31A7F}"/>
          </ac:picMkLst>
        </pc:picChg>
        <pc:picChg chg="add del mod ord">
          <ac:chgData name="Maymunah akhtar" userId="6893e8336a2d2506" providerId="LiveId" clId="{595429BC-B967-4026-9574-290894CA2CB2}" dt="2026-07-19T04:38:02.826" v="1863"/>
          <ac:picMkLst>
            <pc:docMk/>
            <pc:sldMk cId="886468888" sldId="263"/>
            <ac:picMk id="31" creationId="{04770593-F0A8-DB63-17C0-977F6ADECE4E}"/>
          </ac:picMkLst>
        </pc:picChg>
        <pc:picChg chg="add del mod">
          <ac:chgData name="Maymunah akhtar" userId="6893e8336a2d2506" providerId="LiveId" clId="{595429BC-B967-4026-9574-290894CA2CB2}" dt="2026-07-19T04:38:05.981" v="1865"/>
          <ac:picMkLst>
            <pc:docMk/>
            <pc:sldMk cId="886468888" sldId="263"/>
            <ac:picMk id="32" creationId="{8D56D66E-D393-E46C-A041-5614B83C6256}"/>
          </ac:picMkLst>
        </pc:picChg>
        <pc:picChg chg="add del mod ord">
          <ac:chgData name="Maymunah akhtar" userId="6893e8336a2d2506" providerId="LiveId" clId="{595429BC-B967-4026-9574-290894CA2CB2}" dt="2026-07-19T04:38:25.254" v="1866"/>
          <ac:picMkLst>
            <pc:docMk/>
            <pc:sldMk cId="886468888" sldId="263"/>
            <ac:picMk id="35" creationId="{AC66AC0C-15BE-0B56-7402-9023B0F76240}"/>
          </ac:picMkLst>
        </pc:picChg>
        <pc:picChg chg="add del mod">
          <ac:chgData name="Maymunah akhtar" userId="6893e8336a2d2506" providerId="LiveId" clId="{595429BC-B967-4026-9574-290894CA2CB2}" dt="2026-07-19T04:38:35.771" v="1868"/>
          <ac:picMkLst>
            <pc:docMk/>
            <pc:sldMk cId="886468888" sldId="263"/>
            <ac:picMk id="36" creationId="{690AE001-AD2C-0A24-8BA2-2FCF8B889019}"/>
          </ac:picMkLst>
        </pc:picChg>
        <pc:picChg chg="add del mod ord">
          <ac:chgData name="Maymunah akhtar" userId="6893e8336a2d2506" providerId="LiveId" clId="{595429BC-B967-4026-9574-290894CA2CB2}" dt="2026-07-19T04:39:01.240" v="1869"/>
          <ac:picMkLst>
            <pc:docMk/>
            <pc:sldMk cId="886468888" sldId="263"/>
            <ac:picMk id="39" creationId="{3DA2C6E8-5CE4-5708-4F3D-6E20EF60EF57}"/>
          </ac:picMkLst>
        </pc:picChg>
        <pc:picChg chg="add del mod">
          <ac:chgData name="Maymunah akhtar" userId="6893e8336a2d2506" providerId="LiveId" clId="{595429BC-B967-4026-9574-290894CA2CB2}" dt="2026-07-19T04:39:03.593" v="1871"/>
          <ac:picMkLst>
            <pc:docMk/>
            <pc:sldMk cId="886468888" sldId="263"/>
            <ac:picMk id="40" creationId="{CDCA7B96-34A5-2841-5FE4-C4ACA0CE9BBD}"/>
          </ac:picMkLst>
        </pc:picChg>
        <pc:picChg chg="add del mod ord">
          <ac:chgData name="Maymunah akhtar" userId="6893e8336a2d2506" providerId="LiveId" clId="{595429BC-B967-4026-9574-290894CA2CB2}" dt="2026-07-19T04:40:38.310" v="1872"/>
          <ac:picMkLst>
            <pc:docMk/>
            <pc:sldMk cId="886468888" sldId="263"/>
            <ac:picMk id="48" creationId="{33AEF413-937C-74CA-E556-F894AE776D59}"/>
          </ac:picMkLst>
        </pc:picChg>
        <pc:picChg chg="add del mod">
          <ac:chgData name="Maymunah akhtar" userId="6893e8336a2d2506" providerId="LiveId" clId="{595429BC-B967-4026-9574-290894CA2CB2}" dt="2026-07-19T05:15:14.203" v="1913"/>
          <ac:picMkLst>
            <pc:docMk/>
            <pc:sldMk cId="886468888" sldId="263"/>
            <ac:picMk id="50" creationId="{CB8BBAF3-7EE1-5C5F-ED8E-2B352FD35CAC}"/>
          </ac:picMkLst>
        </pc:picChg>
      </pc:sldChg>
      <pc:sldChg chg="addSp delSp modSp mod modTransition setBg delAnim modAnim modNotesTx">
        <pc:chgData name="Maymunah akhtar" userId="6893e8336a2d2506" providerId="LiveId" clId="{595429BC-B967-4026-9574-290894CA2CB2}" dt="2026-07-19T11:52:43.818" v="2581" actId="1076"/>
        <pc:sldMkLst>
          <pc:docMk/>
          <pc:sldMk cId="3559589444" sldId="264"/>
        </pc:sldMkLst>
        <pc:spChg chg="mod">
          <ac:chgData name="Maymunah akhtar" userId="6893e8336a2d2506" providerId="LiveId" clId="{595429BC-B967-4026-9574-290894CA2CB2}" dt="2026-07-18T18:09:16.231" v="1062" actId="26606"/>
          <ac:spMkLst>
            <pc:docMk/>
            <pc:sldMk cId="3559589444" sldId="264"/>
            <ac:spMk id="3" creationId="{4CA92BD2-8DE8-9838-E6CC-E6373E8254AA}"/>
          </ac:spMkLst>
        </pc:spChg>
        <pc:spChg chg="add del mod">
          <ac:chgData name="Maymunah akhtar" userId="6893e8336a2d2506" providerId="LiveId" clId="{595429BC-B967-4026-9574-290894CA2CB2}" dt="2026-07-18T17:36:35.262" v="613" actId="478"/>
          <ac:spMkLst>
            <pc:docMk/>
            <pc:sldMk cId="3559589444" sldId="264"/>
            <ac:spMk id="6" creationId="{DF038DD0-DCC4-4C93-40C3-EF60FDCC822F}"/>
          </ac:spMkLst>
        </pc:spChg>
        <pc:spChg chg="add del">
          <ac:chgData name="Maymunah akhtar" userId="6893e8336a2d2506" providerId="LiveId" clId="{595429BC-B967-4026-9574-290894CA2CB2}" dt="2026-07-18T17:54:25.287" v="835" actId="26606"/>
          <ac:spMkLst>
            <pc:docMk/>
            <pc:sldMk cId="3559589444" sldId="264"/>
            <ac:spMk id="40" creationId="{1996130F-9AB5-4DE9-8574-3AF891C5C172}"/>
          </ac:spMkLst>
        </pc:spChg>
        <pc:spChg chg="add del">
          <ac:chgData name="Maymunah akhtar" userId="6893e8336a2d2506" providerId="LiveId" clId="{595429BC-B967-4026-9574-290894CA2CB2}" dt="2026-07-18T17:54:25.287" v="835" actId="26606"/>
          <ac:spMkLst>
            <pc:docMk/>
            <pc:sldMk cId="3559589444" sldId="264"/>
            <ac:spMk id="42" creationId="{3623DEAC-F39C-45D6-86DC-1033F6429528}"/>
          </ac:spMkLst>
        </pc:spChg>
        <pc:spChg chg="add del">
          <ac:chgData name="Maymunah akhtar" userId="6893e8336a2d2506" providerId="LiveId" clId="{595429BC-B967-4026-9574-290894CA2CB2}" dt="2026-07-18T17:54:25.287" v="835" actId="26606"/>
          <ac:spMkLst>
            <pc:docMk/>
            <pc:sldMk cId="3559589444" sldId="264"/>
            <ac:spMk id="44" creationId="{65781D42-087D-484C-840B-CFDCDDEB2785}"/>
          </ac:spMkLst>
        </pc:spChg>
        <pc:spChg chg="add del">
          <ac:chgData name="Maymunah akhtar" userId="6893e8336a2d2506" providerId="LiveId" clId="{595429BC-B967-4026-9574-290894CA2CB2}" dt="2026-07-18T17:54:25.287" v="835" actId="26606"/>
          <ac:spMkLst>
            <pc:docMk/>
            <pc:sldMk cId="3559589444" sldId="264"/>
            <ac:spMk id="46" creationId="{2F2D0089-EE06-49C0-9C5F-56B94DF2D329}"/>
          </ac:spMkLst>
        </pc:spChg>
        <pc:spChg chg="add del">
          <ac:chgData name="Maymunah akhtar" userId="6893e8336a2d2506" providerId="LiveId" clId="{595429BC-B967-4026-9574-290894CA2CB2}" dt="2026-07-18T17:54:51.556" v="841" actId="26606"/>
          <ac:spMkLst>
            <pc:docMk/>
            <pc:sldMk cId="3559589444" sldId="264"/>
            <ac:spMk id="79" creationId="{1996130F-9AB5-4DE9-8574-3AF891C5C172}"/>
          </ac:spMkLst>
        </pc:spChg>
        <pc:spChg chg="add del">
          <ac:chgData name="Maymunah akhtar" userId="6893e8336a2d2506" providerId="LiveId" clId="{595429BC-B967-4026-9574-290894CA2CB2}" dt="2026-07-18T17:54:51.556" v="841" actId="26606"/>
          <ac:spMkLst>
            <pc:docMk/>
            <pc:sldMk cId="3559589444" sldId="264"/>
            <ac:spMk id="81" creationId="{3623DEAC-F39C-45D6-86DC-1033F6429528}"/>
          </ac:spMkLst>
        </pc:spChg>
        <pc:spChg chg="add del">
          <ac:chgData name="Maymunah akhtar" userId="6893e8336a2d2506" providerId="LiveId" clId="{595429BC-B967-4026-9574-290894CA2CB2}" dt="2026-07-18T17:54:51.556" v="841" actId="26606"/>
          <ac:spMkLst>
            <pc:docMk/>
            <pc:sldMk cId="3559589444" sldId="264"/>
            <ac:spMk id="83" creationId="{A692209D-B607-46C3-8560-07AF72291659}"/>
          </ac:spMkLst>
        </pc:spChg>
        <pc:spChg chg="add del">
          <ac:chgData name="Maymunah akhtar" userId="6893e8336a2d2506" providerId="LiveId" clId="{595429BC-B967-4026-9574-290894CA2CB2}" dt="2026-07-18T17:54:51.556" v="841" actId="26606"/>
          <ac:spMkLst>
            <pc:docMk/>
            <pc:sldMk cId="3559589444" sldId="264"/>
            <ac:spMk id="85" creationId="{94874638-CF15-4908-BC4B-4908744D0BAF}"/>
          </ac:spMkLst>
        </pc:spChg>
        <pc:spChg chg="add del">
          <ac:chgData name="Maymunah akhtar" userId="6893e8336a2d2506" providerId="LiveId" clId="{595429BC-B967-4026-9574-290894CA2CB2}" dt="2026-07-18T17:54:51.556" v="841" actId="26606"/>
          <ac:spMkLst>
            <pc:docMk/>
            <pc:sldMk cId="3559589444" sldId="264"/>
            <ac:spMk id="87" creationId="{5F1B8348-CD6E-4561-A704-C232D9A2676D}"/>
          </ac:spMkLst>
        </pc:spChg>
        <pc:spChg chg="add del">
          <ac:chgData name="Maymunah akhtar" userId="6893e8336a2d2506" providerId="LiveId" clId="{595429BC-B967-4026-9574-290894CA2CB2}" dt="2026-07-18T17:57:36.514" v="914" actId="26606"/>
          <ac:spMkLst>
            <pc:docMk/>
            <pc:sldMk cId="3559589444" sldId="264"/>
            <ac:spMk id="120" creationId="{1996130F-9AB5-4DE9-8574-3AF891C5C172}"/>
          </ac:spMkLst>
        </pc:spChg>
        <pc:spChg chg="add del">
          <ac:chgData name="Maymunah akhtar" userId="6893e8336a2d2506" providerId="LiveId" clId="{595429BC-B967-4026-9574-290894CA2CB2}" dt="2026-07-18T17:57:36.514" v="914" actId="26606"/>
          <ac:spMkLst>
            <pc:docMk/>
            <pc:sldMk cId="3559589444" sldId="264"/>
            <ac:spMk id="122" creationId="{3623DEAC-F39C-45D6-86DC-1033F6429528}"/>
          </ac:spMkLst>
        </pc:spChg>
        <pc:spChg chg="add del">
          <ac:chgData name="Maymunah akhtar" userId="6893e8336a2d2506" providerId="LiveId" clId="{595429BC-B967-4026-9574-290894CA2CB2}" dt="2026-07-18T17:57:36.514" v="914" actId="26606"/>
          <ac:spMkLst>
            <pc:docMk/>
            <pc:sldMk cId="3559589444" sldId="264"/>
            <ac:spMk id="124" creationId="{65781D42-087D-484C-840B-CFDCDDEB2785}"/>
          </ac:spMkLst>
        </pc:spChg>
        <pc:spChg chg="add del">
          <ac:chgData name="Maymunah akhtar" userId="6893e8336a2d2506" providerId="LiveId" clId="{595429BC-B967-4026-9574-290894CA2CB2}" dt="2026-07-18T17:57:36.514" v="914" actId="26606"/>
          <ac:spMkLst>
            <pc:docMk/>
            <pc:sldMk cId="3559589444" sldId="264"/>
            <ac:spMk id="126" creationId="{2F2D0089-EE06-49C0-9C5F-56B94DF2D329}"/>
          </ac:spMkLst>
        </pc:spChg>
        <pc:spChg chg="add del">
          <ac:chgData name="Maymunah akhtar" userId="6893e8336a2d2506" providerId="LiveId" clId="{595429BC-B967-4026-9574-290894CA2CB2}" dt="2026-07-18T17:57:36.353" v="913" actId="26606"/>
          <ac:spMkLst>
            <pc:docMk/>
            <pc:sldMk cId="3559589444" sldId="264"/>
            <ac:spMk id="159" creationId="{1996130F-9AB5-4DE9-8574-3AF891C5C172}"/>
          </ac:spMkLst>
        </pc:spChg>
        <pc:spChg chg="add del">
          <ac:chgData name="Maymunah akhtar" userId="6893e8336a2d2506" providerId="LiveId" clId="{595429BC-B967-4026-9574-290894CA2CB2}" dt="2026-07-18T17:57:36.353" v="913" actId="26606"/>
          <ac:spMkLst>
            <pc:docMk/>
            <pc:sldMk cId="3559589444" sldId="264"/>
            <ac:spMk id="161" creationId="{3623DEAC-F39C-45D6-86DC-1033F6429528}"/>
          </ac:spMkLst>
        </pc:spChg>
        <pc:spChg chg="add del">
          <ac:chgData name="Maymunah akhtar" userId="6893e8336a2d2506" providerId="LiveId" clId="{595429BC-B967-4026-9574-290894CA2CB2}" dt="2026-07-18T17:57:36.353" v="913" actId="26606"/>
          <ac:spMkLst>
            <pc:docMk/>
            <pc:sldMk cId="3559589444" sldId="264"/>
            <ac:spMk id="163" creationId="{65781D42-087D-484C-840B-CFDCDDEB2785}"/>
          </ac:spMkLst>
        </pc:spChg>
        <pc:spChg chg="add del">
          <ac:chgData name="Maymunah akhtar" userId="6893e8336a2d2506" providerId="LiveId" clId="{595429BC-B967-4026-9574-290894CA2CB2}" dt="2026-07-18T17:57:36.353" v="913" actId="26606"/>
          <ac:spMkLst>
            <pc:docMk/>
            <pc:sldMk cId="3559589444" sldId="264"/>
            <ac:spMk id="165" creationId="{2F2D0089-EE06-49C0-9C5F-56B94DF2D329}"/>
          </ac:spMkLst>
        </pc:spChg>
        <pc:spChg chg="add del">
          <ac:chgData name="Maymunah akhtar" userId="6893e8336a2d2506" providerId="LiveId" clId="{595429BC-B967-4026-9574-290894CA2CB2}" dt="2026-07-18T17:58:34.713" v="921" actId="26606"/>
          <ac:spMkLst>
            <pc:docMk/>
            <pc:sldMk cId="3559589444" sldId="264"/>
            <ac:spMk id="167" creationId="{5F1B8348-CD6E-4561-A704-C232D9A2676D}"/>
          </ac:spMkLst>
        </pc:spChg>
        <pc:spChg chg="add">
          <ac:chgData name="Maymunah akhtar" userId="6893e8336a2d2506" providerId="LiveId" clId="{595429BC-B967-4026-9574-290894CA2CB2}" dt="2026-07-18T17:57:36.514" v="914" actId="26606"/>
          <ac:spMkLst>
            <pc:docMk/>
            <pc:sldMk cId="3559589444" sldId="264"/>
            <ac:spMk id="194" creationId="{1996130F-9AB5-4DE9-8574-3AF891C5C172}"/>
          </ac:spMkLst>
        </pc:spChg>
        <pc:spChg chg="add del">
          <ac:chgData name="Maymunah akhtar" userId="6893e8336a2d2506" providerId="LiveId" clId="{595429BC-B967-4026-9574-290894CA2CB2}" dt="2026-07-18T17:58:34.713" v="921" actId="26606"/>
          <ac:spMkLst>
            <pc:docMk/>
            <pc:sldMk cId="3559589444" sldId="264"/>
            <ac:spMk id="195" creationId="{3623DEAC-F39C-45D6-86DC-1033F6429528}"/>
          </ac:spMkLst>
        </pc:spChg>
        <pc:spChg chg="add del">
          <ac:chgData name="Maymunah akhtar" userId="6893e8336a2d2506" providerId="LiveId" clId="{595429BC-B967-4026-9574-290894CA2CB2}" dt="2026-07-18T17:58:34.713" v="921" actId="26606"/>
          <ac:spMkLst>
            <pc:docMk/>
            <pc:sldMk cId="3559589444" sldId="264"/>
            <ac:spMk id="196" creationId="{A692209D-B607-46C3-8560-07AF72291659}"/>
          </ac:spMkLst>
        </pc:spChg>
        <pc:spChg chg="add del">
          <ac:chgData name="Maymunah akhtar" userId="6893e8336a2d2506" providerId="LiveId" clId="{595429BC-B967-4026-9574-290894CA2CB2}" dt="2026-07-18T17:58:34.713" v="921" actId="26606"/>
          <ac:spMkLst>
            <pc:docMk/>
            <pc:sldMk cId="3559589444" sldId="264"/>
            <ac:spMk id="197" creationId="{94874638-CF15-4908-BC4B-4908744D0BAF}"/>
          </ac:spMkLst>
        </pc:spChg>
        <pc:spChg chg="add del">
          <ac:chgData name="Maymunah akhtar" userId="6893e8336a2d2506" providerId="LiveId" clId="{595429BC-B967-4026-9574-290894CA2CB2}" dt="2026-07-18T18:09:16.231" v="1062" actId="26606"/>
          <ac:spMkLst>
            <pc:docMk/>
            <pc:sldMk cId="3559589444" sldId="264"/>
            <ac:spMk id="230" creationId="{1996130F-9AB5-4DE9-8574-3AF891C5C172}"/>
          </ac:spMkLst>
        </pc:spChg>
        <pc:spChg chg="add del">
          <ac:chgData name="Maymunah akhtar" userId="6893e8336a2d2506" providerId="LiveId" clId="{595429BC-B967-4026-9574-290894CA2CB2}" dt="2026-07-18T18:09:16.231" v="1062" actId="26606"/>
          <ac:spMkLst>
            <pc:docMk/>
            <pc:sldMk cId="3559589444" sldId="264"/>
            <ac:spMk id="232" creationId="{3623DEAC-F39C-45D6-86DC-1033F6429528}"/>
          </ac:spMkLst>
        </pc:spChg>
        <pc:spChg chg="add del">
          <ac:chgData name="Maymunah akhtar" userId="6893e8336a2d2506" providerId="LiveId" clId="{595429BC-B967-4026-9574-290894CA2CB2}" dt="2026-07-18T18:09:16.231" v="1062" actId="26606"/>
          <ac:spMkLst>
            <pc:docMk/>
            <pc:sldMk cId="3559589444" sldId="264"/>
            <ac:spMk id="234" creationId="{CADF4631-3C8F-45EE-8D19-4D3E8426B34A}"/>
          </ac:spMkLst>
        </pc:spChg>
        <pc:spChg chg="add del">
          <ac:chgData name="Maymunah akhtar" userId="6893e8336a2d2506" providerId="LiveId" clId="{595429BC-B967-4026-9574-290894CA2CB2}" dt="2026-07-18T18:09:16.231" v="1062" actId="26606"/>
          <ac:spMkLst>
            <pc:docMk/>
            <pc:sldMk cId="3559589444" sldId="264"/>
            <ac:spMk id="264" creationId="{46FA917F-43A3-4FA3-A085-59D0DC397EFA}"/>
          </ac:spMkLst>
        </pc:spChg>
        <pc:spChg chg="add del">
          <ac:chgData name="Maymunah akhtar" userId="6893e8336a2d2506" providerId="LiveId" clId="{595429BC-B967-4026-9574-290894CA2CB2}" dt="2026-07-18T18:09:16.231" v="1062" actId="26606"/>
          <ac:spMkLst>
            <pc:docMk/>
            <pc:sldMk cId="3559589444" sldId="264"/>
            <ac:spMk id="266" creationId="{9CBF007B-8C8C-4F79-B037-9F4C61F9F954}"/>
          </ac:spMkLst>
        </pc:spChg>
        <pc:spChg chg="add del">
          <ac:chgData name="Maymunah akhtar" userId="6893e8336a2d2506" providerId="LiveId" clId="{595429BC-B967-4026-9574-290894CA2CB2}" dt="2026-07-18T18:09:16.231" v="1062" actId="26606"/>
          <ac:spMkLst>
            <pc:docMk/>
            <pc:sldMk cId="3559589444" sldId="264"/>
            <ac:spMk id="299" creationId="{1996130F-9AB5-4DE9-8574-3AF891C5C172}"/>
          </ac:spMkLst>
        </pc:spChg>
        <pc:spChg chg="add del">
          <ac:chgData name="Maymunah akhtar" userId="6893e8336a2d2506" providerId="LiveId" clId="{595429BC-B967-4026-9574-290894CA2CB2}" dt="2026-07-18T18:09:16.231" v="1062" actId="26606"/>
          <ac:spMkLst>
            <pc:docMk/>
            <pc:sldMk cId="3559589444" sldId="264"/>
            <ac:spMk id="301" creationId="{3623DEAC-F39C-45D6-86DC-1033F6429528}"/>
          </ac:spMkLst>
        </pc:spChg>
        <pc:spChg chg="add del">
          <ac:chgData name="Maymunah akhtar" userId="6893e8336a2d2506" providerId="LiveId" clId="{595429BC-B967-4026-9574-290894CA2CB2}" dt="2026-07-18T18:09:16.231" v="1062" actId="26606"/>
          <ac:spMkLst>
            <pc:docMk/>
            <pc:sldMk cId="3559589444" sldId="264"/>
            <ac:spMk id="303" creationId="{65781D42-087D-484C-840B-CFDCDDEB2785}"/>
          </ac:spMkLst>
        </pc:spChg>
        <pc:spChg chg="add del">
          <ac:chgData name="Maymunah akhtar" userId="6893e8336a2d2506" providerId="LiveId" clId="{595429BC-B967-4026-9574-290894CA2CB2}" dt="2026-07-18T18:09:16.231" v="1062" actId="26606"/>
          <ac:spMkLst>
            <pc:docMk/>
            <pc:sldMk cId="3559589444" sldId="264"/>
            <ac:spMk id="305" creationId="{2F2D0089-EE06-49C0-9C5F-56B94DF2D329}"/>
          </ac:spMkLst>
        </pc:spChg>
        <pc:grpChg chg="add">
          <ac:chgData name="Maymunah akhtar" userId="6893e8336a2d2506" providerId="LiveId" clId="{595429BC-B967-4026-9574-290894CA2CB2}" dt="2026-07-18T17:53:52.752" v="830" actId="26606"/>
          <ac:grpSpMkLst>
            <pc:docMk/>
            <pc:sldMk cId="3559589444" sldId="264"/>
            <ac:grpSpMk id="12" creationId="{166BF9EE-F7AC-4FA5-AC7E-001B3A642F75}"/>
          </ac:grpSpMkLst>
        </pc:grpChg>
        <pc:grpChg chg="add">
          <ac:chgData name="Maymunah akhtar" userId="6893e8336a2d2506" providerId="LiveId" clId="{595429BC-B967-4026-9574-290894CA2CB2}" dt="2026-07-18T17:53:52.752" v="830" actId="26606"/>
          <ac:grpSpMkLst>
            <pc:docMk/>
            <pc:sldMk cId="3559589444" sldId="264"/>
            <ac:grpSpMk id="26" creationId="{E312DBA5-56D8-42B2-BA94-28168C2A6703}"/>
          </ac:grpSpMkLst>
        </pc:grpChg>
        <pc:graphicFrameChg chg="del mod modGraphic">
          <ac:chgData name="Maymunah akhtar" userId="6893e8336a2d2506" providerId="LiveId" clId="{595429BC-B967-4026-9574-290894CA2CB2}" dt="2026-07-18T17:20:29.515" v="170" actId="478"/>
          <ac:graphicFrameMkLst>
            <pc:docMk/>
            <pc:sldMk cId="3559589444" sldId="264"/>
            <ac:graphicFrameMk id="2" creationId="{5DED1B78-B03E-3466-7AD8-55CB0BA53C90}"/>
          </ac:graphicFrameMkLst>
        </pc:graphicFrameChg>
        <pc:graphicFrameChg chg="add del mod modGraphic">
          <ac:chgData name="Maymunah akhtar" userId="6893e8336a2d2506" providerId="LiveId" clId="{595429BC-B967-4026-9574-290894CA2CB2}" dt="2026-07-18T17:33:28.115" v="597" actId="478"/>
          <ac:graphicFrameMkLst>
            <pc:docMk/>
            <pc:sldMk cId="3559589444" sldId="264"/>
            <ac:graphicFrameMk id="4" creationId="{8DE19880-448E-C025-6459-1B2BEB80F936}"/>
          </ac:graphicFrameMkLst>
        </pc:graphicFrameChg>
        <pc:graphicFrameChg chg="add mod modGraphic">
          <ac:chgData name="Maymunah akhtar" userId="6893e8336a2d2506" providerId="LiveId" clId="{595429BC-B967-4026-9574-290894CA2CB2}" dt="2026-07-19T02:07:53.398" v="1560" actId="1076"/>
          <ac:graphicFrameMkLst>
            <pc:docMk/>
            <pc:sldMk cId="3559589444" sldId="264"/>
            <ac:graphicFrameMk id="7" creationId="{2B9CAABD-9D7C-E0B9-910D-24EFA1469390}"/>
          </ac:graphicFrameMkLst>
        </pc:graphicFrameChg>
        <pc:picChg chg="add del mod ord">
          <ac:chgData name="Maymunah akhtar" userId="6893e8336a2d2506" providerId="LiveId" clId="{595429BC-B967-4026-9574-290894CA2CB2}" dt="2026-07-19T10:58:23.925" v="2487"/>
          <ac:picMkLst>
            <pc:docMk/>
            <pc:sldMk cId="3559589444" sldId="264"/>
            <ac:picMk id="2" creationId="{2ED5789C-1F5E-3A41-28D8-9EE9101B9974}"/>
          </ac:picMkLst>
        </pc:picChg>
        <pc:picChg chg="add del mod ord">
          <ac:chgData name="Maymunah akhtar" userId="6893e8336a2d2506" providerId="LiveId" clId="{595429BC-B967-4026-9574-290894CA2CB2}" dt="2026-07-19T05:27:12.828" v="1928"/>
          <ac:picMkLst>
            <pc:docMk/>
            <pc:sldMk cId="3559589444" sldId="264"/>
            <ac:picMk id="2" creationId="{6720F94C-EC99-E613-B456-FF09BE410D01}"/>
          </ac:picMkLst>
        </pc:picChg>
        <pc:picChg chg="add del mod ord">
          <ac:chgData name="Maymunah akhtar" userId="6893e8336a2d2506" providerId="LiveId" clId="{595429BC-B967-4026-9574-290894CA2CB2}" dt="2026-07-19T06:32:36.950" v="2255"/>
          <ac:picMkLst>
            <pc:docMk/>
            <pc:sldMk cId="3559589444" sldId="264"/>
            <ac:picMk id="2" creationId="{75D26A6A-5363-396F-FB16-51C377FD76C2}"/>
          </ac:picMkLst>
        </pc:picChg>
        <pc:picChg chg="add del mod">
          <ac:chgData name="Maymunah akhtar" userId="6893e8336a2d2506" providerId="LiveId" clId="{595429BC-B967-4026-9574-290894CA2CB2}" dt="2026-07-19T07:32:35.643" v="2380" actId="478"/>
          <ac:picMkLst>
            <pc:docMk/>
            <pc:sldMk cId="3559589444" sldId="264"/>
            <ac:picMk id="2" creationId="{872A302C-195F-1B96-C4AA-7588C5DE7056}"/>
          </ac:picMkLst>
        </pc:picChg>
        <pc:picChg chg="add del mod">
          <ac:chgData name="Maymunah akhtar" userId="6893e8336a2d2506" providerId="LiveId" clId="{595429BC-B967-4026-9574-290894CA2CB2}" dt="2026-07-19T10:58:27.031" v="2489"/>
          <ac:picMkLst>
            <pc:docMk/>
            <pc:sldMk cId="3559589444" sldId="264"/>
            <ac:picMk id="4" creationId="{1C08E470-9920-B12F-9CEC-9B1CB838D677}"/>
          </ac:picMkLst>
        </pc:picChg>
        <pc:picChg chg="add del mod">
          <ac:chgData name="Maymunah akhtar" userId="6893e8336a2d2506" providerId="LiveId" clId="{595429BC-B967-4026-9574-290894CA2CB2}" dt="2026-07-19T06:33:00.661" v="2257"/>
          <ac:picMkLst>
            <pc:docMk/>
            <pc:sldMk cId="3559589444" sldId="264"/>
            <ac:picMk id="4" creationId="{451238FE-CF76-FAAB-8714-4D63185B5DAB}"/>
          </ac:picMkLst>
        </pc:picChg>
        <pc:picChg chg="add del mod">
          <ac:chgData name="Maymunah akhtar" userId="6893e8336a2d2506" providerId="LiveId" clId="{595429BC-B967-4026-9574-290894CA2CB2}" dt="2026-07-19T05:27:15.546" v="1930"/>
          <ac:picMkLst>
            <pc:docMk/>
            <pc:sldMk cId="3559589444" sldId="264"/>
            <ac:picMk id="4" creationId="{6A33BAD8-95CC-DAE2-735E-F1E3DBF3B6DB}"/>
          </ac:picMkLst>
        </pc:picChg>
        <pc:picChg chg="add del mod">
          <ac:chgData name="Maymunah akhtar" userId="6893e8336a2d2506" providerId="LiveId" clId="{595429BC-B967-4026-9574-290894CA2CB2}" dt="2026-07-19T02:04:23.971" v="1554" actId="478"/>
          <ac:picMkLst>
            <pc:docMk/>
            <pc:sldMk cId="3559589444" sldId="264"/>
            <ac:picMk id="5" creationId="{37622F9C-DCA6-89F9-18C5-620D5E2FFCF4}"/>
          </ac:picMkLst>
        </pc:picChg>
        <pc:picChg chg="add del mod ord">
          <ac:chgData name="Maymunah akhtar" userId="6893e8336a2d2506" providerId="LiveId" clId="{595429BC-B967-4026-9574-290894CA2CB2}" dt="2026-07-19T05:29:24.132" v="1931"/>
          <ac:picMkLst>
            <pc:docMk/>
            <pc:sldMk cId="3559589444" sldId="264"/>
            <ac:picMk id="8" creationId="{04F01F2E-1FEB-55EA-EF7D-6C656B42DABD}"/>
          </ac:picMkLst>
        </pc:picChg>
        <pc:picChg chg="add del mod ord">
          <ac:chgData name="Maymunah akhtar" userId="6893e8336a2d2506" providerId="LiveId" clId="{595429BC-B967-4026-9574-290894CA2CB2}" dt="2026-07-19T10:58:35.115" v="2490"/>
          <ac:picMkLst>
            <pc:docMk/>
            <pc:sldMk cId="3559589444" sldId="264"/>
            <ac:picMk id="8" creationId="{4A808DE0-28A8-E873-62BB-6041F3D08260}"/>
          </ac:picMkLst>
        </pc:picChg>
        <pc:picChg chg="add del mod ord">
          <ac:chgData name="Maymunah akhtar" userId="6893e8336a2d2506" providerId="LiveId" clId="{595429BC-B967-4026-9574-290894CA2CB2}" dt="2026-07-19T06:33:09.715" v="2258"/>
          <ac:picMkLst>
            <pc:docMk/>
            <pc:sldMk cId="3559589444" sldId="264"/>
            <ac:picMk id="8" creationId="{D17CF33C-214A-3D36-2097-838E0D1125C7}"/>
          </ac:picMkLst>
        </pc:picChg>
        <pc:picChg chg="add del mod">
          <ac:chgData name="Maymunah akhtar" userId="6893e8336a2d2506" providerId="LiveId" clId="{595429BC-B967-4026-9574-290894CA2CB2}" dt="2026-07-19T06:33:28.228" v="2260"/>
          <ac:picMkLst>
            <pc:docMk/>
            <pc:sldMk cId="3559589444" sldId="264"/>
            <ac:picMk id="9" creationId="{59192596-AA38-1E64-A40F-3D888C2AF336}"/>
          </ac:picMkLst>
        </pc:picChg>
        <pc:picChg chg="add del mod">
          <ac:chgData name="Maymunah akhtar" userId="6893e8336a2d2506" providerId="LiveId" clId="{595429BC-B967-4026-9574-290894CA2CB2}" dt="2026-07-19T10:58:38.695" v="2492"/>
          <ac:picMkLst>
            <pc:docMk/>
            <pc:sldMk cId="3559589444" sldId="264"/>
            <ac:picMk id="9" creationId="{8DEF3137-BFED-A813-67E7-DC6C74E9F6AE}"/>
          </ac:picMkLst>
        </pc:picChg>
        <pc:picChg chg="add del mod">
          <ac:chgData name="Maymunah akhtar" userId="6893e8336a2d2506" providerId="LiveId" clId="{595429BC-B967-4026-9574-290894CA2CB2}" dt="2026-07-19T06:00:25.832" v="2199"/>
          <ac:picMkLst>
            <pc:docMk/>
            <pc:sldMk cId="3559589444" sldId="264"/>
            <ac:picMk id="9" creationId="{DD708044-7E3B-0918-27C1-A673BEEC47B7}"/>
          </ac:picMkLst>
        </pc:picChg>
        <pc:picChg chg="add del mod">
          <ac:chgData name="Maymunah akhtar" userId="6893e8336a2d2506" providerId="LiveId" clId="{595429BC-B967-4026-9574-290894CA2CB2}" dt="2026-07-19T04:44:49.444" v="1875"/>
          <ac:picMkLst>
            <pc:docMk/>
            <pc:sldMk cId="3559589444" sldId="264"/>
            <ac:picMk id="11" creationId="{BC58DDCC-2EF9-9A9F-5264-D601CF2575F1}"/>
          </ac:picMkLst>
        </pc:picChg>
        <pc:picChg chg="add del mod ord">
          <ac:chgData name="Maymunah akhtar" userId="6893e8336a2d2506" providerId="LiveId" clId="{595429BC-B967-4026-9574-290894CA2CB2}" dt="2026-07-19T11:00:13.507" v="2493"/>
          <ac:picMkLst>
            <pc:docMk/>
            <pc:sldMk cId="3559589444" sldId="264"/>
            <ac:picMk id="12" creationId="{8E367E34-62E6-3FB5-FF39-6D708D1EF8BF}"/>
          </ac:picMkLst>
        </pc:picChg>
        <pc:picChg chg="add del mod ord">
          <ac:chgData name="Maymunah akhtar" userId="6893e8336a2d2506" providerId="LiveId" clId="{595429BC-B967-4026-9574-290894CA2CB2}" dt="2026-07-19T06:34:20.479" v="2261"/>
          <ac:picMkLst>
            <pc:docMk/>
            <pc:sldMk cId="3559589444" sldId="264"/>
            <ac:picMk id="12" creationId="{A960FBAB-40EA-8A12-2BD2-9010E74E9CD9}"/>
          </ac:picMkLst>
        </pc:picChg>
        <pc:picChg chg="add del mod">
          <ac:chgData name="Maymunah akhtar" userId="6893e8336a2d2506" providerId="LiveId" clId="{595429BC-B967-4026-9574-290894CA2CB2}" dt="2026-07-19T11:22:58.440" v="2527" actId="478"/>
          <ac:picMkLst>
            <pc:docMk/>
            <pc:sldMk cId="3559589444" sldId="264"/>
            <ac:picMk id="13" creationId="{546A6274-28D5-D767-1F61-60119D56FA90}"/>
          </ac:picMkLst>
        </pc:picChg>
        <pc:picChg chg="add del mod">
          <ac:chgData name="Maymunah akhtar" userId="6893e8336a2d2506" providerId="LiveId" clId="{595429BC-B967-4026-9574-290894CA2CB2}" dt="2026-07-19T07:35:12.673" v="2392"/>
          <ac:picMkLst>
            <pc:docMk/>
            <pc:sldMk cId="3559589444" sldId="264"/>
            <ac:picMk id="13" creationId="{BC1FDBE8-8135-F66F-717A-B37C8F807279}"/>
          </ac:picMkLst>
        </pc:picChg>
        <pc:picChg chg="add del mod">
          <ac:chgData name="Maymunah akhtar" userId="6893e8336a2d2506" providerId="LiveId" clId="{595429BC-B967-4026-9574-290894CA2CB2}" dt="2026-07-19T06:34:23.012" v="2263"/>
          <ac:picMkLst>
            <pc:docMk/>
            <pc:sldMk cId="3559589444" sldId="264"/>
            <ac:picMk id="13" creationId="{C99572E8-5C5B-D1B2-F075-ED5A38328539}"/>
          </ac:picMkLst>
        </pc:picChg>
        <pc:picChg chg="add del mod">
          <ac:chgData name="Maymunah akhtar" userId="6893e8336a2d2506" providerId="LiveId" clId="{595429BC-B967-4026-9574-290894CA2CB2}" dt="2026-07-19T07:35:16.067" v="2394"/>
          <ac:picMkLst>
            <pc:docMk/>
            <pc:sldMk cId="3559589444" sldId="264"/>
            <ac:picMk id="14" creationId="{24384133-DEC5-9F72-8576-857F64539142}"/>
          </ac:picMkLst>
        </pc:picChg>
        <pc:picChg chg="add del mod ord">
          <ac:chgData name="Maymunah akhtar" userId="6893e8336a2d2506" providerId="LiveId" clId="{595429BC-B967-4026-9574-290894CA2CB2}" dt="2026-07-19T04:45:06.526" v="1876"/>
          <ac:picMkLst>
            <pc:docMk/>
            <pc:sldMk cId="3559589444" sldId="264"/>
            <ac:picMk id="14" creationId="{AC66945E-0F5E-97C7-FED6-510B94453CAA}"/>
          </ac:picMkLst>
        </pc:picChg>
        <pc:picChg chg="add del mod">
          <ac:chgData name="Maymunah akhtar" userId="6893e8336a2d2506" providerId="LiveId" clId="{595429BC-B967-4026-9574-290894CA2CB2}" dt="2026-07-19T04:45:17.026" v="1878"/>
          <ac:picMkLst>
            <pc:docMk/>
            <pc:sldMk cId="3559589444" sldId="264"/>
            <ac:picMk id="15" creationId="{603F4FCC-E12D-DBDA-2B53-44A41BA8C735}"/>
          </ac:picMkLst>
        </pc:picChg>
        <pc:picChg chg="add del mod ord">
          <ac:chgData name="Maymunah akhtar" userId="6893e8336a2d2506" providerId="LiveId" clId="{595429BC-B967-4026-9574-290894CA2CB2}" dt="2026-07-19T06:36:27.608" v="2264"/>
          <ac:picMkLst>
            <pc:docMk/>
            <pc:sldMk cId="3559589444" sldId="264"/>
            <ac:picMk id="16" creationId="{39F12DED-3190-BEC8-B7F6-F75859C01186}"/>
          </ac:picMkLst>
        </pc:picChg>
        <pc:picChg chg="add del mod">
          <ac:chgData name="Maymunah akhtar" userId="6893e8336a2d2506" providerId="LiveId" clId="{595429BC-B967-4026-9574-290894CA2CB2}" dt="2026-07-19T11:24:53.430" v="2548"/>
          <ac:picMkLst>
            <pc:docMk/>
            <pc:sldMk cId="3559589444" sldId="264"/>
            <ac:picMk id="17" creationId="{01B51A4A-86CC-54AB-3720-7A2A4FB662C3}"/>
          </ac:picMkLst>
        </pc:picChg>
        <pc:picChg chg="add del mod">
          <ac:chgData name="Maymunah akhtar" userId="6893e8336a2d2506" providerId="LiveId" clId="{595429BC-B967-4026-9574-290894CA2CB2}" dt="2026-07-19T06:41:31.864" v="2286"/>
          <ac:picMkLst>
            <pc:docMk/>
            <pc:sldMk cId="3559589444" sldId="264"/>
            <ac:picMk id="17" creationId="{D60B7C58-ED05-8A86-61E8-8EAFD829DBD3}"/>
          </ac:picMkLst>
        </pc:picChg>
        <pc:picChg chg="add del mod ord">
          <ac:chgData name="Maymunah akhtar" userId="6893e8336a2d2506" providerId="LiveId" clId="{595429BC-B967-4026-9574-290894CA2CB2}" dt="2026-07-19T07:35:29.220" v="2395"/>
          <ac:picMkLst>
            <pc:docMk/>
            <pc:sldMk cId="3559589444" sldId="264"/>
            <ac:picMk id="17" creationId="{DD0DDFBF-6C24-9B70-3E80-B99B6814DB09}"/>
          </ac:picMkLst>
        </pc:picChg>
        <pc:picChg chg="add del mod">
          <ac:chgData name="Maymunah akhtar" userId="6893e8336a2d2506" providerId="LiveId" clId="{595429BC-B967-4026-9574-290894CA2CB2}" dt="2026-07-19T11:24:55.854" v="2550"/>
          <ac:picMkLst>
            <pc:docMk/>
            <pc:sldMk cId="3559589444" sldId="264"/>
            <ac:picMk id="18" creationId="{4E110880-3C68-DC2A-5FEA-286AB86EFFC2}"/>
          </ac:picMkLst>
        </pc:picChg>
        <pc:picChg chg="add del mod">
          <ac:chgData name="Maymunah akhtar" userId="6893e8336a2d2506" providerId="LiveId" clId="{595429BC-B967-4026-9574-290894CA2CB2}" dt="2026-07-19T07:35:35.139" v="2397"/>
          <ac:picMkLst>
            <pc:docMk/>
            <pc:sldMk cId="3559589444" sldId="264"/>
            <ac:picMk id="18" creationId="{8C187870-CD9D-89A4-9690-C0C3103CEB3B}"/>
          </ac:picMkLst>
        </pc:picChg>
        <pc:picChg chg="add del mod ord">
          <ac:chgData name="Maymunah akhtar" userId="6893e8336a2d2506" providerId="LiveId" clId="{595429BC-B967-4026-9574-290894CA2CB2}" dt="2026-07-19T04:47:33.439" v="1879"/>
          <ac:picMkLst>
            <pc:docMk/>
            <pc:sldMk cId="3559589444" sldId="264"/>
            <ac:picMk id="18" creationId="{8D667BF8-7C93-6E4E-D790-225DF3AB3D08}"/>
          </ac:picMkLst>
        </pc:picChg>
        <pc:picChg chg="add del mod">
          <ac:chgData name="Maymunah akhtar" userId="6893e8336a2d2506" providerId="LiveId" clId="{595429BC-B967-4026-9574-290894CA2CB2}" dt="2026-07-19T05:15:14.203" v="1913"/>
          <ac:picMkLst>
            <pc:docMk/>
            <pc:sldMk cId="3559589444" sldId="264"/>
            <ac:picMk id="19" creationId="{CB597886-BBB7-18BB-71D0-F4B126F2C1B1}"/>
          </ac:picMkLst>
        </pc:picChg>
        <pc:picChg chg="add del mod ord">
          <ac:chgData name="Maymunah akhtar" userId="6893e8336a2d2506" providerId="LiveId" clId="{595429BC-B967-4026-9574-290894CA2CB2}" dt="2026-07-19T07:10:17.693" v="2343"/>
          <ac:picMkLst>
            <pc:docMk/>
            <pc:sldMk cId="3559589444" sldId="264"/>
            <ac:picMk id="20" creationId="{6B867E7F-4F58-712A-DC14-C78B95455E31}"/>
          </ac:picMkLst>
        </pc:picChg>
        <pc:picChg chg="add del mod ord">
          <ac:chgData name="Maymunah akhtar" userId="6893e8336a2d2506" providerId="LiveId" clId="{595429BC-B967-4026-9574-290894CA2CB2}" dt="2026-07-19T11:26:08.657" v="2551"/>
          <ac:picMkLst>
            <pc:docMk/>
            <pc:sldMk cId="3559589444" sldId="264"/>
            <ac:picMk id="21" creationId="{93024090-C3E6-93C2-E135-E943362137D7}"/>
          </ac:picMkLst>
        </pc:picChg>
        <pc:picChg chg="add del mod ord">
          <ac:chgData name="Maymunah akhtar" userId="6893e8336a2d2506" providerId="LiveId" clId="{595429BC-B967-4026-9574-290894CA2CB2}" dt="2026-07-19T07:35:51.694" v="2398"/>
          <ac:picMkLst>
            <pc:docMk/>
            <pc:sldMk cId="3559589444" sldId="264"/>
            <ac:picMk id="22" creationId="{49169696-A16D-B5AB-9900-6F3F00359090}"/>
          </ac:picMkLst>
        </pc:picChg>
        <pc:picChg chg="add del mod">
          <ac:chgData name="Maymunah akhtar" userId="6893e8336a2d2506" providerId="LiveId" clId="{595429BC-B967-4026-9574-290894CA2CB2}" dt="2026-07-19T11:26:11.116" v="2553"/>
          <ac:picMkLst>
            <pc:docMk/>
            <pc:sldMk cId="3559589444" sldId="264"/>
            <ac:picMk id="22" creationId="{AA00C13A-80F2-5391-71B8-4B983F15530C}"/>
          </ac:picMkLst>
        </pc:picChg>
        <pc:picChg chg="add del mod">
          <ac:chgData name="Maymunah akhtar" userId="6893e8336a2d2506" providerId="LiveId" clId="{595429BC-B967-4026-9574-290894CA2CB2}" dt="2026-07-19T07:35:55.204" v="2400"/>
          <ac:picMkLst>
            <pc:docMk/>
            <pc:sldMk cId="3559589444" sldId="264"/>
            <ac:picMk id="23" creationId="{F2FF0665-44E8-CE32-5599-61FFC1E5144D}"/>
          </ac:picMkLst>
        </pc:picChg>
        <pc:picChg chg="add del mod ord">
          <ac:chgData name="Maymunah akhtar" userId="6893e8336a2d2506" providerId="LiveId" clId="{595429BC-B967-4026-9574-290894CA2CB2}" dt="2026-07-19T11:26:27.957" v="2554"/>
          <ac:picMkLst>
            <pc:docMk/>
            <pc:sldMk cId="3559589444" sldId="264"/>
            <ac:picMk id="25" creationId="{B6A9EED7-3526-0374-0BD5-5F6499B514D5}"/>
          </ac:picMkLst>
        </pc:picChg>
        <pc:picChg chg="add del mod">
          <ac:chgData name="Maymunah akhtar" userId="6893e8336a2d2506" providerId="LiveId" clId="{595429BC-B967-4026-9574-290894CA2CB2}" dt="2026-07-19T11:26:31.725" v="2556"/>
          <ac:picMkLst>
            <pc:docMk/>
            <pc:sldMk cId="3559589444" sldId="264"/>
            <ac:picMk id="26" creationId="{86CB70D9-0B4E-524D-5450-3B8EBA447A19}"/>
          </ac:picMkLst>
        </pc:picChg>
        <pc:picChg chg="add del mod ord">
          <ac:chgData name="Maymunah akhtar" userId="6893e8336a2d2506" providerId="LiveId" clId="{595429BC-B967-4026-9574-290894CA2CB2}" dt="2026-07-19T07:38:33.683" v="2401"/>
          <ac:picMkLst>
            <pc:docMk/>
            <pc:sldMk cId="3559589444" sldId="264"/>
            <ac:picMk id="26" creationId="{F3A2DA50-C4CA-7E91-DD4C-52F9E5B81772}"/>
          </ac:picMkLst>
        </pc:picChg>
        <pc:picChg chg="add del mod">
          <ac:chgData name="Maymunah akhtar" userId="6893e8336a2d2506" providerId="LiveId" clId="{595429BC-B967-4026-9574-290894CA2CB2}" dt="2026-07-19T07:42:36.719" v="2404" actId="478"/>
          <ac:picMkLst>
            <pc:docMk/>
            <pc:sldMk cId="3559589444" sldId="264"/>
            <ac:picMk id="27" creationId="{8D093FD1-441F-60A7-3092-8147B20B0B35}"/>
          </ac:picMkLst>
        </pc:picChg>
        <pc:picChg chg="add del mod ord">
          <ac:chgData name="Maymunah akhtar" userId="6893e8336a2d2506" providerId="LiveId" clId="{595429BC-B967-4026-9574-290894CA2CB2}" dt="2026-07-19T11:29:04.274" v="2557"/>
          <ac:picMkLst>
            <pc:docMk/>
            <pc:sldMk cId="3559589444" sldId="264"/>
            <ac:picMk id="29" creationId="{5C945CD3-849B-464A-FF1E-A20492261229}"/>
          </ac:picMkLst>
        </pc:picChg>
        <pc:picChg chg="add del mod">
          <ac:chgData name="Maymunah akhtar" userId="6893e8336a2d2506" providerId="LiveId" clId="{595429BC-B967-4026-9574-290894CA2CB2}" dt="2026-07-19T11:29:11.330" v="2559"/>
          <ac:picMkLst>
            <pc:docMk/>
            <pc:sldMk cId="3559589444" sldId="264"/>
            <ac:picMk id="30" creationId="{590B20BC-A2A9-CDF2-256E-09ECB7744AF8}"/>
          </ac:picMkLst>
        </pc:picChg>
        <pc:picChg chg="add del mod">
          <ac:chgData name="Maymunah akhtar" userId="6893e8336a2d2506" providerId="LiveId" clId="{595429BC-B967-4026-9574-290894CA2CB2}" dt="2026-07-19T07:44:01.871" v="2407"/>
          <ac:picMkLst>
            <pc:docMk/>
            <pc:sldMk cId="3559589444" sldId="264"/>
            <ac:picMk id="31" creationId="{88F0221A-96FF-E04F-EC05-7735BA05351E}"/>
          </ac:picMkLst>
        </pc:picChg>
        <pc:picChg chg="add del mod">
          <ac:chgData name="Maymunah akhtar" userId="6893e8336a2d2506" providerId="LiveId" clId="{595429BC-B967-4026-9574-290894CA2CB2}" dt="2026-07-19T07:44:04.194" v="2409"/>
          <ac:picMkLst>
            <pc:docMk/>
            <pc:sldMk cId="3559589444" sldId="264"/>
            <ac:picMk id="32" creationId="{B9219462-B343-7E52-EF66-87F1B368FFA5}"/>
          </ac:picMkLst>
        </pc:picChg>
        <pc:picChg chg="add del mod ord">
          <ac:chgData name="Maymunah akhtar" userId="6893e8336a2d2506" providerId="LiveId" clId="{595429BC-B967-4026-9574-290894CA2CB2}" dt="2026-07-19T11:30:04.751" v="2560"/>
          <ac:picMkLst>
            <pc:docMk/>
            <pc:sldMk cId="3559589444" sldId="264"/>
            <ac:picMk id="33" creationId="{547B50BE-7DB9-43AF-459F-0FB5E82813B6}"/>
          </ac:picMkLst>
        </pc:picChg>
        <pc:picChg chg="add del mod">
          <ac:chgData name="Maymunah akhtar" userId="6893e8336a2d2506" providerId="LiveId" clId="{595429BC-B967-4026-9574-290894CA2CB2}" dt="2026-07-19T11:30:08.257" v="2562"/>
          <ac:picMkLst>
            <pc:docMk/>
            <pc:sldMk cId="3559589444" sldId="264"/>
            <ac:picMk id="34" creationId="{1C5D5E5D-0CAD-9524-2047-115BF3A4EF8E}"/>
          </ac:picMkLst>
        </pc:picChg>
        <pc:picChg chg="add del mod ord">
          <ac:chgData name="Maymunah akhtar" userId="6893e8336a2d2506" providerId="LiveId" clId="{595429BC-B967-4026-9574-290894CA2CB2}" dt="2026-07-19T07:45:34.939" v="2410"/>
          <ac:picMkLst>
            <pc:docMk/>
            <pc:sldMk cId="3559589444" sldId="264"/>
            <ac:picMk id="35" creationId="{C61E6C1F-48B2-BC8A-5C85-78ABA19B7C4A}"/>
          </ac:picMkLst>
        </pc:picChg>
        <pc:picChg chg="add del mod">
          <ac:chgData name="Maymunah akhtar" userId="6893e8336a2d2506" providerId="LiveId" clId="{595429BC-B967-4026-9574-290894CA2CB2}" dt="2026-07-19T10:40:38.880" v="2449"/>
          <ac:picMkLst>
            <pc:docMk/>
            <pc:sldMk cId="3559589444" sldId="264"/>
            <ac:picMk id="36" creationId="{776666B9-61F2-2488-C539-0137BB8E320B}"/>
          </ac:picMkLst>
        </pc:picChg>
        <pc:picChg chg="add del mod ord">
          <ac:chgData name="Maymunah akhtar" userId="6893e8336a2d2506" providerId="LiveId" clId="{595429BC-B967-4026-9574-290894CA2CB2}" dt="2026-07-19T11:32:17.650" v="2563"/>
          <ac:picMkLst>
            <pc:docMk/>
            <pc:sldMk cId="3559589444" sldId="264"/>
            <ac:picMk id="38" creationId="{37867477-3ACB-23C6-FC76-C2D3282B64E3}"/>
          </ac:picMkLst>
        </pc:picChg>
        <pc:picChg chg="add del mod">
          <ac:chgData name="Maymunah akhtar" userId="6893e8336a2d2506" providerId="LiveId" clId="{595429BC-B967-4026-9574-290894CA2CB2}" dt="2026-07-19T11:32:21.207" v="2565"/>
          <ac:picMkLst>
            <pc:docMk/>
            <pc:sldMk cId="3559589444" sldId="264"/>
            <ac:picMk id="39" creationId="{DDF8B448-9525-53F6-0029-1F75FA00B5DC}"/>
          </ac:picMkLst>
        </pc:picChg>
        <pc:picChg chg="add del mod ord">
          <ac:chgData name="Maymunah akhtar" userId="6893e8336a2d2506" providerId="LiveId" clId="{595429BC-B967-4026-9574-290894CA2CB2}" dt="2026-07-19T11:34:55.954" v="2566"/>
          <ac:picMkLst>
            <pc:docMk/>
            <pc:sldMk cId="3559589444" sldId="264"/>
            <ac:picMk id="42" creationId="{18991AFF-1C2A-8979-6516-D5137F987244}"/>
          </ac:picMkLst>
        </pc:picChg>
        <pc:picChg chg="add mod">
          <ac:chgData name="Maymunah akhtar" userId="6893e8336a2d2506" providerId="LiveId" clId="{595429BC-B967-4026-9574-290894CA2CB2}" dt="2026-07-19T11:52:43.818" v="2581" actId="1076"/>
          <ac:picMkLst>
            <pc:docMk/>
            <pc:sldMk cId="3559589444" sldId="264"/>
            <ac:picMk id="43" creationId="{0F38D36D-DFAF-8B92-DB01-CA659A016529}"/>
          </ac:picMkLst>
        </pc:picChg>
      </pc:sldChg>
      <pc:sldChg chg="addSp delSp modSp mod modTransition setBg delAnim modAnim modNotesTx">
        <pc:chgData name="Maymunah akhtar" userId="6893e8336a2d2506" providerId="LiveId" clId="{595429BC-B967-4026-9574-290894CA2CB2}" dt="2026-07-19T11:52:33.283" v="2579" actId="14100"/>
        <pc:sldMkLst>
          <pc:docMk/>
          <pc:sldMk cId="3736818548" sldId="265"/>
        </pc:sldMkLst>
        <pc:spChg chg="mod">
          <ac:chgData name="Maymunah akhtar" userId="6893e8336a2d2506" providerId="LiveId" clId="{595429BC-B967-4026-9574-290894CA2CB2}" dt="2026-07-18T19:45:03.733" v="1205" actId="26606"/>
          <ac:spMkLst>
            <pc:docMk/>
            <pc:sldMk cId="3736818548" sldId="265"/>
            <ac:spMk id="2" creationId="{71315E66-2BD9-F0D7-4680-BFCDF46C1593}"/>
          </ac:spMkLst>
        </pc:spChg>
        <pc:spChg chg="add del mod">
          <ac:chgData name="Maymunah akhtar" userId="6893e8336a2d2506" providerId="LiveId" clId="{595429BC-B967-4026-9574-290894CA2CB2}" dt="2026-07-18T19:45:03.733" v="1205" actId="26606"/>
          <ac:spMkLst>
            <pc:docMk/>
            <pc:sldMk cId="3736818548" sldId="265"/>
            <ac:spMk id="3" creationId="{2FCBEBAE-12DA-E469-4E8E-44E886ABE8F5}"/>
          </ac:spMkLst>
        </pc:spChg>
        <pc:spChg chg="add">
          <ac:chgData name="Maymunah akhtar" userId="6893e8336a2d2506" providerId="LiveId" clId="{595429BC-B967-4026-9574-290894CA2CB2}" dt="2026-07-18T19:45:03.733" v="1205" actId="26606"/>
          <ac:spMkLst>
            <pc:docMk/>
            <pc:sldMk cId="3736818548" sldId="265"/>
            <ac:spMk id="6" creationId="{BF7E8610-2DF7-4AF0-B876-0F3B7882A6B7}"/>
          </ac:spMkLst>
        </pc:spChg>
        <pc:spChg chg="add">
          <ac:chgData name="Maymunah akhtar" userId="6893e8336a2d2506" providerId="LiveId" clId="{595429BC-B967-4026-9574-290894CA2CB2}" dt="2026-07-18T19:45:03.733" v="1205" actId="26606"/>
          <ac:spMkLst>
            <pc:docMk/>
            <pc:sldMk cId="3736818548" sldId="265"/>
            <ac:spMk id="7" creationId="{C1C8C023-62A6-4DA0-8DF4-3F4EA94090DE}"/>
          </ac:spMkLst>
        </pc:spChg>
        <pc:spChg chg="add">
          <ac:chgData name="Maymunah akhtar" userId="6893e8336a2d2506" providerId="LiveId" clId="{595429BC-B967-4026-9574-290894CA2CB2}" dt="2026-07-18T19:45:03.733" v="1205" actId="26606"/>
          <ac:spMkLst>
            <pc:docMk/>
            <pc:sldMk cId="3736818548" sldId="265"/>
            <ac:spMk id="8" creationId="{26B9FE07-322E-43FB-8707-C9826BD903EB}"/>
          </ac:spMkLst>
        </pc:spChg>
        <pc:spChg chg="add del">
          <ac:chgData name="Maymunah akhtar" userId="6893e8336a2d2506" providerId="LiveId" clId="{595429BC-B967-4026-9574-290894CA2CB2}" dt="2026-07-18T19:44:50.794" v="1202" actId="26606"/>
          <ac:spMkLst>
            <pc:docMk/>
            <pc:sldMk cId="3736818548" sldId="265"/>
            <ac:spMk id="9" creationId="{BF7E8610-2DF7-4AF0-B876-0F3B7882A6B7}"/>
          </ac:spMkLst>
        </pc:spChg>
        <pc:spChg chg="add del">
          <ac:chgData name="Maymunah akhtar" userId="6893e8336a2d2506" providerId="LiveId" clId="{595429BC-B967-4026-9574-290894CA2CB2}" dt="2026-07-18T19:44:50.794" v="1202" actId="26606"/>
          <ac:spMkLst>
            <pc:docMk/>
            <pc:sldMk cId="3736818548" sldId="265"/>
            <ac:spMk id="11" creationId="{C1C8C023-62A6-4DA0-8DF4-3F4EA94090DE}"/>
          </ac:spMkLst>
        </pc:spChg>
        <pc:spChg chg="add del">
          <ac:chgData name="Maymunah akhtar" userId="6893e8336a2d2506" providerId="LiveId" clId="{595429BC-B967-4026-9574-290894CA2CB2}" dt="2026-07-18T19:44:50.794" v="1202" actId="26606"/>
          <ac:spMkLst>
            <pc:docMk/>
            <pc:sldMk cId="3736818548" sldId="265"/>
            <ac:spMk id="13" creationId="{26B9FE07-322E-43FB-8707-C9826BD903EB}"/>
          </ac:spMkLst>
        </pc:spChg>
        <pc:spChg chg="add del">
          <ac:chgData name="Maymunah akhtar" userId="6893e8336a2d2506" providerId="LiveId" clId="{595429BC-B967-4026-9574-290894CA2CB2}" dt="2026-07-18T19:45:01.114" v="1204" actId="26606"/>
          <ac:spMkLst>
            <pc:docMk/>
            <pc:sldMk cId="3736818548" sldId="265"/>
            <ac:spMk id="15" creationId="{BF7E8610-2DF7-4AF0-B876-0F3B7882A6B7}"/>
          </ac:spMkLst>
        </pc:spChg>
        <pc:spChg chg="add del">
          <ac:chgData name="Maymunah akhtar" userId="6893e8336a2d2506" providerId="LiveId" clId="{595429BC-B967-4026-9574-290894CA2CB2}" dt="2026-07-18T19:45:01.114" v="1204" actId="26606"/>
          <ac:spMkLst>
            <pc:docMk/>
            <pc:sldMk cId="3736818548" sldId="265"/>
            <ac:spMk id="16" creationId="{C1C8C023-62A6-4DA0-8DF4-3F4EA94090DE}"/>
          </ac:spMkLst>
        </pc:spChg>
        <pc:spChg chg="add del">
          <ac:chgData name="Maymunah akhtar" userId="6893e8336a2d2506" providerId="LiveId" clId="{595429BC-B967-4026-9574-290894CA2CB2}" dt="2026-07-18T19:45:01.114" v="1204" actId="26606"/>
          <ac:spMkLst>
            <pc:docMk/>
            <pc:sldMk cId="3736818548" sldId="265"/>
            <ac:spMk id="17" creationId="{26B9FE07-322E-43FB-8707-C9826BD903EB}"/>
          </ac:spMkLst>
        </pc:spChg>
        <pc:graphicFrameChg chg="add del">
          <ac:chgData name="Maymunah akhtar" userId="6893e8336a2d2506" providerId="LiveId" clId="{595429BC-B967-4026-9574-290894CA2CB2}" dt="2026-07-18T19:44:50.794" v="1202" actId="26606"/>
          <ac:graphicFrameMkLst>
            <pc:docMk/>
            <pc:sldMk cId="3736818548" sldId="265"/>
            <ac:graphicFrameMk id="5" creationId="{8D03CE46-CD31-C076-F3F3-ABB4957350E9}"/>
          </ac:graphicFrameMkLst>
        </pc:graphicFrameChg>
        <pc:graphicFrameChg chg="add mod">
          <ac:chgData name="Maymunah akhtar" userId="6893e8336a2d2506" providerId="LiveId" clId="{595429BC-B967-4026-9574-290894CA2CB2}" dt="2026-07-18T19:47:37.500" v="1232" actId="14100"/>
          <ac:graphicFrameMkLst>
            <pc:docMk/>
            <pc:sldMk cId="3736818548" sldId="265"/>
            <ac:graphicFrameMk id="10" creationId="{141E3242-31F7-DD58-AE43-8F1D6D2E05AA}"/>
          </ac:graphicFrameMkLst>
        </pc:graphicFrameChg>
        <pc:graphicFrameChg chg="add del">
          <ac:chgData name="Maymunah akhtar" userId="6893e8336a2d2506" providerId="LiveId" clId="{595429BC-B967-4026-9574-290894CA2CB2}" dt="2026-07-18T19:45:01.114" v="1204" actId="26606"/>
          <ac:graphicFrameMkLst>
            <pc:docMk/>
            <pc:sldMk cId="3736818548" sldId="265"/>
            <ac:graphicFrameMk id="18" creationId="{141E3242-31F7-DD58-AE43-8F1D6D2E05AA}"/>
          </ac:graphicFrameMkLst>
        </pc:graphicFrameChg>
        <pc:picChg chg="add del mod ord">
          <ac:chgData name="Maymunah akhtar" userId="6893e8336a2d2506" providerId="LiveId" clId="{595429BC-B967-4026-9574-290894CA2CB2}" dt="2026-07-19T11:00:59.230" v="2494"/>
          <ac:picMkLst>
            <pc:docMk/>
            <pc:sldMk cId="3736818548" sldId="265"/>
            <ac:picMk id="3" creationId="{9152CEED-C928-DC7D-92BA-FFF66FD09C24}"/>
          </ac:picMkLst>
        </pc:picChg>
        <pc:picChg chg="add del mod ord">
          <ac:chgData name="Maymunah akhtar" userId="6893e8336a2d2506" providerId="LiveId" clId="{595429BC-B967-4026-9574-290894CA2CB2}" dt="2026-07-19T05:31:18.590" v="1932"/>
          <ac:picMkLst>
            <pc:docMk/>
            <pc:sldMk cId="3736818548" sldId="265"/>
            <ac:picMk id="3" creationId="{DA55E27A-2593-E235-AFC0-4B17CBFCBF1B}"/>
          </ac:picMkLst>
        </pc:picChg>
        <pc:picChg chg="add del mod">
          <ac:chgData name="Maymunah akhtar" userId="6893e8336a2d2506" providerId="LiveId" clId="{595429BC-B967-4026-9574-290894CA2CB2}" dt="2026-07-19T07:11:29.658" v="2346"/>
          <ac:picMkLst>
            <pc:docMk/>
            <pc:sldMk cId="3736818548" sldId="265"/>
            <ac:picMk id="3" creationId="{DE75696E-9CDC-3723-926B-28AD2018D3FF}"/>
          </ac:picMkLst>
        </pc:picChg>
        <pc:picChg chg="add del mod ord">
          <ac:chgData name="Maymunah akhtar" userId="6893e8336a2d2506" providerId="LiveId" clId="{595429BC-B967-4026-9574-290894CA2CB2}" dt="2026-07-19T06:38:17.011" v="2265"/>
          <ac:picMkLst>
            <pc:docMk/>
            <pc:sldMk cId="3736818548" sldId="265"/>
            <ac:picMk id="3" creationId="{E182D3EB-E41F-9C2C-A869-F7458459BE60}"/>
          </ac:picMkLst>
        </pc:picChg>
        <pc:picChg chg="add del mod">
          <ac:chgData name="Maymunah akhtar" userId="6893e8336a2d2506" providerId="LiveId" clId="{595429BC-B967-4026-9574-290894CA2CB2}" dt="2026-07-19T11:01:01.785" v="2496"/>
          <ac:picMkLst>
            <pc:docMk/>
            <pc:sldMk cId="3736818548" sldId="265"/>
            <ac:picMk id="4" creationId="{CAF3638E-C504-24D0-2E36-435ABB477A81}"/>
          </ac:picMkLst>
        </pc:picChg>
        <pc:picChg chg="add del mod">
          <ac:chgData name="Maymunah akhtar" userId="6893e8336a2d2506" providerId="LiveId" clId="{595429BC-B967-4026-9574-290894CA2CB2}" dt="2026-07-19T06:00:25.832" v="2199"/>
          <ac:picMkLst>
            <pc:docMk/>
            <pc:sldMk cId="3736818548" sldId="265"/>
            <ac:picMk id="4" creationId="{CD60C6D7-D7D9-87F6-EBDE-22A1EB2935A1}"/>
          </ac:picMkLst>
        </pc:picChg>
        <pc:picChg chg="add del mod">
          <ac:chgData name="Maymunah akhtar" userId="6893e8336a2d2506" providerId="LiveId" clId="{595429BC-B967-4026-9574-290894CA2CB2}" dt="2026-07-19T06:41:31.864" v="2286"/>
          <ac:picMkLst>
            <pc:docMk/>
            <pc:sldMk cId="3736818548" sldId="265"/>
            <ac:picMk id="4" creationId="{FBA3CEFD-D8EA-22E1-14A0-2DC2F0D18E31}"/>
          </ac:picMkLst>
        </pc:picChg>
        <pc:picChg chg="add del mod">
          <ac:chgData name="Maymunah akhtar" userId="6893e8336a2d2506" providerId="LiveId" clId="{595429BC-B967-4026-9574-290894CA2CB2}" dt="2026-07-19T02:09:47.573" v="1561" actId="478"/>
          <ac:picMkLst>
            <pc:docMk/>
            <pc:sldMk cId="3736818548" sldId="265"/>
            <ac:picMk id="5" creationId="{5D57A4CB-5061-FA54-9E9C-C1C34DA4BAE7}"/>
          </ac:picMkLst>
        </pc:picChg>
        <pc:picChg chg="add del mod ord">
          <ac:chgData name="Maymunah akhtar" userId="6893e8336a2d2506" providerId="LiveId" clId="{595429BC-B967-4026-9574-290894CA2CB2}" dt="2026-07-19T07:11:46.631" v="2347"/>
          <ac:picMkLst>
            <pc:docMk/>
            <pc:sldMk cId="3736818548" sldId="265"/>
            <ac:picMk id="9" creationId="{35AA184D-153F-1B5C-78C6-C4528CB40F20}"/>
          </ac:picMkLst>
        </pc:picChg>
        <pc:picChg chg="add del mod ord">
          <ac:chgData name="Maymunah akhtar" userId="6893e8336a2d2506" providerId="LiveId" clId="{595429BC-B967-4026-9574-290894CA2CB2}" dt="2026-07-19T11:02:01.583" v="2497"/>
          <ac:picMkLst>
            <pc:docMk/>
            <pc:sldMk cId="3736818548" sldId="265"/>
            <ac:picMk id="11" creationId="{867426E2-86D2-D0F8-1AD5-940B5485D0D8}"/>
          </ac:picMkLst>
        </pc:picChg>
        <pc:picChg chg="add del mod ord">
          <ac:chgData name="Maymunah akhtar" userId="6893e8336a2d2506" providerId="LiveId" clId="{595429BC-B967-4026-9574-290894CA2CB2}" dt="2026-07-19T07:11:26.269" v="2344"/>
          <ac:picMkLst>
            <pc:docMk/>
            <pc:sldMk cId="3736818548" sldId="265"/>
            <ac:picMk id="11" creationId="{CED5270C-508B-ED3C-5D9B-4C765A5CF144}"/>
          </ac:picMkLst>
        </pc:picChg>
        <pc:picChg chg="add del mod">
          <ac:chgData name="Maymunah akhtar" userId="6893e8336a2d2506" providerId="LiveId" clId="{595429BC-B967-4026-9574-290894CA2CB2}" dt="2026-07-19T07:11:50.393" v="2349"/>
          <ac:picMkLst>
            <pc:docMk/>
            <pc:sldMk cId="3736818548" sldId="265"/>
            <ac:picMk id="12" creationId="{214E64F2-BFE9-59C7-1A5D-CAB3CA867E3F}"/>
          </ac:picMkLst>
        </pc:picChg>
        <pc:picChg chg="add del mod">
          <ac:chgData name="Maymunah akhtar" userId="6893e8336a2d2506" providerId="LiveId" clId="{595429BC-B967-4026-9574-290894CA2CB2}" dt="2026-07-19T11:02:04.428" v="2499"/>
          <ac:picMkLst>
            <pc:docMk/>
            <pc:sldMk cId="3736818548" sldId="265"/>
            <ac:picMk id="12" creationId="{40697C6E-68D5-119A-3C3E-060A55661DFA}"/>
          </ac:picMkLst>
        </pc:picChg>
        <pc:picChg chg="add del mod">
          <ac:chgData name="Maymunah akhtar" userId="6893e8336a2d2506" providerId="LiveId" clId="{595429BC-B967-4026-9574-290894CA2CB2}" dt="2026-07-19T04:51:37.440" v="1882"/>
          <ac:picMkLst>
            <pc:docMk/>
            <pc:sldMk cId="3736818548" sldId="265"/>
            <ac:picMk id="15" creationId="{73E436A2-8E7E-4B19-AFDD-16078EB3C6A8}"/>
          </ac:picMkLst>
        </pc:picChg>
        <pc:picChg chg="add del mod ord">
          <ac:chgData name="Maymunah akhtar" userId="6893e8336a2d2506" providerId="LiveId" clId="{595429BC-B967-4026-9574-290894CA2CB2}" dt="2026-07-19T07:13:24.518" v="2350"/>
          <ac:picMkLst>
            <pc:docMk/>
            <pc:sldMk cId="3736818548" sldId="265"/>
            <ac:picMk id="15" creationId="{E4FFFB9F-419D-60FB-A068-B0B153ED5038}"/>
          </ac:picMkLst>
        </pc:picChg>
        <pc:picChg chg="add del mod ord">
          <ac:chgData name="Maymunah akhtar" userId="6893e8336a2d2506" providerId="LiveId" clId="{595429BC-B967-4026-9574-290894CA2CB2}" dt="2026-07-19T11:02:51.738" v="2500"/>
          <ac:picMkLst>
            <pc:docMk/>
            <pc:sldMk cId="3736818548" sldId="265"/>
            <ac:picMk id="15" creationId="{EC41E587-40D0-FF75-7268-3097FCE4CD93}"/>
          </ac:picMkLst>
        </pc:picChg>
        <pc:picChg chg="add del mod">
          <ac:chgData name="Maymunah akhtar" userId="6893e8336a2d2506" providerId="LiveId" clId="{595429BC-B967-4026-9574-290894CA2CB2}" dt="2026-07-19T07:34:04.155" v="2389" actId="478"/>
          <ac:picMkLst>
            <pc:docMk/>
            <pc:sldMk cId="3736818548" sldId="265"/>
            <ac:picMk id="16" creationId="{6286835F-CDA7-7364-5AF4-A30C9F4B1ED9}"/>
          </ac:picMkLst>
        </pc:picChg>
        <pc:picChg chg="add del mod">
          <ac:chgData name="Maymunah akhtar" userId="6893e8336a2d2506" providerId="LiveId" clId="{595429BC-B967-4026-9574-290894CA2CB2}" dt="2026-07-19T11:02:54.162" v="2502"/>
          <ac:picMkLst>
            <pc:docMk/>
            <pc:sldMk cId="3736818548" sldId="265"/>
            <ac:picMk id="16" creationId="{7A92B942-F4A2-98DC-1C63-82296CC0D2FF}"/>
          </ac:picMkLst>
        </pc:picChg>
        <pc:picChg chg="add del mod ord">
          <ac:chgData name="Maymunah akhtar" userId="6893e8336a2d2506" providerId="LiveId" clId="{595429BC-B967-4026-9574-290894CA2CB2}" dt="2026-07-19T04:53:17.344" v="1883"/>
          <ac:picMkLst>
            <pc:docMk/>
            <pc:sldMk cId="3736818548" sldId="265"/>
            <ac:picMk id="18" creationId="{FCD7A9E8-C7BC-AD47-5AFB-86A1CF7D33E3}"/>
          </ac:picMkLst>
        </pc:picChg>
        <pc:picChg chg="add del mod">
          <ac:chgData name="Maymunah akhtar" userId="6893e8336a2d2506" providerId="LiveId" clId="{595429BC-B967-4026-9574-290894CA2CB2}" dt="2026-07-19T05:15:14.203" v="1913"/>
          <ac:picMkLst>
            <pc:docMk/>
            <pc:sldMk cId="3736818548" sldId="265"/>
            <ac:picMk id="19" creationId="{3AC3CAD8-0606-CA26-4577-F7D9078D7B88}"/>
          </ac:picMkLst>
        </pc:picChg>
        <pc:picChg chg="add del mod ord">
          <ac:chgData name="Maymunah akhtar" userId="6893e8336a2d2506" providerId="LiveId" clId="{595429BC-B967-4026-9574-290894CA2CB2}" dt="2026-07-19T11:04:03.336" v="2503"/>
          <ac:picMkLst>
            <pc:docMk/>
            <pc:sldMk cId="3736818548" sldId="265"/>
            <ac:picMk id="19" creationId="{9900C4E7-24F6-88F0-1EB0-3D2063FBF464}"/>
          </ac:picMkLst>
        </pc:picChg>
        <pc:picChg chg="add del mod">
          <ac:chgData name="Maymunah akhtar" userId="6893e8336a2d2506" providerId="LiveId" clId="{595429BC-B967-4026-9574-290894CA2CB2}" dt="2026-07-19T11:04:05.978" v="2505"/>
          <ac:picMkLst>
            <pc:docMk/>
            <pc:sldMk cId="3736818548" sldId="265"/>
            <ac:picMk id="20" creationId="{261B833B-3BA5-7E8B-F633-2A855A763B98}"/>
          </ac:picMkLst>
        </pc:picChg>
        <pc:picChg chg="add del mod ord">
          <ac:chgData name="Maymunah akhtar" userId="6893e8336a2d2506" providerId="LiveId" clId="{595429BC-B967-4026-9574-290894CA2CB2}" dt="2026-07-19T11:04:14.538" v="2506"/>
          <ac:picMkLst>
            <pc:docMk/>
            <pc:sldMk cId="3736818548" sldId="265"/>
            <ac:picMk id="23" creationId="{1514D9DB-2CC7-70EB-46CE-A7A714618ACB}"/>
          </ac:picMkLst>
        </pc:picChg>
        <pc:picChg chg="add del mod">
          <ac:chgData name="Maymunah akhtar" userId="6893e8336a2d2506" providerId="LiveId" clId="{595429BC-B967-4026-9574-290894CA2CB2}" dt="2026-07-19T07:46:41.755" v="2413"/>
          <ac:picMkLst>
            <pc:docMk/>
            <pc:sldMk cId="3736818548" sldId="265"/>
            <ac:picMk id="24" creationId="{A0E5E68F-D2CB-0BDB-3568-50AE632E8838}"/>
          </ac:picMkLst>
        </pc:picChg>
        <pc:picChg chg="add del mod">
          <ac:chgData name="Maymunah akhtar" userId="6893e8336a2d2506" providerId="LiveId" clId="{595429BC-B967-4026-9574-290894CA2CB2}" dt="2026-07-19T11:04:16.943" v="2508"/>
          <ac:picMkLst>
            <pc:docMk/>
            <pc:sldMk cId="3736818548" sldId="265"/>
            <ac:picMk id="24" creationId="{DCBDCF6F-5576-103E-0C33-590859A90F00}"/>
          </ac:picMkLst>
        </pc:picChg>
        <pc:picChg chg="add del mod">
          <ac:chgData name="Maymunah akhtar" userId="6893e8336a2d2506" providerId="LiveId" clId="{595429BC-B967-4026-9574-290894CA2CB2}" dt="2026-07-19T07:46:46.888" v="2415"/>
          <ac:picMkLst>
            <pc:docMk/>
            <pc:sldMk cId="3736818548" sldId="265"/>
            <ac:picMk id="25" creationId="{5B0697B7-919D-4452-F33B-F049E7337091}"/>
          </ac:picMkLst>
        </pc:picChg>
        <pc:picChg chg="add del mod ord">
          <ac:chgData name="Maymunah akhtar" userId="6893e8336a2d2506" providerId="LiveId" clId="{595429BC-B967-4026-9574-290894CA2CB2}" dt="2026-07-19T11:04:25.200" v="2509"/>
          <ac:picMkLst>
            <pc:docMk/>
            <pc:sldMk cId="3736818548" sldId="265"/>
            <ac:picMk id="27" creationId="{78528FEF-E601-BF4A-9C84-B66308CFBAB4}"/>
          </ac:picMkLst>
        </pc:picChg>
        <pc:picChg chg="add del mod">
          <ac:chgData name="Maymunah akhtar" userId="6893e8336a2d2506" providerId="LiveId" clId="{595429BC-B967-4026-9574-290894CA2CB2}" dt="2026-07-19T11:04:29.503" v="2511"/>
          <ac:picMkLst>
            <pc:docMk/>
            <pc:sldMk cId="3736818548" sldId="265"/>
            <ac:picMk id="28" creationId="{120D1E36-F673-1215-C7CA-9FEF625B7A1D}"/>
          </ac:picMkLst>
        </pc:picChg>
        <pc:picChg chg="add del mod ord">
          <ac:chgData name="Maymunah akhtar" userId="6893e8336a2d2506" providerId="LiveId" clId="{595429BC-B967-4026-9574-290894CA2CB2}" dt="2026-07-19T07:48:43.459" v="2416"/>
          <ac:picMkLst>
            <pc:docMk/>
            <pc:sldMk cId="3736818548" sldId="265"/>
            <ac:picMk id="28" creationId="{163F9739-CE6F-48A9-8754-50A2094C59AF}"/>
          </ac:picMkLst>
        </pc:picChg>
        <pc:picChg chg="add del mod">
          <ac:chgData name="Maymunah akhtar" userId="6893e8336a2d2506" providerId="LiveId" clId="{595429BC-B967-4026-9574-290894CA2CB2}" dt="2026-07-19T07:48:45.814" v="2418"/>
          <ac:picMkLst>
            <pc:docMk/>
            <pc:sldMk cId="3736818548" sldId="265"/>
            <ac:picMk id="29" creationId="{E33407AC-F1B6-788D-6D6C-FF949CFFC65B}"/>
          </ac:picMkLst>
        </pc:picChg>
        <pc:picChg chg="add del mod ord">
          <ac:chgData name="Maymunah akhtar" userId="6893e8336a2d2506" providerId="LiveId" clId="{595429BC-B967-4026-9574-290894CA2CB2}" dt="2026-07-19T11:06:11.211" v="2512"/>
          <ac:picMkLst>
            <pc:docMk/>
            <pc:sldMk cId="3736818548" sldId="265"/>
            <ac:picMk id="31" creationId="{CE08B628-8242-ED7C-4898-5443CC0CA600}"/>
          </ac:picMkLst>
        </pc:picChg>
        <pc:picChg chg="add del mod ord">
          <ac:chgData name="Maymunah akhtar" userId="6893e8336a2d2506" providerId="LiveId" clId="{595429BC-B967-4026-9574-290894CA2CB2}" dt="2026-07-19T07:50:42.103" v="2419"/>
          <ac:picMkLst>
            <pc:docMk/>
            <pc:sldMk cId="3736818548" sldId="265"/>
            <ac:picMk id="32" creationId="{51FE3713-E616-93EC-811A-FCAE39AC6B7B}"/>
          </ac:picMkLst>
        </pc:picChg>
        <pc:picChg chg="add mod">
          <ac:chgData name="Maymunah akhtar" userId="6893e8336a2d2506" providerId="LiveId" clId="{595429BC-B967-4026-9574-290894CA2CB2}" dt="2026-07-19T11:52:33.283" v="2579" actId="14100"/>
          <ac:picMkLst>
            <pc:docMk/>
            <pc:sldMk cId="3736818548" sldId="265"/>
            <ac:picMk id="32" creationId="{F1D89F53-1A77-7E41-ADD9-F54203FB8439}"/>
          </ac:picMkLst>
        </pc:picChg>
        <pc:picChg chg="add del mod">
          <ac:chgData name="Maymunah akhtar" userId="6893e8336a2d2506" providerId="LiveId" clId="{595429BC-B967-4026-9574-290894CA2CB2}" dt="2026-07-19T10:40:38.880" v="2449"/>
          <ac:picMkLst>
            <pc:docMk/>
            <pc:sldMk cId="3736818548" sldId="265"/>
            <ac:picMk id="33" creationId="{93580EA2-226B-36DB-1E67-3535CEA12CA2}"/>
          </ac:picMkLst>
        </pc:picChg>
      </pc:sldChg>
      <pc:sldChg chg="addSp delSp modSp mod modTransition setBg delAnim modAnim setClrOvrMap modNotesTx">
        <pc:chgData name="Maymunah akhtar" userId="6893e8336a2d2506" providerId="LiveId" clId="{595429BC-B967-4026-9574-290894CA2CB2}" dt="2026-07-19T11:52:23.356" v="2577" actId="14100"/>
        <pc:sldMkLst>
          <pc:docMk/>
          <pc:sldMk cId="2810045098" sldId="266"/>
        </pc:sldMkLst>
        <pc:spChg chg="mod">
          <ac:chgData name="Maymunah akhtar" userId="6893e8336a2d2506" providerId="LiveId" clId="{595429BC-B967-4026-9574-290894CA2CB2}" dt="2026-07-19T02:13:50.411" v="1570" actId="26606"/>
          <ac:spMkLst>
            <pc:docMk/>
            <pc:sldMk cId="2810045098" sldId="266"/>
            <ac:spMk id="2" creationId="{A3312AB1-D796-B309-C003-D14387CF7C09}"/>
          </ac:spMkLst>
        </pc:spChg>
        <pc:spChg chg="add del mod">
          <ac:chgData name="Maymunah akhtar" userId="6893e8336a2d2506" providerId="LiveId" clId="{595429BC-B967-4026-9574-290894CA2CB2}" dt="2026-07-18T19:49:10.228" v="1239" actId="26606"/>
          <ac:spMkLst>
            <pc:docMk/>
            <pc:sldMk cId="2810045098" sldId="266"/>
            <ac:spMk id="3" creationId="{6DA79E32-45B1-6914-7AD3-0235601E71BD}"/>
          </ac:spMkLst>
        </pc:spChg>
        <pc:spChg chg="add del">
          <ac:chgData name="Maymunah akhtar" userId="6893e8336a2d2506" providerId="LiveId" clId="{595429BC-B967-4026-9574-290894CA2CB2}" dt="2026-07-18T19:49:10.195" v="1238" actId="26606"/>
          <ac:spMkLst>
            <pc:docMk/>
            <pc:sldMk cId="2810045098" sldId="266"/>
            <ac:spMk id="9" creationId="{BF7E8610-2DF7-4AF0-B876-0F3B7882A6B7}"/>
          </ac:spMkLst>
        </pc:spChg>
        <pc:spChg chg="add del">
          <ac:chgData name="Maymunah akhtar" userId="6893e8336a2d2506" providerId="LiveId" clId="{595429BC-B967-4026-9574-290894CA2CB2}" dt="2026-07-19T02:13:50.411" v="1570" actId="26606"/>
          <ac:spMkLst>
            <pc:docMk/>
            <pc:sldMk cId="2810045098" sldId="266"/>
            <ac:spMk id="10" creationId="{37B5A23F-7276-435D-91DA-09104D77774D}"/>
          </ac:spMkLst>
        </pc:spChg>
        <pc:spChg chg="add del">
          <ac:chgData name="Maymunah akhtar" userId="6893e8336a2d2506" providerId="LiveId" clId="{595429BC-B967-4026-9574-290894CA2CB2}" dt="2026-07-18T19:49:10.195" v="1238" actId="26606"/>
          <ac:spMkLst>
            <pc:docMk/>
            <pc:sldMk cId="2810045098" sldId="266"/>
            <ac:spMk id="11" creationId="{C1C8C023-62A6-4DA0-8DF4-3F4EA94090DE}"/>
          </ac:spMkLst>
        </pc:spChg>
        <pc:spChg chg="add del">
          <ac:chgData name="Maymunah akhtar" userId="6893e8336a2d2506" providerId="LiveId" clId="{595429BC-B967-4026-9574-290894CA2CB2}" dt="2026-07-19T02:13:50.411" v="1570" actId="26606"/>
          <ac:spMkLst>
            <pc:docMk/>
            <pc:sldMk cId="2810045098" sldId="266"/>
            <ac:spMk id="12" creationId="{2F3ECD7F-BF61-4CB1-AA15-464BB771E778}"/>
          </ac:spMkLst>
        </pc:spChg>
        <pc:spChg chg="add del">
          <ac:chgData name="Maymunah akhtar" userId="6893e8336a2d2506" providerId="LiveId" clId="{595429BC-B967-4026-9574-290894CA2CB2}" dt="2026-07-18T19:49:10.195" v="1238" actId="26606"/>
          <ac:spMkLst>
            <pc:docMk/>
            <pc:sldMk cId="2810045098" sldId="266"/>
            <ac:spMk id="13" creationId="{26B9FE07-322E-43FB-8707-C9826BD903EB}"/>
          </ac:spMkLst>
        </pc:spChg>
        <pc:spChg chg="add del">
          <ac:chgData name="Maymunah akhtar" userId="6893e8336a2d2506" providerId="LiveId" clId="{595429BC-B967-4026-9574-290894CA2CB2}" dt="2026-07-19T02:13:50.411" v="1570" actId="26606"/>
          <ac:spMkLst>
            <pc:docMk/>
            <pc:sldMk cId="2810045098" sldId="266"/>
            <ac:spMk id="14" creationId="{966F1B29-3A08-4DB7-9F92-4C09B3BCFF14}"/>
          </ac:spMkLst>
        </pc:spChg>
        <pc:spChg chg="add mod ord">
          <ac:chgData name="Maymunah akhtar" userId="6893e8336a2d2506" providerId="LiveId" clId="{595429BC-B967-4026-9574-290894CA2CB2}" dt="2026-07-19T02:15:16.039" v="1581" actId="27636"/>
          <ac:spMkLst>
            <pc:docMk/>
            <pc:sldMk cId="2810045098" sldId="266"/>
            <ac:spMk id="15" creationId="{6DA79E32-45B1-6914-7AD3-0235601E71BD}"/>
          </ac:spMkLst>
        </pc:spChg>
        <pc:spChg chg="add del">
          <ac:chgData name="Maymunah akhtar" userId="6893e8336a2d2506" providerId="LiveId" clId="{595429BC-B967-4026-9574-290894CA2CB2}" dt="2026-07-19T02:13:50.411" v="1570" actId="26606"/>
          <ac:spMkLst>
            <pc:docMk/>
            <pc:sldMk cId="2810045098" sldId="266"/>
            <ac:spMk id="16" creationId="{44A5AAD1-9616-4E1C-B3AC-E5497A6A3C2A}"/>
          </ac:spMkLst>
        </pc:spChg>
        <pc:spChg chg="add del">
          <ac:chgData name="Maymunah akhtar" userId="6893e8336a2d2506" providerId="LiveId" clId="{595429BC-B967-4026-9574-290894CA2CB2}" dt="2026-07-19T02:13:50.397" v="1569" actId="26606"/>
          <ac:spMkLst>
            <pc:docMk/>
            <pc:sldMk cId="2810045098" sldId="266"/>
            <ac:spMk id="21" creationId="{763516C8-F227-4B77-9AA7-61B9A0B78253}"/>
          </ac:spMkLst>
        </pc:spChg>
        <pc:spChg chg="add del">
          <ac:chgData name="Maymunah akhtar" userId="6893e8336a2d2506" providerId="LiveId" clId="{595429BC-B967-4026-9574-290894CA2CB2}" dt="2026-07-19T02:13:50.397" v="1569" actId="26606"/>
          <ac:spMkLst>
            <pc:docMk/>
            <pc:sldMk cId="2810045098" sldId="266"/>
            <ac:spMk id="23" creationId="{D91B420C-C4C8-44DF-96B2-FBD1014646FE}"/>
          </ac:spMkLst>
        </pc:spChg>
        <pc:graphicFrameChg chg="add del">
          <ac:chgData name="Maymunah akhtar" userId="6893e8336a2d2506" providerId="LiveId" clId="{595429BC-B967-4026-9574-290894CA2CB2}" dt="2026-07-18T19:49:10.195" v="1238" actId="26606"/>
          <ac:graphicFrameMkLst>
            <pc:docMk/>
            <pc:sldMk cId="2810045098" sldId="266"/>
            <ac:graphicFrameMk id="5" creationId="{5EBFC9CF-3E55-09DE-8D51-9D863EE2562F}"/>
          </ac:graphicFrameMkLst>
        </pc:graphicFrameChg>
        <pc:picChg chg="add del mod">
          <ac:chgData name="Maymunah akhtar" userId="6893e8336a2d2506" providerId="LiveId" clId="{595429BC-B967-4026-9574-290894CA2CB2}" dt="2026-07-19T05:32:25.368" v="1933"/>
          <ac:picMkLst>
            <pc:docMk/>
            <pc:sldMk cId="2810045098" sldId="266"/>
            <ac:picMk id="3" creationId="{1C06627C-6970-1AE1-EC1F-A5E5264C3DE3}"/>
          </ac:picMkLst>
        </pc:picChg>
        <pc:picChg chg="add del mod ord">
          <ac:chgData name="Maymunah akhtar" userId="6893e8336a2d2506" providerId="LiveId" clId="{595429BC-B967-4026-9574-290894CA2CB2}" dt="2026-07-19T11:06:36.327" v="2513"/>
          <ac:picMkLst>
            <pc:docMk/>
            <pc:sldMk cId="2810045098" sldId="266"/>
            <ac:picMk id="3" creationId="{248D10B2-1FF3-9BF8-9028-C1E1DA3BBD0A}"/>
          </ac:picMkLst>
        </pc:picChg>
        <pc:picChg chg="add del mod ord">
          <ac:chgData name="Maymunah akhtar" userId="6893e8336a2d2506" providerId="LiveId" clId="{595429BC-B967-4026-9574-290894CA2CB2}" dt="2026-07-19T06:38:47.825" v="2266"/>
          <ac:picMkLst>
            <pc:docMk/>
            <pc:sldMk cId="2810045098" sldId="266"/>
            <ac:picMk id="3" creationId="{9A97CE6C-2E24-03C2-CFCA-583EC44853C4}"/>
          </ac:picMkLst>
        </pc:picChg>
        <pc:picChg chg="add del mod">
          <ac:chgData name="Maymunah akhtar" userId="6893e8336a2d2506" providerId="LiveId" clId="{595429BC-B967-4026-9574-290894CA2CB2}" dt="2026-07-19T07:15:19.045" v="2353"/>
          <ac:picMkLst>
            <pc:docMk/>
            <pc:sldMk cId="2810045098" sldId="266"/>
            <ac:picMk id="3" creationId="{ACCFE4CD-EF6B-1557-58F6-C3C1AC140454}"/>
          </ac:picMkLst>
        </pc:picChg>
        <pc:picChg chg="add del mod">
          <ac:chgData name="Maymunah akhtar" userId="6893e8336a2d2506" providerId="LiveId" clId="{595429BC-B967-4026-9574-290894CA2CB2}" dt="2026-07-19T06:38:50.166" v="2268"/>
          <ac:picMkLst>
            <pc:docMk/>
            <pc:sldMk cId="2810045098" sldId="266"/>
            <ac:picMk id="4" creationId="{7E2D6FA0-4792-9178-8C2C-7888C04AF827}"/>
          </ac:picMkLst>
        </pc:picChg>
        <pc:picChg chg="add del mod">
          <ac:chgData name="Maymunah akhtar" userId="6893e8336a2d2506" providerId="LiveId" clId="{595429BC-B967-4026-9574-290894CA2CB2}" dt="2026-07-19T06:00:25.832" v="2199"/>
          <ac:picMkLst>
            <pc:docMk/>
            <pc:sldMk cId="2810045098" sldId="266"/>
            <ac:picMk id="4" creationId="{8FFF21D3-853E-F7BB-E387-9127045F1240}"/>
          </ac:picMkLst>
        </pc:picChg>
        <pc:picChg chg="add del mod">
          <ac:chgData name="Maymunah akhtar" userId="6893e8336a2d2506" providerId="LiveId" clId="{595429BC-B967-4026-9574-290894CA2CB2}" dt="2026-07-19T11:06:40.100" v="2515"/>
          <ac:picMkLst>
            <pc:docMk/>
            <pc:sldMk cId="2810045098" sldId="266"/>
            <ac:picMk id="4" creationId="{9EAC8FA9-6382-837D-F0B5-E41A44F0441B}"/>
          </ac:picMkLst>
        </pc:picChg>
        <pc:picChg chg="add del mod">
          <ac:chgData name="Maymunah akhtar" userId="6893e8336a2d2506" providerId="LiveId" clId="{595429BC-B967-4026-9574-290894CA2CB2}" dt="2026-07-19T02:13:09.995" v="1565" actId="478"/>
          <ac:picMkLst>
            <pc:docMk/>
            <pc:sldMk cId="2810045098" sldId="266"/>
            <ac:picMk id="5" creationId="{48CD3FB6-EE92-82B0-3ADE-8D7E3D85E645}"/>
          </ac:picMkLst>
        </pc:picChg>
        <pc:picChg chg="add del mod ord">
          <ac:chgData name="Maymunah akhtar" userId="6893e8336a2d2506" providerId="LiveId" clId="{595429BC-B967-4026-9574-290894CA2CB2}" dt="2026-07-19T07:16:14.772" v="2354"/>
          <ac:picMkLst>
            <pc:docMk/>
            <pc:sldMk cId="2810045098" sldId="266"/>
            <ac:picMk id="6" creationId="{6084C9BD-1B40-089D-A535-12082C36CB5A}"/>
          </ac:picMkLst>
        </pc:picChg>
        <pc:picChg chg="add mod">
          <ac:chgData name="Maymunah akhtar" userId="6893e8336a2d2506" providerId="LiveId" clId="{595429BC-B967-4026-9574-290894CA2CB2}" dt="2026-07-19T02:13:50.411" v="1570" actId="26606"/>
          <ac:picMkLst>
            <pc:docMk/>
            <pc:sldMk cId="2810045098" sldId="266"/>
            <ac:picMk id="7" creationId="{4AB1424F-90B1-C35E-05A0-4B50CAAF8708}"/>
          </ac:picMkLst>
        </pc:picChg>
        <pc:picChg chg="add del mod">
          <ac:chgData name="Maymunah akhtar" userId="6893e8336a2d2506" providerId="LiveId" clId="{595429BC-B967-4026-9574-290894CA2CB2}" dt="2026-07-19T10:40:38.880" v="2449"/>
          <ac:picMkLst>
            <pc:docMk/>
            <pc:sldMk cId="2810045098" sldId="266"/>
            <ac:picMk id="8" creationId="{7D5CED62-082A-D0E0-F66E-3E694F507819}"/>
          </ac:picMkLst>
        </pc:picChg>
        <pc:picChg chg="add del mod ord">
          <ac:chgData name="Maymunah akhtar" userId="6893e8336a2d2506" providerId="LiveId" clId="{595429BC-B967-4026-9574-290894CA2CB2}" dt="2026-07-19T06:39:00.211" v="2269"/>
          <ac:picMkLst>
            <pc:docMk/>
            <pc:sldMk cId="2810045098" sldId="266"/>
            <ac:picMk id="8" creationId="{F33FC9AE-9893-68F5-4A8B-8C4B5D433C92}"/>
          </ac:picMkLst>
        </pc:picChg>
        <pc:picChg chg="add del mod">
          <ac:chgData name="Maymunah akhtar" userId="6893e8336a2d2506" providerId="LiveId" clId="{595429BC-B967-4026-9574-290894CA2CB2}" dt="2026-07-19T06:39:02.544" v="2271"/>
          <ac:picMkLst>
            <pc:docMk/>
            <pc:sldMk cId="2810045098" sldId="266"/>
            <ac:picMk id="9" creationId="{C4B4500E-B60C-1946-61F2-00B27C4DDA9F}"/>
          </ac:picMkLst>
        </pc:picChg>
        <pc:picChg chg="add del mod ord">
          <ac:chgData name="Maymunah akhtar" userId="6893e8336a2d2506" providerId="LiveId" clId="{595429BC-B967-4026-9574-290894CA2CB2}" dt="2026-07-19T11:07:38.598" v="2516"/>
          <ac:picMkLst>
            <pc:docMk/>
            <pc:sldMk cId="2810045098" sldId="266"/>
            <ac:picMk id="9" creationId="{C88F57F7-C028-D247-187A-C44136FB9C32}"/>
          </ac:picMkLst>
        </pc:picChg>
        <pc:picChg chg="add del mod">
          <ac:chgData name="Maymunah akhtar" userId="6893e8336a2d2506" providerId="LiveId" clId="{595429BC-B967-4026-9574-290894CA2CB2}" dt="2026-07-19T11:11:48.658" v="2518"/>
          <ac:picMkLst>
            <pc:docMk/>
            <pc:sldMk cId="2810045098" sldId="266"/>
            <ac:picMk id="10" creationId="{18E78029-2885-BCFA-F114-0212801601CD}"/>
          </ac:picMkLst>
        </pc:picChg>
        <pc:picChg chg="add del mod">
          <ac:chgData name="Maymunah akhtar" userId="6893e8336a2d2506" providerId="LiveId" clId="{595429BC-B967-4026-9574-290894CA2CB2}" dt="2026-07-19T04:56:44.372" v="1886"/>
          <ac:picMkLst>
            <pc:docMk/>
            <pc:sldMk cId="2810045098" sldId="266"/>
            <ac:picMk id="11" creationId="{45581F3C-F65F-87FF-15C9-7622FC12C614}"/>
          </ac:picMkLst>
        </pc:picChg>
        <pc:picChg chg="add del mod ord">
          <ac:chgData name="Maymunah akhtar" userId="6893e8336a2d2506" providerId="LiveId" clId="{595429BC-B967-4026-9574-290894CA2CB2}" dt="2026-07-19T06:39:55.459" v="2272"/>
          <ac:picMkLst>
            <pc:docMk/>
            <pc:sldMk cId="2810045098" sldId="266"/>
            <ac:picMk id="12" creationId="{A2C311A4-177F-92E1-BEB5-A25BA224A11A}"/>
          </ac:picMkLst>
        </pc:picChg>
        <pc:picChg chg="add del mod">
          <ac:chgData name="Maymunah akhtar" userId="6893e8336a2d2506" providerId="LiveId" clId="{595429BC-B967-4026-9574-290894CA2CB2}" dt="2026-07-19T06:41:31.864" v="2286"/>
          <ac:picMkLst>
            <pc:docMk/>
            <pc:sldMk cId="2810045098" sldId="266"/>
            <ac:picMk id="13" creationId="{0A1AD38F-F0EC-FA7F-B352-F6EBEACFAE8E}"/>
          </ac:picMkLst>
        </pc:picChg>
        <pc:picChg chg="add del mod ord">
          <ac:chgData name="Maymunah akhtar" userId="6893e8336a2d2506" providerId="LiveId" clId="{595429BC-B967-4026-9574-290894CA2CB2}" dt="2026-07-19T07:15:16.097" v="2351"/>
          <ac:picMkLst>
            <pc:docMk/>
            <pc:sldMk cId="2810045098" sldId="266"/>
            <ac:picMk id="17" creationId="{76B5C25F-8AB9-9C25-6E44-127BFBF2FA4E}"/>
          </ac:picMkLst>
        </pc:picChg>
        <pc:picChg chg="add del mod ord">
          <ac:chgData name="Maymunah akhtar" userId="6893e8336a2d2506" providerId="LiveId" clId="{595429BC-B967-4026-9574-290894CA2CB2}" dt="2026-07-19T04:57:45.699" v="1887"/>
          <ac:picMkLst>
            <pc:docMk/>
            <pc:sldMk cId="2810045098" sldId="266"/>
            <ac:picMk id="18" creationId="{FB407279-1950-2E91-9B19-361AE7B68425}"/>
          </ac:picMkLst>
        </pc:picChg>
        <pc:picChg chg="add del mod">
          <ac:chgData name="Maymunah akhtar" userId="6893e8336a2d2506" providerId="LiveId" clId="{595429BC-B967-4026-9574-290894CA2CB2}" dt="2026-07-19T04:57:51.329" v="1889"/>
          <ac:picMkLst>
            <pc:docMk/>
            <pc:sldMk cId="2810045098" sldId="266"/>
            <ac:picMk id="19" creationId="{5D1E8686-D2AD-CE5C-2774-31C48F5FB6F0}"/>
          </ac:picMkLst>
        </pc:picChg>
        <pc:picChg chg="add del mod ord">
          <ac:chgData name="Maymunah akhtar" userId="6893e8336a2d2506" providerId="LiveId" clId="{595429BC-B967-4026-9574-290894CA2CB2}" dt="2026-07-19T11:12:23.439" v="2519"/>
          <ac:picMkLst>
            <pc:docMk/>
            <pc:sldMk cId="2810045098" sldId="266"/>
            <ac:picMk id="22" creationId="{E863620C-B6FA-8D5A-5667-6999E4852FDB}"/>
          </ac:picMkLst>
        </pc:picChg>
        <pc:picChg chg="add del mod">
          <ac:chgData name="Maymunah akhtar" userId="6893e8336a2d2506" providerId="LiveId" clId="{595429BC-B967-4026-9574-290894CA2CB2}" dt="2026-07-19T11:12:26.008" v="2521"/>
          <ac:picMkLst>
            <pc:docMk/>
            <pc:sldMk cId="2810045098" sldId="266"/>
            <ac:picMk id="23" creationId="{C65F2084-43E3-1E7D-0757-1C1E786AE2E3}"/>
          </ac:picMkLst>
        </pc:picChg>
        <pc:picChg chg="add del mod ord">
          <ac:chgData name="Maymunah akhtar" userId="6893e8336a2d2506" providerId="LiveId" clId="{595429BC-B967-4026-9574-290894CA2CB2}" dt="2026-07-19T04:59:22.431" v="1890"/>
          <ac:picMkLst>
            <pc:docMk/>
            <pc:sldMk cId="2810045098" sldId="266"/>
            <ac:picMk id="24" creationId="{2A36BBE5-717E-4714-674F-CC186A4A379E}"/>
          </ac:picMkLst>
        </pc:picChg>
        <pc:picChg chg="add del mod">
          <ac:chgData name="Maymunah akhtar" userId="6893e8336a2d2506" providerId="LiveId" clId="{595429BC-B967-4026-9574-290894CA2CB2}" dt="2026-07-19T05:13:39.824" v="1898" actId="478"/>
          <ac:picMkLst>
            <pc:docMk/>
            <pc:sldMk cId="2810045098" sldId="266"/>
            <ac:picMk id="25" creationId="{4DBBD1B4-12EE-E64F-58D4-7E8BE1FABD5A}"/>
          </ac:picMkLst>
        </pc:picChg>
        <pc:picChg chg="add del mod ord">
          <ac:chgData name="Maymunah akhtar" userId="6893e8336a2d2506" providerId="LiveId" clId="{595429BC-B967-4026-9574-290894CA2CB2}" dt="2026-07-19T11:13:00.521" v="2522"/>
          <ac:picMkLst>
            <pc:docMk/>
            <pc:sldMk cId="2810045098" sldId="266"/>
            <ac:picMk id="26" creationId="{FD9E61C8-943C-C80C-0719-73548DF4CF35}"/>
          </ac:picMkLst>
        </pc:picChg>
        <pc:picChg chg="add del mod">
          <ac:chgData name="Maymunah akhtar" userId="6893e8336a2d2506" providerId="LiveId" clId="{595429BC-B967-4026-9574-290894CA2CB2}" dt="2026-07-19T11:13:02.891" v="2524"/>
          <ac:picMkLst>
            <pc:docMk/>
            <pc:sldMk cId="2810045098" sldId="266"/>
            <ac:picMk id="27" creationId="{85B08DAC-3B19-259D-00ED-3AAB8EB2B5B9}"/>
          </ac:picMkLst>
        </pc:picChg>
        <pc:picChg chg="add del mod ord">
          <ac:chgData name="Maymunah akhtar" userId="6893e8336a2d2506" providerId="LiveId" clId="{595429BC-B967-4026-9574-290894CA2CB2}" dt="2026-07-19T11:14:03.426" v="2525"/>
          <ac:picMkLst>
            <pc:docMk/>
            <pc:sldMk cId="2810045098" sldId="266"/>
            <ac:picMk id="30" creationId="{D46C1E40-8A3F-65A6-1B53-EE4BE66A3ED8}"/>
          </ac:picMkLst>
        </pc:picChg>
        <pc:picChg chg="add mod">
          <ac:chgData name="Maymunah akhtar" userId="6893e8336a2d2506" providerId="LiveId" clId="{595429BC-B967-4026-9574-290894CA2CB2}" dt="2026-07-19T11:52:23.356" v="2577" actId="14100"/>
          <ac:picMkLst>
            <pc:docMk/>
            <pc:sldMk cId="2810045098" sldId="266"/>
            <ac:picMk id="31" creationId="{D6CFAA7E-4A67-A6DC-0686-8B48553948F8}"/>
          </ac:picMkLst>
        </pc:picChg>
      </pc:sldChg>
      <pc:sldChg chg="addSp delSp modSp mod modTransition setBg delAnim modAnim setClrOvrMap modNotesTx">
        <pc:chgData name="Maymunah akhtar" userId="6893e8336a2d2506" providerId="LiveId" clId="{595429BC-B967-4026-9574-290894CA2CB2}" dt="2026-07-19T11:52:09.090" v="2575" actId="1076"/>
        <pc:sldMkLst>
          <pc:docMk/>
          <pc:sldMk cId="4076335559" sldId="267"/>
        </pc:sldMkLst>
        <pc:spChg chg="mod ord">
          <ac:chgData name="Maymunah akhtar" userId="6893e8336a2d2506" providerId="LiveId" clId="{595429BC-B967-4026-9574-290894CA2CB2}" dt="2026-07-19T02:27:58.527" v="1635" actId="26606"/>
          <ac:spMkLst>
            <pc:docMk/>
            <pc:sldMk cId="4076335559" sldId="267"/>
            <ac:spMk id="2" creationId="{5E6F15E3-C610-567D-2C96-A6EFF93F1AFA}"/>
          </ac:spMkLst>
        </pc:spChg>
        <pc:spChg chg="add del mod">
          <ac:chgData name="Maymunah akhtar" userId="6893e8336a2d2506" providerId="LiveId" clId="{595429BC-B967-4026-9574-290894CA2CB2}" dt="2026-07-18T19:53:17.628" v="1255" actId="26606"/>
          <ac:spMkLst>
            <pc:docMk/>
            <pc:sldMk cId="4076335559" sldId="267"/>
            <ac:spMk id="3" creationId="{0CCA29D3-8F16-2BDA-FC97-1695E638D6FC}"/>
          </ac:spMkLst>
        </pc:spChg>
        <pc:spChg chg="add del">
          <ac:chgData name="Maymunah akhtar" userId="6893e8336a2d2506" providerId="LiveId" clId="{595429BC-B967-4026-9574-290894CA2CB2}" dt="2026-07-18T19:53:17.628" v="1255" actId="26606"/>
          <ac:spMkLst>
            <pc:docMk/>
            <pc:sldMk cId="4076335559" sldId="267"/>
            <ac:spMk id="9" creationId="{F7E42047-F7E7-4687-BBE0-D4BDC8E77BB1}"/>
          </ac:spMkLst>
        </pc:spChg>
        <pc:spChg chg="add del">
          <ac:chgData name="Maymunah akhtar" userId="6893e8336a2d2506" providerId="LiveId" clId="{595429BC-B967-4026-9574-290894CA2CB2}" dt="2026-07-18T19:53:17.628" v="1255" actId="26606"/>
          <ac:spMkLst>
            <pc:docMk/>
            <pc:sldMk cId="4076335559" sldId="267"/>
            <ac:spMk id="39" creationId="{2C509E7A-337A-4664-BEC2-03F9BCA0A463}"/>
          </ac:spMkLst>
        </pc:spChg>
        <pc:spChg chg="add del">
          <ac:chgData name="Maymunah akhtar" userId="6893e8336a2d2506" providerId="LiveId" clId="{595429BC-B967-4026-9574-290894CA2CB2}" dt="2026-07-18T19:53:17.628" v="1255" actId="26606"/>
          <ac:spMkLst>
            <pc:docMk/>
            <pc:sldMk cId="4076335559" sldId="267"/>
            <ac:spMk id="41" creationId="{D9AB99AB-E300-4B19-97C3-9A12EA3C7BDA}"/>
          </ac:spMkLst>
        </pc:spChg>
        <pc:spChg chg="add del">
          <ac:chgData name="Maymunah akhtar" userId="6893e8336a2d2506" providerId="LiveId" clId="{595429BC-B967-4026-9574-290894CA2CB2}" dt="2026-07-18T19:53:01.737" v="1250" actId="26606"/>
          <ac:spMkLst>
            <pc:docMk/>
            <pc:sldMk cId="4076335559" sldId="267"/>
            <ac:spMk id="46" creationId="{F7E42047-F7E7-4687-BBE0-D4BDC8E77BB1}"/>
          </ac:spMkLst>
        </pc:spChg>
        <pc:spChg chg="add del">
          <ac:chgData name="Maymunah akhtar" userId="6893e8336a2d2506" providerId="LiveId" clId="{595429BC-B967-4026-9574-290894CA2CB2}" dt="2026-07-18T19:53:01.737" v="1250" actId="26606"/>
          <ac:spMkLst>
            <pc:docMk/>
            <pc:sldMk cId="4076335559" sldId="267"/>
            <ac:spMk id="76" creationId="{2C509E7A-337A-4664-BEC2-03F9BCA0A463}"/>
          </ac:spMkLst>
        </pc:spChg>
        <pc:spChg chg="add del">
          <ac:chgData name="Maymunah akhtar" userId="6893e8336a2d2506" providerId="LiveId" clId="{595429BC-B967-4026-9574-290894CA2CB2}" dt="2026-07-18T19:53:01.737" v="1250" actId="26606"/>
          <ac:spMkLst>
            <pc:docMk/>
            <pc:sldMk cId="4076335559" sldId="267"/>
            <ac:spMk id="78" creationId="{D9AB99AB-E300-4B19-97C3-9A12EA3C7BDA}"/>
          </ac:spMkLst>
        </pc:spChg>
        <pc:spChg chg="add del">
          <ac:chgData name="Maymunah akhtar" userId="6893e8336a2d2506" providerId="LiveId" clId="{595429BC-B967-4026-9574-290894CA2CB2}" dt="2026-07-18T19:53:15.076" v="1252" actId="26606"/>
          <ac:spMkLst>
            <pc:docMk/>
            <pc:sldMk cId="4076335559" sldId="267"/>
            <ac:spMk id="80" creationId="{F7E42047-F7E7-4687-BBE0-D4BDC8E77BB1}"/>
          </ac:spMkLst>
        </pc:spChg>
        <pc:spChg chg="add del">
          <ac:chgData name="Maymunah akhtar" userId="6893e8336a2d2506" providerId="LiveId" clId="{595429BC-B967-4026-9574-290894CA2CB2}" dt="2026-07-18T19:53:15.076" v="1252" actId="26606"/>
          <ac:spMkLst>
            <pc:docMk/>
            <pc:sldMk cId="4076335559" sldId="267"/>
            <ac:spMk id="107" creationId="{2C509E7A-337A-4664-BEC2-03F9BCA0A463}"/>
          </ac:spMkLst>
        </pc:spChg>
        <pc:spChg chg="add del">
          <ac:chgData name="Maymunah akhtar" userId="6893e8336a2d2506" providerId="LiveId" clId="{595429BC-B967-4026-9574-290894CA2CB2}" dt="2026-07-18T19:53:15.076" v="1252" actId="26606"/>
          <ac:spMkLst>
            <pc:docMk/>
            <pc:sldMk cId="4076335559" sldId="267"/>
            <ac:spMk id="108" creationId="{D9AB99AB-E300-4B19-97C3-9A12EA3C7BDA}"/>
          </ac:spMkLst>
        </pc:spChg>
        <pc:spChg chg="add del">
          <ac:chgData name="Maymunah akhtar" userId="6893e8336a2d2506" providerId="LiveId" clId="{595429BC-B967-4026-9574-290894CA2CB2}" dt="2026-07-18T19:53:17.615" v="1254" actId="26606"/>
          <ac:spMkLst>
            <pc:docMk/>
            <pc:sldMk cId="4076335559" sldId="267"/>
            <ac:spMk id="110" creationId="{35879851-1A1D-4246-AAA1-C484E858337D}"/>
          </ac:spMkLst>
        </pc:spChg>
        <pc:spChg chg="add del">
          <ac:chgData name="Maymunah akhtar" userId="6893e8336a2d2506" providerId="LiveId" clId="{595429BC-B967-4026-9574-290894CA2CB2}" dt="2026-07-18T19:53:17.615" v="1254" actId="26606"/>
          <ac:spMkLst>
            <pc:docMk/>
            <pc:sldMk cId="4076335559" sldId="267"/>
            <ac:spMk id="111" creationId="{0CCA29D3-8F16-2BDA-FC97-1695E638D6FC}"/>
          </ac:spMkLst>
        </pc:spChg>
        <pc:spChg chg="add del">
          <ac:chgData name="Maymunah akhtar" userId="6893e8336a2d2506" providerId="LiveId" clId="{595429BC-B967-4026-9574-290894CA2CB2}" dt="2026-07-19T02:27:00.517" v="1634" actId="26606"/>
          <ac:spMkLst>
            <pc:docMk/>
            <pc:sldMk cId="4076335559" sldId="267"/>
            <ac:spMk id="113" creationId="{23C7736A-5A08-4021-9AB6-390DFF506AA8}"/>
          </ac:spMkLst>
        </pc:spChg>
        <pc:spChg chg="add del">
          <ac:chgData name="Maymunah akhtar" userId="6893e8336a2d2506" providerId="LiveId" clId="{595429BC-B967-4026-9574-290894CA2CB2}" dt="2026-07-19T02:27:00.517" v="1634" actId="26606"/>
          <ac:spMkLst>
            <pc:docMk/>
            <pc:sldMk cId="4076335559" sldId="267"/>
            <ac:spMk id="114" creationId="{433DF4D3-8A35-461A-ABE0-F56B78A1371F}"/>
          </ac:spMkLst>
        </pc:spChg>
        <pc:spChg chg="add mod">
          <ac:chgData name="Maymunah akhtar" userId="6893e8336a2d2506" providerId="LiveId" clId="{595429BC-B967-4026-9574-290894CA2CB2}" dt="2026-07-19T02:27:58.527" v="1635" actId="26606"/>
          <ac:spMkLst>
            <pc:docMk/>
            <pc:sldMk cId="4076335559" sldId="267"/>
            <ac:spMk id="115" creationId="{0CCA29D3-8F16-2BDA-FC97-1695E638D6FC}"/>
          </ac:spMkLst>
        </pc:spChg>
        <pc:spChg chg="add del">
          <ac:chgData name="Maymunah akhtar" userId="6893e8336a2d2506" providerId="LiveId" clId="{595429BC-B967-4026-9574-290894CA2CB2}" dt="2026-07-19T02:27:00.505" v="1633" actId="26606"/>
          <ac:spMkLst>
            <pc:docMk/>
            <pc:sldMk cId="4076335559" sldId="267"/>
            <ac:spMk id="120" creationId="{35879851-1A1D-4246-AAA1-C484E858337D}"/>
          </ac:spMkLst>
        </pc:spChg>
        <pc:spChg chg="add del">
          <ac:chgData name="Maymunah akhtar" userId="6893e8336a2d2506" providerId="LiveId" clId="{595429BC-B967-4026-9574-290894CA2CB2}" dt="2026-07-19T02:27:58.527" v="1635" actId="26606"/>
          <ac:spMkLst>
            <pc:docMk/>
            <pc:sldMk cId="4076335559" sldId="267"/>
            <ac:spMk id="122" creationId="{C54E744A-A072-47AF-981A-37186176C2CC}"/>
          </ac:spMkLst>
        </pc:spChg>
        <pc:spChg chg="add del">
          <ac:chgData name="Maymunah akhtar" userId="6893e8336a2d2506" providerId="LiveId" clId="{595429BC-B967-4026-9574-290894CA2CB2}" dt="2026-07-19T02:27:58.527" v="1635" actId="26606"/>
          <ac:spMkLst>
            <pc:docMk/>
            <pc:sldMk cId="4076335559" sldId="267"/>
            <ac:spMk id="123" creationId="{39EE869B-085D-43B3-AED8-9B065561249F}"/>
          </ac:spMkLst>
        </pc:spChg>
        <pc:spChg chg="add del">
          <ac:chgData name="Maymunah akhtar" userId="6893e8336a2d2506" providerId="LiveId" clId="{595429BC-B967-4026-9574-290894CA2CB2}" dt="2026-07-19T02:27:58.527" v="1635" actId="26606"/>
          <ac:spMkLst>
            <pc:docMk/>
            <pc:sldMk cId="4076335559" sldId="267"/>
            <ac:spMk id="124" creationId="{F0254341-1068-4FB7-8AEF-220C6EB4101F}"/>
          </ac:spMkLst>
        </pc:spChg>
        <pc:spChg chg="add del">
          <ac:chgData name="Maymunah akhtar" userId="6893e8336a2d2506" providerId="LiveId" clId="{595429BC-B967-4026-9574-290894CA2CB2}" dt="2026-07-19T02:28:21.869" v="1638" actId="26606"/>
          <ac:spMkLst>
            <pc:docMk/>
            <pc:sldMk cId="4076335559" sldId="267"/>
            <ac:spMk id="129" creationId="{23C7736A-5A08-4021-9AB6-390DFF506AA8}"/>
          </ac:spMkLst>
        </pc:spChg>
        <pc:spChg chg="add del">
          <ac:chgData name="Maymunah akhtar" userId="6893e8336a2d2506" providerId="LiveId" clId="{595429BC-B967-4026-9574-290894CA2CB2}" dt="2026-07-19T02:28:21.869" v="1638" actId="26606"/>
          <ac:spMkLst>
            <pc:docMk/>
            <pc:sldMk cId="4076335559" sldId="267"/>
            <ac:spMk id="131" creationId="{433DF4D3-8A35-461A-ABE0-F56B78A1371F}"/>
          </ac:spMkLst>
        </pc:spChg>
        <pc:spChg chg="add del">
          <ac:chgData name="Maymunah akhtar" userId="6893e8336a2d2506" providerId="LiveId" clId="{595429BC-B967-4026-9574-290894CA2CB2}" dt="2026-07-19T02:28:21.869" v="1638" actId="26606"/>
          <ac:spMkLst>
            <pc:docMk/>
            <pc:sldMk cId="4076335559" sldId="267"/>
            <ac:spMk id="136" creationId="{23C7736A-5A08-4021-9AB6-390DFF506AA8}"/>
          </ac:spMkLst>
        </pc:spChg>
        <pc:spChg chg="add del">
          <ac:chgData name="Maymunah akhtar" userId="6893e8336a2d2506" providerId="LiveId" clId="{595429BC-B967-4026-9574-290894CA2CB2}" dt="2026-07-19T02:28:21.869" v="1638" actId="26606"/>
          <ac:spMkLst>
            <pc:docMk/>
            <pc:sldMk cId="4076335559" sldId="267"/>
            <ac:spMk id="138" creationId="{433DF4D3-8A35-461A-ABE0-F56B78A1371F}"/>
          </ac:spMkLst>
        </pc:spChg>
        <pc:grpChg chg="add del">
          <ac:chgData name="Maymunah akhtar" userId="6893e8336a2d2506" providerId="LiveId" clId="{595429BC-B967-4026-9574-290894CA2CB2}" dt="2026-07-18T19:53:17.628" v="1255" actId="26606"/>
          <ac:grpSpMkLst>
            <pc:docMk/>
            <pc:sldMk cId="4076335559" sldId="267"/>
            <ac:grpSpMk id="11" creationId="{8D6F839A-C8D9-4FBC-8EFD-9E56D12F4CD0}"/>
          </ac:grpSpMkLst>
        </pc:grpChg>
        <pc:grpChg chg="add del">
          <ac:chgData name="Maymunah akhtar" userId="6893e8336a2d2506" providerId="LiveId" clId="{595429BC-B967-4026-9574-290894CA2CB2}" dt="2026-07-18T19:53:17.615" v="1254" actId="26606"/>
          <ac:grpSpMkLst>
            <pc:docMk/>
            <pc:sldMk cId="4076335559" sldId="267"/>
            <ac:grpSpMk id="25" creationId="{70EDA856-A216-4EEC-9AB6-A59FFC703612}"/>
          </ac:grpSpMkLst>
        </pc:grpChg>
        <pc:grpChg chg="add del">
          <ac:chgData name="Maymunah akhtar" userId="6893e8336a2d2506" providerId="LiveId" clId="{595429BC-B967-4026-9574-290894CA2CB2}" dt="2026-07-18T19:53:01.737" v="1250" actId="26606"/>
          <ac:grpSpMkLst>
            <pc:docMk/>
            <pc:sldMk cId="4076335559" sldId="267"/>
            <ac:grpSpMk id="62" creationId="{70EDA856-A216-4EEC-9AB6-A59FFC703612}"/>
          </ac:grpSpMkLst>
        </pc:grpChg>
        <pc:grpChg chg="add del">
          <ac:chgData name="Maymunah akhtar" userId="6893e8336a2d2506" providerId="LiveId" clId="{595429BC-B967-4026-9574-290894CA2CB2}" dt="2026-07-18T19:53:15.076" v="1252" actId="26606"/>
          <ac:grpSpMkLst>
            <pc:docMk/>
            <pc:sldMk cId="4076335559" sldId="267"/>
            <ac:grpSpMk id="81" creationId="{8D6F839A-C8D9-4FBC-8EFD-9E56D12F4CD0}"/>
          </ac:grpSpMkLst>
        </pc:grpChg>
        <pc:graphicFrameChg chg="add del">
          <ac:chgData name="Maymunah akhtar" userId="6893e8336a2d2506" providerId="LiveId" clId="{595429BC-B967-4026-9574-290894CA2CB2}" dt="2026-07-18T19:53:15.076" v="1252" actId="26606"/>
          <ac:graphicFrameMkLst>
            <pc:docMk/>
            <pc:sldMk cId="4076335559" sldId="267"/>
            <ac:graphicFrameMk id="43" creationId="{F5837C71-854B-DBB7-8CDC-F33334DEC4FA}"/>
          </ac:graphicFrameMkLst>
        </pc:graphicFrameChg>
        <pc:picChg chg="add del mod ord">
          <ac:chgData name="Maymunah akhtar" userId="6893e8336a2d2506" providerId="LiveId" clId="{595429BC-B967-4026-9574-290894CA2CB2}" dt="2026-07-19T05:33:51.541" v="1934"/>
          <ac:picMkLst>
            <pc:docMk/>
            <pc:sldMk cId="4076335559" sldId="267"/>
            <ac:picMk id="3" creationId="{5021AD52-0235-069A-B1E3-CD9742A8D40F}"/>
          </ac:picMkLst>
        </pc:picChg>
        <pc:picChg chg="add del mod">
          <ac:chgData name="Maymunah akhtar" userId="6893e8336a2d2506" providerId="LiveId" clId="{595429BC-B967-4026-9574-290894CA2CB2}" dt="2026-07-19T07:17:35.894" v="2357"/>
          <ac:picMkLst>
            <pc:docMk/>
            <pc:sldMk cId="4076335559" sldId="267"/>
            <ac:picMk id="3" creationId="{8392AD2B-DD44-CAA9-C1D1-0CF9CC265CD9}"/>
          </ac:picMkLst>
        </pc:picChg>
        <pc:picChg chg="add del mod ord">
          <ac:chgData name="Maymunah akhtar" userId="6893e8336a2d2506" providerId="LiveId" clId="{595429BC-B967-4026-9574-290894CA2CB2}" dt="2026-07-19T06:41:20.715" v="2273"/>
          <ac:picMkLst>
            <pc:docMk/>
            <pc:sldMk cId="4076335559" sldId="267"/>
            <ac:picMk id="3" creationId="{8416E5D9-E5C0-667D-1A2C-8C6FE0237623}"/>
          </ac:picMkLst>
        </pc:picChg>
        <pc:picChg chg="add del mod ord">
          <ac:chgData name="Maymunah akhtar" userId="6893e8336a2d2506" providerId="LiveId" clId="{595429BC-B967-4026-9574-290894CA2CB2}" dt="2026-07-19T11:16:28.184" v="2526"/>
          <ac:picMkLst>
            <pc:docMk/>
            <pc:sldMk cId="4076335559" sldId="267"/>
            <ac:picMk id="3" creationId="{C1240961-0845-C07E-0796-10DB4D23C3D4}"/>
          </ac:picMkLst>
        </pc:picChg>
        <pc:picChg chg="add del mod">
          <ac:chgData name="Maymunah akhtar" userId="6893e8336a2d2506" providerId="LiveId" clId="{595429BC-B967-4026-9574-290894CA2CB2}" dt="2026-07-19T06:00:25.832" v="2199"/>
          <ac:picMkLst>
            <pc:docMk/>
            <pc:sldMk cId="4076335559" sldId="267"/>
            <ac:picMk id="4" creationId="{245C6C01-A0B6-3A2C-A2DD-AA9AA75A7929}"/>
          </ac:picMkLst>
        </pc:picChg>
        <pc:picChg chg="add mod">
          <ac:chgData name="Maymunah akhtar" userId="6893e8336a2d2506" providerId="LiveId" clId="{595429BC-B967-4026-9574-290894CA2CB2}" dt="2026-07-19T11:52:09.090" v="2575" actId="1076"/>
          <ac:picMkLst>
            <pc:docMk/>
            <pc:sldMk cId="4076335559" sldId="267"/>
            <ac:picMk id="4" creationId="{88F6ADCC-87D1-63F2-5338-CA09E1B718A4}"/>
          </ac:picMkLst>
        </pc:picChg>
        <pc:picChg chg="add del mod">
          <ac:chgData name="Maymunah akhtar" userId="6893e8336a2d2506" providerId="LiveId" clId="{595429BC-B967-4026-9574-290894CA2CB2}" dt="2026-07-19T06:41:31.864" v="2286"/>
          <ac:picMkLst>
            <pc:docMk/>
            <pc:sldMk cId="4076335559" sldId="267"/>
            <ac:picMk id="4" creationId="{AC4E7FD6-DD37-CFE4-DB11-55FD96C48E40}"/>
          </ac:picMkLst>
        </pc:picChg>
        <pc:picChg chg="add mod">
          <ac:chgData name="Maymunah akhtar" userId="6893e8336a2d2506" providerId="LiveId" clId="{595429BC-B967-4026-9574-290894CA2CB2}" dt="2026-07-19T02:27:58.527" v="1635" actId="26606"/>
          <ac:picMkLst>
            <pc:docMk/>
            <pc:sldMk cId="4076335559" sldId="267"/>
            <ac:picMk id="5" creationId="{6B57739B-FA32-A7ED-4F16-0BFF2E062898}"/>
          </ac:picMkLst>
        </pc:picChg>
        <pc:picChg chg="add del mod">
          <ac:chgData name="Maymunah akhtar" userId="6893e8336a2d2506" providerId="LiveId" clId="{595429BC-B967-4026-9574-290894CA2CB2}" dt="2026-07-19T02:26:17.007" v="1631" actId="478"/>
          <ac:picMkLst>
            <pc:docMk/>
            <pc:sldMk cId="4076335559" sldId="267"/>
            <ac:picMk id="6" creationId="{E440C626-25D7-683A-5E76-F3E17E5DC7EB}"/>
          </ac:picMkLst>
        </pc:picChg>
        <pc:picChg chg="add del mod ord">
          <ac:chgData name="Maymunah akhtar" userId="6893e8336a2d2506" providerId="LiveId" clId="{595429BC-B967-4026-9574-290894CA2CB2}" dt="2026-07-19T07:17:50.964" v="2358"/>
          <ac:picMkLst>
            <pc:docMk/>
            <pc:sldMk cId="4076335559" sldId="267"/>
            <ac:picMk id="7" creationId="{83CEB6F2-211C-931E-282F-45B4F0FCC81F}"/>
          </ac:picMkLst>
        </pc:picChg>
        <pc:picChg chg="add del mod ord">
          <ac:chgData name="Maymunah akhtar" userId="6893e8336a2d2506" providerId="LiveId" clId="{595429BC-B967-4026-9574-290894CA2CB2}" dt="2026-07-19T07:17:30.223" v="2355"/>
          <ac:picMkLst>
            <pc:docMk/>
            <pc:sldMk cId="4076335559" sldId="267"/>
            <ac:picMk id="8" creationId="{86DD76AB-1862-4FFA-34F1-AF2FDCD8CEFF}"/>
          </ac:picMkLst>
        </pc:picChg>
        <pc:picChg chg="add del mod">
          <ac:chgData name="Maymunah akhtar" userId="6893e8336a2d2506" providerId="LiveId" clId="{595429BC-B967-4026-9574-290894CA2CB2}" dt="2026-07-19T05:15:14.203" v="1913"/>
          <ac:picMkLst>
            <pc:docMk/>
            <pc:sldMk cId="4076335559" sldId="267"/>
            <ac:picMk id="8" creationId="{B39CBACA-ACFB-690E-2989-C09B0CAE8E45}"/>
          </ac:picMkLst>
        </pc:picChg>
        <pc:picChg chg="add del mod">
          <ac:chgData name="Maymunah akhtar" userId="6893e8336a2d2506" providerId="LiveId" clId="{595429BC-B967-4026-9574-290894CA2CB2}" dt="2026-07-19T07:20:39.301" v="2361"/>
          <ac:picMkLst>
            <pc:docMk/>
            <pc:sldMk cId="4076335559" sldId="267"/>
            <ac:picMk id="10" creationId="{FBC78D55-1185-83E3-E98A-5F23C3BC19B3}"/>
          </ac:picMkLst>
        </pc:picChg>
        <pc:picChg chg="add del mod">
          <ac:chgData name="Maymunah akhtar" userId="6893e8336a2d2506" providerId="LiveId" clId="{595429BC-B967-4026-9574-290894CA2CB2}" dt="2026-07-19T10:40:38.880" v="2449"/>
          <ac:picMkLst>
            <pc:docMk/>
            <pc:sldMk cId="4076335559" sldId="267"/>
            <ac:picMk id="11" creationId="{E3D6B41E-E0FA-FCFE-1436-F221275E2B7A}"/>
          </ac:picMkLst>
        </pc:picChg>
      </pc:sldChg>
      <pc:sldChg chg="modSp mod modTransition">
        <pc:chgData name="Maymunah akhtar" userId="6893e8336a2d2506" providerId="LiveId" clId="{595429BC-B967-4026-9574-290894CA2CB2}" dt="2026-07-19T12:01:35.866" v="2603" actId="20577"/>
        <pc:sldMkLst>
          <pc:docMk/>
          <pc:sldMk cId="2744437507" sldId="268"/>
        </pc:sldMkLst>
        <pc:spChg chg="mod">
          <ac:chgData name="Maymunah akhtar" userId="6893e8336a2d2506" providerId="LiveId" clId="{595429BC-B967-4026-9574-290894CA2CB2}" dt="2026-07-19T12:01:35.866" v="2603" actId="20577"/>
          <ac:spMkLst>
            <pc:docMk/>
            <pc:sldMk cId="2744437507" sldId="268"/>
            <ac:spMk id="3" creationId="{94F8FF1A-00B8-0E3C-4B34-C31F36CCD24E}"/>
          </ac:spMkLst>
        </pc:spChg>
      </pc:sldChg>
      <pc:sldChg chg="addSp delSp modSp new del mod">
        <pc:chgData name="Maymunah akhtar" userId="6893e8336a2d2506" providerId="LiveId" clId="{595429BC-B967-4026-9574-290894CA2CB2}" dt="2026-07-18T17:59:18.534" v="930" actId="47"/>
        <pc:sldMkLst>
          <pc:docMk/>
          <pc:sldMk cId="179129881" sldId="269"/>
        </pc:sldMkLst>
        <pc:spChg chg="del">
          <ac:chgData name="Maymunah akhtar" userId="6893e8336a2d2506" providerId="LiveId" clId="{595429BC-B967-4026-9574-290894CA2CB2}" dt="2026-07-18T17:35:29.995" v="607" actId="478"/>
          <ac:spMkLst>
            <pc:docMk/>
            <pc:sldMk cId="179129881" sldId="269"/>
            <ac:spMk id="2" creationId="{6BED7152-1DFE-8822-F737-F8146C15E6C7}"/>
          </ac:spMkLst>
        </pc:spChg>
        <pc:spChg chg="del mod">
          <ac:chgData name="Maymunah akhtar" userId="6893e8336a2d2506" providerId="LiveId" clId="{595429BC-B967-4026-9574-290894CA2CB2}" dt="2026-07-18T17:35:27.467" v="606" actId="478"/>
          <ac:spMkLst>
            <pc:docMk/>
            <pc:sldMk cId="179129881" sldId="269"/>
            <ac:spMk id="3" creationId="{B845C0B4-0CF0-0569-9A7F-97E64B5DA699}"/>
          </ac:spMkLst>
        </pc:spChg>
        <pc:spChg chg="add mod">
          <ac:chgData name="Maymunah akhtar" userId="6893e8336a2d2506" providerId="LiveId" clId="{595429BC-B967-4026-9574-290894CA2CB2}" dt="2026-07-18T17:35:49.613" v="611" actId="255"/>
          <ac:spMkLst>
            <pc:docMk/>
            <pc:sldMk cId="179129881" sldId="269"/>
            <ac:spMk id="5" creationId="{69F5AA1D-3219-9177-ADC8-471F7376938D}"/>
          </ac:spMkLst>
        </pc:spChg>
      </pc:sldChg>
      <pc:sldChg chg="new del">
        <pc:chgData name="Maymunah akhtar" userId="6893e8336a2d2506" providerId="LiveId" clId="{595429BC-B967-4026-9574-290894CA2CB2}" dt="2026-07-18T18:27:48.835" v="1069" actId="47"/>
        <pc:sldMkLst>
          <pc:docMk/>
          <pc:sldMk cId="1153351406" sldId="269"/>
        </pc:sldMkLst>
      </pc:sldChg>
    </pc:docChg>
  </pc:docChgLst>
  <pc:docChgLst>
    <pc:chgData name="Romeenah Akhtar" userId="aab5fcbe32d71884" providerId="LiveId" clId="{D9AAA9BA-D6DB-47FC-AE80-629BD87BDC34}"/>
    <pc:docChg chg="custSel modSld">
      <pc:chgData name="Romeenah Akhtar" userId="aab5fcbe32d71884" providerId="LiveId" clId="{D9AAA9BA-D6DB-47FC-AE80-629BD87BDC34}" dt="2026-07-15T11:11:43.132" v="401" actId="403"/>
      <pc:docMkLst>
        <pc:docMk/>
      </pc:docMkLst>
      <pc:sldChg chg="modSp mod">
        <pc:chgData name="Romeenah Akhtar" userId="aab5fcbe32d71884" providerId="LiveId" clId="{D9AAA9BA-D6DB-47FC-AE80-629BD87BDC34}" dt="2026-07-15T10:32:46.826" v="8" actId="27636"/>
        <pc:sldMkLst>
          <pc:docMk/>
          <pc:sldMk cId="1738104654" sldId="257"/>
        </pc:sldMkLst>
        <pc:spChg chg="mod">
          <ac:chgData name="Romeenah Akhtar" userId="aab5fcbe32d71884" providerId="LiveId" clId="{D9AAA9BA-D6DB-47FC-AE80-629BD87BDC34}" dt="2026-07-15T10:32:29.266" v="2" actId="14100"/>
          <ac:spMkLst>
            <pc:docMk/>
            <pc:sldMk cId="1738104654" sldId="257"/>
            <ac:spMk id="2" creationId="{14D05909-680F-8FB7-E5C4-EF27BAD1BCB6}"/>
          </ac:spMkLst>
        </pc:spChg>
        <pc:spChg chg="mod">
          <ac:chgData name="Romeenah Akhtar" userId="aab5fcbe32d71884" providerId="LiveId" clId="{D9AAA9BA-D6DB-47FC-AE80-629BD87BDC34}" dt="2026-07-15T10:32:46.826" v="8" actId="27636"/>
          <ac:spMkLst>
            <pc:docMk/>
            <pc:sldMk cId="1738104654" sldId="257"/>
            <ac:spMk id="3" creationId="{ADC15C16-E37F-8B01-6321-B9E8DAB6D5BA}"/>
          </ac:spMkLst>
        </pc:spChg>
      </pc:sldChg>
      <pc:sldChg chg="modSp mod">
        <pc:chgData name="Romeenah Akhtar" userId="aab5fcbe32d71884" providerId="LiveId" clId="{D9AAA9BA-D6DB-47FC-AE80-629BD87BDC34}" dt="2026-07-15T11:07:27.353" v="318" actId="13926"/>
        <pc:sldMkLst>
          <pc:docMk/>
          <pc:sldMk cId="1341645044" sldId="258"/>
        </pc:sldMkLst>
      </pc:sldChg>
      <pc:sldChg chg="modSp mod">
        <pc:chgData name="Romeenah Akhtar" userId="aab5fcbe32d71884" providerId="LiveId" clId="{D9AAA9BA-D6DB-47FC-AE80-629BD87BDC34}" dt="2026-07-15T10:34:00.200" v="12" actId="1076"/>
        <pc:sldMkLst>
          <pc:docMk/>
          <pc:sldMk cId="2763512426" sldId="259"/>
        </pc:sldMkLst>
        <pc:spChg chg="mod">
          <ac:chgData name="Romeenah Akhtar" userId="aab5fcbe32d71884" providerId="LiveId" clId="{D9AAA9BA-D6DB-47FC-AE80-629BD87BDC34}" dt="2026-07-15T10:34:00.200" v="12" actId="1076"/>
          <ac:spMkLst>
            <pc:docMk/>
            <pc:sldMk cId="2763512426" sldId="259"/>
            <ac:spMk id="3" creationId="{25C40D16-094A-97D4-538F-EC198A33F456}"/>
          </ac:spMkLst>
        </pc:spChg>
      </pc:sldChg>
      <pc:sldChg chg="modSp mod">
        <pc:chgData name="Romeenah Akhtar" userId="aab5fcbe32d71884" providerId="LiveId" clId="{D9AAA9BA-D6DB-47FC-AE80-629BD87BDC34}" dt="2026-07-15T11:07:41.293" v="320"/>
        <pc:sldMkLst>
          <pc:docMk/>
          <pc:sldMk cId="3044359645" sldId="260"/>
        </pc:sldMkLst>
        <pc:spChg chg="mod">
          <ac:chgData name="Romeenah Akhtar" userId="aab5fcbe32d71884" providerId="LiveId" clId="{D9AAA9BA-D6DB-47FC-AE80-629BD87BDC34}" dt="2026-07-15T11:07:41.293" v="320"/>
          <ac:spMkLst>
            <pc:docMk/>
            <pc:sldMk cId="3044359645" sldId="260"/>
            <ac:spMk id="3" creationId="{B2FBDAAC-3F36-CC85-93B0-79911CB90BA6}"/>
          </ac:spMkLst>
        </pc:spChg>
      </pc:sldChg>
      <pc:sldChg chg="modSp mod">
        <pc:chgData name="Romeenah Akhtar" userId="aab5fcbe32d71884" providerId="LiveId" clId="{D9AAA9BA-D6DB-47FC-AE80-629BD87BDC34}" dt="2026-07-15T11:07:11.723" v="317" actId="13926"/>
        <pc:sldMkLst>
          <pc:docMk/>
          <pc:sldMk cId="4086829047" sldId="261"/>
        </pc:sldMkLst>
      </pc:sldChg>
      <pc:sldChg chg="modSp mod">
        <pc:chgData name="Romeenah Akhtar" userId="aab5fcbe32d71884" providerId="LiveId" clId="{D9AAA9BA-D6DB-47FC-AE80-629BD87BDC34}" dt="2026-07-15T11:05:30.725" v="202" actId="5793"/>
        <pc:sldMkLst>
          <pc:docMk/>
          <pc:sldMk cId="1596197641" sldId="262"/>
        </pc:sldMkLst>
      </pc:sldChg>
      <pc:sldChg chg="modSp mod">
        <pc:chgData name="Romeenah Akhtar" userId="aab5fcbe32d71884" providerId="LiveId" clId="{D9AAA9BA-D6DB-47FC-AE80-629BD87BDC34}" dt="2026-07-15T11:07:05.897" v="316" actId="13926"/>
        <pc:sldMkLst>
          <pc:docMk/>
          <pc:sldMk cId="886468888" sldId="263"/>
        </pc:sldMkLst>
      </pc:sldChg>
      <pc:sldChg chg="modSp mod">
        <pc:chgData name="Romeenah Akhtar" userId="aab5fcbe32d71884" providerId="LiveId" clId="{D9AAA9BA-D6DB-47FC-AE80-629BD87BDC34}" dt="2026-07-15T11:10:54.641" v="397" actId="20577"/>
        <pc:sldMkLst>
          <pc:docMk/>
          <pc:sldMk cId="3559589444" sldId="264"/>
        </pc:sldMkLst>
        <pc:spChg chg="mod">
          <ac:chgData name="Romeenah Akhtar" userId="aab5fcbe32d71884" providerId="LiveId" clId="{D9AAA9BA-D6DB-47FC-AE80-629BD87BDC34}" dt="2026-07-15T11:07:00.710" v="315" actId="13926"/>
          <ac:spMkLst>
            <pc:docMk/>
            <pc:sldMk cId="3559589444" sldId="264"/>
            <ac:spMk id="3" creationId="{4CA92BD2-8DE8-9838-E6CC-E6373E8254AA}"/>
          </ac:spMkLst>
        </pc:spChg>
      </pc:sldChg>
      <pc:sldChg chg="modSp mod">
        <pc:chgData name="Romeenah Akhtar" userId="aab5fcbe32d71884" providerId="LiveId" clId="{D9AAA9BA-D6DB-47FC-AE80-629BD87BDC34}" dt="2026-07-15T11:11:43.132" v="401" actId="403"/>
        <pc:sldMkLst>
          <pc:docMk/>
          <pc:sldMk cId="4076335559" sldId="267"/>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EC86F-5547-4C3D-AD97-DE82449B14C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6006331-553B-4059-81B3-D63D68C8CC13}">
      <dgm:prSet/>
      <dgm:spPr/>
      <dgm:t>
        <a:bodyPr/>
        <a:lstStyle/>
        <a:p>
          <a:r>
            <a:rPr lang="en-GB"/>
            <a:t>One of the leading causes of cancer-related deaths worldwide and in the UK. </a:t>
          </a:r>
          <a:endParaRPr lang="en-US"/>
        </a:p>
      </dgm:t>
    </dgm:pt>
    <dgm:pt modelId="{99926AA6-C359-4EA4-943D-E42574F6B954}" type="parTrans" cxnId="{1A134C4A-3A99-4FCB-A5CC-F986C3F13365}">
      <dgm:prSet/>
      <dgm:spPr/>
      <dgm:t>
        <a:bodyPr/>
        <a:lstStyle/>
        <a:p>
          <a:endParaRPr lang="en-US"/>
        </a:p>
      </dgm:t>
    </dgm:pt>
    <dgm:pt modelId="{3F9C9375-D1D9-4A6D-B2D5-334DA23AE876}" type="sibTrans" cxnId="{1A134C4A-3A99-4FCB-A5CC-F986C3F13365}">
      <dgm:prSet/>
      <dgm:spPr/>
      <dgm:t>
        <a:bodyPr/>
        <a:lstStyle/>
        <a:p>
          <a:endParaRPr lang="en-US"/>
        </a:p>
      </dgm:t>
    </dgm:pt>
    <dgm:pt modelId="{27BE90AC-56E0-4C43-85C2-4ED95B0ED909}">
      <dgm:prSet/>
      <dgm:spPr/>
      <dgm:t>
        <a:bodyPr/>
        <a:lstStyle/>
        <a:p>
          <a:r>
            <a:rPr lang="en-GB"/>
            <a:t>Develops from genetic mutations causing uncontrolled cell growth in the lungs. </a:t>
          </a:r>
          <a:endParaRPr lang="en-US"/>
        </a:p>
      </dgm:t>
    </dgm:pt>
    <dgm:pt modelId="{2D429E6C-A2E9-44CC-B59C-62536F1B8F9C}" type="parTrans" cxnId="{26A078A1-7815-4B07-B739-33D6913831F7}">
      <dgm:prSet/>
      <dgm:spPr/>
      <dgm:t>
        <a:bodyPr/>
        <a:lstStyle/>
        <a:p>
          <a:endParaRPr lang="en-US"/>
        </a:p>
      </dgm:t>
    </dgm:pt>
    <dgm:pt modelId="{AA69C09A-D65B-428D-B398-F08105CD5B9B}" type="sibTrans" cxnId="{26A078A1-7815-4B07-B739-33D6913831F7}">
      <dgm:prSet/>
      <dgm:spPr/>
      <dgm:t>
        <a:bodyPr/>
        <a:lstStyle/>
        <a:p>
          <a:endParaRPr lang="en-US"/>
        </a:p>
      </dgm:t>
    </dgm:pt>
    <dgm:pt modelId="{D48328F7-0734-4EB4-9553-26A9428DB888}">
      <dgm:prSet/>
      <dgm:spPr/>
      <dgm:t>
        <a:bodyPr/>
        <a:lstStyle/>
        <a:p>
          <a:r>
            <a:rPr lang="en-GB" b="1"/>
            <a:t>Non-small cell lung cancer (NSCLC)</a:t>
          </a:r>
          <a:r>
            <a:rPr lang="en-GB"/>
            <a:t> accounts for approximately </a:t>
          </a:r>
          <a:r>
            <a:rPr lang="en-GB" b="1"/>
            <a:t>85%</a:t>
          </a:r>
          <a:r>
            <a:rPr lang="en-GB"/>
            <a:t> of cases. </a:t>
          </a:r>
          <a:endParaRPr lang="en-US"/>
        </a:p>
      </dgm:t>
    </dgm:pt>
    <dgm:pt modelId="{0E84CAC9-15CB-415A-82BD-A326F65DD5AD}" type="parTrans" cxnId="{AD43CF44-F46A-4D41-8C57-49882535D9FA}">
      <dgm:prSet/>
      <dgm:spPr/>
      <dgm:t>
        <a:bodyPr/>
        <a:lstStyle/>
        <a:p>
          <a:endParaRPr lang="en-US"/>
        </a:p>
      </dgm:t>
    </dgm:pt>
    <dgm:pt modelId="{EDF2AA18-D2E4-47D9-9DCC-3E56865ECF01}" type="sibTrans" cxnId="{AD43CF44-F46A-4D41-8C57-49882535D9FA}">
      <dgm:prSet/>
      <dgm:spPr/>
      <dgm:t>
        <a:bodyPr/>
        <a:lstStyle/>
        <a:p>
          <a:endParaRPr lang="en-US"/>
        </a:p>
      </dgm:t>
    </dgm:pt>
    <dgm:pt modelId="{B15DACEF-E0B0-4E67-8F30-6216B5A23237}">
      <dgm:prSet/>
      <dgm:spPr/>
      <dgm:t>
        <a:bodyPr/>
        <a:lstStyle/>
        <a:p>
          <a:r>
            <a:rPr lang="en-GB"/>
            <a:t>Smoking is the main risk factor, but NSCLC can also occur in non-smokers (Maconachie et al., 2019). </a:t>
          </a:r>
          <a:endParaRPr lang="en-US"/>
        </a:p>
      </dgm:t>
    </dgm:pt>
    <dgm:pt modelId="{FB2D0149-4BAB-4C22-9D45-BF8EF1D65DD6}" type="parTrans" cxnId="{D0191A3A-0348-412B-BC5F-A6B47C04D603}">
      <dgm:prSet/>
      <dgm:spPr/>
      <dgm:t>
        <a:bodyPr/>
        <a:lstStyle/>
        <a:p>
          <a:endParaRPr lang="en-US"/>
        </a:p>
      </dgm:t>
    </dgm:pt>
    <dgm:pt modelId="{C975DF7C-2A4C-44C4-9D3B-5F1108424EA1}" type="sibTrans" cxnId="{D0191A3A-0348-412B-BC5F-A6B47C04D603}">
      <dgm:prSet/>
      <dgm:spPr/>
      <dgm:t>
        <a:bodyPr/>
        <a:lstStyle/>
        <a:p>
          <a:endParaRPr lang="en-US"/>
        </a:p>
      </dgm:t>
    </dgm:pt>
    <dgm:pt modelId="{E090E0E2-0ECC-4B3D-945C-0FD8C6C82C3D}">
      <dgm:prSet/>
      <dgm:spPr/>
      <dgm:t>
        <a:bodyPr/>
        <a:lstStyle/>
        <a:p>
          <a:r>
            <a:rPr lang="en-GB"/>
            <a:t>Early diagnosis is challenging due to non-specific symptoms (e.g., persistent cough, breathlessness). </a:t>
          </a:r>
          <a:endParaRPr lang="en-US"/>
        </a:p>
      </dgm:t>
    </dgm:pt>
    <dgm:pt modelId="{72B4C01C-41E9-4B92-8A95-09B23CB34129}" type="parTrans" cxnId="{A6601B4F-51F2-4855-84D3-56602FA6E937}">
      <dgm:prSet/>
      <dgm:spPr/>
      <dgm:t>
        <a:bodyPr/>
        <a:lstStyle/>
        <a:p>
          <a:endParaRPr lang="en-US"/>
        </a:p>
      </dgm:t>
    </dgm:pt>
    <dgm:pt modelId="{18230169-3513-4907-B500-EB136BE23FD2}" type="sibTrans" cxnId="{A6601B4F-51F2-4855-84D3-56602FA6E937}">
      <dgm:prSet/>
      <dgm:spPr/>
      <dgm:t>
        <a:bodyPr/>
        <a:lstStyle/>
        <a:p>
          <a:endParaRPr lang="en-US"/>
        </a:p>
      </dgm:t>
    </dgm:pt>
    <dgm:pt modelId="{9FAEC379-F87D-4414-A5C8-7DF02A5E099F}">
      <dgm:prSet/>
      <dgm:spPr/>
      <dgm:t>
        <a:bodyPr/>
        <a:lstStyle/>
        <a:p>
          <a:r>
            <a:rPr lang="en-GB"/>
            <a:t>Late diagnosis often limits treatment options and reduces survival (NICE, 2024). </a:t>
          </a:r>
          <a:endParaRPr lang="en-US"/>
        </a:p>
      </dgm:t>
    </dgm:pt>
    <dgm:pt modelId="{D6329438-3203-4287-9B4B-15B00FDE675D}" type="parTrans" cxnId="{01CA367A-D7EF-4CEC-A6FF-0053E01CD639}">
      <dgm:prSet/>
      <dgm:spPr/>
      <dgm:t>
        <a:bodyPr/>
        <a:lstStyle/>
        <a:p>
          <a:endParaRPr lang="en-US"/>
        </a:p>
      </dgm:t>
    </dgm:pt>
    <dgm:pt modelId="{DC5E97FA-EB36-4F73-87AF-566538345D9F}" type="sibTrans" cxnId="{01CA367A-D7EF-4CEC-A6FF-0053E01CD639}">
      <dgm:prSet/>
      <dgm:spPr/>
      <dgm:t>
        <a:bodyPr/>
        <a:lstStyle/>
        <a:p>
          <a:endParaRPr lang="en-US"/>
        </a:p>
      </dgm:t>
    </dgm:pt>
    <dgm:pt modelId="{A1CC4BDA-1F23-4E4A-9C3E-D8368557C05C}">
      <dgm:prSet/>
      <dgm:spPr/>
      <dgm:t>
        <a:bodyPr/>
        <a:lstStyle/>
        <a:p>
          <a:r>
            <a:rPr lang="en-GB" dirty="0"/>
            <a:t>Understanding the respiratory and lymphatic systems supports effective, person-centred care. </a:t>
          </a:r>
          <a:endParaRPr lang="en-US" dirty="0"/>
        </a:p>
      </dgm:t>
    </dgm:pt>
    <dgm:pt modelId="{0E4BD32D-9461-462D-AECD-BC655D84AA92}" type="parTrans" cxnId="{0ABDC581-AF5A-4208-A250-4EAEA5BBC01B}">
      <dgm:prSet/>
      <dgm:spPr/>
      <dgm:t>
        <a:bodyPr/>
        <a:lstStyle/>
        <a:p>
          <a:endParaRPr lang="en-US"/>
        </a:p>
      </dgm:t>
    </dgm:pt>
    <dgm:pt modelId="{67556657-A392-483B-B55B-80C72E5DE9EE}" type="sibTrans" cxnId="{0ABDC581-AF5A-4208-A250-4EAEA5BBC01B}">
      <dgm:prSet/>
      <dgm:spPr/>
      <dgm:t>
        <a:bodyPr/>
        <a:lstStyle/>
        <a:p>
          <a:endParaRPr lang="en-US"/>
        </a:p>
      </dgm:t>
    </dgm:pt>
    <dgm:pt modelId="{72CA78EE-431D-4D40-8744-DC18F134C288}">
      <dgm:prSet/>
      <dgm:spPr/>
      <dgm:t>
        <a:bodyPr/>
        <a:lstStyle/>
        <a:p>
          <a:r>
            <a:rPr lang="en-GB"/>
            <a:t>Multidisciplinary, evidence-based care improves symptom management and quality of life (NICE, 2024). </a:t>
          </a:r>
          <a:endParaRPr lang="en-US"/>
        </a:p>
      </dgm:t>
    </dgm:pt>
    <dgm:pt modelId="{B998227E-5A84-4ECB-973F-1E9DC1CB6582}" type="parTrans" cxnId="{B540EF77-4715-4B1A-8E70-38B7883DB2B6}">
      <dgm:prSet/>
      <dgm:spPr/>
      <dgm:t>
        <a:bodyPr/>
        <a:lstStyle/>
        <a:p>
          <a:endParaRPr lang="en-US"/>
        </a:p>
      </dgm:t>
    </dgm:pt>
    <dgm:pt modelId="{63882A9C-C8AA-4888-80FB-77B0D0176755}" type="sibTrans" cxnId="{B540EF77-4715-4B1A-8E70-38B7883DB2B6}">
      <dgm:prSet/>
      <dgm:spPr/>
      <dgm:t>
        <a:bodyPr/>
        <a:lstStyle/>
        <a:p>
          <a:endParaRPr lang="en-US"/>
        </a:p>
      </dgm:t>
    </dgm:pt>
    <dgm:pt modelId="{348DDEF7-23FA-4E05-8267-1970CD19063E}" type="pres">
      <dgm:prSet presAssocID="{CEDEC86F-5547-4C3D-AD97-DE82449B14CA}" presName="linear" presStyleCnt="0">
        <dgm:presLayoutVars>
          <dgm:animLvl val="lvl"/>
          <dgm:resizeHandles val="exact"/>
        </dgm:presLayoutVars>
      </dgm:prSet>
      <dgm:spPr/>
    </dgm:pt>
    <dgm:pt modelId="{F5FA0C5D-B3F5-4912-B45D-6CCEC2FDD1ED}" type="pres">
      <dgm:prSet presAssocID="{66006331-553B-4059-81B3-D63D68C8CC13}" presName="parentText" presStyleLbl="node1" presStyleIdx="0" presStyleCnt="8">
        <dgm:presLayoutVars>
          <dgm:chMax val="0"/>
          <dgm:bulletEnabled val="1"/>
        </dgm:presLayoutVars>
      </dgm:prSet>
      <dgm:spPr/>
    </dgm:pt>
    <dgm:pt modelId="{782148D9-3EE5-4421-8687-15FC80B68865}" type="pres">
      <dgm:prSet presAssocID="{3F9C9375-D1D9-4A6D-B2D5-334DA23AE876}" presName="spacer" presStyleCnt="0"/>
      <dgm:spPr/>
    </dgm:pt>
    <dgm:pt modelId="{B86F542F-8220-45D6-912B-A01121542B81}" type="pres">
      <dgm:prSet presAssocID="{27BE90AC-56E0-4C43-85C2-4ED95B0ED909}" presName="parentText" presStyleLbl="node1" presStyleIdx="1" presStyleCnt="8">
        <dgm:presLayoutVars>
          <dgm:chMax val="0"/>
          <dgm:bulletEnabled val="1"/>
        </dgm:presLayoutVars>
      </dgm:prSet>
      <dgm:spPr/>
    </dgm:pt>
    <dgm:pt modelId="{F1CAD7BA-6F29-4D7C-825E-AC57B20C7B65}" type="pres">
      <dgm:prSet presAssocID="{AA69C09A-D65B-428D-B398-F08105CD5B9B}" presName="spacer" presStyleCnt="0"/>
      <dgm:spPr/>
    </dgm:pt>
    <dgm:pt modelId="{DBF03A8F-BD68-490C-8737-1B05E9D3B96A}" type="pres">
      <dgm:prSet presAssocID="{D48328F7-0734-4EB4-9553-26A9428DB888}" presName="parentText" presStyleLbl="node1" presStyleIdx="2" presStyleCnt="8">
        <dgm:presLayoutVars>
          <dgm:chMax val="0"/>
          <dgm:bulletEnabled val="1"/>
        </dgm:presLayoutVars>
      </dgm:prSet>
      <dgm:spPr/>
    </dgm:pt>
    <dgm:pt modelId="{4B33823B-293A-4721-A3E4-249B372A655A}" type="pres">
      <dgm:prSet presAssocID="{EDF2AA18-D2E4-47D9-9DCC-3E56865ECF01}" presName="spacer" presStyleCnt="0"/>
      <dgm:spPr/>
    </dgm:pt>
    <dgm:pt modelId="{191FFA3B-AC36-4EA6-830E-A63918D910F9}" type="pres">
      <dgm:prSet presAssocID="{B15DACEF-E0B0-4E67-8F30-6216B5A23237}" presName="parentText" presStyleLbl="node1" presStyleIdx="3" presStyleCnt="8">
        <dgm:presLayoutVars>
          <dgm:chMax val="0"/>
          <dgm:bulletEnabled val="1"/>
        </dgm:presLayoutVars>
      </dgm:prSet>
      <dgm:spPr/>
    </dgm:pt>
    <dgm:pt modelId="{AF83371B-0711-417C-AAD6-504A207C4C92}" type="pres">
      <dgm:prSet presAssocID="{C975DF7C-2A4C-44C4-9D3B-5F1108424EA1}" presName="spacer" presStyleCnt="0"/>
      <dgm:spPr/>
    </dgm:pt>
    <dgm:pt modelId="{D2E2B2A1-EE09-41A3-B59D-E4A8E0031C27}" type="pres">
      <dgm:prSet presAssocID="{E090E0E2-0ECC-4B3D-945C-0FD8C6C82C3D}" presName="parentText" presStyleLbl="node1" presStyleIdx="4" presStyleCnt="8">
        <dgm:presLayoutVars>
          <dgm:chMax val="0"/>
          <dgm:bulletEnabled val="1"/>
        </dgm:presLayoutVars>
      </dgm:prSet>
      <dgm:spPr/>
    </dgm:pt>
    <dgm:pt modelId="{DEA83854-6C7B-426E-BBE2-3F704CB8C745}" type="pres">
      <dgm:prSet presAssocID="{18230169-3513-4907-B500-EB136BE23FD2}" presName="spacer" presStyleCnt="0"/>
      <dgm:spPr/>
    </dgm:pt>
    <dgm:pt modelId="{255EA340-63F3-484A-87A5-DC9C1B8A001B}" type="pres">
      <dgm:prSet presAssocID="{9FAEC379-F87D-4414-A5C8-7DF02A5E099F}" presName="parentText" presStyleLbl="node1" presStyleIdx="5" presStyleCnt="8">
        <dgm:presLayoutVars>
          <dgm:chMax val="0"/>
          <dgm:bulletEnabled val="1"/>
        </dgm:presLayoutVars>
      </dgm:prSet>
      <dgm:spPr/>
    </dgm:pt>
    <dgm:pt modelId="{B8A09C1C-C461-4594-A466-4426A52982A9}" type="pres">
      <dgm:prSet presAssocID="{DC5E97FA-EB36-4F73-87AF-566538345D9F}" presName="spacer" presStyleCnt="0"/>
      <dgm:spPr/>
    </dgm:pt>
    <dgm:pt modelId="{1CEFFB41-336C-4724-A69E-26F5AF5A6142}" type="pres">
      <dgm:prSet presAssocID="{A1CC4BDA-1F23-4E4A-9C3E-D8368557C05C}" presName="parentText" presStyleLbl="node1" presStyleIdx="6" presStyleCnt="8">
        <dgm:presLayoutVars>
          <dgm:chMax val="0"/>
          <dgm:bulletEnabled val="1"/>
        </dgm:presLayoutVars>
      </dgm:prSet>
      <dgm:spPr/>
    </dgm:pt>
    <dgm:pt modelId="{551DCA1D-A9E9-4443-BC30-68C833B07B4D}" type="pres">
      <dgm:prSet presAssocID="{67556657-A392-483B-B55B-80C72E5DE9EE}" presName="spacer" presStyleCnt="0"/>
      <dgm:spPr/>
    </dgm:pt>
    <dgm:pt modelId="{8E75CCB9-B893-4422-A9B1-0A1BE538C90C}" type="pres">
      <dgm:prSet presAssocID="{72CA78EE-431D-4D40-8744-DC18F134C288}" presName="parentText" presStyleLbl="node1" presStyleIdx="7" presStyleCnt="8">
        <dgm:presLayoutVars>
          <dgm:chMax val="0"/>
          <dgm:bulletEnabled val="1"/>
        </dgm:presLayoutVars>
      </dgm:prSet>
      <dgm:spPr/>
    </dgm:pt>
  </dgm:ptLst>
  <dgm:cxnLst>
    <dgm:cxn modelId="{8EC7E50E-0DD7-4AEF-994A-8C77B940EBF7}" type="presOf" srcId="{9FAEC379-F87D-4414-A5C8-7DF02A5E099F}" destId="{255EA340-63F3-484A-87A5-DC9C1B8A001B}" srcOrd="0" destOrd="0" presId="urn:microsoft.com/office/officeart/2005/8/layout/vList2"/>
    <dgm:cxn modelId="{FABDE91A-9D90-4593-B84E-5B31BD810490}" type="presOf" srcId="{27BE90AC-56E0-4C43-85C2-4ED95B0ED909}" destId="{B86F542F-8220-45D6-912B-A01121542B81}" srcOrd="0" destOrd="0" presId="urn:microsoft.com/office/officeart/2005/8/layout/vList2"/>
    <dgm:cxn modelId="{CC3C5020-A2B5-4492-9DA8-F43C987E2FF1}" type="presOf" srcId="{B15DACEF-E0B0-4E67-8F30-6216B5A23237}" destId="{191FFA3B-AC36-4EA6-830E-A63918D910F9}" srcOrd="0" destOrd="0" presId="urn:microsoft.com/office/officeart/2005/8/layout/vList2"/>
    <dgm:cxn modelId="{E857D42E-2D8D-4E44-BDD7-84E8DFDFBF88}" type="presOf" srcId="{CEDEC86F-5547-4C3D-AD97-DE82449B14CA}" destId="{348DDEF7-23FA-4E05-8267-1970CD19063E}" srcOrd="0" destOrd="0" presId="urn:microsoft.com/office/officeart/2005/8/layout/vList2"/>
    <dgm:cxn modelId="{D0191A3A-0348-412B-BC5F-A6B47C04D603}" srcId="{CEDEC86F-5547-4C3D-AD97-DE82449B14CA}" destId="{B15DACEF-E0B0-4E67-8F30-6216B5A23237}" srcOrd="3" destOrd="0" parTransId="{FB2D0149-4BAB-4C22-9D45-BF8EF1D65DD6}" sibTransId="{C975DF7C-2A4C-44C4-9D3B-5F1108424EA1}"/>
    <dgm:cxn modelId="{AD43CF44-F46A-4D41-8C57-49882535D9FA}" srcId="{CEDEC86F-5547-4C3D-AD97-DE82449B14CA}" destId="{D48328F7-0734-4EB4-9553-26A9428DB888}" srcOrd="2" destOrd="0" parTransId="{0E84CAC9-15CB-415A-82BD-A326F65DD5AD}" sibTransId="{EDF2AA18-D2E4-47D9-9DCC-3E56865ECF01}"/>
    <dgm:cxn modelId="{1A134C4A-3A99-4FCB-A5CC-F986C3F13365}" srcId="{CEDEC86F-5547-4C3D-AD97-DE82449B14CA}" destId="{66006331-553B-4059-81B3-D63D68C8CC13}" srcOrd="0" destOrd="0" parTransId="{99926AA6-C359-4EA4-943D-E42574F6B954}" sibTransId="{3F9C9375-D1D9-4A6D-B2D5-334DA23AE876}"/>
    <dgm:cxn modelId="{A6601B4F-51F2-4855-84D3-56602FA6E937}" srcId="{CEDEC86F-5547-4C3D-AD97-DE82449B14CA}" destId="{E090E0E2-0ECC-4B3D-945C-0FD8C6C82C3D}" srcOrd="4" destOrd="0" parTransId="{72B4C01C-41E9-4B92-8A95-09B23CB34129}" sibTransId="{18230169-3513-4907-B500-EB136BE23FD2}"/>
    <dgm:cxn modelId="{F88D0456-A18A-4EAB-BB8F-5EC99CFD5214}" type="presOf" srcId="{72CA78EE-431D-4D40-8744-DC18F134C288}" destId="{8E75CCB9-B893-4422-A9B1-0A1BE538C90C}" srcOrd="0" destOrd="0" presId="urn:microsoft.com/office/officeart/2005/8/layout/vList2"/>
    <dgm:cxn modelId="{B540EF77-4715-4B1A-8E70-38B7883DB2B6}" srcId="{CEDEC86F-5547-4C3D-AD97-DE82449B14CA}" destId="{72CA78EE-431D-4D40-8744-DC18F134C288}" srcOrd="7" destOrd="0" parTransId="{B998227E-5A84-4ECB-973F-1E9DC1CB6582}" sibTransId="{63882A9C-C8AA-4888-80FB-77B0D0176755}"/>
    <dgm:cxn modelId="{01CA367A-D7EF-4CEC-A6FF-0053E01CD639}" srcId="{CEDEC86F-5547-4C3D-AD97-DE82449B14CA}" destId="{9FAEC379-F87D-4414-A5C8-7DF02A5E099F}" srcOrd="5" destOrd="0" parTransId="{D6329438-3203-4287-9B4B-15B00FDE675D}" sibTransId="{DC5E97FA-EB36-4F73-87AF-566538345D9F}"/>
    <dgm:cxn modelId="{0ABDC581-AF5A-4208-A250-4EAEA5BBC01B}" srcId="{CEDEC86F-5547-4C3D-AD97-DE82449B14CA}" destId="{A1CC4BDA-1F23-4E4A-9C3E-D8368557C05C}" srcOrd="6" destOrd="0" parTransId="{0E4BD32D-9461-462D-AECD-BC655D84AA92}" sibTransId="{67556657-A392-483B-B55B-80C72E5DE9EE}"/>
    <dgm:cxn modelId="{D5D84F96-7129-4AEA-8136-FFBFA564061D}" type="presOf" srcId="{E090E0E2-0ECC-4B3D-945C-0FD8C6C82C3D}" destId="{D2E2B2A1-EE09-41A3-B59D-E4A8E0031C27}" srcOrd="0" destOrd="0" presId="urn:microsoft.com/office/officeart/2005/8/layout/vList2"/>
    <dgm:cxn modelId="{05967997-83E3-40B8-A02C-6A31BE6F210F}" type="presOf" srcId="{66006331-553B-4059-81B3-D63D68C8CC13}" destId="{F5FA0C5D-B3F5-4912-B45D-6CCEC2FDD1ED}" srcOrd="0" destOrd="0" presId="urn:microsoft.com/office/officeart/2005/8/layout/vList2"/>
    <dgm:cxn modelId="{26A078A1-7815-4B07-B739-33D6913831F7}" srcId="{CEDEC86F-5547-4C3D-AD97-DE82449B14CA}" destId="{27BE90AC-56E0-4C43-85C2-4ED95B0ED909}" srcOrd="1" destOrd="0" parTransId="{2D429E6C-A2E9-44CC-B59C-62536F1B8F9C}" sibTransId="{AA69C09A-D65B-428D-B398-F08105CD5B9B}"/>
    <dgm:cxn modelId="{A433C2D3-7058-43BF-85D2-06F596002FC3}" type="presOf" srcId="{D48328F7-0734-4EB4-9553-26A9428DB888}" destId="{DBF03A8F-BD68-490C-8737-1B05E9D3B96A}" srcOrd="0" destOrd="0" presId="urn:microsoft.com/office/officeart/2005/8/layout/vList2"/>
    <dgm:cxn modelId="{F46A35EC-4034-4F3F-A628-459F31CA5700}" type="presOf" srcId="{A1CC4BDA-1F23-4E4A-9C3E-D8368557C05C}" destId="{1CEFFB41-336C-4724-A69E-26F5AF5A6142}" srcOrd="0" destOrd="0" presId="urn:microsoft.com/office/officeart/2005/8/layout/vList2"/>
    <dgm:cxn modelId="{A49203CC-7335-4844-9378-9DEA8E609C36}" type="presParOf" srcId="{348DDEF7-23FA-4E05-8267-1970CD19063E}" destId="{F5FA0C5D-B3F5-4912-B45D-6CCEC2FDD1ED}" srcOrd="0" destOrd="0" presId="urn:microsoft.com/office/officeart/2005/8/layout/vList2"/>
    <dgm:cxn modelId="{F2F6DC9C-24F6-4015-B65E-F1D7A8AEA015}" type="presParOf" srcId="{348DDEF7-23FA-4E05-8267-1970CD19063E}" destId="{782148D9-3EE5-4421-8687-15FC80B68865}" srcOrd="1" destOrd="0" presId="urn:microsoft.com/office/officeart/2005/8/layout/vList2"/>
    <dgm:cxn modelId="{E513C1BF-1E92-4C9F-B658-1DD4D9A733C7}" type="presParOf" srcId="{348DDEF7-23FA-4E05-8267-1970CD19063E}" destId="{B86F542F-8220-45D6-912B-A01121542B81}" srcOrd="2" destOrd="0" presId="urn:microsoft.com/office/officeart/2005/8/layout/vList2"/>
    <dgm:cxn modelId="{0FF0CF1C-AF39-49BD-B136-6DE860E87038}" type="presParOf" srcId="{348DDEF7-23FA-4E05-8267-1970CD19063E}" destId="{F1CAD7BA-6F29-4D7C-825E-AC57B20C7B65}" srcOrd="3" destOrd="0" presId="urn:microsoft.com/office/officeart/2005/8/layout/vList2"/>
    <dgm:cxn modelId="{4145CDF0-E24B-46BB-A590-056BCEB18AA5}" type="presParOf" srcId="{348DDEF7-23FA-4E05-8267-1970CD19063E}" destId="{DBF03A8F-BD68-490C-8737-1B05E9D3B96A}" srcOrd="4" destOrd="0" presId="urn:microsoft.com/office/officeart/2005/8/layout/vList2"/>
    <dgm:cxn modelId="{345CF285-9955-4515-BDBA-7EE2545915E9}" type="presParOf" srcId="{348DDEF7-23FA-4E05-8267-1970CD19063E}" destId="{4B33823B-293A-4721-A3E4-249B372A655A}" srcOrd="5" destOrd="0" presId="urn:microsoft.com/office/officeart/2005/8/layout/vList2"/>
    <dgm:cxn modelId="{3DDFE35E-5C7E-4EB6-B94C-5EDFBC0D692B}" type="presParOf" srcId="{348DDEF7-23FA-4E05-8267-1970CD19063E}" destId="{191FFA3B-AC36-4EA6-830E-A63918D910F9}" srcOrd="6" destOrd="0" presId="urn:microsoft.com/office/officeart/2005/8/layout/vList2"/>
    <dgm:cxn modelId="{D56D7600-3656-48BE-B53A-A5060D36CF89}" type="presParOf" srcId="{348DDEF7-23FA-4E05-8267-1970CD19063E}" destId="{AF83371B-0711-417C-AAD6-504A207C4C92}" srcOrd="7" destOrd="0" presId="urn:microsoft.com/office/officeart/2005/8/layout/vList2"/>
    <dgm:cxn modelId="{1BDA34A9-C55C-44AE-9AA9-2DBCA5CAE20A}" type="presParOf" srcId="{348DDEF7-23FA-4E05-8267-1970CD19063E}" destId="{D2E2B2A1-EE09-41A3-B59D-E4A8E0031C27}" srcOrd="8" destOrd="0" presId="urn:microsoft.com/office/officeart/2005/8/layout/vList2"/>
    <dgm:cxn modelId="{465FABE7-B087-4017-B5A5-A33DFD939001}" type="presParOf" srcId="{348DDEF7-23FA-4E05-8267-1970CD19063E}" destId="{DEA83854-6C7B-426E-BBE2-3F704CB8C745}" srcOrd="9" destOrd="0" presId="urn:microsoft.com/office/officeart/2005/8/layout/vList2"/>
    <dgm:cxn modelId="{E608DC06-F0ED-4F71-88C1-AA1AC244A2AD}" type="presParOf" srcId="{348DDEF7-23FA-4E05-8267-1970CD19063E}" destId="{255EA340-63F3-484A-87A5-DC9C1B8A001B}" srcOrd="10" destOrd="0" presId="urn:microsoft.com/office/officeart/2005/8/layout/vList2"/>
    <dgm:cxn modelId="{F6E8F38D-7C50-4579-BE9A-5F57C7E23968}" type="presParOf" srcId="{348DDEF7-23FA-4E05-8267-1970CD19063E}" destId="{B8A09C1C-C461-4594-A466-4426A52982A9}" srcOrd="11" destOrd="0" presId="urn:microsoft.com/office/officeart/2005/8/layout/vList2"/>
    <dgm:cxn modelId="{739E0AFF-D160-46F5-9E89-885C6F096C05}" type="presParOf" srcId="{348DDEF7-23FA-4E05-8267-1970CD19063E}" destId="{1CEFFB41-336C-4724-A69E-26F5AF5A6142}" srcOrd="12" destOrd="0" presId="urn:microsoft.com/office/officeart/2005/8/layout/vList2"/>
    <dgm:cxn modelId="{B997FF3C-2FC3-4CA5-9820-B18529A2D159}" type="presParOf" srcId="{348DDEF7-23FA-4E05-8267-1970CD19063E}" destId="{551DCA1D-A9E9-4443-BC30-68C833B07B4D}" srcOrd="13" destOrd="0" presId="urn:microsoft.com/office/officeart/2005/8/layout/vList2"/>
    <dgm:cxn modelId="{58FDBEB9-2A07-4634-96BB-1A510B02D885}" type="presParOf" srcId="{348DDEF7-23FA-4E05-8267-1970CD19063E}" destId="{8E75CCB9-B893-4422-A9B1-0A1BE538C90C}" srcOrd="1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5E3D5D-33DE-4B31-8097-42D09BC25C2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57B02D7-2D78-4093-AB00-7C26F4BBFEE5}">
      <dgm:prSet/>
      <dgm:spPr/>
      <dgm:t>
        <a:bodyPr/>
        <a:lstStyle/>
        <a:p>
          <a:r>
            <a:rPr lang="en-GB"/>
            <a:t>Maintains fluid balance and supports the immune system </a:t>
          </a:r>
          <a:r>
            <a:rPr lang="en-GB" i="1"/>
            <a:t>(Waugh and Grant, 2022)</a:t>
          </a:r>
          <a:r>
            <a:rPr lang="en-GB"/>
            <a:t> </a:t>
          </a:r>
          <a:endParaRPr lang="en-US"/>
        </a:p>
      </dgm:t>
    </dgm:pt>
    <dgm:pt modelId="{3BB733DA-E81E-49E6-AEF9-6A96744DF83C}" type="parTrans" cxnId="{52A0B0B7-B2E1-4963-9325-34C611D7A237}">
      <dgm:prSet/>
      <dgm:spPr/>
      <dgm:t>
        <a:bodyPr/>
        <a:lstStyle/>
        <a:p>
          <a:endParaRPr lang="en-US"/>
        </a:p>
      </dgm:t>
    </dgm:pt>
    <dgm:pt modelId="{A0AF4062-EE37-4019-B565-B0044B7DEADB}" type="sibTrans" cxnId="{52A0B0B7-B2E1-4963-9325-34C611D7A237}">
      <dgm:prSet/>
      <dgm:spPr/>
      <dgm:t>
        <a:bodyPr/>
        <a:lstStyle/>
        <a:p>
          <a:endParaRPr lang="en-US"/>
        </a:p>
      </dgm:t>
    </dgm:pt>
    <dgm:pt modelId="{911874DD-7C90-4363-BF5B-DD9F654E3CCE}">
      <dgm:prSet/>
      <dgm:spPr/>
      <dgm:t>
        <a:bodyPr/>
        <a:lstStyle/>
        <a:p>
          <a:r>
            <a:rPr lang="en-GB"/>
            <a:t>Lymph vessels and lymph nodes can carry cancer cells </a:t>
          </a:r>
          <a:r>
            <a:rPr lang="en-GB" i="1"/>
            <a:t>(Kumar, Abbas and Aster, 2020)</a:t>
          </a:r>
          <a:r>
            <a:rPr lang="en-GB"/>
            <a:t> </a:t>
          </a:r>
          <a:endParaRPr lang="en-US"/>
        </a:p>
      </dgm:t>
    </dgm:pt>
    <dgm:pt modelId="{A145762D-4B67-45CB-AA04-CFC74A2D2EDF}" type="parTrans" cxnId="{EC6889B3-DBAA-42D7-B141-70F13ED4E7A8}">
      <dgm:prSet/>
      <dgm:spPr/>
      <dgm:t>
        <a:bodyPr/>
        <a:lstStyle/>
        <a:p>
          <a:endParaRPr lang="en-US"/>
        </a:p>
      </dgm:t>
    </dgm:pt>
    <dgm:pt modelId="{9A25AACD-6D6E-47F7-A249-77BD85F3A056}" type="sibTrans" cxnId="{EC6889B3-DBAA-42D7-B141-70F13ED4E7A8}">
      <dgm:prSet/>
      <dgm:spPr/>
      <dgm:t>
        <a:bodyPr/>
        <a:lstStyle/>
        <a:p>
          <a:endParaRPr lang="en-US"/>
        </a:p>
      </dgm:t>
    </dgm:pt>
    <dgm:pt modelId="{0F5E6BC6-DB6C-4AEB-A8F2-ABBEAA81476D}">
      <dgm:prSet/>
      <dgm:spPr/>
      <dgm:t>
        <a:bodyPr/>
        <a:lstStyle/>
        <a:p>
          <a:r>
            <a:rPr lang="en-GB"/>
            <a:t>NSCLC may spread from the lungs to nearby lymph nodes </a:t>
          </a:r>
          <a:r>
            <a:rPr lang="en-GB" i="1"/>
            <a:t>(NICE, 2024)</a:t>
          </a:r>
          <a:r>
            <a:rPr lang="en-GB"/>
            <a:t> </a:t>
          </a:r>
          <a:endParaRPr lang="en-US"/>
        </a:p>
      </dgm:t>
    </dgm:pt>
    <dgm:pt modelId="{1CDCDB11-5F12-424A-84BA-DE1A151E337F}" type="parTrans" cxnId="{BCC9CB27-6421-48E1-87E9-AB034FE492AD}">
      <dgm:prSet/>
      <dgm:spPr/>
      <dgm:t>
        <a:bodyPr/>
        <a:lstStyle/>
        <a:p>
          <a:endParaRPr lang="en-US"/>
        </a:p>
      </dgm:t>
    </dgm:pt>
    <dgm:pt modelId="{683198E7-CB5F-4635-97D6-8BF142EBA287}" type="sibTrans" cxnId="{BCC9CB27-6421-48E1-87E9-AB034FE492AD}">
      <dgm:prSet/>
      <dgm:spPr/>
      <dgm:t>
        <a:bodyPr/>
        <a:lstStyle/>
        <a:p>
          <a:endParaRPr lang="en-US"/>
        </a:p>
      </dgm:t>
    </dgm:pt>
    <dgm:pt modelId="{819FAE1F-442A-4EAB-BD6E-BAD6A526844E}">
      <dgm:prSet/>
      <dgm:spPr/>
      <dgm:t>
        <a:bodyPr/>
        <a:lstStyle/>
        <a:p>
          <a:r>
            <a:rPr lang="en-GB"/>
            <a:t>Stage IIIA means the cancer has spread to nearby lymph nodes, but not to distant organs </a:t>
          </a:r>
          <a:r>
            <a:rPr lang="en-GB" i="1"/>
            <a:t>(NICE, 2024)</a:t>
          </a:r>
          <a:r>
            <a:rPr lang="en-GB"/>
            <a:t> </a:t>
          </a:r>
          <a:endParaRPr lang="en-US"/>
        </a:p>
      </dgm:t>
    </dgm:pt>
    <dgm:pt modelId="{15C481E1-8F4B-4227-BD30-5C852DB74F14}" type="parTrans" cxnId="{7E6AED30-FC58-4AB2-A4B4-540F5C811460}">
      <dgm:prSet/>
      <dgm:spPr/>
      <dgm:t>
        <a:bodyPr/>
        <a:lstStyle/>
        <a:p>
          <a:endParaRPr lang="en-US"/>
        </a:p>
      </dgm:t>
    </dgm:pt>
    <dgm:pt modelId="{D08F420F-50B3-4679-BEE0-59B4561A712B}" type="sibTrans" cxnId="{7E6AED30-FC58-4AB2-A4B4-540F5C811460}">
      <dgm:prSet/>
      <dgm:spPr/>
      <dgm:t>
        <a:bodyPr/>
        <a:lstStyle/>
        <a:p>
          <a:endParaRPr lang="en-US"/>
        </a:p>
      </dgm:t>
    </dgm:pt>
    <dgm:pt modelId="{865A11AE-B684-455F-AF44-447968C3FEBB}">
      <dgm:prSet/>
      <dgm:spPr/>
      <dgm:t>
        <a:bodyPr/>
        <a:lstStyle/>
        <a:p>
          <a:r>
            <a:rPr lang="en-GB"/>
            <a:t>Lymph node involvement helps determine TNM stage, treatment and prognosis </a:t>
          </a:r>
          <a:r>
            <a:rPr lang="en-GB" i="1"/>
            <a:t>(NICE, 2024)</a:t>
          </a:r>
          <a:endParaRPr lang="en-US"/>
        </a:p>
      </dgm:t>
    </dgm:pt>
    <dgm:pt modelId="{2CAA9EEA-305D-4CBC-A096-58955FB0BF2B}" type="parTrans" cxnId="{C0E4D98B-BD72-406C-98E8-A34B400393F7}">
      <dgm:prSet/>
      <dgm:spPr/>
      <dgm:t>
        <a:bodyPr/>
        <a:lstStyle/>
        <a:p>
          <a:endParaRPr lang="en-US"/>
        </a:p>
      </dgm:t>
    </dgm:pt>
    <dgm:pt modelId="{8B68AA75-18FA-44DC-9061-3E664F43FB81}" type="sibTrans" cxnId="{C0E4D98B-BD72-406C-98E8-A34B400393F7}">
      <dgm:prSet/>
      <dgm:spPr/>
      <dgm:t>
        <a:bodyPr/>
        <a:lstStyle/>
        <a:p>
          <a:endParaRPr lang="en-US"/>
        </a:p>
      </dgm:t>
    </dgm:pt>
    <dgm:pt modelId="{C7D9846C-0DCB-4AFB-B1B5-49E82239CE92}" type="pres">
      <dgm:prSet presAssocID="{C65E3D5D-33DE-4B31-8097-42D09BC25C23}" presName="outerComposite" presStyleCnt="0">
        <dgm:presLayoutVars>
          <dgm:chMax val="5"/>
          <dgm:dir/>
          <dgm:resizeHandles val="exact"/>
        </dgm:presLayoutVars>
      </dgm:prSet>
      <dgm:spPr/>
    </dgm:pt>
    <dgm:pt modelId="{A7EB7AB2-F8FF-4C0F-9269-09F6735FED9E}" type="pres">
      <dgm:prSet presAssocID="{C65E3D5D-33DE-4B31-8097-42D09BC25C23}" presName="dummyMaxCanvas" presStyleCnt="0">
        <dgm:presLayoutVars/>
      </dgm:prSet>
      <dgm:spPr/>
    </dgm:pt>
    <dgm:pt modelId="{18EC71AC-D0CE-4709-823C-E8EE1680EF70}" type="pres">
      <dgm:prSet presAssocID="{C65E3D5D-33DE-4B31-8097-42D09BC25C23}" presName="FiveNodes_1" presStyleLbl="node1" presStyleIdx="0" presStyleCnt="5">
        <dgm:presLayoutVars>
          <dgm:bulletEnabled val="1"/>
        </dgm:presLayoutVars>
      </dgm:prSet>
      <dgm:spPr/>
    </dgm:pt>
    <dgm:pt modelId="{93C4909A-E1E2-4133-B2F1-490B5AD40AAE}" type="pres">
      <dgm:prSet presAssocID="{C65E3D5D-33DE-4B31-8097-42D09BC25C23}" presName="FiveNodes_2" presStyleLbl="node1" presStyleIdx="1" presStyleCnt="5">
        <dgm:presLayoutVars>
          <dgm:bulletEnabled val="1"/>
        </dgm:presLayoutVars>
      </dgm:prSet>
      <dgm:spPr/>
    </dgm:pt>
    <dgm:pt modelId="{244DBBF5-6FAE-4765-91AE-F36FDF9C1C1D}" type="pres">
      <dgm:prSet presAssocID="{C65E3D5D-33DE-4B31-8097-42D09BC25C23}" presName="FiveNodes_3" presStyleLbl="node1" presStyleIdx="2" presStyleCnt="5">
        <dgm:presLayoutVars>
          <dgm:bulletEnabled val="1"/>
        </dgm:presLayoutVars>
      </dgm:prSet>
      <dgm:spPr/>
    </dgm:pt>
    <dgm:pt modelId="{51F06DDA-627A-4779-B2B2-770AFAAA1B90}" type="pres">
      <dgm:prSet presAssocID="{C65E3D5D-33DE-4B31-8097-42D09BC25C23}" presName="FiveNodes_4" presStyleLbl="node1" presStyleIdx="3" presStyleCnt="5">
        <dgm:presLayoutVars>
          <dgm:bulletEnabled val="1"/>
        </dgm:presLayoutVars>
      </dgm:prSet>
      <dgm:spPr/>
    </dgm:pt>
    <dgm:pt modelId="{380A7A46-7561-4891-AE3D-16D09E2F5D97}" type="pres">
      <dgm:prSet presAssocID="{C65E3D5D-33DE-4B31-8097-42D09BC25C23}" presName="FiveNodes_5" presStyleLbl="node1" presStyleIdx="4" presStyleCnt="5">
        <dgm:presLayoutVars>
          <dgm:bulletEnabled val="1"/>
        </dgm:presLayoutVars>
      </dgm:prSet>
      <dgm:spPr/>
    </dgm:pt>
    <dgm:pt modelId="{DC5BA717-EFE7-4B55-B91A-6CF9B25A202D}" type="pres">
      <dgm:prSet presAssocID="{C65E3D5D-33DE-4B31-8097-42D09BC25C23}" presName="FiveConn_1-2" presStyleLbl="fgAccFollowNode1" presStyleIdx="0" presStyleCnt="4">
        <dgm:presLayoutVars>
          <dgm:bulletEnabled val="1"/>
        </dgm:presLayoutVars>
      </dgm:prSet>
      <dgm:spPr/>
    </dgm:pt>
    <dgm:pt modelId="{61BC30DA-6E99-4854-B39F-4193278DCFCC}" type="pres">
      <dgm:prSet presAssocID="{C65E3D5D-33DE-4B31-8097-42D09BC25C23}" presName="FiveConn_2-3" presStyleLbl="fgAccFollowNode1" presStyleIdx="1" presStyleCnt="4">
        <dgm:presLayoutVars>
          <dgm:bulletEnabled val="1"/>
        </dgm:presLayoutVars>
      </dgm:prSet>
      <dgm:spPr/>
    </dgm:pt>
    <dgm:pt modelId="{32A28751-E8BA-4E61-B37C-3BF1CE9774E5}" type="pres">
      <dgm:prSet presAssocID="{C65E3D5D-33DE-4B31-8097-42D09BC25C23}" presName="FiveConn_3-4" presStyleLbl="fgAccFollowNode1" presStyleIdx="2" presStyleCnt="4">
        <dgm:presLayoutVars>
          <dgm:bulletEnabled val="1"/>
        </dgm:presLayoutVars>
      </dgm:prSet>
      <dgm:spPr/>
    </dgm:pt>
    <dgm:pt modelId="{4807FFD3-0FCD-4766-B11A-2E630D33187B}" type="pres">
      <dgm:prSet presAssocID="{C65E3D5D-33DE-4B31-8097-42D09BC25C23}" presName="FiveConn_4-5" presStyleLbl="fgAccFollowNode1" presStyleIdx="3" presStyleCnt="4">
        <dgm:presLayoutVars>
          <dgm:bulletEnabled val="1"/>
        </dgm:presLayoutVars>
      </dgm:prSet>
      <dgm:spPr/>
    </dgm:pt>
    <dgm:pt modelId="{BD91AE94-18BC-4363-9C4B-59E416AC7D5D}" type="pres">
      <dgm:prSet presAssocID="{C65E3D5D-33DE-4B31-8097-42D09BC25C23}" presName="FiveNodes_1_text" presStyleLbl="node1" presStyleIdx="4" presStyleCnt="5">
        <dgm:presLayoutVars>
          <dgm:bulletEnabled val="1"/>
        </dgm:presLayoutVars>
      </dgm:prSet>
      <dgm:spPr/>
    </dgm:pt>
    <dgm:pt modelId="{4DCD7AAF-890C-439D-8008-9970CA8FE1CD}" type="pres">
      <dgm:prSet presAssocID="{C65E3D5D-33DE-4B31-8097-42D09BC25C23}" presName="FiveNodes_2_text" presStyleLbl="node1" presStyleIdx="4" presStyleCnt="5">
        <dgm:presLayoutVars>
          <dgm:bulletEnabled val="1"/>
        </dgm:presLayoutVars>
      </dgm:prSet>
      <dgm:spPr/>
    </dgm:pt>
    <dgm:pt modelId="{3710298B-A1DA-4CFB-AAD7-CD9393B04330}" type="pres">
      <dgm:prSet presAssocID="{C65E3D5D-33DE-4B31-8097-42D09BC25C23}" presName="FiveNodes_3_text" presStyleLbl="node1" presStyleIdx="4" presStyleCnt="5">
        <dgm:presLayoutVars>
          <dgm:bulletEnabled val="1"/>
        </dgm:presLayoutVars>
      </dgm:prSet>
      <dgm:spPr/>
    </dgm:pt>
    <dgm:pt modelId="{B46ED1D9-DC0A-41FB-A454-34CBD1F4862A}" type="pres">
      <dgm:prSet presAssocID="{C65E3D5D-33DE-4B31-8097-42D09BC25C23}" presName="FiveNodes_4_text" presStyleLbl="node1" presStyleIdx="4" presStyleCnt="5">
        <dgm:presLayoutVars>
          <dgm:bulletEnabled val="1"/>
        </dgm:presLayoutVars>
      </dgm:prSet>
      <dgm:spPr/>
    </dgm:pt>
    <dgm:pt modelId="{B8740633-EE0A-4AFB-9395-185358D12F4F}" type="pres">
      <dgm:prSet presAssocID="{C65E3D5D-33DE-4B31-8097-42D09BC25C23}" presName="FiveNodes_5_text" presStyleLbl="node1" presStyleIdx="4" presStyleCnt="5">
        <dgm:presLayoutVars>
          <dgm:bulletEnabled val="1"/>
        </dgm:presLayoutVars>
      </dgm:prSet>
      <dgm:spPr/>
    </dgm:pt>
  </dgm:ptLst>
  <dgm:cxnLst>
    <dgm:cxn modelId="{52A3B012-E24C-44FB-8CF2-D517F47D624D}" type="presOf" srcId="{0F5E6BC6-DB6C-4AEB-A8F2-ABBEAA81476D}" destId="{3710298B-A1DA-4CFB-AAD7-CD9393B04330}" srcOrd="1" destOrd="0" presId="urn:microsoft.com/office/officeart/2005/8/layout/vProcess5"/>
    <dgm:cxn modelId="{BCC9CB27-6421-48E1-87E9-AB034FE492AD}" srcId="{C65E3D5D-33DE-4B31-8097-42D09BC25C23}" destId="{0F5E6BC6-DB6C-4AEB-A8F2-ABBEAA81476D}" srcOrd="2" destOrd="0" parTransId="{1CDCDB11-5F12-424A-84BA-DE1A151E337F}" sibTransId="{683198E7-CB5F-4635-97D6-8BF142EBA287}"/>
    <dgm:cxn modelId="{7E6AED30-FC58-4AB2-A4B4-540F5C811460}" srcId="{C65E3D5D-33DE-4B31-8097-42D09BC25C23}" destId="{819FAE1F-442A-4EAB-BD6E-BAD6A526844E}" srcOrd="3" destOrd="0" parTransId="{15C481E1-8F4B-4227-BD30-5C852DB74F14}" sibTransId="{D08F420F-50B3-4679-BEE0-59B4561A712B}"/>
    <dgm:cxn modelId="{FC674433-7E82-45C8-B6D6-C0DD0301C39A}" type="presOf" srcId="{C65E3D5D-33DE-4B31-8097-42D09BC25C23}" destId="{C7D9846C-0DCB-4AFB-B1B5-49E82239CE92}" srcOrd="0" destOrd="0" presId="urn:microsoft.com/office/officeart/2005/8/layout/vProcess5"/>
    <dgm:cxn modelId="{9F3BB136-8D65-4B4F-9EB7-BEA62F2F7F32}" type="presOf" srcId="{865A11AE-B684-455F-AF44-447968C3FEBB}" destId="{380A7A46-7561-4891-AE3D-16D09E2F5D97}" srcOrd="0" destOrd="0" presId="urn:microsoft.com/office/officeart/2005/8/layout/vProcess5"/>
    <dgm:cxn modelId="{C37E6F3A-F1AE-4B2A-9B5E-0CE434CA39D9}" type="presOf" srcId="{865A11AE-B684-455F-AF44-447968C3FEBB}" destId="{B8740633-EE0A-4AFB-9395-185358D12F4F}" srcOrd="1" destOrd="0" presId="urn:microsoft.com/office/officeart/2005/8/layout/vProcess5"/>
    <dgm:cxn modelId="{19198B60-7E8A-4422-88CA-899BA62905AD}" type="presOf" srcId="{911874DD-7C90-4363-BF5B-DD9F654E3CCE}" destId="{4DCD7AAF-890C-439D-8008-9970CA8FE1CD}" srcOrd="1" destOrd="0" presId="urn:microsoft.com/office/officeart/2005/8/layout/vProcess5"/>
    <dgm:cxn modelId="{4FF89B4C-3A0C-4B18-A85E-511629181BC5}" type="presOf" srcId="{9A25AACD-6D6E-47F7-A249-77BD85F3A056}" destId="{61BC30DA-6E99-4854-B39F-4193278DCFCC}" srcOrd="0" destOrd="0" presId="urn:microsoft.com/office/officeart/2005/8/layout/vProcess5"/>
    <dgm:cxn modelId="{4BC4A44D-6C14-454A-991A-6D5FEAE4C795}" type="presOf" srcId="{757B02D7-2D78-4093-AB00-7C26F4BBFEE5}" destId="{18EC71AC-D0CE-4709-823C-E8EE1680EF70}" srcOrd="0" destOrd="0" presId="urn:microsoft.com/office/officeart/2005/8/layout/vProcess5"/>
    <dgm:cxn modelId="{B245E971-DAA8-4802-A48C-5F6A79D5ADBC}" type="presOf" srcId="{757B02D7-2D78-4093-AB00-7C26F4BBFEE5}" destId="{BD91AE94-18BC-4363-9C4B-59E416AC7D5D}" srcOrd="1" destOrd="0" presId="urn:microsoft.com/office/officeart/2005/8/layout/vProcess5"/>
    <dgm:cxn modelId="{C0E4D98B-BD72-406C-98E8-A34B400393F7}" srcId="{C65E3D5D-33DE-4B31-8097-42D09BC25C23}" destId="{865A11AE-B684-455F-AF44-447968C3FEBB}" srcOrd="4" destOrd="0" parTransId="{2CAA9EEA-305D-4CBC-A096-58955FB0BF2B}" sibTransId="{8B68AA75-18FA-44DC-9061-3E664F43FB81}"/>
    <dgm:cxn modelId="{75015D9A-7BC5-4446-B23E-DD00DAF311EC}" type="presOf" srcId="{D08F420F-50B3-4679-BEE0-59B4561A712B}" destId="{4807FFD3-0FCD-4766-B11A-2E630D33187B}" srcOrd="0" destOrd="0" presId="urn:microsoft.com/office/officeart/2005/8/layout/vProcess5"/>
    <dgm:cxn modelId="{4C9A919F-2ECA-4F47-A2DE-12AA3171698B}" type="presOf" srcId="{0F5E6BC6-DB6C-4AEB-A8F2-ABBEAA81476D}" destId="{244DBBF5-6FAE-4765-91AE-F36FDF9C1C1D}" srcOrd="0" destOrd="0" presId="urn:microsoft.com/office/officeart/2005/8/layout/vProcess5"/>
    <dgm:cxn modelId="{E7AEE0A8-8081-4F27-95D1-3A5B495F05EB}" type="presOf" srcId="{683198E7-CB5F-4635-97D6-8BF142EBA287}" destId="{32A28751-E8BA-4E61-B37C-3BF1CE9774E5}" srcOrd="0" destOrd="0" presId="urn:microsoft.com/office/officeart/2005/8/layout/vProcess5"/>
    <dgm:cxn modelId="{EC6889B3-DBAA-42D7-B141-70F13ED4E7A8}" srcId="{C65E3D5D-33DE-4B31-8097-42D09BC25C23}" destId="{911874DD-7C90-4363-BF5B-DD9F654E3CCE}" srcOrd="1" destOrd="0" parTransId="{A145762D-4B67-45CB-AA04-CFC74A2D2EDF}" sibTransId="{9A25AACD-6D6E-47F7-A249-77BD85F3A056}"/>
    <dgm:cxn modelId="{52A0B0B7-B2E1-4963-9325-34C611D7A237}" srcId="{C65E3D5D-33DE-4B31-8097-42D09BC25C23}" destId="{757B02D7-2D78-4093-AB00-7C26F4BBFEE5}" srcOrd="0" destOrd="0" parTransId="{3BB733DA-E81E-49E6-AEF9-6A96744DF83C}" sibTransId="{A0AF4062-EE37-4019-B565-B0044B7DEADB}"/>
    <dgm:cxn modelId="{341058B9-9837-41C1-984E-EC7FE9C2EEEE}" type="presOf" srcId="{A0AF4062-EE37-4019-B565-B0044B7DEADB}" destId="{DC5BA717-EFE7-4B55-B91A-6CF9B25A202D}" srcOrd="0" destOrd="0" presId="urn:microsoft.com/office/officeart/2005/8/layout/vProcess5"/>
    <dgm:cxn modelId="{AFFD4EDC-A0CB-4179-97C8-248CE5D6CC8B}" type="presOf" srcId="{819FAE1F-442A-4EAB-BD6E-BAD6A526844E}" destId="{51F06DDA-627A-4779-B2B2-770AFAAA1B90}" srcOrd="0" destOrd="0" presId="urn:microsoft.com/office/officeart/2005/8/layout/vProcess5"/>
    <dgm:cxn modelId="{EDBD8BEF-E096-4968-984A-74751A0186D7}" type="presOf" srcId="{911874DD-7C90-4363-BF5B-DD9F654E3CCE}" destId="{93C4909A-E1E2-4133-B2F1-490B5AD40AAE}" srcOrd="0" destOrd="0" presId="urn:microsoft.com/office/officeart/2005/8/layout/vProcess5"/>
    <dgm:cxn modelId="{F00A59FF-722C-41CF-A28F-894AA0ADCB09}" type="presOf" srcId="{819FAE1F-442A-4EAB-BD6E-BAD6A526844E}" destId="{B46ED1D9-DC0A-41FB-A454-34CBD1F4862A}" srcOrd="1" destOrd="0" presId="urn:microsoft.com/office/officeart/2005/8/layout/vProcess5"/>
    <dgm:cxn modelId="{64BFA4E8-A70B-4D9A-B584-2BFA6B9B5D71}" type="presParOf" srcId="{C7D9846C-0DCB-4AFB-B1B5-49E82239CE92}" destId="{A7EB7AB2-F8FF-4C0F-9269-09F6735FED9E}" srcOrd="0" destOrd="0" presId="urn:microsoft.com/office/officeart/2005/8/layout/vProcess5"/>
    <dgm:cxn modelId="{A20A926C-8824-491D-BFAF-E838D3DD8FE2}" type="presParOf" srcId="{C7D9846C-0DCB-4AFB-B1B5-49E82239CE92}" destId="{18EC71AC-D0CE-4709-823C-E8EE1680EF70}" srcOrd="1" destOrd="0" presId="urn:microsoft.com/office/officeart/2005/8/layout/vProcess5"/>
    <dgm:cxn modelId="{0AE41542-28B0-4AC7-977D-97848F722162}" type="presParOf" srcId="{C7D9846C-0DCB-4AFB-B1B5-49E82239CE92}" destId="{93C4909A-E1E2-4133-B2F1-490B5AD40AAE}" srcOrd="2" destOrd="0" presId="urn:microsoft.com/office/officeart/2005/8/layout/vProcess5"/>
    <dgm:cxn modelId="{D14455B8-1D5D-40AB-B946-7923E0C8D879}" type="presParOf" srcId="{C7D9846C-0DCB-4AFB-B1B5-49E82239CE92}" destId="{244DBBF5-6FAE-4765-91AE-F36FDF9C1C1D}" srcOrd="3" destOrd="0" presId="urn:microsoft.com/office/officeart/2005/8/layout/vProcess5"/>
    <dgm:cxn modelId="{545D72A4-FD68-434A-8B2D-870A85D714B4}" type="presParOf" srcId="{C7D9846C-0DCB-4AFB-B1B5-49E82239CE92}" destId="{51F06DDA-627A-4779-B2B2-770AFAAA1B90}" srcOrd="4" destOrd="0" presId="urn:microsoft.com/office/officeart/2005/8/layout/vProcess5"/>
    <dgm:cxn modelId="{9B7D8DA4-3450-4DC3-A14D-B59DBD3B674A}" type="presParOf" srcId="{C7D9846C-0DCB-4AFB-B1B5-49E82239CE92}" destId="{380A7A46-7561-4891-AE3D-16D09E2F5D97}" srcOrd="5" destOrd="0" presId="urn:microsoft.com/office/officeart/2005/8/layout/vProcess5"/>
    <dgm:cxn modelId="{E876D2B0-C3AA-4D11-B135-653F17525F00}" type="presParOf" srcId="{C7D9846C-0DCB-4AFB-B1B5-49E82239CE92}" destId="{DC5BA717-EFE7-4B55-B91A-6CF9B25A202D}" srcOrd="6" destOrd="0" presId="urn:microsoft.com/office/officeart/2005/8/layout/vProcess5"/>
    <dgm:cxn modelId="{D7BA49F0-ECBD-4663-B790-D41ED66E0889}" type="presParOf" srcId="{C7D9846C-0DCB-4AFB-B1B5-49E82239CE92}" destId="{61BC30DA-6E99-4854-B39F-4193278DCFCC}" srcOrd="7" destOrd="0" presId="urn:microsoft.com/office/officeart/2005/8/layout/vProcess5"/>
    <dgm:cxn modelId="{EBFD29E1-827D-4496-B728-FBF0E28189F5}" type="presParOf" srcId="{C7D9846C-0DCB-4AFB-B1B5-49E82239CE92}" destId="{32A28751-E8BA-4E61-B37C-3BF1CE9774E5}" srcOrd="8" destOrd="0" presId="urn:microsoft.com/office/officeart/2005/8/layout/vProcess5"/>
    <dgm:cxn modelId="{1BD48EC9-900F-4FCD-91C8-3B988C5827EB}" type="presParOf" srcId="{C7D9846C-0DCB-4AFB-B1B5-49E82239CE92}" destId="{4807FFD3-0FCD-4766-B11A-2E630D33187B}" srcOrd="9" destOrd="0" presId="urn:microsoft.com/office/officeart/2005/8/layout/vProcess5"/>
    <dgm:cxn modelId="{4ADA0366-B962-432A-BA1B-8848C6F7FDDD}" type="presParOf" srcId="{C7D9846C-0DCB-4AFB-B1B5-49E82239CE92}" destId="{BD91AE94-18BC-4363-9C4B-59E416AC7D5D}" srcOrd="10" destOrd="0" presId="urn:microsoft.com/office/officeart/2005/8/layout/vProcess5"/>
    <dgm:cxn modelId="{8231024E-9295-4DDA-93B3-4D3C03EFB5C1}" type="presParOf" srcId="{C7D9846C-0DCB-4AFB-B1B5-49E82239CE92}" destId="{4DCD7AAF-890C-439D-8008-9970CA8FE1CD}" srcOrd="11" destOrd="0" presId="urn:microsoft.com/office/officeart/2005/8/layout/vProcess5"/>
    <dgm:cxn modelId="{C507DE1D-C743-4FAA-AAFD-CBA08478F612}" type="presParOf" srcId="{C7D9846C-0DCB-4AFB-B1B5-49E82239CE92}" destId="{3710298B-A1DA-4CFB-AAD7-CD9393B04330}" srcOrd="12" destOrd="0" presId="urn:microsoft.com/office/officeart/2005/8/layout/vProcess5"/>
    <dgm:cxn modelId="{2CA70B2D-5598-42AD-A645-FA5B4B5B5BBD}" type="presParOf" srcId="{C7D9846C-0DCB-4AFB-B1B5-49E82239CE92}" destId="{B46ED1D9-DC0A-41FB-A454-34CBD1F4862A}" srcOrd="13" destOrd="0" presId="urn:microsoft.com/office/officeart/2005/8/layout/vProcess5"/>
    <dgm:cxn modelId="{C1DEB562-98DF-4CF2-A842-03FAFE55A0AC}" type="presParOf" srcId="{C7D9846C-0DCB-4AFB-B1B5-49E82239CE92}" destId="{B8740633-EE0A-4AFB-9395-185358D12F4F}"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F5BE64-37CB-45A2-B148-ACB95016BB5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F10C32A-1308-4622-B949-3D2563D502CA}">
      <dgm:prSet/>
      <dgm:spPr/>
      <dgm:t>
        <a:bodyPr/>
        <a:lstStyle/>
        <a:p>
          <a:pPr>
            <a:lnSpc>
              <a:spcPct val="100000"/>
            </a:lnSpc>
          </a:pPr>
          <a:r>
            <a:rPr lang="en-GB"/>
            <a:t>Persistent cough, coughing up blood, weight loss and breathlessness require an urgent suspected cancer referral </a:t>
          </a:r>
          <a:r>
            <a:rPr lang="en-GB" i="1"/>
            <a:t>(NICE, 2024)</a:t>
          </a:r>
          <a:r>
            <a:rPr lang="en-GB"/>
            <a:t> </a:t>
          </a:r>
          <a:endParaRPr lang="en-US"/>
        </a:p>
      </dgm:t>
    </dgm:pt>
    <dgm:pt modelId="{D78E990A-F731-444A-AA38-79DA61080BF5}" type="parTrans" cxnId="{70BDA294-DCA9-4070-A93C-FBC1B7474356}">
      <dgm:prSet/>
      <dgm:spPr/>
      <dgm:t>
        <a:bodyPr/>
        <a:lstStyle/>
        <a:p>
          <a:endParaRPr lang="en-US"/>
        </a:p>
      </dgm:t>
    </dgm:pt>
    <dgm:pt modelId="{BC7370D8-4202-4D37-9089-46BD00FEE0B4}" type="sibTrans" cxnId="{70BDA294-DCA9-4070-A93C-FBC1B7474356}">
      <dgm:prSet/>
      <dgm:spPr/>
      <dgm:t>
        <a:bodyPr/>
        <a:lstStyle/>
        <a:p>
          <a:pPr>
            <a:lnSpc>
              <a:spcPct val="100000"/>
            </a:lnSpc>
          </a:pPr>
          <a:endParaRPr lang="en-US"/>
        </a:p>
      </dgm:t>
    </dgm:pt>
    <dgm:pt modelId="{7A1BC661-A24E-465B-8B90-A5DE7B444A23}">
      <dgm:prSet/>
      <dgm:spPr/>
      <dgm:t>
        <a:bodyPr/>
        <a:lstStyle/>
        <a:p>
          <a:pPr>
            <a:lnSpc>
              <a:spcPct val="100000"/>
            </a:lnSpc>
          </a:pPr>
          <a:r>
            <a:rPr lang="en-GB"/>
            <a:t>Chest X-ray – first imaging test </a:t>
          </a:r>
          <a:r>
            <a:rPr lang="en-GB" i="1"/>
            <a:t>(NICE, 2024)</a:t>
          </a:r>
          <a:r>
            <a:rPr lang="en-GB"/>
            <a:t> </a:t>
          </a:r>
          <a:endParaRPr lang="en-US"/>
        </a:p>
      </dgm:t>
    </dgm:pt>
    <dgm:pt modelId="{24CAA984-3A74-406B-A254-6016AEE8C17A}" type="parTrans" cxnId="{1AA578E2-E7C8-4F31-9DD3-9676FDC3B4BD}">
      <dgm:prSet/>
      <dgm:spPr/>
      <dgm:t>
        <a:bodyPr/>
        <a:lstStyle/>
        <a:p>
          <a:endParaRPr lang="en-US"/>
        </a:p>
      </dgm:t>
    </dgm:pt>
    <dgm:pt modelId="{E3F9F5DE-1B1D-4142-98CC-BCCB687898D2}" type="sibTrans" cxnId="{1AA578E2-E7C8-4F31-9DD3-9676FDC3B4BD}">
      <dgm:prSet/>
      <dgm:spPr/>
      <dgm:t>
        <a:bodyPr/>
        <a:lstStyle/>
        <a:p>
          <a:pPr>
            <a:lnSpc>
              <a:spcPct val="100000"/>
            </a:lnSpc>
          </a:pPr>
          <a:endParaRPr lang="en-US"/>
        </a:p>
      </dgm:t>
    </dgm:pt>
    <dgm:pt modelId="{C9319506-1F21-4E72-B38F-344276177450}">
      <dgm:prSet/>
      <dgm:spPr/>
      <dgm:t>
        <a:bodyPr/>
        <a:lstStyle/>
        <a:p>
          <a:pPr>
            <a:lnSpc>
              <a:spcPct val="100000"/>
            </a:lnSpc>
          </a:pPr>
          <a:r>
            <a:rPr lang="en-GB"/>
            <a:t>CT scan – assesses tumour size and nearby lymph nodes </a:t>
          </a:r>
          <a:r>
            <a:rPr lang="en-GB" i="1"/>
            <a:t>(Maconachie et al., 2019)</a:t>
          </a:r>
          <a:r>
            <a:rPr lang="en-GB"/>
            <a:t> </a:t>
          </a:r>
          <a:endParaRPr lang="en-US"/>
        </a:p>
      </dgm:t>
    </dgm:pt>
    <dgm:pt modelId="{240A6A42-4E0C-4394-B754-1F44F2DB1024}" type="parTrans" cxnId="{68169806-F53C-4AB6-99A6-A32E581434A1}">
      <dgm:prSet/>
      <dgm:spPr/>
      <dgm:t>
        <a:bodyPr/>
        <a:lstStyle/>
        <a:p>
          <a:endParaRPr lang="en-US"/>
        </a:p>
      </dgm:t>
    </dgm:pt>
    <dgm:pt modelId="{31758B54-D7FA-465B-A2C7-809195350BD2}" type="sibTrans" cxnId="{68169806-F53C-4AB6-99A6-A32E581434A1}">
      <dgm:prSet/>
      <dgm:spPr/>
      <dgm:t>
        <a:bodyPr/>
        <a:lstStyle/>
        <a:p>
          <a:pPr>
            <a:lnSpc>
              <a:spcPct val="100000"/>
            </a:lnSpc>
          </a:pPr>
          <a:endParaRPr lang="en-US"/>
        </a:p>
      </dgm:t>
    </dgm:pt>
    <dgm:pt modelId="{953C2785-EA47-4992-9377-D1C5CD784956}">
      <dgm:prSet/>
      <dgm:spPr/>
      <dgm:t>
        <a:bodyPr/>
        <a:lstStyle/>
        <a:p>
          <a:pPr>
            <a:lnSpc>
              <a:spcPct val="100000"/>
            </a:lnSpc>
          </a:pPr>
          <a:r>
            <a:rPr lang="en-GB"/>
            <a:t>PET-CT scan – checks if the cancer has spread </a:t>
          </a:r>
          <a:r>
            <a:rPr lang="en-GB" i="1"/>
            <a:t>(NICE, 2024)</a:t>
          </a:r>
          <a:r>
            <a:rPr lang="en-GB"/>
            <a:t> </a:t>
          </a:r>
          <a:endParaRPr lang="en-US"/>
        </a:p>
      </dgm:t>
    </dgm:pt>
    <dgm:pt modelId="{AF9DB503-D26A-4A6B-968F-256ACF0EF0CF}" type="parTrans" cxnId="{16431636-9E9B-479A-A1C6-A99FCC305CB4}">
      <dgm:prSet/>
      <dgm:spPr/>
      <dgm:t>
        <a:bodyPr/>
        <a:lstStyle/>
        <a:p>
          <a:endParaRPr lang="en-US"/>
        </a:p>
      </dgm:t>
    </dgm:pt>
    <dgm:pt modelId="{3A791299-C8AE-45A5-A424-85EEE3930AE8}" type="sibTrans" cxnId="{16431636-9E9B-479A-A1C6-A99FCC305CB4}">
      <dgm:prSet/>
      <dgm:spPr/>
      <dgm:t>
        <a:bodyPr/>
        <a:lstStyle/>
        <a:p>
          <a:pPr>
            <a:lnSpc>
              <a:spcPct val="100000"/>
            </a:lnSpc>
          </a:pPr>
          <a:endParaRPr lang="en-US"/>
        </a:p>
      </dgm:t>
    </dgm:pt>
    <dgm:pt modelId="{0F308844-D331-4053-AE72-2F5F626F15E0}">
      <dgm:prSet/>
      <dgm:spPr/>
      <dgm:t>
        <a:bodyPr/>
        <a:lstStyle/>
        <a:p>
          <a:pPr>
            <a:lnSpc>
              <a:spcPct val="100000"/>
            </a:lnSpc>
          </a:pPr>
          <a:r>
            <a:rPr lang="en-GB"/>
            <a:t>Bronchoscopy with biopsy – confirms NSCLC and identifies the tumour type </a:t>
          </a:r>
          <a:r>
            <a:rPr lang="en-GB" i="1"/>
            <a:t>(NICE, 2024)</a:t>
          </a:r>
          <a:r>
            <a:rPr lang="en-GB"/>
            <a:t> </a:t>
          </a:r>
          <a:endParaRPr lang="en-US"/>
        </a:p>
      </dgm:t>
    </dgm:pt>
    <dgm:pt modelId="{5280A209-9BBF-4508-874C-E99E4596169A}" type="parTrans" cxnId="{62D5878A-5AD8-4867-9401-6C397ACAA4F1}">
      <dgm:prSet/>
      <dgm:spPr/>
      <dgm:t>
        <a:bodyPr/>
        <a:lstStyle/>
        <a:p>
          <a:endParaRPr lang="en-US"/>
        </a:p>
      </dgm:t>
    </dgm:pt>
    <dgm:pt modelId="{1FD3BF05-46F6-46E8-8F31-3E7AE933AAF5}" type="sibTrans" cxnId="{62D5878A-5AD8-4867-9401-6C397ACAA4F1}">
      <dgm:prSet/>
      <dgm:spPr/>
      <dgm:t>
        <a:bodyPr/>
        <a:lstStyle/>
        <a:p>
          <a:pPr>
            <a:lnSpc>
              <a:spcPct val="100000"/>
            </a:lnSpc>
          </a:pPr>
          <a:endParaRPr lang="en-US"/>
        </a:p>
      </dgm:t>
    </dgm:pt>
    <dgm:pt modelId="{8CB27E6A-E724-4945-B4A8-1FC04811157F}">
      <dgm:prSet/>
      <dgm:spPr/>
      <dgm:t>
        <a:bodyPr/>
        <a:lstStyle/>
        <a:p>
          <a:pPr>
            <a:lnSpc>
              <a:spcPct val="100000"/>
            </a:lnSpc>
          </a:pPr>
          <a:r>
            <a:rPr lang="en-GB"/>
            <a:t>TNM staging guides treatment planning and prognosis </a:t>
          </a:r>
          <a:r>
            <a:rPr lang="en-GB" i="1"/>
            <a:t>(NICE, 2024)</a:t>
          </a:r>
          <a:endParaRPr lang="en-US"/>
        </a:p>
      </dgm:t>
    </dgm:pt>
    <dgm:pt modelId="{D70952D4-AE92-46F6-9E99-1D39A2996BFA}" type="parTrans" cxnId="{8037B4AC-5522-4859-B27F-E96777A701D6}">
      <dgm:prSet/>
      <dgm:spPr/>
      <dgm:t>
        <a:bodyPr/>
        <a:lstStyle/>
        <a:p>
          <a:endParaRPr lang="en-US"/>
        </a:p>
      </dgm:t>
    </dgm:pt>
    <dgm:pt modelId="{8FA21A60-DAE7-43BC-9911-EA865670F559}" type="sibTrans" cxnId="{8037B4AC-5522-4859-B27F-E96777A701D6}">
      <dgm:prSet/>
      <dgm:spPr/>
      <dgm:t>
        <a:bodyPr/>
        <a:lstStyle/>
        <a:p>
          <a:endParaRPr lang="en-US"/>
        </a:p>
      </dgm:t>
    </dgm:pt>
    <dgm:pt modelId="{B8142E24-1223-4D9D-A784-6E2127D08DEF}" type="pres">
      <dgm:prSet presAssocID="{49F5BE64-37CB-45A2-B148-ACB95016BB5A}" presName="root" presStyleCnt="0">
        <dgm:presLayoutVars>
          <dgm:dir/>
          <dgm:resizeHandles val="exact"/>
        </dgm:presLayoutVars>
      </dgm:prSet>
      <dgm:spPr/>
    </dgm:pt>
    <dgm:pt modelId="{B5D9E6C2-C31B-45FB-8175-731E781D2CDD}" type="pres">
      <dgm:prSet presAssocID="{49F5BE64-37CB-45A2-B148-ACB95016BB5A}" presName="container" presStyleCnt="0">
        <dgm:presLayoutVars>
          <dgm:dir/>
          <dgm:resizeHandles val="exact"/>
        </dgm:presLayoutVars>
      </dgm:prSet>
      <dgm:spPr/>
    </dgm:pt>
    <dgm:pt modelId="{6765EA0C-57BF-4EF4-B4EB-034C3907CBF3}" type="pres">
      <dgm:prSet presAssocID="{FF10C32A-1308-4622-B949-3D2563D502CA}" presName="compNode" presStyleCnt="0"/>
      <dgm:spPr/>
    </dgm:pt>
    <dgm:pt modelId="{5ACB5820-A078-44C9-BEEA-329AB8337419}" type="pres">
      <dgm:prSet presAssocID="{FF10C32A-1308-4622-B949-3D2563D502CA}" presName="iconBgRect" presStyleLbl="bgShp" presStyleIdx="0" presStyleCnt="6"/>
      <dgm:spPr/>
    </dgm:pt>
    <dgm:pt modelId="{415EB4E3-D748-44A5-837D-F3A692F7A3AA}" type="pres">
      <dgm:prSet presAssocID="{FF10C32A-1308-4622-B949-3D2563D502C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ungs"/>
        </a:ext>
      </dgm:extLst>
    </dgm:pt>
    <dgm:pt modelId="{82553CB1-86E0-4F85-B5BD-F08C14EE3376}" type="pres">
      <dgm:prSet presAssocID="{FF10C32A-1308-4622-B949-3D2563D502CA}" presName="spaceRect" presStyleCnt="0"/>
      <dgm:spPr/>
    </dgm:pt>
    <dgm:pt modelId="{E57B0242-BDF6-4F67-87F1-9EB8470CAF60}" type="pres">
      <dgm:prSet presAssocID="{FF10C32A-1308-4622-B949-3D2563D502CA}" presName="textRect" presStyleLbl="revTx" presStyleIdx="0" presStyleCnt="6">
        <dgm:presLayoutVars>
          <dgm:chMax val="1"/>
          <dgm:chPref val="1"/>
        </dgm:presLayoutVars>
      </dgm:prSet>
      <dgm:spPr/>
    </dgm:pt>
    <dgm:pt modelId="{3797C4B6-A07D-4F9B-B792-E1A8B49C78C4}" type="pres">
      <dgm:prSet presAssocID="{BC7370D8-4202-4D37-9089-46BD00FEE0B4}" presName="sibTrans" presStyleLbl="sibTrans2D1" presStyleIdx="0" presStyleCnt="0"/>
      <dgm:spPr/>
    </dgm:pt>
    <dgm:pt modelId="{EFB7B3C2-6397-4D53-9AE2-21796D7D78C3}" type="pres">
      <dgm:prSet presAssocID="{7A1BC661-A24E-465B-8B90-A5DE7B444A23}" presName="compNode" presStyleCnt="0"/>
      <dgm:spPr/>
    </dgm:pt>
    <dgm:pt modelId="{C966987E-1A6F-42B4-8970-06FB283167B2}" type="pres">
      <dgm:prSet presAssocID="{7A1BC661-A24E-465B-8B90-A5DE7B444A23}" presName="iconBgRect" presStyleLbl="bgShp" presStyleIdx="1" presStyleCnt="6"/>
      <dgm:spPr/>
    </dgm:pt>
    <dgm:pt modelId="{275DC25F-2C8A-4402-BE11-871FC24132DD}" type="pres">
      <dgm:prSet presAssocID="{7A1BC661-A24E-465B-8B90-A5DE7B444A2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icroscope"/>
        </a:ext>
      </dgm:extLst>
    </dgm:pt>
    <dgm:pt modelId="{5B78F829-FBD4-48B2-8CDA-51CEB6A7F7E3}" type="pres">
      <dgm:prSet presAssocID="{7A1BC661-A24E-465B-8B90-A5DE7B444A23}" presName="spaceRect" presStyleCnt="0"/>
      <dgm:spPr/>
    </dgm:pt>
    <dgm:pt modelId="{2BF6F91D-6D6E-4491-9C70-7258DD7030E1}" type="pres">
      <dgm:prSet presAssocID="{7A1BC661-A24E-465B-8B90-A5DE7B444A23}" presName="textRect" presStyleLbl="revTx" presStyleIdx="1" presStyleCnt="6">
        <dgm:presLayoutVars>
          <dgm:chMax val="1"/>
          <dgm:chPref val="1"/>
        </dgm:presLayoutVars>
      </dgm:prSet>
      <dgm:spPr/>
    </dgm:pt>
    <dgm:pt modelId="{7F5FEFC3-EB73-494B-8F80-856BA2D201F9}" type="pres">
      <dgm:prSet presAssocID="{E3F9F5DE-1B1D-4142-98CC-BCCB687898D2}" presName="sibTrans" presStyleLbl="sibTrans2D1" presStyleIdx="0" presStyleCnt="0"/>
      <dgm:spPr/>
    </dgm:pt>
    <dgm:pt modelId="{15B032EB-0529-4119-8340-B4AE91836AE6}" type="pres">
      <dgm:prSet presAssocID="{C9319506-1F21-4E72-B38F-344276177450}" presName="compNode" presStyleCnt="0"/>
      <dgm:spPr/>
    </dgm:pt>
    <dgm:pt modelId="{669FDC98-18AB-4588-84C1-404A5FF212A7}" type="pres">
      <dgm:prSet presAssocID="{C9319506-1F21-4E72-B38F-344276177450}" presName="iconBgRect" presStyleLbl="bgShp" presStyleIdx="2" presStyleCnt="6"/>
      <dgm:spPr/>
    </dgm:pt>
    <dgm:pt modelId="{E14EDBF6-F75D-4ADA-B4A2-3C772EC2E4B2}" type="pres">
      <dgm:prSet presAssocID="{C9319506-1F21-4E72-B38F-34427617745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Kidneys"/>
        </a:ext>
      </dgm:extLst>
    </dgm:pt>
    <dgm:pt modelId="{0E08BD52-095B-4E35-95FA-6DC7FE7AF068}" type="pres">
      <dgm:prSet presAssocID="{C9319506-1F21-4E72-B38F-344276177450}" presName="spaceRect" presStyleCnt="0"/>
      <dgm:spPr/>
    </dgm:pt>
    <dgm:pt modelId="{1997C10C-C916-4CCC-8496-DD674694E196}" type="pres">
      <dgm:prSet presAssocID="{C9319506-1F21-4E72-B38F-344276177450}" presName="textRect" presStyleLbl="revTx" presStyleIdx="2" presStyleCnt="6">
        <dgm:presLayoutVars>
          <dgm:chMax val="1"/>
          <dgm:chPref val="1"/>
        </dgm:presLayoutVars>
      </dgm:prSet>
      <dgm:spPr/>
    </dgm:pt>
    <dgm:pt modelId="{400CBF03-92B6-428D-A90A-F2D719D6A8B8}" type="pres">
      <dgm:prSet presAssocID="{31758B54-D7FA-465B-A2C7-809195350BD2}" presName="sibTrans" presStyleLbl="sibTrans2D1" presStyleIdx="0" presStyleCnt="0"/>
      <dgm:spPr/>
    </dgm:pt>
    <dgm:pt modelId="{2EF81B8D-5E63-49AE-B8CF-4E01B57E9C96}" type="pres">
      <dgm:prSet presAssocID="{953C2785-EA47-4992-9377-D1C5CD784956}" presName="compNode" presStyleCnt="0"/>
      <dgm:spPr/>
    </dgm:pt>
    <dgm:pt modelId="{06883A14-A480-46E4-83F6-8CCA4B0A4B2C}" type="pres">
      <dgm:prSet presAssocID="{953C2785-EA47-4992-9377-D1C5CD784956}" presName="iconBgRect" presStyleLbl="bgShp" presStyleIdx="3" presStyleCnt="6"/>
      <dgm:spPr/>
    </dgm:pt>
    <dgm:pt modelId="{02ED3B5E-AE9B-4B5C-A330-E648A82F62E3}" type="pres">
      <dgm:prSet presAssocID="{953C2785-EA47-4992-9377-D1C5CD784956}"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eterinarian"/>
        </a:ext>
      </dgm:extLst>
    </dgm:pt>
    <dgm:pt modelId="{69D00A09-3A25-4A66-AE4E-76C55DDE8FBD}" type="pres">
      <dgm:prSet presAssocID="{953C2785-EA47-4992-9377-D1C5CD784956}" presName="spaceRect" presStyleCnt="0"/>
      <dgm:spPr/>
    </dgm:pt>
    <dgm:pt modelId="{6D681E3A-418E-4BF4-B701-E4CF8AF76A57}" type="pres">
      <dgm:prSet presAssocID="{953C2785-EA47-4992-9377-D1C5CD784956}" presName="textRect" presStyleLbl="revTx" presStyleIdx="3" presStyleCnt="6">
        <dgm:presLayoutVars>
          <dgm:chMax val="1"/>
          <dgm:chPref val="1"/>
        </dgm:presLayoutVars>
      </dgm:prSet>
      <dgm:spPr/>
    </dgm:pt>
    <dgm:pt modelId="{FAE85597-9A27-482A-A664-2B6030C5A7C5}" type="pres">
      <dgm:prSet presAssocID="{3A791299-C8AE-45A5-A424-85EEE3930AE8}" presName="sibTrans" presStyleLbl="sibTrans2D1" presStyleIdx="0" presStyleCnt="0"/>
      <dgm:spPr/>
    </dgm:pt>
    <dgm:pt modelId="{9CD5A160-46BB-493E-B869-188435425530}" type="pres">
      <dgm:prSet presAssocID="{0F308844-D331-4053-AE72-2F5F626F15E0}" presName="compNode" presStyleCnt="0"/>
      <dgm:spPr/>
    </dgm:pt>
    <dgm:pt modelId="{0E692835-D5A6-47B8-AB24-3EA38C42A2C4}" type="pres">
      <dgm:prSet presAssocID="{0F308844-D331-4053-AE72-2F5F626F15E0}" presName="iconBgRect" presStyleLbl="bgShp" presStyleIdx="4" presStyleCnt="6"/>
      <dgm:spPr/>
    </dgm:pt>
    <dgm:pt modelId="{F7844D45-CF23-4671-B431-A985C17DAC69}" type="pres">
      <dgm:prSet presAssocID="{0F308844-D331-4053-AE72-2F5F626F15E0}"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NA"/>
        </a:ext>
      </dgm:extLst>
    </dgm:pt>
    <dgm:pt modelId="{9543B735-A246-4F5D-BC09-F59A0D955EA6}" type="pres">
      <dgm:prSet presAssocID="{0F308844-D331-4053-AE72-2F5F626F15E0}" presName="spaceRect" presStyleCnt="0"/>
      <dgm:spPr/>
    </dgm:pt>
    <dgm:pt modelId="{27E69E94-3B96-44A5-82BE-10ABA8918FB4}" type="pres">
      <dgm:prSet presAssocID="{0F308844-D331-4053-AE72-2F5F626F15E0}" presName="textRect" presStyleLbl="revTx" presStyleIdx="4" presStyleCnt="6">
        <dgm:presLayoutVars>
          <dgm:chMax val="1"/>
          <dgm:chPref val="1"/>
        </dgm:presLayoutVars>
      </dgm:prSet>
      <dgm:spPr/>
    </dgm:pt>
    <dgm:pt modelId="{8FB66073-8634-4E79-AE2F-D602C208FA4D}" type="pres">
      <dgm:prSet presAssocID="{1FD3BF05-46F6-46E8-8F31-3E7AE933AAF5}" presName="sibTrans" presStyleLbl="sibTrans2D1" presStyleIdx="0" presStyleCnt="0"/>
      <dgm:spPr/>
    </dgm:pt>
    <dgm:pt modelId="{34F0073D-77D1-4D31-8D3E-DBF53EAC0BD7}" type="pres">
      <dgm:prSet presAssocID="{8CB27E6A-E724-4945-B4A8-1FC04811157F}" presName="compNode" presStyleCnt="0"/>
      <dgm:spPr/>
    </dgm:pt>
    <dgm:pt modelId="{8BD2B927-3825-4D6C-AE8B-28972C4DC91E}" type="pres">
      <dgm:prSet presAssocID="{8CB27E6A-E724-4945-B4A8-1FC04811157F}" presName="iconBgRect" presStyleLbl="bgShp" presStyleIdx="5" presStyleCnt="6"/>
      <dgm:spPr/>
    </dgm:pt>
    <dgm:pt modelId="{F631379B-D666-4237-98CD-1F319301FBC4}" type="pres">
      <dgm:prSet presAssocID="{8CB27E6A-E724-4945-B4A8-1FC04811157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spital"/>
        </a:ext>
      </dgm:extLst>
    </dgm:pt>
    <dgm:pt modelId="{8005EEFE-2DAD-47F8-AC86-374598FA63A5}" type="pres">
      <dgm:prSet presAssocID="{8CB27E6A-E724-4945-B4A8-1FC04811157F}" presName="spaceRect" presStyleCnt="0"/>
      <dgm:spPr/>
    </dgm:pt>
    <dgm:pt modelId="{09660818-0DD2-4417-B099-B7741A925627}" type="pres">
      <dgm:prSet presAssocID="{8CB27E6A-E724-4945-B4A8-1FC04811157F}" presName="textRect" presStyleLbl="revTx" presStyleIdx="5" presStyleCnt="6">
        <dgm:presLayoutVars>
          <dgm:chMax val="1"/>
          <dgm:chPref val="1"/>
        </dgm:presLayoutVars>
      </dgm:prSet>
      <dgm:spPr/>
    </dgm:pt>
  </dgm:ptLst>
  <dgm:cxnLst>
    <dgm:cxn modelId="{68169806-F53C-4AB6-99A6-A32E581434A1}" srcId="{49F5BE64-37CB-45A2-B148-ACB95016BB5A}" destId="{C9319506-1F21-4E72-B38F-344276177450}" srcOrd="2" destOrd="0" parTransId="{240A6A42-4E0C-4394-B754-1F44F2DB1024}" sibTransId="{31758B54-D7FA-465B-A2C7-809195350BD2}"/>
    <dgm:cxn modelId="{0B9AD020-7E41-44E1-920D-79535A2B8732}" type="presOf" srcId="{C9319506-1F21-4E72-B38F-344276177450}" destId="{1997C10C-C916-4CCC-8496-DD674694E196}" srcOrd="0" destOrd="0" presId="urn:microsoft.com/office/officeart/2018/2/layout/IconCircleList"/>
    <dgm:cxn modelId="{195CE326-60E4-4D02-8062-63124E6F5962}" type="presOf" srcId="{1FD3BF05-46F6-46E8-8F31-3E7AE933AAF5}" destId="{8FB66073-8634-4E79-AE2F-D602C208FA4D}" srcOrd="0" destOrd="0" presId="urn:microsoft.com/office/officeart/2018/2/layout/IconCircleList"/>
    <dgm:cxn modelId="{16431636-9E9B-479A-A1C6-A99FCC305CB4}" srcId="{49F5BE64-37CB-45A2-B148-ACB95016BB5A}" destId="{953C2785-EA47-4992-9377-D1C5CD784956}" srcOrd="3" destOrd="0" parTransId="{AF9DB503-D26A-4A6B-968F-256ACF0EF0CF}" sibTransId="{3A791299-C8AE-45A5-A424-85EEE3930AE8}"/>
    <dgm:cxn modelId="{EC1EA43A-EADD-47ED-81B7-A3F25888375C}" type="presOf" srcId="{BC7370D8-4202-4D37-9089-46BD00FEE0B4}" destId="{3797C4B6-A07D-4F9B-B792-E1A8B49C78C4}" srcOrd="0" destOrd="0" presId="urn:microsoft.com/office/officeart/2018/2/layout/IconCircleList"/>
    <dgm:cxn modelId="{E0D30C3C-EE8F-4F43-9DAF-02668474C28F}" type="presOf" srcId="{FF10C32A-1308-4622-B949-3D2563D502CA}" destId="{E57B0242-BDF6-4F67-87F1-9EB8470CAF60}" srcOrd="0" destOrd="0" presId="urn:microsoft.com/office/officeart/2018/2/layout/IconCircleList"/>
    <dgm:cxn modelId="{9670A173-931E-435E-B89F-04F141E93014}" type="presOf" srcId="{8CB27E6A-E724-4945-B4A8-1FC04811157F}" destId="{09660818-0DD2-4417-B099-B7741A925627}" srcOrd="0" destOrd="0" presId="urn:microsoft.com/office/officeart/2018/2/layout/IconCircleList"/>
    <dgm:cxn modelId="{5642F675-E563-4C8B-B7C0-3BC14DA15F12}" type="presOf" srcId="{7A1BC661-A24E-465B-8B90-A5DE7B444A23}" destId="{2BF6F91D-6D6E-4491-9C70-7258DD7030E1}" srcOrd="0" destOrd="0" presId="urn:microsoft.com/office/officeart/2018/2/layout/IconCircleList"/>
    <dgm:cxn modelId="{62D5878A-5AD8-4867-9401-6C397ACAA4F1}" srcId="{49F5BE64-37CB-45A2-B148-ACB95016BB5A}" destId="{0F308844-D331-4053-AE72-2F5F626F15E0}" srcOrd="4" destOrd="0" parTransId="{5280A209-9BBF-4508-874C-E99E4596169A}" sibTransId="{1FD3BF05-46F6-46E8-8F31-3E7AE933AAF5}"/>
    <dgm:cxn modelId="{59452A93-48ED-4A1C-9AC7-16DE9FD47F27}" type="presOf" srcId="{E3F9F5DE-1B1D-4142-98CC-BCCB687898D2}" destId="{7F5FEFC3-EB73-494B-8F80-856BA2D201F9}" srcOrd="0" destOrd="0" presId="urn:microsoft.com/office/officeart/2018/2/layout/IconCircleList"/>
    <dgm:cxn modelId="{70BDA294-DCA9-4070-A93C-FBC1B7474356}" srcId="{49F5BE64-37CB-45A2-B148-ACB95016BB5A}" destId="{FF10C32A-1308-4622-B949-3D2563D502CA}" srcOrd="0" destOrd="0" parTransId="{D78E990A-F731-444A-AA38-79DA61080BF5}" sibTransId="{BC7370D8-4202-4D37-9089-46BD00FEE0B4}"/>
    <dgm:cxn modelId="{8037B4AC-5522-4859-B27F-E96777A701D6}" srcId="{49F5BE64-37CB-45A2-B148-ACB95016BB5A}" destId="{8CB27E6A-E724-4945-B4A8-1FC04811157F}" srcOrd="5" destOrd="0" parTransId="{D70952D4-AE92-46F6-9E99-1D39A2996BFA}" sibTransId="{8FA21A60-DAE7-43BC-9911-EA865670F559}"/>
    <dgm:cxn modelId="{505698C7-2294-4F2D-A1D3-2F0292351B0B}" type="presOf" srcId="{31758B54-D7FA-465B-A2C7-809195350BD2}" destId="{400CBF03-92B6-428D-A90A-F2D719D6A8B8}" srcOrd="0" destOrd="0" presId="urn:microsoft.com/office/officeart/2018/2/layout/IconCircleList"/>
    <dgm:cxn modelId="{CF551BC9-6C72-471D-87A3-826AC3A50747}" type="presOf" srcId="{3A791299-C8AE-45A5-A424-85EEE3930AE8}" destId="{FAE85597-9A27-482A-A664-2B6030C5A7C5}" srcOrd="0" destOrd="0" presId="urn:microsoft.com/office/officeart/2018/2/layout/IconCircleList"/>
    <dgm:cxn modelId="{A97D73D5-7D51-4390-BB55-AC1C16406B8F}" type="presOf" srcId="{49F5BE64-37CB-45A2-B148-ACB95016BB5A}" destId="{B8142E24-1223-4D9D-A784-6E2127D08DEF}" srcOrd="0" destOrd="0" presId="urn:microsoft.com/office/officeart/2018/2/layout/IconCircleList"/>
    <dgm:cxn modelId="{94D902DC-E327-4830-A4DA-BA1271EE5CA4}" type="presOf" srcId="{0F308844-D331-4053-AE72-2F5F626F15E0}" destId="{27E69E94-3B96-44A5-82BE-10ABA8918FB4}" srcOrd="0" destOrd="0" presId="urn:microsoft.com/office/officeart/2018/2/layout/IconCircleList"/>
    <dgm:cxn modelId="{1AA578E2-E7C8-4F31-9DD3-9676FDC3B4BD}" srcId="{49F5BE64-37CB-45A2-B148-ACB95016BB5A}" destId="{7A1BC661-A24E-465B-8B90-A5DE7B444A23}" srcOrd="1" destOrd="0" parTransId="{24CAA984-3A74-406B-A254-6016AEE8C17A}" sibTransId="{E3F9F5DE-1B1D-4142-98CC-BCCB687898D2}"/>
    <dgm:cxn modelId="{7437A0FB-E48E-4CF3-9EFF-A575D71F83C3}" type="presOf" srcId="{953C2785-EA47-4992-9377-D1C5CD784956}" destId="{6D681E3A-418E-4BF4-B701-E4CF8AF76A57}" srcOrd="0" destOrd="0" presId="urn:microsoft.com/office/officeart/2018/2/layout/IconCircleList"/>
    <dgm:cxn modelId="{51E90991-00F7-4307-BC98-CED93DA91703}" type="presParOf" srcId="{B8142E24-1223-4D9D-A784-6E2127D08DEF}" destId="{B5D9E6C2-C31B-45FB-8175-731E781D2CDD}" srcOrd="0" destOrd="0" presId="urn:microsoft.com/office/officeart/2018/2/layout/IconCircleList"/>
    <dgm:cxn modelId="{B60E1C06-B378-4FDA-B5FF-6EEB3AA52CF5}" type="presParOf" srcId="{B5D9E6C2-C31B-45FB-8175-731E781D2CDD}" destId="{6765EA0C-57BF-4EF4-B4EB-034C3907CBF3}" srcOrd="0" destOrd="0" presId="urn:microsoft.com/office/officeart/2018/2/layout/IconCircleList"/>
    <dgm:cxn modelId="{2DA0592C-1CFE-4D1F-9C1C-227505CD140C}" type="presParOf" srcId="{6765EA0C-57BF-4EF4-B4EB-034C3907CBF3}" destId="{5ACB5820-A078-44C9-BEEA-329AB8337419}" srcOrd="0" destOrd="0" presId="urn:microsoft.com/office/officeart/2018/2/layout/IconCircleList"/>
    <dgm:cxn modelId="{6B8E4990-DCAB-40B2-BBD8-9F93CDF6AAB6}" type="presParOf" srcId="{6765EA0C-57BF-4EF4-B4EB-034C3907CBF3}" destId="{415EB4E3-D748-44A5-837D-F3A692F7A3AA}" srcOrd="1" destOrd="0" presId="urn:microsoft.com/office/officeart/2018/2/layout/IconCircleList"/>
    <dgm:cxn modelId="{A512F322-1789-47F7-8B86-0054C97FF9C2}" type="presParOf" srcId="{6765EA0C-57BF-4EF4-B4EB-034C3907CBF3}" destId="{82553CB1-86E0-4F85-B5BD-F08C14EE3376}" srcOrd="2" destOrd="0" presId="urn:microsoft.com/office/officeart/2018/2/layout/IconCircleList"/>
    <dgm:cxn modelId="{43941345-FA10-4477-B2D2-AA5D270B4C80}" type="presParOf" srcId="{6765EA0C-57BF-4EF4-B4EB-034C3907CBF3}" destId="{E57B0242-BDF6-4F67-87F1-9EB8470CAF60}" srcOrd="3" destOrd="0" presId="urn:microsoft.com/office/officeart/2018/2/layout/IconCircleList"/>
    <dgm:cxn modelId="{8088CACF-DB79-46C0-A1CF-72E83E0981DB}" type="presParOf" srcId="{B5D9E6C2-C31B-45FB-8175-731E781D2CDD}" destId="{3797C4B6-A07D-4F9B-B792-E1A8B49C78C4}" srcOrd="1" destOrd="0" presId="urn:microsoft.com/office/officeart/2018/2/layout/IconCircleList"/>
    <dgm:cxn modelId="{29546406-36AE-4A84-8A14-70BACBAF1E59}" type="presParOf" srcId="{B5D9E6C2-C31B-45FB-8175-731E781D2CDD}" destId="{EFB7B3C2-6397-4D53-9AE2-21796D7D78C3}" srcOrd="2" destOrd="0" presId="urn:microsoft.com/office/officeart/2018/2/layout/IconCircleList"/>
    <dgm:cxn modelId="{862249AC-9427-4EB1-8007-65417B6B8238}" type="presParOf" srcId="{EFB7B3C2-6397-4D53-9AE2-21796D7D78C3}" destId="{C966987E-1A6F-42B4-8970-06FB283167B2}" srcOrd="0" destOrd="0" presId="urn:microsoft.com/office/officeart/2018/2/layout/IconCircleList"/>
    <dgm:cxn modelId="{9DFD62CD-7FFB-4280-8DD9-FBEF9E28D3D0}" type="presParOf" srcId="{EFB7B3C2-6397-4D53-9AE2-21796D7D78C3}" destId="{275DC25F-2C8A-4402-BE11-871FC24132DD}" srcOrd="1" destOrd="0" presId="urn:microsoft.com/office/officeart/2018/2/layout/IconCircleList"/>
    <dgm:cxn modelId="{288841E1-7EDE-4711-85E3-B30BA5E959C8}" type="presParOf" srcId="{EFB7B3C2-6397-4D53-9AE2-21796D7D78C3}" destId="{5B78F829-FBD4-48B2-8CDA-51CEB6A7F7E3}" srcOrd="2" destOrd="0" presId="urn:microsoft.com/office/officeart/2018/2/layout/IconCircleList"/>
    <dgm:cxn modelId="{F25438F4-C2A2-4133-BEE0-949E4AB28D8A}" type="presParOf" srcId="{EFB7B3C2-6397-4D53-9AE2-21796D7D78C3}" destId="{2BF6F91D-6D6E-4491-9C70-7258DD7030E1}" srcOrd="3" destOrd="0" presId="urn:microsoft.com/office/officeart/2018/2/layout/IconCircleList"/>
    <dgm:cxn modelId="{408F1EE3-313F-413B-912A-F596609A552B}" type="presParOf" srcId="{B5D9E6C2-C31B-45FB-8175-731E781D2CDD}" destId="{7F5FEFC3-EB73-494B-8F80-856BA2D201F9}" srcOrd="3" destOrd="0" presId="urn:microsoft.com/office/officeart/2018/2/layout/IconCircleList"/>
    <dgm:cxn modelId="{6B398867-1D3F-41D4-A7BC-0016C7CAB7FB}" type="presParOf" srcId="{B5D9E6C2-C31B-45FB-8175-731E781D2CDD}" destId="{15B032EB-0529-4119-8340-B4AE91836AE6}" srcOrd="4" destOrd="0" presId="urn:microsoft.com/office/officeart/2018/2/layout/IconCircleList"/>
    <dgm:cxn modelId="{59CA3CF8-4A73-443A-A5BE-112886A1AA8C}" type="presParOf" srcId="{15B032EB-0529-4119-8340-B4AE91836AE6}" destId="{669FDC98-18AB-4588-84C1-404A5FF212A7}" srcOrd="0" destOrd="0" presId="urn:microsoft.com/office/officeart/2018/2/layout/IconCircleList"/>
    <dgm:cxn modelId="{1A26F976-5634-46A6-8C54-FD0AF984BCCD}" type="presParOf" srcId="{15B032EB-0529-4119-8340-B4AE91836AE6}" destId="{E14EDBF6-F75D-4ADA-B4A2-3C772EC2E4B2}" srcOrd="1" destOrd="0" presId="urn:microsoft.com/office/officeart/2018/2/layout/IconCircleList"/>
    <dgm:cxn modelId="{60CB2061-16AE-4CAC-8B55-4BD6C142B22C}" type="presParOf" srcId="{15B032EB-0529-4119-8340-B4AE91836AE6}" destId="{0E08BD52-095B-4E35-95FA-6DC7FE7AF068}" srcOrd="2" destOrd="0" presId="urn:microsoft.com/office/officeart/2018/2/layout/IconCircleList"/>
    <dgm:cxn modelId="{1F9411AF-BCA5-45BD-9C73-362625B6C518}" type="presParOf" srcId="{15B032EB-0529-4119-8340-B4AE91836AE6}" destId="{1997C10C-C916-4CCC-8496-DD674694E196}" srcOrd="3" destOrd="0" presId="urn:microsoft.com/office/officeart/2018/2/layout/IconCircleList"/>
    <dgm:cxn modelId="{EF31E07F-7C6B-455F-A5AC-6F1ADA4DF28C}" type="presParOf" srcId="{B5D9E6C2-C31B-45FB-8175-731E781D2CDD}" destId="{400CBF03-92B6-428D-A90A-F2D719D6A8B8}" srcOrd="5" destOrd="0" presId="urn:microsoft.com/office/officeart/2018/2/layout/IconCircleList"/>
    <dgm:cxn modelId="{1A9055B7-755C-4C87-948C-352EC084B4F4}" type="presParOf" srcId="{B5D9E6C2-C31B-45FB-8175-731E781D2CDD}" destId="{2EF81B8D-5E63-49AE-B8CF-4E01B57E9C96}" srcOrd="6" destOrd="0" presId="urn:microsoft.com/office/officeart/2018/2/layout/IconCircleList"/>
    <dgm:cxn modelId="{DFB59DA3-29AC-4EFB-9D9D-EF381A7BA437}" type="presParOf" srcId="{2EF81B8D-5E63-49AE-B8CF-4E01B57E9C96}" destId="{06883A14-A480-46E4-83F6-8CCA4B0A4B2C}" srcOrd="0" destOrd="0" presId="urn:microsoft.com/office/officeart/2018/2/layout/IconCircleList"/>
    <dgm:cxn modelId="{C0436707-0536-4C5E-AE0C-F14C6A316B00}" type="presParOf" srcId="{2EF81B8D-5E63-49AE-B8CF-4E01B57E9C96}" destId="{02ED3B5E-AE9B-4B5C-A330-E648A82F62E3}" srcOrd="1" destOrd="0" presId="urn:microsoft.com/office/officeart/2018/2/layout/IconCircleList"/>
    <dgm:cxn modelId="{076A579B-B5E7-4624-95AC-29302D2A22D8}" type="presParOf" srcId="{2EF81B8D-5E63-49AE-B8CF-4E01B57E9C96}" destId="{69D00A09-3A25-4A66-AE4E-76C55DDE8FBD}" srcOrd="2" destOrd="0" presId="urn:microsoft.com/office/officeart/2018/2/layout/IconCircleList"/>
    <dgm:cxn modelId="{6630A97E-47DB-4443-8488-6E60D0A3A55A}" type="presParOf" srcId="{2EF81B8D-5E63-49AE-B8CF-4E01B57E9C96}" destId="{6D681E3A-418E-4BF4-B701-E4CF8AF76A57}" srcOrd="3" destOrd="0" presId="urn:microsoft.com/office/officeart/2018/2/layout/IconCircleList"/>
    <dgm:cxn modelId="{49D6C2C0-F090-485E-A028-98D86618F4A9}" type="presParOf" srcId="{B5D9E6C2-C31B-45FB-8175-731E781D2CDD}" destId="{FAE85597-9A27-482A-A664-2B6030C5A7C5}" srcOrd="7" destOrd="0" presId="urn:microsoft.com/office/officeart/2018/2/layout/IconCircleList"/>
    <dgm:cxn modelId="{5BA9A514-FDA0-431D-BC4C-B236D2C87C49}" type="presParOf" srcId="{B5D9E6C2-C31B-45FB-8175-731E781D2CDD}" destId="{9CD5A160-46BB-493E-B869-188435425530}" srcOrd="8" destOrd="0" presId="urn:microsoft.com/office/officeart/2018/2/layout/IconCircleList"/>
    <dgm:cxn modelId="{0AE078CC-833F-4A35-9056-0C21ADEFABF7}" type="presParOf" srcId="{9CD5A160-46BB-493E-B869-188435425530}" destId="{0E692835-D5A6-47B8-AB24-3EA38C42A2C4}" srcOrd="0" destOrd="0" presId="urn:microsoft.com/office/officeart/2018/2/layout/IconCircleList"/>
    <dgm:cxn modelId="{B428F8FB-D7E6-4C43-963D-05DE5841AED5}" type="presParOf" srcId="{9CD5A160-46BB-493E-B869-188435425530}" destId="{F7844D45-CF23-4671-B431-A985C17DAC69}" srcOrd="1" destOrd="0" presId="urn:microsoft.com/office/officeart/2018/2/layout/IconCircleList"/>
    <dgm:cxn modelId="{C31EA438-DE42-4B9A-948F-17E920D9E600}" type="presParOf" srcId="{9CD5A160-46BB-493E-B869-188435425530}" destId="{9543B735-A246-4F5D-BC09-F59A0D955EA6}" srcOrd="2" destOrd="0" presId="urn:microsoft.com/office/officeart/2018/2/layout/IconCircleList"/>
    <dgm:cxn modelId="{D2ED4AF2-E80D-46D3-A121-68CDBD135459}" type="presParOf" srcId="{9CD5A160-46BB-493E-B869-188435425530}" destId="{27E69E94-3B96-44A5-82BE-10ABA8918FB4}" srcOrd="3" destOrd="0" presId="urn:microsoft.com/office/officeart/2018/2/layout/IconCircleList"/>
    <dgm:cxn modelId="{A5231C11-20FB-406A-8518-5B24167F54AF}" type="presParOf" srcId="{B5D9E6C2-C31B-45FB-8175-731E781D2CDD}" destId="{8FB66073-8634-4E79-AE2F-D602C208FA4D}" srcOrd="9" destOrd="0" presId="urn:microsoft.com/office/officeart/2018/2/layout/IconCircleList"/>
    <dgm:cxn modelId="{E0BB5575-FA14-4771-AB6E-BC0947784177}" type="presParOf" srcId="{B5D9E6C2-C31B-45FB-8175-731E781D2CDD}" destId="{34F0073D-77D1-4D31-8D3E-DBF53EAC0BD7}" srcOrd="10" destOrd="0" presId="urn:microsoft.com/office/officeart/2018/2/layout/IconCircleList"/>
    <dgm:cxn modelId="{18B5ECA9-4BDA-4762-B8AD-24E66B2EECB3}" type="presParOf" srcId="{34F0073D-77D1-4D31-8D3E-DBF53EAC0BD7}" destId="{8BD2B927-3825-4D6C-AE8B-28972C4DC91E}" srcOrd="0" destOrd="0" presId="urn:microsoft.com/office/officeart/2018/2/layout/IconCircleList"/>
    <dgm:cxn modelId="{206689EF-678C-4A77-8205-506C5DF2F3F1}" type="presParOf" srcId="{34F0073D-77D1-4D31-8D3E-DBF53EAC0BD7}" destId="{F631379B-D666-4237-98CD-1F319301FBC4}" srcOrd="1" destOrd="0" presId="urn:microsoft.com/office/officeart/2018/2/layout/IconCircleList"/>
    <dgm:cxn modelId="{44A147B4-0873-4A3E-89BE-C4A2ABFA6E6B}" type="presParOf" srcId="{34F0073D-77D1-4D31-8D3E-DBF53EAC0BD7}" destId="{8005EEFE-2DAD-47F8-AC86-374598FA63A5}" srcOrd="2" destOrd="0" presId="urn:microsoft.com/office/officeart/2018/2/layout/IconCircleList"/>
    <dgm:cxn modelId="{635885CA-5EF1-420E-BDFD-DAE390C268A5}" type="presParOf" srcId="{34F0073D-77D1-4D31-8D3E-DBF53EAC0BD7}" destId="{09660818-0DD2-4417-B099-B7741A925627}"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BB3BC3-5F95-416F-BF76-277EBA13DDF2}" type="doc">
      <dgm:prSet loTypeId="urn:microsoft.com/office/officeart/2005/8/layout/hierarchy3" loCatId="hierarchy" qsTypeId="urn:microsoft.com/office/officeart/2005/8/quickstyle/simple4" qsCatId="simple" csTypeId="urn:microsoft.com/office/officeart/2005/8/colors/colorful5" csCatId="colorful" phldr="1"/>
      <dgm:spPr/>
      <dgm:t>
        <a:bodyPr/>
        <a:lstStyle/>
        <a:p>
          <a:endParaRPr lang="en-US"/>
        </a:p>
      </dgm:t>
    </dgm:pt>
    <dgm:pt modelId="{B3954CF9-EA46-416D-8047-EC9F96410C54}">
      <dgm:prSet/>
      <dgm:spPr/>
      <dgm:t>
        <a:bodyPr/>
        <a:lstStyle/>
        <a:p>
          <a:r>
            <a:rPr lang="en-GB" b="1" dirty="0"/>
            <a:t>Management of Stage IIIA NSCLC (NICE, 2024)</a:t>
          </a:r>
          <a:endParaRPr lang="en-US" dirty="0"/>
        </a:p>
      </dgm:t>
    </dgm:pt>
    <dgm:pt modelId="{41CF9C9C-BFE3-4826-8D27-35A1EF32A539}" type="parTrans" cxnId="{272F0D27-CF83-4003-8ED3-05498FD1701A}">
      <dgm:prSet/>
      <dgm:spPr/>
      <dgm:t>
        <a:bodyPr/>
        <a:lstStyle/>
        <a:p>
          <a:endParaRPr lang="en-US"/>
        </a:p>
      </dgm:t>
    </dgm:pt>
    <dgm:pt modelId="{F9118F2D-3AEB-4C4F-9B0B-AF44CACE8193}" type="sibTrans" cxnId="{272F0D27-CF83-4003-8ED3-05498FD1701A}">
      <dgm:prSet/>
      <dgm:spPr/>
      <dgm:t>
        <a:bodyPr/>
        <a:lstStyle/>
        <a:p>
          <a:endParaRPr lang="en-US"/>
        </a:p>
      </dgm:t>
    </dgm:pt>
    <dgm:pt modelId="{4EE4F430-2055-4CD5-8726-2A9AF117C5D4}">
      <dgm:prSet/>
      <dgm:spPr/>
      <dgm:t>
        <a:bodyPr/>
        <a:lstStyle/>
        <a:p>
          <a:r>
            <a:rPr lang="en-GB" b="1" dirty="0"/>
            <a:t>Multidisciplinary, person-centred care</a:t>
          </a:r>
          <a:r>
            <a:rPr lang="en-GB" dirty="0"/>
            <a:t> </a:t>
          </a:r>
          <a:endParaRPr lang="en-US" dirty="0"/>
        </a:p>
      </dgm:t>
    </dgm:pt>
    <dgm:pt modelId="{B0AFE272-DA31-46B9-9206-4FFA8BA79305}" type="parTrans" cxnId="{F75892C1-4787-43DF-B6EB-1310C05E5783}">
      <dgm:prSet/>
      <dgm:spPr/>
      <dgm:t>
        <a:bodyPr/>
        <a:lstStyle/>
        <a:p>
          <a:endParaRPr lang="en-US"/>
        </a:p>
      </dgm:t>
    </dgm:pt>
    <dgm:pt modelId="{22CB12F1-3551-43D8-B2D6-4B3952512010}" type="sibTrans" cxnId="{F75892C1-4787-43DF-B6EB-1310C05E5783}">
      <dgm:prSet/>
      <dgm:spPr/>
      <dgm:t>
        <a:bodyPr/>
        <a:lstStyle/>
        <a:p>
          <a:endParaRPr lang="en-US"/>
        </a:p>
      </dgm:t>
    </dgm:pt>
    <dgm:pt modelId="{2A3005B4-F661-4506-B407-863D56FB56DA}">
      <dgm:prSet custT="1"/>
      <dgm:spPr/>
      <dgm:t>
        <a:bodyPr/>
        <a:lstStyle/>
        <a:p>
          <a:r>
            <a:rPr lang="en-GB" sz="1400" dirty="0"/>
            <a:t>Treatment guided by tumour stage, lymph node involvement, respiratory function and performance status (NICE, 2024) </a:t>
          </a:r>
          <a:endParaRPr lang="en-US" sz="1400" dirty="0"/>
        </a:p>
      </dgm:t>
    </dgm:pt>
    <dgm:pt modelId="{54C0363D-3FE9-4F96-A27C-140548F55601}" type="parTrans" cxnId="{5432D759-1181-44EC-BDDE-2AC044ADDE1E}">
      <dgm:prSet/>
      <dgm:spPr/>
      <dgm:t>
        <a:bodyPr/>
        <a:lstStyle/>
        <a:p>
          <a:endParaRPr lang="en-US"/>
        </a:p>
      </dgm:t>
    </dgm:pt>
    <dgm:pt modelId="{B43834A4-25B8-4380-939B-E5D4879A72A0}" type="sibTrans" cxnId="{5432D759-1181-44EC-BDDE-2AC044ADDE1E}">
      <dgm:prSet/>
      <dgm:spPr/>
      <dgm:t>
        <a:bodyPr/>
        <a:lstStyle/>
        <a:p>
          <a:endParaRPr lang="en-US"/>
        </a:p>
      </dgm:t>
    </dgm:pt>
    <dgm:pt modelId="{3A0AB6D8-7E80-449C-BD5F-1AF98FE5D302}">
      <dgm:prSet/>
      <dgm:spPr/>
      <dgm:t>
        <a:bodyPr/>
        <a:lstStyle/>
        <a:p>
          <a:r>
            <a:rPr lang="en-GB" b="1"/>
            <a:t>Combined treatment approach</a:t>
          </a:r>
          <a:r>
            <a:rPr lang="en-GB"/>
            <a:t> </a:t>
          </a:r>
          <a:endParaRPr lang="en-US"/>
        </a:p>
      </dgm:t>
    </dgm:pt>
    <dgm:pt modelId="{2455CF94-30A3-4A84-A709-1DCCE1642E0D}" type="parTrans" cxnId="{9CA8F11B-BBF5-4F79-8B66-877A15901E80}">
      <dgm:prSet/>
      <dgm:spPr/>
      <dgm:t>
        <a:bodyPr/>
        <a:lstStyle/>
        <a:p>
          <a:endParaRPr lang="en-US"/>
        </a:p>
      </dgm:t>
    </dgm:pt>
    <dgm:pt modelId="{D0D84795-110B-4831-9DCC-EBE72F90EAA0}" type="sibTrans" cxnId="{9CA8F11B-BBF5-4F79-8B66-877A15901E80}">
      <dgm:prSet/>
      <dgm:spPr/>
      <dgm:t>
        <a:bodyPr/>
        <a:lstStyle/>
        <a:p>
          <a:endParaRPr lang="en-US"/>
        </a:p>
      </dgm:t>
    </dgm:pt>
    <dgm:pt modelId="{1BC2B411-78F7-49FD-A377-47454F09C195}">
      <dgm:prSet custT="1"/>
      <dgm:spPr/>
      <dgm:t>
        <a:bodyPr/>
        <a:lstStyle/>
        <a:p>
          <a:r>
            <a:rPr lang="en-GB" sz="1400" dirty="0"/>
            <a:t>Surgery alone may be insufficient due to regional lymph node spread </a:t>
          </a:r>
          <a:endParaRPr lang="en-US" sz="1400" dirty="0"/>
        </a:p>
      </dgm:t>
    </dgm:pt>
    <dgm:pt modelId="{3C759374-BB35-4092-B48E-47BF8237689C}" type="parTrans" cxnId="{DA57C093-B288-4706-8C4F-493687D90CC0}">
      <dgm:prSet/>
      <dgm:spPr/>
      <dgm:t>
        <a:bodyPr/>
        <a:lstStyle/>
        <a:p>
          <a:endParaRPr lang="en-US"/>
        </a:p>
      </dgm:t>
    </dgm:pt>
    <dgm:pt modelId="{00D89027-B8D4-4D08-B395-550FD3694C4D}" type="sibTrans" cxnId="{DA57C093-B288-4706-8C4F-493687D90CC0}">
      <dgm:prSet/>
      <dgm:spPr/>
      <dgm:t>
        <a:bodyPr/>
        <a:lstStyle/>
        <a:p>
          <a:endParaRPr lang="en-US"/>
        </a:p>
      </dgm:t>
    </dgm:pt>
    <dgm:pt modelId="{1D6A15BB-C23E-4412-A848-5D62744B0E12}">
      <dgm:prSet custT="1"/>
      <dgm:spPr/>
      <dgm:t>
        <a:bodyPr/>
        <a:lstStyle/>
        <a:p>
          <a:r>
            <a:rPr lang="en-GB" sz="1400" dirty="0"/>
            <a:t>Chemotherapy, radiotherapy and immunotherapy may improve disease control (NICE, 2024</a:t>
          </a:r>
          <a:r>
            <a:rPr lang="en-GB" sz="1000" dirty="0"/>
            <a:t>) </a:t>
          </a:r>
          <a:endParaRPr lang="en-US" sz="1000" dirty="0"/>
        </a:p>
      </dgm:t>
    </dgm:pt>
    <dgm:pt modelId="{594A6085-027E-4A8D-950B-6AC778F09CC4}" type="parTrans" cxnId="{C3618769-0AEB-4603-AB8B-0ECEE45C0292}">
      <dgm:prSet/>
      <dgm:spPr/>
      <dgm:t>
        <a:bodyPr/>
        <a:lstStyle/>
        <a:p>
          <a:endParaRPr lang="en-US"/>
        </a:p>
      </dgm:t>
    </dgm:pt>
    <dgm:pt modelId="{115D2903-CE9B-48FD-B17C-F31A4FF31DCC}" type="sibTrans" cxnId="{C3618769-0AEB-4603-AB8B-0ECEE45C0292}">
      <dgm:prSet/>
      <dgm:spPr/>
      <dgm:t>
        <a:bodyPr/>
        <a:lstStyle/>
        <a:p>
          <a:endParaRPr lang="en-US"/>
        </a:p>
      </dgm:t>
    </dgm:pt>
    <dgm:pt modelId="{EFA1A520-4DFE-48F8-B8AC-54361BFBAC82}">
      <dgm:prSet/>
      <dgm:spPr/>
      <dgm:t>
        <a:bodyPr/>
        <a:lstStyle/>
        <a:p>
          <a:r>
            <a:rPr lang="en-GB" b="1"/>
            <a:t>Smoking cessation support</a:t>
          </a:r>
          <a:r>
            <a:rPr lang="en-GB"/>
            <a:t> </a:t>
          </a:r>
          <a:endParaRPr lang="en-US"/>
        </a:p>
      </dgm:t>
    </dgm:pt>
    <dgm:pt modelId="{F700271E-287D-425D-8F35-2D870F975761}" type="parTrans" cxnId="{9FEC6FE6-00BD-4D94-B55F-853F3E1BE19D}">
      <dgm:prSet/>
      <dgm:spPr/>
      <dgm:t>
        <a:bodyPr/>
        <a:lstStyle/>
        <a:p>
          <a:endParaRPr lang="en-US"/>
        </a:p>
      </dgm:t>
    </dgm:pt>
    <dgm:pt modelId="{FAEDDA53-C424-4142-AB98-AACEA4DB5B43}" type="sibTrans" cxnId="{9FEC6FE6-00BD-4D94-B55F-853F3E1BE19D}">
      <dgm:prSet/>
      <dgm:spPr/>
      <dgm:t>
        <a:bodyPr/>
        <a:lstStyle/>
        <a:p>
          <a:endParaRPr lang="en-US"/>
        </a:p>
      </dgm:t>
    </dgm:pt>
    <dgm:pt modelId="{01317A63-8B2E-4A2E-907D-A20566CD04DB}">
      <dgm:prSet custT="1"/>
      <dgm:spPr/>
      <dgm:t>
        <a:bodyPr/>
        <a:lstStyle/>
        <a:p>
          <a:r>
            <a:rPr lang="en-GB" sz="1400" dirty="0"/>
            <a:t>Offered at diagnosis to improve treatment response and reduce complications (</a:t>
          </a:r>
          <a:r>
            <a:rPr lang="en-GB" sz="1400" dirty="0" err="1"/>
            <a:t>Maconachie</a:t>
          </a:r>
          <a:r>
            <a:rPr lang="en-GB" sz="1400" dirty="0"/>
            <a:t> et al., 2019) </a:t>
          </a:r>
          <a:endParaRPr lang="en-US" sz="1400" dirty="0"/>
        </a:p>
      </dgm:t>
    </dgm:pt>
    <dgm:pt modelId="{E1148089-D010-4FA1-84D6-68211E52B907}" type="parTrans" cxnId="{12044332-1933-4C8C-BE31-C242E8D74B75}">
      <dgm:prSet/>
      <dgm:spPr/>
      <dgm:t>
        <a:bodyPr/>
        <a:lstStyle/>
        <a:p>
          <a:endParaRPr lang="en-US"/>
        </a:p>
      </dgm:t>
    </dgm:pt>
    <dgm:pt modelId="{252C2F00-86D7-49EF-A112-0D24471CE5BE}" type="sibTrans" cxnId="{12044332-1933-4C8C-BE31-C242E8D74B75}">
      <dgm:prSet/>
      <dgm:spPr/>
      <dgm:t>
        <a:bodyPr/>
        <a:lstStyle/>
        <a:p>
          <a:endParaRPr lang="en-US"/>
        </a:p>
      </dgm:t>
    </dgm:pt>
    <dgm:pt modelId="{126A2DDE-EF49-41D7-97EF-6442148380BD}">
      <dgm:prSet/>
      <dgm:spPr/>
      <dgm:t>
        <a:bodyPr/>
        <a:lstStyle/>
        <a:p>
          <a:r>
            <a:rPr lang="en-GB" b="1"/>
            <a:t>Holistic follow-up care</a:t>
          </a:r>
          <a:r>
            <a:rPr lang="en-GB"/>
            <a:t> </a:t>
          </a:r>
          <a:endParaRPr lang="en-US"/>
        </a:p>
      </dgm:t>
    </dgm:pt>
    <dgm:pt modelId="{3D466129-729B-43A8-85D8-224E8A1592D1}" type="parTrans" cxnId="{BC6C4919-4D8B-41E6-A8DF-6E7B8AB67408}">
      <dgm:prSet/>
      <dgm:spPr/>
      <dgm:t>
        <a:bodyPr/>
        <a:lstStyle/>
        <a:p>
          <a:endParaRPr lang="en-US"/>
        </a:p>
      </dgm:t>
    </dgm:pt>
    <dgm:pt modelId="{6FC96601-63E7-47DA-8104-4B846DA778DB}" type="sibTrans" cxnId="{BC6C4919-4D8B-41E6-A8DF-6E7B8AB67408}">
      <dgm:prSet/>
      <dgm:spPr/>
      <dgm:t>
        <a:bodyPr/>
        <a:lstStyle/>
        <a:p>
          <a:endParaRPr lang="en-US"/>
        </a:p>
      </dgm:t>
    </dgm:pt>
    <dgm:pt modelId="{1CB8822D-386C-4873-B89A-8861FD726842}">
      <dgm:prSet custT="1"/>
      <dgm:spPr/>
      <dgm:t>
        <a:bodyPr/>
        <a:lstStyle/>
        <a:p>
          <a:r>
            <a:rPr lang="en-GB" sz="1400" dirty="0"/>
            <a:t>Includes imaging, symptom monitoring, nutritional and psychological support </a:t>
          </a:r>
          <a:endParaRPr lang="en-US" sz="1400" dirty="0"/>
        </a:p>
      </dgm:t>
    </dgm:pt>
    <dgm:pt modelId="{84DD6075-D777-41E8-B6F2-888E1631F954}" type="parTrans" cxnId="{672FF13E-9C6B-474A-94F3-D1C9E91F765A}">
      <dgm:prSet/>
      <dgm:spPr/>
      <dgm:t>
        <a:bodyPr/>
        <a:lstStyle/>
        <a:p>
          <a:endParaRPr lang="en-US"/>
        </a:p>
      </dgm:t>
    </dgm:pt>
    <dgm:pt modelId="{D35310E1-BDDC-48AA-B5D5-91480DC402F9}" type="sibTrans" cxnId="{672FF13E-9C6B-474A-94F3-D1C9E91F765A}">
      <dgm:prSet/>
      <dgm:spPr/>
      <dgm:t>
        <a:bodyPr/>
        <a:lstStyle/>
        <a:p>
          <a:endParaRPr lang="en-US"/>
        </a:p>
      </dgm:t>
    </dgm:pt>
    <dgm:pt modelId="{9541B0E2-350A-4672-B3B8-87C9BAD8ADE7}">
      <dgm:prSet/>
      <dgm:spPr/>
      <dgm:t>
        <a:bodyPr/>
        <a:lstStyle/>
        <a:p>
          <a:r>
            <a:rPr lang="en-GB" dirty="0"/>
            <a:t>Supports quality of life, adherence and shared decision-making (NICE, 2024</a:t>
          </a:r>
          <a:endParaRPr lang="en-US" dirty="0"/>
        </a:p>
      </dgm:t>
    </dgm:pt>
    <dgm:pt modelId="{55EA3D44-E385-4A57-981D-8337E083C2C0}" type="parTrans" cxnId="{038976BC-D4DB-4BF3-B7C5-0C988422B999}">
      <dgm:prSet/>
      <dgm:spPr/>
      <dgm:t>
        <a:bodyPr/>
        <a:lstStyle/>
        <a:p>
          <a:endParaRPr lang="en-US"/>
        </a:p>
      </dgm:t>
    </dgm:pt>
    <dgm:pt modelId="{1614068F-E807-44F3-96C1-F80E35DDDC75}" type="sibTrans" cxnId="{038976BC-D4DB-4BF3-B7C5-0C988422B999}">
      <dgm:prSet/>
      <dgm:spPr/>
      <dgm:t>
        <a:bodyPr/>
        <a:lstStyle/>
        <a:p>
          <a:endParaRPr lang="en-US"/>
        </a:p>
      </dgm:t>
    </dgm:pt>
    <dgm:pt modelId="{F0C35DBA-8C6C-4D4C-90F9-EDC4128AA4C1}" type="pres">
      <dgm:prSet presAssocID="{C2BB3BC3-5F95-416F-BF76-277EBA13DDF2}" presName="diagram" presStyleCnt="0">
        <dgm:presLayoutVars>
          <dgm:chPref val="1"/>
          <dgm:dir/>
          <dgm:animOne val="branch"/>
          <dgm:animLvl val="lvl"/>
          <dgm:resizeHandles/>
        </dgm:presLayoutVars>
      </dgm:prSet>
      <dgm:spPr/>
    </dgm:pt>
    <dgm:pt modelId="{3B47A889-D04E-4408-8EF5-E4E44280FD09}" type="pres">
      <dgm:prSet presAssocID="{B3954CF9-EA46-416D-8047-EC9F96410C54}" presName="root" presStyleCnt="0"/>
      <dgm:spPr/>
    </dgm:pt>
    <dgm:pt modelId="{DB51F0FA-8477-4739-8B09-C1AF5D7FB178}" type="pres">
      <dgm:prSet presAssocID="{B3954CF9-EA46-416D-8047-EC9F96410C54}" presName="rootComposite" presStyleCnt="0"/>
      <dgm:spPr/>
    </dgm:pt>
    <dgm:pt modelId="{6765331A-7BE9-43A1-AF47-E06A4BF3D5C7}" type="pres">
      <dgm:prSet presAssocID="{B3954CF9-EA46-416D-8047-EC9F96410C54}" presName="rootText" presStyleLbl="node1" presStyleIdx="0" presStyleCnt="5" custScaleX="100684" custScaleY="122322" custLinFactNeighborX="-7860" custLinFactNeighborY="9008"/>
      <dgm:spPr/>
    </dgm:pt>
    <dgm:pt modelId="{6632ED62-0311-4655-BA1B-7E0D751DAC88}" type="pres">
      <dgm:prSet presAssocID="{B3954CF9-EA46-416D-8047-EC9F96410C54}" presName="rootConnector" presStyleLbl="node1" presStyleIdx="0" presStyleCnt="5"/>
      <dgm:spPr/>
    </dgm:pt>
    <dgm:pt modelId="{25F2C260-81AD-431C-A86B-0649CE14E088}" type="pres">
      <dgm:prSet presAssocID="{B3954CF9-EA46-416D-8047-EC9F96410C54}" presName="childShape" presStyleCnt="0"/>
      <dgm:spPr/>
    </dgm:pt>
    <dgm:pt modelId="{448E2D8B-528F-4DB7-B8D4-701BEDF16B36}" type="pres">
      <dgm:prSet presAssocID="{4EE4F430-2055-4CD5-8726-2A9AF117C5D4}" presName="root" presStyleCnt="0"/>
      <dgm:spPr/>
    </dgm:pt>
    <dgm:pt modelId="{B44CBB1A-759A-4697-B907-4D3CDA7E07BD}" type="pres">
      <dgm:prSet presAssocID="{4EE4F430-2055-4CD5-8726-2A9AF117C5D4}" presName="rootComposite" presStyleCnt="0"/>
      <dgm:spPr/>
    </dgm:pt>
    <dgm:pt modelId="{0F8FEF83-E046-43F0-9DA2-BFDE73E715E7}" type="pres">
      <dgm:prSet presAssocID="{4EE4F430-2055-4CD5-8726-2A9AF117C5D4}" presName="rootText" presStyleLbl="node1" presStyleIdx="1" presStyleCnt="5" custLinFactNeighborX="-16505" custLinFactNeighborY="10859"/>
      <dgm:spPr/>
    </dgm:pt>
    <dgm:pt modelId="{AC9A9E88-C224-4A09-87B0-46C32730EB48}" type="pres">
      <dgm:prSet presAssocID="{4EE4F430-2055-4CD5-8726-2A9AF117C5D4}" presName="rootConnector" presStyleLbl="node1" presStyleIdx="1" presStyleCnt="5"/>
      <dgm:spPr/>
    </dgm:pt>
    <dgm:pt modelId="{72A54B84-50E9-4F94-8DC1-533BFA6671E1}" type="pres">
      <dgm:prSet presAssocID="{4EE4F430-2055-4CD5-8726-2A9AF117C5D4}" presName="childShape" presStyleCnt="0"/>
      <dgm:spPr/>
    </dgm:pt>
    <dgm:pt modelId="{EED8D69F-4FA0-4F59-8AB3-E6D056A1F99D}" type="pres">
      <dgm:prSet presAssocID="{54C0363D-3FE9-4F96-A27C-140548F55601}" presName="Name13" presStyleLbl="parChTrans1D2" presStyleIdx="0" presStyleCnt="6"/>
      <dgm:spPr/>
    </dgm:pt>
    <dgm:pt modelId="{25920D21-865A-4BBF-ADF9-82B03500F681}" type="pres">
      <dgm:prSet presAssocID="{2A3005B4-F661-4506-B407-863D56FB56DA}" presName="childText" presStyleLbl="bgAcc1" presStyleIdx="0" presStyleCnt="6" custScaleY="209631" custLinFactNeighborX="-28491" custLinFactNeighborY="71711">
        <dgm:presLayoutVars>
          <dgm:bulletEnabled val="1"/>
        </dgm:presLayoutVars>
      </dgm:prSet>
      <dgm:spPr/>
    </dgm:pt>
    <dgm:pt modelId="{19D15B91-41BC-431A-9542-687E0E846262}" type="pres">
      <dgm:prSet presAssocID="{3A0AB6D8-7E80-449C-BD5F-1AF98FE5D302}" presName="root" presStyleCnt="0"/>
      <dgm:spPr/>
    </dgm:pt>
    <dgm:pt modelId="{EAC0538F-2BA8-46F0-9163-522E06037D87}" type="pres">
      <dgm:prSet presAssocID="{3A0AB6D8-7E80-449C-BD5F-1AF98FE5D302}" presName="rootComposite" presStyleCnt="0"/>
      <dgm:spPr/>
    </dgm:pt>
    <dgm:pt modelId="{9F2207C9-BB00-47DB-BA83-DD1920E33DD0}" type="pres">
      <dgm:prSet presAssocID="{3A0AB6D8-7E80-449C-BD5F-1AF98FE5D302}" presName="rootText" presStyleLbl="node1" presStyleIdx="2" presStyleCnt="5" custLinFactNeighborX="-11004" custLinFactNeighborY="10859"/>
      <dgm:spPr/>
    </dgm:pt>
    <dgm:pt modelId="{46C746B2-22A7-4E60-8CAB-64680AF8D551}" type="pres">
      <dgm:prSet presAssocID="{3A0AB6D8-7E80-449C-BD5F-1AF98FE5D302}" presName="rootConnector" presStyleLbl="node1" presStyleIdx="2" presStyleCnt="5"/>
      <dgm:spPr/>
    </dgm:pt>
    <dgm:pt modelId="{1EE48517-8FF5-4A20-AA87-6FD271365324}" type="pres">
      <dgm:prSet presAssocID="{3A0AB6D8-7E80-449C-BD5F-1AF98FE5D302}" presName="childShape" presStyleCnt="0"/>
      <dgm:spPr/>
    </dgm:pt>
    <dgm:pt modelId="{F6423EE3-26B3-4880-B9AF-78FB7E127AA0}" type="pres">
      <dgm:prSet presAssocID="{3C759374-BB35-4092-B48E-47BF8237689C}" presName="Name13" presStyleLbl="parChTrans1D2" presStyleIdx="1" presStyleCnt="6"/>
      <dgm:spPr/>
    </dgm:pt>
    <dgm:pt modelId="{C80B8FF3-90DD-4895-8119-155BF880AED3}" type="pres">
      <dgm:prSet presAssocID="{1BC2B411-78F7-49FD-A377-47454F09C195}" presName="childText" presStyleLbl="bgAcc1" presStyleIdx="1" presStyleCnt="6" custScaleX="110843" custScaleY="165500">
        <dgm:presLayoutVars>
          <dgm:bulletEnabled val="1"/>
        </dgm:presLayoutVars>
      </dgm:prSet>
      <dgm:spPr/>
    </dgm:pt>
    <dgm:pt modelId="{6A3ADD97-6BC7-4643-9F42-6CB86E9F0481}" type="pres">
      <dgm:prSet presAssocID="{594A6085-027E-4A8D-950B-6AC778F09CC4}" presName="Name13" presStyleLbl="parChTrans1D2" presStyleIdx="2" presStyleCnt="6"/>
      <dgm:spPr/>
    </dgm:pt>
    <dgm:pt modelId="{C45B455A-5E53-4BC7-97B6-E11AC953E652}" type="pres">
      <dgm:prSet presAssocID="{1D6A15BB-C23E-4412-A848-5D62744B0E12}" presName="childText" presStyleLbl="bgAcc1" presStyleIdx="2" presStyleCnt="6" custScaleX="110843" custScaleY="147696">
        <dgm:presLayoutVars>
          <dgm:bulletEnabled val="1"/>
        </dgm:presLayoutVars>
      </dgm:prSet>
      <dgm:spPr/>
    </dgm:pt>
    <dgm:pt modelId="{DE958357-84F8-4901-AD3D-B73BD906EB2B}" type="pres">
      <dgm:prSet presAssocID="{EFA1A520-4DFE-48F8-B8AC-54361BFBAC82}" presName="root" presStyleCnt="0"/>
      <dgm:spPr/>
    </dgm:pt>
    <dgm:pt modelId="{D7804A22-B73B-4F91-A2F9-89D6C56AEA1F}" type="pres">
      <dgm:prSet presAssocID="{EFA1A520-4DFE-48F8-B8AC-54361BFBAC82}" presName="rootComposite" presStyleCnt="0"/>
      <dgm:spPr/>
    </dgm:pt>
    <dgm:pt modelId="{611A3900-A7F5-4939-8ADD-9BFBC926858E}" type="pres">
      <dgm:prSet presAssocID="{EFA1A520-4DFE-48F8-B8AC-54361BFBAC82}" presName="rootText" presStyleLbl="node1" presStyleIdx="3" presStyleCnt="5"/>
      <dgm:spPr/>
    </dgm:pt>
    <dgm:pt modelId="{11125103-8F09-434F-9480-2D75D299CD31}" type="pres">
      <dgm:prSet presAssocID="{EFA1A520-4DFE-48F8-B8AC-54361BFBAC82}" presName="rootConnector" presStyleLbl="node1" presStyleIdx="3" presStyleCnt="5"/>
      <dgm:spPr/>
    </dgm:pt>
    <dgm:pt modelId="{A25843B2-CA80-4624-9356-10122915B130}" type="pres">
      <dgm:prSet presAssocID="{EFA1A520-4DFE-48F8-B8AC-54361BFBAC82}" presName="childShape" presStyleCnt="0"/>
      <dgm:spPr/>
    </dgm:pt>
    <dgm:pt modelId="{AA742387-2A19-4A63-B41B-0C0A5AB59B8B}" type="pres">
      <dgm:prSet presAssocID="{E1148089-D010-4FA1-84D6-68211E52B907}" presName="Name13" presStyleLbl="parChTrans1D2" presStyleIdx="3" presStyleCnt="6"/>
      <dgm:spPr/>
    </dgm:pt>
    <dgm:pt modelId="{700120B6-01BD-4893-93CA-0FBABAB95F1F}" type="pres">
      <dgm:prSet presAssocID="{01317A63-8B2E-4A2E-907D-A20566CD04DB}" presName="childText" presStyleLbl="bgAcc1" presStyleIdx="3" presStyleCnt="6" custScaleX="121100" custScaleY="266545">
        <dgm:presLayoutVars>
          <dgm:bulletEnabled val="1"/>
        </dgm:presLayoutVars>
      </dgm:prSet>
      <dgm:spPr/>
    </dgm:pt>
    <dgm:pt modelId="{7919117D-83E3-4E0B-A159-EC0ACF7835FE}" type="pres">
      <dgm:prSet presAssocID="{126A2DDE-EF49-41D7-97EF-6442148380BD}" presName="root" presStyleCnt="0"/>
      <dgm:spPr/>
    </dgm:pt>
    <dgm:pt modelId="{80499307-F9B9-4FB6-BE67-4A3CD19D30A3}" type="pres">
      <dgm:prSet presAssocID="{126A2DDE-EF49-41D7-97EF-6442148380BD}" presName="rootComposite" presStyleCnt="0"/>
      <dgm:spPr/>
    </dgm:pt>
    <dgm:pt modelId="{39BBD896-4A67-4A20-830F-E090107AF0B3}" type="pres">
      <dgm:prSet presAssocID="{126A2DDE-EF49-41D7-97EF-6442148380BD}" presName="rootText" presStyleLbl="node1" presStyleIdx="4" presStyleCnt="5"/>
      <dgm:spPr/>
    </dgm:pt>
    <dgm:pt modelId="{1D73D59E-A683-47B0-8BD8-4E4C442FA716}" type="pres">
      <dgm:prSet presAssocID="{126A2DDE-EF49-41D7-97EF-6442148380BD}" presName="rootConnector" presStyleLbl="node1" presStyleIdx="4" presStyleCnt="5"/>
      <dgm:spPr/>
    </dgm:pt>
    <dgm:pt modelId="{601CE588-427B-4918-9B3B-DC73E8C0F734}" type="pres">
      <dgm:prSet presAssocID="{126A2DDE-EF49-41D7-97EF-6442148380BD}" presName="childShape" presStyleCnt="0"/>
      <dgm:spPr/>
    </dgm:pt>
    <dgm:pt modelId="{AF77BCD7-56EA-4F15-9BFD-350C7051336F}" type="pres">
      <dgm:prSet presAssocID="{84DD6075-D777-41E8-B6F2-888E1631F954}" presName="Name13" presStyleLbl="parChTrans1D2" presStyleIdx="4" presStyleCnt="6"/>
      <dgm:spPr/>
    </dgm:pt>
    <dgm:pt modelId="{2EDBA34E-371C-418A-8E56-62B7C4A1757F}" type="pres">
      <dgm:prSet presAssocID="{1CB8822D-386C-4873-B89A-8861FD726842}" presName="childText" presStyleLbl="bgAcc1" presStyleIdx="4" presStyleCnt="6" custScaleY="175413">
        <dgm:presLayoutVars>
          <dgm:bulletEnabled val="1"/>
        </dgm:presLayoutVars>
      </dgm:prSet>
      <dgm:spPr/>
    </dgm:pt>
    <dgm:pt modelId="{8E57C3EC-AF67-4564-9249-48EFAF3E8B91}" type="pres">
      <dgm:prSet presAssocID="{55EA3D44-E385-4A57-981D-8337E083C2C0}" presName="Name13" presStyleLbl="parChTrans1D2" presStyleIdx="5" presStyleCnt="6"/>
      <dgm:spPr/>
    </dgm:pt>
    <dgm:pt modelId="{EA079B9D-DC4C-4B72-A3DF-7D6F1DFDFC40}" type="pres">
      <dgm:prSet presAssocID="{9541B0E2-350A-4672-B3B8-87C9BAD8ADE7}" presName="childText" presStyleLbl="bgAcc1" presStyleIdx="5" presStyleCnt="6" custScaleY="181641">
        <dgm:presLayoutVars>
          <dgm:bulletEnabled val="1"/>
        </dgm:presLayoutVars>
      </dgm:prSet>
      <dgm:spPr/>
    </dgm:pt>
  </dgm:ptLst>
  <dgm:cxnLst>
    <dgm:cxn modelId="{ABBFB407-98AE-4BFC-98EA-729EAADDA871}" type="presOf" srcId="{2A3005B4-F661-4506-B407-863D56FB56DA}" destId="{25920D21-865A-4BBF-ADF9-82B03500F681}" srcOrd="0" destOrd="0" presId="urn:microsoft.com/office/officeart/2005/8/layout/hierarchy3"/>
    <dgm:cxn modelId="{AF645410-759E-44F2-8266-5996390633E2}" type="presOf" srcId="{126A2DDE-EF49-41D7-97EF-6442148380BD}" destId="{39BBD896-4A67-4A20-830F-E090107AF0B3}" srcOrd="0" destOrd="0" presId="urn:microsoft.com/office/officeart/2005/8/layout/hierarchy3"/>
    <dgm:cxn modelId="{BC6C4919-4D8B-41E6-A8DF-6E7B8AB67408}" srcId="{C2BB3BC3-5F95-416F-BF76-277EBA13DDF2}" destId="{126A2DDE-EF49-41D7-97EF-6442148380BD}" srcOrd="4" destOrd="0" parTransId="{3D466129-729B-43A8-85D8-224E8A1592D1}" sibTransId="{6FC96601-63E7-47DA-8104-4B846DA778DB}"/>
    <dgm:cxn modelId="{9CA8F11B-BBF5-4F79-8B66-877A15901E80}" srcId="{C2BB3BC3-5F95-416F-BF76-277EBA13DDF2}" destId="{3A0AB6D8-7E80-449C-BD5F-1AF98FE5D302}" srcOrd="2" destOrd="0" parTransId="{2455CF94-30A3-4A84-A709-1DCCE1642E0D}" sibTransId="{D0D84795-110B-4831-9DCC-EBE72F90EAA0}"/>
    <dgm:cxn modelId="{3508521C-C0D5-4D30-BD25-7262165A686B}" type="presOf" srcId="{1D6A15BB-C23E-4412-A848-5D62744B0E12}" destId="{C45B455A-5E53-4BC7-97B6-E11AC953E652}" srcOrd="0" destOrd="0" presId="urn:microsoft.com/office/officeart/2005/8/layout/hierarchy3"/>
    <dgm:cxn modelId="{8533A225-604A-4E8D-9780-0D352AE02D5D}" type="presOf" srcId="{55EA3D44-E385-4A57-981D-8337E083C2C0}" destId="{8E57C3EC-AF67-4564-9249-48EFAF3E8B91}" srcOrd="0" destOrd="0" presId="urn:microsoft.com/office/officeart/2005/8/layout/hierarchy3"/>
    <dgm:cxn modelId="{272F0D27-CF83-4003-8ED3-05498FD1701A}" srcId="{C2BB3BC3-5F95-416F-BF76-277EBA13DDF2}" destId="{B3954CF9-EA46-416D-8047-EC9F96410C54}" srcOrd="0" destOrd="0" parTransId="{41CF9C9C-BFE3-4826-8D27-35A1EF32A539}" sibTransId="{F9118F2D-3AEB-4C4F-9B0B-AF44CACE8193}"/>
    <dgm:cxn modelId="{5E3B2327-89F2-428A-9EC5-1478EF2A0C18}" type="presOf" srcId="{1BC2B411-78F7-49FD-A377-47454F09C195}" destId="{C80B8FF3-90DD-4895-8119-155BF880AED3}" srcOrd="0" destOrd="0" presId="urn:microsoft.com/office/officeart/2005/8/layout/hierarchy3"/>
    <dgm:cxn modelId="{8F0CCC2F-9320-44FF-AF82-A379528A1BA3}" type="presOf" srcId="{C2BB3BC3-5F95-416F-BF76-277EBA13DDF2}" destId="{F0C35DBA-8C6C-4D4C-90F9-EDC4128AA4C1}" srcOrd="0" destOrd="0" presId="urn:microsoft.com/office/officeart/2005/8/layout/hierarchy3"/>
    <dgm:cxn modelId="{60BD1F32-4C12-41B0-B017-F147ED27AC42}" type="presOf" srcId="{84DD6075-D777-41E8-B6F2-888E1631F954}" destId="{AF77BCD7-56EA-4F15-9BFD-350C7051336F}" srcOrd="0" destOrd="0" presId="urn:microsoft.com/office/officeart/2005/8/layout/hierarchy3"/>
    <dgm:cxn modelId="{12044332-1933-4C8C-BE31-C242E8D74B75}" srcId="{EFA1A520-4DFE-48F8-B8AC-54361BFBAC82}" destId="{01317A63-8B2E-4A2E-907D-A20566CD04DB}" srcOrd="0" destOrd="0" parTransId="{E1148089-D010-4FA1-84D6-68211E52B907}" sibTransId="{252C2F00-86D7-49EF-A112-0D24471CE5BE}"/>
    <dgm:cxn modelId="{672FF13E-9C6B-474A-94F3-D1C9E91F765A}" srcId="{126A2DDE-EF49-41D7-97EF-6442148380BD}" destId="{1CB8822D-386C-4873-B89A-8861FD726842}" srcOrd="0" destOrd="0" parTransId="{84DD6075-D777-41E8-B6F2-888E1631F954}" sibTransId="{D35310E1-BDDC-48AA-B5D5-91480DC402F9}"/>
    <dgm:cxn modelId="{C3618769-0AEB-4603-AB8B-0ECEE45C0292}" srcId="{3A0AB6D8-7E80-449C-BD5F-1AF98FE5D302}" destId="{1D6A15BB-C23E-4412-A848-5D62744B0E12}" srcOrd="1" destOrd="0" parTransId="{594A6085-027E-4A8D-950B-6AC778F09CC4}" sibTransId="{115D2903-CE9B-48FD-B17C-F31A4FF31DCC}"/>
    <dgm:cxn modelId="{C322166A-B071-4B28-852A-5E40D29991AC}" type="presOf" srcId="{4EE4F430-2055-4CD5-8726-2A9AF117C5D4}" destId="{0F8FEF83-E046-43F0-9DA2-BFDE73E715E7}" srcOrd="0" destOrd="0" presId="urn:microsoft.com/office/officeart/2005/8/layout/hierarchy3"/>
    <dgm:cxn modelId="{35AF406B-B8C1-45F4-B060-0EDBB09A9AA6}" type="presOf" srcId="{9541B0E2-350A-4672-B3B8-87C9BAD8ADE7}" destId="{EA079B9D-DC4C-4B72-A3DF-7D6F1DFDFC40}" srcOrd="0" destOrd="0" presId="urn:microsoft.com/office/officeart/2005/8/layout/hierarchy3"/>
    <dgm:cxn modelId="{EC5F7375-C393-4D63-AF88-AB00D4C85CEF}" type="presOf" srcId="{B3954CF9-EA46-416D-8047-EC9F96410C54}" destId="{6632ED62-0311-4655-BA1B-7E0D751DAC88}" srcOrd="1" destOrd="0" presId="urn:microsoft.com/office/officeart/2005/8/layout/hierarchy3"/>
    <dgm:cxn modelId="{A70D7E55-81A2-4EAD-A627-0867892D2898}" type="presOf" srcId="{3A0AB6D8-7E80-449C-BD5F-1AF98FE5D302}" destId="{9F2207C9-BB00-47DB-BA83-DD1920E33DD0}" srcOrd="0" destOrd="0" presId="urn:microsoft.com/office/officeart/2005/8/layout/hierarchy3"/>
    <dgm:cxn modelId="{A9E38777-7CC5-4060-A653-4DA907EDE23F}" type="presOf" srcId="{EFA1A520-4DFE-48F8-B8AC-54361BFBAC82}" destId="{611A3900-A7F5-4939-8ADD-9BFBC926858E}" srcOrd="0" destOrd="0" presId="urn:microsoft.com/office/officeart/2005/8/layout/hierarchy3"/>
    <dgm:cxn modelId="{5432D759-1181-44EC-BDDE-2AC044ADDE1E}" srcId="{4EE4F430-2055-4CD5-8726-2A9AF117C5D4}" destId="{2A3005B4-F661-4506-B407-863D56FB56DA}" srcOrd="0" destOrd="0" parTransId="{54C0363D-3FE9-4F96-A27C-140548F55601}" sibTransId="{B43834A4-25B8-4380-939B-E5D4879A72A0}"/>
    <dgm:cxn modelId="{CA100385-5245-48C7-82CF-758F0DABAC39}" type="presOf" srcId="{1CB8822D-386C-4873-B89A-8861FD726842}" destId="{2EDBA34E-371C-418A-8E56-62B7C4A1757F}" srcOrd="0" destOrd="0" presId="urn:microsoft.com/office/officeart/2005/8/layout/hierarchy3"/>
    <dgm:cxn modelId="{90A71A86-5BC3-4F85-9545-952B3B8E0EF8}" type="presOf" srcId="{3A0AB6D8-7E80-449C-BD5F-1AF98FE5D302}" destId="{46C746B2-22A7-4E60-8CAB-64680AF8D551}" srcOrd="1" destOrd="0" presId="urn:microsoft.com/office/officeart/2005/8/layout/hierarchy3"/>
    <dgm:cxn modelId="{A19B4787-5E86-4E1B-8977-CA99BDD010B3}" type="presOf" srcId="{01317A63-8B2E-4A2E-907D-A20566CD04DB}" destId="{700120B6-01BD-4893-93CA-0FBABAB95F1F}" srcOrd="0" destOrd="0" presId="urn:microsoft.com/office/officeart/2005/8/layout/hierarchy3"/>
    <dgm:cxn modelId="{DA57C093-B288-4706-8C4F-493687D90CC0}" srcId="{3A0AB6D8-7E80-449C-BD5F-1AF98FE5D302}" destId="{1BC2B411-78F7-49FD-A377-47454F09C195}" srcOrd="0" destOrd="0" parTransId="{3C759374-BB35-4092-B48E-47BF8237689C}" sibTransId="{00D89027-B8D4-4D08-B395-550FD3694C4D}"/>
    <dgm:cxn modelId="{EBBEA4B8-4547-43D4-B0B6-32576A32707D}" type="presOf" srcId="{4EE4F430-2055-4CD5-8726-2A9AF117C5D4}" destId="{AC9A9E88-C224-4A09-87B0-46C32730EB48}" srcOrd="1" destOrd="0" presId="urn:microsoft.com/office/officeart/2005/8/layout/hierarchy3"/>
    <dgm:cxn modelId="{038976BC-D4DB-4BF3-B7C5-0C988422B999}" srcId="{126A2DDE-EF49-41D7-97EF-6442148380BD}" destId="{9541B0E2-350A-4672-B3B8-87C9BAD8ADE7}" srcOrd="1" destOrd="0" parTransId="{55EA3D44-E385-4A57-981D-8337E083C2C0}" sibTransId="{1614068F-E807-44F3-96C1-F80E35DDDC75}"/>
    <dgm:cxn modelId="{F75892C1-4787-43DF-B6EB-1310C05E5783}" srcId="{C2BB3BC3-5F95-416F-BF76-277EBA13DDF2}" destId="{4EE4F430-2055-4CD5-8726-2A9AF117C5D4}" srcOrd="1" destOrd="0" parTransId="{B0AFE272-DA31-46B9-9206-4FFA8BA79305}" sibTransId="{22CB12F1-3551-43D8-B2D6-4B3952512010}"/>
    <dgm:cxn modelId="{F4430BC6-9476-43A5-AE16-108503506F21}" type="presOf" srcId="{E1148089-D010-4FA1-84D6-68211E52B907}" destId="{AA742387-2A19-4A63-B41B-0C0A5AB59B8B}" srcOrd="0" destOrd="0" presId="urn:microsoft.com/office/officeart/2005/8/layout/hierarchy3"/>
    <dgm:cxn modelId="{045449C6-2AA0-4F38-AE7B-C2915C72EEF8}" type="presOf" srcId="{594A6085-027E-4A8D-950B-6AC778F09CC4}" destId="{6A3ADD97-6BC7-4643-9F42-6CB86E9F0481}" srcOrd="0" destOrd="0" presId="urn:microsoft.com/office/officeart/2005/8/layout/hierarchy3"/>
    <dgm:cxn modelId="{9FEC6FE6-00BD-4D94-B55F-853F3E1BE19D}" srcId="{C2BB3BC3-5F95-416F-BF76-277EBA13DDF2}" destId="{EFA1A520-4DFE-48F8-B8AC-54361BFBAC82}" srcOrd="3" destOrd="0" parTransId="{F700271E-287D-425D-8F35-2D870F975761}" sibTransId="{FAEDDA53-C424-4142-AB98-AACEA4DB5B43}"/>
    <dgm:cxn modelId="{786824EA-617E-4E24-A000-0C0991ECA5F6}" type="presOf" srcId="{EFA1A520-4DFE-48F8-B8AC-54361BFBAC82}" destId="{11125103-8F09-434F-9480-2D75D299CD31}" srcOrd="1" destOrd="0" presId="urn:microsoft.com/office/officeart/2005/8/layout/hierarchy3"/>
    <dgm:cxn modelId="{4A0C48F8-805D-49B4-964F-89483483971D}" type="presOf" srcId="{B3954CF9-EA46-416D-8047-EC9F96410C54}" destId="{6765331A-7BE9-43A1-AF47-E06A4BF3D5C7}" srcOrd="0" destOrd="0" presId="urn:microsoft.com/office/officeart/2005/8/layout/hierarchy3"/>
    <dgm:cxn modelId="{B8D454F9-5CB1-402F-ADB9-5AF3A32BE32E}" type="presOf" srcId="{126A2DDE-EF49-41D7-97EF-6442148380BD}" destId="{1D73D59E-A683-47B0-8BD8-4E4C442FA716}" srcOrd="1" destOrd="0" presId="urn:microsoft.com/office/officeart/2005/8/layout/hierarchy3"/>
    <dgm:cxn modelId="{7C444EFE-0CEC-418F-B732-339D858E8E23}" type="presOf" srcId="{54C0363D-3FE9-4F96-A27C-140548F55601}" destId="{EED8D69F-4FA0-4F59-8AB3-E6D056A1F99D}" srcOrd="0" destOrd="0" presId="urn:microsoft.com/office/officeart/2005/8/layout/hierarchy3"/>
    <dgm:cxn modelId="{4DA553FE-8676-4FA4-B789-A8498D3DDB6C}" type="presOf" srcId="{3C759374-BB35-4092-B48E-47BF8237689C}" destId="{F6423EE3-26B3-4880-B9AF-78FB7E127AA0}" srcOrd="0" destOrd="0" presId="urn:microsoft.com/office/officeart/2005/8/layout/hierarchy3"/>
    <dgm:cxn modelId="{DCF9A998-197E-4161-A9F1-F5BB640880B7}" type="presParOf" srcId="{F0C35DBA-8C6C-4D4C-90F9-EDC4128AA4C1}" destId="{3B47A889-D04E-4408-8EF5-E4E44280FD09}" srcOrd="0" destOrd="0" presId="urn:microsoft.com/office/officeart/2005/8/layout/hierarchy3"/>
    <dgm:cxn modelId="{1DA16BA7-B9DB-4371-8AF7-7A7E86C8ACE3}" type="presParOf" srcId="{3B47A889-D04E-4408-8EF5-E4E44280FD09}" destId="{DB51F0FA-8477-4739-8B09-C1AF5D7FB178}" srcOrd="0" destOrd="0" presId="urn:microsoft.com/office/officeart/2005/8/layout/hierarchy3"/>
    <dgm:cxn modelId="{28D4F3E1-1051-4BFB-8961-37C6627A275B}" type="presParOf" srcId="{DB51F0FA-8477-4739-8B09-C1AF5D7FB178}" destId="{6765331A-7BE9-43A1-AF47-E06A4BF3D5C7}" srcOrd="0" destOrd="0" presId="urn:microsoft.com/office/officeart/2005/8/layout/hierarchy3"/>
    <dgm:cxn modelId="{6C022028-CB42-47EE-8BF2-B3390C0B6275}" type="presParOf" srcId="{DB51F0FA-8477-4739-8B09-C1AF5D7FB178}" destId="{6632ED62-0311-4655-BA1B-7E0D751DAC88}" srcOrd="1" destOrd="0" presId="urn:microsoft.com/office/officeart/2005/8/layout/hierarchy3"/>
    <dgm:cxn modelId="{206EA78F-009D-41DB-95FC-F328A37A0882}" type="presParOf" srcId="{3B47A889-D04E-4408-8EF5-E4E44280FD09}" destId="{25F2C260-81AD-431C-A86B-0649CE14E088}" srcOrd="1" destOrd="0" presId="urn:microsoft.com/office/officeart/2005/8/layout/hierarchy3"/>
    <dgm:cxn modelId="{EFD67267-D2D3-4FDB-940E-FD5E5AC3ADC7}" type="presParOf" srcId="{F0C35DBA-8C6C-4D4C-90F9-EDC4128AA4C1}" destId="{448E2D8B-528F-4DB7-B8D4-701BEDF16B36}" srcOrd="1" destOrd="0" presId="urn:microsoft.com/office/officeart/2005/8/layout/hierarchy3"/>
    <dgm:cxn modelId="{9C7EA8D2-A563-467D-9ADC-FE54163391D3}" type="presParOf" srcId="{448E2D8B-528F-4DB7-B8D4-701BEDF16B36}" destId="{B44CBB1A-759A-4697-B907-4D3CDA7E07BD}" srcOrd="0" destOrd="0" presId="urn:microsoft.com/office/officeart/2005/8/layout/hierarchy3"/>
    <dgm:cxn modelId="{240B047F-2431-47DD-BA56-F57D3AC2D85C}" type="presParOf" srcId="{B44CBB1A-759A-4697-B907-4D3CDA7E07BD}" destId="{0F8FEF83-E046-43F0-9DA2-BFDE73E715E7}" srcOrd="0" destOrd="0" presId="urn:microsoft.com/office/officeart/2005/8/layout/hierarchy3"/>
    <dgm:cxn modelId="{BAA01B88-BB1B-4737-929D-A7FB16D14D67}" type="presParOf" srcId="{B44CBB1A-759A-4697-B907-4D3CDA7E07BD}" destId="{AC9A9E88-C224-4A09-87B0-46C32730EB48}" srcOrd="1" destOrd="0" presId="urn:microsoft.com/office/officeart/2005/8/layout/hierarchy3"/>
    <dgm:cxn modelId="{06734991-4A5D-41DB-9581-F135569F21C4}" type="presParOf" srcId="{448E2D8B-528F-4DB7-B8D4-701BEDF16B36}" destId="{72A54B84-50E9-4F94-8DC1-533BFA6671E1}" srcOrd="1" destOrd="0" presId="urn:microsoft.com/office/officeart/2005/8/layout/hierarchy3"/>
    <dgm:cxn modelId="{69C276B8-8237-4DCB-9D61-6889E15D736D}" type="presParOf" srcId="{72A54B84-50E9-4F94-8DC1-533BFA6671E1}" destId="{EED8D69F-4FA0-4F59-8AB3-E6D056A1F99D}" srcOrd="0" destOrd="0" presId="urn:microsoft.com/office/officeart/2005/8/layout/hierarchy3"/>
    <dgm:cxn modelId="{161C8770-566D-4884-A441-3CFF0E53B8FE}" type="presParOf" srcId="{72A54B84-50E9-4F94-8DC1-533BFA6671E1}" destId="{25920D21-865A-4BBF-ADF9-82B03500F681}" srcOrd="1" destOrd="0" presId="urn:microsoft.com/office/officeart/2005/8/layout/hierarchy3"/>
    <dgm:cxn modelId="{50823AD6-B901-40B3-9965-1ECD813696AA}" type="presParOf" srcId="{F0C35DBA-8C6C-4D4C-90F9-EDC4128AA4C1}" destId="{19D15B91-41BC-431A-9542-687E0E846262}" srcOrd="2" destOrd="0" presId="urn:microsoft.com/office/officeart/2005/8/layout/hierarchy3"/>
    <dgm:cxn modelId="{376AF8F8-96B1-44DB-AEA4-65CAB12B706C}" type="presParOf" srcId="{19D15B91-41BC-431A-9542-687E0E846262}" destId="{EAC0538F-2BA8-46F0-9163-522E06037D87}" srcOrd="0" destOrd="0" presId="urn:microsoft.com/office/officeart/2005/8/layout/hierarchy3"/>
    <dgm:cxn modelId="{01EDDC62-9773-49CB-9CC4-E2C71E82532E}" type="presParOf" srcId="{EAC0538F-2BA8-46F0-9163-522E06037D87}" destId="{9F2207C9-BB00-47DB-BA83-DD1920E33DD0}" srcOrd="0" destOrd="0" presId="urn:microsoft.com/office/officeart/2005/8/layout/hierarchy3"/>
    <dgm:cxn modelId="{7B07110D-1395-4FC0-83AF-F968380E0130}" type="presParOf" srcId="{EAC0538F-2BA8-46F0-9163-522E06037D87}" destId="{46C746B2-22A7-4E60-8CAB-64680AF8D551}" srcOrd="1" destOrd="0" presId="urn:microsoft.com/office/officeart/2005/8/layout/hierarchy3"/>
    <dgm:cxn modelId="{F277B288-A381-4308-9796-A94DC952E0CD}" type="presParOf" srcId="{19D15B91-41BC-431A-9542-687E0E846262}" destId="{1EE48517-8FF5-4A20-AA87-6FD271365324}" srcOrd="1" destOrd="0" presId="urn:microsoft.com/office/officeart/2005/8/layout/hierarchy3"/>
    <dgm:cxn modelId="{E50C1C4C-AF14-43E8-9BAA-1A8AA3B003FC}" type="presParOf" srcId="{1EE48517-8FF5-4A20-AA87-6FD271365324}" destId="{F6423EE3-26B3-4880-B9AF-78FB7E127AA0}" srcOrd="0" destOrd="0" presId="urn:microsoft.com/office/officeart/2005/8/layout/hierarchy3"/>
    <dgm:cxn modelId="{87DBBE8E-21D6-488B-A0C8-399845C92893}" type="presParOf" srcId="{1EE48517-8FF5-4A20-AA87-6FD271365324}" destId="{C80B8FF3-90DD-4895-8119-155BF880AED3}" srcOrd="1" destOrd="0" presId="urn:microsoft.com/office/officeart/2005/8/layout/hierarchy3"/>
    <dgm:cxn modelId="{8070812C-264C-41FF-81BC-DA6CED3A943F}" type="presParOf" srcId="{1EE48517-8FF5-4A20-AA87-6FD271365324}" destId="{6A3ADD97-6BC7-4643-9F42-6CB86E9F0481}" srcOrd="2" destOrd="0" presId="urn:microsoft.com/office/officeart/2005/8/layout/hierarchy3"/>
    <dgm:cxn modelId="{A65E964E-2C7F-4012-A259-15C37CD4AB48}" type="presParOf" srcId="{1EE48517-8FF5-4A20-AA87-6FD271365324}" destId="{C45B455A-5E53-4BC7-97B6-E11AC953E652}" srcOrd="3" destOrd="0" presId="urn:microsoft.com/office/officeart/2005/8/layout/hierarchy3"/>
    <dgm:cxn modelId="{51F2173B-3845-4272-B14B-3D3DC6114C74}" type="presParOf" srcId="{F0C35DBA-8C6C-4D4C-90F9-EDC4128AA4C1}" destId="{DE958357-84F8-4901-AD3D-B73BD906EB2B}" srcOrd="3" destOrd="0" presId="urn:microsoft.com/office/officeart/2005/8/layout/hierarchy3"/>
    <dgm:cxn modelId="{E48E5C7D-41E4-4960-91A2-1D106B32C062}" type="presParOf" srcId="{DE958357-84F8-4901-AD3D-B73BD906EB2B}" destId="{D7804A22-B73B-4F91-A2F9-89D6C56AEA1F}" srcOrd="0" destOrd="0" presId="urn:microsoft.com/office/officeart/2005/8/layout/hierarchy3"/>
    <dgm:cxn modelId="{3699D9C0-B5FF-46B4-A84E-47448C47C52C}" type="presParOf" srcId="{D7804A22-B73B-4F91-A2F9-89D6C56AEA1F}" destId="{611A3900-A7F5-4939-8ADD-9BFBC926858E}" srcOrd="0" destOrd="0" presId="urn:microsoft.com/office/officeart/2005/8/layout/hierarchy3"/>
    <dgm:cxn modelId="{440884CA-0593-43F4-837A-31F18E7F8215}" type="presParOf" srcId="{D7804A22-B73B-4F91-A2F9-89D6C56AEA1F}" destId="{11125103-8F09-434F-9480-2D75D299CD31}" srcOrd="1" destOrd="0" presId="urn:microsoft.com/office/officeart/2005/8/layout/hierarchy3"/>
    <dgm:cxn modelId="{6092EC71-8396-48CB-BC77-F90DF1201EB9}" type="presParOf" srcId="{DE958357-84F8-4901-AD3D-B73BD906EB2B}" destId="{A25843B2-CA80-4624-9356-10122915B130}" srcOrd="1" destOrd="0" presId="urn:microsoft.com/office/officeart/2005/8/layout/hierarchy3"/>
    <dgm:cxn modelId="{596887B4-F1C4-465D-BDB4-F7159ADE9D9E}" type="presParOf" srcId="{A25843B2-CA80-4624-9356-10122915B130}" destId="{AA742387-2A19-4A63-B41B-0C0A5AB59B8B}" srcOrd="0" destOrd="0" presId="urn:microsoft.com/office/officeart/2005/8/layout/hierarchy3"/>
    <dgm:cxn modelId="{A3B140B0-4940-4775-8469-1C75CEF59B9F}" type="presParOf" srcId="{A25843B2-CA80-4624-9356-10122915B130}" destId="{700120B6-01BD-4893-93CA-0FBABAB95F1F}" srcOrd="1" destOrd="0" presId="urn:microsoft.com/office/officeart/2005/8/layout/hierarchy3"/>
    <dgm:cxn modelId="{52B232C0-83FB-4091-8C58-348E2EEFA72D}" type="presParOf" srcId="{F0C35DBA-8C6C-4D4C-90F9-EDC4128AA4C1}" destId="{7919117D-83E3-4E0B-A159-EC0ACF7835FE}" srcOrd="4" destOrd="0" presId="urn:microsoft.com/office/officeart/2005/8/layout/hierarchy3"/>
    <dgm:cxn modelId="{0D6CED03-9FF7-4FA0-8F7C-4F253E9E00AD}" type="presParOf" srcId="{7919117D-83E3-4E0B-A159-EC0ACF7835FE}" destId="{80499307-F9B9-4FB6-BE67-4A3CD19D30A3}" srcOrd="0" destOrd="0" presId="urn:microsoft.com/office/officeart/2005/8/layout/hierarchy3"/>
    <dgm:cxn modelId="{F39B1E4A-EE59-42C8-ABAB-ECEAD83BD1E4}" type="presParOf" srcId="{80499307-F9B9-4FB6-BE67-4A3CD19D30A3}" destId="{39BBD896-4A67-4A20-830F-E090107AF0B3}" srcOrd="0" destOrd="0" presId="urn:microsoft.com/office/officeart/2005/8/layout/hierarchy3"/>
    <dgm:cxn modelId="{F8FA2B03-0139-48CC-B35B-E3CF84A04E34}" type="presParOf" srcId="{80499307-F9B9-4FB6-BE67-4A3CD19D30A3}" destId="{1D73D59E-A683-47B0-8BD8-4E4C442FA716}" srcOrd="1" destOrd="0" presId="urn:microsoft.com/office/officeart/2005/8/layout/hierarchy3"/>
    <dgm:cxn modelId="{0D1FDCC5-BD15-4928-94E6-D14BCCD8ABD9}" type="presParOf" srcId="{7919117D-83E3-4E0B-A159-EC0ACF7835FE}" destId="{601CE588-427B-4918-9B3B-DC73E8C0F734}" srcOrd="1" destOrd="0" presId="urn:microsoft.com/office/officeart/2005/8/layout/hierarchy3"/>
    <dgm:cxn modelId="{A670AFBE-E0F2-4C01-B9EA-4F02B04E8F99}" type="presParOf" srcId="{601CE588-427B-4918-9B3B-DC73E8C0F734}" destId="{AF77BCD7-56EA-4F15-9BFD-350C7051336F}" srcOrd="0" destOrd="0" presId="urn:microsoft.com/office/officeart/2005/8/layout/hierarchy3"/>
    <dgm:cxn modelId="{31B79381-6D52-4471-B7F6-4F5D9CC4C493}" type="presParOf" srcId="{601CE588-427B-4918-9B3B-DC73E8C0F734}" destId="{2EDBA34E-371C-418A-8E56-62B7C4A1757F}" srcOrd="1" destOrd="0" presId="urn:microsoft.com/office/officeart/2005/8/layout/hierarchy3"/>
    <dgm:cxn modelId="{29E63F26-C84B-4079-ACAB-8299B1D869DA}" type="presParOf" srcId="{601CE588-427B-4918-9B3B-DC73E8C0F734}" destId="{8E57C3EC-AF67-4564-9249-48EFAF3E8B91}" srcOrd="2" destOrd="0" presId="urn:microsoft.com/office/officeart/2005/8/layout/hierarchy3"/>
    <dgm:cxn modelId="{29B6B124-28CC-4C42-8696-0E42E1557B9C}" type="presParOf" srcId="{601CE588-427B-4918-9B3B-DC73E8C0F734}" destId="{EA079B9D-DC4C-4B72-A3DF-7D6F1DFDFC40}"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A0C5D-B3F5-4912-B45D-6CCEC2FDD1ED}">
      <dsp:nvSpPr>
        <dsp:cNvPr id="0" name=""/>
        <dsp:cNvSpPr/>
      </dsp:nvSpPr>
      <dsp:spPr>
        <a:xfrm>
          <a:off x="0" y="1842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One of the leading causes of cancer-related deaths worldwide and in the UK. </a:t>
          </a:r>
          <a:endParaRPr lang="en-US" sz="1100" kern="1200"/>
        </a:p>
      </dsp:txBody>
      <dsp:txXfrm>
        <a:off x="21361" y="39787"/>
        <a:ext cx="5079930" cy="394858"/>
      </dsp:txXfrm>
    </dsp:sp>
    <dsp:sp modelId="{B86F542F-8220-45D6-912B-A01121542B81}">
      <dsp:nvSpPr>
        <dsp:cNvPr id="0" name=""/>
        <dsp:cNvSpPr/>
      </dsp:nvSpPr>
      <dsp:spPr>
        <a:xfrm>
          <a:off x="0" y="48768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Develops from genetic mutations causing uncontrolled cell growth in the lungs. </a:t>
          </a:r>
          <a:endParaRPr lang="en-US" sz="1100" kern="1200"/>
        </a:p>
      </dsp:txBody>
      <dsp:txXfrm>
        <a:off x="21361" y="509047"/>
        <a:ext cx="5079930" cy="394858"/>
      </dsp:txXfrm>
    </dsp:sp>
    <dsp:sp modelId="{DBF03A8F-BD68-490C-8737-1B05E9D3B96A}">
      <dsp:nvSpPr>
        <dsp:cNvPr id="0" name=""/>
        <dsp:cNvSpPr/>
      </dsp:nvSpPr>
      <dsp:spPr>
        <a:xfrm>
          <a:off x="0" y="95694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1" kern="1200"/>
            <a:t>Non-small cell lung cancer (NSCLC)</a:t>
          </a:r>
          <a:r>
            <a:rPr lang="en-GB" sz="1100" kern="1200"/>
            <a:t> accounts for approximately </a:t>
          </a:r>
          <a:r>
            <a:rPr lang="en-GB" sz="1100" b="1" kern="1200"/>
            <a:t>85%</a:t>
          </a:r>
          <a:r>
            <a:rPr lang="en-GB" sz="1100" kern="1200"/>
            <a:t> of cases. </a:t>
          </a:r>
          <a:endParaRPr lang="en-US" sz="1100" kern="1200"/>
        </a:p>
      </dsp:txBody>
      <dsp:txXfrm>
        <a:off x="21361" y="978307"/>
        <a:ext cx="5079930" cy="394858"/>
      </dsp:txXfrm>
    </dsp:sp>
    <dsp:sp modelId="{191FFA3B-AC36-4EA6-830E-A63918D910F9}">
      <dsp:nvSpPr>
        <dsp:cNvPr id="0" name=""/>
        <dsp:cNvSpPr/>
      </dsp:nvSpPr>
      <dsp:spPr>
        <a:xfrm>
          <a:off x="0" y="142620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Smoking is the main risk factor, but NSCLC can also occur in non-smokers (Maconachie et al., 2019). </a:t>
          </a:r>
          <a:endParaRPr lang="en-US" sz="1100" kern="1200"/>
        </a:p>
      </dsp:txBody>
      <dsp:txXfrm>
        <a:off x="21361" y="1447567"/>
        <a:ext cx="5079930" cy="394858"/>
      </dsp:txXfrm>
    </dsp:sp>
    <dsp:sp modelId="{D2E2B2A1-EE09-41A3-B59D-E4A8E0031C27}">
      <dsp:nvSpPr>
        <dsp:cNvPr id="0" name=""/>
        <dsp:cNvSpPr/>
      </dsp:nvSpPr>
      <dsp:spPr>
        <a:xfrm>
          <a:off x="0" y="189546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Early diagnosis is challenging due to non-specific symptoms (e.g., persistent cough, breathlessness). </a:t>
          </a:r>
          <a:endParaRPr lang="en-US" sz="1100" kern="1200"/>
        </a:p>
      </dsp:txBody>
      <dsp:txXfrm>
        <a:off x="21361" y="1916827"/>
        <a:ext cx="5079930" cy="394858"/>
      </dsp:txXfrm>
    </dsp:sp>
    <dsp:sp modelId="{255EA340-63F3-484A-87A5-DC9C1B8A001B}">
      <dsp:nvSpPr>
        <dsp:cNvPr id="0" name=""/>
        <dsp:cNvSpPr/>
      </dsp:nvSpPr>
      <dsp:spPr>
        <a:xfrm>
          <a:off x="0" y="236472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Late diagnosis often limits treatment options and reduces survival (NICE, 2024). </a:t>
          </a:r>
          <a:endParaRPr lang="en-US" sz="1100" kern="1200"/>
        </a:p>
      </dsp:txBody>
      <dsp:txXfrm>
        <a:off x="21361" y="2386087"/>
        <a:ext cx="5079930" cy="394858"/>
      </dsp:txXfrm>
    </dsp:sp>
    <dsp:sp modelId="{1CEFFB41-336C-4724-A69E-26F5AF5A6142}">
      <dsp:nvSpPr>
        <dsp:cNvPr id="0" name=""/>
        <dsp:cNvSpPr/>
      </dsp:nvSpPr>
      <dsp:spPr>
        <a:xfrm>
          <a:off x="0" y="283398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Understanding the respiratory and lymphatic systems supports effective, person-centred care. </a:t>
          </a:r>
          <a:endParaRPr lang="en-US" sz="1100" kern="1200" dirty="0"/>
        </a:p>
      </dsp:txBody>
      <dsp:txXfrm>
        <a:off x="21361" y="2855347"/>
        <a:ext cx="5079930" cy="394858"/>
      </dsp:txXfrm>
    </dsp:sp>
    <dsp:sp modelId="{8E75CCB9-B893-4422-A9B1-0A1BE538C90C}">
      <dsp:nvSpPr>
        <dsp:cNvPr id="0" name=""/>
        <dsp:cNvSpPr/>
      </dsp:nvSpPr>
      <dsp:spPr>
        <a:xfrm>
          <a:off x="0" y="3303246"/>
          <a:ext cx="5122652" cy="4375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Multidisciplinary, evidence-based care improves symptom management and quality of life (NICE, 2024). </a:t>
          </a:r>
          <a:endParaRPr lang="en-US" sz="1100" kern="1200"/>
        </a:p>
      </dsp:txBody>
      <dsp:txXfrm>
        <a:off x="21361" y="3324607"/>
        <a:ext cx="5079930" cy="394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C71AC-D0CE-4709-823C-E8EE1680EF70}">
      <dsp:nvSpPr>
        <dsp:cNvPr id="0" name=""/>
        <dsp:cNvSpPr/>
      </dsp:nvSpPr>
      <dsp:spPr>
        <a:xfrm>
          <a:off x="0" y="0"/>
          <a:ext cx="6864858" cy="6799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Maintains fluid balance and supports the immune system </a:t>
          </a:r>
          <a:r>
            <a:rPr lang="en-GB" sz="1700" i="1" kern="1200"/>
            <a:t>(Waugh and Grant, 2022)</a:t>
          </a:r>
          <a:r>
            <a:rPr lang="en-GB" sz="1700" kern="1200"/>
            <a:t> </a:t>
          </a:r>
          <a:endParaRPr lang="en-US" sz="1700" kern="1200"/>
        </a:p>
      </dsp:txBody>
      <dsp:txXfrm>
        <a:off x="19916" y="19916"/>
        <a:ext cx="6051557" cy="640139"/>
      </dsp:txXfrm>
    </dsp:sp>
    <dsp:sp modelId="{93C4909A-E1E2-4133-B2F1-490B5AD40AAE}">
      <dsp:nvSpPr>
        <dsp:cNvPr id="0" name=""/>
        <dsp:cNvSpPr/>
      </dsp:nvSpPr>
      <dsp:spPr>
        <a:xfrm>
          <a:off x="512635" y="774412"/>
          <a:ext cx="6864858" cy="6799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Lymph vessels and lymph nodes can carry cancer cells </a:t>
          </a:r>
          <a:r>
            <a:rPr lang="en-GB" sz="1700" i="1" kern="1200"/>
            <a:t>(Kumar, Abbas and Aster, 2020)</a:t>
          </a:r>
          <a:r>
            <a:rPr lang="en-GB" sz="1700" kern="1200"/>
            <a:t> </a:t>
          </a:r>
          <a:endParaRPr lang="en-US" sz="1700" kern="1200"/>
        </a:p>
      </dsp:txBody>
      <dsp:txXfrm>
        <a:off x="532551" y="794328"/>
        <a:ext cx="5870408" cy="640139"/>
      </dsp:txXfrm>
    </dsp:sp>
    <dsp:sp modelId="{244DBBF5-6FAE-4765-91AE-F36FDF9C1C1D}">
      <dsp:nvSpPr>
        <dsp:cNvPr id="0" name=""/>
        <dsp:cNvSpPr/>
      </dsp:nvSpPr>
      <dsp:spPr>
        <a:xfrm>
          <a:off x="1025270" y="1548825"/>
          <a:ext cx="6864858" cy="6799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NSCLC may spread from the lungs to nearby lymph nodes </a:t>
          </a:r>
          <a:r>
            <a:rPr lang="en-GB" sz="1700" i="1" kern="1200"/>
            <a:t>(NICE, 2024)</a:t>
          </a:r>
          <a:r>
            <a:rPr lang="en-GB" sz="1700" kern="1200"/>
            <a:t> </a:t>
          </a:r>
          <a:endParaRPr lang="en-US" sz="1700" kern="1200"/>
        </a:p>
      </dsp:txBody>
      <dsp:txXfrm>
        <a:off x="1045186" y="1568741"/>
        <a:ext cx="5870408" cy="640139"/>
      </dsp:txXfrm>
    </dsp:sp>
    <dsp:sp modelId="{51F06DDA-627A-4779-B2B2-770AFAAA1B90}">
      <dsp:nvSpPr>
        <dsp:cNvPr id="0" name=""/>
        <dsp:cNvSpPr/>
      </dsp:nvSpPr>
      <dsp:spPr>
        <a:xfrm>
          <a:off x="1537906" y="2323237"/>
          <a:ext cx="6864858" cy="6799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Stage IIIA means the cancer has spread to nearby lymph nodes, but not to distant organs </a:t>
          </a:r>
          <a:r>
            <a:rPr lang="en-GB" sz="1700" i="1" kern="1200"/>
            <a:t>(NICE, 2024)</a:t>
          </a:r>
          <a:r>
            <a:rPr lang="en-GB" sz="1700" kern="1200"/>
            <a:t> </a:t>
          </a:r>
          <a:endParaRPr lang="en-US" sz="1700" kern="1200"/>
        </a:p>
      </dsp:txBody>
      <dsp:txXfrm>
        <a:off x="1557822" y="2343153"/>
        <a:ext cx="5870408" cy="640139"/>
      </dsp:txXfrm>
    </dsp:sp>
    <dsp:sp modelId="{380A7A46-7561-4891-AE3D-16D09E2F5D97}">
      <dsp:nvSpPr>
        <dsp:cNvPr id="0" name=""/>
        <dsp:cNvSpPr/>
      </dsp:nvSpPr>
      <dsp:spPr>
        <a:xfrm>
          <a:off x="2050541" y="3097650"/>
          <a:ext cx="6864858" cy="679971"/>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Lymph node involvement helps determine TNM stage, treatment and prognosis </a:t>
          </a:r>
          <a:r>
            <a:rPr lang="en-GB" sz="1700" i="1" kern="1200"/>
            <a:t>(NICE, 2024)</a:t>
          </a:r>
          <a:endParaRPr lang="en-US" sz="1700" kern="1200"/>
        </a:p>
      </dsp:txBody>
      <dsp:txXfrm>
        <a:off x="2070457" y="3117566"/>
        <a:ext cx="5870408" cy="640139"/>
      </dsp:txXfrm>
    </dsp:sp>
    <dsp:sp modelId="{DC5BA717-EFE7-4B55-B91A-6CF9B25A202D}">
      <dsp:nvSpPr>
        <dsp:cNvPr id="0" name=""/>
        <dsp:cNvSpPr/>
      </dsp:nvSpPr>
      <dsp:spPr>
        <a:xfrm>
          <a:off x="6422876" y="496757"/>
          <a:ext cx="441981" cy="441981"/>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522322" y="496757"/>
        <a:ext cx="243089" cy="332591"/>
      </dsp:txXfrm>
    </dsp:sp>
    <dsp:sp modelId="{61BC30DA-6E99-4854-B39F-4193278DCFCC}">
      <dsp:nvSpPr>
        <dsp:cNvPr id="0" name=""/>
        <dsp:cNvSpPr/>
      </dsp:nvSpPr>
      <dsp:spPr>
        <a:xfrm>
          <a:off x="6935511" y="1271169"/>
          <a:ext cx="441981" cy="441981"/>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034957" y="1271169"/>
        <a:ext cx="243089" cy="332591"/>
      </dsp:txXfrm>
    </dsp:sp>
    <dsp:sp modelId="{32A28751-E8BA-4E61-B37C-3BF1CE9774E5}">
      <dsp:nvSpPr>
        <dsp:cNvPr id="0" name=""/>
        <dsp:cNvSpPr/>
      </dsp:nvSpPr>
      <dsp:spPr>
        <a:xfrm>
          <a:off x="7448147" y="2034249"/>
          <a:ext cx="441981" cy="441981"/>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547593" y="2034249"/>
        <a:ext cx="243089" cy="332591"/>
      </dsp:txXfrm>
    </dsp:sp>
    <dsp:sp modelId="{4807FFD3-0FCD-4766-B11A-2E630D33187B}">
      <dsp:nvSpPr>
        <dsp:cNvPr id="0" name=""/>
        <dsp:cNvSpPr/>
      </dsp:nvSpPr>
      <dsp:spPr>
        <a:xfrm>
          <a:off x="7960782" y="2816217"/>
          <a:ext cx="441981" cy="441981"/>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60228" y="2816217"/>
        <a:ext cx="243089" cy="3325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B5820-A078-44C9-BEEA-329AB8337419}">
      <dsp:nvSpPr>
        <dsp:cNvPr id="0" name=""/>
        <dsp:cNvSpPr/>
      </dsp:nvSpPr>
      <dsp:spPr>
        <a:xfrm>
          <a:off x="1503765" y="73421"/>
          <a:ext cx="782129" cy="7821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5EB4E3-D748-44A5-837D-F3A692F7A3AA}">
      <dsp:nvSpPr>
        <dsp:cNvPr id="0" name=""/>
        <dsp:cNvSpPr/>
      </dsp:nvSpPr>
      <dsp:spPr>
        <a:xfrm>
          <a:off x="1668012" y="237668"/>
          <a:ext cx="453634" cy="453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B0242-BDF6-4F67-87F1-9EB8470CAF60}">
      <dsp:nvSpPr>
        <dsp:cNvPr id="0" name=""/>
        <dsp:cNvSpPr/>
      </dsp:nvSpPr>
      <dsp:spPr>
        <a:xfrm>
          <a:off x="2453493" y="73421"/>
          <a:ext cx="1843590" cy="78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Persistent cough, coughing up blood, weight loss and breathlessness require an urgent suspected cancer referral </a:t>
          </a:r>
          <a:r>
            <a:rPr lang="en-GB" sz="1100" i="1" kern="1200"/>
            <a:t>(NICE, 2024)</a:t>
          </a:r>
          <a:r>
            <a:rPr lang="en-GB" sz="1100" kern="1200"/>
            <a:t> </a:t>
          </a:r>
          <a:endParaRPr lang="en-US" sz="1100" kern="1200"/>
        </a:p>
      </dsp:txBody>
      <dsp:txXfrm>
        <a:off x="2453493" y="73421"/>
        <a:ext cx="1843590" cy="782129"/>
      </dsp:txXfrm>
    </dsp:sp>
    <dsp:sp modelId="{C966987E-1A6F-42B4-8970-06FB283167B2}">
      <dsp:nvSpPr>
        <dsp:cNvPr id="0" name=""/>
        <dsp:cNvSpPr/>
      </dsp:nvSpPr>
      <dsp:spPr>
        <a:xfrm>
          <a:off x="4618315" y="73421"/>
          <a:ext cx="782129" cy="7821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5DC25F-2C8A-4402-BE11-871FC24132DD}">
      <dsp:nvSpPr>
        <dsp:cNvPr id="0" name=""/>
        <dsp:cNvSpPr/>
      </dsp:nvSpPr>
      <dsp:spPr>
        <a:xfrm>
          <a:off x="4782562" y="237668"/>
          <a:ext cx="453634" cy="453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F6F91D-6D6E-4491-9C70-7258DD7030E1}">
      <dsp:nvSpPr>
        <dsp:cNvPr id="0" name=""/>
        <dsp:cNvSpPr/>
      </dsp:nvSpPr>
      <dsp:spPr>
        <a:xfrm>
          <a:off x="5568044" y="73421"/>
          <a:ext cx="1843590" cy="78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Chest X-ray – first imaging test </a:t>
          </a:r>
          <a:r>
            <a:rPr lang="en-GB" sz="1100" i="1" kern="1200"/>
            <a:t>(NICE, 2024)</a:t>
          </a:r>
          <a:r>
            <a:rPr lang="en-GB" sz="1100" kern="1200"/>
            <a:t> </a:t>
          </a:r>
          <a:endParaRPr lang="en-US" sz="1100" kern="1200"/>
        </a:p>
      </dsp:txBody>
      <dsp:txXfrm>
        <a:off x="5568044" y="73421"/>
        <a:ext cx="1843590" cy="782129"/>
      </dsp:txXfrm>
    </dsp:sp>
    <dsp:sp modelId="{669FDC98-18AB-4588-84C1-404A5FF212A7}">
      <dsp:nvSpPr>
        <dsp:cNvPr id="0" name=""/>
        <dsp:cNvSpPr/>
      </dsp:nvSpPr>
      <dsp:spPr>
        <a:xfrm>
          <a:off x="1503765" y="1497746"/>
          <a:ext cx="782129" cy="7821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4EDBF6-F75D-4ADA-B4A2-3C772EC2E4B2}">
      <dsp:nvSpPr>
        <dsp:cNvPr id="0" name=""/>
        <dsp:cNvSpPr/>
      </dsp:nvSpPr>
      <dsp:spPr>
        <a:xfrm>
          <a:off x="1668012" y="1661993"/>
          <a:ext cx="453634" cy="453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97C10C-C916-4CCC-8496-DD674694E196}">
      <dsp:nvSpPr>
        <dsp:cNvPr id="0" name=""/>
        <dsp:cNvSpPr/>
      </dsp:nvSpPr>
      <dsp:spPr>
        <a:xfrm>
          <a:off x="2453493" y="1497746"/>
          <a:ext cx="1843590" cy="78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CT scan – assesses tumour size and nearby lymph nodes </a:t>
          </a:r>
          <a:r>
            <a:rPr lang="en-GB" sz="1100" i="1" kern="1200"/>
            <a:t>(Maconachie et al., 2019)</a:t>
          </a:r>
          <a:r>
            <a:rPr lang="en-GB" sz="1100" kern="1200"/>
            <a:t> </a:t>
          </a:r>
          <a:endParaRPr lang="en-US" sz="1100" kern="1200"/>
        </a:p>
      </dsp:txBody>
      <dsp:txXfrm>
        <a:off x="2453493" y="1497746"/>
        <a:ext cx="1843590" cy="782129"/>
      </dsp:txXfrm>
    </dsp:sp>
    <dsp:sp modelId="{06883A14-A480-46E4-83F6-8CCA4B0A4B2C}">
      <dsp:nvSpPr>
        <dsp:cNvPr id="0" name=""/>
        <dsp:cNvSpPr/>
      </dsp:nvSpPr>
      <dsp:spPr>
        <a:xfrm>
          <a:off x="4618315" y="1497746"/>
          <a:ext cx="782129" cy="7821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D3B5E-AE9B-4B5C-A330-E648A82F62E3}">
      <dsp:nvSpPr>
        <dsp:cNvPr id="0" name=""/>
        <dsp:cNvSpPr/>
      </dsp:nvSpPr>
      <dsp:spPr>
        <a:xfrm>
          <a:off x="4782562" y="1661993"/>
          <a:ext cx="453634" cy="453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681E3A-418E-4BF4-B701-E4CF8AF76A57}">
      <dsp:nvSpPr>
        <dsp:cNvPr id="0" name=""/>
        <dsp:cNvSpPr/>
      </dsp:nvSpPr>
      <dsp:spPr>
        <a:xfrm>
          <a:off x="5568044" y="1497746"/>
          <a:ext cx="1843590" cy="78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PET-CT scan – checks if the cancer has spread </a:t>
          </a:r>
          <a:r>
            <a:rPr lang="en-GB" sz="1100" i="1" kern="1200"/>
            <a:t>(NICE, 2024)</a:t>
          </a:r>
          <a:r>
            <a:rPr lang="en-GB" sz="1100" kern="1200"/>
            <a:t> </a:t>
          </a:r>
          <a:endParaRPr lang="en-US" sz="1100" kern="1200"/>
        </a:p>
      </dsp:txBody>
      <dsp:txXfrm>
        <a:off x="5568044" y="1497746"/>
        <a:ext cx="1843590" cy="782129"/>
      </dsp:txXfrm>
    </dsp:sp>
    <dsp:sp modelId="{0E692835-D5A6-47B8-AB24-3EA38C42A2C4}">
      <dsp:nvSpPr>
        <dsp:cNvPr id="0" name=""/>
        <dsp:cNvSpPr/>
      </dsp:nvSpPr>
      <dsp:spPr>
        <a:xfrm>
          <a:off x="1503765" y="2922071"/>
          <a:ext cx="782129" cy="7821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44D45-CF23-4671-B431-A985C17DAC69}">
      <dsp:nvSpPr>
        <dsp:cNvPr id="0" name=""/>
        <dsp:cNvSpPr/>
      </dsp:nvSpPr>
      <dsp:spPr>
        <a:xfrm>
          <a:off x="1668012" y="3086318"/>
          <a:ext cx="453634" cy="453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69E94-3B96-44A5-82BE-10ABA8918FB4}">
      <dsp:nvSpPr>
        <dsp:cNvPr id="0" name=""/>
        <dsp:cNvSpPr/>
      </dsp:nvSpPr>
      <dsp:spPr>
        <a:xfrm>
          <a:off x="2453493" y="2922071"/>
          <a:ext cx="1843590" cy="78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Bronchoscopy with biopsy – confirms NSCLC and identifies the tumour type </a:t>
          </a:r>
          <a:r>
            <a:rPr lang="en-GB" sz="1100" i="1" kern="1200"/>
            <a:t>(NICE, 2024)</a:t>
          </a:r>
          <a:r>
            <a:rPr lang="en-GB" sz="1100" kern="1200"/>
            <a:t> </a:t>
          </a:r>
          <a:endParaRPr lang="en-US" sz="1100" kern="1200"/>
        </a:p>
      </dsp:txBody>
      <dsp:txXfrm>
        <a:off x="2453493" y="2922071"/>
        <a:ext cx="1843590" cy="782129"/>
      </dsp:txXfrm>
    </dsp:sp>
    <dsp:sp modelId="{8BD2B927-3825-4D6C-AE8B-28972C4DC91E}">
      <dsp:nvSpPr>
        <dsp:cNvPr id="0" name=""/>
        <dsp:cNvSpPr/>
      </dsp:nvSpPr>
      <dsp:spPr>
        <a:xfrm>
          <a:off x="4618315" y="2922071"/>
          <a:ext cx="782129" cy="7821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31379B-D666-4237-98CD-1F319301FBC4}">
      <dsp:nvSpPr>
        <dsp:cNvPr id="0" name=""/>
        <dsp:cNvSpPr/>
      </dsp:nvSpPr>
      <dsp:spPr>
        <a:xfrm>
          <a:off x="4782562" y="3086318"/>
          <a:ext cx="453634" cy="4536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660818-0DD2-4417-B099-B7741A925627}">
      <dsp:nvSpPr>
        <dsp:cNvPr id="0" name=""/>
        <dsp:cNvSpPr/>
      </dsp:nvSpPr>
      <dsp:spPr>
        <a:xfrm>
          <a:off x="5568044" y="2922071"/>
          <a:ext cx="1843590" cy="782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TNM staging guides treatment planning and prognosis </a:t>
          </a:r>
          <a:r>
            <a:rPr lang="en-GB" sz="1100" i="1" kern="1200"/>
            <a:t>(NICE, 2024)</a:t>
          </a:r>
          <a:endParaRPr lang="en-US" sz="1100" kern="1200"/>
        </a:p>
      </dsp:txBody>
      <dsp:txXfrm>
        <a:off x="5568044" y="2922071"/>
        <a:ext cx="1843590" cy="7821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65331A-7BE9-43A1-AF47-E06A4BF3D5C7}">
      <dsp:nvSpPr>
        <dsp:cNvPr id="0" name=""/>
        <dsp:cNvSpPr/>
      </dsp:nvSpPr>
      <dsp:spPr>
        <a:xfrm>
          <a:off x="186176" y="87473"/>
          <a:ext cx="1910717" cy="1160674"/>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Management of Stage IIIA NSCLC (NICE, 2024)</a:t>
          </a:r>
          <a:endParaRPr lang="en-US" sz="1700" kern="1200" dirty="0"/>
        </a:p>
      </dsp:txBody>
      <dsp:txXfrm>
        <a:off x="220171" y="121468"/>
        <a:ext cx="1842727" cy="1092684"/>
      </dsp:txXfrm>
    </dsp:sp>
    <dsp:sp modelId="{0F8FEF83-E046-43F0-9DA2-BFDE73E715E7}">
      <dsp:nvSpPr>
        <dsp:cNvPr id="0" name=""/>
        <dsp:cNvSpPr/>
      </dsp:nvSpPr>
      <dsp:spPr>
        <a:xfrm>
          <a:off x="2407268" y="105036"/>
          <a:ext cx="1897737" cy="948868"/>
        </a:xfrm>
        <a:prstGeom prst="roundRect">
          <a:avLst>
            <a:gd name="adj" fmla="val 10000"/>
          </a:avLst>
        </a:prstGeom>
        <a:gradFill rotWithShape="0">
          <a:gsLst>
            <a:gs pos="0">
              <a:schemeClr val="accent5">
                <a:hueOff val="1202033"/>
                <a:satOff val="-2441"/>
                <a:lumOff val="1569"/>
                <a:alphaOff val="0"/>
                <a:tint val="96000"/>
                <a:lumMod val="104000"/>
              </a:schemeClr>
            </a:gs>
            <a:gs pos="100000">
              <a:schemeClr val="accent5">
                <a:hueOff val="1202033"/>
                <a:satOff val="-2441"/>
                <a:lumOff val="156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Multidisciplinary, person-centred care</a:t>
          </a:r>
          <a:r>
            <a:rPr lang="en-GB" sz="1700" kern="1200" dirty="0"/>
            <a:t> </a:t>
          </a:r>
          <a:endParaRPr lang="en-US" sz="1700" kern="1200" dirty="0"/>
        </a:p>
      </dsp:txBody>
      <dsp:txXfrm>
        <a:off x="2435059" y="132827"/>
        <a:ext cx="1842155" cy="893286"/>
      </dsp:txXfrm>
    </dsp:sp>
    <dsp:sp modelId="{EED8D69F-4FA0-4F59-8AB3-E6D056A1F99D}">
      <dsp:nvSpPr>
        <dsp:cNvPr id="0" name=""/>
        <dsp:cNvSpPr/>
      </dsp:nvSpPr>
      <dsp:spPr>
        <a:xfrm>
          <a:off x="2551322" y="1053905"/>
          <a:ext cx="91440" cy="1809183"/>
        </a:xfrm>
        <a:custGeom>
          <a:avLst/>
          <a:gdLst/>
          <a:ahLst/>
          <a:cxnLst/>
          <a:rect l="0" t="0" r="0" b="0"/>
          <a:pathLst>
            <a:path>
              <a:moveTo>
                <a:pt x="45720" y="0"/>
              </a:moveTo>
              <a:lnTo>
                <a:pt x="45720" y="1809183"/>
              </a:lnTo>
              <a:lnTo>
                <a:pt x="116167" y="1809183"/>
              </a:lnTo>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5920D21-865A-4BBF-ADF9-82B03500F681}">
      <dsp:nvSpPr>
        <dsp:cNvPr id="0" name=""/>
        <dsp:cNvSpPr/>
      </dsp:nvSpPr>
      <dsp:spPr>
        <a:xfrm>
          <a:off x="2667489" y="1868527"/>
          <a:ext cx="1518189" cy="1989122"/>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Treatment guided by tumour stage, lymph node involvement, respiratory function and performance status (NICE, 2024) </a:t>
          </a:r>
          <a:endParaRPr lang="en-US" sz="1400" kern="1200" dirty="0"/>
        </a:p>
      </dsp:txBody>
      <dsp:txXfrm>
        <a:off x="2711955" y="1912993"/>
        <a:ext cx="1429257" cy="1900190"/>
      </dsp:txXfrm>
    </dsp:sp>
    <dsp:sp modelId="{9F2207C9-BB00-47DB-BA83-DD1920E33DD0}">
      <dsp:nvSpPr>
        <dsp:cNvPr id="0" name=""/>
        <dsp:cNvSpPr/>
      </dsp:nvSpPr>
      <dsp:spPr>
        <a:xfrm>
          <a:off x="4883834" y="105036"/>
          <a:ext cx="1897737" cy="948868"/>
        </a:xfrm>
        <a:prstGeom prst="roundRect">
          <a:avLst>
            <a:gd name="adj" fmla="val 10000"/>
          </a:avLst>
        </a:prstGeom>
        <a:gradFill rotWithShape="0">
          <a:gsLst>
            <a:gs pos="0">
              <a:schemeClr val="accent5">
                <a:hueOff val="2404066"/>
                <a:satOff val="-4882"/>
                <a:lumOff val="3137"/>
                <a:alphaOff val="0"/>
                <a:tint val="96000"/>
                <a:lumMod val="104000"/>
              </a:schemeClr>
            </a:gs>
            <a:gs pos="100000">
              <a:schemeClr val="accent5">
                <a:hueOff val="2404066"/>
                <a:satOff val="-4882"/>
                <a:lumOff val="3137"/>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b="1" kern="1200"/>
            <a:t>Combined treatment approach</a:t>
          </a:r>
          <a:r>
            <a:rPr lang="en-GB" sz="1700" kern="1200"/>
            <a:t> </a:t>
          </a:r>
          <a:endParaRPr lang="en-US" sz="1700" kern="1200"/>
        </a:p>
      </dsp:txBody>
      <dsp:txXfrm>
        <a:off x="4911625" y="132827"/>
        <a:ext cx="1842155" cy="893286"/>
      </dsp:txXfrm>
    </dsp:sp>
    <dsp:sp modelId="{F6423EE3-26B3-4880-B9AF-78FB7E127AA0}">
      <dsp:nvSpPr>
        <dsp:cNvPr id="0" name=""/>
        <dsp:cNvSpPr/>
      </dsp:nvSpPr>
      <dsp:spPr>
        <a:xfrm>
          <a:off x="5073607" y="1053905"/>
          <a:ext cx="398600" cy="919368"/>
        </a:xfrm>
        <a:custGeom>
          <a:avLst/>
          <a:gdLst/>
          <a:ahLst/>
          <a:cxnLst/>
          <a:rect l="0" t="0" r="0" b="0"/>
          <a:pathLst>
            <a:path>
              <a:moveTo>
                <a:pt x="0" y="0"/>
              </a:moveTo>
              <a:lnTo>
                <a:pt x="0" y="919368"/>
              </a:lnTo>
              <a:lnTo>
                <a:pt x="398600" y="919368"/>
              </a:lnTo>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80B8FF3-90DD-4895-8119-155BF880AED3}">
      <dsp:nvSpPr>
        <dsp:cNvPr id="0" name=""/>
        <dsp:cNvSpPr/>
      </dsp:nvSpPr>
      <dsp:spPr>
        <a:xfrm>
          <a:off x="5472208" y="1188084"/>
          <a:ext cx="1682806" cy="1570377"/>
        </a:xfrm>
        <a:prstGeom prst="roundRect">
          <a:avLst>
            <a:gd name="adj" fmla="val 10000"/>
          </a:avLst>
        </a:prstGeom>
        <a:solidFill>
          <a:schemeClr val="lt1">
            <a:alpha val="90000"/>
            <a:hueOff val="0"/>
            <a:satOff val="0"/>
            <a:lumOff val="0"/>
            <a:alphaOff val="0"/>
          </a:schemeClr>
        </a:solidFill>
        <a:ln w="9525" cap="rnd" cmpd="sng" algn="ctr">
          <a:solidFill>
            <a:schemeClr val="accent5">
              <a:hueOff val="961627"/>
              <a:satOff val="-1953"/>
              <a:lumOff val="12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Surgery alone may be insufficient due to regional lymph node spread </a:t>
          </a:r>
          <a:endParaRPr lang="en-US" sz="1400" kern="1200" dirty="0"/>
        </a:p>
      </dsp:txBody>
      <dsp:txXfrm>
        <a:off x="5518203" y="1234079"/>
        <a:ext cx="1590816" cy="1478387"/>
      </dsp:txXfrm>
    </dsp:sp>
    <dsp:sp modelId="{6A3ADD97-6BC7-4643-9F42-6CB86E9F0481}">
      <dsp:nvSpPr>
        <dsp:cNvPr id="0" name=""/>
        <dsp:cNvSpPr/>
      </dsp:nvSpPr>
      <dsp:spPr>
        <a:xfrm>
          <a:off x="5073607" y="1053905"/>
          <a:ext cx="398600" cy="2642494"/>
        </a:xfrm>
        <a:custGeom>
          <a:avLst/>
          <a:gdLst/>
          <a:ahLst/>
          <a:cxnLst/>
          <a:rect l="0" t="0" r="0" b="0"/>
          <a:pathLst>
            <a:path>
              <a:moveTo>
                <a:pt x="0" y="0"/>
              </a:moveTo>
              <a:lnTo>
                <a:pt x="0" y="2642494"/>
              </a:lnTo>
              <a:lnTo>
                <a:pt x="398600" y="2642494"/>
              </a:lnTo>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45B455A-5E53-4BC7-97B6-E11AC953E652}">
      <dsp:nvSpPr>
        <dsp:cNvPr id="0" name=""/>
        <dsp:cNvSpPr/>
      </dsp:nvSpPr>
      <dsp:spPr>
        <a:xfrm>
          <a:off x="5472208" y="2995679"/>
          <a:ext cx="1682806" cy="1401440"/>
        </a:xfrm>
        <a:prstGeom prst="roundRect">
          <a:avLst>
            <a:gd name="adj" fmla="val 10000"/>
          </a:avLst>
        </a:prstGeom>
        <a:solidFill>
          <a:schemeClr val="lt1">
            <a:alpha val="90000"/>
            <a:hueOff val="0"/>
            <a:satOff val="0"/>
            <a:lumOff val="0"/>
            <a:alphaOff val="0"/>
          </a:schemeClr>
        </a:solidFill>
        <a:ln w="9525" cap="rnd" cmpd="sng" algn="ctr">
          <a:solidFill>
            <a:schemeClr val="accent5">
              <a:hueOff val="1923253"/>
              <a:satOff val="-3906"/>
              <a:lumOff val="251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Chemotherapy, radiotherapy and immunotherapy may improve disease control (NICE, 2024</a:t>
          </a:r>
          <a:r>
            <a:rPr lang="en-GB" sz="1000" kern="1200" dirty="0"/>
            <a:t>) </a:t>
          </a:r>
          <a:endParaRPr lang="en-US" sz="1000" kern="1200" dirty="0"/>
        </a:p>
      </dsp:txBody>
      <dsp:txXfrm>
        <a:off x="5513255" y="3036726"/>
        <a:ext cx="1600712" cy="1319346"/>
      </dsp:txXfrm>
    </dsp:sp>
    <dsp:sp modelId="{611A3900-A7F5-4939-8ADD-9BFBC926858E}">
      <dsp:nvSpPr>
        <dsp:cNvPr id="0" name=""/>
        <dsp:cNvSpPr/>
      </dsp:nvSpPr>
      <dsp:spPr>
        <a:xfrm>
          <a:off x="7464832" y="1999"/>
          <a:ext cx="1897737" cy="948868"/>
        </a:xfrm>
        <a:prstGeom prst="roundRect">
          <a:avLst>
            <a:gd name="adj" fmla="val 10000"/>
          </a:avLst>
        </a:prstGeom>
        <a:gradFill rotWithShape="0">
          <a:gsLst>
            <a:gs pos="0">
              <a:schemeClr val="accent5">
                <a:hueOff val="3606099"/>
                <a:satOff val="-7323"/>
                <a:lumOff val="4706"/>
                <a:alphaOff val="0"/>
                <a:tint val="96000"/>
                <a:lumMod val="104000"/>
              </a:schemeClr>
            </a:gs>
            <a:gs pos="100000">
              <a:schemeClr val="accent5">
                <a:hueOff val="3606099"/>
                <a:satOff val="-7323"/>
                <a:lumOff val="470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b="1" kern="1200"/>
            <a:t>Smoking cessation support</a:t>
          </a:r>
          <a:r>
            <a:rPr lang="en-GB" sz="1700" kern="1200"/>
            <a:t> </a:t>
          </a:r>
          <a:endParaRPr lang="en-US" sz="1700" kern="1200"/>
        </a:p>
      </dsp:txBody>
      <dsp:txXfrm>
        <a:off x="7492623" y="29790"/>
        <a:ext cx="1842155" cy="893286"/>
      </dsp:txXfrm>
    </dsp:sp>
    <dsp:sp modelId="{AA742387-2A19-4A63-B41B-0C0A5AB59B8B}">
      <dsp:nvSpPr>
        <dsp:cNvPr id="0" name=""/>
        <dsp:cNvSpPr/>
      </dsp:nvSpPr>
      <dsp:spPr>
        <a:xfrm>
          <a:off x="7654606" y="950867"/>
          <a:ext cx="189773" cy="1501797"/>
        </a:xfrm>
        <a:custGeom>
          <a:avLst/>
          <a:gdLst/>
          <a:ahLst/>
          <a:cxnLst/>
          <a:rect l="0" t="0" r="0" b="0"/>
          <a:pathLst>
            <a:path>
              <a:moveTo>
                <a:pt x="0" y="0"/>
              </a:moveTo>
              <a:lnTo>
                <a:pt x="0" y="1501797"/>
              </a:lnTo>
              <a:lnTo>
                <a:pt x="189773" y="1501797"/>
              </a:lnTo>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00120B6-01BD-4893-93CA-0FBABAB95F1F}">
      <dsp:nvSpPr>
        <dsp:cNvPr id="0" name=""/>
        <dsp:cNvSpPr/>
      </dsp:nvSpPr>
      <dsp:spPr>
        <a:xfrm>
          <a:off x="7844379" y="1188084"/>
          <a:ext cx="1838527" cy="252916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2884880"/>
              <a:satOff val="-5858"/>
              <a:lumOff val="376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Offered at diagnosis to improve treatment response and reduce complications (</a:t>
          </a:r>
          <a:r>
            <a:rPr lang="en-GB" sz="1400" kern="1200" dirty="0" err="1"/>
            <a:t>Maconachie</a:t>
          </a:r>
          <a:r>
            <a:rPr lang="en-GB" sz="1400" kern="1200" dirty="0"/>
            <a:t> et al., 2019) </a:t>
          </a:r>
          <a:endParaRPr lang="en-US" sz="1400" kern="1200" dirty="0"/>
        </a:p>
      </dsp:txBody>
      <dsp:txXfrm>
        <a:off x="7898228" y="1241933"/>
        <a:ext cx="1730829" cy="2421463"/>
      </dsp:txXfrm>
    </dsp:sp>
    <dsp:sp modelId="{39BBD896-4A67-4A20-830F-E090107AF0B3}">
      <dsp:nvSpPr>
        <dsp:cNvPr id="0" name=""/>
        <dsp:cNvSpPr/>
      </dsp:nvSpPr>
      <dsp:spPr>
        <a:xfrm>
          <a:off x="9837003" y="1999"/>
          <a:ext cx="1897737" cy="948868"/>
        </a:xfrm>
        <a:prstGeom prst="roundRect">
          <a:avLst>
            <a:gd name="adj" fmla="val 10000"/>
          </a:avLst>
        </a:prstGeom>
        <a:gradFill rotWithShape="0">
          <a:gsLst>
            <a:gs pos="0">
              <a:schemeClr val="accent5">
                <a:hueOff val="4808133"/>
                <a:satOff val="-9764"/>
                <a:lumOff val="6275"/>
                <a:alphaOff val="0"/>
                <a:tint val="96000"/>
                <a:lumMod val="104000"/>
              </a:schemeClr>
            </a:gs>
            <a:gs pos="100000">
              <a:schemeClr val="accent5">
                <a:hueOff val="4808133"/>
                <a:satOff val="-9764"/>
                <a:lumOff val="627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b="1" kern="1200"/>
            <a:t>Holistic follow-up care</a:t>
          </a:r>
          <a:r>
            <a:rPr lang="en-GB" sz="1700" kern="1200"/>
            <a:t> </a:t>
          </a:r>
          <a:endParaRPr lang="en-US" sz="1700" kern="1200"/>
        </a:p>
      </dsp:txBody>
      <dsp:txXfrm>
        <a:off x="9864794" y="29790"/>
        <a:ext cx="1842155" cy="893286"/>
      </dsp:txXfrm>
    </dsp:sp>
    <dsp:sp modelId="{AF77BCD7-56EA-4F15-9BFD-350C7051336F}">
      <dsp:nvSpPr>
        <dsp:cNvPr id="0" name=""/>
        <dsp:cNvSpPr/>
      </dsp:nvSpPr>
      <dsp:spPr>
        <a:xfrm>
          <a:off x="10026777" y="950867"/>
          <a:ext cx="189773" cy="1069436"/>
        </a:xfrm>
        <a:custGeom>
          <a:avLst/>
          <a:gdLst/>
          <a:ahLst/>
          <a:cxnLst/>
          <a:rect l="0" t="0" r="0" b="0"/>
          <a:pathLst>
            <a:path>
              <a:moveTo>
                <a:pt x="0" y="0"/>
              </a:moveTo>
              <a:lnTo>
                <a:pt x="0" y="1069436"/>
              </a:lnTo>
              <a:lnTo>
                <a:pt x="189773" y="1069436"/>
              </a:lnTo>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EDBA34E-371C-418A-8E56-62B7C4A1757F}">
      <dsp:nvSpPr>
        <dsp:cNvPr id="0" name=""/>
        <dsp:cNvSpPr/>
      </dsp:nvSpPr>
      <dsp:spPr>
        <a:xfrm>
          <a:off x="10216551" y="1188084"/>
          <a:ext cx="1518189" cy="1664438"/>
        </a:xfrm>
        <a:prstGeom prst="roundRect">
          <a:avLst>
            <a:gd name="adj" fmla="val 10000"/>
          </a:avLst>
        </a:prstGeom>
        <a:solidFill>
          <a:schemeClr val="lt1">
            <a:alpha val="90000"/>
            <a:hueOff val="0"/>
            <a:satOff val="0"/>
            <a:lumOff val="0"/>
            <a:alphaOff val="0"/>
          </a:schemeClr>
        </a:solidFill>
        <a:ln w="9525" cap="rnd" cmpd="sng" algn="ctr">
          <a:solidFill>
            <a:schemeClr val="accent5">
              <a:hueOff val="3846506"/>
              <a:satOff val="-7811"/>
              <a:lumOff val="502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Includes imaging, symptom monitoring, nutritional and psychological support </a:t>
          </a:r>
          <a:endParaRPr lang="en-US" sz="1400" kern="1200" dirty="0"/>
        </a:p>
      </dsp:txBody>
      <dsp:txXfrm>
        <a:off x="10261017" y="1232550"/>
        <a:ext cx="1429257" cy="1575506"/>
      </dsp:txXfrm>
    </dsp:sp>
    <dsp:sp modelId="{8E57C3EC-AF67-4564-9249-48EFAF3E8B91}">
      <dsp:nvSpPr>
        <dsp:cNvPr id="0" name=""/>
        <dsp:cNvSpPr/>
      </dsp:nvSpPr>
      <dsp:spPr>
        <a:xfrm>
          <a:off x="10026777" y="950867"/>
          <a:ext cx="189773" cy="3000640"/>
        </a:xfrm>
        <a:custGeom>
          <a:avLst/>
          <a:gdLst/>
          <a:ahLst/>
          <a:cxnLst/>
          <a:rect l="0" t="0" r="0" b="0"/>
          <a:pathLst>
            <a:path>
              <a:moveTo>
                <a:pt x="0" y="0"/>
              </a:moveTo>
              <a:lnTo>
                <a:pt x="0" y="3000640"/>
              </a:lnTo>
              <a:lnTo>
                <a:pt x="189773" y="3000640"/>
              </a:lnTo>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A079B9D-DC4C-4B72-A3DF-7D6F1DFDFC40}">
      <dsp:nvSpPr>
        <dsp:cNvPr id="0" name=""/>
        <dsp:cNvSpPr/>
      </dsp:nvSpPr>
      <dsp:spPr>
        <a:xfrm>
          <a:off x="10216551" y="3089740"/>
          <a:ext cx="1518189" cy="1723534"/>
        </a:xfrm>
        <a:prstGeom prst="roundRect">
          <a:avLst>
            <a:gd name="adj" fmla="val 10000"/>
          </a:avLst>
        </a:prstGeom>
        <a:solidFill>
          <a:schemeClr val="lt1">
            <a:alpha val="90000"/>
            <a:hueOff val="0"/>
            <a:satOff val="0"/>
            <a:lumOff val="0"/>
            <a:alphaOff val="0"/>
          </a:schemeClr>
        </a:solidFill>
        <a:ln w="9525" cap="rnd" cmpd="sng" algn="ctr">
          <a:solidFill>
            <a:schemeClr val="accent5">
              <a:hueOff val="4808133"/>
              <a:satOff val="-9764"/>
              <a:lumOff val="627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Supports quality of life, adherence and shared decision-making (NICE, 2024</a:t>
          </a:r>
          <a:endParaRPr lang="en-US" sz="1600" kern="1200" dirty="0"/>
        </a:p>
      </dsp:txBody>
      <dsp:txXfrm>
        <a:off x="10261017" y="3134206"/>
        <a:ext cx="1429257" cy="16346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77D95E-BCFC-484F-A711-4CB6906D8BFE}"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FA0953-C34A-4DE1-9010-7F68C3D40EF3}" type="slidenum">
              <a:rPr lang="en-GB" smtClean="0"/>
              <a:t>‹#›</a:t>
            </a:fld>
            <a:endParaRPr lang="en-GB"/>
          </a:p>
        </p:txBody>
      </p:sp>
    </p:spTree>
    <p:extLst>
      <p:ext uri="{BB962C8B-B14F-4D97-AF65-F5344CB8AC3E}">
        <p14:creationId xmlns:p14="http://schemas.microsoft.com/office/powerpoint/2010/main" val="2410720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Maymunah Akhtar. This presentation outlines a personalised care plan for a patient with Stage IIIA non-small cell lung cancer. I'll explain how the disease affects the respiratory system before discussing diagnosis, treatment and evidence-based care</a:t>
            </a:r>
          </a:p>
        </p:txBody>
      </p:sp>
      <p:sp>
        <p:nvSpPr>
          <p:cNvPr id="4" name="Slide Number Placeholder 3"/>
          <p:cNvSpPr>
            <a:spLocks noGrp="1"/>
          </p:cNvSpPr>
          <p:nvPr>
            <p:ph type="sldNum" sz="quarter" idx="5"/>
          </p:nvPr>
        </p:nvSpPr>
        <p:spPr/>
        <p:txBody>
          <a:bodyPr/>
          <a:lstStyle/>
          <a:p>
            <a:fld id="{1EFA0953-C34A-4DE1-9010-7F68C3D40EF3}" type="slidenum">
              <a:rPr lang="en-GB" smtClean="0"/>
              <a:t>1</a:t>
            </a:fld>
            <a:endParaRPr lang="en-GB"/>
          </a:p>
        </p:txBody>
      </p:sp>
    </p:spTree>
    <p:extLst>
      <p:ext uri="{BB962C8B-B14F-4D97-AF65-F5344CB8AC3E}">
        <p14:creationId xmlns:p14="http://schemas.microsoft.com/office/powerpoint/2010/main" val="424840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presentation, I'll start by giving a brief introduction to lung cancer and the patient I'll be focusing on. Then I'll explain how the respiratory system normally works and how lung cancer affects it. I'll also briefly talk about the lymphatic system because the cancer has spread to nearby lymph nodes. After that, I'll discuss how the cancer is diagnosed, the personalised care plan, evidence-based recommendations, and the ethical considerations. Finally, I'll finish with a short conclusion.</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2</a:t>
            </a:fld>
            <a:endParaRPr lang="en-GB"/>
          </a:p>
        </p:txBody>
      </p:sp>
    </p:spTree>
    <p:extLst>
      <p:ext uri="{BB962C8B-B14F-4D97-AF65-F5344CB8AC3E}">
        <p14:creationId xmlns:p14="http://schemas.microsoft.com/office/powerpoint/2010/main" val="1773942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Lung cancer is one of the leading causes of cancer-related death in the UK. It develops when abnormal cells in the lungs grow out of control and form a tumour. This presentation focuses on </a:t>
            </a:r>
            <a:r>
              <a:rPr lang="en-GB" b="1" dirty="0"/>
              <a:t>non-small cell lung cancer</a:t>
            </a:r>
            <a:r>
              <a:rPr lang="en-GB" dirty="0"/>
              <a:t>, also called </a:t>
            </a:r>
            <a:r>
              <a:rPr lang="en-GB" b="1" dirty="0"/>
              <a:t>NSCLC</a:t>
            </a:r>
            <a:r>
              <a:rPr lang="en-GB" dirty="0"/>
              <a:t>, which accounts for about </a:t>
            </a:r>
            <a:r>
              <a:rPr lang="en-GB" b="1" dirty="0"/>
              <a:t>85% of all lung cancer cases</a:t>
            </a:r>
            <a:r>
              <a:rPr lang="en-GB" dirty="0"/>
              <a:t>.</a:t>
            </a:r>
          </a:p>
          <a:p>
            <a:r>
              <a:rPr lang="en-GB" dirty="0"/>
              <a:t>Smoking is the biggest risk factor because it damages the cells in the lungs over many years. However, lung cancer can also affect people who have never smoked due to factors such as air pollution, asbestos exposure or family history.</a:t>
            </a:r>
          </a:p>
          <a:p>
            <a:r>
              <a:rPr lang="en-GB" dirty="0"/>
              <a:t>Common symptoms include a persistent cough, shortness of breath, chest pain and unexplained weight loss. These symptoms often develop slowly and can be mistaken for other lung conditions, which means many people are diagnosed at a later stage.</a:t>
            </a:r>
          </a:p>
          <a:p>
            <a:r>
              <a:rPr lang="en-GB" dirty="0"/>
              <a:t>Early diagnosis and person-centred, evidence-based care are important because they improve treatment options, help manage symptoms and support the patient's quality of life.</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3</a:t>
            </a:fld>
            <a:endParaRPr lang="en-GB"/>
          </a:p>
        </p:txBody>
      </p:sp>
    </p:spTree>
    <p:extLst>
      <p:ext uri="{BB962C8B-B14F-4D97-AF65-F5344CB8AC3E}">
        <p14:creationId xmlns:p14="http://schemas.microsoft.com/office/powerpoint/2010/main" val="2305113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case study focuses on Mr John Smith, a 68-year-old retired construction worker who lives with his wife in Swansea. He was diagnosed with </a:t>
            </a:r>
            <a:r>
              <a:rPr lang="en-GB" b="1" dirty="0"/>
              <a:t>Stage IIIA non-small cell lung cancer</a:t>
            </a:r>
            <a:r>
              <a:rPr lang="en-GB" dirty="0"/>
              <a:t> after visiting his GP with ongoing respiratory symptoms and having further hospital investigations.</a:t>
            </a:r>
          </a:p>
          <a:p>
            <a:r>
              <a:rPr lang="en-GB" dirty="0"/>
              <a:t>John has several risk factors that may have contributed to his diagnosis. He has a </a:t>
            </a:r>
            <a:r>
              <a:rPr lang="en-GB" b="1" dirty="0"/>
              <a:t>45 pack-year smoking history</a:t>
            </a:r>
            <a:r>
              <a:rPr lang="en-GB" dirty="0"/>
              <a:t>, although he recently stopped smoking after his symptoms began. He also has </a:t>
            </a:r>
            <a:r>
              <a:rPr lang="en-GB" b="1" dirty="0"/>
              <a:t>COPD</a:t>
            </a:r>
            <a:r>
              <a:rPr lang="en-GB" dirty="0"/>
              <a:t>, which is a long-term lung condition, and </a:t>
            </a:r>
            <a:r>
              <a:rPr lang="en-GB" b="1" dirty="0"/>
              <a:t>high blood pressure</a:t>
            </a:r>
            <a:r>
              <a:rPr lang="en-GB" dirty="0"/>
              <a:t>. These existing health conditions may affect his overall health and how well he responds to treatment.</a:t>
            </a:r>
          </a:p>
          <a:p>
            <a:r>
              <a:rPr lang="en-GB" dirty="0"/>
              <a:t>Over the past three months, John has developed a persistent cough, increasing shortness of breath, tiredness, unexplained weight loss and episodes of coughing up blood. These symptoms have gradually become worse and now make everyday activities, such as walking longer distances and completing household tasks, much more difficult.</a:t>
            </a:r>
          </a:p>
          <a:p>
            <a:r>
              <a:rPr lang="en-GB" dirty="0"/>
              <a:t>As well as the physical effects of lung cancer, John is experiencing anxiety and uncertainty about the future. This shows why it is important to provide </a:t>
            </a:r>
            <a:r>
              <a:rPr lang="en-GB" b="1" dirty="0"/>
              <a:t>holistic, person-centred care</a:t>
            </a:r>
            <a:r>
              <a:rPr lang="en-GB" dirty="0"/>
              <a:t> that supports both his physical health and emotional wellbeing throughout his treatment.</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4</a:t>
            </a:fld>
            <a:endParaRPr lang="en-GB"/>
          </a:p>
        </p:txBody>
      </p:sp>
    </p:spTree>
    <p:extLst>
      <p:ext uri="{BB962C8B-B14F-4D97-AF65-F5344CB8AC3E}">
        <p14:creationId xmlns:p14="http://schemas.microsoft.com/office/powerpoint/2010/main" val="319209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explaining how lung cancer affects the respiratory system, it's important to understand the main risk factors that may have contributed to John's diagnosis.</a:t>
            </a:r>
          </a:p>
          <a:p>
            <a:r>
              <a:rPr lang="en-GB" dirty="0"/>
              <a:t>The biggest risk factor is his </a:t>
            </a:r>
            <a:r>
              <a:rPr lang="en-GB" b="1" dirty="0"/>
              <a:t>45 pack-year smoking history</a:t>
            </a:r>
            <a:r>
              <a:rPr lang="en-GB" dirty="0"/>
              <a:t>. Smoking damages the cells lining the lungs over many years. This damage increases the chance of abnormal cell growth, which can eventually develop into lung cancer.</a:t>
            </a:r>
          </a:p>
          <a:p>
            <a:r>
              <a:rPr lang="en-GB" dirty="0"/>
              <a:t>John's age is also important. As people get older, the risk of developing cancer increases because cells have had more time to become damaged.</a:t>
            </a:r>
          </a:p>
          <a:p>
            <a:r>
              <a:rPr lang="en-GB" dirty="0"/>
              <a:t>His previous job as a construction worker may have exposed him to harmful substances such as </a:t>
            </a:r>
            <a:r>
              <a:rPr lang="en-GB" b="1" dirty="0"/>
              <a:t>asbestos and silica dust</a:t>
            </a:r>
            <a:r>
              <a:rPr lang="en-GB" dirty="0"/>
              <a:t>. Long-term exposure to these materials is known to increase the risk of developing lung cancer.</a:t>
            </a:r>
          </a:p>
          <a:p>
            <a:r>
              <a:rPr lang="en-GB" dirty="0"/>
              <a:t>John also has </a:t>
            </a:r>
            <a:r>
              <a:rPr lang="en-GB" b="1" dirty="0"/>
              <a:t>COPD</a:t>
            </a:r>
            <a:r>
              <a:rPr lang="en-GB" dirty="0"/>
              <a:t>, which causes long-term inflammation and damage to the lungs. This can increase the likelihood of cancer developing.</a:t>
            </a:r>
          </a:p>
          <a:p>
            <a:r>
              <a:rPr lang="en-GB" dirty="0"/>
              <a:t>Understanding these risk factors helps healthcare professionals identify people who may benefit from early investigations, provide advice on reducing future risks and plan care that meets each patient's individual needs.</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5</a:t>
            </a:fld>
            <a:endParaRPr lang="en-GB"/>
          </a:p>
        </p:txBody>
      </p:sp>
    </p:spTree>
    <p:extLst>
      <p:ext uri="{BB962C8B-B14F-4D97-AF65-F5344CB8AC3E}">
        <p14:creationId xmlns:p14="http://schemas.microsoft.com/office/powerpoint/2010/main" val="1021410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I'll explain how the respiratory system normally works before looking at how non-small cell lung cancer affects it.</a:t>
            </a:r>
          </a:p>
          <a:p>
            <a:r>
              <a:rPr lang="en-GB" dirty="0"/>
              <a:t>The respiratory system supplies oxygen to the body and removes carbon dioxide. Air travels through the trachea, bronchi and bronchioles until it reaches the alveoli, where oxygen moves into the blood and carbon dioxide is removed.</a:t>
            </a:r>
          </a:p>
          <a:p>
            <a:r>
              <a:rPr lang="en-GB" dirty="0"/>
              <a:t>The pathophysiology of non-small cell lung cancer begins when abnormal cells grow uncontrollably and form a tumour in the lung. As the tumour grows, it blocks the airways and damages healthy lung tissue, reducing gas exchange.</a:t>
            </a:r>
          </a:p>
          <a:p>
            <a:r>
              <a:rPr lang="en-GB" dirty="0"/>
              <a:t>For John, this means less oxygen reaches his bloodstream, causing breathlessness, fatigue and reduced exercise tolerance. The tumour also irritates the airways, causing a persistent cough, and damage to nearby blood vessels explains why he coughs up blood.</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6</a:t>
            </a:fld>
            <a:endParaRPr lang="en-GB"/>
          </a:p>
        </p:txBody>
      </p:sp>
    </p:spTree>
    <p:extLst>
      <p:ext uri="{BB962C8B-B14F-4D97-AF65-F5344CB8AC3E}">
        <p14:creationId xmlns:p14="http://schemas.microsoft.com/office/powerpoint/2010/main" val="1622913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lung cancer primarily affects the respiratory system, it can also spread through the lymphatic system.</a:t>
            </a:r>
          </a:p>
          <a:p>
            <a:r>
              <a:rPr lang="en-GB" dirty="0"/>
              <a:t>The lymphatic system helps maintain fluid balance and supports the immune system. Cancer cells can enter nearby lymph vessels and spread to regional lymph nodes.</a:t>
            </a:r>
          </a:p>
          <a:p>
            <a:r>
              <a:rPr lang="en-GB" dirty="0"/>
              <a:t>In John's case, the cancer has spread to nearby lymph nodes but not to distant organs, which is why he has Stage IIIA disease. This information forms part of the TNM staging system and helps guide treatment decisions and prognosis.</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7</a:t>
            </a:fld>
            <a:endParaRPr lang="en-GB"/>
          </a:p>
        </p:txBody>
      </p:sp>
    </p:spTree>
    <p:extLst>
      <p:ext uri="{BB962C8B-B14F-4D97-AF65-F5344CB8AC3E}">
        <p14:creationId xmlns:p14="http://schemas.microsoft.com/office/powerpoint/2010/main" val="941247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diagnose lung cancer, healthcare professionals follow national guidance to ensure patients receive prompt assessment and treatment.</a:t>
            </a:r>
          </a:p>
          <a:p>
            <a:r>
              <a:rPr lang="en-GB" dirty="0"/>
              <a:t>John's symptoms, including a persistent cough, coughing up blood, unexplained weight loss and increasing shortness of breath, would lead to an urgent referral for suspected lung cancer.</a:t>
            </a:r>
            <a:endParaRPr lang="en-GB" b="0" dirty="0"/>
          </a:p>
          <a:p>
            <a:r>
              <a:rPr lang="en-GB" b="0" dirty="0"/>
              <a:t>The first investigation is usually a chest X-ray, which can identify any abnormal changes in the lungs. If cancer is suspected, a CT scan is carried out to show the size and location of the tumour and whether nearby lymph nodes are affected.</a:t>
            </a:r>
          </a:p>
          <a:p>
            <a:r>
              <a:rPr lang="en-GB" b="0" dirty="0"/>
              <a:t>A PET-CT scan is then used to check whether the cancer has spread to other parts of the body. This helps doctors determine the stage of the disease.</a:t>
            </a:r>
          </a:p>
          <a:p>
            <a:r>
              <a:rPr lang="en-GB" b="0" dirty="0"/>
              <a:t>Although scans can strongly suggest lung cancer, the diagnosis is only confirmed by taking a biopsy. In John's case, this is done during a bronchoscopy, where a small tissue sample is collected and examined under a microscope.</a:t>
            </a:r>
          </a:p>
          <a:p>
            <a:r>
              <a:rPr lang="en-GB" b="0" dirty="0"/>
              <a:t>Finally, the results are combined using the TNM staging system, which looks at the size of the tumour, lymph node involvement and whether the cancer has spread. John's Stage IIIA diagnosis helps the healthcare team choose the most appropriate treatment plan.</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8</a:t>
            </a:fld>
            <a:endParaRPr lang="en-GB"/>
          </a:p>
        </p:txBody>
      </p:sp>
    </p:spTree>
    <p:extLst>
      <p:ext uri="{BB962C8B-B14F-4D97-AF65-F5344CB8AC3E}">
        <p14:creationId xmlns:p14="http://schemas.microsoft.com/office/powerpoint/2010/main" val="297196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John’s diagnosis, a holistic, person-centred care plan should be created to support his physical, emotional, nutritional and lifestyle needs while improving his quality of life.</a:t>
            </a:r>
          </a:p>
          <a:p>
            <a:r>
              <a:rPr lang="en-GB" dirty="0"/>
              <a:t>One of John’s main concerns is shortness of breath, so his oxygen levels should be monitored, and he should be taught breathing techniques and referred to pulmonary rehabilitation to help him stay active and independent.</a:t>
            </a:r>
          </a:p>
          <a:p>
            <a:r>
              <a:rPr lang="en-GB" dirty="0"/>
              <a:t>His cough and episodes of coughing up blood should be monitored closely so any changes can be identified early and treatment can be adjusted.</a:t>
            </a:r>
          </a:p>
          <a:p>
            <a:r>
              <a:rPr lang="en-GB" dirty="0"/>
              <a:t>John’s emotional wellbeing is also important, as a cancer diagnosis can cause anxiety. He should be offered counselling, emotional support, and, with his consent, involve his family and access cancer support services.</a:t>
            </a:r>
          </a:p>
          <a:p>
            <a:r>
              <a:rPr lang="en-GB" dirty="0"/>
              <a:t>As John has recently stopped smoking, continued smoking cessation support can help protect his lungs. A dietitian should also support him with his weight loss by creating a nutrition plan to improve his strength and ability to cope with treatment.</a:t>
            </a:r>
          </a:p>
          <a:p>
            <a:r>
              <a:rPr lang="en-GB" dirty="0"/>
              <a:t>Overall, this plan focuses on John as an individual by addressing his symptoms, emotional needs, lifestyle and support network, while helping him remain as independent and comfortable as possible.</a:t>
            </a:r>
          </a:p>
          <a:p>
            <a:r>
              <a:rPr lang="en-GB" dirty="0"/>
              <a:t>It is important that these interventions are reviewed regularly because John's needs are likely to change during treatment. For example, if his breathlessness becomes worse, the respiratory team may need to reassess his oxygen requirements and physiotherapy programme. Likewise, if chemotherapy causes increased fatigue or loss of appetite, the dietitian and oncology team would adapt his nutritional support. This demonstrates that the care plan is not fixed but should be regularly evaluated by the multidisciplinary team to ensure it remains person-centred and responsive to John's physical, psychological and social needs</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9</a:t>
            </a:fld>
            <a:endParaRPr lang="en-GB"/>
          </a:p>
        </p:txBody>
      </p:sp>
    </p:spTree>
    <p:extLst>
      <p:ext uri="{BB962C8B-B14F-4D97-AF65-F5344CB8AC3E}">
        <p14:creationId xmlns:p14="http://schemas.microsoft.com/office/powerpoint/2010/main" val="2071502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John's treatment should follow current evidence-based guidance and be planned by a multidisciplinary team to ensure it is safe and tailored to his individual needs.</a:t>
            </a:r>
          </a:p>
          <a:p>
            <a:r>
              <a:rPr lang="en-GB" b="0" dirty="0"/>
              <a:t>Because John has Stage IIIA non-small cell lung cancer, surgery alone is usually not enough. Treatment often involves a combination of chemotherapy and radiotherapy to shrink or control the tumour. If he responds well, immunotherapy may also be offered to help reduce the risk of the cancer progressing.</a:t>
            </a:r>
          </a:p>
          <a:p>
            <a:r>
              <a:rPr lang="en-GB" b="0" dirty="0"/>
              <a:t>Throughout treatment, John should continue to receive support to remain smoke-free. Stopping smoking can improve lung function, reduce treatment complications and increase the effectiveness of cancer treatment.</a:t>
            </a:r>
          </a:p>
          <a:p>
            <a:r>
              <a:rPr lang="en-GB" b="0" dirty="0"/>
              <a:t>Regular follow-up appointments are also important. These allow healthcare professionals to monitor John's progress, assess how well treatment is working, manage any side effects and identify any signs that the cancer has returned or progressed.</a:t>
            </a:r>
          </a:p>
          <a:p>
            <a:r>
              <a:rPr lang="en-GB" b="0" dirty="0"/>
              <a:t>Alongside medical treatment, John should receive nutritional advice, psychological support and pulmonary rehabilitation to help maintain his strength, improve his breathing and support his emotional wellbeing.</a:t>
            </a:r>
          </a:p>
          <a:p>
            <a:r>
              <a:rPr lang="en-GB" b="0" dirty="0"/>
              <a:t>Overall, effective management relies on a multidisciplinary team, with healthcare professionals working together to provide coordinated, evidence-based and person-centred care </a:t>
            </a:r>
            <a:r>
              <a:rPr lang="en-GB" dirty="0"/>
              <a:t>that supports his overall wellbeing and helps him cope with treatment</a:t>
            </a:r>
          </a:p>
        </p:txBody>
      </p:sp>
      <p:sp>
        <p:nvSpPr>
          <p:cNvPr id="4" name="Slide Number Placeholder 3"/>
          <p:cNvSpPr>
            <a:spLocks noGrp="1"/>
          </p:cNvSpPr>
          <p:nvPr>
            <p:ph type="sldNum" sz="quarter" idx="5"/>
          </p:nvPr>
        </p:nvSpPr>
        <p:spPr/>
        <p:txBody>
          <a:bodyPr/>
          <a:lstStyle/>
          <a:p>
            <a:fld id="{1EFA0953-C34A-4DE1-9010-7F68C3D40EF3}" type="slidenum">
              <a:rPr lang="en-GB" smtClean="0"/>
              <a:t>10</a:t>
            </a:fld>
            <a:endParaRPr lang="en-GB"/>
          </a:p>
        </p:txBody>
      </p:sp>
    </p:spTree>
    <p:extLst>
      <p:ext uri="{BB962C8B-B14F-4D97-AF65-F5344CB8AC3E}">
        <p14:creationId xmlns:p14="http://schemas.microsoft.com/office/powerpoint/2010/main" val="242741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Providing effective care involves respecting both ethical principles and patient rights.</a:t>
            </a:r>
          </a:p>
          <a:p>
            <a:r>
              <a:rPr lang="en-GB" dirty="0"/>
              <a:t>Autonomy means John should receive clear information so he can make informed decisions about his treatment. Beneficence requires healthcare professionals to act in his best interests, while non-maleficence means avoiding unnecessary harm when planning care.</a:t>
            </a:r>
          </a:p>
          <a:p>
            <a:r>
              <a:rPr lang="en-GB" dirty="0"/>
              <a:t>Justice ensures fair access to healthcare based on clinical need. Throughout treatment, John's dignity, confidentiality and personal beliefs should also be respected.</a:t>
            </a:r>
          </a:p>
          <a:p>
            <a:r>
              <a:rPr lang="en-GB" dirty="0"/>
              <a:t>The multidisciplinary team and Clinical Nurse Specialist play an important role in coordinating care, supporting communication and promoting shared decision-making.</a:t>
            </a:r>
          </a:p>
          <a:p>
            <a:endParaRPr lang="en-GB" dirty="0"/>
          </a:p>
        </p:txBody>
      </p:sp>
      <p:sp>
        <p:nvSpPr>
          <p:cNvPr id="4" name="Slide Number Placeholder 3"/>
          <p:cNvSpPr>
            <a:spLocks noGrp="1"/>
          </p:cNvSpPr>
          <p:nvPr>
            <p:ph type="sldNum" sz="quarter" idx="5"/>
          </p:nvPr>
        </p:nvSpPr>
        <p:spPr/>
        <p:txBody>
          <a:bodyPr/>
          <a:lstStyle/>
          <a:p>
            <a:fld id="{1EFA0953-C34A-4DE1-9010-7F68C3D40EF3}" type="slidenum">
              <a:rPr lang="en-GB" smtClean="0"/>
              <a:t>11</a:t>
            </a:fld>
            <a:endParaRPr lang="en-GB"/>
          </a:p>
        </p:txBody>
      </p:sp>
    </p:spTree>
    <p:extLst>
      <p:ext uri="{BB962C8B-B14F-4D97-AF65-F5344CB8AC3E}">
        <p14:creationId xmlns:p14="http://schemas.microsoft.com/office/powerpoint/2010/main" val="3112223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lung cancer has a significant impact on both the respiratory system and a person's overall health and wellbeing. This presentation has shown how the disease affects normal lung function, leading to symptoms such as breathlessness, coughing and fatigue. Through John's case study, I have explained the importance of recognising risk factors, understanding the disease process and using appropriate investigations to diagnose Stage IIIA non-small cell lung cancer. I have also outlined a holistic, person-centred care plan that addresses John's physical, emotional, nutritional and lifestyle needs. By involving a multidisciplinary team and following evidence-based guidance, healthcare professionals can provide coordinated care that supports treatment, manages symptoms and improves quality of life. Overall, effective communication, shared decision-making and ongoing monitoring are essential to achieving the best possible outcomes for patients living with lung cancer. Thank you for listening </a:t>
            </a:r>
          </a:p>
        </p:txBody>
      </p:sp>
      <p:sp>
        <p:nvSpPr>
          <p:cNvPr id="4" name="Slide Number Placeholder 3"/>
          <p:cNvSpPr>
            <a:spLocks noGrp="1"/>
          </p:cNvSpPr>
          <p:nvPr>
            <p:ph type="sldNum" sz="quarter" idx="5"/>
          </p:nvPr>
        </p:nvSpPr>
        <p:spPr/>
        <p:txBody>
          <a:bodyPr/>
          <a:lstStyle/>
          <a:p>
            <a:fld id="{1EFA0953-C34A-4DE1-9010-7F68C3D40EF3}" type="slidenum">
              <a:rPr lang="en-GB" smtClean="0"/>
              <a:t>12</a:t>
            </a:fld>
            <a:endParaRPr lang="en-GB"/>
          </a:p>
        </p:txBody>
      </p:sp>
    </p:spTree>
    <p:extLst>
      <p:ext uri="{BB962C8B-B14F-4D97-AF65-F5344CB8AC3E}">
        <p14:creationId xmlns:p14="http://schemas.microsoft.com/office/powerpoint/2010/main" val="5655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207D342-5B36-43F5-8D01-1909C0C6BDD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207916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07D342-5B36-43F5-8D01-1909C0C6BDD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171736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207D342-5B36-43F5-8D01-1909C0C6BDD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3455227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207D342-5B36-43F5-8D01-1909C0C6BDD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4258761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207D342-5B36-43F5-8D01-1909C0C6BDDF}" type="datetimeFigureOut">
              <a:rPr lang="en-GB" smtClean="0"/>
              <a:t>19/07/2026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159787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207D342-5B36-43F5-8D01-1909C0C6BDDF}" type="datetimeFigureOut">
              <a:rPr lang="en-GB" smtClean="0"/>
              <a:t>19/07/2026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1179595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07D342-5B36-43F5-8D01-1909C0C6BDDF}" type="datetimeFigureOut">
              <a:rPr lang="en-GB" smtClean="0"/>
              <a:t>19/07/2026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3113565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07D342-5B36-43F5-8D01-1909C0C6BDD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524213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07D342-5B36-43F5-8D01-1909C0C6BDD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445702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207D342-5B36-43F5-8D01-1909C0C6BDD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409963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207D342-5B36-43F5-8D01-1909C0C6BDD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015A1D1-F180-4B8D-91A8-7087DFC3BAD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71742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207D342-5B36-43F5-8D01-1909C0C6BDD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2343207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207D342-5B36-43F5-8D01-1909C0C6BDD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015A1D1-F180-4B8D-91A8-7087DFC3BAD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5846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207D342-5B36-43F5-8D01-1909C0C6BDD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3280660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07D342-5B36-43F5-8D01-1909C0C6BDD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26855633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07D342-5B36-43F5-8D01-1909C0C6BDD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015A1D1-F180-4B8D-91A8-7087DFC3BAD0}" type="slidenum">
              <a:rPr lang="en-GB" smtClean="0"/>
              <a:t>‹#›</a:t>
            </a:fld>
            <a:endParaRPr lang="en-GB"/>
          </a:p>
        </p:txBody>
      </p:sp>
    </p:spTree>
    <p:extLst>
      <p:ext uri="{BB962C8B-B14F-4D97-AF65-F5344CB8AC3E}">
        <p14:creationId xmlns:p14="http://schemas.microsoft.com/office/powerpoint/2010/main" val="2551788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207D342-5B36-43F5-8D01-1909C0C6BDDF}" type="datetimeFigureOut">
              <a:rPr lang="en-GB" smtClean="0"/>
              <a:t>19/07/2026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015A1D1-F180-4B8D-91A8-7087DFC3BAD0}" type="slidenum">
              <a:rPr lang="en-GB" smtClean="0"/>
              <a:t>‹#›</a:t>
            </a:fld>
            <a:endParaRPr lang="en-GB"/>
          </a:p>
        </p:txBody>
      </p:sp>
    </p:spTree>
    <p:extLst>
      <p:ext uri="{BB962C8B-B14F-4D97-AF65-F5344CB8AC3E}">
        <p14:creationId xmlns:p14="http://schemas.microsoft.com/office/powerpoint/2010/main" val="209878878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diagramQuickStyle" Target="../diagrams/quickStyle1.xml"/><Relationship Id="rId12" Type="http://schemas.openxmlformats.org/officeDocument/2006/relationships/hyperlink" Target="https://creativecommons.org/licenses/by/3.0/"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11" Type="http://schemas.openxmlformats.org/officeDocument/2006/relationships/hyperlink" Target="https://healthcare-in-europe.com/en/news/lung-cancer-why-screening-is-especially-beneficial-for-women.html" TargetMode="External"/><Relationship Id="rId5" Type="http://schemas.openxmlformats.org/officeDocument/2006/relationships/diagramData" Target="../diagrams/data1.xml"/><Relationship Id="rId10" Type="http://schemas.openxmlformats.org/officeDocument/2006/relationships/image" Target="../media/image2.jp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creativecommons.org/licenses/by-nc-sa/3.0/"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sciencefor6thgraders.blogspot.com/2015/02/" TargetMode="External"/><Relationship Id="rId5" Type="http://schemas.openxmlformats.org/officeDocument/2006/relationships/image" Target="../media/image3.gif"/><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4.jpeg"/><Relationship Id="rId10" Type="http://schemas.microsoft.com/office/2007/relationships/diagramDrawing" Target="../diagrams/drawing2.xml"/><Relationship Id="rId4" Type="http://schemas.openxmlformats.org/officeDocument/2006/relationships/notesSlide" Target="../notesSlides/notesSlide7.xml"/><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sv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E6523B5-C95B-7DC7-6702-237A2C6E3298}"/>
              </a:ext>
            </a:extLst>
          </p:cNvPr>
          <p:cNvSpPr>
            <a:spLocks noGrp="1"/>
          </p:cNvSpPr>
          <p:nvPr>
            <p:ph type="subTitle" idx="1"/>
          </p:nvPr>
        </p:nvSpPr>
        <p:spPr>
          <a:xfrm>
            <a:off x="312249" y="220579"/>
            <a:ext cx="11132457" cy="6095999"/>
          </a:xfrm>
        </p:spPr>
        <p:txBody>
          <a:bodyPr>
            <a:normAutofit/>
          </a:bodyPr>
          <a:lstStyle/>
          <a:p>
            <a:pPr algn="just">
              <a:lnSpc>
                <a:spcPct val="150000"/>
              </a:lnSpc>
            </a:pPr>
            <a:r>
              <a:rPr lang="en-GB" sz="2400" dirty="0">
                <a:latin typeface="Arial" panose="020B0604020202020204" pitchFamily="34" charset="0"/>
                <a:cs typeface="Arial" panose="020B0604020202020204" pitchFamily="34" charset="0"/>
              </a:rPr>
              <a:t>Student Name: Maymunah Akhtar</a:t>
            </a:r>
          </a:p>
          <a:p>
            <a:pPr algn="just">
              <a:lnSpc>
                <a:spcPct val="150000"/>
              </a:lnSpc>
            </a:pPr>
            <a:r>
              <a:rPr lang="en-GB" sz="2400" dirty="0">
                <a:latin typeface="Arial" panose="020B0604020202020204" pitchFamily="34" charset="0"/>
                <a:cs typeface="Arial" panose="020B0604020202020204" pitchFamily="34" charset="0"/>
              </a:rPr>
              <a:t>Student Number: 2433756</a:t>
            </a:r>
          </a:p>
          <a:p>
            <a:pPr algn="just">
              <a:lnSpc>
                <a:spcPct val="150000"/>
              </a:lnSpc>
            </a:pPr>
            <a:r>
              <a:rPr lang="en-GB" sz="2400" dirty="0">
                <a:latin typeface="Arial" panose="020B0604020202020204" pitchFamily="34" charset="0"/>
                <a:cs typeface="Arial" panose="020B0604020202020204" pitchFamily="34" charset="0"/>
              </a:rPr>
              <a:t>Module Title: Introduction to Physiology </a:t>
            </a:r>
          </a:p>
          <a:p>
            <a:pPr algn="just">
              <a:lnSpc>
                <a:spcPct val="150000"/>
              </a:lnSpc>
            </a:pPr>
            <a:r>
              <a:rPr lang="en-GB" sz="2400" dirty="0">
                <a:latin typeface="Arial" panose="020B0604020202020204" pitchFamily="34" charset="0"/>
                <a:cs typeface="Arial" panose="020B0604020202020204" pitchFamily="34" charset="0"/>
              </a:rPr>
              <a:t>Module Code: BMHP5023</a:t>
            </a:r>
          </a:p>
          <a:p>
            <a:pPr algn="just">
              <a:lnSpc>
                <a:spcPct val="150000"/>
              </a:lnSpc>
            </a:pPr>
            <a:r>
              <a:rPr lang="en-GB" sz="2400" dirty="0">
                <a:latin typeface="Arial" panose="020B0604020202020204" pitchFamily="34" charset="0"/>
                <a:cs typeface="Arial" panose="020B0604020202020204" pitchFamily="34" charset="0"/>
              </a:rPr>
              <a:t>Assignment Title: Component 2: Presentation (PowerPoint with Voice Over</a:t>
            </a:r>
            <a:endParaRPr lang="en-GB" sz="2000" dirty="0">
              <a:latin typeface="Arial" panose="020B0604020202020204" pitchFamily="34" charset="0"/>
              <a:cs typeface="Arial" panose="020B0604020202020204" pitchFamily="34" charset="0"/>
            </a:endParaRPr>
          </a:p>
        </p:txBody>
      </p:sp>
      <p:pic>
        <p:nvPicPr>
          <p:cNvPr id="20" name="Audio 19">
            <a:hlinkClick r:id="" action="ppaction://media"/>
            <a:extLst>
              <a:ext uri="{FF2B5EF4-FFF2-40B4-BE49-F238E27FC236}">
                <a16:creationId xmlns:a16="http://schemas.microsoft.com/office/drawing/2014/main" id="{7C8A7DAE-6B7A-ABB4-A79E-ED5CF16A6D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6130676"/>
      </p:ext>
    </p:extLst>
  </p:cSld>
  <p:clrMapOvr>
    <a:masterClrMapping/>
  </p:clrMapOvr>
  <p:transition spd="slow" advTm="2162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05909-680F-8FB7-E5C4-EF27BAD1BCB6}"/>
              </a:ext>
            </a:extLst>
          </p:cNvPr>
          <p:cNvSpPr>
            <a:spLocks noGrp="1"/>
          </p:cNvSpPr>
          <p:nvPr>
            <p:ph type="title"/>
          </p:nvPr>
        </p:nvSpPr>
        <p:spPr>
          <a:xfrm>
            <a:off x="2999014" y="157389"/>
            <a:ext cx="2726872" cy="1093561"/>
          </a:xfrm>
        </p:spPr>
        <p:txBody>
          <a:bodyPr/>
          <a:lstStyle/>
          <a:p>
            <a:r>
              <a:rPr lang="en-GB" sz="3200" dirty="0">
                <a:latin typeface="Arial" panose="020B0604020202020204" pitchFamily="34" charset="0"/>
                <a:cs typeface="Arial" panose="020B0604020202020204" pitchFamily="34" charset="0"/>
              </a:rPr>
              <a:t>Contents</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DC15C16-E37F-8B01-6321-B9E8DAB6D5BA}"/>
              </a:ext>
            </a:extLst>
          </p:cNvPr>
          <p:cNvSpPr>
            <a:spLocks noGrp="1"/>
          </p:cNvSpPr>
          <p:nvPr>
            <p:ph idx="1"/>
          </p:nvPr>
        </p:nvSpPr>
        <p:spPr>
          <a:xfrm>
            <a:off x="2471059" y="1012371"/>
            <a:ext cx="9024256" cy="5507719"/>
          </a:xfrm>
        </p:spPr>
        <p:txBody>
          <a:bodyPr>
            <a:normAutofit/>
          </a:bodyPr>
          <a:lstStyle/>
          <a:p>
            <a:pPr marL="0" indent="0">
              <a:buNone/>
            </a:pPr>
            <a:r>
              <a:rPr lang="en-GB" sz="1800" dirty="0">
                <a:latin typeface="Arial" panose="020B0604020202020204" pitchFamily="34" charset="0"/>
                <a:cs typeface="Arial" panose="020B0604020202020204" pitchFamily="34" charset="0"/>
              </a:rPr>
              <a:t>Introduction to Lung Cancer………………………………………………………</a:t>
            </a:r>
            <a:r>
              <a:rPr lang="en-GB"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3</a:t>
            </a:r>
          </a:p>
          <a:p>
            <a:pPr marL="0" indent="0">
              <a:buNone/>
            </a:pPr>
            <a:r>
              <a:rPr lang="en-GB" sz="1800" dirty="0">
                <a:latin typeface="Arial" panose="020B0604020202020204" pitchFamily="34" charset="0"/>
                <a:cs typeface="Arial" panose="020B0604020202020204" pitchFamily="34" charset="0"/>
              </a:rPr>
              <a:t> Patient Profile………………………………………………………………………………4</a:t>
            </a:r>
          </a:p>
          <a:p>
            <a:pPr marL="0" indent="0">
              <a:buNone/>
            </a:pPr>
            <a:r>
              <a:rPr lang="en-GB" sz="1800" dirty="0">
                <a:latin typeface="Arial" panose="020B0604020202020204" pitchFamily="34" charset="0"/>
                <a:cs typeface="Arial" panose="020B0604020202020204" pitchFamily="34" charset="0"/>
              </a:rPr>
              <a:t>Risk Factors…………………………………………………………………………………5</a:t>
            </a:r>
          </a:p>
          <a:p>
            <a:pPr marL="0" indent="0">
              <a:buNone/>
            </a:pPr>
            <a:r>
              <a:rPr lang="en-GB" sz="1800" dirty="0">
                <a:latin typeface="Arial" panose="020B0604020202020204" pitchFamily="34" charset="0"/>
                <a:cs typeface="Arial" panose="020B0604020202020204" pitchFamily="34" charset="0"/>
              </a:rPr>
              <a:t>Respiratory System: Anatomy, Physiology and p</a:t>
            </a:r>
            <a:r>
              <a:rPr lang="en-GB" dirty="0">
                <a:latin typeface="Arial" panose="020B0604020202020204" pitchFamily="34" charset="0"/>
                <a:cs typeface="Arial" panose="020B0604020202020204" pitchFamily="34" charset="0"/>
              </a:rPr>
              <a:t>athophysiology</a:t>
            </a:r>
            <a:r>
              <a:rPr lang="en-GB" sz="1800" dirty="0">
                <a:latin typeface="Arial" panose="020B0604020202020204" pitchFamily="34" charset="0"/>
                <a:cs typeface="Arial" panose="020B0604020202020204" pitchFamily="34" charset="0"/>
              </a:rPr>
              <a:t>……........................6</a:t>
            </a:r>
          </a:p>
          <a:p>
            <a:pPr marL="0" indent="0">
              <a:buNone/>
            </a:pPr>
            <a:r>
              <a:rPr lang="en-GB" sz="1800" dirty="0">
                <a:latin typeface="Arial" panose="020B0604020202020204" pitchFamily="34" charset="0"/>
                <a:cs typeface="Arial" panose="020B0604020202020204" pitchFamily="34" charset="0"/>
              </a:rPr>
              <a:t>Lymphatic System: Anatomy and Physiology……………………………………………7</a:t>
            </a:r>
          </a:p>
          <a:p>
            <a:pPr marL="0" indent="0">
              <a:buNone/>
            </a:pPr>
            <a:r>
              <a:rPr lang="en-GB" sz="1800" dirty="0">
                <a:latin typeface="Arial" panose="020B0604020202020204" pitchFamily="34" charset="0"/>
                <a:cs typeface="Arial" panose="020B0604020202020204" pitchFamily="34" charset="0"/>
              </a:rPr>
              <a:t>Cancer Diagnosis and Assessment………………………………………………………8</a:t>
            </a:r>
          </a:p>
          <a:p>
            <a:pPr marL="0" indent="0">
              <a:buNone/>
            </a:pPr>
            <a:r>
              <a:rPr lang="en-GB" sz="1800" dirty="0">
                <a:latin typeface="Arial" panose="020B0604020202020204" pitchFamily="34" charset="0"/>
                <a:cs typeface="Arial" panose="020B0604020202020204" pitchFamily="34" charset="0"/>
              </a:rPr>
              <a:t>Personalised Care Plan……………………………………………………………………9</a:t>
            </a:r>
          </a:p>
          <a:p>
            <a:pPr marL="0" indent="0">
              <a:buNone/>
            </a:pPr>
            <a:r>
              <a:rPr lang="en-GB" sz="1800" dirty="0">
                <a:latin typeface="Arial" panose="020B0604020202020204" pitchFamily="34" charset="0"/>
                <a:cs typeface="Arial" panose="020B0604020202020204" pitchFamily="34" charset="0"/>
              </a:rPr>
              <a:t>Evidence-Based Recommendations…………………………………………………….10</a:t>
            </a:r>
          </a:p>
          <a:p>
            <a:pPr marL="0" indent="0">
              <a:buNone/>
            </a:pPr>
            <a:r>
              <a:rPr lang="en-GB" sz="1800" dirty="0">
                <a:latin typeface="Arial" panose="020B0604020202020204" pitchFamily="34" charset="0"/>
                <a:cs typeface="Arial" panose="020B0604020202020204" pitchFamily="34" charset="0"/>
              </a:rPr>
              <a:t>Ethical Considerations and NICE Guidance……………………….............................11</a:t>
            </a:r>
          </a:p>
          <a:p>
            <a:pPr marL="0" indent="0">
              <a:buNone/>
            </a:pPr>
            <a:r>
              <a:rPr lang="en-GB" sz="1800" dirty="0">
                <a:latin typeface="Arial" panose="020B0604020202020204" pitchFamily="34" charset="0"/>
                <a:cs typeface="Arial" panose="020B0604020202020204" pitchFamily="34" charset="0"/>
              </a:rPr>
              <a:t>Conclusion………………………………………………………………………………….12</a:t>
            </a:r>
          </a:p>
          <a:p>
            <a:pPr marL="0" indent="0">
              <a:buNone/>
            </a:pPr>
            <a:r>
              <a:rPr lang="en-GB" sz="1800" dirty="0">
                <a:latin typeface="Arial" panose="020B0604020202020204" pitchFamily="34" charset="0"/>
                <a:cs typeface="Arial" panose="020B0604020202020204" pitchFamily="34" charset="0"/>
              </a:rPr>
              <a:t>References…………………………………………………………………………………13</a:t>
            </a:r>
          </a:p>
          <a:p>
            <a:endParaRPr lang="en-GB" dirty="0"/>
          </a:p>
        </p:txBody>
      </p:sp>
      <p:pic>
        <p:nvPicPr>
          <p:cNvPr id="8" name="Audio 7">
            <a:hlinkClick r:id="" action="ppaction://media"/>
            <a:extLst>
              <a:ext uri="{FF2B5EF4-FFF2-40B4-BE49-F238E27FC236}">
                <a16:creationId xmlns:a16="http://schemas.microsoft.com/office/drawing/2014/main" id="{171F3467-B580-620B-80BA-D2C8D482BB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9826673" y="5003312"/>
            <a:ext cx="2057400" cy="2057400"/>
          </a:xfrm>
          <a:prstGeom prst="ellipse">
            <a:avLst/>
          </a:prstGeom>
        </p:spPr>
      </p:pic>
    </p:spTree>
    <p:extLst>
      <p:ext uri="{BB962C8B-B14F-4D97-AF65-F5344CB8AC3E}">
        <p14:creationId xmlns:p14="http://schemas.microsoft.com/office/powerpoint/2010/main" val="1738104654"/>
      </p:ext>
    </p:extLst>
  </p:cSld>
  <p:clrMapOvr>
    <a:masterClrMapping/>
  </p:clrMapOvr>
  <p:transition spd="slow" advTm="3541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F21E579-4785-4A4E-8D09-42E5246D8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5CF01-7171-72AC-B8FF-600DCB06849B}"/>
              </a:ext>
            </a:extLst>
          </p:cNvPr>
          <p:cNvSpPr>
            <a:spLocks noGrp="1"/>
          </p:cNvSpPr>
          <p:nvPr>
            <p:ph type="title"/>
          </p:nvPr>
        </p:nvSpPr>
        <p:spPr>
          <a:xfrm>
            <a:off x="649224" y="645106"/>
            <a:ext cx="5122652" cy="1259894"/>
          </a:xfrm>
        </p:spPr>
        <p:txBody>
          <a:bodyPr>
            <a:normAutofit/>
          </a:bodyPr>
          <a:lstStyle/>
          <a:p>
            <a:r>
              <a:rPr lang="en-GB">
                <a:latin typeface="Arial" panose="020B0604020202020204" pitchFamily="34" charset="0"/>
                <a:cs typeface="Arial" panose="020B0604020202020204" pitchFamily="34" charset="0"/>
              </a:rPr>
              <a:t>Introduction to Lung Cancer </a:t>
            </a:r>
          </a:p>
        </p:txBody>
      </p:sp>
      <p:sp>
        <p:nvSpPr>
          <p:cNvPr id="19" name="Rectangle 18">
            <a:extLst>
              <a:ext uri="{FF2B5EF4-FFF2-40B4-BE49-F238E27FC236}">
                <a16:creationId xmlns:a16="http://schemas.microsoft.com/office/drawing/2014/main" id="{3BE96D34-9D7C-4984-961D-7165FA216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7" name="Content Placeholder 2">
            <a:extLst>
              <a:ext uri="{FF2B5EF4-FFF2-40B4-BE49-F238E27FC236}">
                <a16:creationId xmlns:a16="http://schemas.microsoft.com/office/drawing/2014/main" id="{84AC2B4E-641F-BB4A-F93D-87775EFE5DB7}"/>
              </a:ext>
            </a:extLst>
          </p:cNvPr>
          <p:cNvGraphicFramePr>
            <a:graphicFrameLocks noGrp="1"/>
          </p:cNvGraphicFramePr>
          <p:nvPr>
            <p:ph idx="1"/>
          </p:nvPr>
        </p:nvGraphicFramePr>
        <p:xfrm>
          <a:off x="649225" y="2133600"/>
          <a:ext cx="5122652" cy="37592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D2D8C748-76F6-976B-FAD1-A128DCFAD0CD}"/>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3740"/>
          <a:stretch>
            <a:fillRect/>
          </a:stretch>
        </p:blipFill>
        <p:spPr>
          <a:xfrm>
            <a:off x="6091916" y="645106"/>
            <a:ext cx="5451627" cy="5247747"/>
          </a:xfrm>
          <a:prstGeom prst="rect">
            <a:avLst/>
          </a:prstGeom>
        </p:spPr>
      </p:pic>
      <p:sp>
        <p:nvSpPr>
          <p:cNvPr id="21" name="Freeform 12">
            <a:extLst>
              <a:ext uri="{FF2B5EF4-FFF2-40B4-BE49-F238E27FC236}">
                <a16:creationId xmlns:a16="http://schemas.microsoft.com/office/drawing/2014/main" id="{C8DE1BEC-DAE3-43F4-8D9F-384C3D694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46105DD-A776-0545-8662-0684614E4480}"/>
              </a:ext>
            </a:extLst>
          </p:cNvPr>
          <p:cNvSpPr txBox="1"/>
          <p:nvPr/>
        </p:nvSpPr>
        <p:spPr>
          <a:xfrm>
            <a:off x="9004066" y="5692798"/>
            <a:ext cx="253947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11" tooltip="https://healthcare-in-europe.com/en/news/lung-cancer-why-screening-is-especially-beneficial-for-women.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2"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16" name="Audio 15">
            <a:hlinkClick r:id="" action="ppaction://media"/>
            <a:extLst>
              <a:ext uri="{FF2B5EF4-FFF2-40B4-BE49-F238E27FC236}">
                <a16:creationId xmlns:a16="http://schemas.microsoft.com/office/drawing/2014/main" id="{26CCAED8-3111-FF16-AB72-F3A7573811B0}"/>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0454639" y="5184194"/>
            <a:ext cx="2057400" cy="2057400"/>
          </a:xfrm>
          <a:prstGeom prst="ellipse">
            <a:avLst/>
          </a:prstGeom>
        </p:spPr>
      </p:pic>
    </p:spTree>
    <p:extLst>
      <p:ext uri="{BB962C8B-B14F-4D97-AF65-F5344CB8AC3E}">
        <p14:creationId xmlns:p14="http://schemas.microsoft.com/office/powerpoint/2010/main" val="1341645044"/>
      </p:ext>
    </p:extLst>
  </p:cSld>
  <p:clrMapOvr>
    <a:masterClrMapping/>
  </p:clrMapOvr>
  <mc:AlternateContent xmlns:mc="http://schemas.openxmlformats.org/markup-compatibility/2006">
    <mc:Choice xmlns:p14="http://schemas.microsoft.com/office/powerpoint/2010/main" Requires="p14">
      <p:transition spd="med" p14:dur="700" advTm="80658">
        <p:fade/>
      </p:transition>
    </mc:Choice>
    <mc:Fallback>
      <p:transition spd="med" advTm="806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9759A-28CD-5AE5-965F-750071264BA4}"/>
              </a:ext>
            </a:extLst>
          </p:cNvPr>
          <p:cNvSpPr>
            <a:spLocks noGrp="1"/>
          </p:cNvSpPr>
          <p:nvPr>
            <p:ph type="title"/>
          </p:nvPr>
        </p:nvSpPr>
        <p:spPr>
          <a:xfrm>
            <a:off x="1433889" y="1059872"/>
            <a:ext cx="3012216" cy="4851349"/>
          </a:xfrm>
        </p:spPr>
        <p:txBody>
          <a:bodyPr>
            <a:normAutofit/>
          </a:bodyPr>
          <a:lstStyle/>
          <a:p>
            <a:r>
              <a:rPr lang="en-GB">
                <a:latin typeface="Arial" panose="020B0604020202020204" pitchFamily="34" charset="0"/>
                <a:cs typeface="Arial" panose="020B0604020202020204" pitchFamily="34" charset="0"/>
              </a:rPr>
              <a:t>Patient Profile </a:t>
            </a:r>
          </a:p>
        </p:txBody>
      </p:sp>
      <p:sp>
        <p:nvSpPr>
          <p:cNvPr id="47"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25C40D16-094A-97D4-538F-EC198A33F456}"/>
              </a:ext>
            </a:extLst>
          </p:cNvPr>
          <p:cNvSpPr>
            <a:spLocks noGrp="1"/>
          </p:cNvSpPr>
          <p:nvPr>
            <p:ph idx="1"/>
          </p:nvPr>
        </p:nvSpPr>
        <p:spPr>
          <a:xfrm>
            <a:off x="5280368" y="1059872"/>
            <a:ext cx="6224244" cy="4851350"/>
          </a:xfrm>
        </p:spPr>
        <p:txBody>
          <a:bodyPr>
            <a:normAutofit/>
          </a:bodyPr>
          <a:lstStyle/>
          <a:p>
            <a:pPr>
              <a:lnSpc>
                <a:spcPct val="90000"/>
              </a:lnSpc>
            </a:pPr>
            <a:r>
              <a:rPr lang="en-GB" sz="1200" b="1" dirty="0">
                <a:latin typeface="Arial" panose="020B0604020202020204" pitchFamily="34" charset="0"/>
                <a:cs typeface="Arial" panose="020B0604020202020204" pitchFamily="34" charset="0"/>
              </a:rPr>
              <a:t>Name: </a:t>
            </a:r>
            <a:r>
              <a:rPr lang="en-GB" sz="1200" dirty="0">
                <a:latin typeface="Arial" panose="020B0604020202020204" pitchFamily="34" charset="0"/>
                <a:cs typeface="Arial" panose="020B0604020202020204" pitchFamily="34" charset="0"/>
              </a:rPr>
              <a:t>Mr John Smith </a:t>
            </a:r>
          </a:p>
          <a:p>
            <a:pPr>
              <a:lnSpc>
                <a:spcPct val="90000"/>
              </a:lnSpc>
            </a:pPr>
            <a:r>
              <a:rPr lang="en-GB" sz="1200" b="1" dirty="0">
                <a:latin typeface="Arial" panose="020B0604020202020204" pitchFamily="34" charset="0"/>
                <a:cs typeface="Arial" panose="020B0604020202020204" pitchFamily="34" charset="0"/>
              </a:rPr>
              <a:t>Age:</a:t>
            </a:r>
            <a:r>
              <a:rPr lang="en-GB" sz="1200" dirty="0">
                <a:latin typeface="Arial" panose="020B0604020202020204" pitchFamily="34" charset="0"/>
                <a:cs typeface="Arial" panose="020B0604020202020204" pitchFamily="34" charset="0"/>
              </a:rPr>
              <a:t> 68 years </a:t>
            </a:r>
          </a:p>
          <a:p>
            <a:pPr>
              <a:lnSpc>
                <a:spcPct val="90000"/>
              </a:lnSpc>
            </a:pPr>
            <a:r>
              <a:rPr lang="en-GB" sz="1200" b="1" dirty="0">
                <a:latin typeface="Arial" panose="020B0604020202020204" pitchFamily="34" charset="0"/>
                <a:cs typeface="Arial" panose="020B0604020202020204" pitchFamily="34" charset="0"/>
              </a:rPr>
              <a:t>Occupation:</a:t>
            </a:r>
            <a:r>
              <a:rPr lang="en-GB" sz="1200" dirty="0">
                <a:latin typeface="Arial" panose="020B0604020202020204" pitchFamily="34" charset="0"/>
                <a:cs typeface="Arial" panose="020B0604020202020204" pitchFamily="34" charset="0"/>
              </a:rPr>
              <a:t> Retired construction worker </a:t>
            </a:r>
          </a:p>
          <a:p>
            <a:pPr>
              <a:lnSpc>
                <a:spcPct val="90000"/>
              </a:lnSpc>
            </a:pPr>
            <a:r>
              <a:rPr lang="en-GB" sz="1200" b="1" dirty="0">
                <a:latin typeface="Arial" panose="020B0604020202020204" pitchFamily="34" charset="0"/>
                <a:cs typeface="Arial" panose="020B0604020202020204" pitchFamily="34" charset="0"/>
              </a:rPr>
              <a:t>Lives with:</a:t>
            </a:r>
            <a:r>
              <a:rPr lang="en-GB" sz="1200" dirty="0">
                <a:latin typeface="Arial" panose="020B0604020202020204" pitchFamily="34" charset="0"/>
                <a:cs typeface="Arial" panose="020B0604020202020204" pitchFamily="34" charset="0"/>
              </a:rPr>
              <a:t> Wife in Swansea </a:t>
            </a:r>
          </a:p>
          <a:p>
            <a:pPr>
              <a:lnSpc>
                <a:spcPct val="90000"/>
              </a:lnSpc>
            </a:pPr>
            <a:r>
              <a:rPr lang="en-GB" sz="1200" b="1" dirty="0">
                <a:latin typeface="Arial" panose="020B0604020202020204" pitchFamily="34" charset="0"/>
                <a:cs typeface="Arial" panose="020B0604020202020204" pitchFamily="34" charset="0"/>
              </a:rPr>
              <a:t>Diagnosis:</a:t>
            </a:r>
            <a:r>
              <a:rPr lang="en-GB" sz="1200" dirty="0">
                <a:latin typeface="Arial" panose="020B0604020202020204" pitchFamily="34" charset="0"/>
                <a:cs typeface="Arial" panose="020B0604020202020204" pitchFamily="34" charset="0"/>
              </a:rPr>
              <a:t> Stage IIIA Non-Small Cell Lung Cancer (NICE, 2024) </a:t>
            </a:r>
          </a:p>
          <a:p>
            <a:pPr>
              <a:lnSpc>
                <a:spcPct val="90000"/>
              </a:lnSpc>
            </a:pPr>
            <a:r>
              <a:rPr lang="en-GB" sz="1200" b="1" dirty="0">
                <a:latin typeface="Arial" panose="020B0604020202020204" pitchFamily="34" charset="0"/>
                <a:cs typeface="Arial" panose="020B0604020202020204" pitchFamily="34" charset="0"/>
              </a:rPr>
              <a:t>Medical history:</a:t>
            </a:r>
            <a:r>
              <a:rPr lang="en-GB" sz="1200" dirty="0">
                <a:latin typeface="Arial" panose="020B0604020202020204" pitchFamily="34" charset="0"/>
                <a:cs typeface="Arial" panose="020B0604020202020204" pitchFamily="34" charset="0"/>
              </a:rPr>
              <a:t> COPD and hypertension (</a:t>
            </a:r>
            <a:r>
              <a:rPr lang="en-GB" sz="1200" dirty="0" err="1">
                <a:latin typeface="Arial" panose="020B0604020202020204" pitchFamily="34" charset="0"/>
                <a:cs typeface="Arial" panose="020B0604020202020204" pitchFamily="34" charset="0"/>
              </a:rPr>
              <a:t>Maconachie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2019) </a:t>
            </a:r>
          </a:p>
          <a:p>
            <a:pPr>
              <a:lnSpc>
                <a:spcPct val="90000"/>
              </a:lnSpc>
            </a:pPr>
            <a:r>
              <a:rPr lang="en-GB" sz="1200" b="1" dirty="0">
                <a:latin typeface="Arial" panose="020B0604020202020204" pitchFamily="34" charset="0"/>
                <a:cs typeface="Arial" panose="020B0604020202020204" pitchFamily="34" charset="0"/>
              </a:rPr>
              <a:t>Smoking history:</a:t>
            </a:r>
            <a:r>
              <a:rPr lang="en-GB" sz="1200" dirty="0">
                <a:latin typeface="Arial" panose="020B0604020202020204" pitchFamily="34" charset="0"/>
                <a:cs typeface="Arial" panose="020B0604020202020204" pitchFamily="34" charset="0"/>
              </a:rPr>
              <a:t> 45 pack-years (Dela Cruz, Tanoue and </a:t>
            </a:r>
            <a:r>
              <a:rPr lang="en-GB" sz="1200" dirty="0" err="1">
                <a:latin typeface="Arial" panose="020B0604020202020204" pitchFamily="34" charset="0"/>
                <a:cs typeface="Arial" panose="020B0604020202020204" pitchFamily="34" charset="0"/>
              </a:rPr>
              <a:t>Matthay</a:t>
            </a:r>
            <a:r>
              <a:rPr lang="en-GB" sz="1200" dirty="0">
                <a:latin typeface="Arial" panose="020B0604020202020204" pitchFamily="34" charset="0"/>
                <a:cs typeface="Arial" panose="020B0604020202020204" pitchFamily="34" charset="0"/>
              </a:rPr>
              <a:t>, 2018) </a:t>
            </a:r>
          </a:p>
          <a:p>
            <a:pPr>
              <a:lnSpc>
                <a:spcPct val="90000"/>
              </a:lnSpc>
            </a:pPr>
            <a:r>
              <a:rPr lang="en-GB" sz="1200" b="1" dirty="0">
                <a:latin typeface="Arial" panose="020B0604020202020204" pitchFamily="34" charset="0"/>
                <a:cs typeface="Arial" panose="020B0604020202020204" pitchFamily="34" charset="0"/>
              </a:rPr>
              <a:t>Presenting symptoms:</a:t>
            </a:r>
            <a:r>
              <a:rPr lang="en-GB" sz="1200" dirty="0">
                <a:latin typeface="Arial" panose="020B0604020202020204" pitchFamily="34" charset="0"/>
                <a:cs typeface="Arial" panose="020B0604020202020204" pitchFamily="34" charset="0"/>
              </a:rPr>
              <a:t> </a:t>
            </a:r>
          </a:p>
          <a:p>
            <a:pPr lvl="1">
              <a:lnSpc>
                <a:spcPct val="9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Persistent cough </a:t>
            </a:r>
          </a:p>
          <a:p>
            <a:pPr lvl="1">
              <a:lnSpc>
                <a:spcPct val="9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Shortness of breath </a:t>
            </a:r>
          </a:p>
          <a:p>
            <a:pPr lvl="1">
              <a:lnSpc>
                <a:spcPct val="90000"/>
              </a:lnSpc>
              <a:buFont typeface="Arial" panose="020B0604020202020204" pitchFamily="34" charset="0"/>
              <a:buChar char="•"/>
            </a:pPr>
            <a:r>
              <a:rPr lang="en-GB" sz="1200" dirty="0">
                <a:latin typeface="Arial" panose="020B0604020202020204" pitchFamily="34" charset="0"/>
                <a:cs typeface="Arial" panose="020B0604020202020204" pitchFamily="34" charset="0"/>
              </a:rPr>
              <a:t>Fatigue </a:t>
            </a:r>
          </a:p>
          <a:p>
            <a:pPr lvl="1">
              <a:lnSpc>
                <a:spcPct val="90000"/>
              </a:lnSpc>
              <a:buFont typeface="Arial" panose="020B0604020202020204" pitchFamily="34" charset="0"/>
              <a:buChar char="•"/>
            </a:pPr>
            <a:r>
              <a:rPr lang="en-GB" sz="1200" dirty="0">
                <a:latin typeface="Arial" panose="020B0604020202020204" pitchFamily="34" charset="0"/>
                <a:cs typeface="Arial" panose="020B0604020202020204" pitchFamily="34" charset="0"/>
              </a:rPr>
              <a:t>Unexplained weight loss </a:t>
            </a:r>
          </a:p>
          <a:p>
            <a:pPr lvl="1">
              <a:lnSpc>
                <a:spcPct val="9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Coughing up blood (NICE, 2024) </a:t>
            </a:r>
          </a:p>
          <a:p>
            <a:pPr>
              <a:lnSpc>
                <a:spcPct val="90000"/>
              </a:lnSpc>
            </a:pPr>
            <a:r>
              <a:rPr lang="en-GB" sz="1200" b="1" dirty="0">
                <a:latin typeface="Arial" panose="020B0604020202020204" pitchFamily="34" charset="0"/>
                <a:cs typeface="Arial" panose="020B0604020202020204" pitchFamily="34" charset="0"/>
              </a:rPr>
              <a:t>Impact on daily life:</a:t>
            </a:r>
            <a:r>
              <a:rPr lang="en-GB" sz="1200" dirty="0">
                <a:latin typeface="Arial" panose="020B0604020202020204" pitchFamily="34" charset="0"/>
                <a:cs typeface="Arial" panose="020B0604020202020204" pitchFamily="34" charset="0"/>
              </a:rPr>
              <a:t> Reduced independence and increased anxiety (NICE, 2024)</a:t>
            </a:r>
          </a:p>
          <a:p>
            <a:pPr marL="0" indent="0">
              <a:lnSpc>
                <a:spcPct val="90000"/>
              </a:lnSpc>
              <a:buNone/>
            </a:pPr>
            <a:endParaRPr lang="en-GB" sz="1300" dirty="0">
              <a:latin typeface="Arial" panose="020B0604020202020204" pitchFamily="34" charset="0"/>
              <a:cs typeface="Arial" panose="020B0604020202020204" pitchFamily="34" charset="0"/>
            </a:endParaRPr>
          </a:p>
        </p:txBody>
      </p:sp>
      <p:pic>
        <p:nvPicPr>
          <p:cNvPr id="11" name="Audio 10">
            <a:hlinkClick r:id="" action="ppaction://media"/>
            <a:extLst>
              <a:ext uri="{FF2B5EF4-FFF2-40B4-BE49-F238E27FC236}">
                <a16:creationId xmlns:a16="http://schemas.microsoft.com/office/drawing/2014/main" id="{546A830D-F9EC-8C18-D67C-06B1A28202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3512426"/>
      </p:ext>
    </p:extLst>
  </p:cSld>
  <p:clrMapOvr>
    <a:masterClrMapping/>
  </p:clrMapOvr>
  <p:transition spd="slow" advTm="9630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798DC-9749-02D6-5D51-B9DD80762A9C}"/>
              </a:ext>
            </a:extLst>
          </p:cNvPr>
          <p:cNvSpPr>
            <a:spLocks noGrp="1"/>
          </p:cNvSpPr>
          <p:nvPr>
            <p:ph type="title"/>
          </p:nvPr>
        </p:nvSpPr>
        <p:spPr>
          <a:xfrm>
            <a:off x="394607" y="160199"/>
            <a:ext cx="10515600" cy="1325563"/>
          </a:xfrm>
        </p:spPr>
        <p:txBody>
          <a:bodyPr>
            <a:normAutofit/>
          </a:bodyPr>
          <a:lstStyle/>
          <a:p>
            <a:pPr algn="ctr"/>
            <a:r>
              <a:rPr lang="en-GB" sz="4000" dirty="0">
                <a:latin typeface="Arial" panose="020B0604020202020204" pitchFamily="34" charset="0"/>
                <a:cs typeface="Arial" panose="020B0604020202020204" pitchFamily="34" charset="0"/>
              </a:rPr>
              <a:t>Risk Factors </a:t>
            </a:r>
          </a:p>
        </p:txBody>
      </p:sp>
      <p:sp>
        <p:nvSpPr>
          <p:cNvPr id="3" name="Content Placeholder 2">
            <a:extLst>
              <a:ext uri="{FF2B5EF4-FFF2-40B4-BE49-F238E27FC236}">
                <a16:creationId xmlns:a16="http://schemas.microsoft.com/office/drawing/2014/main" id="{B2FBDAAC-3F36-CC85-93B0-79911CB90BA6}"/>
              </a:ext>
            </a:extLst>
          </p:cNvPr>
          <p:cNvSpPr>
            <a:spLocks noGrp="1"/>
          </p:cNvSpPr>
          <p:nvPr>
            <p:ph idx="1"/>
          </p:nvPr>
        </p:nvSpPr>
        <p:spPr>
          <a:xfrm>
            <a:off x="726637" y="1218658"/>
            <a:ext cx="7048500" cy="5479143"/>
          </a:xfrm>
        </p:spPr>
        <p:txBody>
          <a:bodyPr>
            <a:normAutofit/>
          </a:bodyPr>
          <a:lstStyle/>
          <a:p>
            <a:pPr>
              <a:buNone/>
            </a:pPr>
            <a:r>
              <a:rPr lang="en-GB" b="1" dirty="0">
                <a:latin typeface="Arial" panose="020B0604020202020204" pitchFamily="34" charset="0"/>
                <a:cs typeface="Arial" panose="020B0604020202020204" pitchFamily="34" charset="0"/>
              </a:rPr>
              <a:t>Risk Factors for Mr John Smith's Non-Small Cell Lung Cancer</a:t>
            </a:r>
          </a:p>
          <a:p>
            <a:r>
              <a:rPr lang="en-GB" dirty="0">
                <a:latin typeface="Arial" panose="020B0604020202020204" pitchFamily="34" charset="0"/>
                <a:cs typeface="Arial" panose="020B0604020202020204" pitchFamily="34" charset="0"/>
              </a:rPr>
              <a:t>Smoking (45 pack-years) – biggest modifiable risk factor (</a:t>
            </a:r>
            <a:r>
              <a:rPr lang="en-GB" dirty="0" err="1">
                <a:latin typeface="Arial" panose="020B0604020202020204" pitchFamily="34" charset="0"/>
                <a:cs typeface="Arial" panose="020B0604020202020204" pitchFamily="34" charset="0"/>
              </a:rPr>
              <a:t>Maconachie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2019) </a:t>
            </a:r>
          </a:p>
          <a:p>
            <a:r>
              <a:rPr lang="en-GB" dirty="0">
                <a:latin typeface="Arial" panose="020B0604020202020204" pitchFamily="34" charset="0"/>
                <a:cs typeface="Arial" panose="020B0604020202020204" pitchFamily="34" charset="0"/>
              </a:rPr>
              <a:t>Age (68 years) – risk increases with age (Kumar, Abbas and Aster, 2020) </a:t>
            </a:r>
          </a:p>
          <a:p>
            <a:r>
              <a:rPr lang="en-GB" dirty="0">
                <a:latin typeface="Arial" panose="020B0604020202020204" pitchFamily="34" charset="0"/>
                <a:cs typeface="Arial" panose="020B0604020202020204" pitchFamily="34" charset="0"/>
              </a:rPr>
              <a:t>Construction work – possible exposure to asbestos and silica dust (Dela Cruz, Tanoue and </a:t>
            </a:r>
            <a:r>
              <a:rPr lang="en-GB" dirty="0" err="1">
                <a:latin typeface="Arial" panose="020B0604020202020204" pitchFamily="34" charset="0"/>
                <a:cs typeface="Arial" panose="020B0604020202020204" pitchFamily="34" charset="0"/>
              </a:rPr>
              <a:t>Matthay</a:t>
            </a:r>
            <a:r>
              <a:rPr lang="en-GB" dirty="0">
                <a:latin typeface="Arial" panose="020B0604020202020204" pitchFamily="34" charset="0"/>
                <a:cs typeface="Arial" panose="020B0604020202020204" pitchFamily="34" charset="0"/>
              </a:rPr>
              <a:t>, 2018) </a:t>
            </a:r>
          </a:p>
          <a:p>
            <a:r>
              <a:rPr lang="en-GB" dirty="0">
                <a:latin typeface="Arial" panose="020B0604020202020204" pitchFamily="34" charset="0"/>
                <a:cs typeface="Arial" panose="020B0604020202020204" pitchFamily="34" charset="0"/>
              </a:rPr>
              <a:t>COPD – long-term inflammation increases the risk of lung cancer (Kumar, Abbas and Aster, 2020) </a:t>
            </a:r>
          </a:p>
          <a:p>
            <a:pPr marL="0" indent="0">
              <a:buNone/>
            </a:pPr>
            <a:r>
              <a:rPr lang="en-GB" b="1" dirty="0">
                <a:latin typeface="Arial" panose="020B0604020202020204" pitchFamily="34" charset="0"/>
                <a:cs typeface="Arial" panose="020B0604020202020204" pitchFamily="34" charset="0"/>
              </a:rPr>
              <a:t>Why these risk factors matter</a:t>
            </a:r>
          </a:p>
          <a:p>
            <a:r>
              <a:rPr lang="en-GB" dirty="0">
                <a:latin typeface="Arial" panose="020B0604020202020204" pitchFamily="34" charset="0"/>
                <a:cs typeface="Arial" panose="020B0604020202020204" pitchFamily="34" charset="0"/>
              </a:rPr>
              <a:t>Help identify people at high risk </a:t>
            </a:r>
          </a:p>
          <a:p>
            <a:r>
              <a:rPr lang="en-GB" dirty="0">
                <a:latin typeface="Arial" panose="020B0604020202020204" pitchFamily="34" charset="0"/>
                <a:cs typeface="Arial" panose="020B0604020202020204" pitchFamily="34" charset="0"/>
              </a:rPr>
              <a:t>Support prevention and early diagnosis </a:t>
            </a:r>
          </a:p>
          <a:p>
            <a:r>
              <a:rPr lang="en-GB" dirty="0">
                <a:latin typeface="Arial" panose="020B0604020202020204" pitchFamily="34" charset="0"/>
                <a:cs typeface="Arial" panose="020B0604020202020204" pitchFamily="34" charset="0"/>
              </a:rPr>
              <a:t>Guide person-centred care and patient education (NICE, 2024) </a:t>
            </a:r>
          </a:p>
          <a:p>
            <a:pPr lvl="1">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8" name="Star: 7 Points 7">
            <a:extLst>
              <a:ext uri="{FF2B5EF4-FFF2-40B4-BE49-F238E27FC236}">
                <a16:creationId xmlns:a16="http://schemas.microsoft.com/office/drawing/2014/main" id="{45241A8D-7EBC-CAC8-D948-390AB5C492C7}"/>
              </a:ext>
            </a:extLst>
          </p:cNvPr>
          <p:cNvSpPr/>
          <p:nvPr/>
        </p:nvSpPr>
        <p:spPr>
          <a:xfrm>
            <a:off x="7440784" y="1113509"/>
            <a:ext cx="4647525" cy="4186440"/>
          </a:xfrm>
          <a:prstGeom prst="star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A7A553A6-2827-83FA-B839-E063C32AC055}"/>
              </a:ext>
            </a:extLst>
          </p:cNvPr>
          <p:cNvSpPr txBox="1"/>
          <p:nvPr/>
        </p:nvSpPr>
        <p:spPr>
          <a:xfrm>
            <a:off x="8190610" y="1869361"/>
            <a:ext cx="3147872" cy="3046988"/>
          </a:xfrm>
          <a:prstGeom prst="rect">
            <a:avLst/>
          </a:prstGeom>
          <a:noFill/>
        </p:spPr>
        <p:txBody>
          <a:bodyPr wrap="square" rtlCol="0">
            <a:spAutoFit/>
          </a:bodyPr>
          <a:lstStyle/>
          <a:p>
            <a:pPr algn="ctr"/>
            <a:r>
              <a:rPr lang="en-GB" sz="1600" dirty="0"/>
              <a:t>smoking + Occupational exposure + Age + </a:t>
            </a:r>
            <a:r>
              <a:rPr lang="en-GB" sz="1600" dirty="0" err="1"/>
              <a:t>copd</a:t>
            </a:r>
            <a:endParaRPr lang="en-GB" sz="1600" dirty="0"/>
          </a:p>
          <a:p>
            <a:pPr algn="ctr"/>
            <a:r>
              <a:rPr lang="en-GB" sz="1600" dirty="0"/>
              <a:t>                                                                                                    </a:t>
            </a:r>
          </a:p>
          <a:p>
            <a:pPr algn="ctr"/>
            <a:endParaRPr lang="en-GB" sz="1600" dirty="0"/>
          </a:p>
          <a:p>
            <a:pPr algn="ctr"/>
            <a:r>
              <a:rPr lang="en-GB" sz="1600" dirty="0"/>
              <a:t>DNA Damage &amp; chronical inflammation</a:t>
            </a:r>
          </a:p>
          <a:p>
            <a:pPr algn="ctr"/>
            <a:endParaRPr lang="en-GB" sz="1600" dirty="0"/>
          </a:p>
          <a:p>
            <a:pPr algn="ctr"/>
            <a:endParaRPr lang="en-GB" sz="1600" dirty="0"/>
          </a:p>
          <a:p>
            <a:pPr algn="ctr"/>
            <a:r>
              <a:rPr lang="en-GB" sz="1600" dirty="0"/>
              <a:t>Malignant Cell Changes </a:t>
            </a:r>
          </a:p>
          <a:p>
            <a:pPr algn="ctr"/>
            <a:r>
              <a:rPr lang="en-GB" sz="1600" dirty="0"/>
              <a:t> </a:t>
            </a:r>
          </a:p>
          <a:p>
            <a:pPr algn="ctr"/>
            <a:endParaRPr lang="en-GB" sz="1600" dirty="0"/>
          </a:p>
          <a:p>
            <a:pPr algn="ctr"/>
            <a:r>
              <a:rPr lang="en-GB" sz="1600" dirty="0"/>
              <a:t>Non small cell lung cancer </a:t>
            </a:r>
          </a:p>
        </p:txBody>
      </p:sp>
      <p:sp>
        <p:nvSpPr>
          <p:cNvPr id="5" name="Arrow: Down 4">
            <a:extLst>
              <a:ext uri="{FF2B5EF4-FFF2-40B4-BE49-F238E27FC236}">
                <a16:creationId xmlns:a16="http://schemas.microsoft.com/office/drawing/2014/main" id="{6501C848-F9E7-1D05-0E22-9356DFCF7A5A}"/>
              </a:ext>
            </a:extLst>
          </p:cNvPr>
          <p:cNvSpPr/>
          <p:nvPr/>
        </p:nvSpPr>
        <p:spPr>
          <a:xfrm>
            <a:off x="9578058" y="3541790"/>
            <a:ext cx="304800" cy="21771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CC3F0F67-C869-FA7E-C8E5-0EE64D534325}"/>
              </a:ext>
            </a:extLst>
          </p:cNvPr>
          <p:cNvSpPr/>
          <p:nvPr/>
        </p:nvSpPr>
        <p:spPr>
          <a:xfrm>
            <a:off x="9578058" y="2572028"/>
            <a:ext cx="304800" cy="2483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4E0484D7-3384-82D1-E905-B304F380F15A}"/>
              </a:ext>
            </a:extLst>
          </p:cNvPr>
          <p:cNvSpPr/>
          <p:nvPr/>
        </p:nvSpPr>
        <p:spPr>
          <a:xfrm>
            <a:off x="9578058" y="4319377"/>
            <a:ext cx="304800" cy="2483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Audio 20">
            <a:hlinkClick r:id="" action="ppaction://media"/>
            <a:extLst>
              <a:ext uri="{FF2B5EF4-FFF2-40B4-BE49-F238E27FC236}">
                <a16:creationId xmlns:a16="http://schemas.microsoft.com/office/drawing/2014/main" id="{F1FAD9F5-0FA4-042E-C423-523FF52FE0A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4359645"/>
      </p:ext>
    </p:extLst>
  </p:cSld>
  <p:clrMapOvr>
    <a:masterClrMapping/>
  </p:clrMapOvr>
  <p:transition spd="slow" advTm="8976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5BA88-6A32-3293-502F-C8876DAAC2D7}"/>
              </a:ext>
            </a:extLst>
          </p:cNvPr>
          <p:cNvSpPr>
            <a:spLocks noGrp="1"/>
          </p:cNvSpPr>
          <p:nvPr>
            <p:ph type="title"/>
          </p:nvPr>
        </p:nvSpPr>
        <p:spPr>
          <a:xfrm>
            <a:off x="1687669" y="624110"/>
            <a:ext cx="4137059" cy="1280890"/>
          </a:xfrm>
        </p:spPr>
        <p:txBody>
          <a:bodyPr>
            <a:normAutofit/>
          </a:bodyPr>
          <a:lstStyle/>
          <a:p>
            <a:pPr>
              <a:lnSpc>
                <a:spcPct val="90000"/>
              </a:lnSpc>
            </a:pPr>
            <a:r>
              <a:rPr lang="en-GB" sz="2400" dirty="0">
                <a:latin typeface="Arial" panose="020B0604020202020204" pitchFamily="34" charset="0"/>
                <a:cs typeface="Arial" panose="020B0604020202020204" pitchFamily="34" charset="0"/>
              </a:rPr>
              <a:t>Respiratory system: Anatomy, physiology and  Pathophysiology </a:t>
            </a:r>
          </a:p>
        </p:txBody>
      </p:sp>
      <p:sp>
        <p:nvSpPr>
          <p:cNvPr id="4" name="Content Placeholder 3">
            <a:extLst>
              <a:ext uri="{FF2B5EF4-FFF2-40B4-BE49-F238E27FC236}">
                <a16:creationId xmlns:a16="http://schemas.microsoft.com/office/drawing/2014/main" id="{31BDFCB2-97A7-2BBE-6BAD-FE0D39272733}"/>
              </a:ext>
            </a:extLst>
          </p:cNvPr>
          <p:cNvSpPr>
            <a:spLocks noGrp="1"/>
          </p:cNvSpPr>
          <p:nvPr>
            <p:ph idx="1"/>
          </p:nvPr>
        </p:nvSpPr>
        <p:spPr>
          <a:xfrm>
            <a:off x="1683956" y="2133600"/>
            <a:ext cx="4140772" cy="3777622"/>
          </a:xfrm>
        </p:spPr>
        <p:txBody>
          <a:bodyPr>
            <a:normAutofit fontScale="92500"/>
          </a:bodyPr>
          <a:lstStyle/>
          <a:p>
            <a:pPr marL="0" indent="0">
              <a:lnSpc>
                <a:spcPct val="90000"/>
              </a:lnSpc>
              <a:buNone/>
            </a:pPr>
            <a:r>
              <a:rPr lang="en-GB" sz="1200" b="1" dirty="0">
                <a:solidFill>
                  <a:srgbClr val="000000"/>
                </a:solidFill>
                <a:latin typeface="Arial" panose="020B0604020202020204" pitchFamily="34" charset="0"/>
                <a:cs typeface="Arial" panose="020B0604020202020204" pitchFamily="34" charset="0"/>
              </a:rPr>
              <a:t>Normal respiratory function</a:t>
            </a:r>
            <a:endParaRPr lang="en-GB" sz="1200" dirty="0">
              <a:solidFill>
                <a:srgbClr val="000000"/>
              </a:solidFill>
              <a:latin typeface="Arial" panose="020B0604020202020204" pitchFamily="34" charset="0"/>
              <a:cs typeface="Arial" panose="020B0604020202020204" pitchFamily="34" charset="0"/>
            </a:endParaRPr>
          </a:p>
          <a:p>
            <a:pPr>
              <a:lnSpc>
                <a:spcPct val="90000"/>
              </a:lnSpc>
            </a:pPr>
            <a:r>
              <a:rPr lang="en-GB" sz="1200" dirty="0">
                <a:solidFill>
                  <a:srgbClr val="000000"/>
                </a:solidFill>
                <a:latin typeface="Arial" panose="020B0604020202020204" pitchFamily="34" charset="0"/>
                <a:cs typeface="Arial" panose="020B0604020202020204" pitchFamily="34" charset="0"/>
              </a:rPr>
              <a:t>Air travels through the trachea, bronchi and bronchioles to the alveoli </a:t>
            </a:r>
            <a:r>
              <a:rPr lang="en-GB" sz="1200" i="1" dirty="0">
                <a:solidFill>
                  <a:srgbClr val="000000"/>
                </a:solidFill>
                <a:latin typeface="Arial" panose="020B0604020202020204" pitchFamily="34" charset="0"/>
                <a:cs typeface="Arial" panose="020B0604020202020204" pitchFamily="34" charset="0"/>
              </a:rPr>
              <a:t>(Tortora and Derrickson, 2021)</a:t>
            </a:r>
            <a:r>
              <a:rPr lang="en-GB" sz="1200" dirty="0">
                <a:solidFill>
                  <a:srgbClr val="000000"/>
                </a:solidFill>
                <a:latin typeface="Arial" panose="020B0604020202020204" pitchFamily="34" charset="0"/>
                <a:cs typeface="Arial" panose="020B0604020202020204" pitchFamily="34" charset="0"/>
              </a:rPr>
              <a:t> </a:t>
            </a:r>
          </a:p>
          <a:p>
            <a:pPr>
              <a:lnSpc>
                <a:spcPct val="90000"/>
              </a:lnSpc>
            </a:pPr>
            <a:r>
              <a:rPr lang="en-GB" sz="1200" dirty="0">
                <a:solidFill>
                  <a:srgbClr val="000000"/>
                </a:solidFill>
                <a:latin typeface="Arial" panose="020B0604020202020204" pitchFamily="34" charset="0"/>
                <a:cs typeface="Arial" panose="020B0604020202020204" pitchFamily="34" charset="0"/>
              </a:rPr>
              <a:t>Gas exchange occurs in the alveoli, where oxygen enters the blood and carbon dioxide is removed </a:t>
            </a:r>
            <a:r>
              <a:rPr lang="en-GB" sz="1200" i="1" dirty="0">
                <a:solidFill>
                  <a:srgbClr val="000000"/>
                </a:solidFill>
                <a:latin typeface="Arial" panose="020B0604020202020204" pitchFamily="34" charset="0"/>
                <a:cs typeface="Arial" panose="020B0604020202020204" pitchFamily="34" charset="0"/>
              </a:rPr>
              <a:t>(Waugh and Grant, 2022)</a:t>
            </a:r>
            <a:r>
              <a:rPr lang="en-GB" sz="1200" dirty="0">
                <a:solidFill>
                  <a:srgbClr val="000000"/>
                </a:solidFill>
                <a:latin typeface="Arial" panose="020B0604020202020204" pitchFamily="34" charset="0"/>
                <a:cs typeface="Arial" panose="020B0604020202020204" pitchFamily="34" charset="0"/>
              </a:rPr>
              <a:t> </a:t>
            </a:r>
          </a:p>
          <a:p>
            <a:pPr marL="0" indent="0">
              <a:lnSpc>
                <a:spcPct val="90000"/>
              </a:lnSpc>
              <a:buNone/>
            </a:pPr>
            <a:r>
              <a:rPr lang="en-GB" sz="1200" b="1" dirty="0">
                <a:solidFill>
                  <a:srgbClr val="000000"/>
                </a:solidFill>
                <a:latin typeface="Arial" panose="020B0604020202020204" pitchFamily="34" charset="0"/>
                <a:cs typeface="Arial" panose="020B0604020202020204" pitchFamily="34" charset="0"/>
              </a:rPr>
              <a:t>Effect of NSCLC</a:t>
            </a:r>
            <a:endParaRPr lang="en-GB" sz="1200" dirty="0">
              <a:solidFill>
                <a:srgbClr val="000000"/>
              </a:solidFill>
              <a:latin typeface="Arial" panose="020B0604020202020204" pitchFamily="34" charset="0"/>
              <a:cs typeface="Arial" panose="020B0604020202020204" pitchFamily="34" charset="0"/>
            </a:endParaRPr>
          </a:p>
          <a:p>
            <a:pPr>
              <a:lnSpc>
                <a:spcPct val="90000"/>
              </a:lnSpc>
            </a:pPr>
            <a:r>
              <a:rPr lang="en-GB" sz="1200" dirty="0">
                <a:solidFill>
                  <a:srgbClr val="000000"/>
                </a:solidFill>
                <a:latin typeface="Arial" panose="020B0604020202020204" pitchFamily="34" charset="0"/>
                <a:cs typeface="Arial" panose="020B0604020202020204" pitchFamily="34" charset="0"/>
              </a:rPr>
              <a:t>Tumour blocks the airways, reducing airflow </a:t>
            </a:r>
            <a:r>
              <a:rPr lang="en-GB" sz="1200" i="1" dirty="0">
                <a:solidFill>
                  <a:srgbClr val="000000"/>
                </a:solidFill>
                <a:latin typeface="Arial" panose="020B0604020202020204" pitchFamily="34" charset="0"/>
                <a:cs typeface="Arial" panose="020B0604020202020204" pitchFamily="34" charset="0"/>
              </a:rPr>
              <a:t>(</a:t>
            </a:r>
            <a:r>
              <a:rPr lang="en-GB" sz="1200" i="1" dirty="0" err="1">
                <a:solidFill>
                  <a:srgbClr val="000000"/>
                </a:solidFill>
                <a:latin typeface="Arial" panose="020B0604020202020204" pitchFamily="34" charset="0"/>
                <a:cs typeface="Arial" panose="020B0604020202020204" pitchFamily="34" charset="0"/>
              </a:rPr>
              <a:t>Maconachie</a:t>
            </a:r>
            <a:r>
              <a:rPr lang="en-GB" sz="1200" i="1" dirty="0">
                <a:solidFill>
                  <a:srgbClr val="000000"/>
                </a:solidFill>
                <a:latin typeface="Arial" panose="020B0604020202020204" pitchFamily="34" charset="0"/>
                <a:cs typeface="Arial" panose="020B0604020202020204" pitchFamily="34" charset="0"/>
              </a:rPr>
              <a:t> et al., 2019)</a:t>
            </a:r>
            <a:r>
              <a:rPr lang="en-GB" sz="1200" dirty="0">
                <a:solidFill>
                  <a:srgbClr val="000000"/>
                </a:solidFill>
                <a:latin typeface="Arial" panose="020B0604020202020204" pitchFamily="34" charset="0"/>
                <a:cs typeface="Arial" panose="020B0604020202020204" pitchFamily="34" charset="0"/>
              </a:rPr>
              <a:t> </a:t>
            </a:r>
          </a:p>
          <a:p>
            <a:pPr>
              <a:lnSpc>
                <a:spcPct val="90000"/>
              </a:lnSpc>
            </a:pPr>
            <a:r>
              <a:rPr lang="en-GB" sz="1200" dirty="0">
                <a:solidFill>
                  <a:srgbClr val="000000"/>
                </a:solidFill>
                <a:latin typeface="Arial" panose="020B0604020202020204" pitchFamily="34" charset="0"/>
                <a:cs typeface="Arial" panose="020B0604020202020204" pitchFamily="34" charset="0"/>
              </a:rPr>
              <a:t>Healthy lung tissue is damaged, reducing gas exchange </a:t>
            </a:r>
            <a:r>
              <a:rPr lang="en-GB" sz="1200" i="1" dirty="0">
                <a:solidFill>
                  <a:srgbClr val="000000"/>
                </a:solidFill>
                <a:latin typeface="Arial" panose="020B0604020202020204" pitchFamily="34" charset="0"/>
                <a:cs typeface="Arial" panose="020B0604020202020204" pitchFamily="34" charset="0"/>
              </a:rPr>
              <a:t>(Kumar, Abbas and Aster, 2020)</a:t>
            </a:r>
            <a:r>
              <a:rPr lang="en-GB" sz="1200" dirty="0">
                <a:solidFill>
                  <a:srgbClr val="000000"/>
                </a:solidFill>
                <a:latin typeface="Arial" panose="020B0604020202020204" pitchFamily="34" charset="0"/>
                <a:cs typeface="Arial" panose="020B0604020202020204" pitchFamily="34" charset="0"/>
              </a:rPr>
              <a:t> </a:t>
            </a:r>
          </a:p>
          <a:p>
            <a:pPr>
              <a:lnSpc>
                <a:spcPct val="90000"/>
              </a:lnSpc>
            </a:pPr>
            <a:r>
              <a:rPr lang="en-GB" sz="1200" dirty="0">
                <a:solidFill>
                  <a:srgbClr val="000000"/>
                </a:solidFill>
                <a:latin typeface="Arial" panose="020B0604020202020204" pitchFamily="34" charset="0"/>
                <a:cs typeface="Arial" panose="020B0604020202020204" pitchFamily="34" charset="0"/>
              </a:rPr>
              <a:t>Reduced oxygen levels cause: </a:t>
            </a:r>
          </a:p>
          <a:p>
            <a:pPr lvl="1">
              <a:lnSpc>
                <a:spcPct val="90000"/>
              </a:lnSpc>
              <a:buFont typeface="Arial" panose="020B0604020202020204" pitchFamily="34" charset="0"/>
              <a:buChar char="•"/>
            </a:pPr>
            <a:r>
              <a:rPr lang="en-GB" sz="1200" dirty="0">
                <a:solidFill>
                  <a:srgbClr val="000000"/>
                </a:solidFill>
                <a:latin typeface="Arial" panose="020B0604020202020204" pitchFamily="34" charset="0"/>
                <a:cs typeface="Arial" panose="020B0604020202020204" pitchFamily="34" charset="0"/>
              </a:rPr>
              <a:t>Breathlessness </a:t>
            </a:r>
          </a:p>
          <a:p>
            <a:pPr lvl="1">
              <a:lnSpc>
                <a:spcPct val="90000"/>
              </a:lnSpc>
              <a:buFont typeface="Arial" panose="020B0604020202020204" pitchFamily="34" charset="0"/>
              <a:buChar char="•"/>
            </a:pPr>
            <a:r>
              <a:rPr lang="en-GB" sz="1200" dirty="0">
                <a:solidFill>
                  <a:srgbClr val="000000"/>
                </a:solidFill>
                <a:latin typeface="Arial" panose="020B0604020202020204" pitchFamily="34" charset="0"/>
                <a:cs typeface="Arial" panose="020B0604020202020204" pitchFamily="34" charset="0"/>
              </a:rPr>
              <a:t>Persistent cough </a:t>
            </a:r>
          </a:p>
          <a:p>
            <a:pPr lvl="1">
              <a:lnSpc>
                <a:spcPct val="90000"/>
              </a:lnSpc>
              <a:buFont typeface="Arial" panose="020B0604020202020204" pitchFamily="34" charset="0"/>
              <a:buChar char="•"/>
            </a:pPr>
            <a:r>
              <a:rPr lang="en-GB" sz="1200" dirty="0">
                <a:solidFill>
                  <a:srgbClr val="000000"/>
                </a:solidFill>
                <a:latin typeface="Arial" panose="020B0604020202020204" pitchFamily="34" charset="0"/>
                <a:cs typeface="Arial" panose="020B0604020202020204" pitchFamily="34" charset="0"/>
              </a:rPr>
              <a:t>Fatigue </a:t>
            </a:r>
          </a:p>
          <a:p>
            <a:pPr lvl="1">
              <a:lnSpc>
                <a:spcPct val="90000"/>
              </a:lnSpc>
              <a:buFont typeface="Arial" panose="020B0604020202020204" pitchFamily="34" charset="0"/>
              <a:buChar char="•"/>
            </a:pPr>
            <a:r>
              <a:rPr lang="en-GB" sz="1200" dirty="0">
                <a:solidFill>
                  <a:srgbClr val="000000"/>
                </a:solidFill>
                <a:latin typeface="Arial" panose="020B0604020202020204" pitchFamily="34" charset="0"/>
                <a:cs typeface="Arial" panose="020B0604020202020204" pitchFamily="34" charset="0"/>
              </a:rPr>
              <a:t>Reduced exercise tolerance </a:t>
            </a:r>
            <a:r>
              <a:rPr lang="en-GB" sz="1200" i="1" dirty="0">
                <a:solidFill>
                  <a:srgbClr val="000000"/>
                </a:solidFill>
                <a:latin typeface="Arial" panose="020B0604020202020204" pitchFamily="34" charset="0"/>
                <a:cs typeface="Arial" panose="020B0604020202020204" pitchFamily="34" charset="0"/>
              </a:rPr>
              <a:t>(NICE, 2024)</a:t>
            </a:r>
            <a:endParaRPr lang="en-GB" sz="1200" dirty="0">
              <a:solidFill>
                <a:srgbClr val="000000"/>
              </a:solidFill>
              <a:latin typeface="Arial" panose="020B0604020202020204" pitchFamily="34" charset="0"/>
              <a:cs typeface="Arial" panose="020B0604020202020204" pitchFamily="34" charset="0"/>
            </a:endParaRPr>
          </a:p>
          <a:p>
            <a:pPr>
              <a:lnSpc>
                <a:spcPct val="90000"/>
              </a:lnSpc>
            </a:pPr>
            <a:endParaRPr lang="en-GB" sz="1000" dirty="0">
              <a:solidFill>
                <a:srgbClr val="000000"/>
              </a:solidFill>
            </a:endParaRPr>
          </a:p>
        </p:txBody>
      </p:sp>
      <p:pic>
        <p:nvPicPr>
          <p:cNvPr id="17" name="Picture 16">
            <a:extLst>
              <a:ext uri="{FF2B5EF4-FFF2-40B4-BE49-F238E27FC236}">
                <a16:creationId xmlns:a16="http://schemas.microsoft.com/office/drawing/2014/main" id="{DA3B0516-0072-A60D-7D13-DCC78ACFA92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91916" y="950164"/>
            <a:ext cx="5451627" cy="4637631"/>
          </a:xfrm>
          <a:prstGeom prst="rect">
            <a:avLst/>
          </a:prstGeom>
        </p:spPr>
      </p:pic>
      <p:sp>
        <p:nvSpPr>
          <p:cNvPr id="19" name="TextBox 18">
            <a:extLst>
              <a:ext uri="{FF2B5EF4-FFF2-40B4-BE49-F238E27FC236}">
                <a16:creationId xmlns:a16="http://schemas.microsoft.com/office/drawing/2014/main" id="{2B2438F9-623F-7370-524B-DAFF110B1DBE}"/>
              </a:ext>
            </a:extLst>
          </p:cNvPr>
          <p:cNvSpPr txBox="1"/>
          <p:nvPr/>
        </p:nvSpPr>
        <p:spPr>
          <a:xfrm>
            <a:off x="8693084" y="5387740"/>
            <a:ext cx="285045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sciencefor6thgraders.blogspot.com/2015/02/">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7" name="Audio 6">
            <a:hlinkClick r:id="" action="ppaction://media"/>
            <a:extLst>
              <a:ext uri="{FF2B5EF4-FFF2-40B4-BE49-F238E27FC236}">
                <a16:creationId xmlns:a16="http://schemas.microsoft.com/office/drawing/2014/main" id="{A37F3324-A6C2-DC5C-FFF6-8244E68C4C1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118313" y="5072634"/>
            <a:ext cx="2057400" cy="2057400"/>
          </a:xfrm>
          <a:prstGeom prst="ellipse">
            <a:avLst/>
          </a:prstGeom>
        </p:spPr>
      </p:pic>
    </p:spTree>
    <p:extLst>
      <p:ext uri="{BB962C8B-B14F-4D97-AF65-F5344CB8AC3E}">
        <p14:creationId xmlns:p14="http://schemas.microsoft.com/office/powerpoint/2010/main" val="4086829047"/>
      </p:ext>
    </p:extLst>
  </p:cSld>
  <p:clrMapOvr>
    <a:masterClrMapping/>
  </p:clrMapOvr>
  <p:transition spd="slow" advTm="6832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fill="hold"/>
                                        <p:tgtEl>
                                          <p:spTgt spid="17"/>
                                        </p:tgtEl>
                                        <p:attrNameLst>
                                          <p:attrName>ppt_x</p:attrName>
                                        </p:attrNameLst>
                                      </p:cBhvr>
                                      <p:tavLst>
                                        <p:tav tm="0">
                                          <p:val>
                                            <p:strVal val="#ppt_x"/>
                                          </p:val>
                                        </p:tav>
                                        <p:tav tm="100000">
                                          <p:val>
                                            <p:strVal val="#ppt_x"/>
                                          </p:val>
                                        </p:tav>
                                      </p:tavLst>
                                    </p:anim>
                                    <p:anim calcmode="lin" valueType="num">
                                      <p:cBhvr additive="base">
                                        <p:cTn id="1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Neuron system in 3D rendering">
            <a:extLst>
              <a:ext uri="{FF2B5EF4-FFF2-40B4-BE49-F238E27FC236}">
                <a16:creationId xmlns:a16="http://schemas.microsoft.com/office/drawing/2014/main" id="{E206A73B-F2B7-2177-039E-9C5BEB02204E}"/>
              </a:ext>
            </a:extLst>
          </p:cNvPr>
          <p:cNvPicPr>
            <a:picLocks noChangeAspect="1"/>
          </p:cNvPicPr>
          <p:nvPr/>
        </p:nvPicPr>
        <p:blipFill>
          <a:blip r:embed="rId5">
            <a:duotone>
              <a:schemeClr val="bg2">
                <a:shade val="45000"/>
                <a:satMod val="135000"/>
              </a:schemeClr>
              <a:prstClr val="white"/>
            </a:duotone>
            <a:alphaModFix amt="40000"/>
          </a:blip>
          <a:srcRect t="11702" b="5272"/>
          <a:stretch>
            <a:fillRect/>
          </a:stretch>
        </p:blipFill>
        <p:spPr>
          <a:xfrm>
            <a:off x="20" y="10"/>
            <a:ext cx="12191980" cy="6857990"/>
          </a:xfrm>
          <a:prstGeom prst="rect">
            <a:avLst/>
          </a:prstGeom>
        </p:spPr>
      </p:pic>
      <p:grpSp>
        <p:nvGrpSpPr>
          <p:cNvPr id="48" name="Group 47">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9"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A00ADCC7-2195-BE44-CE84-17AD410E8232}"/>
              </a:ext>
            </a:extLst>
          </p:cNvPr>
          <p:cNvSpPr>
            <a:spLocks noGrp="1"/>
          </p:cNvSpPr>
          <p:nvPr>
            <p:ph type="title"/>
          </p:nvPr>
        </p:nvSpPr>
        <p:spPr>
          <a:xfrm>
            <a:off x="2592925" y="624110"/>
            <a:ext cx="8911687" cy="1280890"/>
          </a:xfrm>
        </p:spPr>
        <p:txBody>
          <a:bodyPr>
            <a:normAutofit/>
          </a:bodyPr>
          <a:lstStyle/>
          <a:p>
            <a:r>
              <a:rPr lang="en-GB" dirty="0">
                <a:latin typeface="Arial" panose="020B0604020202020204" pitchFamily="34" charset="0"/>
                <a:cs typeface="Arial" panose="020B0604020202020204" pitchFamily="34" charset="0"/>
              </a:rPr>
              <a:t>Lymphatic System: Anatomy and physiology</a:t>
            </a:r>
          </a:p>
        </p:txBody>
      </p:sp>
      <p:grpSp>
        <p:nvGrpSpPr>
          <p:cNvPr id="62" name="Group 61">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3"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6" name="Rectangle 75">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80" name="Content Placeholder 2">
            <a:extLst>
              <a:ext uri="{FF2B5EF4-FFF2-40B4-BE49-F238E27FC236}">
                <a16:creationId xmlns:a16="http://schemas.microsoft.com/office/drawing/2014/main" id="{73C77A3C-6688-CDCA-1DBF-8697C1F64947}"/>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5EC9D847-51B4-9F8B-C6DB-98D6843C1AC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546690" y="4498579"/>
            <a:ext cx="2057400" cy="2057400"/>
          </a:xfrm>
          <a:prstGeom prst="ellipse">
            <a:avLst/>
          </a:prstGeom>
        </p:spPr>
      </p:pic>
    </p:spTree>
    <p:extLst>
      <p:ext uri="{BB962C8B-B14F-4D97-AF65-F5344CB8AC3E}">
        <p14:creationId xmlns:p14="http://schemas.microsoft.com/office/powerpoint/2010/main" val="1596197641"/>
      </p:ext>
    </p:extLst>
  </p:cSld>
  <p:clrMapOvr>
    <a:masterClrMapping/>
  </p:clrMapOvr>
  <p:transition spd="slow" advTm="3658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494C7-FC77-4186-5C29-DD6BF03AB0BA}"/>
              </a:ext>
            </a:extLst>
          </p:cNvPr>
          <p:cNvSpPr>
            <a:spLocks noGrp="1"/>
          </p:cNvSpPr>
          <p:nvPr>
            <p:ph type="title"/>
          </p:nvPr>
        </p:nvSpPr>
        <p:spPr>
          <a:xfrm>
            <a:off x="1180627" y="1922262"/>
            <a:ext cx="2454052" cy="3029344"/>
          </a:xfrm>
        </p:spPr>
        <p:txBody>
          <a:bodyPr>
            <a:normAutofit/>
          </a:bodyPr>
          <a:lstStyle/>
          <a:p>
            <a:r>
              <a:rPr lang="en-GB" sz="3200" dirty="0">
                <a:solidFill>
                  <a:schemeClr val="bg1"/>
                </a:solidFill>
                <a:latin typeface="Arial" panose="020B0604020202020204" pitchFamily="34" charset="0"/>
                <a:cs typeface="Arial" panose="020B0604020202020204" pitchFamily="34" charset="0"/>
              </a:rPr>
              <a:t>Evidence-Based Diagnosis and Assessment</a:t>
            </a:r>
          </a:p>
        </p:txBody>
      </p:sp>
      <p:sp>
        <p:nvSpPr>
          <p:cNvPr id="44"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45" name="Rectangle 44">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3" name="Content Placeholder 3">
            <a:extLst>
              <a:ext uri="{FF2B5EF4-FFF2-40B4-BE49-F238E27FC236}">
                <a16:creationId xmlns:a16="http://schemas.microsoft.com/office/drawing/2014/main" id="{9518EF50-46D2-BEFD-F225-0407091FA5E5}"/>
              </a:ext>
            </a:extLst>
          </p:cNvPr>
          <p:cNvGraphicFramePr>
            <a:graphicFrameLocks noGrp="1"/>
          </p:cNvGraphicFramePr>
          <p:nvPr>
            <p:ph idx="1"/>
          </p:nvPr>
        </p:nvGraphicFramePr>
        <p:xfrm>
          <a:off x="4141672" y="940682"/>
          <a:ext cx="8915400" cy="37776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C0D55970-EB4E-7B25-222C-DBF43CD0275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6468888"/>
      </p:ext>
    </p:extLst>
  </p:cSld>
  <p:clrMapOvr>
    <a:masterClrMapping/>
  </p:clrMapOvr>
  <p:transition spd="slow" advTm="8760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02" name="Group 201">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3"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04"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05"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06"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07"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8"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9"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0"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11"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2"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3"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4"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16" name="Group 21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1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1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1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2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2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2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2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2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2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2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2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30" name="Rectangle 22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2"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234" name="Rectangle 233">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6" name="Group 235">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37"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38"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39"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40"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41"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42"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43"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44"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45"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46"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7"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48"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3" name="TextBox 2">
            <a:extLst>
              <a:ext uri="{FF2B5EF4-FFF2-40B4-BE49-F238E27FC236}">
                <a16:creationId xmlns:a16="http://schemas.microsoft.com/office/drawing/2014/main" id="{4CA92BD2-8DE8-9838-E6CC-E6373E8254AA}"/>
              </a:ext>
            </a:extLst>
          </p:cNvPr>
          <p:cNvSpPr txBox="1"/>
          <p:nvPr/>
        </p:nvSpPr>
        <p:spPr>
          <a:xfrm>
            <a:off x="2755050" y="5564374"/>
            <a:ext cx="8915399" cy="1162423"/>
          </a:xfrm>
          <a:prstGeom prst="rect">
            <a:avLst/>
          </a:prstGeom>
        </p:spPr>
        <p:txBody>
          <a:bodyPr vert="horz" lIns="91440" tIns="45720" rIns="91440" bIns="45720" rtlCol="0" anchor="b">
            <a:normAutofit/>
          </a:bodyPr>
          <a:lstStyle/>
          <a:p>
            <a:pPr>
              <a:spcBef>
                <a:spcPct val="0"/>
              </a:spcBef>
              <a:spcAft>
                <a:spcPts val="600"/>
              </a:spcAft>
            </a:pPr>
            <a:r>
              <a:rPr lang="en-US" sz="4000" dirty="0">
                <a:solidFill>
                  <a:schemeClr val="tx1">
                    <a:lumMod val="85000"/>
                    <a:lumOff val="15000"/>
                  </a:schemeClr>
                </a:solidFill>
                <a:latin typeface="+mj-lt"/>
                <a:ea typeface="+mj-ea"/>
                <a:cs typeface="+mj-cs"/>
              </a:rPr>
              <a:t>Person centered care plan </a:t>
            </a:r>
          </a:p>
        </p:txBody>
      </p:sp>
      <p:grpSp>
        <p:nvGrpSpPr>
          <p:cNvPr id="250" name="Group 249">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1"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2"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3"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54"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55"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56"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57"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58"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59"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60"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61"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62"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64" name="Rectangle 263">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6"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graphicFrame>
        <p:nvGraphicFramePr>
          <p:cNvPr id="7" name="Table 6">
            <a:extLst>
              <a:ext uri="{FF2B5EF4-FFF2-40B4-BE49-F238E27FC236}">
                <a16:creationId xmlns:a16="http://schemas.microsoft.com/office/drawing/2014/main" id="{2B9CAABD-9D7C-E0B9-910D-24EFA1469390}"/>
              </a:ext>
            </a:extLst>
          </p:cNvPr>
          <p:cNvGraphicFramePr>
            <a:graphicFrameLocks noGrp="1"/>
          </p:cNvGraphicFramePr>
          <p:nvPr>
            <p:extLst>
              <p:ext uri="{D42A27DB-BD31-4B8C-83A1-F6EECF244321}">
                <p14:modId xmlns:p14="http://schemas.microsoft.com/office/powerpoint/2010/main" val="3034894180"/>
              </p:ext>
            </p:extLst>
          </p:nvPr>
        </p:nvGraphicFramePr>
        <p:xfrm>
          <a:off x="1964095" y="302313"/>
          <a:ext cx="9780875" cy="5686974"/>
        </p:xfrm>
        <a:graphic>
          <a:graphicData uri="http://schemas.openxmlformats.org/drawingml/2006/table">
            <a:tbl>
              <a:tblPr firstRow="1" bandRow="1">
                <a:solidFill>
                  <a:srgbClr val="F2F2F2">
                    <a:alpha val="45098"/>
                  </a:srgbClr>
                </a:solidFill>
                <a:tableStyleId>{5C22544A-7EE6-4342-B048-85BDC9FD1C3A}</a:tableStyleId>
              </a:tblPr>
              <a:tblGrid>
                <a:gridCol w="1293275">
                  <a:extLst>
                    <a:ext uri="{9D8B030D-6E8A-4147-A177-3AD203B41FA5}">
                      <a16:colId xmlns:a16="http://schemas.microsoft.com/office/drawing/2014/main" val="1570550704"/>
                    </a:ext>
                  </a:extLst>
                </a:gridCol>
                <a:gridCol w="1410245">
                  <a:extLst>
                    <a:ext uri="{9D8B030D-6E8A-4147-A177-3AD203B41FA5}">
                      <a16:colId xmlns:a16="http://schemas.microsoft.com/office/drawing/2014/main" val="2644317991"/>
                    </a:ext>
                  </a:extLst>
                </a:gridCol>
                <a:gridCol w="3148791">
                  <a:extLst>
                    <a:ext uri="{9D8B030D-6E8A-4147-A177-3AD203B41FA5}">
                      <a16:colId xmlns:a16="http://schemas.microsoft.com/office/drawing/2014/main" val="56481940"/>
                    </a:ext>
                  </a:extLst>
                </a:gridCol>
                <a:gridCol w="2272691">
                  <a:extLst>
                    <a:ext uri="{9D8B030D-6E8A-4147-A177-3AD203B41FA5}">
                      <a16:colId xmlns:a16="http://schemas.microsoft.com/office/drawing/2014/main" val="1299540885"/>
                    </a:ext>
                  </a:extLst>
                </a:gridCol>
                <a:gridCol w="1655873">
                  <a:extLst>
                    <a:ext uri="{9D8B030D-6E8A-4147-A177-3AD203B41FA5}">
                      <a16:colId xmlns:a16="http://schemas.microsoft.com/office/drawing/2014/main" val="1289262108"/>
                    </a:ext>
                  </a:extLst>
                </a:gridCol>
              </a:tblGrid>
              <a:tr h="493252">
                <a:tc>
                  <a:txBody>
                    <a:bodyPr/>
                    <a:lstStyle/>
                    <a:p>
                      <a:r>
                        <a:rPr lang="en-GB" sz="1400" b="0" cap="none" spc="0">
                          <a:solidFill>
                            <a:schemeClr val="bg1"/>
                          </a:solidFill>
                        </a:rPr>
                        <a:t>Identified need</a:t>
                      </a:r>
                    </a:p>
                  </a:txBody>
                  <a:tcPr marL="44696" marR="14352" marT="72041" marB="22348"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400" b="0" cap="none" spc="0" dirty="0">
                          <a:solidFill>
                            <a:schemeClr val="bg1"/>
                          </a:solidFill>
                        </a:rPr>
                        <a:t>Goal</a:t>
                      </a:r>
                    </a:p>
                  </a:txBody>
                  <a:tcPr marL="44696" marR="14352" marT="72041" marB="22348"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400" b="0" cap="none" spc="0">
                          <a:solidFill>
                            <a:schemeClr val="bg1"/>
                          </a:solidFill>
                        </a:rPr>
                        <a:t>Intervention</a:t>
                      </a:r>
                    </a:p>
                  </a:txBody>
                  <a:tcPr marL="44696" marR="14352" marT="72041" marB="22348"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400" b="0" cap="none" spc="0">
                          <a:solidFill>
                            <a:schemeClr val="bg1"/>
                          </a:solidFill>
                        </a:rPr>
                        <a:t>Healthcare professional </a:t>
                      </a:r>
                    </a:p>
                  </a:txBody>
                  <a:tcPr marL="44696" marR="14352" marT="72041" marB="22348"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400" b="0" cap="none" spc="0">
                          <a:solidFill>
                            <a:schemeClr val="bg1"/>
                          </a:solidFill>
                        </a:rPr>
                        <a:t>Expected outcome</a:t>
                      </a:r>
                    </a:p>
                  </a:txBody>
                  <a:tcPr marL="44696" marR="14352" marT="72041" marB="22348"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381409892"/>
                  </a:ext>
                </a:extLst>
              </a:tr>
              <a:tr h="1099116">
                <a:tc>
                  <a:txBody>
                    <a:bodyPr/>
                    <a:lstStyle/>
                    <a:p>
                      <a:r>
                        <a:rPr lang="en-GB" sz="1400" cap="none" spc="0">
                          <a:solidFill>
                            <a:schemeClr val="tx1"/>
                          </a:solidFill>
                        </a:rPr>
                        <a:t>Breathlessness</a:t>
                      </a:r>
                    </a:p>
                  </a:txBody>
                  <a:tcPr marL="44696" marR="14352" marT="72041" marB="22348">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1400" cap="none" spc="0" dirty="0">
                          <a:solidFill>
                            <a:schemeClr val="tx1"/>
                          </a:solidFill>
                        </a:rPr>
                        <a:t>Improve breathing and oxygen levels </a:t>
                      </a:r>
                    </a:p>
                  </a:txBody>
                  <a:tcPr marL="44696" marR="14352" marT="72041" marB="22348">
                    <a:lnL w="12700" cmpd="sng">
                      <a:noFill/>
                      <a:prstDash val="solid"/>
                    </a:lnL>
                    <a:lnR w="12700" cmpd="sng">
                      <a:noFill/>
                      <a:prstDash val="solid"/>
                    </a:lnR>
                    <a:lnT w="38100" cmpd="sng">
                      <a:noFill/>
                    </a:lnT>
                    <a:lnB w="12700" cap="flat" cmpd="sng" algn="ctr">
                      <a:solidFill>
                        <a:schemeClr val="bg1">
                          <a:lumMod val="75000"/>
                        </a:schemeClr>
                      </a:solidFill>
                      <a:prstDash val="solid"/>
                      <a:round/>
                      <a:headEnd type="none" w="med" len="med"/>
                      <a:tailEnd type="none" w="med" len="med"/>
                    </a:lnB>
                    <a:solidFill>
                      <a:srgbClr val="F2F2F2">
                        <a:alpha val="45098"/>
                      </a:srgbClr>
                    </a:solidFill>
                  </a:tcPr>
                </a:tc>
                <a:tc>
                  <a:txBody>
                    <a:bodyPr/>
                    <a:lstStyle/>
                    <a:p>
                      <a:r>
                        <a:rPr lang="en-GB" sz="1400" cap="none" spc="0" dirty="0">
                          <a:solidFill>
                            <a:schemeClr val="tx1"/>
                          </a:solidFill>
                        </a:rPr>
                        <a:t>Monitor oxygen levels, teach breathing exercises, refer to pulmonary rehabilitation (NICE, 2024) </a:t>
                      </a:r>
                    </a:p>
                  </a:txBody>
                  <a:tcPr marL="44696" marR="14352" marT="72041" marB="22348">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1400" cap="none" spc="0" dirty="0">
                          <a:solidFill>
                            <a:schemeClr val="tx1"/>
                          </a:solidFill>
                        </a:rPr>
                        <a:t>Respiratory consultant, respiratory nurse, physiotherapist.</a:t>
                      </a:r>
                    </a:p>
                  </a:txBody>
                  <a:tcPr marL="44696" marR="14352" marT="72041" marB="22348">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1400" cap="none" spc="0" dirty="0">
                          <a:solidFill>
                            <a:schemeClr val="tx1"/>
                          </a:solidFill>
                        </a:rPr>
                        <a:t>Improved breathing, increased mobility and better quality of life </a:t>
                      </a:r>
                    </a:p>
                  </a:txBody>
                  <a:tcPr marL="44696" marR="14352" marT="72041" marB="22348">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886739788"/>
                  </a:ext>
                </a:extLst>
              </a:tr>
              <a:tr h="747603">
                <a:tc>
                  <a:txBody>
                    <a:bodyPr/>
                    <a:lstStyle/>
                    <a:p>
                      <a:r>
                        <a:rPr lang="en-GB" sz="1400" cap="none" spc="0">
                          <a:solidFill>
                            <a:schemeClr val="tx1"/>
                          </a:solidFill>
                        </a:rPr>
                        <a:t>Persistent cough and haemoptysis. </a:t>
                      </a: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buNone/>
                      </a:pPr>
                      <a:r>
                        <a:rPr lang="en-GB" sz="1200" dirty="0"/>
                        <a:t>Control symptoms and detect deterioration</a:t>
                      </a:r>
                    </a:p>
                  </a:txBody>
                  <a:tcPr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400" dirty="0"/>
                        <a:t>Monitor symptoms, optimise treatment and educate on warning signs </a:t>
                      </a:r>
                      <a:r>
                        <a:rPr lang="en-GB" sz="1400" i="1" dirty="0"/>
                        <a:t>(NICE, 2024)</a:t>
                      </a:r>
                      <a:endParaRPr lang="en-GB" sz="1400" cap="none" spc="0" dirty="0">
                        <a:solidFill>
                          <a:schemeClr val="tx1"/>
                        </a:solidFill>
                      </a:endParaRP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400" dirty="0"/>
                        <a:t>Respiratory consultant, Clinical Nurse Specialist (CNS), oncology team</a:t>
                      </a:r>
                      <a:endParaRPr lang="en-GB" sz="1400" cap="none" spc="0" dirty="0">
                        <a:solidFill>
                          <a:schemeClr val="tx1"/>
                        </a:solidFill>
                      </a:endParaRP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400" cap="none" spc="0">
                          <a:solidFill>
                            <a:schemeClr val="tx1"/>
                          </a:solidFill>
                        </a:rPr>
                        <a:t>Improved symptom control and timely intervention.</a:t>
                      </a: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4253321847"/>
                  </a:ext>
                </a:extLst>
              </a:tr>
              <a:tr h="897161">
                <a:tc>
                  <a:txBody>
                    <a:bodyPr/>
                    <a:lstStyle/>
                    <a:p>
                      <a:r>
                        <a:rPr lang="en-GB" sz="1400" cap="none" spc="0">
                          <a:solidFill>
                            <a:schemeClr val="tx1"/>
                          </a:solidFill>
                        </a:rPr>
                        <a:t>Psychological distress</a:t>
                      </a:r>
                    </a:p>
                  </a:txBody>
                  <a:tcPr marL="44696" marR="14352" marT="72041" marB="22348">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r>
                        <a:rPr lang="en-GB" sz="1400" dirty="0"/>
                        <a:t>Reduce anxiety and improve emotional wellbeing</a:t>
                      </a:r>
                      <a:endParaRPr lang="en-GB" sz="1400" cap="none" spc="0" dirty="0">
                        <a:solidFill>
                          <a:schemeClr val="tx1"/>
                        </a:solidFill>
                      </a:endParaRPr>
                    </a:p>
                  </a:txBody>
                  <a:tcPr marL="44696" marR="14352" marT="72041" marB="22348">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round/>
                      <a:headEnd type="none" w="med" len="med"/>
                      <a:tailEnd type="none" w="med" len="med"/>
                    </a:lnB>
                    <a:solidFill>
                      <a:srgbClr val="F2F2F2">
                        <a:alpha val="45098"/>
                      </a:srgbClr>
                    </a:solidFill>
                  </a:tcPr>
                </a:tc>
                <a:tc>
                  <a:txBody>
                    <a:bodyPr/>
                    <a:lstStyle/>
                    <a:p>
                      <a:r>
                        <a:rPr lang="en-GB" sz="1400" dirty="0"/>
                        <a:t>Provide emotional support, counselling, involve family with consent and signpost to cancer support services </a:t>
                      </a:r>
                      <a:r>
                        <a:rPr lang="en-GB" sz="1400" i="1" dirty="0"/>
                        <a:t>(NICE, 2024)</a:t>
                      </a:r>
                      <a:endParaRPr lang="en-GB" sz="1400" cap="none" spc="0" dirty="0">
                        <a:solidFill>
                          <a:schemeClr val="tx1"/>
                        </a:solidFill>
                      </a:endParaRPr>
                    </a:p>
                  </a:txBody>
                  <a:tcPr marL="44696" marR="14352" marT="72041" marB="22348">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r>
                        <a:rPr lang="en-GB" sz="1400" dirty="0"/>
                        <a:t>CNS, psychologist, GP</a:t>
                      </a:r>
                      <a:endParaRPr lang="en-GB" sz="1400" cap="none" spc="0" dirty="0">
                        <a:solidFill>
                          <a:schemeClr val="tx1"/>
                        </a:solidFill>
                      </a:endParaRPr>
                    </a:p>
                  </a:txBody>
                  <a:tcPr marL="44696" marR="14352" marT="72041" marB="22348">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r>
                        <a:rPr lang="en-GB" sz="1400" cap="none" spc="0">
                          <a:solidFill>
                            <a:schemeClr val="tx1"/>
                          </a:solidFill>
                        </a:rPr>
                        <a:t>Improved coping, wellbeing and engagement with care</a:t>
                      </a:r>
                    </a:p>
                  </a:txBody>
                  <a:tcPr marL="44696" marR="14352" marT="72041" marB="22348">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2719623135"/>
                  </a:ext>
                </a:extLst>
              </a:tr>
              <a:tr h="897161">
                <a:tc>
                  <a:txBody>
                    <a:bodyPr/>
                    <a:lstStyle/>
                    <a:p>
                      <a:r>
                        <a:rPr lang="en-GB" sz="1400" cap="none" spc="0" dirty="0">
                          <a:solidFill>
                            <a:schemeClr val="tx1"/>
                          </a:solidFill>
                        </a:rPr>
                        <a:t>Smoking History</a:t>
                      </a: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buNone/>
                      </a:pPr>
                      <a:r>
                        <a:rPr lang="en-GB" sz="1400" dirty="0"/>
                        <a:t>Prevent further lung damage</a:t>
                      </a:r>
                    </a:p>
                  </a:txBody>
                  <a:tcPr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400" dirty="0"/>
                        <a:t>Smoking cessation support, behavioural advice and medication </a:t>
                      </a:r>
                      <a:r>
                        <a:rPr lang="en-GB" sz="1400" i="1" dirty="0"/>
                        <a:t>(NICE, 2024)</a:t>
                      </a:r>
                      <a:endParaRPr lang="en-GB" sz="1400" cap="none" spc="0" dirty="0">
                        <a:solidFill>
                          <a:schemeClr val="tx1"/>
                        </a:solidFill>
                      </a:endParaRP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400" cap="none" spc="0">
                          <a:solidFill>
                            <a:schemeClr val="tx1"/>
                          </a:solidFill>
                        </a:rPr>
                        <a:t>GP, smoking cessation advisor, respiratory nurse, pharmacist.</a:t>
                      </a: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400" cap="none" spc="0">
                          <a:solidFill>
                            <a:schemeClr val="tx1"/>
                          </a:solidFill>
                        </a:rPr>
                        <a:t>Smoking cessation and reduced disease progression.</a:t>
                      </a:r>
                    </a:p>
                  </a:txBody>
                  <a:tcPr marL="44696" marR="14352" marT="72041" marB="22348">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1558555309"/>
                  </a:ext>
                </a:extLst>
              </a:tr>
              <a:tr h="897161">
                <a:tc>
                  <a:txBody>
                    <a:bodyPr/>
                    <a:lstStyle/>
                    <a:p>
                      <a:r>
                        <a:rPr lang="en-GB" sz="1400" cap="none" spc="0">
                          <a:solidFill>
                            <a:schemeClr val="tx1"/>
                          </a:solidFill>
                        </a:rPr>
                        <a:t>Nutritional decline</a:t>
                      </a:r>
                    </a:p>
                  </a:txBody>
                  <a:tcPr marL="44696" marR="14352" marT="72041" marB="22348">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1400" dirty="0"/>
                        <a:t>Improve nutritional status</a:t>
                      </a:r>
                    </a:p>
                  </a:txBody>
                  <a:tcPr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400" dirty="0"/>
                        <a:t>Dietitian assessment, personalised nutrition plan and weight monitoring </a:t>
                      </a:r>
                      <a:r>
                        <a:rPr lang="en-GB" sz="1400" i="1" dirty="0"/>
                        <a:t>(Arends et al., 2021)</a:t>
                      </a:r>
                      <a:endParaRPr lang="en-GB" sz="1400" cap="none" spc="0" dirty="0">
                        <a:solidFill>
                          <a:schemeClr val="tx1"/>
                        </a:solidFill>
                      </a:endParaRPr>
                    </a:p>
                  </a:txBody>
                  <a:tcPr marL="44696" marR="14352" marT="72041" marB="22348">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400" cap="none" spc="0" dirty="0">
                          <a:solidFill>
                            <a:schemeClr val="tx1"/>
                          </a:solidFill>
                        </a:rPr>
                        <a:t>Dietitian, CNS, oncology team, speech and language therapist (if needed), GP.</a:t>
                      </a:r>
                    </a:p>
                  </a:txBody>
                  <a:tcPr marL="44696" marR="14352" marT="72041" marB="22348">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400" cap="none" spc="0" dirty="0">
                          <a:solidFill>
                            <a:schemeClr val="tx1"/>
                          </a:solidFill>
                        </a:rPr>
                        <a:t>Improved nutrition and treatment tolerance.</a:t>
                      </a:r>
                    </a:p>
                  </a:txBody>
                  <a:tcPr marL="44696" marR="14352" marT="72041" marB="22348">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13473025"/>
                  </a:ext>
                </a:extLst>
              </a:tr>
            </a:tbl>
          </a:graphicData>
        </a:graphic>
      </p:graphicFrame>
      <p:pic>
        <p:nvPicPr>
          <p:cNvPr id="43" name="Audio 42">
            <a:hlinkClick r:id="" action="ppaction://media"/>
            <a:extLst>
              <a:ext uri="{FF2B5EF4-FFF2-40B4-BE49-F238E27FC236}">
                <a16:creationId xmlns:a16="http://schemas.microsoft.com/office/drawing/2014/main" id="{0F38D36D-DFAF-8B92-DB01-CA659A0165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267666" y="5142872"/>
            <a:ext cx="2057400" cy="2057400"/>
          </a:xfrm>
          <a:prstGeom prst="ellipse">
            <a:avLst/>
          </a:prstGeom>
        </p:spPr>
      </p:pic>
    </p:spTree>
    <p:extLst>
      <p:ext uri="{BB962C8B-B14F-4D97-AF65-F5344CB8AC3E}">
        <p14:creationId xmlns:p14="http://schemas.microsoft.com/office/powerpoint/2010/main" val="3559589444"/>
      </p:ext>
    </p:extLst>
  </p:cSld>
  <p:clrMapOvr>
    <a:masterClrMapping/>
  </p:clrMapOvr>
  <p:transition spd="slow" advTm="14995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315E66-2BD9-F0D7-4680-BFCDF46C1593}"/>
              </a:ext>
            </a:extLst>
          </p:cNvPr>
          <p:cNvSpPr>
            <a:spLocks noGrp="1"/>
          </p:cNvSpPr>
          <p:nvPr>
            <p:ph type="title"/>
          </p:nvPr>
        </p:nvSpPr>
        <p:spPr>
          <a:xfrm>
            <a:off x="1843391" y="624110"/>
            <a:ext cx="9383408" cy="1280890"/>
          </a:xfrm>
        </p:spPr>
        <p:txBody>
          <a:bodyPr>
            <a:normAutofit/>
          </a:bodyPr>
          <a:lstStyle/>
          <a:p>
            <a:r>
              <a:rPr lang="en-GB">
                <a:solidFill>
                  <a:schemeClr val="bg1"/>
                </a:solidFill>
                <a:latin typeface="Arial" panose="020B0604020202020204" pitchFamily="34" charset="0"/>
                <a:cs typeface="Arial" panose="020B0604020202020204" pitchFamily="34" charset="0"/>
              </a:rPr>
              <a:t>Evidence-based recommendation</a:t>
            </a:r>
          </a:p>
        </p:txBody>
      </p:sp>
      <p:sp>
        <p:nvSpPr>
          <p:cNvPr id="8"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10" name="Content Placeholder 2">
            <a:extLst>
              <a:ext uri="{FF2B5EF4-FFF2-40B4-BE49-F238E27FC236}">
                <a16:creationId xmlns:a16="http://schemas.microsoft.com/office/drawing/2014/main" id="{141E3242-31F7-DD58-AE43-8F1D6D2E05AA}"/>
              </a:ext>
            </a:extLst>
          </p:cNvPr>
          <p:cNvGraphicFramePr>
            <a:graphicFrameLocks noGrp="1"/>
          </p:cNvGraphicFramePr>
          <p:nvPr>
            <p:ph idx="1"/>
            <p:extLst>
              <p:ext uri="{D42A27DB-BD31-4B8C-83A1-F6EECF244321}">
                <p14:modId xmlns:p14="http://schemas.microsoft.com/office/powerpoint/2010/main" val="2176525872"/>
              </p:ext>
            </p:extLst>
          </p:nvPr>
        </p:nvGraphicFramePr>
        <p:xfrm>
          <a:off x="121919" y="1936047"/>
          <a:ext cx="12070079" cy="48152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2" name="Audio 31">
            <a:hlinkClick r:id="" action="ppaction://media"/>
            <a:extLst>
              <a:ext uri="{FF2B5EF4-FFF2-40B4-BE49-F238E27FC236}">
                <a16:creationId xmlns:a16="http://schemas.microsoft.com/office/drawing/2014/main" id="{F1D89F53-1A77-7E41-ADD9-F54203FB843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555638" y="4423410"/>
            <a:ext cx="2487930" cy="2487930"/>
          </a:xfrm>
          <a:prstGeom prst="ellipse">
            <a:avLst/>
          </a:prstGeom>
        </p:spPr>
      </p:pic>
    </p:spTree>
    <p:extLst>
      <p:ext uri="{BB962C8B-B14F-4D97-AF65-F5344CB8AC3E}">
        <p14:creationId xmlns:p14="http://schemas.microsoft.com/office/powerpoint/2010/main" val="3736818548"/>
      </p:ext>
    </p:extLst>
  </p:cSld>
  <p:clrMapOvr>
    <a:masterClrMapping/>
  </p:clrMapOvr>
  <p:transition spd="slow" advTm="9691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2AB1-D796-B309-C003-D14387CF7C09}"/>
              </a:ext>
            </a:extLst>
          </p:cNvPr>
          <p:cNvSpPr>
            <a:spLocks noGrp="1"/>
          </p:cNvSpPr>
          <p:nvPr>
            <p:ph type="title"/>
          </p:nvPr>
        </p:nvSpPr>
        <p:spPr>
          <a:xfrm>
            <a:off x="2592926" y="624110"/>
            <a:ext cx="4633466" cy="1280890"/>
          </a:xfrm>
        </p:spPr>
        <p:txBody>
          <a:bodyPr>
            <a:normAutofit/>
          </a:bodyPr>
          <a:lstStyle/>
          <a:p>
            <a:pPr>
              <a:lnSpc>
                <a:spcPct val="90000"/>
              </a:lnSpc>
            </a:pPr>
            <a:r>
              <a:rPr lang="en-GB" sz="2800">
                <a:latin typeface="Arial" panose="020B0604020202020204" pitchFamily="34" charset="0"/>
                <a:cs typeface="Arial" panose="020B0604020202020204" pitchFamily="34" charset="0"/>
              </a:rPr>
              <a:t>Ethical considerations, NHS constitution and NICE guidance </a:t>
            </a:r>
          </a:p>
        </p:txBody>
      </p:sp>
      <p:sp>
        <p:nvSpPr>
          <p:cNvPr id="15" name="Content Placeholder 2">
            <a:extLst>
              <a:ext uri="{FF2B5EF4-FFF2-40B4-BE49-F238E27FC236}">
                <a16:creationId xmlns:a16="http://schemas.microsoft.com/office/drawing/2014/main" id="{6DA79E32-45B1-6914-7AD3-0235601E71BD}"/>
              </a:ext>
            </a:extLst>
          </p:cNvPr>
          <p:cNvSpPr>
            <a:spLocks noGrp="1"/>
          </p:cNvSpPr>
          <p:nvPr>
            <p:ph idx="1"/>
          </p:nvPr>
        </p:nvSpPr>
        <p:spPr>
          <a:xfrm>
            <a:off x="1155940" y="2161237"/>
            <a:ext cx="6070452" cy="3870755"/>
          </a:xfrm>
        </p:spPr>
        <p:txBody>
          <a:bodyPr>
            <a:normAutofit/>
          </a:bodyPr>
          <a:lstStyle/>
          <a:p>
            <a:r>
              <a:rPr lang="en-GB" sz="1600" dirty="0">
                <a:latin typeface="Arial" panose="020B0604020202020204" pitchFamily="34" charset="0"/>
                <a:cs typeface="Arial" panose="020B0604020202020204" pitchFamily="34" charset="0"/>
              </a:rPr>
              <a:t>Autonomy – support informed consent and shared decision-making </a:t>
            </a:r>
            <a:r>
              <a:rPr lang="en-GB" sz="1600" i="1" dirty="0">
                <a:latin typeface="Arial" panose="020B0604020202020204" pitchFamily="34" charset="0"/>
                <a:cs typeface="Arial" panose="020B0604020202020204" pitchFamily="34" charset="0"/>
              </a:rPr>
              <a:t>(Beauchamp and Childress, 2019; NICE, 2024)</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Beneficence – act in the patient's best interests </a:t>
            </a:r>
            <a:r>
              <a:rPr lang="en-GB" sz="1600" i="1" dirty="0">
                <a:latin typeface="Arial" panose="020B0604020202020204" pitchFamily="34" charset="0"/>
                <a:cs typeface="Arial" panose="020B0604020202020204" pitchFamily="34" charset="0"/>
              </a:rPr>
              <a:t>(Beauchamp and Childress, 2019)</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Non-maleficence – avoid unnecessary harm </a:t>
            </a:r>
            <a:r>
              <a:rPr lang="en-GB" sz="1600" i="1" dirty="0">
                <a:latin typeface="Arial" panose="020B0604020202020204" pitchFamily="34" charset="0"/>
                <a:cs typeface="Arial" panose="020B0604020202020204" pitchFamily="34" charset="0"/>
              </a:rPr>
              <a:t>(Beauchamp and Childress, 2019)</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Justice – provide fair access to healthcare based on clinical need </a:t>
            </a:r>
            <a:r>
              <a:rPr lang="en-GB" sz="1600" i="1" dirty="0">
                <a:latin typeface="Arial" panose="020B0604020202020204" pitchFamily="34" charset="0"/>
                <a:cs typeface="Arial" panose="020B0604020202020204" pitchFamily="34" charset="0"/>
              </a:rPr>
              <a:t>(Department of Health and Social Care, 2023)</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Respect dignity, confidentiality and individual beliefs </a:t>
            </a:r>
            <a:r>
              <a:rPr lang="en-GB" sz="1600" i="1" dirty="0">
                <a:latin typeface="Arial" panose="020B0604020202020204" pitchFamily="34" charset="0"/>
                <a:cs typeface="Arial" panose="020B0604020202020204" pitchFamily="34" charset="0"/>
              </a:rPr>
              <a:t>(Department of Health and Social Care, 2023)</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Multidisciplinary team and Clinical Nurse Specialist support coordinated, person-centred care </a:t>
            </a:r>
            <a:r>
              <a:rPr lang="en-GB" sz="1600" i="1" dirty="0">
                <a:latin typeface="Arial" panose="020B0604020202020204" pitchFamily="34" charset="0"/>
                <a:cs typeface="Arial" panose="020B0604020202020204" pitchFamily="34" charset="0"/>
              </a:rPr>
              <a:t>(NICE, 2024</a:t>
            </a:r>
            <a:r>
              <a:rPr lang="en-GB" sz="1600" i="1" dirty="0"/>
              <a:t>)</a:t>
            </a:r>
            <a:r>
              <a:rPr lang="en-GB" sz="1600" dirty="0"/>
              <a:t> </a:t>
            </a:r>
          </a:p>
          <a:p>
            <a:pPr marL="0" indent="0">
              <a:lnSpc>
                <a:spcPct val="90000"/>
              </a:lnSpc>
              <a:buNone/>
            </a:pPr>
            <a:endParaRPr lang="en-GB" sz="1100" dirty="0"/>
          </a:p>
        </p:txBody>
      </p:sp>
      <p:pic>
        <p:nvPicPr>
          <p:cNvPr id="7" name="Graphic 6" descr="Scales of Justice">
            <a:extLst>
              <a:ext uri="{FF2B5EF4-FFF2-40B4-BE49-F238E27FC236}">
                <a16:creationId xmlns:a16="http://schemas.microsoft.com/office/drawing/2014/main" id="{4AB1424F-90B1-C35E-05A0-4B50CAAF870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6410" y="1274994"/>
            <a:ext cx="4001315" cy="4001315"/>
          </a:xfrm>
          <a:prstGeom prst="rect">
            <a:avLst/>
          </a:prstGeom>
        </p:spPr>
      </p:pic>
      <p:pic>
        <p:nvPicPr>
          <p:cNvPr id="31" name="Audio 30">
            <a:hlinkClick r:id="" action="ppaction://media"/>
            <a:extLst>
              <a:ext uri="{FF2B5EF4-FFF2-40B4-BE49-F238E27FC236}">
                <a16:creationId xmlns:a16="http://schemas.microsoft.com/office/drawing/2014/main" id="{D6CFAA7E-4A67-A6DC-0686-8B48553948F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9709404" y="4526280"/>
            <a:ext cx="2443734" cy="2443734"/>
          </a:xfrm>
          <a:prstGeom prst="ellipse">
            <a:avLst/>
          </a:prstGeom>
        </p:spPr>
      </p:pic>
    </p:spTree>
    <p:extLst>
      <p:ext uri="{BB962C8B-B14F-4D97-AF65-F5344CB8AC3E}">
        <p14:creationId xmlns:p14="http://schemas.microsoft.com/office/powerpoint/2010/main" val="2810045098"/>
      </p:ext>
    </p:extLst>
  </p:cSld>
  <p:clrMapOvr>
    <a:masterClrMapping/>
  </p:clrMapOvr>
  <p:transition spd="slow" advTm="5583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A 3D rendering of virus cells">
            <a:extLst>
              <a:ext uri="{FF2B5EF4-FFF2-40B4-BE49-F238E27FC236}">
                <a16:creationId xmlns:a16="http://schemas.microsoft.com/office/drawing/2014/main" id="{6B57739B-FA32-A7ED-4F16-0BFF2E062898}"/>
              </a:ext>
            </a:extLst>
          </p:cNvPr>
          <p:cNvPicPr>
            <a:picLocks noChangeAspect="1"/>
          </p:cNvPicPr>
          <p:nvPr/>
        </p:nvPicPr>
        <p:blipFill>
          <a:blip r:embed="rId5"/>
          <a:srcRect l="6067" r="30724"/>
          <a:stretch>
            <a:fillRect/>
          </a:stretch>
        </p:blipFill>
        <p:spPr>
          <a:xfrm>
            <a:off x="4485557" y="10"/>
            <a:ext cx="7706443" cy="6857990"/>
          </a:xfrm>
          <a:prstGeom prst="rect">
            <a:avLst/>
          </a:prstGeom>
        </p:spPr>
      </p:pic>
      <p:sp useBgFill="1">
        <p:nvSpPr>
          <p:cNvPr id="129" name="Freeform: Shape 12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5E6F15E3-C610-567D-2C96-A6EFF93F1AFA}"/>
              </a:ext>
            </a:extLst>
          </p:cNvPr>
          <p:cNvSpPr>
            <a:spLocks noGrp="1"/>
          </p:cNvSpPr>
          <p:nvPr>
            <p:ph type="title"/>
          </p:nvPr>
        </p:nvSpPr>
        <p:spPr>
          <a:xfrm>
            <a:off x="535525" y="624110"/>
            <a:ext cx="4623955" cy="1280890"/>
          </a:xfrm>
        </p:spPr>
        <p:txBody>
          <a:bodyPr>
            <a:normAutofit/>
          </a:bodyPr>
          <a:lstStyle/>
          <a:p>
            <a:r>
              <a:rPr lang="en-GB">
                <a:latin typeface="Arial" panose="020B0604020202020204" pitchFamily="34" charset="0"/>
                <a:cs typeface="Arial" panose="020B0604020202020204" pitchFamily="34" charset="0"/>
              </a:rPr>
              <a:t>conclusion</a:t>
            </a:r>
          </a:p>
        </p:txBody>
      </p:sp>
      <p:sp>
        <p:nvSpPr>
          <p:cNvPr id="131" name="Rectangle 13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5" name="Content Placeholder 2">
            <a:extLst>
              <a:ext uri="{FF2B5EF4-FFF2-40B4-BE49-F238E27FC236}">
                <a16:creationId xmlns:a16="http://schemas.microsoft.com/office/drawing/2014/main" id="{0CCA29D3-8F16-2BDA-FC97-1695E638D6FC}"/>
              </a:ext>
            </a:extLst>
          </p:cNvPr>
          <p:cNvSpPr>
            <a:spLocks noGrp="1"/>
          </p:cNvSpPr>
          <p:nvPr>
            <p:ph idx="1"/>
          </p:nvPr>
        </p:nvSpPr>
        <p:spPr>
          <a:xfrm>
            <a:off x="531812" y="2133600"/>
            <a:ext cx="4625882" cy="3777622"/>
          </a:xfrm>
        </p:spPr>
        <p:txBody>
          <a:bodyPr>
            <a:normAutofit/>
          </a:bodyPr>
          <a:lstStyle/>
          <a:p>
            <a:pPr>
              <a:lnSpc>
                <a:spcPct val="90000"/>
              </a:lnSpc>
            </a:pPr>
            <a:r>
              <a:rPr lang="en-GB" sz="1500"/>
              <a:t>Lung cancer significantly affects the respiratory system and overall health </a:t>
            </a:r>
            <a:r>
              <a:rPr lang="en-GB" sz="1500" i="1"/>
              <a:t>(Kumar, Abbas and Aster, 2020)</a:t>
            </a:r>
            <a:r>
              <a:rPr lang="en-GB" sz="1500"/>
              <a:t> </a:t>
            </a:r>
          </a:p>
          <a:p>
            <a:pPr>
              <a:lnSpc>
                <a:spcPct val="90000"/>
              </a:lnSpc>
            </a:pPr>
            <a:r>
              <a:rPr lang="en-GB" sz="1500"/>
              <a:t>Early diagnosis improves treatment options and outcomes </a:t>
            </a:r>
            <a:r>
              <a:rPr lang="en-GB" sz="1500" i="1"/>
              <a:t>(NICE, 2024)</a:t>
            </a:r>
            <a:r>
              <a:rPr lang="en-GB" sz="1500"/>
              <a:t> </a:t>
            </a:r>
          </a:p>
          <a:p>
            <a:pPr>
              <a:lnSpc>
                <a:spcPct val="90000"/>
              </a:lnSpc>
            </a:pPr>
            <a:r>
              <a:rPr lang="en-GB" sz="1500"/>
              <a:t>A holistic, person-centred care plan supports physical, emotional and nutritional needs </a:t>
            </a:r>
            <a:r>
              <a:rPr lang="en-GB" sz="1500" i="1"/>
              <a:t>(NICE, 2024)</a:t>
            </a:r>
            <a:r>
              <a:rPr lang="en-GB" sz="1500"/>
              <a:t> </a:t>
            </a:r>
          </a:p>
          <a:p>
            <a:pPr>
              <a:lnSpc>
                <a:spcPct val="90000"/>
              </a:lnSpc>
            </a:pPr>
            <a:r>
              <a:rPr lang="en-GB" sz="1500"/>
              <a:t>The multidisciplinary team plays a key role in delivering coordinated, evidence-based care </a:t>
            </a:r>
            <a:r>
              <a:rPr lang="en-GB" sz="1500" i="1"/>
              <a:t>(NICE, 2024)</a:t>
            </a:r>
            <a:r>
              <a:rPr lang="en-GB" sz="1500"/>
              <a:t> </a:t>
            </a:r>
          </a:p>
          <a:p>
            <a:pPr>
              <a:lnSpc>
                <a:spcPct val="90000"/>
              </a:lnSpc>
            </a:pPr>
            <a:r>
              <a:rPr lang="en-GB" sz="1500"/>
              <a:t>Ongoing monitoring and patient involvement help improve quality of life </a:t>
            </a:r>
            <a:r>
              <a:rPr lang="en-GB" sz="1500" i="1"/>
              <a:t>(NICE, 2024)</a:t>
            </a:r>
            <a:endParaRPr lang="en-GB" sz="1500"/>
          </a:p>
          <a:p>
            <a:pPr>
              <a:lnSpc>
                <a:spcPct val="90000"/>
              </a:lnSpc>
            </a:pPr>
            <a:endParaRPr lang="en-GB" sz="1500"/>
          </a:p>
        </p:txBody>
      </p:sp>
      <p:pic>
        <p:nvPicPr>
          <p:cNvPr id="4" name="Audio 3">
            <a:hlinkClick r:id="" action="ppaction://media"/>
            <a:extLst>
              <a:ext uri="{FF2B5EF4-FFF2-40B4-BE49-F238E27FC236}">
                <a16:creationId xmlns:a16="http://schemas.microsoft.com/office/drawing/2014/main" id="{88F6ADCC-87D1-63F2-5338-CA09E1B718A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3234970" y="4953001"/>
            <a:ext cx="2057400" cy="2057400"/>
          </a:xfrm>
          <a:prstGeom prst="ellipse">
            <a:avLst/>
          </a:prstGeom>
          <a:noFill/>
        </p:spPr>
      </p:pic>
    </p:spTree>
    <p:extLst>
      <p:ext uri="{BB962C8B-B14F-4D97-AF65-F5344CB8AC3E}">
        <p14:creationId xmlns:p14="http://schemas.microsoft.com/office/powerpoint/2010/main" val="4076335559"/>
      </p:ext>
    </p:extLst>
  </p:cSld>
  <p:clrMapOvr>
    <a:masterClrMapping/>
  </p:clrMapOvr>
  <p:transition spd="slow" advTm="8186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A5070-A1BE-24FC-2A47-41A934928D47}"/>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94F8FF1A-00B8-0E3C-4B34-C31F36CCD24E}"/>
              </a:ext>
            </a:extLst>
          </p:cNvPr>
          <p:cNvSpPr>
            <a:spLocks noGrp="1"/>
          </p:cNvSpPr>
          <p:nvPr>
            <p:ph idx="1"/>
          </p:nvPr>
        </p:nvSpPr>
        <p:spPr>
          <a:xfrm>
            <a:off x="2589212" y="1393371"/>
            <a:ext cx="8915400" cy="5072743"/>
          </a:xfrm>
        </p:spPr>
        <p:txBody>
          <a:bodyPr>
            <a:noAutofit/>
          </a:bodyPr>
          <a:lstStyle/>
          <a:p>
            <a:r>
              <a:rPr lang="en-GB" sz="1400" dirty="0">
                <a:latin typeface="Arial" panose="020B0604020202020204" pitchFamily="34" charset="0"/>
                <a:cs typeface="Arial" panose="020B0604020202020204" pitchFamily="34" charset="0"/>
              </a:rPr>
              <a:t>Arends, 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(2021) 'ESPEN practical guideline: Clinical nutrition in cancer', </a:t>
            </a:r>
            <a:r>
              <a:rPr lang="en-GB" sz="1400" i="1" dirty="0">
                <a:latin typeface="Arial" panose="020B0604020202020204" pitchFamily="34" charset="0"/>
                <a:cs typeface="Arial" panose="020B0604020202020204" pitchFamily="34" charset="0"/>
              </a:rPr>
              <a:t>Clinical Nutrition</a:t>
            </a:r>
            <a:r>
              <a:rPr lang="en-GB" sz="1400" dirty="0">
                <a:latin typeface="Arial" panose="020B0604020202020204" pitchFamily="34" charset="0"/>
                <a:cs typeface="Arial" panose="020B0604020202020204" pitchFamily="34" charset="0"/>
              </a:rPr>
              <a:t>, 40(5), pp. 2898–2913.</a:t>
            </a:r>
          </a:p>
          <a:p>
            <a:r>
              <a:rPr lang="en-GB" sz="1400" dirty="0">
                <a:latin typeface="Arial" panose="020B0604020202020204" pitchFamily="34" charset="0"/>
                <a:cs typeface="Arial" panose="020B0604020202020204" pitchFamily="34" charset="0"/>
              </a:rPr>
              <a:t>Beauchamp, T.L. and Childress, J.F. (2019) </a:t>
            </a:r>
            <a:r>
              <a:rPr lang="en-GB" sz="1400" i="1" dirty="0">
                <a:latin typeface="Arial" panose="020B0604020202020204" pitchFamily="34" charset="0"/>
                <a:cs typeface="Arial" panose="020B0604020202020204" pitchFamily="34" charset="0"/>
              </a:rPr>
              <a:t>Principles of Biomedical Ethics</a:t>
            </a:r>
            <a:r>
              <a:rPr lang="en-GB" sz="1400" dirty="0">
                <a:latin typeface="Arial" panose="020B0604020202020204" pitchFamily="34" charset="0"/>
                <a:cs typeface="Arial" panose="020B0604020202020204" pitchFamily="34" charset="0"/>
              </a:rPr>
              <a:t>. 8th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New York: Oxford University Press. </a:t>
            </a:r>
          </a:p>
          <a:p>
            <a:r>
              <a:rPr lang="en-GB" sz="1400" dirty="0">
                <a:latin typeface="Arial" panose="020B0604020202020204" pitchFamily="34" charset="0"/>
                <a:cs typeface="Arial" panose="020B0604020202020204" pitchFamily="34" charset="0"/>
              </a:rPr>
              <a:t>Dela Cruz, C.S., Tanoue, L.T. and </a:t>
            </a:r>
            <a:r>
              <a:rPr lang="en-GB" sz="1400" dirty="0" err="1">
                <a:latin typeface="Arial" panose="020B0604020202020204" pitchFamily="34" charset="0"/>
                <a:cs typeface="Arial" panose="020B0604020202020204" pitchFamily="34" charset="0"/>
              </a:rPr>
              <a:t>Matthay</a:t>
            </a:r>
            <a:r>
              <a:rPr lang="en-GB" sz="1400" dirty="0">
                <a:latin typeface="Arial" panose="020B0604020202020204" pitchFamily="34" charset="0"/>
                <a:cs typeface="Arial" panose="020B0604020202020204" pitchFamily="34" charset="0"/>
              </a:rPr>
              <a:t>, R.A. (2018) 'Lung cancer: Epidemiology, aetiology, and prevention', </a:t>
            </a:r>
            <a:r>
              <a:rPr lang="en-GB" sz="1400" i="1" dirty="0">
                <a:latin typeface="Arial" panose="020B0604020202020204" pitchFamily="34" charset="0"/>
                <a:cs typeface="Arial" panose="020B0604020202020204" pitchFamily="34" charset="0"/>
              </a:rPr>
              <a:t>Clinics in Chest Medicine</a:t>
            </a:r>
            <a:r>
              <a:rPr lang="en-GB" sz="1400" dirty="0">
                <a:latin typeface="Arial" panose="020B0604020202020204" pitchFamily="34" charset="0"/>
                <a:cs typeface="Arial" panose="020B0604020202020204" pitchFamily="34" charset="0"/>
              </a:rPr>
              <a:t>, 39(1), pp. 1–19.</a:t>
            </a:r>
          </a:p>
          <a:p>
            <a:r>
              <a:rPr lang="en-GB" sz="1400" dirty="0">
                <a:latin typeface="Arial" panose="020B0604020202020204" pitchFamily="34" charset="0"/>
                <a:cs typeface="Arial" panose="020B0604020202020204" pitchFamily="34" charset="0"/>
              </a:rPr>
              <a:t>Department of Health and Social Care (2023) </a:t>
            </a:r>
            <a:r>
              <a:rPr lang="en-GB" sz="1400" i="1" dirty="0">
                <a:latin typeface="Arial" panose="020B0604020202020204" pitchFamily="34" charset="0"/>
                <a:cs typeface="Arial" panose="020B0604020202020204" pitchFamily="34" charset="0"/>
              </a:rPr>
              <a:t>The NHS Constitution for England</a:t>
            </a:r>
            <a:r>
              <a:rPr lang="en-GB" sz="1400" dirty="0">
                <a:latin typeface="Arial" panose="020B0604020202020204" pitchFamily="34" charset="0"/>
                <a:cs typeface="Arial" panose="020B0604020202020204" pitchFamily="34" charset="0"/>
              </a:rPr>
              <a:t>. London: DHSC.</a:t>
            </a:r>
          </a:p>
          <a:p>
            <a:r>
              <a:rPr lang="en-GB" sz="1400" dirty="0">
                <a:latin typeface="Arial" panose="020B0604020202020204" pitchFamily="34" charset="0"/>
                <a:cs typeface="Arial" panose="020B0604020202020204" pitchFamily="34" charset="0"/>
              </a:rPr>
              <a:t>Kumar, V., Abbas, A.K. and Aster, J.C. (2020) </a:t>
            </a:r>
            <a:r>
              <a:rPr lang="en-GB" sz="1400" i="1" dirty="0">
                <a:latin typeface="Arial" panose="020B0604020202020204" pitchFamily="34" charset="0"/>
                <a:cs typeface="Arial" panose="020B0604020202020204" pitchFamily="34" charset="0"/>
              </a:rPr>
              <a:t>Robbins and </a:t>
            </a:r>
            <a:r>
              <a:rPr lang="en-GB" sz="1400" i="1" dirty="0" err="1">
                <a:latin typeface="Arial" panose="020B0604020202020204" pitchFamily="34" charset="0"/>
                <a:cs typeface="Arial" panose="020B0604020202020204" pitchFamily="34" charset="0"/>
              </a:rPr>
              <a:t>Cotran</a:t>
            </a:r>
            <a:r>
              <a:rPr lang="en-GB" sz="1400" i="1" dirty="0">
                <a:latin typeface="Arial" panose="020B0604020202020204" pitchFamily="34" charset="0"/>
                <a:cs typeface="Arial" panose="020B0604020202020204" pitchFamily="34" charset="0"/>
              </a:rPr>
              <a:t> Pathologic Basis of Disease</a:t>
            </a:r>
            <a:r>
              <a:rPr lang="en-GB" sz="1400" dirty="0">
                <a:latin typeface="Arial" panose="020B0604020202020204" pitchFamily="34" charset="0"/>
                <a:cs typeface="Arial" panose="020B0604020202020204" pitchFamily="34" charset="0"/>
              </a:rPr>
              <a:t>. 10th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Philadelphia: Elsevier.</a:t>
            </a:r>
          </a:p>
          <a:p>
            <a:r>
              <a:rPr lang="en-GB" sz="1400" dirty="0">
                <a:latin typeface="Arial" panose="020B0604020202020204" pitchFamily="34" charset="0"/>
                <a:cs typeface="Arial" panose="020B0604020202020204" pitchFamily="34" charset="0"/>
              </a:rPr>
              <a:t>National Institute for Health and Care Excellence (2024) </a:t>
            </a:r>
            <a:r>
              <a:rPr lang="en-GB" sz="1400" i="1" dirty="0">
                <a:latin typeface="Arial" panose="020B0604020202020204" pitchFamily="34" charset="0"/>
                <a:cs typeface="Arial" panose="020B0604020202020204" pitchFamily="34" charset="0"/>
              </a:rPr>
              <a:t>Lung cancer: diagnosis and management (NG122).</a:t>
            </a:r>
            <a:r>
              <a:rPr lang="en-GB" sz="1400" dirty="0">
                <a:latin typeface="Arial" panose="020B0604020202020204" pitchFamily="34" charset="0"/>
                <a:cs typeface="Arial" panose="020B0604020202020204" pitchFamily="34" charset="0"/>
              </a:rPr>
              <a:t> London: NICE.</a:t>
            </a:r>
          </a:p>
          <a:p>
            <a:r>
              <a:rPr lang="en-GB" sz="1400" dirty="0" err="1">
                <a:latin typeface="Arial" panose="020B0604020202020204" pitchFamily="34" charset="0"/>
                <a:cs typeface="Arial" panose="020B0604020202020204" pitchFamily="34" charset="0"/>
              </a:rPr>
              <a:t>Maconachie</a:t>
            </a:r>
            <a:r>
              <a:rPr lang="en-GB" sz="1400" dirty="0">
                <a:latin typeface="Arial" panose="020B0604020202020204" pitchFamily="34" charset="0"/>
                <a:cs typeface="Arial" panose="020B0604020202020204" pitchFamily="34" charset="0"/>
              </a:rPr>
              <a:t>, R., Mercer, T., Navani, N. and McVeigh, G., 2019. Lung cancer: diagnosis and management: summary of updated NICE guidance. </a:t>
            </a:r>
            <a:r>
              <a:rPr lang="en-GB" sz="1400" i="1" dirty="0" err="1">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364</a:t>
            </a:r>
            <a:r>
              <a:rPr lang="en-GB" dirty="0"/>
              <a:t>.</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Tortora, G.J. and Derrickson, B. (2021) </a:t>
            </a:r>
            <a:r>
              <a:rPr lang="en-GB" sz="1400" i="1" dirty="0">
                <a:latin typeface="Arial" panose="020B0604020202020204" pitchFamily="34" charset="0"/>
                <a:cs typeface="Arial" panose="020B0604020202020204" pitchFamily="34" charset="0"/>
              </a:rPr>
              <a:t>Principles of Anatomy and Physiology</a:t>
            </a:r>
            <a:r>
              <a:rPr lang="en-GB" sz="1400" dirty="0">
                <a:latin typeface="Arial" panose="020B0604020202020204" pitchFamily="34" charset="0"/>
                <a:cs typeface="Arial" panose="020B0604020202020204" pitchFamily="34" charset="0"/>
              </a:rPr>
              <a:t>. 16th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Hoboken: Wiley.</a:t>
            </a:r>
          </a:p>
          <a:p>
            <a:r>
              <a:rPr lang="en-GB" sz="1400" dirty="0">
                <a:latin typeface="Arial" panose="020B0604020202020204" pitchFamily="34" charset="0"/>
                <a:cs typeface="Arial" panose="020B0604020202020204" pitchFamily="34" charset="0"/>
              </a:rPr>
              <a:t>Waugh, A. and Grant, A. (2022) </a:t>
            </a:r>
            <a:r>
              <a:rPr lang="en-GB" sz="1400" i="1" dirty="0">
                <a:latin typeface="Arial" panose="020B0604020202020204" pitchFamily="34" charset="0"/>
                <a:cs typeface="Arial" panose="020B0604020202020204" pitchFamily="34" charset="0"/>
              </a:rPr>
              <a:t>Ross &amp; Wilson Anatomy and Physiology in Health and Illness</a:t>
            </a:r>
            <a:r>
              <a:rPr lang="en-GB" sz="1400" dirty="0">
                <a:latin typeface="Arial" panose="020B0604020202020204" pitchFamily="34" charset="0"/>
                <a:cs typeface="Arial" panose="020B0604020202020204" pitchFamily="34" charset="0"/>
              </a:rPr>
              <a:t>. 14th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Edinburgh: Elsevier.</a:t>
            </a:r>
            <a:endParaRPr lang="en-GB" sz="1600" dirty="0"/>
          </a:p>
          <a:p>
            <a:pPr marL="0" indent="0">
              <a:buNone/>
            </a:pPr>
            <a:endParaRPr lang="en-GB" sz="1600" dirty="0"/>
          </a:p>
        </p:txBody>
      </p:sp>
    </p:spTree>
    <p:extLst>
      <p:ext uri="{BB962C8B-B14F-4D97-AF65-F5344CB8AC3E}">
        <p14:creationId xmlns:p14="http://schemas.microsoft.com/office/powerpoint/2010/main" val="2744437507"/>
      </p:ext>
    </p:extLst>
  </p:cSld>
  <p:clrMapOvr>
    <a:masterClrMapping/>
  </p:clrMapOvr>
  <p:transition spd="slow">
    <p:wip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3501</Words>
  <Application>Microsoft Office PowerPoint</Application>
  <PresentationFormat>Widescreen</PresentationFormat>
  <Paragraphs>213</Paragraphs>
  <Slides>13</Slides>
  <Notes>12</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Wingdings 3</vt:lpstr>
      <vt:lpstr>Wisp</vt:lpstr>
      <vt:lpstr>PowerPoint Presentation</vt:lpstr>
      <vt:lpstr>Contents </vt:lpstr>
      <vt:lpstr>Introduction to Lung Cancer </vt:lpstr>
      <vt:lpstr>Patient Profile </vt:lpstr>
      <vt:lpstr>Risk Factors </vt:lpstr>
      <vt:lpstr>Respiratory system: Anatomy, physiology and  Pathophysiology </vt:lpstr>
      <vt:lpstr>Lymphatic System: Anatomy and physiology</vt:lpstr>
      <vt:lpstr>Evidence-Based Diagnosis and Assessment</vt:lpstr>
      <vt:lpstr>PowerPoint Presentation</vt:lpstr>
      <vt:lpstr>Evidence-based recommendation</vt:lpstr>
      <vt:lpstr>Ethical considerations, NHS constitution and NICE guidance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Maymunah akhtar</dc:creator>
  <cp:lastModifiedBy>Maymunah akhtar</cp:lastModifiedBy>
  <cp:revision>2</cp:revision>
  <dcterms:created xsi:type="dcterms:W3CDTF">2026-07-07T22:56:45Z</dcterms:created>
  <dcterms:modified xsi:type="dcterms:W3CDTF">2026-07-19T12:01:44Z</dcterms:modified>
</cp:coreProperties>
</file>