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9ABF3-A1DD-807F-AAD7-BFFC9F1780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679418-6919-5F12-7E67-06C01BCD3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E4740-561E-15AE-A069-EE872A85B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47C3E-322A-ACE7-5F1A-38BAE58CD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F417E-0F39-7CDD-D54F-CC2C29D6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367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1F649-345E-5340-C2C0-A321897D8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C5055-8646-7B4E-4CCF-885536CDC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4704C-5FAE-7DAE-90C0-3F454DF4A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1CECC-36E9-8474-BCD4-53C2FB147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F6BD4-A6EB-9660-2124-0C5F52E83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968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6BA00-6A62-F8EF-B324-BC6D3BD75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34A74-0631-A0FF-67F1-A2AA2CB69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1C17E-9D3B-854E-2942-69E8F548D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A350F-2EED-BDCF-6721-7BDB36A53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B10EB-9A88-F707-49EA-AB36EAFDC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00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08C4-B15C-DE72-DABE-682761452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82D77-A0A4-037D-2370-30DAC471D4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7F490-6D59-40D7-51FF-1B36693A4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A3798F-A648-AD38-AC13-89EE2AE23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F94A93-6460-0C7F-812A-74503E4D9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77825-B2F5-99FF-80DF-BAAD5DA92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05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6FC5-1FDF-D129-9714-4F5D76F4C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9DF0A-D19C-912A-8A33-1FD7E3134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69B8D0-B4A6-7E98-224C-FF29BA2CE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E05E52-A8E0-323C-E958-2200A9702B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071819-1D1C-21D9-E6A4-8D922EA6C7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1424BB-E61A-F541-CCB6-C5CF59464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82CC3E-EE1D-2119-3CFF-7163FD9F6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E68E13-D81E-F912-C693-756F331B6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86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7E0D9-9264-B470-3D25-B57DD686C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B31981-3549-E103-8885-EA88D421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38D0DF-CDC1-7F29-66D1-5E0AF1053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EC3215-8217-F0A9-293D-CDBA893B2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02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108D3F-9572-38CE-5444-FB424EFFE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94BB03-6033-7EFD-51D4-B646E088F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16473-17C4-5ABF-1EEA-E33B6CBB5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881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D2D6-A7E3-9567-2DF0-A5169615C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81D74-99FF-4FE1-BDF5-9160B0387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06B09-B5CD-CA4A-7DEF-1DE9CBD15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635AF-78F8-E653-46D0-CB2616998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4799FC-E716-2750-83B6-BC8D9F295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7D97C-4428-B3A6-73CB-31E4D49E6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06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9218-4F08-3356-1007-4ED476C56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91EF08-B0C4-A8CA-62B0-FB4C778870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87BB60-587A-ADBB-8CE7-143CD01C80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E754D5-8AEC-E4A3-5178-545DD3BB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217A4-1EF2-4D40-AAB9-EB76B2722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31F8C-6DF6-0E96-15E5-A87F499E9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201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BCC46-F14C-D830-C9DF-40E10CB65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47325A-F03B-7ECF-D539-16BE3195F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76ACD-C947-ADEC-B548-FA9F326D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893B1-F368-9672-7190-A59227A26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70DC7-684F-55D3-C5C6-2A3448E4D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22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FAA170-1449-BF2B-6440-43C25AD0DF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31E613-162A-4FB4-CFAB-FC12845109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1FF8D-AC14-96EB-B5D0-62F7C44F3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76A6F-3BBA-8FEE-CCC1-8EBBF3DB0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5B1ED-3BEA-1C72-32D3-08CE2361E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4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ED3DC2-3B13-59C5-27C1-47BA4D79F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A1D535-24C4-65C1-6766-F959A115B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5D06E-1FD3-2652-BD40-36CF91CBD0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4DB987-9D97-45AF-B817-C8EC20271FDA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1B75B-A49A-1FB8-CEE6-8662F921CF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3369E-A817-84DD-FE75-3FC8BFCB44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A054A-D945-4482-9D96-D0AAE5BAD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084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1A28C42-E1E3-08CE-6005-803ED60F73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1280" y="2042160"/>
            <a:ext cx="9387840" cy="3149600"/>
          </a:xfrm>
        </p:spPr>
        <p:txBody>
          <a:bodyPr/>
          <a:lstStyle/>
          <a:p>
            <a:r>
              <a:rPr lang="en-GB" dirty="0"/>
              <a:t>Student name – Ashraf Ali</a:t>
            </a:r>
          </a:p>
          <a:p>
            <a:r>
              <a:rPr lang="en-GB" dirty="0"/>
              <a:t>Student number – 1712727</a:t>
            </a:r>
          </a:p>
          <a:p>
            <a:r>
              <a:rPr lang="en-GB" dirty="0"/>
              <a:t> Module – BMIH5003</a:t>
            </a:r>
          </a:p>
          <a:p>
            <a:r>
              <a:rPr lang="en-GB" dirty="0"/>
              <a:t>Module Tutor – Rodrigo Aguilera</a:t>
            </a:r>
          </a:p>
          <a:p>
            <a:r>
              <a:rPr lang="en-GB" dirty="0"/>
              <a:t>Content – Caution Signs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208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665AA-A25C-CD08-E41C-71C110C50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40" y="599757"/>
            <a:ext cx="9997440" cy="1090931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Manos                 Cara                 Espacio</a:t>
            </a:r>
            <a:br>
              <a:rPr lang="en-GB" dirty="0"/>
            </a:br>
            <a:r>
              <a:rPr lang="en-GB" dirty="0"/>
              <a:t>        Hands                  Face                  Space</a:t>
            </a:r>
          </a:p>
        </p:txBody>
      </p:sp>
      <p:pic>
        <p:nvPicPr>
          <p:cNvPr id="2050" name="Picture 2" descr="Update RE: COVID-19 Closure – 8th January 2021">
            <a:extLst>
              <a:ext uri="{FF2B5EF4-FFF2-40B4-BE49-F238E27FC236}">
                <a16:creationId xmlns:a16="http://schemas.microsoft.com/office/drawing/2014/main" id="{217751C6-9B00-70CD-D3FB-E9D4A42C08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06905"/>
            <a:ext cx="105156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16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7" ma:contentTypeDescription="Create a new document." ma:contentTypeScope="" ma:versionID="1bfddb27ef8002d9bcb82e3cb2392080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99b430a98479236c38ec8c0adc7a803f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C663AE3-9BA6-4E11-B8CC-EEFAE7ED2C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D8D6AF-B7CA-4D40-93E6-DFEA669EC9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CA9A1E-90DD-4167-AB37-AC7555BF2E91}">
  <ds:schemaRefs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e9eca9e8-c0f5-42ce-ae20-9ea09691131d"/>
    <ds:schemaRef ds:uri="ba6c36b3-aaa0-4c81-9b28-778ff2f838f2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31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        Manos                 Cara                 Espacio         Hands                  Face                  Space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Signs</dc:title>
  <dc:creator>Ashraf Ali (1712727)</dc:creator>
  <cp:lastModifiedBy>Ashraf Ali (1712727)</cp:lastModifiedBy>
  <cp:revision>2</cp:revision>
  <dcterms:created xsi:type="dcterms:W3CDTF">2022-06-23T01:45:32Z</dcterms:created>
  <dcterms:modified xsi:type="dcterms:W3CDTF">2022-06-23T03:33:01Z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