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88" r:id="rId2"/>
    <p:sldId id="272" r:id="rId3"/>
    <p:sldId id="273" r:id="rId4"/>
    <p:sldId id="326" r:id="rId5"/>
    <p:sldId id="274" r:id="rId6"/>
    <p:sldId id="327" r:id="rId7"/>
    <p:sldId id="270" r:id="rId8"/>
    <p:sldId id="328" r:id="rId9"/>
    <p:sldId id="275" r:id="rId10"/>
    <p:sldId id="276" r:id="rId11"/>
    <p:sldId id="277" r:id="rId12"/>
    <p:sldId id="329" r:id="rId13"/>
    <p:sldId id="330" r:id="rId14"/>
    <p:sldId id="278" r:id="rId15"/>
    <p:sldId id="331" r:id="rId16"/>
    <p:sldId id="282" r:id="rId17"/>
    <p:sldId id="305" r:id="rId18"/>
    <p:sldId id="283" r:id="rId19"/>
    <p:sldId id="284" r:id="rId20"/>
    <p:sldId id="306" r:id="rId21"/>
    <p:sldId id="307" r:id="rId22"/>
    <p:sldId id="285" r:id="rId23"/>
    <p:sldId id="286" r:id="rId24"/>
    <p:sldId id="287" r:id="rId25"/>
    <p:sldId id="308" r:id="rId26"/>
    <p:sldId id="309" r:id="rId27"/>
    <p:sldId id="310" r:id="rId28"/>
    <p:sldId id="301" r:id="rId29"/>
    <p:sldId id="302" r:id="rId30"/>
    <p:sldId id="311" r:id="rId31"/>
    <p:sldId id="312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49"/>
    <p:restoredTop sz="96327"/>
  </p:normalViewPr>
  <p:slideViewPr>
    <p:cSldViewPr snapToGrid="0" snapToObjects="1">
      <p:cViewPr varScale="1">
        <p:scale>
          <a:sx n="118" d="100"/>
          <a:sy n="118" d="100"/>
        </p:scale>
        <p:origin x="224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3014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014517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1552264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4969575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0170332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191084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91196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121726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358808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070532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899016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4B51C9C-09CF-B64A-87C4-BAACC66CB937}" type="datetimeFigureOut">
              <a:rPr lang="en-CN" smtClean="0"/>
              <a:t>2021/5/10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52B103D-CE6C-1545-B881-3E4C9122AAE1}" type="slidenum">
              <a:rPr lang="en-CN" smtClean="0"/>
              <a:t>‹#›</a:t>
            </a:fld>
            <a:endParaRPr lang="en-CN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45848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1B84A-4B61-504C-9BED-9994CC0DE9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 sz="6000" dirty="0"/>
              <a:t>SICH3005</a:t>
            </a:r>
            <a:br>
              <a:rPr lang="en-US" altLang="zh-CN" sz="6000" dirty="0"/>
            </a:br>
            <a:r>
              <a:rPr lang="en-US" altLang="zh-CN" sz="4800" dirty="0"/>
              <a:t>An</a:t>
            </a:r>
            <a:r>
              <a:rPr lang="zh-CN" altLang="en-US" sz="4800" dirty="0"/>
              <a:t> </a:t>
            </a:r>
            <a:r>
              <a:rPr lang="en-US" altLang="zh-CN" sz="4800" dirty="0"/>
              <a:t>introduction</a:t>
            </a:r>
            <a:r>
              <a:rPr lang="zh-CN" altLang="en-US" sz="4800" dirty="0"/>
              <a:t> </a:t>
            </a:r>
            <a:r>
              <a:rPr lang="en-US" altLang="zh-CN" sz="4800" dirty="0"/>
              <a:t>to</a:t>
            </a:r>
            <a:r>
              <a:rPr lang="zh-CN" altLang="en-US" sz="4800" dirty="0"/>
              <a:t> </a:t>
            </a:r>
            <a:r>
              <a:rPr lang="en-US" altLang="zh-CN" sz="4800" dirty="0"/>
              <a:t>Classical</a:t>
            </a:r>
            <a:r>
              <a:rPr lang="zh-CN" altLang="en-US" sz="4800" dirty="0"/>
              <a:t> </a:t>
            </a:r>
            <a:r>
              <a:rPr lang="en-US" altLang="zh-CN" sz="4800" dirty="0"/>
              <a:t>Chinese</a:t>
            </a:r>
            <a:r>
              <a:rPr lang="zh-CN" altLang="en-US" sz="4800" dirty="0"/>
              <a:t> </a:t>
            </a:r>
            <a:r>
              <a:rPr lang="en-US" altLang="zh-CN" sz="4800" dirty="0"/>
              <a:t>literature</a:t>
            </a:r>
            <a:br>
              <a:rPr lang="en-US" altLang="zh-CN" sz="4800" dirty="0"/>
            </a:br>
            <a:r>
              <a:rPr lang="en-US" altLang="zh-CN" sz="4800" b="1" dirty="0"/>
              <a:t>《</a:t>
            </a:r>
            <a:r>
              <a:rPr lang="zh-CN" altLang="en-US" sz="4800" b="1" dirty="0"/>
              <a:t>國學治要選讀</a:t>
            </a:r>
            <a:r>
              <a:rPr lang="en-US" altLang="zh-CN" sz="4800" b="1" dirty="0"/>
              <a:t>》</a:t>
            </a:r>
            <a:br>
              <a:rPr lang="en-US" altLang="zh-CN" sz="4800" b="1" dirty="0"/>
            </a:br>
            <a:r>
              <a:rPr lang="zh-CN" altLang="en-US" sz="1600" b="1" dirty="0"/>
              <a:t>  </a:t>
            </a:r>
            <a:br>
              <a:rPr lang="en-US" altLang="zh-CN" sz="4800" b="1" dirty="0"/>
            </a:br>
            <a:r>
              <a:rPr lang="en-US" altLang="zh-CN" sz="4000" dirty="0"/>
              <a:t>Week</a:t>
            </a:r>
            <a:r>
              <a:rPr lang="zh-CN" altLang="en-US" sz="4000" dirty="0"/>
              <a:t> </a:t>
            </a:r>
            <a:r>
              <a:rPr lang="en-US" altLang="zh-CN" sz="4000" dirty="0"/>
              <a:t>2-1</a:t>
            </a:r>
            <a:endParaRPr lang="en-CN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4F887-4AB6-AF4A-BBF4-CB06F7242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7683" y="5759612"/>
            <a:ext cx="8042735" cy="961863"/>
          </a:xfrm>
        </p:spPr>
        <p:txBody>
          <a:bodyPr>
            <a:normAutofit/>
          </a:bodyPr>
          <a:lstStyle/>
          <a:p>
            <a:r>
              <a:rPr lang="en-US" altLang="zh-CN" sz="2400" dirty="0"/>
              <a:t>Lecturer:</a:t>
            </a:r>
            <a:r>
              <a:rPr lang="zh-CN" altLang="en-US" sz="2400" dirty="0"/>
              <a:t> </a:t>
            </a:r>
            <a:r>
              <a:rPr lang="en-US" altLang="zh-CN" sz="2400" dirty="0" err="1"/>
              <a:t>Yiying</a:t>
            </a:r>
            <a:r>
              <a:rPr lang="zh-CN" altLang="en-US" sz="2400" dirty="0"/>
              <a:t> </a:t>
            </a:r>
            <a:r>
              <a:rPr lang="en-US" altLang="zh-CN" sz="2400" dirty="0"/>
              <a:t>Jiao</a:t>
            </a:r>
          </a:p>
          <a:p>
            <a:r>
              <a:rPr lang="en-US" altLang="zh-CN" sz="2400" dirty="0"/>
              <a:t>26</a:t>
            </a:r>
            <a:r>
              <a:rPr lang="zh-CN" altLang="en-US" sz="2400" dirty="0"/>
              <a:t> </a:t>
            </a:r>
            <a:r>
              <a:rPr lang="en-US" altLang="zh-CN" sz="2400" dirty="0"/>
              <a:t>April</a:t>
            </a:r>
            <a:r>
              <a:rPr lang="zh-CN" altLang="en-US" sz="2400" dirty="0"/>
              <a:t> </a:t>
            </a:r>
            <a:r>
              <a:rPr lang="en-US" altLang="zh-CN" sz="2400" dirty="0"/>
              <a:t>–</a:t>
            </a:r>
            <a:r>
              <a:rPr lang="zh-CN" altLang="en-US" sz="2400" dirty="0"/>
              <a:t> </a:t>
            </a:r>
            <a:r>
              <a:rPr lang="en-US" altLang="zh-CN" sz="2400" dirty="0"/>
              <a:t>13</a:t>
            </a:r>
            <a:r>
              <a:rPr lang="zh-CN" altLang="en-US" sz="2400" dirty="0"/>
              <a:t> </a:t>
            </a:r>
            <a:r>
              <a:rPr lang="en-US" altLang="zh-CN" sz="2400" dirty="0"/>
              <a:t>June</a:t>
            </a:r>
            <a:r>
              <a:rPr lang="zh-CN" altLang="en-US" sz="2400" dirty="0"/>
              <a:t> </a:t>
            </a:r>
            <a:r>
              <a:rPr lang="en-US" altLang="zh-CN" sz="2400" dirty="0"/>
              <a:t>2021</a:t>
            </a:r>
            <a:endParaRPr lang="en-CN" sz="2400" dirty="0"/>
          </a:p>
        </p:txBody>
      </p:sp>
    </p:spTree>
    <p:extLst>
      <p:ext uri="{BB962C8B-B14F-4D97-AF65-F5344CB8AC3E}">
        <p14:creationId xmlns:p14="http://schemas.microsoft.com/office/powerpoint/2010/main" val="2361789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08168-C466-F645-9A12-06B4317D5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礼论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E4FB090-46D5-9443-88E7-F8BCC4335A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5316" y="1440871"/>
            <a:ext cx="9021368" cy="5209309"/>
          </a:xfrm>
        </p:spPr>
      </p:pic>
    </p:spTree>
    <p:extLst>
      <p:ext uri="{BB962C8B-B14F-4D97-AF65-F5344CB8AC3E}">
        <p14:creationId xmlns:p14="http://schemas.microsoft.com/office/powerpoint/2010/main" val="1685513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08168-C466-F645-9A12-06B4317D5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礼论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4F60919-9B5B-9647-B464-BE4F428EC1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0254" y="1183990"/>
            <a:ext cx="8049491" cy="5674010"/>
          </a:xfrm>
        </p:spPr>
      </p:pic>
    </p:spTree>
    <p:extLst>
      <p:ext uri="{BB962C8B-B14F-4D97-AF65-F5344CB8AC3E}">
        <p14:creationId xmlns:p14="http://schemas.microsoft.com/office/powerpoint/2010/main" val="4214593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F9E97E5-0CFE-5B49-83EA-9F456520F2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58290" y="267353"/>
            <a:ext cx="7966363" cy="6590647"/>
          </a:xfrm>
        </p:spPr>
      </p:pic>
    </p:spTree>
    <p:extLst>
      <p:ext uri="{BB962C8B-B14F-4D97-AF65-F5344CB8AC3E}">
        <p14:creationId xmlns:p14="http://schemas.microsoft.com/office/powerpoint/2010/main" val="4254592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08168-C466-F645-9A12-06B4317D5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礼论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E6AC8663-F14A-0746-A463-5896E932C7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0982" y="0"/>
            <a:ext cx="6927978" cy="6858000"/>
          </a:xfrm>
        </p:spPr>
      </p:pic>
    </p:spTree>
    <p:extLst>
      <p:ext uri="{BB962C8B-B14F-4D97-AF65-F5344CB8AC3E}">
        <p14:creationId xmlns:p14="http://schemas.microsoft.com/office/powerpoint/2010/main" val="3792762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8AC999E-5D22-C446-9B15-2DD9FD0B16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1183" y="177223"/>
            <a:ext cx="8046069" cy="3508086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858306B-828C-E64F-828C-7B14309497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1183" y="3839323"/>
            <a:ext cx="8046068" cy="2687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420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97593-7DD4-8D49-A1B8-4CEDD7C41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礼论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042ED56-FA9F-A74E-8F54-A414870364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000" y="1874517"/>
            <a:ext cx="8127706" cy="4411016"/>
          </a:xfrm>
        </p:spPr>
      </p:pic>
    </p:spTree>
    <p:extLst>
      <p:ext uri="{BB962C8B-B14F-4D97-AF65-F5344CB8AC3E}">
        <p14:creationId xmlns:p14="http://schemas.microsoft.com/office/powerpoint/2010/main" val="1023807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B25667-906F-804C-A6C2-687649AAD1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8610" y="1040822"/>
            <a:ext cx="8753756" cy="4776355"/>
          </a:xfrm>
        </p:spPr>
      </p:pic>
    </p:spTree>
    <p:extLst>
      <p:ext uri="{BB962C8B-B14F-4D97-AF65-F5344CB8AC3E}">
        <p14:creationId xmlns:p14="http://schemas.microsoft.com/office/powerpoint/2010/main" val="2499729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3DFC4-3D4C-4C4D-AA72-5F6AA2EEC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107E9C4-8CC3-F643-BFEA-B26C1D4731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69303" y="1874517"/>
            <a:ext cx="9253393" cy="4408603"/>
          </a:xfrm>
        </p:spPr>
      </p:pic>
    </p:spTree>
    <p:extLst>
      <p:ext uri="{BB962C8B-B14F-4D97-AF65-F5344CB8AC3E}">
        <p14:creationId xmlns:p14="http://schemas.microsoft.com/office/powerpoint/2010/main" val="3794669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10D-226A-3E4C-A661-A8602FCF1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8198E820-4416-4942-879F-236917AC29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678" y="223626"/>
            <a:ext cx="8155893" cy="6634374"/>
          </a:xfrm>
        </p:spPr>
      </p:pic>
    </p:spTree>
    <p:extLst>
      <p:ext uri="{BB962C8B-B14F-4D97-AF65-F5344CB8AC3E}">
        <p14:creationId xmlns:p14="http://schemas.microsoft.com/office/powerpoint/2010/main" val="1393665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10D-226A-3E4C-A661-A8602FCF1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A248DA5-2B85-3849-8145-8618622BAF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1709" y="1168252"/>
            <a:ext cx="7841673" cy="5586031"/>
          </a:xfrm>
        </p:spPr>
      </p:pic>
    </p:spTree>
    <p:extLst>
      <p:ext uri="{BB962C8B-B14F-4D97-AF65-F5344CB8AC3E}">
        <p14:creationId xmlns:p14="http://schemas.microsoft.com/office/powerpoint/2010/main" val="4510453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B8ADE0C-819E-2348-B7D4-69A62AC455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95055" y="36285"/>
            <a:ext cx="7772400" cy="6785429"/>
          </a:xfrm>
        </p:spPr>
      </p:pic>
    </p:spTree>
    <p:extLst>
      <p:ext uri="{BB962C8B-B14F-4D97-AF65-F5344CB8AC3E}">
        <p14:creationId xmlns:p14="http://schemas.microsoft.com/office/powerpoint/2010/main" val="749101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1CFF1AD-23DC-164E-AF6B-099649836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44579" y="604404"/>
            <a:ext cx="8302841" cy="3579668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8572D2-A253-A64B-9B20-7D333A7F47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4580" y="4184072"/>
            <a:ext cx="8302840" cy="1736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5027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10D-226A-3E4C-A661-A8602FCF1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8D1504FF-6CE9-124B-AB93-96E05468ED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8661" y="1491128"/>
            <a:ext cx="8157684" cy="4776899"/>
          </a:xfrm>
        </p:spPr>
      </p:pic>
    </p:spTree>
    <p:extLst>
      <p:ext uri="{BB962C8B-B14F-4D97-AF65-F5344CB8AC3E}">
        <p14:creationId xmlns:p14="http://schemas.microsoft.com/office/powerpoint/2010/main" val="4189615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B86079-3B66-AF46-9964-A1D14FE009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7455" y="2238209"/>
            <a:ext cx="8234506" cy="3118881"/>
          </a:xfrm>
        </p:spPr>
      </p:pic>
    </p:spTree>
    <p:extLst>
      <p:ext uri="{BB962C8B-B14F-4D97-AF65-F5344CB8AC3E}">
        <p14:creationId xmlns:p14="http://schemas.microsoft.com/office/powerpoint/2010/main" val="1998377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10D-226A-3E4C-A661-A8602FCF1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31654DA-FAD0-9A49-AA33-F9116471FA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45642" y="1465940"/>
            <a:ext cx="7935324" cy="5009675"/>
          </a:xfrm>
        </p:spPr>
      </p:pic>
    </p:spTree>
    <p:extLst>
      <p:ext uri="{BB962C8B-B14F-4D97-AF65-F5344CB8AC3E}">
        <p14:creationId xmlns:p14="http://schemas.microsoft.com/office/powerpoint/2010/main" val="9905520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E1DEDB9-69D7-9841-BB32-9C84A6D79E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6686" y="1235770"/>
            <a:ext cx="7978628" cy="4784030"/>
          </a:xfrm>
        </p:spPr>
      </p:pic>
    </p:spTree>
    <p:extLst>
      <p:ext uri="{BB962C8B-B14F-4D97-AF65-F5344CB8AC3E}">
        <p14:creationId xmlns:p14="http://schemas.microsoft.com/office/powerpoint/2010/main" val="24377734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10D-226A-3E4C-A661-A8602FCF1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6599C917-2138-C148-997C-9F9F543BCE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9529" y="1579419"/>
            <a:ext cx="8157820" cy="4544290"/>
          </a:xfrm>
        </p:spPr>
      </p:pic>
    </p:spTree>
    <p:extLst>
      <p:ext uri="{BB962C8B-B14F-4D97-AF65-F5344CB8AC3E}">
        <p14:creationId xmlns:p14="http://schemas.microsoft.com/office/powerpoint/2010/main" val="512683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10D-226A-3E4C-A661-A8602FCF1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9" name="Content Placeholder 8" descr="A picture containing arrow&#10;&#10;Description automatically generated">
            <a:extLst>
              <a:ext uri="{FF2B5EF4-FFF2-40B4-BE49-F238E27FC236}">
                <a16:creationId xmlns:a16="http://schemas.microsoft.com/office/drawing/2014/main" id="{311F8C15-7765-2B46-A0A6-F818921DC4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64884" y="4098138"/>
            <a:ext cx="9187466" cy="2636132"/>
          </a:xfrm>
        </p:spPr>
      </p:pic>
      <p:pic>
        <p:nvPicPr>
          <p:cNvPr id="10" name="Content Placeholder 4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2C2365EE-EE73-0E40-AC68-03738405C2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4882" y="1128451"/>
            <a:ext cx="9187468" cy="296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2400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F19CA8-F4E0-C447-9143-EB408135CD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2859" y="1144464"/>
            <a:ext cx="7206281" cy="4761036"/>
          </a:xfrm>
        </p:spPr>
      </p:pic>
    </p:spTree>
    <p:extLst>
      <p:ext uri="{BB962C8B-B14F-4D97-AF65-F5344CB8AC3E}">
        <p14:creationId xmlns:p14="http://schemas.microsoft.com/office/powerpoint/2010/main" val="41624548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68CB2A-DA26-3447-9FBB-ECB421A32C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91833" y="1447800"/>
            <a:ext cx="7408333" cy="4445000"/>
          </a:xfrm>
        </p:spPr>
      </p:pic>
    </p:spTree>
    <p:extLst>
      <p:ext uri="{BB962C8B-B14F-4D97-AF65-F5344CB8AC3E}">
        <p14:creationId xmlns:p14="http://schemas.microsoft.com/office/powerpoint/2010/main" val="6909360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10D-226A-3E4C-A661-A8602FCF1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20E6BAF6-73B3-D84B-BCAB-C5270C3636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7965" y="1214495"/>
            <a:ext cx="7696862" cy="5643505"/>
          </a:xfrm>
        </p:spPr>
      </p:pic>
    </p:spTree>
    <p:extLst>
      <p:ext uri="{BB962C8B-B14F-4D97-AF65-F5344CB8AC3E}">
        <p14:creationId xmlns:p14="http://schemas.microsoft.com/office/powerpoint/2010/main" val="4601939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10D-226A-3E4C-A661-A8602FCF1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E834385-CB39-9D44-9199-45EFE3BB1C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0663" y="1726185"/>
            <a:ext cx="8950674" cy="4527988"/>
          </a:xfrm>
        </p:spPr>
      </p:pic>
    </p:spTree>
    <p:extLst>
      <p:ext uri="{BB962C8B-B14F-4D97-AF65-F5344CB8AC3E}">
        <p14:creationId xmlns:p14="http://schemas.microsoft.com/office/powerpoint/2010/main" val="1914483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1F7D7-A09E-6041-A84B-0074CA05F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7" name="Content Placeholder 6" descr="Text&#10;&#10;Description automatically generated">
            <a:extLst>
              <a:ext uri="{FF2B5EF4-FFF2-40B4-BE49-F238E27FC236}">
                <a16:creationId xmlns:a16="http://schemas.microsoft.com/office/drawing/2014/main" id="{E0E14025-D545-994F-A993-0C2FDB12B2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5565" y="0"/>
            <a:ext cx="6215390" cy="6858000"/>
          </a:xfrm>
        </p:spPr>
      </p:pic>
    </p:spTree>
    <p:extLst>
      <p:ext uri="{BB962C8B-B14F-4D97-AF65-F5344CB8AC3E}">
        <p14:creationId xmlns:p14="http://schemas.microsoft.com/office/powerpoint/2010/main" val="38641186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7B91E13-3612-B045-8443-272B87C0FE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0593" y="185007"/>
            <a:ext cx="7090814" cy="6190393"/>
          </a:xfrm>
        </p:spPr>
      </p:pic>
    </p:spTree>
    <p:extLst>
      <p:ext uri="{BB962C8B-B14F-4D97-AF65-F5344CB8AC3E}">
        <p14:creationId xmlns:p14="http://schemas.microsoft.com/office/powerpoint/2010/main" val="13442342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452A55-BCE9-D543-801A-A232C1D5EB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2605" y="332863"/>
            <a:ext cx="6606789" cy="5915537"/>
          </a:xfrm>
        </p:spPr>
      </p:pic>
    </p:spTree>
    <p:extLst>
      <p:ext uri="{BB962C8B-B14F-4D97-AF65-F5344CB8AC3E}">
        <p14:creationId xmlns:p14="http://schemas.microsoft.com/office/powerpoint/2010/main" val="30702755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7E5863B-81E3-AB46-B30D-C0B9A091A8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3699" y="800099"/>
            <a:ext cx="6324600" cy="4165601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690AAA-7FFF-514E-AAB6-68D11CD5A3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3699" y="4965700"/>
            <a:ext cx="6324600" cy="66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6358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1F7D7-A09E-6041-A84B-0074CA05F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1E704A7-E35B-2F45-9D35-888F3241CE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9279" y="0"/>
            <a:ext cx="7317762" cy="3037794"/>
          </a:xfr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B02D59DB-B6BF-664F-B21F-45602240F4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9279" y="3037794"/>
            <a:ext cx="7317762" cy="383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07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1F7D7-A09E-6041-A84B-0074CA05F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解蔽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A673081-EFE7-BD4F-9896-CF760520A6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4945" y="1249807"/>
            <a:ext cx="8581743" cy="5372665"/>
          </a:xfrm>
        </p:spPr>
      </p:pic>
    </p:spTree>
    <p:extLst>
      <p:ext uri="{BB962C8B-B14F-4D97-AF65-F5344CB8AC3E}">
        <p14:creationId xmlns:p14="http://schemas.microsoft.com/office/powerpoint/2010/main" val="13001778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585790-06CF-DB4B-BC9F-52C8ED91A2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0899" y="167332"/>
            <a:ext cx="6630202" cy="6220768"/>
          </a:xfrm>
        </p:spPr>
      </p:pic>
    </p:spTree>
    <p:extLst>
      <p:ext uri="{BB962C8B-B14F-4D97-AF65-F5344CB8AC3E}">
        <p14:creationId xmlns:p14="http://schemas.microsoft.com/office/powerpoint/2010/main" val="32608328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6E28CED-3786-5949-B3BC-337642673F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3012" y="988825"/>
            <a:ext cx="7165975" cy="3203949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253C7B-F918-F942-955F-CBD085B061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3012" y="4192774"/>
            <a:ext cx="7165974" cy="110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753824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{B6D35D40-B070-854F-8BCB-414F9E89D27D}tf10001071</Template>
  <TotalTime>2007</TotalTime>
  <Words>126</Words>
  <Application>Microsoft Macintosh PowerPoint</Application>
  <PresentationFormat>Widescreen</PresentationFormat>
  <Paragraphs>19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Gill Sans MT</vt:lpstr>
      <vt:lpstr>Impact</vt:lpstr>
      <vt:lpstr>Badge</vt:lpstr>
      <vt:lpstr>SICH3005 An introduction to Classical Chinese literature 《國學治要選讀》    Week 2-1</vt:lpstr>
      <vt:lpstr>《荀子·礼论》</vt:lpstr>
      <vt:lpstr>《荀子·礼论》</vt:lpstr>
      <vt:lpstr>PowerPoint Presentation</vt:lpstr>
      <vt:lpstr>《荀子·礼论》</vt:lpstr>
      <vt:lpstr>PowerPoint Presentation</vt:lpstr>
      <vt:lpstr>《荀子·礼论》</vt:lpstr>
      <vt:lpstr>PowerPoint Presentation</vt:lpstr>
      <vt:lpstr>《荀子·解蔽》</vt:lpstr>
      <vt:lpstr>《荀子·解蔽》</vt:lpstr>
      <vt:lpstr>《荀子·解蔽》</vt:lpstr>
      <vt:lpstr>PowerPoint Presentation</vt:lpstr>
      <vt:lpstr>PowerPoint Presentation</vt:lpstr>
      <vt:lpstr>《荀子·解蔽》</vt:lpstr>
      <vt:lpstr>PowerPoint Presentation</vt:lpstr>
      <vt:lpstr>《荀子·解蔽》</vt:lpstr>
      <vt:lpstr>PowerPoint Presentation</vt:lpstr>
      <vt:lpstr>《荀子·解蔽》</vt:lpstr>
      <vt:lpstr>《荀子·解蔽》</vt:lpstr>
      <vt:lpstr>PowerPoint Presentation</vt:lpstr>
      <vt:lpstr>PowerPoint Presentation</vt:lpstr>
      <vt:lpstr>《荀子·解蔽》</vt:lpstr>
      <vt:lpstr>《荀子·解蔽》</vt:lpstr>
      <vt:lpstr>《荀子·解蔽》</vt:lpstr>
      <vt:lpstr>PowerPoint Presentation</vt:lpstr>
      <vt:lpstr>PowerPoint Presentation</vt:lpstr>
      <vt:lpstr>PowerPoint Presentation</vt:lpstr>
      <vt:lpstr>《荀子·解蔽》</vt:lpstr>
      <vt:lpstr>《荀子·解蔽》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SICH3005 An introduction to Classical Chinese literature 《國學治要選讀》    Week 2-1</dc:title>
  <dc:creator>Yiying Jiao</dc:creator>
  <cp:lastModifiedBy>Yiying Jiao</cp:lastModifiedBy>
  <cp:revision>8</cp:revision>
  <dcterms:created xsi:type="dcterms:W3CDTF">2021-05-03T02:26:42Z</dcterms:created>
  <dcterms:modified xsi:type="dcterms:W3CDTF">2021-05-10T00:21:47Z</dcterms:modified>
</cp:coreProperties>
</file>