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1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1196975"/>
            <a:ext cx="10943167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2422525"/>
            <a:ext cx="10949517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Smart Taps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Business Plan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Introduction</a:t>
            </a:r>
            <a:r>
              <a:rPr lang="en-US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Global Water Emergency: The world is facing significant environmental challenges, especially those related to water scarcity.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Accommodation budget risk: Hotels face significant financial risk due to water wastage when vacationers leave taps running.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Overlooked Aspects of the Water Board: Conventional installations cannot handle subsequent waste.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A picture containing indoor, bathtub&#10;&#10;Description automatically generated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1341755"/>
            <a:ext cx="5384800" cy="3023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Active water storage: Unlike existing smart spigots, smart taps extend their impact past hand wash bowls to the toilet - water waste in particular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Previous Improvements: Smart Taps deals with built-in attention to maintenance, environmental considerations and good judgment.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/>
          </a:p>
        </p:txBody>
      </p:sp>
      <p:pic>
        <p:nvPicPr>
          <p:cNvPr id="14" name="Content Placeholder 13" descr="A picture containing game, table&#10;&#10;Description automatically generated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380" y="1663700"/>
            <a:ext cx="3841750" cy="2717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525385" y="4632960"/>
            <a:ext cx="2494280" cy="387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ffectLst/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BMJ Smart Tap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Description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Advanced Design: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Smart Taps is an example of intelligent design, constantly blending evolution with convenience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Water conservation efficiency: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Smart Taps target unintentional water wastage, an important issue in hotels and homes.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Enhancing Technology: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At the core of Smart Taps is the innovative timing system, the success of the water board.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Content Placeholder 6" descr="iHouse-Smart-Faucet_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62370" y="1913890"/>
            <a:ext cx="5384800" cy="28270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Flexiblity: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Not at all like traditional smart faucet systems, smart faucets extend their functionality beyond hand wash bowls, making them a scalable and useful answer for homeowners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Easy-to-use interface and cash friendliness: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Despite high-end features, smart faucets maintain the basic connection, allowing customers to control water consumption hassle-free.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/>
          </a:p>
        </p:txBody>
      </p:sp>
      <p:pic>
        <p:nvPicPr>
          <p:cNvPr id="4" name="Content Placeholder 3" descr="DALL·E-2024-01-01-17.34.01-A-sleek-futuristic-faucet-integrated-with-a-smart-home-water-system-interface.-The-faucet-has-a-modern-high-tech-design-with-smooth-curves-and-a-shi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69710" y="1791970"/>
            <a:ext cx="4402455" cy="24345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Scope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Transformation in Hotel: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Smart Taps are having an unprecedented impact on the hotel industry by taking away the financial worries associated with non-stop running water when it rains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Customizable Features: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Designed with customizable illusions, smart tubs can continuously integrate with bathroom and shower systems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Content Placeholder 6" descr="L-2020-7-24--9-20-15-14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09995" y="952500"/>
            <a:ext cx="403733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/>
              <a:t>Residential Water Conservation: Smart faucets are expanding their impact past the commercial realms to address household waste.</a:t>
            </a:r>
          </a:p>
          <a:p>
            <a:endParaRPr lang="en-US" sz="2400"/>
          </a:p>
          <a:p>
            <a:r>
              <a:rPr lang="en-US" sz="2400"/>
              <a:t>Environmental Support Capacity: Thanks to past cost savings, the use of smart taps incorporates a more environmentally friendly future</a:t>
            </a:r>
          </a:p>
          <a:p>
            <a:endParaRPr lang="en-US" sz="2400"/>
          </a:p>
        </p:txBody>
      </p:sp>
      <p:pic>
        <p:nvPicPr>
          <p:cNvPr id="8" name="Content Placeholder 7" descr="hansgrohe_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7600" y="1818005"/>
            <a:ext cx="4652645" cy="30499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Work Breakdown Structure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6688455" cy="4953000"/>
          </a:xfrm>
        </p:spPr>
        <p:txBody>
          <a:bodyPr/>
          <a:lstStyle/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Description and Outlook: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List the project scope, objectives, and key organizations, assuring a strong start to project success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Analysis and analysis: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Demonstrate careful analysis and analysis to capture project requirements, including complete project plans including timelines, resource allocations, and key equipment.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</a:rPr>
              <a:t>Team Development &amp; Resource Management Coordinator: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 Mobilizes work teams, conducts activities, and provides necessary preparation and guidance, financial, and key resources.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Content Placeholder 6" descr="What-is-a-Work-Breakdown-Structure-WBS-in-project-management_-social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545705" y="1969770"/>
            <a:ext cx="3657600" cy="27368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165" y="334010"/>
            <a:ext cx="6548755" cy="4953000"/>
          </a:xfrm>
        </p:spPr>
        <p:txBody>
          <a:bodyPr/>
          <a:lstStyle/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Risk Assessment and Replication: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Identify and analyze potential risks, critical areas of strength for board execution aiming to mitigate risk and improve project viability.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Accent on quality improvement: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Enter the execution phase, promote project planning, monitor progress, and develop quality assurance and control techniques to execute the project plan.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Stakeholder Accountability, Evaluation, and Conclusion: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Sketch with stakeholders, address concerns, and complete the project with documents, and reports.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/>
          </a:p>
        </p:txBody>
      </p:sp>
      <p:pic>
        <p:nvPicPr>
          <p:cNvPr id="4" name="Content Placeholder 3" descr="Feedback-amico-300x300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06640" y="1412875"/>
            <a:ext cx="3364230" cy="33642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Project Success Criteria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Goal Plan and Resource Satisfaction: Assure project goals and objectives are aligned and results are consistent with demonstrated scope.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Flexible handling and storage: Meet project time constraints and allocate resources for operations.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Potential Risk Managers: Identify, analyze, and classify all potential risks through the life of the project.</a:t>
            </a: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Content Placeholder 6" descr="images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01460" y="2102485"/>
            <a:ext cx="3909060" cy="22656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Strong team dynamics: Assembling and sustaining teams that actually work together to accomplish tasks.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Positive expectations and partner fulfillment: Create initial expectations and guarantee partner fulfillment through relentless growth and investment.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/>
          </a:p>
        </p:txBody>
      </p:sp>
      <p:pic>
        <p:nvPicPr>
          <p:cNvPr id="4" name="Content Placeholder 3" descr="Methods-to-improve-team-dynamics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7600" y="1897380"/>
            <a:ext cx="3978275" cy="2590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QUAD chart </a:t>
            </a:r>
          </a:p>
        </p:txBody>
      </p:sp>
      <p:pic>
        <p:nvPicPr>
          <p:cNvPr id="8" name="Content Placeholder 7" descr="Screenshot 2024-02-26 16095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3935" y="1181100"/>
            <a:ext cx="9820275" cy="434530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Times New Roman" panose="02020603050405020304" charset="0"/>
                <a:cs typeface="Times New Roman" panose="02020603050405020304" charset="0"/>
              </a:rPr>
              <a:t>Conclusion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/>
              <a:t>Smart taps, through collaborative efforts and strategic resource allocation, are emerging as a promising answer for water conservation</a:t>
            </a:r>
          </a:p>
          <a:p>
            <a:endParaRPr lang="en-US" sz="2400"/>
          </a:p>
          <a:p>
            <a:r>
              <a:rPr lang="en-US" sz="2400"/>
              <a:t>The project demonstrates a comprehensive approach, which involves changing events, support, and strategic thinking, putting Smart Taps, a smart and responsive board system in the water.</a:t>
            </a:r>
          </a:p>
          <a:p>
            <a:endParaRPr lang="en-US" sz="2400"/>
          </a:p>
          <a:p>
            <a:r>
              <a:rPr lang="en-US" sz="2400"/>
              <a:t> The strategic allocation of human, financial, special and temporary resources adds to the efficiency of the business, reflecting a productive and coordinated operation</a:t>
            </a:r>
          </a:p>
          <a:p>
            <a:endParaRPr lang="en-US" sz="2400"/>
          </a:p>
          <a:p>
            <a:endParaRPr 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644</Words>
  <Application>Microsoft Office PowerPoint</Application>
  <PresentationFormat>Widescreen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Blue Waves</vt:lpstr>
      <vt:lpstr>Smart Taps </vt:lpstr>
      <vt:lpstr>Introduction </vt:lpstr>
      <vt:lpstr>PowerPoint Presentation</vt:lpstr>
      <vt:lpstr>Description</vt:lpstr>
      <vt:lpstr>PowerPoint Presentation</vt:lpstr>
      <vt:lpstr>Scope </vt:lpstr>
      <vt:lpstr>PowerPoint Presentation</vt:lpstr>
      <vt:lpstr>Work Breakdown Structure </vt:lpstr>
      <vt:lpstr>PowerPoint Presentation</vt:lpstr>
      <vt:lpstr>Project Success Criteria </vt:lpstr>
      <vt:lpstr>PowerPoint Presentation</vt:lpstr>
      <vt:lpstr>QUAD chart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Taps</dc:title>
  <dc:creator>Owner</dc:creator>
  <cp:lastModifiedBy>Server Upgrade</cp:lastModifiedBy>
  <cp:revision>1</cp:revision>
  <dcterms:created xsi:type="dcterms:W3CDTF">2024-02-26T21:20:03Z</dcterms:created>
  <dcterms:modified xsi:type="dcterms:W3CDTF">2024-02-28T22:53:39Z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CF28A3A188E34D8BBA13A98133690A0E</vt:lpwstr>
  </property>
  <property fmtid="{D5CDD505-2E9C-101B-9397-08002B2CF9AE}" pid="3" name="KSOProductBuildVer">
    <vt:lpwstr>1033-11.2.0.11225</vt:lpwstr>
  </property>
</Properties>
</file>