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>
  <p:sldMasterIdLst>
    <p:sldMasterId id="2147483648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43891200" cy="21945600"/>
  <p:notesSz cx="9239250" cy="11982450"/>
  <p:embeddedFontLst>
    <p:embeddedFont>
      <p:font typeface="Quattrocento" panose="02020502030000000404" pitchFamily="18" charset="0"/>
      <p:regular r:id="rId5"/>
      <p:bold r:id="rId6"/>
    </p:embeddedFont>
  </p:embeddedFontLst>
  <p:custDataLst>
    <p:tags r:id="rId7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392" userDrawn="1">
          <p15:clr>
            <a:srgbClr val="A4A3A4"/>
          </p15:clr>
        </p15:guide>
        <p15:guide id="2" pos="134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774">
          <p15:clr>
            <a:srgbClr val="A4A3A4"/>
          </p15:clr>
        </p15:guide>
        <p15:guide id="2" pos="2909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438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D63623-CC74-4562-8B78-D05C3820C9D8}" v="120" dt="2025-10-11T17:29:30.6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3654" autoAdjust="0"/>
  </p:normalViewPr>
  <p:slideViewPr>
    <p:cSldViewPr>
      <p:cViewPr>
        <p:scale>
          <a:sx n="42" d="100"/>
          <a:sy n="42" d="100"/>
        </p:scale>
        <p:origin x="-4661" y="-1723"/>
      </p:cViewPr>
      <p:guideLst>
        <p:guide orient="horz" pos="7392"/>
        <p:guide pos="134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3" d="100"/>
          <a:sy n="73" d="100"/>
        </p:scale>
        <p:origin x="3984" y="72"/>
      </p:cViewPr>
      <p:guideLst>
        <p:guide orient="horz" pos="3774"/>
        <p:guide pos="2909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gs" Target="tags/tag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tableStyles" Target="tableStyles.xml"/><Relationship Id="rId5" Type="http://schemas.openxmlformats.org/officeDocument/2006/relationships/font" Target="fonts/font1.fntdata"/><Relationship Id="rId10" Type="http://schemas.openxmlformats.org/officeDocument/2006/relationships/theme" Target="theme/theme1.xml"/><Relationship Id="rId4" Type="http://schemas.openxmlformats.org/officeDocument/2006/relationships/handoutMaster" Target="handoutMasters/handout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dalin Boboc" userId="7b2cf37b4808b2d9" providerId="LiveId" clId="{89C005AB-4A82-4EF0-B355-E289497C23F4}"/>
    <pc:docChg chg="custSel modSld">
      <pc:chgData name="Madalin Boboc" userId="7b2cf37b4808b2d9" providerId="LiveId" clId="{89C005AB-4A82-4EF0-B355-E289497C23F4}" dt="2025-10-11T17:30:15.377" v="591" actId="12"/>
      <pc:docMkLst>
        <pc:docMk/>
      </pc:docMkLst>
      <pc:sldChg chg="addSp delSp modSp mod">
        <pc:chgData name="Madalin Boboc" userId="7b2cf37b4808b2d9" providerId="LiveId" clId="{89C005AB-4A82-4EF0-B355-E289497C23F4}" dt="2025-10-11T17:30:15.377" v="591" actId="12"/>
        <pc:sldMkLst>
          <pc:docMk/>
          <pc:sldMk cId="0" sldId="256"/>
        </pc:sldMkLst>
        <pc:spChg chg="del mod">
          <ac:chgData name="Madalin Boboc" userId="7b2cf37b4808b2d9" providerId="LiveId" clId="{89C005AB-4A82-4EF0-B355-E289497C23F4}" dt="2025-10-11T15:14:57.724" v="80" actId="478"/>
          <ac:spMkLst>
            <pc:docMk/>
            <pc:sldMk cId="0" sldId="256"/>
            <ac:spMk id="2" creationId="{829E9CBB-8D35-4FA0-079D-A85F14E4B063}"/>
          </ac:spMkLst>
        </pc:spChg>
        <pc:spChg chg="mod">
          <ac:chgData name="Madalin Boboc" userId="7b2cf37b4808b2d9" providerId="LiveId" clId="{89C005AB-4A82-4EF0-B355-E289497C23F4}" dt="2025-10-11T16:59:58.303" v="284" actId="20577"/>
          <ac:spMkLst>
            <pc:docMk/>
            <pc:sldMk cId="0" sldId="256"/>
            <ac:spMk id="3" creationId="{29DCC123-F9ED-2FC0-E963-EDBBDD9AFE39}"/>
          </ac:spMkLst>
        </pc:spChg>
        <pc:spChg chg="add del">
          <ac:chgData name="Madalin Boboc" userId="7b2cf37b4808b2d9" providerId="LiveId" clId="{89C005AB-4A82-4EF0-B355-E289497C23F4}" dt="2025-10-11T15:07:03.215" v="11" actId="478"/>
          <ac:spMkLst>
            <pc:docMk/>
            <pc:sldMk cId="0" sldId="256"/>
            <ac:spMk id="4" creationId="{97FE32BE-AFC7-F127-20E4-234A600D1E48}"/>
          </ac:spMkLst>
        </pc:spChg>
        <pc:spChg chg="mod">
          <ac:chgData name="Madalin Boboc" userId="7b2cf37b4808b2d9" providerId="LiveId" clId="{89C005AB-4A82-4EF0-B355-E289497C23F4}" dt="2025-10-11T16:49:06.838" v="208" actId="1076"/>
          <ac:spMkLst>
            <pc:docMk/>
            <pc:sldMk cId="0" sldId="256"/>
            <ac:spMk id="5" creationId="{B935CA95-F2F8-E2BB-FB02-129F614B7910}"/>
          </ac:spMkLst>
        </pc:spChg>
        <pc:spChg chg="mod">
          <ac:chgData name="Madalin Boboc" userId="7b2cf37b4808b2d9" providerId="LiveId" clId="{89C005AB-4A82-4EF0-B355-E289497C23F4}" dt="2025-10-11T15:18:15.655" v="107" actId="1076"/>
          <ac:spMkLst>
            <pc:docMk/>
            <pc:sldMk cId="0" sldId="256"/>
            <ac:spMk id="7" creationId="{D2332053-2374-AB15-4A82-AB3030143F9A}"/>
          </ac:spMkLst>
        </pc:spChg>
        <pc:spChg chg="add del mod">
          <ac:chgData name="Madalin Boboc" userId="7b2cf37b4808b2d9" providerId="LiveId" clId="{89C005AB-4A82-4EF0-B355-E289497C23F4}" dt="2025-10-11T15:07:03.215" v="11" actId="478"/>
          <ac:spMkLst>
            <pc:docMk/>
            <pc:sldMk cId="0" sldId="256"/>
            <ac:spMk id="8" creationId="{03EE0305-79C3-D551-655B-0B537E4146EC}"/>
          </ac:spMkLst>
        </pc:spChg>
        <pc:spChg chg="add del mod">
          <ac:chgData name="Madalin Boboc" userId="7b2cf37b4808b2d9" providerId="LiveId" clId="{89C005AB-4A82-4EF0-B355-E289497C23F4}" dt="2025-10-11T15:07:51.272" v="22" actId="478"/>
          <ac:spMkLst>
            <pc:docMk/>
            <pc:sldMk cId="0" sldId="256"/>
            <ac:spMk id="9" creationId="{9311AB54-45F6-624D-F539-B7A8212A915E}"/>
          </ac:spMkLst>
        </pc:spChg>
        <pc:spChg chg="add del mod">
          <ac:chgData name="Madalin Boboc" userId="7b2cf37b4808b2d9" providerId="LiveId" clId="{89C005AB-4A82-4EF0-B355-E289497C23F4}" dt="2025-10-11T15:07:51.272" v="22" actId="478"/>
          <ac:spMkLst>
            <pc:docMk/>
            <pc:sldMk cId="0" sldId="256"/>
            <ac:spMk id="10" creationId="{878EB472-1829-981A-3D94-28ABF1A5673E}"/>
          </ac:spMkLst>
        </pc:spChg>
        <pc:spChg chg="add mod">
          <ac:chgData name="Madalin Boboc" userId="7b2cf37b4808b2d9" providerId="LiveId" clId="{89C005AB-4A82-4EF0-B355-E289497C23F4}" dt="2025-10-11T17:09:45.998" v="397" actId="1076"/>
          <ac:spMkLst>
            <pc:docMk/>
            <pc:sldMk cId="0" sldId="256"/>
            <ac:spMk id="11" creationId="{B3B9386E-ED79-0B37-9BD1-904A3C4E6237}"/>
          </ac:spMkLst>
        </pc:spChg>
        <pc:spChg chg="add mod">
          <ac:chgData name="Madalin Boboc" userId="7b2cf37b4808b2d9" providerId="LiveId" clId="{89C005AB-4A82-4EF0-B355-E289497C23F4}" dt="2025-10-11T17:14:43.596" v="426" actId="20577"/>
          <ac:spMkLst>
            <pc:docMk/>
            <pc:sldMk cId="0" sldId="256"/>
            <ac:spMk id="12" creationId="{7F016558-1A2C-C298-64EC-692991963047}"/>
          </ac:spMkLst>
        </pc:spChg>
        <pc:spChg chg="add del mod">
          <ac:chgData name="Madalin Boboc" userId="7b2cf37b4808b2d9" providerId="LiveId" clId="{89C005AB-4A82-4EF0-B355-E289497C23F4}" dt="2025-10-11T15:11:49.401" v="54" actId="478"/>
          <ac:spMkLst>
            <pc:docMk/>
            <pc:sldMk cId="0" sldId="256"/>
            <ac:spMk id="13" creationId="{1186DC2B-5E3F-8D04-CF51-03030DC950F0}"/>
          </ac:spMkLst>
        </pc:spChg>
        <pc:spChg chg="add mod">
          <ac:chgData name="Madalin Boboc" userId="7b2cf37b4808b2d9" providerId="LiveId" clId="{89C005AB-4A82-4EF0-B355-E289497C23F4}" dt="2025-10-11T17:26:05.613" v="559" actId="20577"/>
          <ac:spMkLst>
            <pc:docMk/>
            <pc:sldMk cId="0" sldId="256"/>
            <ac:spMk id="14" creationId="{E00DF3F5-0EFD-400D-7EA0-0BE823240EC6}"/>
          </ac:spMkLst>
        </pc:spChg>
        <pc:spChg chg="add del">
          <ac:chgData name="Madalin Boboc" userId="7b2cf37b4808b2d9" providerId="LiveId" clId="{89C005AB-4A82-4EF0-B355-E289497C23F4}" dt="2025-10-11T15:14:57.724" v="80" actId="478"/>
          <ac:spMkLst>
            <pc:docMk/>
            <pc:sldMk cId="0" sldId="256"/>
            <ac:spMk id="15" creationId="{912987A8-FD90-DBD3-527D-B95BD9195879}"/>
          </ac:spMkLst>
        </pc:spChg>
        <pc:spChg chg="add mod">
          <ac:chgData name="Madalin Boboc" userId="7b2cf37b4808b2d9" providerId="LiveId" clId="{89C005AB-4A82-4EF0-B355-E289497C23F4}" dt="2025-10-11T17:18:41.446" v="488" actId="20577"/>
          <ac:spMkLst>
            <pc:docMk/>
            <pc:sldMk cId="0" sldId="256"/>
            <ac:spMk id="16" creationId="{915CBEB9-024F-D453-1BCD-9366CEA3CBE2}"/>
          </ac:spMkLst>
        </pc:spChg>
        <pc:spChg chg="add mod">
          <ac:chgData name="Madalin Boboc" userId="7b2cf37b4808b2d9" providerId="LiveId" clId="{89C005AB-4A82-4EF0-B355-E289497C23F4}" dt="2025-10-11T17:24:16.402" v="536" actId="20577"/>
          <ac:spMkLst>
            <pc:docMk/>
            <pc:sldMk cId="0" sldId="256"/>
            <ac:spMk id="17" creationId="{8EA7DDD9-5189-F337-5D85-3B3C5300F9AD}"/>
          </ac:spMkLst>
        </pc:spChg>
        <pc:spChg chg="add mod">
          <ac:chgData name="Madalin Boboc" userId="7b2cf37b4808b2d9" providerId="LiveId" clId="{89C005AB-4A82-4EF0-B355-E289497C23F4}" dt="2025-10-11T17:04:37.527" v="323" actId="20577"/>
          <ac:spMkLst>
            <pc:docMk/>
            <pc:sldMk cId="0" sldId="256"/>
            <ac:spMk id="18" creationId="{5962A786-707F-D045-8E80-3F5FA6553834}"/>
          </ac:spMkLst>
        </pc:spChg>
        <pc:spChg chg="add del">
          <ac:chgData name="Madalin Boboc" userId="7b2cf37b4808b2d9" providerId="LiveId" clId="{89C005AB-4A82-4EF0-B355-E289497C23F4}" dt="2025-10-11T15:21:10.929" v="145" actId="478"/>
          <ac:spMkLst>
            <pc:docMk/>
            <pc:sldMk cId="0" sldId="256"/>
            <ac:spMk id="19" creationId="{40A4DE45-5B0F-5102-D3CD-7BA173194590}"/>
          </ac:spMkLst>
        </pc:spChg>
        <pc:spChg chg="add mod">
          <ac:chgData name="Madalin Boboc" userId="7b2cf37b4808b2d9" providerId="LiveId" clId="{89C005AB-4A82-4EF0-B355-E289497C23F4}" dt="2025-10-11T17:30:15.377" v="591" actId="12"/>
          <ac:spMkLst>
            <pc:docMk/>
            <pc:sldMk cId="0" sldId="256"/>
            <ac:spMk id="20" creationId="{F7960FE4-D04A-DB8F-2D47-64F12AA3E81F}"/>
          </ac:spMkLst>
        </pc:spChg>
        <pc:spChg chg="add del mod">
          <ac:chgData name="Madalin Boboc" userId="7b2cf37b4808b2d9" providerId="LiveId" clId="{89C005AB-4A82-4EF0-B355-E289497C23F4}" dt="2025-10-11T15:21:45.095" v="150" actId="478"/>
          <ac:spMkLst>
            <pc:docMk/>
            <pc:sldMk cId="0" sldId="256"/>
            <ac:spMk id="22" creationId="{3A8DDCC3-87FA-BB0F-A185-3E522EAADB5E}"/>
          </ac:spMkLst>
        </pc:spChg>
        <pc:spChg chg="mod">
          <ac:chgData name="Madalin Boboc" userId="7b2cf37b4808b2d9" providerId="LiveId" clId="{89C005AB-4A82-4EF0-B355-E289497C23F4}" dt="2025-10-10T17:40:05.426" v="1" actId="1076"/>
          <ac:spMkLst>
            <pc:docMk/>
            <pc:sldMk cId="0" sldId="256"/>
            <ac:spMk id="28" creationId="{00000000-0000-0000-0000-000000000000}"/>
          </ac:spMkLst>
        </pc:spChg>
        <pc:spChg chg="del mod">
          <ac:chgData name="Madalin Boboc" userId="7b2cf37b4808b2d9" providerId="LiveId" clId="{89C005AB-4A82-4EF0-B355-E289497C23F4}" dt="2025-10-11T15:11:49.401" v="54" actId="478"/>
          <ac:spMkLst>
            <pc:docMk/>
            <pc:sldMk cId="0" sldId="256"/>
            <ac:spMk id="79" creationId="{0F831EE1-8866-4A3E-8CAB-8624A11FF145}"/>
          </ac:spMkLst>
        </pc:spChg>
        <pc:spChg chg="mod">
          <ac:chgData name="Madalin Boboc" userId="7b2cf37b4808b2d9" providerId="LiveId" clId="{89C005AB-4A82-4EF0-B355-E289497C23F4}" dt="2025-10-11T17:05:33.793" v="342" actId="20577"/>
          <ac:spMkLst>
            <pc:docMk/>
            <pc:sldMk cId="0" sldId="256"/>
            <ac:spMk id="81" creationId="{868B6862-5CC5-4906-AC03-EA9661AD1346}"/>
          </ac:spMkLst>
        </pc:spChg>
        <pc:spChg chg="del mod">
          <ac:chgData name="Madalin Boboc" userId="7b2cf37b4808b2d9" providerId="LiveId" clId="{89C005AB-4A82-4EF0-B355-E289497C23F4}" dt="2025-10-11T15:21:10.929" v="145" actId="478"/>
          <ac:spMkLst>
            <pc:docMk/>
            <pc:sldMk cId="0" sldId="256"/>
            <ac:spMk id="85" creationId="{19BFD724-D51D-4DD6-A93A-40ABEA405C90}"/>
          </ac:spMkLst>
        </pc:spChg>
        <pc:spChg chg="mod">
          <ac:chgData name="Madalin Boboc" userId="7b2cf37b4808b2d9" providerId="LiveId" clId="{89C005AB-4A82-4EF0-B355-E289497C23F4}" dt="2025-10-11T16:56:29.179" v="262"/>
          <ac:spMkLst>
            <pc:docMk/>
            <pc:sldMk cId="0" sldId="256"/>
            <ac:spMk id="87" creationId="{0BE282AE-183A-4D49-B152-23A5A101BEA6}"/>
          </ac:spMkLst>
        </pc:spChg>
        <pc:spChg chg="del mod">
          <ac:chgData name="Madalin Boboc" userId="7b2cf37b4808b2d9" providerId="LiveId" clId="{89C005AB-4A82-4EF0-B355-E289497C23F4}" dt="2025-10-11T15:07:03.215" v="11" actId="478"/>
          <ac:spMkLst>
            <pc:docMk/>
            <pc:sldMk cId="0" sldId="256"/>
            <ac:spMk id="88" creationId="{236036AE-C83F-4AC9-800C-C6574727635F}"/>
          </ac:spMkLst>
        </pc:spChg>
        <pc:spChg chg="mod">
          <ac:chgData name="Madalin Boboc" userId="7b2cf37b4808b2d9" providerId="LiveId" clId="{89C005AB-4A82-4EF0-B355-E289497C23F4}" dt="2025-10-11T17:01:57.758" v="306" actId="20577"/>
          <ac:spMkLst>
            <pc:docMk/>
            <pc:sldMk cId="0" sldId="256"/>
            <ac:spMk id="90" creationId="{8C463412-CC68-4A0F-AE72-68EF99EB2F46}"/>
          </ac:spMkLst>
        </pc:spChg>
        <pc:spChg chg="mod">
          <ac:chgData name="Madalin Boboc" userId="7b2cf37b4808b2d9" providerId="LiveId" clId="{89C005AB-4A82-4EF0-B355-E289497C23F4}" dt="2025-10-11T16:49:56.268" v="212" actId="14100"/>
          <ac:spMkLst>
            <pc:docMk/>
            <pc:sldMk cId="0" sldId="256"/>
            <ac:spMk id="91" creationId="{65D5CB20-8752-4D75-A601-0EEB3443D27F}"/>
          </ac:spMkLst>
        </pc:spChg>
        <pc:spChg chg="mod">
          <ac:chgData name="Madalin Boboc" userId="7b2cf37b4808b2d9" providerId="LiveId" clId="{89C005AB-4A82-4EF0-B355-E289497C23F4}" dt="2025-10-11T17:06:54.308" v="364" actId="1076"/>
          <ac:spMkLst>
            <pc:docMk/>
            <pc:sldMk cId="0" sldId="256"/>
            <ac:spMk id="93" creationId="{5EDC1F28-88BB-4DAD-9112-B4904B4A7E46}"/>
          </ac:spMkLst>
        </pc:spChg>
        <pc:picChg chg="add mod">
          <ac:chgData name="Madalin Boboc" userId="7b2cf37b4808b2d9" providerId="LiveId" clId="{89C005AB-4A82-4EF0-B355-E289497C23F4}" dt="2025-10-11T17:00:16.196" v="287" actId="207"/>
          <ac:picMkLst>
            <pc:docMk/>
            <pc:sldMk cId="0" sldId="256"/>
            <ac:picMk id="4" creationId="{7B2FFBF6-142C-BDC2-5DDB-64BC4432C963}"/>
          </ac:picMkLst>
        </pc:picChg>
        <pc:picChg chg="add mod">
          <ac:chgData name="Madalin Boboc" userId="7b2cf37b4808b2d9" providerId="LiveId" clId="{89C005AB-4A82-4EF0-B355-E289497C23F4}" dt="2025-10-10T17:40:26.255" v="7" actId="1076"/>
          <ac:picMkLst>
            <pc:docMk/>
            <pc:sldMk cId="0" sldId="256"/>
            <ac:picMk id="6" creationId="{7397E017-E5E5-50E5-55BA-D9DDF4C52FF0}"/>
          </ac:picMkLst>
        </pc:picChg>
        <pc:picChg chg="add mod">
          <ac:chgData name="Madalin Boboc" userId="7b2cf37b4808b2d9" providerId="LiveId" clId="{89C005AB-4A82-4EF0-B355-E289497C23F4}" dt="2025-10-11T17:02:27.584" v="308" actId="207"/>
          <ac:picMkLst>
            <pc:docMk/>
            <pc:sldMk cId="0" sldId="256"/>
            <ac:picMk id="9" creationId="{0355972B-9C39-D0D9-4201-C2CCB3B0E292}"/>
          </ac:picMkLst>
        </pc:picChg>
        <pc:picChg chg="add mod">
          <ac:chgData name="Madalin Boboc" userId="7b2cf37b4808b2d9" providerId="LiveId" clId="{89C005AB-4A82-4EF0-B355-E289497C23F4}" dt="2025-10-11T17:04:53.453" v="326" actId="207"/>
          <ac:picMkLst>
            <pc:docMk/>
            <pc:sldMk cId="0" sldId="256"/>
            <ac:picMk id="13" creationId="{5B94CD4D-823F-A4F8-F05A-148042EA6578}"/>
          </ac:picMkLst>
        </pc:picChg>
        <pc:picChg chg="add mod">
          <ac:chgData name="Madalin Boboc" userId="7b2cf37b4808b2d9" providerId="LiveId" clId="{89C005AB-4A82-4EF0-B355-E289497C23F4}" dt="2025-10-11T17:06:12.633" v="346" actId="207"/>
          <ac:picMkLst>
            <pc:docMk/>
            <pc:sldMk cId="0" sldId="256"/>
            <ac:picMk id="19" creationId="{56A7C1A9-1FA7-A931-EBF7-930414D4ABD5}"/>
          </ac:picMkLst>
        </pc:picChg>
        <pc:picChg chg="add mod">
          <ac:chgData name="Madalin Boboc" userId="7b2cf37b4808b2d9" providerId="LiveId" clId="{89C005AB-4A82-4EF0-B355-E289497C23F4}" dt="2025-10-11T17:07:05.037" v="366" actId="207"/>
          <ac:picMkLst>
            <pc:docMk/>
            <pc:sldMk cId="0" sldId="256"/>
            <ac:picMk id="22" creationId="{CEFCF0FE-8526-FA48-9F8A-4FB70B4CB301}"/>
          </ac:picMkLst>
        </pc:picChg>
        <pc:picChg chg="add mod">
          <ac:chgData name="Madalin Boboc" userId="7b2cf37b4808b2d9" providerId="LiveId" clId="{89C005AB-4A82-4EF0-B355-E289497C23F4}" dt="2025-10-11T17:09:04.903" v="389" actId="207"/>
          <ac:picMkLst>
            <pc:docMk/>
            <pc:sldMk cId="0" sldId="256"/>
            <ac:picMk id="24" creationId="{6E3D700F-B14C-36E9-4074-939F35AD30A4}"/>
          </ac:picMkLst>
        </pc:picChg>
        <pc:picChg chg="add mod">
          <ac:chgData name="Madalin Boboc" userId="7b2cf37b4808b2d9" providerId="LiveId" clId="{89C005AB-4A82-4EF0-B355-E289497C23F4}" dt="2025-10-11T17:10:10.926" v="402" actId="207"/>
          <ac:picMkLst>
            <pc:docMk/>
            <pc:sldMk cId="0" sldId="256"/>
            <ac:picMk id="26" creationId="{B873F028-FFFA-A7D0-98BD-2F28B2509FEC}"/>
          </ac:picMkLst>
        </pc:picChg>
        <pc:picChg chg="add mod">
          <ac:chgData name="Madalin Boboc" userId="7b2cf37b4808b2d9" providerId="LiveId" clId="{89C005AB-4A82-4EF0-B355-E289497C23F4}" dt="2025-10-11T17:13:55.206" v="415" actId="14100"/>
          <ac:picMkLst>
            <pc:docMk/>
            <pc:sldMk cId="0" sldId="256"/>
            <ac:picMk id="29" creationId="{FD8BB414-BAAD-80A4-A583-E28411282ED7}"/>
          </ac:picMkLst>
        </pc:picChg>
        <pc:picChg chg="add mod">
          <ac:chgData name="Madalin Boboc" userId="7b2cf37b4808b2d9" providerId="LiveId" clId="{89C005AB-4A82-4EF0-B355-E289497C23F4}" dt="2025-10-11T17:14:53.787" v="428" actId="207"/>
          <ac:picMkLst>
            <pc:docMk/>
            <pc:sldMk cId="0" sldId="256"/>
            <ac:picMk id="31" creationId="{8CDD6B7D-F673-9563-F2A7-B96AB804DEEB}"/>
          </ac:picMkLst>
        </pc:picChg>
        <pc:picChg chg="add mod">
          <ac:chgData name="Madalin Boboc" userId="7b2cf37b4808b2d9" providerId="LiveId" clId="{89C005AB-4A82-4EF0-B355-E289497C23F4}" dt="2025-10-11T17:15:48.525" v="435" actId="1076"/>
          <ac:picMkLst>
            <pc:docMk/>
            <pc:sldMk cId="0" sldId="256"/>
            <ac:picMk id="33" creationId="{56129CD9-6EED-F32C-B671-06DC05E4B723}"/>
          </ac:picMkLst>
        </pc:picChg>
        <pc:picChg chg="add mod">
          <ac:chgData name="Madalin Boboc" userId="7b2cf37b4808b2d9" providerId="LiveId" clId="{89C005AB-4A82-4EF0-B355-E289497C23F4}" dt="2025-10-11T17:16:34.930" v="447" actId="1076"/>
          <ac:picMkLst>
            <pc:docMk/>
            <pc:sldMk cId="0" sldId="256"/>
            <ac:picMk id="35" creationId="{B5F0CB9D-B751-89F1-698F-F6CB87C134D9}"/>
          </ac:picMkLst>
        </pc:picChg>
        <pc:picChg chg="add mod">
          <ac:chgData name="Madalin Boboc" userId="7b2cf37b4808b2d9" providerId="LiveId" clId="{89C005AB-4A82-4EF0-B355-E289497C23F4}" dt="2025-10-11T17:17:46.543" v="475" actId="1076"/>
          <ac:picMkLst>
            <pc:docMk/>
            <pc:sldMk cId="0" sldId="256"/>
            <ac:picMk id="37" creationId="{1E394543-BAF9-FC0C-EDD4-3778A19B869C}"/>
          </ac:picMkLst>
        </pc:picChg>
        <pc:picChg chg="add mod">
          <ac:chgData name="Madalin Boboc" userId="7b2cf37b4808b2d9" providerId="LiveId" clId="{89C005AB-4A82-4EF0-B355-E289497C23F4}" dt="2025-10-11T17:18:23.714" v="482" actId="14100"/>
          <ac:picMkLst>
            <pc:docMk/>
            <pc:sldMk cId="0" sldId="256"/>
            <ac:picMk id="39" creationId="{91A512AC-9B57-FAC4-B6F1-0A58F5288885}"/>
          </ac:picMkLst>
        </pc:picChg>
        <pc:picChg chg="add mod">
          <ac:chgData name="Madalin Boboc" userId="7b2cf37b4808b2d9" providerId="LiveId" clId="{89C005AB-4A82-4EF0-B355-E289497C23F4}" dt="2025-10-11T17:19:50.743" v="496" actId="207"/>
          <ac:picMkLst>
            <pc:docMk/>
            <pc:sldMk cId="0" sldId="256"/>
            <ac:picMk id="41" creationId="{66E7EEC1-90C8-9BDE-9BDC-2189C571BFBD}"/>
          </ac:picMkLst>
        </pc:picChg>
        <pc:picChg chg="add mod">
          <ac:chgData name="Madalin Boboc" userId="7b2cf37b4808b2d9" providerId="LiveId" clId="{89C005AB-4A82-4EF0-B355-E289497C23F4}" dt="2025-10-11T17:20:19.661" v="502" actId="1076"/>
          <ac:picMkLst>
            <pc:docMk/>
            <pc:sldMk cId="0" sldId="256"/>
            <ac:picMk id="43" creationId="{93C876C2-1DD6-E49F-2C54-7EAAC7309882}"/>
          </ac:picMkLst>
        </pc:picChg>
        <pc:picChg chg="add mod">
          <ac:chgData name="Madalin Boboc" userId="7b2cf37b4808b2d9" providerId="LiveId" clId="{89C005AB-4A82-4EF0-B355-E289497C23F4}" dt="2025-10-11T17:21:14.472" v="512" actId="207"/>
          <ac:picMkLst>
            <pc:docMk/>
            <pc:sldMk cId="0" sldId="256"/>
            <ac:picMk id="45" creationId="{ED17ACE9-F7CF-FBC5-A3B2-151FDC8E97BE}"/>
          </ac:picMkLst>
        </pc:picChg>
        <pc:picChg chg="add mod">
          <ac:chgData name="Madalin Boboc" userId="7b2cf37b4808b2d9" providerId="LiveId" clId="{89C005AB-4A82-4EF0-B355-E289497C23F4}" dt="2025-10-11T17:25:36.371" v="552" actId="1076"/>
          <ac:picMkLst>
            <pc:docMk/>
            <pc:sldMk cId="0" sldId="256"/>
            <ac:picMk id="47" creationId="{51E2067F-125E-65A9-318C-6748C5CB3EAA}"/>
          </ac:picMkLst>
        </pc:picChg>
        <pc:picChg chg="add mod">
          <ac:chgData name="Madalin Boboc" userId="7b2cf37b4808b2d9" providerId="LiveId" clId="{89C005AB-4A82-4EF0-B355-E289497C23F4}" dt="2025-10-11T17:24:12.314" v="534" actId="1076"/>
          <ac:picMkLst>
            <pc:docMk/>
            <pc:sldMk cId="0" sldId="256"/>
            <ac:picMk id="49" creationId="{2A12A8AA-7EA2-5B95-791A-22E9AFEFC623}"/>
          </ac:picMkLst>
        </pc:picChg>
        <pc:picChg chg="add mod">
          <ac:chgData name="Madalin Boboc" userId="7b2cf37b4808b2d9" providerId="LiveId" clId="{89C005AB-4A82-4EF0-B355-E289497C23F4}" dt="2025-10-11T17:25:32.356" v="551" actId="207"/>
          <ac:picMkLst>
            <pc:docMk/>
            <pc:sldMk cId="0" sldId="256"/>
            <ac:picMk id="51" creationId="{B2ACB086-B1C9-E0CA-A1D1-BAA5D7E57692}"/>
          </ac:picMkLst>
        </pc:picChg>
        <pc:picChg chg="add mod">
          <ac:chgData name="Madalin Boboc" userId="7b2cf37b4808b2d9" providerId="LiveId" clId="{89C005AB-4A82-4EF0-B355-E289497C23F4}" dt="2025-10-11T17:26:22.998" v="564" actId="207"/>
          <ac:picMkLst>
            <pc:docMk/>
            <pc:sldMk cId="0" sldId="256"/>
            <ac:picMk id="53" creationId="{3F767F25-7113-3785-A7AF-9B14850DC369}"/>
          </ac:picMkLst>
        </pc:picChg>
        <pc:picChg chg="add mod">
          <ac:chgData name="Madalin Boboc" userId="7b2cf37b4808b2d9" providerId="LiveId" clId="{89C005AB-4A82-4EF0-B355-E289497C23F4}" dt="2025-10-11T17:29:11.379" v="576" actId="207"/>
          <ac:picMkLst>
            <pc:docMk/>
            <pc:sldMk cId="0" sldId="256"/>
            <ac:picMk id="55" creationId="{84EA2B40-4511-3201-F56F-B15A5288D9C6}"/>
          </ac:picMkLst>
        </pc:picChg>
        <pc:picChg chg="add mod">
          <ac:chgData name="Madalin Boboc" userId="7b2cf37b4808b2d9" providerId="LiveId" clId="{89C005AB-4A82-4EF0-B355-E289497C23F4}" dt="2025-10-11T17:30:03.729" v="585" actId="207"/>
          <ac:picMkLst>
            <pc:docMk/>
            <pc:sldMk cId="0" sldId="256"/>
            <ac:picMk id="57" creationId="{D2CBC15C-8541-E8F9-0A74-9BCD4330A722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002088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235575" y="0"/>
            <a:ext cx="4002088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11380788"/>
            <a:ext cx="400208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235575" y="11380788"/>
            <a:ext cx="400208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 defTabSz="1149350">
              <a:defRPr sz="1500"/>
            </a:lvl1pPr>
          </a:lstStyle>
          <a:p>
            <a:fld id="{56A6134A-9986-4884-ADAB-C57241D32564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348627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983038" cy="59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241925" y="0"/>
            <a:ext cx="3983038" cy="59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68263" y="889000"/>
            <a:ext cx="9088437" cy="454501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257300" y="5732463"/>
            <a:ext cx="6708775" cy="5335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</a:lstStyle>
          <a:p>
            <a:pPr lvl="0"/>
            <a:r>
              <a:rPr lang="en-US" altLang="zh-CN" noProof="0"/>
              <a:t>Click to edit Master text styles</a:t>
            </a:r>
          </a:p>
          <a:p>
            <a:pPr lvl="1"/>
            <a:r>
              <a:rPr lang="en-US" altLang="zh-CN" noProof="0"/>
              <a:t>Second level</a:t>
            </a:r>
          </a:p>
          <a:p>
            <a:pPr lvl="2"/>
            <a:r>
              <a:rPr lang="en-US" altLang="zh-CN" noProof="0"/>
              <a:t>Third level</a:t>
            </a:r>
          </a:p>
          <a:p>
            <a:pPr lvl="3"/>
            <a:r>
              <a:rPr lang="en-US" altLang="zh-CN" noProof="0"/>
              <a:t>Fourth level</a:t>
            </a:r>
          </a:p>
          <a:p>
            <a:pPr lvl="4"/>
            <a:r>
              <a:rPr lang="en-US" altLang="zh-CN" noProof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11363325"/>
            <a:ext cx="3983038" cy="59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241925" y="11363325"/>
            <a:ext cx="3983038" cy="59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 defTabSz="1149350">
              <a:defRPr sz="1500"/>
            </a:lvl1pPr>
          </a:lstStyle>
          <a:p>
            <a:fld id="{23124DF2-DDA8-402F-81DD-AC1D1E5694AB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040194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defPPr>
              <a:defRPr kern="1200"/>
            </a:defPPr>
            <a:lvl1pPr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5580D61-8B82-42C3-9A37-58134866DD67}" type="slidenum">
              <a:rPr lang="zh-CN" altLang="en-US" sz="1500"/>
              <a:t>1</a:t>
            </a:fld>
            <a:endParaRPr lang="en-US" altLang="zh-CN" sz="1500"/>
          </a:p>
        </p:txBody>
      </p:sp>
      <p:sp>
        <p:nvSpPr>
          <p:cNvPr id="30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8263" y="889000"/>
            <a:ext cx="9088437" cy="4545013"/>
          </a:xfrm>
        </p:spPr>
      </p:sp>
      <p:sp>
        <p:nvSpPr>
          <p:cNvPr id="30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>
            <a:defPPr>
              <a:defRPr kern="1200"/>
            </a:defPPr>
          </a:lstStyle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92124" y="6817784"/>
            <a:ext cx="37306957" cy="4703233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4245" y="12435417"/>
            <a:ext cx="30722711" cy="5609167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 marL="0" indent="0" algn="ctr">
              <a:buNone/>
              <a:defRPr/>
            </a:lvl1pPr>
            <a:lvl2pPr marL="304815" indent="0" algn="ctr">
              <a:buNone/>
              <a:defRPr/>
            </a:lvl2pPr>
            <a:lvl3pPr marL="609630" indent="0" algn="ctr">
              <a:buNone/>
              <a:defRPr/>
            </a:lvl3pPr>
            <a:lvl4pPr marL="914446" indent="0" algn="ctr">
              <a:buNone/>
              <a:defRPr/>
            </a:lvl4pPr>
            <a:lvl5pPr marL="1219261" indent="0" algn="ctr">
              <a:buNone/>
              <a:defRPr/>
            </a:lvl5pPr>
            <a:lvl6pPr marL="1524076" indent="0" algn="ctr">
              <a:buNone/>
              <a:defRPr/>
            </a:lvl6pPr>
            <a:lvl7pPr marL="1828891" indent="0" algn="ctr">
              <a:buNone/>
              <a:defRPr/>
            </a:lvl7pPr>
            <a:lvl8pPr marL="2133707" indent="0" algn="ctr">
              <a:buNone/>
              <a:defRPr/>
            </a:lvl8pPr>
            <a:lvl9pPr marL="2438522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116601227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279" y="878417"/>
            <a:ext cx="39502643" cy="36576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94279" y="5120217"/>
            <a:ext cx="39502643" cy="14483293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44308357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101" y="14102293"/>
            <a:ext cx="37306957" cy="4358217"/>
          </a:xfrm>
          <a:prstGeom prst="rect">
            <a:avLst/>
          </a:prstGeom>
        </p:spPr>
        <p:txBody>
          <a:bodyPr anchor="t"/>
          <a:lstStyle>
            <a:defPPr>
              <a:defRPr kern="1200"/>
            </a:defPPr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67101" y="9301692"/>
            <a:ext cx="37306957" cy="4800600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333"/>
            </a:lvl1pPr>
            <a:lvl2pPr marL="304815" indent="0">
              <a:buNone/>
              <a:defRPr sz="1200"/>
            </a:lvl2pPr>
            <a:lvl3pPr marL="609630" indent="0">
              <a:buNone/>
              <a:defRPr sz="1067"/>
            </a:lvl3pPr>
            <a:lvl4pPr marL="914446" indent="0">
              <a:buNone/>
              <a:defRPr sz="933"/>
            </a:lvl4pPr>
            <a:lvl5pPr marL="1219261" indent="0">
              <a:buNone/>
              <a:defRPr sz="933"/>
            </a:lvl5pPr>
            <a:lvl6pPr marL="1524076" indent="0">
              <a:buNone/>
              <a:defRPr sz="933"/>
            </a:lvl6pPr>
            <a:lvl7pPr marL="1828891" indent="0">
              <a:buNone/>
              <a:defRPr sz="933"/>
            </a:lvl7pPr>
            <a:lvl8pPr marL="2133707" indent="0">
              <a:buNone/>
              <a:defRPr sz="933"/>
            </a:lvl8pPr>
            <a:lvl9pPr marL="2438522" indent="0">
              <a:buNone/>
              <a:defRPr sz="9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22449652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279" y="878417"/>
            <a:ext cx="39502643" cy="36576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94279" y="5120217"/>
            <a:ext cx="19683588" cy="14483293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13335" y="5120217"/>
            <a:ext cx="19683589" cy="14483293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04973206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279" y="878417"/>
            <a:ext cx="39502643" cy="36576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4278" y="4912784"/>
            <a:ext cx="19392900" cy="2046817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94278" y="6959601"/>
            <a:ext cx="19392900" cy="12643908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2295555" y="4912784"/>
            <a:ext cx="19401368" cy="2046817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295555" y="6959601"/>
            <a:ext cx="19401368" cy="12643908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0596146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279" y="878417"/>
            <a:ext cx="39502643" cy="36576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5704571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098106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278" y="874184"/>
            <a:ext cx="14439900" cy="3717925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60523" y="874184"/>
            <a:ext cx="24536400" cy="18729325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278" y="4592109"/>
            <a:ext cx="14439900" cy="150114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11754677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3546" y="15361710"/>
            <a:ext cx="26334157" cy="1813983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603546" y="1961093"/>
            <a:ext cx="26334157" cy="13166725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3546" y="17175693"/>
            <a:ext cx="26334157" cy="2574925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73959152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279" y="878417"/>
            <a:ext cx="39502643" cy="36576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94279" y="5120217"/>
            <a:ext cx="39502643" cy="14483293"/>
          </a:xfrm>
          <a:prstGeom prst="rect">
            <a:avLst/>
          </a:prstGeom>
        </p:spPr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382205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821968" y="878417"/>
            <a:ext cx="9874956" cy="18725093"/>
          </a:xfrm>
          <a:prstGeom prst="rect">
            <a:avLst/>
          </a:prstGeom>
        </p:spPr>
        <p:txBody>
          <a:bodyPr vert="eaVert"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94278" y="878417"/>
            <a:ext cx="29492222" cy="18725093"/>
          </a:xfrm>
          <a:prstGeom prst="rect">
            <a:avLst/>
          </a:prstGeom>
        </p:spPr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31512708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ew picture"/>
          <p:cNvPicPr/>
          <p:nvPr/>
        </p:nvPicPr>
        <p:blipFill>
          <a:blip r:embed="rId13"/>
          <a:stretch>
            <a:fillRect/>
          </a:stretch>
        </p:blipFill>
        <p:spPr>
          <a:xfrm rot="16200000">
            <a:off x="-11074400" y="10972800"/>
            <a:ext cx="14274800" cy="3937000"/>
          </a:xfrm>
          <a:prstGeom prst="rect">
            <a:avLst/>
          </a:prstGeom>
        </p:spPr>
      </p:pic>
      <p:pic>
        <p:nvPicPr>
          <p:cNvPr id="3" name="New picture"/>
          <p:cNvPicPr/>
          <p:nvPr/>
        </p:nvPicPr>
        <p:blipFill>
          <a:blip r:embed="rId13"/>
          <a:stretch>
            <a:fillRect/>
          </a:stretch>
        </p:blipFill>
        <p:spPr>
          <a:xfrm rot="5400000">
            <a:off x="40690800" y="10972800"/>
            <a:ext cx="14274800" cy="3937000"/>
          </a:xfrm>
          <a:prstGeom prst="rect">
            <a:avLst/>
          </a:prstGeom>
        </p:spPr>
      </p:pic>
      <p:pic>
        <p:nvPicPr>
          <p:cNvPr id="4" name="New picture"/>
          <p:cNvPicPr/>
          <p:nvPr/>
        </p:nvPicPr>
        <p:blipFill>
          <a:blip r:embed="rId14"/>
          <a:stretch>
            <a:fillRect/>
          </a:stretch>
        </p:blipFill>
        <p:spPr>
          <a:xfrm>
            <a:off x="6946900" y="22453600"/>
            <a:ext cx="29997400" cy="1447800"/>
          </a:xfrm>
          <a:prstGeom prst="rect">
            <a:avLst/>
          </a:prstGeom>
        </p:spPr>
      </p:pic>
      <p:sp>
        <p:nvSpPr>
          <p:cNvPr id="5" name="New shape"/>
          <p:cNvSpPr/>
          <p:nvPr/>
        </p:nvSpPr>
        <p:spPr>
          <a:xfrm>
            <a:off x="6946900" y="23025100"/>
            <a:ext cx="21945600" cy="1270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sz="4560">
                <a:solidFill>
                  <a:srgbClr val="808080"/>
                </a:solidFill>
              </a:rPr>
              <a:t>Template ID: ponderingpeacock  Size: 48x24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defPPr>
        <a:defRPr kern="1200"/>
      </a:defPPr>
      <a:lvl1pPr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+mj-lt"/>
          <a:ea typeface="+mj-ea"/>
          <a:cs typeface="+mj-cs"/>
        </a:defRPr>
      </a:lvl1pPr>
      <a:lvl2pPr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2pPr>
      <a:lvl3pPr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3pPr>
      <a:lvl4pPr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4pPr>
      <a:lvl5pPr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5pPr>
      <a:lvl6pPr marL="304815"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6pPr>
      <a:lvl7pPr marL="609630"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7pPr>
      <a:lvl8pPr marL="914446"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8pPr>
      <a:lvl9pPr marL="1219261"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9pPr>
    </p:titleStyle>
    <p:bodyStyle>
      <a:defPPr>
        <a:defRPr kern="1200"/>
      </a:defPPr>
      <a:lvl1pPr marL="767330" indent="-767330" algn="l" defTabSz="2050094" rtl="0" eaLnBrk="0" fontAlgn="base" hangingPunct="0">
        <a:spcBef>
          <a:spcPct val="20000"/>
        </a:spcBef>
        <a:spcAft>
          <a:spcPct val="0"/>
        </a:spcAft>
        <a:buChar char="•"/>
        <a:defRPr sz="7134">
          <a:solidFill>
            <a:schemeClr val="tx1"/>
          </a:solidFill>
          <a:latin typeface="+mn-lt"/>
          <a:ea typeface="+mn-ea"/>
          <a:cs typeface="+mn-cs"/>
        </a:defRPr>
      </a:lvl1pPr>
      <a:lvl2pPr marL="1664842" indent="-640324" algn="l" defTabSz="2050094" rtl="0" eaLnBrk="0" fontAlgn="base" hangingPunct="0">
        <a:spcBef>
          <a:spcPct val="20000"/>
        </a:spcBef>
        <a:spcAft>
          <a:spcPct val="0"/>
        </a:spcAft>
        <a:buChar char="–"/>
        <a:defRPr sz="6334">
          <a:solidFill>
            <a:schemeClr val="tx1"/>
          </a:solidFill>
          <a:latin typeface="+mn-lt"/>
        </a:defRPr>
      </a:lvl2pPr>
      <a:lvl3pPr marL="2562353" indent="-512259" algn="l" defTabSz="2050094" rtl="0" eaLnBrk="0" fontAlgn="base" hangingPunct="0">
        <a:spcBef>
          <a:spcPct val="20000"/>
        </a:spcBef>
        <a:spcAft>
          <a:spcPct val="0"/>
        </a:spcAft>
        <a:buChar char="•"/>
        <a:defRPr sz="5400">
          <a:solidFill>
            <a:schemeClr val="tx1"/>
          </a:solidFill>
          <a:latin typeface="+mn-lt"/>
        </a:defRPr>
      </a:lvl3pPr>
      <a:lvl4pPr marL="3590046" indent="-515434" algn="l" defTabSz="2050094" rtl="0" eaLnBrk="0" fontAlgn="base" hangingPunct="0">
        <a:spcBef>
          <a:spcPct val="20000"/>
        </a:spcBef>
        <a:spcAft>
          <a:spcPct val="0"/>
        </a:spcAft>
        <a:buChar char="–"/>
        <a:defRPr sz="4334">
          <a:solidFill>
            <a:schemeClr val="tx1"/>
          </a:solidFill>
          <a:latin typeface="+mn-lt"/>
        </a:defRPr>
      </a:lvl4pPr>
      <a:lvl5pPr marL="4614564" indent="-512259" algn="l" defTabSz="2050094" rtl="0" eaLnBrk="0" fontAlgn="base" hangingPunct="0">
        <a:spcBef>
          <a:spcPct val="20000"/>
        </a:spcBef>
        <a:spcAft>
          <a:spcPct val="0"/>
        </a:spcAft>
        <a:buChar char="»"/>
        <a:defRPr sz="4334">
          <a:solidFill>
            <a:schemeClr val="tx1"/>
          </a:solidFill>
          <a:latin typeface="+mn-lt"/>
        </a:defRPr>
      </a:lvl5pPr>
      <a:lvl6pPr marL="4919379" indent="-512259" algn="l" defTabSz="2050094" rtl="0" eaLnBrk="0" fontAlgn="base" hangingPunct="0">
        <a:spcBef>
          <a:spcPct val="20000"/>
        </a:spcBef>
        <a:spcAft>
          <a:spcPct val="0"/>
        </a:spcAft>
        <a:buChar char="»"/>
        <a:defRPr sz="4334">
          <a:solidFill>
            <a:schemeClr val="tx1"/>
          </a:solidFill>
          <a:latin typeface="+mn-lt"/>
        </a:defRPr>
      </a:lvl6pPr>
      <a:lvl7pPr marL="5224195" indent="-512259" algn="l" defTabSz="2050094" rtl="0" eaLnBrk="0" fontAlgn="base" hangingPunct="0">
        <a:spcBef>
          <a:spcPct val="20000"/>
        </a:spcBef>
        <a:spcAft>
          <a:spcPct val="0"/>
        </a:spcAft>
        <a:buChar char="»"/>
        <a:defRPr sz="4334">
          <a:solidFill>
            <a:schemeClr val="tx1"/>
          </a:solidFill>
          <a:latin typeface="+mn-lt"/>
        </a:defRPr>
      </a:lvl7pPr>
      <a:lvl8pPr marL="5529010" indent="-512259" algn="l" defTabSz="2050094" rtl="0" eaLnBrk="0" fontAlgn="base" hangingPunct="0">
        <a:spcBef>
          <a:spcPct val="20000"/>
        </a:spcBef>
        <a:spcAft>
          <a:spcPct val="0"/>
        </a:spcAft>
        <a:buChar char="»"/>
        <a:defRPr sz="4334">
          <a:solidFill>
            <a:schemeClr val="tx1"/>
          </a:solidFill>
          <a:latin typeface="+mn-lt"/>
        </a:defRPr>
      </a:lvl8pPr>
      <a:lvl9pPr marL="5833825" indent="-512259" algn="l" defTabSz="2050094" rtl="0" eaLnBrk="0" fontAlgn="base" hangingPunct="0">
        <a:spcBef>
          <a:spcPct val="20000"/>
        </a:spcBef>
        <a:spcAft>
          <a:spcPct val="0"/>
        </a:spcAft>
        <a:buChar char="»"/>
        <a:defRPr sz="4334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.png"/><Relationship Id="rId18" Type="http://schemas.openxmlformats.org/officeDocument/2006/relationships/image" Target="../media/image8.png"/><Relationship Id="rId26" Type="http://schemas.openxmlformats.org/officeDocument/2006/relationships/image" Target="../media/image16.png"/><Relationship Id="rId39" Type="http://schemas.openxmlformats.org/officeDocument/2006/relationships/image" Target="../media/image29.svg"/><Relationship Id="rId21" Type="http://schemas.openxmlformats.org/officeDocument/2006/relationships/image" Target="../media/image11.svg"/><Relationship Id="rId34" Type="http://schemas.openxmlformats.org/officeDocument/2006/relationships/image" Target="../media/image24.png"/><Relationship Id="rId42" Type="http://schemas.openxmlformats.org/officeDocument/2006/relationships/image" Target="../media/image32.png"/><Relationship Id="rId47" Type="http://schemas.openxmlformats.org/officeDocument/2006/relationships/image" Target="../media/image37.svg"/><Relationship Id="rId50" Type="http://schemas.openxmlformats.org/officeDocument/2006/relationships/image" Target="../media/image40.png"/><Relationship Id="rId55" Type="http://schemas.openxmlformats.org/officeDocument/2006/relationships/image" Target="../media/image45.svg"/><Relationship Id="rId7" Type="http://schemas.openxmlformats.org/officeDocument/2006/relationships/hyperlink" Target="https://publications.aaahq.org/iae/article-abstract/27/3/627/7807/A-Comparison-of-Generic-Skills-and-Emotional" TargetMode="External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6.png"/><Relationship Id="rId29" Type="http://schemas.openxmlformats.org/officeDocument/2006/relationships/image" Target="../media/image19.svg"/><Relationship Id="rId11" Type="http://schemas.openxmlformats.org/officeDocument/2006/relationships/hyperlink" Target="https://onlinelibrary.wiley.com/doi/abs/10.1111/1468-2389.00137?utm_source=chatgpt.com" TargetMode="External"/><Relationship Id="rId24" Type="http://schemas.openxmlformats.org/officeDocument/2006/relationships/image" Target="../media/image14.png"/><Relationship Id="rId32" Type="http://schemas.openxmlformats.org/officeDocument/2006/relationships/image" Target="../media/image22.png"/><Relationship Id="rId37" Type="http://schemas.openxmlformats.org/officeDocument/2006/relationships/image" Target="../media/image27.svg"/><Relationship Id="rId40" Type="http://schemas.openxmlformats.org/officeDocument/2006/relationships/image" Target="../media/image30.png"/><Relationship Id="rId45" Type="http://schemas.openxmlformats.org/officeDocument/2006/relationships/image" Target="../media/image35.svg"/><Relationship Id="rId53" Type="http://schemas.openxmlformats.org/officeDocument/2006/relationships/image" Target="../media/image43.svg"/><Relationship Id="rId5" Type="http://schemas.openxmlformats.org/officeDocument/2006/relationships/hyperlink" Target="https://journals.sagepub.com/doi/abs/10.1177/00220574211016417?utm_source=chatgpt.com" TargetMode="External"/><Relationship Id="rId19" Type="http://schemas.openxmlformats.org/officeDocument/2006/relationships/image" Target="../media/image9.svg"/><Relationship Id="rId4" Type="http://schemas.openxmlformats.org/officeDocument/2006/relationships/hyperlink" Target="https://journals.sagepub.com/doi/abs/10.1177/1754073916639667?utm_source=chatgpt.com" TargetMode="External"/><Relationship Id="rId9" Type="http://schemas.openxmlformats.org/officeDocument/2006/relationships/hyperlink" Target="https://journals.co.za/doi/abs/10.10520/EJC126563" TargetMode="External"/><Relationship Id="rId14" Type="http://schemas.openxmlformats.org/officeDocument/2006/relationships/image" Target="../media/image4.png"/><Relationship Id="rId22" Type="http://schemas.openxmlformats.org/officeDocument/2006/relationships/image" Target="../media/image12.png"/><Relationship Id="rId27" Type="http://schemas.openxmlformats.org/officeDocument/2006/relationships/image" Target="../media/image17.svg"/><Relationship Id="rId30" Type="http://schemas.openxmlformats.org/officeDocument/2006/relationships/image" Target="../media/image20.png"/><Relationship Id="rId35" Type="http://schemas.openxmlformats.org/officeDocument/2006/relationships/image" Target="../media/image25.svg"/><Relationship Id="rId43" Type="http://schemas.openxmlformats.org/officeDocument/2006/relationships/image" Target="../media/image33.svg"/><Relationship Id="rId48" Type="http://schemas.openxmlformats.org/officeDocument/2006/relationships/image" Target="../media/image38.png"/><Relationship Id="rId56" Type="http://schemas.openxmlformats.org/officeDocument/2006/relationships/image" Target="../media/image46.png"/><Relationship Id="rId8" Type="http://schemas.openxmlformats.org/officeDocument/2006/relationships/hyperlink" Target="https://www.tandfonline.com/doi/full/10.1080/09639284.2021.1938616?utm_source=chatgpt.com" TargetMode="External"/><Relationship Id="rId51" Type="http://schemas.openxmlformats.org/officeDocument/2006/relationships/image" Target="../media/image41.svg"/><Relationship Id="rId3" Type="http://schemas.openxmlformats.org/officeDocument/2006/relationships/hyperlink" Target="https://onlinelibrary.wiley.com/doi/abs/10.1002/9781118996874.ch32?utm_source=chatgpt.com" TargetMode="External"/><Relationship Id="rId12" Type="http://schemas.openxmlformats.org/officeDocument/2006/relationships/hyperlink" Target="https://www.emerald.com/jarhe/article-abstract/13/2/485/192671/Emotional-intelligence-and-academic-achievement-in" TargetMode="External"/><Relationship Id="rId17" Type="http://schemas.openxmlformats.org/officeDocument/2006/relationships/image" Target="../media/image7.svg"/><Relationship Id="rId25" Type="http://schemas.openxmlformats.org/officeDocument/2006/relationships/image" Target="../media/image15.svg"/><Relationship Id="rId33" Type="http://schemas.openxmlformats.org/officeDocument/2006/relationships/image" Target="../media/image23.svg"/><Relationship Id="rId38" Type="http://schemas.openxmlformats.org/officeDocument/2006/relationships/image" Target="../media/image28.png"/><Relationship Id="rId46" Type="http://schemas.openxmlformats.org/officeDocument/2006/relationships/image" Target="../media/image36.png"/><Relationship Id="rId20" Type="http://schemas.openxmlformats.org/officeDocument/2006/relationships/image" Target="../media/image10.png"/><Relationship Id="rId41" Type="http://schemas.openxmlformats.org/officeDocument/2006/relationships/image" Target="../media/image31.svg"/><Relationship Id="rId54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iencedirect.com/science/article/abs/pii/S1472811722000490" TargetMode="External"/><Relationship Id="rId15" Type="http://schemas.openxmlformats.org/officeDocument/2006/relationships/image" Target="../media/image5.svg"/><Relationship Id="rId23" Type="http://schemas.openxmlformats.org/officeDocument/2006/relationships/image" Target="../media/image13.svg"/><Relationship Id="rId28" Type="http://schemas.openxmlformats.org/officeDocument/2006/relationships/image" Target="../media/image18.png"/><Relationship Id="rId36" Type="http://schemas.openxmlformats.org/officeDocument/2006/relationships/image" Target="../media/image26.png"/><Relationship Id="rId49" Type="http://schemas.openxmlformats.org/officeDocument/2006/relationships/image" Target="../media/image39.svg"/><Relationship Id="rId57" Type="http://schemas.openxmlformats.org/officeDocument/2006/relationships/image" Target="../media/image47.svg"/><Relationship Id="rId10" Type="http://schemas.openxmlformats.org/officeDocument/2006/relationships/hyperlink" Target="https://www.ingentaconnect.com/contentone/prin/csj/2020/00000054/00000004/art00005" TargetMode="External"/><Relationship Id="rId31" Type="http://schemas.openxmlformats.org/officeDocument/2006/relationships/image" Target="../media/image21.svg"/><Relationship Id="rId44" Type="http://schemas.openxmlformats.org/officeDocument/2006/relationships/image" Target="../media/image34.png"/><Relationship Id="rId52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rgbClr val="2D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 Box 241"/>
          <p:cNvSpPr txBox="1">
            <a:spLocks noChangeArrowheads="1"/>
          </p:cNvSpPr>
          <p:nvPr/>
        </p:nvSpPr>
        <p:spPr bwMode="auto">
          <a:xfrm>
            <a:off x="7879326" y="661824"/>
            <a:ext cx="30556200" cy="4053748"/>
          </a:xfrm>
          <a:prstGeom prst="snip2DiagRect">
            <a:avLst/>
          </a:prstGeom>
          <a:solidFill>
            <a:srgbClr val="E64B3C"/>
          </a:solidFill>
          <a:ln w="25400">
            <a:noFill/>
            <a:miter lim="800000"/>
          </a:ln>
        </p:spPr>
        <p:txBody>
          <a:bodyPr lIns="40780" tIns="20389" rIns="40780" bIns="20389" anchor="ctr"/>
          <a:lstStyle>
            <a:defPPr>
              <a:defRPr kern="1200"/>
            </a:defPPr>
            <a:lvl1pPr defTabSz="612775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612775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612775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612775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612775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612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612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612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612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sz="9600" b="1" i="1" dirty="0"/>
              <a:t>The Impact of Self-Emotions on Emotional Intelligence and Academic Success</a:t>
            </a:r>
            <a:endParaRPr lang="en-US" altLang="zh-CN" sz="9600" b="1" i="1" u="sng" dirty="0">
              <a:solidFill>
                <a:schemeClr val="bg1"/>
              </a:solidFill>
              <a:latin typeface="Arial"/>
              <a:ea typeface="SimSun" pitchFamily="2" charset="-122"/>
            </a:endParaRPr>
          </a:p>
        </p:txBody>
      </p:sp>
      <p:sp>
        <p:nvSpPr>
          <p:cNvPr id="70" name="Text Placeholder 5">
            <a:extLst>
              <a:ext uri="{FF2B5EF4-FFF2-40B4-BE49-F238E27FC236}">
                <a16:creationId xmlns:a16="http://schemas.microsoft.com/office/drawing/2014/main" id="{425621FB-070F-446E-BA36-4A66EBF8DEF2}"/>
              </a:ext>
            </a:extLst>
          </p:cNvPr>
          <p:cNvSpPr txBox="1"/>
          <p:nvPr/>
        </p:nvSpPr>
        <p:spPr>
          <a:xfrm>
            <a:off x="9753600" y="767310"/>
            <a:ext cx="24384000" cy="1958293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defPPr>
              <a:defRPr kern="1200"/>
            </a:defPPr>
            <a:lvl1pPr marL="0" marR="0" indent="0" algn="l" defTabSz="3783013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 sz="6000" kern="1200" baseline="0">
                <a:solidFill>
                  <a:schemeClr val="tx2"/>
                </a:solidFill>
                <a:latin typeface="Franklin Gothic Heavy" pitchFamily="34" charset="0"/>
                <a:ea typeface="+mn-ea"/>
                <a:cs typeface="+mn-cs"/>
              </a:defRPr>
            </a:lvl1pPr>
            <a:lvl2pPr marL="1880543" indent="0" algn="l" defTabSz="3761086" rtl="0" eaLnBrk="1" latinLnBrk="0" hangingPunct="1">
              <a:spcBef>
                <a:spcPct val="20000"/>
              </a:spcBef>
              <a:buFontTx/>
              <a:buNone/>
              <a:defRPr sz="1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761086" indent="0" algn="l" defTabSz="3761086" rtl="0" eaLnBrk="1" latinLnBrk="0" hangingPunct="1">
              <a:spcBef>
                <a:spcPct val="20000"/>
              </a:spcBef>
              <a:buFontTx/>
              <a:buNone/>
              <a:defRPr sz="9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641629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522172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342988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223531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104074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5984617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2507516">
              <a:spcBef>
                <a:spcPct val="20000"/>
              </a:spcBef>
              <a:defRPr/>
            </a:pPr>
            <a:endParaRPr lang="en-US" sz="5700" b="1" dirty="0">
              <a:solidFill>
                <a:schemeClr val="bg1"/>
              </a:solidFill>
              <a:effectLst/>
              <a:latin typeface="Quattrocento" panose="02020802030000000404" pitchFamily="18" charset="0"/>
            </a:endParaRPr>
          </a:p>
        </p:txBody>
      </p:sp>
      <p:sp>
        <p:nvSpPr>
          <p:cNvPr id="81" name="Rectangle 10">
            <a:extLst>
              <a:ext uri="{FF2B5EF4-FFF2-40B4-BE49-F238E27FC236}">
                <a16:creationId xmlns:a16="http://schemas.microsoft.com/office/drawing/2014/main" id="{868B6862-5CC5-4906-AC03-EA9661AD13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37834" y="5056016"/>
            <a:ext cx="10056404" cy="569747"/>
          </a:xfrm>
          <a:prstGeom prst="snipRoundRect">
            <a:avLst>
              <a:gd name="adj1" fmla="val 0"/>
              <a:gd name="adj2" fmla="val 50000"/>
            </a:avLst>
          </a:prstGeom>
          <a:solidFill>
            <a:srgbClr val="664F93"/>
          </a:solidFill>
          <a:ln w="12700">
            <a:noFill/>
            <a:miter lim="800000"/>
          </a:ln>
        </p:spPr>
        <p:txBody>
          <a:bodyPr wrap="none" lIns="182880" tIns="48768" rIns="182880" bIns="45709" anchor="ctr" anchorCtr="0"/>
          <a:lstStyle>
            <a:defPPr>
              <a:defRPr kern="1200"/>
            </a:defPPr>
          </a:lstStyle>
          <a:p>
            <a:pPr defTabSz="3135215">
              <a:defRPr/>
            </a:pPr>
            <a:r>
              <a:rPr lang="en-GB" dirty="0"/>
              <a:t>               </a:t>
            </a:r>
            <a:r>
              <a:rPr lang="en-US" b="1" i="1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</p:txBody>
      </p:sp>
      <p:sp>
        <p:nvSpPr>
          <p:cNvPr id="87" name="Rectangle 10">
            <a:extLst>
              <a:ext uri="{FF2B5EF4-FFF2-40B4-BE49-F238E27FC236}">
                <a16:creationId xmlns:a16="http://schemas.microsoft.com/office/drawing/2014/main" id="{0BE282AE-183A-4D49-B152-23A5A101BE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60245" y="12781369"/>
            <a:ext cx="10056404" cy="569747"/>
          </a:xfrm>
          <a:prstGeom prst="snipRoundRect">
            <a:avLst>
              <a:gd name="adj1" fmla="val 0"/>
              <a:gd name="adj2" fmla="val 50000"/>
            </a:avLst>
          </a:prstGeom>
          <a:solidFill>
            <a:srgbClr val="3684A0"/>
          </a:solidFill>
          <a:ln w="12700">
            <a:noFill/>
            <a:miter lim="800000"/>
          </a:ln>
        </p:spPr>
        <p:txBody>
          <a:bodyPr wrap="none" lIns="182880" tIns="48768" rIns="182880" bIns="45709" anchor="ctr" anchorCtr="0"/>
          <a:lstStyle>
            <a:defPPr>
              <a:defRPr kern="1200"/>
            </a:defPPr>
          </a:lstStyle>
          <a:p>
            <a:pPr defTabSz="3135215">
              <a:defRPr/>
            </a:pPr>
            <a:r>
              <a:rPr lang="en-GB" dirty="0"/>
              <a:t>🏁</a:t>
            </a:r>
            <a:r>
              <a:rPr lang="en-US" b="1" i="1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90" name="Rectangle 10">
            <a:extLst>
              <a:ext uri="{FF2B5EF4-FFF2-40B4-BE49-F238E27FC236}">
                <a16:creationId xmlns:a16="http://schemas.microsoft.com/office/drawing/2014/main" id="{8C463412-CC68-4A0F-AE72-68EF99EB2F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5818" y="5229256"/>
            <a:ext cx="10056404" cy="569747"/>
          </a:xfrm>
          <a:prstGeom prst="snipRoundRect">
            <a:avLst>
              <a:gd name="adj1" fmla="val 0"/>
              <a:gd name="adj2" fmla="val 50000"/>
            </a:avLst>
          </a:prstGeom>
          <a:solidFill>
            <a:srgbClr val="664F93"/>
          </a:solidFill>
          <a:ln w="12700">
            <a:noFill/>
            <a:miter lim="800000"/>
          </a:ln>
        </p:spPr>
        <p:txBody>
          <a:bodyPr wrap="none" lIns="182880" tIns="48768" rIns="182880" bIns="45709" anchor="ctr" anchorCtr="0"/>
          <a:lstStyle>
            <a:defPPr>
              <a:defRPr kern="1200"/>
            </a:defPPr>
          </a:lstStyle>
          <a:p>
            <a:pPr defTabSz="3135215">
              <a:defRPr/>
            </a:pPr>
            <a:r>
              <a:rPr lang="en-US" b="1" i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dirty="0"/>
              <a:t>  </a:t>
            </a:r>
            <a:r>
              <a:rPr lang="en-US" b="1" i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65D5CB20-8752-4D75-A601-0EEB3443D27F}"/>
              </a:ext>
            </a:extLst>
          </p:cNvPr>
          <p:cNvSpPr/>
          <p:nvPr/>
        </p:nvSpPr>
        <p:spPr>
          <a:xfrm>
            <a:off x="8923874" y="14531743"/>
            <a:ext cx="22470526" cy="69636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marL="228600" indent="-228600">
              <a:buFont typeface="+mj-lt"/>
              <a:buAutoNum type="arabicPeriod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Caruso, D. R. (2015) ‘The ability model of emotional intelligence’, in Joseph, S. (ed.) </a:t>
            </a:r>
            <a:r>
              <a:rPr lang="en-GB" sz="20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Positive Psychology in Practice: Promoting Human Flourishing in Work, Health, Education, and Everyday Life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Wiley, pp. 543–558. Available at: </a:t>
            </a:r>
            <a:r>
              <a:rPr lang="en-GB" sz="2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https://onlinelibrary.wiley.com/doi/abs/10.1002/9781118996874.ch32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8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Mayer, J. D., Caruso, D. R. and Salovey, P. (2016) ‘The ability model of emotional intelligence: Principles and updates’, </a:t>
            </a:r>
            <a:r>
              <a:rPr lang="en-GB" sz="20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 Review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8(4), pp. 290–300. Available at: </a:t>
            </a:r>
            <a:r>
              <a:rPr lang="en-GB" sz="2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https://journals.sagepub.com/doi/abs/10.1177/1754073916639667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8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Almeida, F. (2021) ‘Strategies for developing soft skills among higher engineering courses’, </a:t>
            </a:r>
            <a:r>
              <a:rPr lang="en-GB" sz="20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Education for Business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(online). Available at: </a:t>
            </a:r>
            <a:r>
              <a:rPr lang="en-GB" sz="2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https://journals.sagepub.com/doi/abs/10.1177/00220574211016417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8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Uddin, M., Danso, A., Adomako, S. and </a:t>
            </a:r>
            <a:r>
              <a:rPr lang="en-GB" sz="2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Damoah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O. (2022) ‘Developing entrepreneurial intentions among business students: The mediating role of entrepreneurial passion’, </a:t>
            </a:r>
            <a:r>
              <a:rPr lang="en-GB" sz="20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International Journal of Management Education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20(2). Available at: </a:t>
            </a:r>
            <a:r>
              <a:rPr lang="en-GB" sz="2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https://www.sciencedirect.com/science/article/abs/pii/S1472811722000490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8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Daff, L., De Lange, P. and Jackling, B. (2012) ‘A comparison of generic skills and emotional intelligence in accounting education’, </a:t>
            </a:r>
            <a:r>
              <a:rPr lang="en-GB" sz="20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Issues in Accounting Education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27(3), pp. 627–645. Available at: </a:t>
            </a:r>
            <a:r>
              <a:rPr lang="en-GB" sz="2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https://publications.aaahq.org/iae/article-abstract/27/3/627/7807/A-Comparison-of-Generic-Skills-and-Emotional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8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Tsiligiris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V. and Bowyer, D. (2021) ‘Exploring the impact of 4IR on skills and personal qualities for future accountants: a proposed conceptual framework for university accounting education’, </a:t>
            </a:r>
            <a:r>
              <a:rPr lang="en-GB" sz="20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Accounting Education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30(6), pp. 621–649. Available at: </a:t>
            </a:r>
            <a:r>
              <a:rPr lang="en-GB" sz="2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https://www.tandfonline.com/doi/full/10.1080/09639284.2021.1938616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8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Smit, E. I. and Hove, M. S. (2021) ‘Impact of NGOs’ development programmes in addressing challenges to food security in Chief </a:t>
            </a:r>
            <a:r>
              <a:rPr lang="en-GB" sz="2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Mazivofa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Village, Zimbabwe’, </a:t>
            </a:r>
            <a:r>
              <a:rPr lang="en-GB" sz="20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Africana Insight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50(4). Available at: </a:t>
            </a:r>
            <a:r>
              <a:rPr lang="en-GB" sz="2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https://journals.co.za/doi/abs/10.10520/EJC126563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8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Author(s) (2020) ‘Title of article’ </a:t>
            </a:r>
            <a:r>
              <a:rPr lang="en-GB" sz="20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Social Justice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54(4). Available at: </a:t>
            </a:r>
            <a:r>
              <a:rPr lang="en-GB" sz="2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https://www.ingentaconnect.com/contentone/prin/csj/2020/00000054/00000004/art00005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8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Watkin, C. (2000) ‘Developing emotional intelligence’, </a:t>
            </a:r>
            <a:r>
              <a:rPr lang="en-GB" sz="20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Selection and Assessment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8(2), pp. 89–92. Available at: </a:t>
            </a:r>
            <a:r>
              <a:rPr lang="en-GB" sz="2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https://onlinelibrary.wiley.com/doi/abs/10.1111/1468-2389.00137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8 October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Halimi, F., AlShammari, I. and Navarro, C. (2021) ‘Emotional intelligence and academic achievement in higher education’, </a:t>
            </a:r>
            <a:r>
              <a:rPr lang="en-GB" sz="200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Applied Research in Higher Education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13(2), pp. 485–503. Available at: </a:t>
            </a:r>
            <a:r>
              <a:rPr lang="en-GB" sz="2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https://www.emerald.com/jarhe/article-abstract/13/2/485/192671/Emotional-intelligence-and-academic-achievement-in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8 October 2025).</a:t>
            </a:r>
          </a:p>
        </p:txBody>
      </p:sp>
      <p:sp>
        <p:nvSpPr>
          <p:cNvPr id="93" name="Rectangle 10">
            <a:extLst>
              <a:ext uri="{FF2B5EF4-FFF2-40B4-BE49-F238E27FC236}">
                <a16:creationId xmlns:a16="http://schemas.microsoft.com/office/drawing/2014/main" id="{5EDC1F28-88BB-4DAD-9112-B4904B4A7E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23874" y="14143019"/>
            <a:ext cx="10056404" cy="423998"/>
          </a:xfrm>
          <a:prstGeom prst="snipRoundRect">
            <a:avLst>
              <a:gd name="adj1" fmla="val 0"/>
              <a:gd name="adj2" fmla="val 46622"/>
            </a:avLst>
          </a:prstGeom>
          <a:solidFill>
            <a:schemeClr val="bg1">
              <a:lumMod val="50000"/>
            </a:schemeClr>
          </a:solidFill>
          <a:ln w="12700">
            <a:noFill/>
            <a:miter lim="800000"/>
          </a:ln>
        </p:spPr>
        <p:txBody>
          <a:bodyPr wrap="none" lIns="182880" tIns="48768" rIns="182880" bIns="45709" anchor="ctr" anchorCtr="0"/>
          <a:lstStyle>
            <a:defPPr>
              <a:defRPr kern="1200"/>
            </a:defPPr>
          </a:lstStyle>
          <a:p>
            <a:pPr defTabSz="3135215">
              <a:defRPr/>
            </a:pPr>
            <a:r>
              <a:rPr lang="en-US" b="1" dirty="0">
                <a:solidFill>
                  <a:schemeClr val="bg1"/>
                </a:solidFill>
                <a:effectLst/>
                <a:latin typeface="Quattrocento" panose="02020802030000000404" pitchFamily="18" charset="0"/>
              </a:rPr>
              <a:t>            REFERENCE</a:t>
            </a:r>
          </a:p>
        </p:txBody>
      </p:sp>
      <p:sp>
        <p:nvSpPr>
          <p:cNvPr id="3" name="Rectangle: Single Corner Snipped 2">
            <a:extLst>
              <a:ext uri="{FF2B5EF4-FFF2-40B4-BE49-F238E27FC236}">
                <a16:creationId xmlns:a16="http://schemas.microsoft.com/office/drawing/2014/main" id="{29DCC123-F9ED-2FC0-E963-EDBBDD9AFE39}"/>
              </a:ext>
            </a:extLst>
          </p:cNvPr>
          <p:cNvSpPr/>
          <p:nvPr/>
        </p:nvSpPr>
        <p:spPr bwMode="auto">
          <a:xfrm>
            <a:off x="11675806" y="5164735"/>
            <a:ext cx="11265724" cy="809790"/>
          </a:xfrm>
          <a:prstGeom prst="snip1Rect">
            <a:avLst/>
          </a:prstGeom>
          <a:solidFill>
            <a:srgbClr val="664389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             </a:t>
            </a:r>
            <a:r>
              <a:rPr lang="en-GB" b="1" i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Develop Emotional Intelligence</a:t>
            </a:r>
            <a:endParaRPr kumimoji="0" lang="en-GB" sz="2400" b="1" i="1" u="none" strike="noStrike" cap="none" normalizeH="0" baseline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: Single Corner Snipped 4">
            <a:extLst>
              <a:ext uri="{FF2B5EF4-FFF2-40B4-BE49-F238E27FC236}">
                <a16:creationId xmlns:a16="http://schemas.microsoft.com/office/drawing/2014/main" id="{B935CA95-F2F8-E2BB-FB02-129F614B7910}"/>
              </a:ext>
            </a:extLst>
          </p:cNvPr>
          <p:cNvSpPr/>
          <p:nvPr/>
        </p:nvSpPr>
        <p:spPr bwMode="auto">
          <a:xfrm>
            <a:off x="715498" y="15270328"/>
            <a:ext cx="7696200" cy="745679"/>
          </a:xfrm>
          <a:prstGeom prst="snip1Rect">
            <a:avLst/>
          </a:prstGeom>
          <a:solidFill>
            <a:schemeClr val="tx1">
              <a:lumMod val="85000"/>
              <a:lumOff val="1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Poster Title Page </a:t>
            </a:r>
            <a:endParaRPr kumimoji="0" lang="en-GB" sz="2400" b="1" i="0" u="none" strike="noStrike" cap="none" normalizeH="0" baseline="0" dirty="0">
              <a:ln>
                <a:noFill/>
              </a:ln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2332053-2374-AB15-4A82-AB3030143F9A}"/>
              </a:ext>
            </a:extLst>
          </p:cNvPr>
          <p:cNvSpPr/>
          <p:nvPr/>
        </p:nvSpPr>
        <p:spPr bwMode="auto">
          <a:xfrm>
            <a:off x="715498" y="16042901"/>
            <a:ext cx="7693742" cy="5521698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3200" b="1" dirty="0"/>
              <a:t>Student Name:</a:t>
            </a:r>
            <a:r>
              <a:rPr lang="en-GB" sz="3200" dirty="0"/>
              <a:t> Constantin-Madalin Boboc</a:t>
            </a:r>
            <a:br>
              <a:rPr lang="en-GB" sz="3200" dirty="0"/>
            </a:br>
            <a:r>
              <a:rPr lang="en-GB" sz="3200" b="1" dirty="0"/>
              <a:t>Student ID:</a:t>
            </a:r>
            <a:r>
              <a:rPr lang="en-GB" sz="3200" dirty="0"/>
              <a:t> 2324058</a:t>
            </a:r>
            <a:br>
              <a:rPr lang="en-GB" sz="3200" dirty="0"/>
            </a:br>
            <a:r>
              <a:rPr lang="en-GB" sz="3200" b="1" dirty="0"/>
              <a:t>Programme:</a:t>
            </a:r>
            <a:r>
              <a:rPr lang="en-GB" sz="3200" dirty="0"/>
              <a:t> BA (Hons) Leadership and Management Skills for the Workplace</a:t>
            </a:r>
            <a:br>
              <a:rPr lang="en-GB" sz="3200" dirty="0"/>
            </a:br>
            <a:r>
              <a:rPr lang="en-GB" sz="3200" b="1" dirty="0"/>
              <a:t>Module Title:</a:t>
            </a:r>
            <a:r>
              <a:rPr lang="en-GB" sz="3200" dirty="0"/>
              <a:t> Developing Emotional Intelligence Skills</a:t>
            </a:r>
            <a:br>
              <a:rPr lang="en-GB" sz="3200" dirty="0"/>
            </a:br>
            <a:r>
              <a:rPr lang="en-GB" sz="3200" b="1" dirty="0"/>
              <a:t>Module Code:</a:t>
            </a:r>
            <a:r>
              <a:rPr lang="en-GB" sz="3200" dirty="0"/>
              <a:t> LCLM5006</a:t>
            </a:r>
            <a:br>
              <a:rPr lang="en-GB" sz="3200" dirty="0"/>
            </a:br>
            <a:r>
              <a:rPr lang="en-GB" sz="3200" b="1" dirty="0"/>
              <a:t>Assignment Title:</a:t>
            </a:r>
            <a:r>
              <a:rPr lang="en-GB" sz="3200" dirty="0"/>
              <a:t> C1 – Poster Presentation</a:t>
            </a:r>
            <a:br>
              <a:rPr lang="en-GB" sz="3200" dirty="0"/>
            </a:br>
            <a:r>
              <a:rPr lang="en-GB" sz="3200" b="1" dirty="0"/>
              <a:t>Lecturer:</a:t>
            </a:r>
            <a:r>
              <a:rPr lang="en-GB" sz="3200" dirty="0"/>
              <a:t> Nishi Ramsurrun / Abdallah Naser</a:t>
            </a:r>
            <a:endParaRPr kumimoji="0" lang="en-GB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</a:endParaRPr>
          </a:p>
        </p:txBody>
      </p:sp>
      <p:pic>
        <p:nvPicPr>
          <p:cNvPr id="6" name="Picture 5" descr="A close-up of a sign&#10;&#10;AI-generated content may be incorrect.">
            <a:extLst>
              <a:ext uri="{FF2B5EF4-FFF2-40B4-BE49-F238E27FC236}">
                <a16:creationId xmlns:a16="http://schemas.microsoft.com/office/drawing/2014/main" id="{7397E017-E5E5-50E5-55BA-D9DDF4C52FF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51" y="653357"/>
            <a:ext cx="4293032" cy="163703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3B9386E-ED79-0B37-9BD1-904A3C4E6237}"/>
              </a:ext>
            </a:extLst>
          </p:cNvPr>
          <p:cNvSpPr/>
          <p:nvPr/>
        </p:nvSpPr>
        <p:spPr bwMode="auto">
          <a:xfrm>
            <a:off x="618373" y="5777366"/>
            <a:ext cx="10005729" cy="6902139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</a:endParaRPr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7F016558-1A2C-C298-64EC-692991963047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143000" y="6535955"/>
            <a:ext cx="9220200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>
              <a:buFontTx/>
              <a:buChar char="•"/>
            </a:pPr>
            <a:r>
              <a:rPr lang="en-GB" sz="2800" dirty="0"/>
              <a:t>          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Emotional Intelligence (EI) = ability to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recognize, manage, and use emotions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effectively.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>
              <a:buFontTx/>
              <a:buChar char="•"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</a:t>
            </a:r>
            <a:r>
              <a:rPr lang="en-GB" sz="2800" dirty="0"/>
              <a:t>   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skills: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self-awareness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self-regulation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empathy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skills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>
              <a:buFontTx/>
              <a:buChar char="•"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   EI improves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motivation, resilience, and stress management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leading to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academic and professional success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>
              <a:buFontTx/>
              <a:buChar char="•"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   Mindfulness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strengthens EI by helping students stay calm, focused, and aware.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00DF3F5-0EFD-400D-7EA0-0BE823240EC6}"/>
              </a:ext>
            </a:extLst>
          </p:cNvPr>
          <p:cNvSpPr/>
          <p:nvPr/>
        </p:nvSpPr>
        <p:spPr bwMode="auto">
          <a:xfrm>
            <a:off x="33769210" y="5609088"/>
            <a:ext cx="10056404" cy="6689022"/>
          </a:xfrm>
          <a:prstGeom prst="rect">
            <a:avLst/>
          </a:prstGeom>
          <a:solidFill>
            <a:schemeClr val="bg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Research from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Google Scholar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Emerald Insight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ScienceDirect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(2020–2025).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Focused on studies linking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self-awareness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mindfulness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academic success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     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Combined literature review with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personal reflection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as a student experience.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15CBEB9-024F-D453-1BCD-9366CEA3CBE2}"/>
              </a:ext>
            </a:extLst>
          </p:cNvPr>
          <p:cNvSpPr/>
          <p:nvPr/>
        </p:nvSpPr>
        <p:spPr bwMode="auto">
          <a:xfrm>
            <a:off x="11675806" y="5984503"/>
            <a:ext cx="11265724" cy="6902139"/>
          </a:xfrm>
          <a:prstGeom prst="rect">
            <a:avLst/>
          </a:prstGeom>
          <a:solidFill>
            <a:schemeClr val="bg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Practice </a:t>
            </a:r>
            <a:r>
              <a:rPr lang="en-GB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self-reflection</a:t>
            </a: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emotional awareness daily.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Identify emotional triggers</a:t>
            </a: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respond calmly.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Build </a:t>
            </a:r>
            <a:r>
              <a:rPr lang="en-GB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through active listening and teamwork.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Apply strategies from </a:t>
            </a:r>
            <a:r>
              <a:rPr lang="en-GB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Mayer &amp; Salovey (1997)</a:t>
            </a: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Goleman (1995)</a:t>
            </a: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for emotional regulation.</a:t>
            </a:r>
          </a:p>
          <a:p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EA7DDD9-5189-F337-5D85-3B3C5300F9AD}"/>
              </a:ext>
            </a:extLst>
          </p:cNvPr>
          <p:cNvSpPr/>
          <p:nvPr/>
        </p:nvSpPr>
        <p:spPr bwMode="auto">
          <a:xfrm>
            <a:off x="23996282" y="5924738"/>
            <a:ext cx="8686800" cy="6902139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Use </a:t>
            </a:r>
            <a:r>
              <a:rPr lang="en-GB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breathing and meditation</a:t>
            </a: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manage stress.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kumimoji="0" lang="en-GB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Keep an </a:t>
            </a:r>
            <a:r>
              <a:rPr lang="en-GB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emotional journal</a:t>
            </a: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for reflection.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kumimoji="0" lang="en-GB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Take </a:t>
            </a:r>
            <a:r>
              <a:rPr lang="en-GB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breaks</a:t>
            </a: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maintain focus on the present.</a:t>
            </a:r>
          </a:p>
          <a:p>
            <a:endParaRPr lang="en-GB" sz="3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Mindfulness improves </a:t>
            </a:r>
            <a:r>
              <a:rPr lang="en-GB" sz="3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concentration, clarity, and resilience</a:t>
            </a:r>
            <a:r>
              <a:rPr lang="en-GB" sz="3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(Zeidan ,2022).</a:t>
            </a:r>
            <a:endParaRPr kumimoji="0" lang="en-GB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: Top Corners One Rounded and One Snipped 17">
            <a:extLst>
              <a:ext uri="{FF2B5EF4-FFF2-40B4-BE49-F238E27FC236}">
                <a16:creationId xmlns:a16="http://schemas.microsoft.com/office/drawing/2014/main" id="{5962A786-707F-D045-8E80-3F5FA6553834}"/>
              </a:ext>
            </a:extLst>
          </p:cNvPr>
          <p:cNvSpPr/>
          <p:nvPr/>
        </p:nvSpPr>
        <p:spPr bwMode="auto">
          <a:xfrm>
            <a:off x="24016452" y="5229256"/>
            <a:ext cx="8686800" cy="690289"/>
          </a:xfrm>
          <a:prstGeom prst="snipRoundRect">
            <a:avLst/>
          </a:prstGeom>
          <a:solidFill>
            <a:schemeClr val="accent2">
              <a:lumMod val="7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b="1" i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Developing Mindfulness as a Student</a:t>
            </a:r>
            <a:endParaRPr kumimoji="0" lang="en-GB" sz="2400" b="1" i="1" u="none" strike="noStrike" cap="none" normalizeH="0" baseline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7960FE4-D04A-DB8F-2D47-64F12AA3E81F}"/>
              </a:ext>
            </a:extLst>
          </p:cNvPr>
          <p:cNvSpPr/>
          <p:nvPr/>
        </p:nvSpPr>
        <p:spPr bwMode="auto">
          <a:xfrm>
            <a:off x="33737834" y="13351116"/>
            <a:ext cx="10029510" cy="5165483"/>
          </a:xfrm>
          <a:prstGeom prst="rect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  <a:p>
            <a:endParaRPr kumimoji="0" lang="en-GB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🔗  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EI + Mindfulness =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better focus, communication, and decision-making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kumimoji="0" lang="en-GB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Enhances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academic performance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and prepares students for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leadership and teamwork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kumimoji="0" lang="en-GB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  Awareness creates control; mindfulness builds success.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endParaRPr kumimoji="0" lang="en-GB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eft Brain with solid fill">
            <a:extLst>
              <a:ext uri="{FF2B5EF4-FFF2-40B4-BE49-F238E27FC236}">
                <a16:creationId xmlns:a16="http://schemas.microsoft.com/office/drawing/2014/main" id="{7B2FFBF6-142C-BDC2-5DDB-64BC4432C96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1678843" y="5151888"/>
            <a:ext cx="914400" cy="914400"/>
          </a:xfrm>
          <a:prstGeom prst="rect">
            <a:avLst/>
          </a:prstGeom>
        </p:spPr>
      </p:pic>
      <p:pic>
        <p:nvPicPr>
          <p:cNvPr id="9" name="Graphic 8" descr="Storytelling with solid fill">
            <a:extLst>
              <a:ext uri="{FF2B5EF4-FFF2-40B4-BE49-F238E27FC236}">
                <a16:creationId xmlns:a16="http://schemas.microsoft.com/office/drawing/2014/main" id="{0355972B-9C39-D0D9-4201-C2CCB3B0E29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15498" y="4893378"/>
            <a:ext cx="914400" cy="914400"/>
          </a:xfrm>
          <a:prstGeom prst="rect">
            <a:avLst/>
          </a:prstGeom>
        </p:spPr>
      </p:pic>
      <p:pic>
        <p:nvPicPr>
          <p:cNvPr id="13" name="Graphic 12" descr="Group of men with solid fill">
            <a:extLst>
              <a:ext uri="{FF2B5EF4-FFF2-40B4-BE49-F238E27FC236}">
                <a16:creationId xmlns:a16="http://schemas.microsoft.com/office/drawing/2014/main" id="{5B94CD4D-823F-A4F8-F05A-148042EA657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24231600" y="5168563"/>
            <a:ext cx="762000" cy="762000"/>
          </a:xfrm>
          <a:prstGeom prst="rect">
            <a:avLst/>
          </a:prstGeom>
        </p:spPr>
      </p:pic>
      <p:pic>
        <p:nvPicPr>
          <p:cNvPr id="19" name="Graphic 18" descr="Tools outline">
            <a:extLst>
              <a:ext uri="{FF2B5EF4-FFF2-40B4-BE49-F238E27FC236}">
                <a16:creationId xmlns:a16="http://schemas.microsoft.com/office/drawing/2014/main" id="{56A7C1A9-1FA7-A931-EBF7-930414D4ABD5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34137600" y="5084053"/>
            <a:ext cx="541710" cy="541710"/>
          </a:xfrm>
          <a:prstGeom prst="rect">
            <a:avLst/>
          </a:prstGeom>
        </p:spPr>
      </p:pic>
      <p:pic>
        <p:nvPicPr>
          <p:cNvPr id="22" name="Graphic 21" descr="Books with solid fill">
            <a:extLst>
              <a:ext uri="{FF2B5EF4-FFF2-40B4-BE49-F238E27FC236}">
                <a16:creationId xmlns:a16="http://schemas.microsoft.com/office/drawing/2014/main" id="{CEFCF0FE-8526-FA48-9F8A-4FB70B4CB301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9067800" y="14092555"/>
            <a:ext cx="524926" cy="524926"/>
          </a:xfrm>
          <a:prstGeom prst="rect">
            <a:avLst/>
          </a:prstGeom>
        </p:spPr>
      </p:pic>
      <p:pic>
        <p:nvPicPr>
          <p:cNvPr id="24" name="Graphic 23" descr="Lights On with solid fill">
            <a:extLst>
              <a:ext uri="{FF2B5EF4-FFF2-40B4-BE49-F238E27FC236}">
                <a16:creationId xmlns:a16="http://schemas.microsoft.com/office/drawing/2014/main" id="{6E3D700F-B14C-36E9-4074-939F35AD30A4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1559012" y="6426291"/>
            <a:ext cx="646919" cy="646919"/>
          </a:xfrm>
          <a:prstGeom prst="rect">
            <a:avLst/>
          </a:prstGeom>
        </p:spPr>
      </p:pic>
      <p:pic>
        <p:nvPicPr>
          <p:cNvPr id="26" name="Graphic 25" descr="Old Key with solid fill">
            <a:extLst>
              <a:ext uri="{FF2B5EF4-FFF2-40B4-BE49-F238E27FC236}">
                <a16:creationId xmlns:a16="http://schemas.microsoft.com/office/drawing/2014/main" id="{B873F028-FFFA-A7D0-98BD-2F28B2509FEC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tretch>
            <a:fillRect/>
          </a:stretch>
        </p:blipFill>
        <p:spPr>
          <a:xfrm>
            <a:off x="1346497" y="7728299"/>
            <a:ext cx="566802" cy="566802"/>
          </a:xfrm>
          <a:prstGeom prst="rect">
            <a:avLst/>
          </a:prstGeom>
        </p:spPr>
      </p:pic>
      <p:pic>
        <p:nvPicPr>
          <p:cNvPr id="29" name="Graphic 28" descr="Double Tap Gesture with solid fill">
            <a:extLst>
              <a:ext uri="{FF2B5EF4-FFF2-40B4-BE49-F238E27FC236}">
                <a16:creationId xmlns:a16="http://schemas.microsoft.com/office/drawing/2014/main" id="{FD8BB414-BAAD-80A4-A583-E28411282ED7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1415986" y="9001874"/>
            <a:ext cx="646919" cy="646919"/>
          </a:xfrm>
          <a:prstGeom prst="rect">
            <a:avLst/>
          </a:prstGeom>
        </p:spPr>
      </p:pic>
      <p:pic>
        <p:nvPicPr>
          <p:cNvPr id="31" name="Graphic 30" descr="Artist female with solid fill">
            <a:extLst>
              <a:ext uri="{FF2B5EF4-FFF2-40B4-BE49-F238E27FC236}">
                <a16:creationId xmlns:a16="http://schemas.microsoft.com/office/drawing/2014/main" id="{8CDD6B7D-F673-9563-F2A7-B96AB804DEEB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96DAC541-7B7A-43D3-8B79-37D633B846F1}">
                <asvg:svgBlip xmlns:asvg="http://schemas.microsoft.com/office/drawing/2016/SVG/main" r:embed="rId31"/>
              </a:ext>
            </a:extLst>
          </a:blip>
          <a:stretch>
            <a:fillRect/>
          </a:stretch>
        </p:blipFill>
        <p:spPr>
          <a:xfrm>
            <a:off x="1346497" y="10763689"/>
            <a:ext cx="566802" cy="566802"/>
          </a:xfrm>
          <a:prstGeom prst="rect">
            <a:avLst/>
          </a:prstGeom>
        </p:spPr>
      </p:pic>
      <p:pic>
        <p:nvPicPr>
          <p:cNvPr id="33" name="Graphic 32" descr="Brain in head with solid fill">
            <a:extLst>
              <a:ext uri="{FF2B5EF4-FFF2-40B4-BE49-F238E27FC236}">
                <a16:creationId xmlns:a16="http://schemas.microsoft.com/office/drawing/2014/main" id="{56129CD9-6EED-F32C-B671-06DC05E4B723}"/>
              </a:ext>
            </a:extLst>
          </p:cNvPr>
          <p:cNvPicPr>
            <a:picLocks noChangeAspect="1"/>
          </p:cNvPicPr>
          <p:nvPr/>
        </p:nvPicPr>
        <p:blipFill>
          <a:blip r:embed="rId32">
            <a:extLst>
              <a:ext uri="{96DAC541-7B7A-43D3-8B79-37D633B846F1}">
                <asvg:svgBlip xmlns:asvg="http://schemas.microsoft.com/office/drawing/2016/SVG/main" r:embed="rId33"/>
              </a:ext>
            </a:extLst>
          </a:blip>
          <a:stretch>
            <a:fillRect/>
          </a:stretch>
        </p:blipFill>
        <p:spPr>
          <a:xfrm>
            <a:off x="11907443" y="6568475"/>
            <a:ext cx="457200" cy="457200"/>
          </a:xfrm>
          <a:prstGeom prst="rect">
            <a:avLst/>
          </a:prstGeom>
        </p:spPr>
      </p:pic>
      <p:pic>
        <p:nvPicPr>
          <p:cNvPr id="35" name="Graphic 34" descr="Scales of justice with solid fill">
            <a:extLst>
              <a:ext uri="{FF2B5EF4-FFF2-40B4-BE49-F238E27FC236}">
                <a16:creationId xmlns:a16="http://schemas.microsoft.com/office/drawing/2014/main" id="{B5F0CB9D-B751-89F1-698F-F6CB87C134D9}"/>
              </a:ext>
            </a:extLst>
          </p:cNvPr>
          <p:cNvPicPr>
            <a:picLocks noChangeAspect="1"/>
          </p:cNvPicPr>
          <p:nvPr/>
        </p:nvPicPr>
        <p:blipFill>
          <a:blip r:embed="rId34">
            <a:extLst>
              <a:ext uri="{96DAC541-7B7A-43D3-8B79-37D633B846F1}">
                <asvg:svgBlip xmlns:asvg="http://schemas.microsoft.com/office/drawing/2016/SVG/main" r:embed="rId35"/>
              </a:ext>
            </a:extLst>
          </a:blip>
          <a:stretch>
            <a:fillRect/>
          </a:stretch>
        </p:blipFill>
        <p:spPr>
          <a:xfrm>
            <a:off x="11930817" y="7515670"/>
            <a:ext cx="662426" cy="457200"/>
          </a:xfrm>
          <a:prstGeom prst="rect">
            <a:avLst/>
          </a:prstGeom>
        </p:spPr>
      </p:pic>
      <p:pic>
        <p:nvPicPr>
          <p:cNvPr id="37" name="Graphic 36" descr="Cheers with solid fill">
            <a:extLst>
              <a:ext uri="{FF2B5EF4-FFF2-40B4-BE49-F238E27FC236}">
                <a16:creationId xmlns:a16="http://schemas.microsoft.com/office/drawing/2014/main" id="{1E394543-BAF9-FC0C-EDD4-3778A19B869C}"/>
              </a:ext>
            </a:extLst>
          </p:cNvPr>
          <p:cNvPicPr>
            <a:picLocks noChangeAspect="1"/>
          </p:cNvPicPr>
          <p:nvPr/>
        </p:nvPicPr>
        <p:blipFill>
          <a:blip r:embed="rId36">
            <a:extLst>
              <a:ext uri="{96DAC541-7B7A-43D3-8B79-37D633B846F1}">
                <asvg:svgBlip xmlns:asvg="http://schemas.microsoft.com/office/drawing/2016/SVG/main" r:embed="rId37"/>
              </a:ext>
            </a:extLst>
          </a:blip>
          <a:stretch>
            <a:fillRect/>
          </a:stretch>
        </p:blipFill>
        <p:spPr>
          <a:xfrm>
            <a:off x="11979520" y="8969476"/>
            <a:ext cx="586291" cy="586291"/>
          </a:xfrm>
          <a:prstGeom prst="rect">
            <a:avLst/>
          </a:prstGeom>
        </p:spPr>
      </p:pic>
      <p:pic>
        <p:nvPicPr>
          <p:cNvPr id="39" name="Graphic 38" descr="Closed book with solid fill">
            <a:extLst>
              <a:ext uri="{FF2B5EF4-FFF2-40B4-BE49-F238E27FC236}">
                <a16:creationId xmlns:a16="http://schemas.microsoft.com/office/drawing/2014/main" id="{91A512AC-9B57-FAC4-B6F1-0A58F5288885}"/>
              </a:ext>
            </a:extLst>
          </p:cNvPr>
          <p:cNvPicPr>
            <a:picLocks noChangeAspect="1"/>
          </p:cNvPicPr>
          <p:nvPr/>
        </p:nvPicPr>
        <p:blipFill>
          <a:blip r:embed="rId38">
            <a:extLst>
              <a:ext uri="{96DAC541-7B7A-43D3-8B79-37D633B846F1}">
                <asvg:svgBlip xmlns:asvg="http://schemas.microsoft.com/office/drawing/2016/SVG/main" r:embed="rId39"/>
              </a:ext>
            </a:extLst>
          </a:blip>
          <a:stretch>
            <a:fillRect/>
          </a:stretch>
        </p:blipFill>
        <p:spPr>
          <a:xfrm>
            <a:off x="11907443" y="10339361"/>
            <a:ext cx="586291" cy="586291"/>
          </a:xfrm>
          <a:prstGeom prst="rect">
            <a:avLst/>
          </a:prstGeom>
        </p:spPr>
      </p:pic>
      <p:pic>
        <p:nvPicPr>
          <p:cNvPr id="41" name="Graphic 40" descr="Buddha Silhouette with solid fill">
            <a:extLst>
              <a:ext uri="{FF2B5EF4-FFF2-40B4-BE49-F238E27FC236}">
                <a16:creationId xmlns:a16="http://schemas.microsoft.com/office/drawing/2014/main" id="{66E7EEC1-90C8-9BDE-9BDC-2189C571BFBD}"/>
              </a:ext>
            </a:extLst>
          </p:cNvPr>
          <p:cNvPicPr>
            <a:picLocks noChangeAspect="1"/>
          </p:cNvPicPr>
          <p:nvPr/>
        </p:nvPicPr>
        <p:blipFill>
          <a:blip r:embed="rId40">
            <a:extLst>
              <a:ext uri="{96DAC541-7B7A-43D3-8B79-37D633B846F1}">
                <asvg:svgBlip xmlns:asvg="http://schemas.microsoft.com/office/drawing/2016/SVG/main" r:embed="rId41"/>
              </a:ext>
            </a:extLst>
          </a:blip>
          <a:stretch>
            <a:fillRect/>
          </a:stretch>
        </p:blipFill>
        <p:spPr>
          <a:xfrm>
            <a:off x="24319454" y="6242809"/>
            <a:ext cx="586291" cy="586291"/>
          </a:xfrm>
          <a:prstGeom prst="rect">
            <a:avLst/>
          </a:prstGeom>
        </p:spPr>
      </p:pic>
      <p:pic>
        <p:nvPicPr>
          <p:cNvPr id="43" name="Graphic 42" descr="Quill with solid fill">
            <a:extLst>
              <a:ext uri="{FF2B5EF4-FFF2-40B4-BE49-F238E27FC236}">
                <a16:creationId xmlns:a16="http://schemas.microsoft.com/office/drawing/2014/main" id="{93C876C2-1DD6-E49F-2C54-7EAAC7309882}"/>
              </a:ext>
            </a:extLst>
          </p:cNvPr>
          <p:cNvPicPr>
            <a:picLocks noChangeAspect="1"/>
          </p:cNvPicPr>
          <p:nvPr/>
        </p:nvPicPr>
        <p:blipFill>
          <a:blip r:embed="rId42">
            <a:extLst>
              <a:ext uri="{96DAC541-7B7A-43D3-8B79-37D633B846F1}">
                <asvg:svgBlip xmlns:asvg="http://schemas.microsoft.com/office/drawing/2016/SVG/main" r:embed="rId43"/>
              </a:ext>
            </a:extLst>
          </a:blip>
          <a:stretch>
            <a:fillRect/>
          </a:stretch>
        </p:blipFill>
        <p:spPr>
          <a:xfrm>
            <a:off x="24231600" y="7736327"/>
            <a:ext cx="586291" cy="586291"/>
          </a:xfrm>
          <a:prstGeom prst="rect">
            <a:avLst/>
          </a:prstGeom>
        </p:spPr>
      </p:pic>
      <p:pic>
        <p:nvPicPr>
          <p:cNvPr id="45" name="Graphic 44" descr="Chinese Teapot And Cup with solid fill">
            <a:extLst>
              <a:ext uri="{FF2B5EF4-FFF2-40B4-BE49-F238E27FC236}">
                <a16:creationId xmlns:a16="http://schemas.microsoft.com/office/drawing/2014/main" id="{ED17ACE9-F7CF-FBC5-A3B2-151FDC8E97BE}"/>
              </a:ext>
            </a:extLst>
          </p:cNvPr>
          <p:cNvPicPr>
            <a:picLocks noChangeAspect="1"/>
          </p:cNvPicPr>
          <p:nvPr/>
        </p:nvPicPr>
        <p:blipFill>
          <a:blip r:embed="rId44">
            <a:extLst>
              <a:ext uri="{96DAC541-7B7A-43D3-8B79-37D633B846F1}">
                <asvg:svgBlip xmlns:asvg="http://schemas.microsoft.com/office/drawing/2016/SVG/main" r:embed="rId45"/>
              </a:ext>
            </a:extLst>
          </a:blip>
          <a:stretch>
            <a:fillRect/>
          </a:stretch>
        </p:blipFill>
        <p:spPr>
          <a:xfrm>
            <a:off x="24226379" y="8649733"/>
            <a:ext cx="762001" cy="762001"/>
          </a:xfrm>
          <a:prstGeom prst="rect">
            <a:avLst/>
          </a:prstGeom>
        </p:spPr>
      </p:pic>
      <p:pic>
        <p:nvPicPr>
          <p:cNvPr id="47" name="Graphic 46" descr="Rainbow with solid fill">
            <a:extLst>
              <a:ext uri="{FF2B5EF4-FFF2-40B4-BE49-F238E27FC236}">
                <a16:creationId xmlns:a16="http://schemas.microsoft.com/office/drawing/2014/main" id="{51E2067F-125E-65A9-318C-6748C5CB3EAA}"/>
              </a:ext>
            </a:extLst>
          </p:cNvPr>
          <p:cNvPicPr>
            <a:picLocks noChangeAspect="1"/>
          </p:cNvPicPr>
          <p:nvPr/>
        </p:nvPicPr>
        <p:blipFill>
          <a:blip r:embed="rId46">
            <a:extLst>
              <a:ext uri="{96DAC541-7B7A-43D3-8B79-37D633B846F1}">
                <asvg:svgBlip xmlns:asvg="http://schemas.microsoft.com/office/drawing/2016/SVG/main" r:embed="rId47"/>
              </a:ext>
            </a:extLst>
          </a:blip>
          <a:stretch>
            <a:fillRect/>
          </a:stretch>
        </p:blipFill>
        <p:spPr>
          <a:xfrm>
            <a:off x="24435616" y="10177062"/>
            <a:ext cx="586291" cy="586291"/>
          </a:xfrm>
          <a:prstGeom prst="rect">
            <a:avLst/>
          </a:prstGeom>
        </p:spPr>
      </p:pic>
      <p:pic>
        <p:nvPicPr>
          <p:cNvPr id="49" name="Graphic 48" descr="Storytelling with solid fill">
            <a:extLst>
              <a:ext uri="{FF2B5EF4-FFF2-40B4-BE49-F238E27FC236}">
                <a16:creationId xmlns:a16="http://schemas.microsoft.com/office/drawing/2014/main" id="{2A12A8AA-7EA2-5B95-791A-22E9AFEFC623}"/>
              </a:ext>
            </a:extLst>
          </p:cNvPr>
          <p:cNvPicPr>
            <a:picLocks noChangeAspect="1"/>
          </p:cNvPicPr>
          <p:nvPr/>
        </p:nvPicPr>
        <p:blipFill>
          <a:blip r:embed="rId48">
            <a:extLst>
              <a:ext uri="{96DAC541-7B7A-43D3-8B79-37D633B846F1}">
                <asvg:svgBlip xmlns:asvg="http://schemas.microsoft.com/office/drawing/2016/SVG/main" r:embed="rId49"/>
              </a:ext>
            </a:extLst>
          </a:blip>
          <a:stretch>
            <a:fillRect/>
          </a:stretch>
        </p:blipFill>
        <p:spPr>
          <a:xfrm>
            <a:off x="34201912" y="6479446"/>
            <a:ext cx="593764" cy="593764"/>
          </a:xfrm>
          <a:prstGeom prst="rect">
            <a:avLst/>
          </a:prstGeom>
        </p:spPr>
      </p:pic>
      <p:pic>
        <p:nvPicPr>
          <p:cNvPr id="51" name="Graphic 50" descr="Desk with solid fill">
            <a:extLst>
              <a:ext uri="{FF2B5EF4-FFF2-40B4-BE49-F238E27FC236}">
                <a16:creationId xmlns:a16="http://schemas.microsoft.com/office/drawing/2014/main" id="{B2ACB086-B1C9-E0CA-A1D1-BAA5D7E57692}"/>
              </a:ext>
            </a:extLst>
          </p:cNvPr>
          <p:cNvPicPr>
            <a:picLocks noChangeAspect="1"/>
          </p:cNvPicPr>
          <p:nvPr/>
        </p:nvPicPr>
        <p:blipFill>
          <a:blip r:embed="rId50">
            <a:extLst>
              <a:ext uri="{96DAC541-7B7A-43D3-8B79-37D633B846F1}">
                <asvg:svgBlip xmlns:asvg="http://schemas.microsoft.com/office/drawing/2016/SVG/main" r:embed="rId51"/>
              </a:ext>
            </a:extLst>
          </a:blip>
          <a:stretch>
            <a:fillRect/>
          </a:stretch>
        </p:blipFill>
        <p:spPr>
          <a:xfrm>
            <a:off x="34201911" y="8011700"/>
            <a:ext cx="593765" cy="593765"/>
          </a:xfrm>
          <a:prstGeom prst="rect">
            <a:avLst/>
          </a:prstGeom>
        </p:spPr>
      </p:pic>
      <p:pic>
        <p:nvPicPr>
          <p:cNvPr id="53" name="Graphic 52" descr="Reflection with solid fill">
            <a:extLst>
              <a:ext uri="{FF2B5EF4-FFF2-40B4-BE49-F238E27FC236}">
                <a16:creationId xmlns:a16="http://schemas.microsoft.com/office/drawing/2014/main" id="{3F767F25-7113-3785-A7AF-9B14850DC369}"/>
              </a:ext>
            </a:extLst>
          </p:cNvPr>
          <p:cNvPicPr>
            <a:picLocks noChangeAspect="1"/>
          </p:cNvPicPr>
          <p:nvPr/>
        </p:nvPicPr>
        <p:blipFill>
          <a:blip r:embed="rId52">
            <a:extLst>
              <a:ext uri="{96DAC541-7B7A-43D3-8B79-37D633B846F1}">
                <asvg:svgBlip xmlns:asvg="http://schemas.microsoft.com/office/drawing/2016/SVG/main" r:embed="rId53"/>
              </a:ext>
            </a:extLst>
          </a:blip>
          <a:stretch>
            <a:fillRect/>
          </a:stretch>
        </p:blipFill>
        <p:spPr>
          <a:xfrm>
            <a:off x="34128456" y="9942714"/>
            <a:ext cx="710591" cy="710591"/>
          </a:xfrm>
          <a:prstGeom prst="rect">
            <a:avLst/>
          </a:prstGeom>
        </p:spPr>
      </p:pic>
      <p:pic>
        <p:nvPicPr>
          <p:cNvPr id="55" name="Graphic 54" descr="Take Off with solid fill">
            <a:extLst>
              <a:ext uri="{FF2B5EF4-FFF2-40B4-BE49-F238E27FC236}">
                <a16:creationId xmlns:a16="http://schemas.microsoft.com/office/drawing/2014/main" id="{84EA2B40-4511-3201-F56F-B15A5288D9C6}"/>
              </a:ext>
            </a:extLst>
          </p:cNvPr>
          <p:cNvPicPr>
            <a:picLocks noChangeAspect="1"/>
          </p:cNvPicPr>
          <p:nvPr/>
        </p:nvPicPr>
        <p:blipFill>
          <a:blip r:embed="rId54">
            <a:extLst>
              <a:ext uri="{96DAC541-7B7A-43D3-8B79-37D633B846F1}">
                <asvg:svgBlip xmlns:asvg="http://schemas.microsoft.com/office/drawing/2016/SVG/main" r:embed="rId55"/>
              </a:ext>
            </a:extLst>
          </a:blip>
          <a:stretch>
            <a:fillRect/>
          </a:stretch>
        </p:blipFill>
        <p:spPr>
          <a:xfrm>
            <a:off x="34022169" y="15547571"/>
            <a:ext cx="657142" cy="657142"/>
          </a:xfrm>
          <a:prstGeom prst="rect">
            <a:avLst/>
          </a:prstGeom>
        </p:spPr>
      </p:pic>
      <p:pic>
        <p:nvPicPr>
          <p:cNvPr id="57" name="Graphic 56" descr="Shooting star outline">
            <a:extLst>
              <a:ext uri="{FF2B5EF4-FFF2-40B4-BE49-F238E27FC236}">
                <a16:creationId xmlns:a16="http://schemas.microsoft.com/office/drawing/2014/main" id="{D2CBC15C-8541-E8F9-0A74-9BCD4330A722}"/>
              </a:ext>
            </a:extLst>
          </p:cNvPr>
          <p:cNvPicPr>
            <a:picLocks noChangeAspect="1"/>
          </p:cNvPicPr>
          <p:nvPr/>
        </p:nvPicPr>
        <p:blipFill>
          <a:blip r:embed="rId56">
            <a:extLst>
              <a:ext uri="{96DAC541-7B7A-43D3-8B79-37D633B846F1}">
                <asvg:svgBlip xmlns:asvg="http://schemas.microsoft.com/office/drawing/2016/SVG/main" r:embed="rId57"/>
              </a:ext>
            </a:extLst>
          </a:blip>
          <a:stretch>
            <a:fillRect/>
          </a:stretch>
        </p:blipFill>
        <p:spPr>
          <a:xfrm>
            <a:off x="34022168" y="17480340"/>
            <a:ext cx="657142" cy="657142"/>
          </a:xfrm>
          <a:prstGeom prst="rect">
            <a:avLst/>
          </a:prstGeom>
        </p:spPr>
      </p:pic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22.04.14"/>
  <p:tag name="AS_TITLE" val="Aspose.Slides for .NET 4.0 Client Profile"/>
  <p:tag name="AS_VERSION" val="22.4"/>
  <p:tag name="POSTERNERDTEMPLATE" val="ponderingpeacock|08-2022"/>
</p:tagLst>
</file>

<file path=ppt/theme/theme1.xml><?xml version="1.0" encoding="utf-8"?>
<a:theme xmlns:a="http://schemas.openxmlformats.org/drawingml/2006/main" name="Default Desig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Default Design">
      <a:majorFont>
        <a:latin typeface="Times New Roman"/>
        <a:ea typeface="Arial"/>
        <a:cs typeface="Arial"/>
      </a:majorFont>
      <a:minorFont>
        <a:latin typeface="Times New Roman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927</Words>
  <Application>Microsoft Office PowerPoint</Application>
  <PresentationFormat>Custom</PresentationFormat>
  <Paragraphs>61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Times New Roman</vt:lpstr>
      <vt:lpstr>Quattrocento</vt:lpstr>
      <vt:lpstr>Default Design</vt:lpstr>
      <vt:lpstr>PowerPoint Presentation</vt:lpstr>
    </vt:vector>
  </TitlesOfParts>
  <Company>Graphicsland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template for a scientific poster</dc:title>
  <dc:subject>Free Poster Presentation Example</dc:subject>
  <dc:creator>Graphicsland/MakeSigns.com</dc:creator>
  <cp:keywords>scientific, research, template, custom, poster, presentation, symposium, printing, PowerPoint, create, design, example, sample, download</cp:keywords>
  <dc:description>This is a free template from MakeSigns.com to help you create the perfect scientific poster.</dc:description>
  <cp:lastModifiedBy>Madalin Boboc</cp:lastModifiedBy>
  <cp:revision>106</cp:revision>
  <cp:lastPrinted>2000-08-03T00:31:24Z</cp:lastPrinted>
  <dcterms:modified xsi:type="dcterms:W3CDTF">2025-10-11T17:30:17Z</dcterms:modified>
  <cp:category>research posters template</cp:category>
</cp:coreProperties>
</file>