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68" r:id="rId5"/>
    <p:sldId id="259" r:id="rId6"/>
    <p:sldId id="260" r:id="rId7"/>
    <p:sldId id="261" r:id="rId8"/>
    <p:sldId id="270" r:id="rId9"/>
    <p:sldId id="262" r:id="rId10"/>
    <p:sldId id="263" r:id="rId11"/>
    <p:sldId id="266" r:id="rId12"/>
    <p:sldId id="269" r:id="rId13"/>
    <p:sldId id="264" r:id="rId14"/>
    <p:sldId id="265"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326E16-E9BA-45CC-ABAD-0C6EC4660AF3}" v="33" dt="2024-07-03T06:48:37.5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778" autoAdjust="0"/>
  </p:normalViewPr>
  <p:slideViewPr>
    <p:cSldViewPr snapToGrid="0">
      <p:cViewPr varScale="1">
        <p:scale>
          <a:sx n="49" d="100"/>
          <a:sy n="49" d="100"/>
        </p:scale>
        <p:origin x="131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diagrams/_rels/data1.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6" Type="http://schemas.openxmlformats.org/officeDocument/2006/relationships/image" Target="../media/image20.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 Id="rId14" Type="http://schemas.openxmlformats.org/officeDocument/2006/relationships/image" Target="../media/image18.svg"/></Relationships>
</file>

<file path=ppt/diagrams/_rels/data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6" Type="http://schemas.openxmlformats.org/officeDocument/2006/relationships/image" Target="../media/image20.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 Id="rId14" Type="http://schemas.openxmlformats.org/officeDocument/2006/relationships/image" Target="../media/image18.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D27677-AD3E-4500-8259-353F875D3314}" type="doc">
      <dgm:prSet loTypeId="urn:microsoft.com/office/officeart/2018/2/layout/IconLabelList" loCatId="icon" qsTypeId="urn:microsoft.com/office/officeart/2005/8/quickstyle/simple1" qsCatId="simple" csTypeId="urn:microsoft.com/office/officeart/2018/5/colors/Iconchunking_neutralbg_colorful2" csCatId="colorful" phldr="1"/>
      <dgm:spPr/>
      <dgm:t>
        <a:bodyPr/>
        <a:lstStyle/>
        <a:p>
          <a:endParaRPr lang="en-GB"/>
        </a:p>
      </dgm:t>
    </dgm:pt>
    <dgm:pt modelId="{14CBBF91-9D6F-40EE-B881-390CF534552D}">
      <dgm:prSet/>
      <dgm:spPr/>
      <dgm:t>
        <a:bodyPr/>
        <a:lstStyle/>
        <a:p>
          <a:pPr>
            <a:lnSpc>
              <a:spcPct val="100000"/>
            </a:lnSpc>
          </a:pPr>
          <a:r>
            <a:rPr lang="en-GB" b="1"/>
            <a:t>Identifying Issues</a:t>
          </a:r>
          <a:endParaRPr lang="en-GB"/>
        </a:p>
      </dgm:t>
    </dgm:pt>
    <dgm:pt modelId="{6697FE3A-E078-41A5-B227-246B66AB4BC5}" type="parTrans" cxnId="{7ACB2921-BE49-42AC-B3D4-074F2AE65844}">
      <dgm:prSet/>
      <dgm:spPr/>
      <dgm:t>
        <a:bodyPr/>
        <a:lstStyle/>
        <a:p>
          <a:pPr algn="ctr"/>
          <a:endParaRPr lang="en-GB"/>
        </a:p>
      </dgm:t>
    </dgm:pt>
    <dgm:pt modelId="{7613DF3D-5A44-4582-AB1F-934777DDE14B}" type="sibTrans" cxnId="{7ACB2921-BE49-42AC-B3D4-074F2AE65844}">
      <dgm:prSet/>
      <dgm:spPr/>
      <dgm:t>
        <a:bodyPr/>
        <a:lstStyle/>
        <a:p>
          <a:endParaRPr lang="en-GB"/>
        </a:p>
      </dgm:t>
    </dgm:pt>
    <dgm:pt modelId="{8EB77BB4-824E-4F0B-8BC7-819788971A8C}">
      <dgm:prSet/>
      <dgm:spPr/>
      <dgm:t>
        <a:bodyPr/>
        <a:lstStyle/>
        <a:p>
          <a:pPr>
            <a:lnSpc>
              <a:spcPct val="100000"/>
            </a:lnSpc>
          </a:pPr>
          <a:r>
            <a:rPr lang="en-GB" b="1"/>
            <a:t>Implementing Solutions</a:t>
          </a:r>
          <a:endParaRPr lang="en-GB"/>
        </a:p>
      </dgm:t>
    </dgm:pt>
    <dgm:pt modelId="{64734AD6-2704-4DA3-B1F7-C4F2573633BE}" type="parTrans" cxnId="{DCE86B1E-C1C2-4EFB-9778-D6D1F64AC5B6}">
      <dgm:prSet/>
      <dgm:spPr/>
      <dgm:t>
        <a:bodyPr/>
        <a:lstStyle/>
        <a:p>
          <a:pPr algn="ctr"/>
          <a:endParaRPr lang="en-GB"/>
        </a:p>
      </dgm:t>
    </dgm:pt>
    <dgm:pt modelId="{168BFD4B-7F69-4F82-B493-C157A06C00AB}" type="sibTrans" cxnId="{DCE86B1E-C1C2-4EFB-9778-D6D1F64AC5B6}">
      <dgm:prSet/>
      <dgm:spPr/>
      <dgm:t>
        <a:bodyPr/>
        <a:lstStyle/>
        <a:p>
          <a:endParaRPr lang="en-GB"/>
        </a:p>
      </dgm:t>
    </dgm:pt>
    <dgm:pt modelId="{80ED36B5-D39B-4CE3-94D6-D72E8BC9BF8E}">
      <dgm:prSet/>
      <dgm:spPr/>
      <dgm:t>
        <a:bodyPr/>
        <a:lstStyle/>
        <a:p>
          <a:pPr>
            <a:lnSpc>
              <a:spcPct val="100000"/>
            </a:lnSpc>
          </a:pPr>
          <a:r>
            <a:rPr lang="en-GB" b="1"/>
            <a:t>Empowerment</a:t>
          </a:r>
          <a:endParaRPr lang="en-GB"/>
        </a:p>
      </dgm:t>
    </dgm:pt>
    <dgm:pt modelId="{DD8598A8-66FD-4C1B-BC88-DC81B5937E14}" type="parTrans" cxnId="{0FF18ED0-B3B1-4015-B803-2C5C8B520759}">
      <dgm:prSet/>
      <dgm:spPr/>
      <dgm:t>
        <a:bodyPr/>
        <a:lstStyle/>
        <a:p>
          <a:pPr algn="ctr"/>
          <a:endParaRPr lang="en-GB"/>
        </a:p>
      </dgm:t>
    </dgm:pt>
    <dgm:pt modelId="{C7CE9763-92EF-47B0-9B67-14E5AA099394}" type="sibTrans" cxnId="{0FF18ED0-B3B1-4015-B803-2C5C8B520759}">
      <dgm:prSet/>
      <dgm:spPr/>
      <dgm:t>
        <a:bodyPr/>
        <a:lstStyle/>
        <a:p>
          <a:endParaRPr lang="en-GB"/>
        </a:p>
      </dgm:t>
    </dgm:pt>
    <dgm:pt modelId="{35ED6D69-03DE-48AB-A97A-1D37D067EA95}">
      <dgm:prSet/>
      <dgm:spPr/>
      <dgm:t>
        <a:bodyPr/>
        <a:lstStyle/>
        <a:p>
          <a:pPr>
            <a:lnSpc>
              <a:spcPct val="100000"/>
            </a:lnSpc>
          </a:pPr>
          <a:r>
            <a:rPr lang="en-GB" b="1"/>
            <a:t>Engagement Initiatives</a:t>
          </a:r>
          <a:endParaRPr lang="en-GB"/>
        </a:p>
      </dgm:t>
    </dgm:pt>
    <dgm:pt modelId="{EC8D2613-A32E-46DE-AD50-C8FB4AA7F8D4}" type="parTrans" cxnId="{49578B8E-2DAB-4917-B189-B9B8139BC09C}">
      <dgm:prSet/>
      <dgm:spPr/>
      <dgm:t>
        <a:bodyPr/>
        <a:lstStyle/>
        <a:p>
          <a:pPr algn="ctr"/>
          <a:endParaRPr lang="en-GB"/>
        </a:p>
      </dgm:t>
    </dgm:pt>
    <dgm:pt modelId="{12685516-BAA7-45A1-80A3-D6CF20638575}" type="sibTrans" cxnId="{49578B8E-2DAB-4917-B189-B9B8139BC09C}">
      <dgm:prSet/>
      <dgm:spPr/>
      <dgm:t>
        <a:bodyPr/>
        <a:lstStyle/>
        <a:p>
          <a:endParaRPr lang="en-GB"/>
        </a:p>
      </dgm:t>
    </dgm:pt>
    <dgm:pt modelId="{15DDD237-02EC-430D-9C83-2E5A3EC7BFA3}">
      <dgm:prSet/>
      <dgm:spPr/>
      <dgm:t>
        <a:bodyPr/>
        <a:lstStyle/>
        <a:p>
          <a:pPr>
            <a:lnSpc>
              <a:spcPct val="100000"/>
            </a:lnSpc>
          </a:pPr>
          <a:r>
            <a:rPr lang="en-GB" b="1"/>
            <a:t>Inclusivity and Diversity</a:t>
          </a:r>
          <a:endParaRPr lang="en-GB"/>
        </a:p>
      </dgm:t>
    </dgm:pt>
    <dgm:pt modelId="{805EEC3C-006C-4C80-9064-BD94650F5384}" type="parTrans" cxnId="{96CFE334-5EBD-4D2B-ADBC-9EC5C5EC982B}">
      <dgm:prSet/>
      <dgm:spPr/>
      <dgm:t>
        <a:bodyPr/>
        <a:lstStyle/>
        <a:p>
          <a:pPr algn="ctr"/>
          <a:endParaRPr lang="en-GB"/>
        </a:p>
      </dgm:t>
    </dgm:pt>
    <dgm:pt modelId="{45BD6CAE-F5D6-4BF9-9F6B-42E06A4561A1}" type="sibTrans" cxnId="{96CFE334-5EBD-4D2B-ADBC-9EC5C5EC982B}">
      <dgm:prSet/>
      <dgm:spPr/>
      <dgm:t>
        <a:bodyPr/>
        <a:lstStyle/>
        <a:p>
          <a:endParaRPr lang="en-GB"/>
        </a:p>
      </dgm:t>
    </dgm:pt>
    <dgm:pt modelId="{3368C035-86FC-4197-9C44-1CD309FCE3A6}">
      <dgm:prSet/>
      <dgm:spPr/>
      <dgm:t>
        <a:bodyPr/>
        <a:lstStyle/>
        <a:p>
          <a:pPr>
            <a:lnSpc>
              <a:spcPct val="100000"/>
            </a:lnSpc>
          </a:pPr>
          <a:r>
            <a:rPr lang="en-GB" b="1"/>
            <a:t>Recognition and Respect</a:t>
          </a:r>
          <a:endParaRPr lang="en-GB"/>
        </a:p>
      </dgm:t>
    </dgm:pt>
    <dgm:pt modelId="{6612F09E-FBD6-4B4F-BA09-84173D029223}" type="parTrans" cxnId="{2C73A634-172A-4F1B-9224-78C9C0875821}">
      <dgm:prSet/>
      <dgm:spPr/>
      <dgm:t>
        <a:bodyPr/>
        <a:lstStyle/>
        <a:p>
          <a:pPr algn="ctr"/>
          <a:endParaRPr lang="en-GB"/>
        </a:p>
      </dgm:t>
    </dgm:pt>
    <dgm:pt modelId="{36FC153F-1F64-4320-BB8A-E1478A72553C}" type="sibTrans" cxnId="{2C73A634-172A-4F1B-9224-78C9C0875821}">
      <dgm:prSet/>
      <dgm:spPr/>
      <dgm:t>
        <a:bodyPr/>
        <a:lstStyle/>
        <a:p>
          <a:endParaRPr lang="en-GB"/>
        </a:p>
      </dgm:t>
    </dgm:pt>
    <dgm:pt modelId="{F12CF6D3-9801-4542-A319-5CBB79E93509}">
      <dgm:prSet/>
      <dgm:spPr/>
      <dgm:t>
        <a:bodyPr/>
        <a:lstStyle/>
        <a:p>
          <a:pPr>
            <a:lnSpc>
              <a:spcPct val="100000"/>
            </a:lnSpc>
          </a:pPr>
          <a:r>
            <a:rPr lang="en-GB" b="1"/>
            <a:t>Flexible Scheduling</a:t>
          </a:r>
          <a:endParaRPr lang="en-GB"/>
        </a:p>
      </dgm:t>
    </dgm:pt>
    <dgm:pt modelId="{A2A6EF7D-C3D6-4D40-AF0A-CB0A3AF70EF9}" type="parTrans" cxnId="{09155CCC-6AB3-4C4B-A989-827FCF9C1FB6}">
      <dgm:prSet/>
      <dgm:spPr/>
      <dgm:t>
        <a:bodyPr/>
        <a:lstStyle/>
        <a:p>
          <a:pPr algn="ctr"/>
          <a:endParaRPr lang="en-GB"/>
        </a:p>
      </dgm:t>
    </dgm:pt>
    <dgm:pt modelId="{2219FFEE-D685-47EA-8899-AF59BA25491D}" type="sibTrans" cxnId="{09155CCC-6AB3-4C4B-A989-827FCF9C1FB6}">
      <dgm:prSet/>
      <dgm:spPr/>
      <dgm:t>
        <a:bodyPr/>
        <a:lstStyle/>
        <a:p>
          <a:endParaRPr lang="en-GB"/>
        </a:p>
      </dgm:t>
    </dgm:pt>
    <dgm:pt modelId="{51049801-512D-4363-A4EF-5334C76B6DBB}">
      <dgm:prSet/>
      <dgm:spPr/>
      <dgm:t>
        <a:bodyPr/>
        <a:lstStyle/>
        <a:p>
          <a:pPr>
            <a:lnSpc>
              <a:spcPct val="100000"/>
            </a:lnSpc>
          </a:pPr>
          <a:r>
            <a:rPr lang="en-GB" b="1"/>
            <a:t>Training Programs</a:t>
          </a:r>
          <a:endParaRPr lang="en-GB"/>
        </a:p>
      </dgm:t>
    </dgm:pt>
    <dgm:pt modelId="{83C2D629-1B43-44DB-99FF-84F712694910}" type="parTrans" cxnId="{0307215F-7B34-485C-B4D9-6A9AF3A3F79D}">
      <dgm:prSet/>
      <dgm:spPr/>
      <dgm:t>
        <a:bodyPr/>
        <a:lstStyle/>
        <a:p>
          <a:pPr algn="ctr"/>
          <a:endParaRPr lang="en-GB"/>
        </a:p>
      </dgm:t>
    </dgm:pt>
    <dgm:pt modelId="{E8D09728-E98B-4368-8C82-0B51F861A76C}" type="sibTrans" cxnId="{0307215F-7B34-485C-B4D9-6A9AF3A3F79D}">
      <dgm:prSet/>
      <dgm:spPr/>
      <dgm:t>
        <a:bodyPr/>
        <a:lstStyle/>
        <a:p>
          <a:endParaRPr lang="en-GB"/>
        </a:p>
      </dgm:t>
    </dgm:pt>
    <dgm:pt modelId="{CDF64101-B055-4506-AB46-7E3AF0F3854D}" type="pres">
      <dgm:prSet presAssocID="{2FD27677-AD3E-4500-8259-353F875D3314}" presName="root" presStyleCnt="0">
        <dgm:presLayoutVars>
          <dgm:dir/>
          <dgm:resizeHandles val="exact"/>
        </dgm:presLayoutVars>
      </dgm:prSet>
      <dgm:spPr/>
    </dgm:pt>
    <dgm:pt modelId="{59F94118-F1CC-4011-975A-2D81E74710AA}" type="pres">
      <dgm:prSet presAssocID="{14CBBF91-9D6F-40EE-B881-390CF534552D}" presName="compNode" presStyleCnt="0"/>
      <dgm:spPr/>
    </dgm:pt>
    <dgm:pt modelId="{A4EA4A77-03F3-41CA-92DC-AE35E02A0936}" type="pres">
      <dgm:prSet presAssocID="{14CBBF91-9D6F-40EE-B881-390CF534552D}"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3EC643C6-0A08-46A0-896C-F82BC0BA81E4}" type="pres">
      <dgm:prSet presAssocID="{14CBBF91-9D6F-40EE-B881-390CF534552D}" presName="spaceRect" presStyleCnt="0"/>
      <dgm:spPr/>
    </dgm:pt>
    <dgm:pt modelId="{94C1CDA9-6F7B-4E7C-9445-D39839E02C57}" type="pres">
      <dgm:prSet presAssocID="{14CBBF91-9D6F-40EE-B881-390CF534552D}" presName="textRect" presStyleLbl="revTx" presStyleIdx="0" presStyleCnt="8">
        <dgm:presLayoutVars>
          <dgm:chMax val="1"/>
          <dgm:chPref val="1"/>
        </dgm:presLayoutVars>
      </dgm:prSet>
      <dgm:spPr/>
    </dgm:pt>
    <dgm:pt modelId="{0BA7FD8C-A210-46E3-BDFC-650EBC46EEFE}" type="pres">
      <dgm:prSet presAssocID="{7613DF3D-5A44-4582-AB1F-934777DDE14B}" presName="sibTrans" presStyleCnt="0"/>
      <dgm:spPr/>
    </dgm:pt>
    <dgm:pt modelId="{48D7C26A-3C50-4B40-A2D3-143908FF5723}" type="pres">
      <dgm:prSet presAssocID="{8EB77BB4-824E-4F0B-8BC7-819788971A8C}" presName="compNode" presStyleCnt="0"/>
      <dgm:spPr/>
    </dgm:pt>
    <dgm:pt modelId="{8EF3BF1C-46D9-4A9F-AE78-7DD00B4F11E0}" type="pres">
      <dgm:prSet presAssocID="{8EB77BB4-824E-4F0B-8BC7-819788971A8C}"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bulb"/>
        </a:ext>
      </dgm:extLst>
    </dgm:pt>
    <dgm:pt modelId="{81D3029E-DBFF-4FDD-83E6-B1001BD66774}" type="pres">
      <dgm:prSet presAssocID="{8EB77BB4-824E-4F0B-8BC7-819788971A8C}" presName="spaceRect" presStyleCnt="0"/>
      <dgm:spPr/>
    </dgm:pt>
    <dgm:pt modelId="{0F0DFEE7-0FE4-4719-8745-AA0B942C0EB8}" type="pres">
      <dgm:prSet presAssocID="{8EB77BB4-824E-4F0B-8BC7-819788971A8C}" presName="textRect" presStyleLbl="revTx" presStyleIdx="1" presStyleCnt="8">
        <dgm:presLayoutVars>
          <dgm:chMax val="1"/>
          <dgm:chPref val="1"/>
        </dgm:presLayoutVars>
      </dgm:prSet>
      <dgm:spPr/>
    </dgm:pt>
    <dgm:pt modelId="{95E9F761-1944-44F7-BDD4-D768F94EC355}" type="pres">
      <dgm:prSet presAssocID="{168BFD4B-7F69-4F82-B493-C157A06C00AB}" presName="sibTrans" presStyleCnt="0"/>
      <dgm:spPr/>
    </dgm:pt>
    <dgm:pt modelId="{CE8B48D2-A169-40D9-95BD-0324357C0F85}" type="pres">
      <dgm:prSet presAssocID="{80ED36B5-D39B-4CE3-94D6-D72E8BC9BF8E}" presName="compNode" presStyleCnt="0"/>
      <dgm:spPr/>
    </dgm:pt>
    <dgm:pt modelId="{D8FDE12B-5272-4405-9644-43683294E46F}" type="pres">
      <dgm:prSet presAssocID="{80ED36B5-D39B-4CE3-94D6-D72E8BC9BF8E}"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E6698F53-879A-4FF1-A0B7-9C55CB53BED4}" type="pres">
      <dgm:prSet presAssocID="{80ED36B5-D39B-4CE3-94D6-D72E8BC9BF8E}" presName="spaceRect" presStyleCnt="0"/>
      <dgm:spPr/>
    </dgm:pt>
    <dgm:pt modelId="{03943B02-3DFC-4228-8A2A-6F49294D33A2}" type="pres">
      <dgm:prSet presAssocID="{80ED36B5-D39B-4CE3-94D6-D72E8BC9BF8E}" presName="textRect" presStyleLbl="revTx" presStyleIdx="2" presStyleCnt="8">
        <dgm:presLayoutVars>
          <dgm:chMax val="1"/>
          <dgm:chPref val="1"/>
        </dgm:presLayoutVars>
      </dgm:prSet>
      <dgm:spPr/>
    </dgm:pt>
    <dgm:pt modelId="{C4160E9F-B5BC-46C8-AB1E-3E2C04460F88}" type="pres">
      <dgm:prSet presAssocID="{C7CE9763-92EF-47B0-9B67-14E5AA099394}" presName="sibTrans" presStyleCnt="0"/>
      <dgm:spPr/>
    </dgm:pt>
    <dgm:pt modelId="{FC161BAC-9FDE-4E65-9814-D1AAE9C769A2}" type="pres">
      <dgm:prSet presAssocID="{35ED6D69-03DE-48AB-A97A-1D37D067EA95}" presName="compNode" presStyleCnt="0"/>
      <dgm:spPr/>
    </dgm:pt>
    <dgm:pt modelId="{52344B33-61FD-4D8A-86FA-8DD3FDF634C2}" type="pres">
      <dgm:prSet presAssocID="{35ED6D69-03DE-48AB-A97A-1D37D067EA95}"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andshake"/>
        </a:ext>
      </dgm:extLst>
    </dgm:pt>
    <dgm:pt modelId="{487B9E28-DB22-4DF3-9AC8-DDD28832C3A2}" type="pres">
      <dgm:prSet presAssocID="{35ED6D69-03DE-48AB-A97A-1D37D067EA95}" presName="spaceRect" presStyleCnt="0"/>
      <dgm:spPr/>
    </dgm:pt>
    <dgm:pt modelId="{101D6150-F1A7-4DB7-87CD-2DAD48EBA52B}" type="pres">
      <dgm:prSet presAssocID="{35ED6D69-03DE-48AB-A97A-1D37D067EA95}" presName="textRect" presStyleLbl="revTx" presStyleIdx="3" presStyleCnt="8">
        <dgm:presLayoutVars>
          <dgm:chMax val="1"/>
          <dgm:chPref val="1"/>
        </dgm:presLayoutVars>
      </dgm:prSet>
      <dgm:spPr/>
    </dgm:pt>
    <dgm:pt modelId="{69225F9F-7662-4E77-8681-BD94B705FC4B}" type="pres">
      <dgm:prSet presAssocID="{12685516-BAA7-45A1-80A3-D6CF20638575}" presName="sibTrans" presStyleCnt="0"/>
      <dgm:spPr/>
    </dgm:pt>
    <dgm:pt modelId="{CA767504-FAA0-48C7-89D1-5265DD237456}" type="pres">
      <dgm:prSet presAssocID="{15DDD237-02EC-430D-9C83-2E5A3EC7BFA3}" presName="compNode" presStyleCnt="0"/>
      <dgm:spPr/>
    </dgm:pt>
    <dgm:pt modelId="{7620E2E5-8A50-44F3-A316-F49A67E159A4}" type="pres">
      <dgm:prSet presAssocID="{15DDD237-02EC-430D-9C83-2E5A3EC7BFA3}"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Group"/>
        </a:ext>
      </dgm:extLst>
    </dgm:pt>
    <dgm:pt modelId="{74ED87C2-0E19-438E-9F70-69531C36BBDA}" type="pres">
      <dgm:prSet presAssocID="{15DDD237-02EC-430D-9C83-2E5A3EC7BFA3}" presName="spaceRect" presStyleCnt="0"/>
      <dgm:spPr/>
    </dgm:pt>
    <dgm:pt modelId="{0D19074B-465C-4EA0-BBBA-CF57A40B9574}" type="pres">
      <dgm:prSet presAssocID="{15DDD237-02EC-430D-9C83-2E5A3EC7BFA3}" presName="textRect" presStyleLbl="revTx" presStyleIdx="4" presStyleCnt="8">
        <dgm:presLayoutVars>
          <dgm:chMax val="1"/>
          <dgm:chPref val="1"/>
        </dgm:presLayoutVars>
      </dgm:prSet>
      <dgm:spPr/>
    </dgm:pt>
    <dgm:pt modelId="{7E961394-46BC-4207-83C6-D1FFDE3F56FF}" type="pres">
      <dgm:prSet presAssocID="{45BD6CAE-F5D6-4BF9-9F6B-42E06A4561A1}" presName="sibTrans" presStyleCnt="0"/>
      <dgm:spPr/>
    </dgm:pt>
    <dgm:pt modelId="{3DD4B5EA-EB86-48CB-AFDA-53EA76EE8EA4}" type="pres">
      <dgm:prSet presAssocID="{3368C035-86FC-4197-9C44-1CD309FCE3A6}" presName="compNode" presStyleCnt="0"/>
      <dgm:spPr/>
    </dgm:pt>
    <dgm:pt modelId="{99B1CAFA-F7E8-4060-A0AB-CBD455547BA3}" type="pres">
      <dgm:prSet presAssocID="{3368C035-86FC-4197-9C44-1CD309FCE3A6}"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Ribbon"/>
        </a:ext>
      </dgm:extLst>
    </dgm:pt>
    <dgm:pt modelId="{81EB0802-1CE2-471F-95A9-4008B50C2E12}" type="pres">
      <dgm:prSet presAssocID="{3368C035-86FC-4197-9C44-1CD309FCE3A6}" presName="spaceRect" presStyleCnt="0"/>
      <dgm:spPr/>
    </dgm:pt>
    <dgm:pt modelId="{C4329AF8-F8E8-4B2E-865F-6BA5CA180FBE}" type="pres">
      <dgm:prSet presAssocID="{3368C035-86FC-4197-9C44-1CD309FCE3A6}" presName="textRect" presStyleLbl="revTx" presStyleIdx="5" presStyleCnt="8">
        <dgm:presLayoutVars>
          <dgm:chMax val="1"/>
          <dgm:chPref val="1"/>
        </dgm:presLayoutVars>
      </dgm:prSet>
      <dgm:spPr/>
    </dgm:pt>
    <dgm:pt modelId="{7A4AB448-9E19-4500-B326-8CF8CE84156D}" type="pres">
      <dgm:prSet presAssocID="{36FC153F-1F64-4320-BB8A-E1478A72553C}" presName="sibTrans" presStyleCnt="0"/>
      <dgm:spPr/>
    </dgm:pt>
    <dgm:pt modelId="{C60C1756-C09C-45BD-B8CC-D3341E2E05BB}" type="pres">
      <dgm:prSet presAssocID="{F12CF6D3-9801-4542-A319-5CBB79E93509}" presName="compNode" presStyleCnt="0"/>
      <dgm:spPr/>
    </dgm:pt>
    <dgm:pt modelId="{E443854C-59BD-4FA1-AB3C-C2B06E373A24}" type="pres">
      <dgm:prSet presAssocID="{F12CF6D3-9801-4542-A319-5CBB79E93509}"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Clock"/>
        </a:ext>
      </dgm:extLst>
    </dgm:pt>
    <dgm:pt modelId="{EC282A81-5731-4C75-B6D1-81C17F05194E}" type="pres">
      <dgm:prSet presAssocID="{F12CF6D3-9801-4542-A319-5CBB79E93509}" presName="spaceRect" presStyleCnt="0"/>
      <dgm:spPr/>
    </dgm:pt>
    <dgm:pt modelId="{3BA91DF6-3595-499C-B054-96E565F952CD}" type="pres">
      <dgm:prSet presAssocID="{F12CF6D3-9801-4542-A319-5CBB79E93509}" presName="textRect" presStyleLbl="revTx" presStyleIdx="6" presStyleCnt="8">
        <dgm:presLayoutVars>
          <dgm:chMax val="1"/>
          <dgm:chPref val="1"/>
        </dgm:presLayoutVars>
      </dgm:prSet>
      <dgm:spPr/>
    </dgm:pt>
    <dgm:pt modelId="{1894353E-401C-4AFA-9C06-3EC0C35DB93E}" type="pres">
      <dgm:prSet presAssocID="{2219FFEE-D685-47EA-8899-AF59BA25491D}" presName="sibTrans" presStyleCnt="0"/>
      <dgm:spPr/>
    </dgm:pt>
    <dgm:pt modelId="{CC668506-8A29-48D3-B980-C45E1AAA6204}" type="pres">
      <dgm:prSet presAssocID="{51049801-512D-4363-A4EF-5334C76B6DBB}" presName="compNode" presStyleCnt="0"/>
      <dgm:spPr/>
    </dgm:pt>
    <dgm:pt modelId="{3675E4B7-9D96-44ED-BEDC-9373D07EF414}" type="pres">
      <dgm:prSet presAssocID="{51049801-512D-4363-A4EF-5334C76B6DBB}"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Teacher"/>
        </a:ext>
      </dgm:extLst>
    </dgm:pt>
    <dgm:pt modelId="{B41E0069-A4FE-474B-A44A-FB277DCBD880}" type="pres">
      <dgm:prSet presAssocID="{51049801-512D-4363-A4EF-5334C76B6DBB}" presName="spaceRect" presStyleCnt="0"/>
      <dgm:spPr/>
    </dgm:pt>
    <dgm:pt modelId="{828CE38A-8F18-4EC6-8567-B8AAC289BE61}" type="pres">
      <dgm:prSet presAssocID="{51049801-512D-4363-A4EF-5334C76B6DBB}" presName="textRect" presStyleLbl="revTx" presStyleIdx="7" presStyleCnt="8">
        <dgm:presLayoutVars>
          <dgm:chMax val="1"/>
          <dgm:chPref val="1"/>
        </dgm:presLayoutVars>
      </dgm:prSet>
      <dgm:spPr/>
    </dgm:pt>
  </dgm:ptLst>
  <dgm:cxnLst>
    <dgm:cxn modelId="{30C87D0E-1025-4CE5-A61C-505839258032}" type="presOf" srcId="{15DDD237-02EC-430D-9C83-2E5A3EC7BFA3}" destId="{0D19074B-465C-4EA0-BBBA-CF57A40B9574}" srcOrd="0" destOrd="0" presId="urn:microsoft.com/office/officeart/2018/2/layout/IconLabelList"/>
    <dgm:cxn modelId="{0ABA7E11-2720-4F93-A768-3903978B3457}" type="presOf" srcId="{35ED6D69-03DE-48AB-A97A-1D37D067EA95}" destId="{101D6150-F1A7-4DB7-87CD-2DAD48EBA52B}" srcOrd="0" destOrd="0" presId="urn:microsoft.com/office/officeart/2018/2/layout/IconLabelList"/>
    <dgm:cxn modelId="{253B0112-7A35-4927-8E66-AB0A0EA10439}" type="presOf" srcId="{80ED36B5-D39B-4CE3-94D6-D72E8BC9BF8E}" destId="{03943B02-3DFC-4228-8A2A-6F49294D33A2}" srcOrd="0" destOrd="0" presId="urn:microsoft.com/office/officeart/2018/2/layout/IconLabelList"/>
    <dgm:cxn modelId="{DCE86B1E-C1C2-4EFB-9778-D6D1F64AC5B6}" srcId="{2FD27677-AD3E-4500-8259-353F875D3314}" destId="{8EB77BB4-824E-4F0B-8BC7-819788971A8C}" srcOrd="1" destOrd="0" parTransId="{64734AD6-2704-4DA3-B1F7-C4F2573633BE}" sibTransId="{168BFD4B-7F69-4F82-B493-C157A06C00AB}"/>
    <dgm:cxn modelId="{7ACB2921-BE49-42AC-B3D4-074F2AE65844}" srcId="{2FD27677-AD3E-4500-8259-353F875D3314}" destId="{14CBBF91-9D6F-40EE-B881-390CF534552D}" srcOrd="0" destOrd="0" parTransId="{6697FE3A-E078-41A5-B227-246B66AB4BC5}" sibTransId="{7613DF3D-5A44-4582-AB1F-934777DDE14B}"/>
    <dgm:cxn modelId="{2C73A634-172A-4F1B-9224-78C9C0875821}" srcId="{2FD27677-AD3E-4500-8259-353F875D3314}" destId="{3368C035-86FC-4197-9C44-1CD309FCE3A6}" srcOrd="5" destOrd="0" parTransId="{6612F09E-FBD6-4B4F-BA09-84173D029223}" sibTransId="{36FC153F-1F64-4320-BB8A-E1478A72553C}"/>
    <dgm:cxn modelId="{96CFE334-5EBD-4D2B-ADBC-9EC5C5EC982B}" srcId="{2FD27677-AD3E-4500-8259-353F875D3314}" destId="{15DDD237-02EC-430D-9C83-2E5A3EC7BFA3}" srcOrd="4" destOrd="0" parTransId="{805EEC3C-006C-4C80-9064-BD94650F5384}" sibTransId="{45BD6CAE-F5D6-4BF9-9F6B-42E06A4561A1}"/>
    <dgm:cxn modelId="{0307215F-7B34-485C-B4D9-6A9AF3A3F79D}" srcId="{2FD27677-AD3E-4500-8259-353F875D3314}" destId="{51049801-512D-4363-A4EF-5334C76B6DBB}" srcOrd="7" destOrd="0" parTransId="{83C2D629-1B43-44DB-99FF-84F712694910}" sibTransId="{E8D09728-E98B-4368-8C82-0B51F861A76C}"/>
    <dgm:cxn modelId="{C88FC961-8526-4E7B-8ACA-92E8600B1C06}" type="presOf" srcId="{14CBBF91-9D6F-40EE-B881-390CF534552D}" destId="{94C1CDA9-6F7B-4E7C-9445-D39839E02C57}" srcOrd="0" destOrd="0" presId="urn:microsoft.com/office/officeart/2018/2/layout/IconLabelList"/>
    <dgm:cxn modelId="{49578B8E-2DAB-4917-B189-B9B8139BC09C}" srcId="{2FD27677-AD3E-4500-8259-353F875D3314}" destId="{35ED6D69-03DE-48AB-A97A-1D37D067EA95}" srcOrd="3" destOrd="0" parTransId="{EC8D2613-A32E-46DE-AD50-C8FB4AA7F8D4}" sibTransId="{12685516-BAA7-45A1-80A3-D6CF20638575}"/>
    <dgm:cxn modelId="{CF5C6BBB-E740-43BF-AA5A-1CAEE11C5507}" type="presOf" srcId="{51049801-512D-4363-A4EF-5334C76B6DBB}" destId="{828CE38A-8F18-4EC6-8567-B8AAC289BE61}" srcOrd="0" destOrd="0" presId="urn:microsoft.com/office/officeart/2018/2/layout/IconLabelList"/>
    <dgm:cxn modelId="{870F40BD-52F7-4785-BC1A-1ACE88AE92A5}" type="presOf" srcId="{F12CF6D3-9801-4542-A319-5CBB79E93509}" destId="{3BA91DF6-3595-499C-B054-96E565F952CD}" srcOrd="0" destOrd="0" presId="urn:microsoft.com/office/officeart/2018/2/layout/IconLabelList"/>
    <dgm:cxn modelId="{24F042C0-9181-40F4-90D3-1175B444D79D}" type="presOf" srcId="{3368C035-86FC-4197-9C44-1CD309FCE3A6}" destId="{C4329AF8-F8E8-4B2E-865F-6BA5CA180FBE}" srcOrd="0" destOrd="0" presId="urn:microsoft.com/office/officeart/2018/2/layout/IconLabelList"/>
    <dgm:cxn modelId="{EBC1E4CB-257E-411E-A2F6-A29B60885C41}" type="presOf" srcId="{8EB77BB4-824E-4F0B-8BC7-819788971A8C}" destId="{0F0DFEE7-0FE4-4719-8745-AA0B942C0EB8}" srcOrd="0" destOrd="0" presId="urn:microsoft.com/office/officeart/2018/2/layout/IconLabelList"/>
    <dgm:cxn modelId="{09155CCC-6AB3-4C4B-A989-827FCF9C1FB6}" srcId="{2FD27677-AD3E-4500-8259-353F875D3314}" destId="{F12CF6D3-9801-4542-A319-5CBB79E93509}" srcOrd="6" destOrd="0" parTransId="{A2A6EF7D-C3D6-4D40-AF0A-CB0A3AF70EF9}" sibTransId="{2219FFEE-D685-47EA-8899-AF59BA25491D}"/>
    <dgm:cxn modelId="{0FF18ED0-B3B1-4015-B803-2C5C8B520759}" srcId="{2FD27677-AD3E-4500-8259-353F875D3314}" destId="{80ED36B5-D39B-4CE3-94D6-D72E8BC9BF8E}" srcOrd="2" destOrd="0" parTransId="{DD8598A8-66FD-4C1B-BC88-DC81B5937E14}" sibTransId="{C7CE9763-92EF-47B0-9B67-14E5AA099394}"/>
    <dgm:cxn modelId="{F6C805DE-FDAF-47A9-926A-A3AAED612812}" type="presOf" srcId="{2FD27677-AD3E-4500-8259-353F875D3314}" destId="{CDF64101-B055-4506-AB46-7E3AF0F3854D}" srcOrd="0" destOrd="0" presId="urn:microsoft.com/office/officeart/2018/2/layout/IconLabelList"/>
    <dgm:cxn modelId="{F435F1B2-411B-4E11-B190-BE1ABC317BC0}" type="presParOf" srcId="{CDF64101-B055-4506-AB46-7E3AF0F3854D}" destId="{59F94118-F1CC-4011-975A-2D81E74710AA}" srcOrd="0" destOrd="0" presId="urn:microsoft.com/office/officeart/2018/2/layout/IconLabelList"/>
    <dgm:cxn modelId="{D843B824-FB67-4DF5-A552-0D95BB46C4A1}" type="presParOf" srcId="{59F94118-F1CC-4011-975A-2D81E74710AA}" destId="{A4EA4A77-03F3-41CA-92DC-AE35E02A0936}" srcOrd="0" destOrd="0" presId="urn:microsoft.com/office/officeart/2018/2/layout/IconLabelList"/>
    <dgm:cxn modelId="{261DD0A2-4310-47A3-949F-7FE9B114278F}" type="presParOf" srcId="{59F94118-F1CC-4011-975A-2D81E74710AA}" destId="{3EC643C6-0A08-46A0-896C-F82BC0BA81E4}" srcOrd="1" destOrd="0" presId="urn:microsoft.com/office/officeart/2018/2/layout/IconLabelList"/>
    <dgm:cxn modelId="{5B597CF5-7B6C-4B1E-92B1-FA594EE93FB1}" type="presParOf" srcId="{59F94118-F1CC-4011-975A-2D81E74710AA}" destId="{94C1CDA9-6F7B-4E7C-9445-D39839E02C57}" srcOrd="2" destOrd="0" presId="urn:microsoft.com/office/officeart/2018/2/layout/IconLabelList"/>
    <dgm:cxn modelId="{51F8E0F2-D914-4AB9-BBDB-5AC6A5891667}" type="presParOf" srcId="{CDF64101-B055-4506-AB46-7E3AF0F3854D}" destId="{0BA7FD8C-A210-46E3-BDFC-650EBC46EEFE}" srcOrd="1" destOrd="0" presId="urn:microsoft.com/office/officeart/2018/2/layout/IconLabelList"/>
    <dgm:cxn modelId="{FE0997BA-A70F-4224-9BA7-1A84EBC4672F}" type="presParOf" srcId="{CDF64101-B055-4506-AB46-7E3AF0F3854D}" destId="{48D7C26A-3C50-4B40-A2D3-143908FF5723}" srcOrd="2" destOrd="0" presId="urn:microsoft.com/office/officeart/2018/2/layout/IconLabelList"/>
    <dgm:cxn modelId="{6CADCCA4-C8F6-428A-A1D9-E91407A3A228}" type="presParOf" srcId="{48D7C26A-3C50-4B40-A2D3-143908FF5723}" destId="{8EF3BF1C-46D9-4A9F-AE78-7DD00B4F11E0}" srcOrd="0" destOrd="0" presId="urn:microsoft.com/office/officeart/2018/2/layout/IconLabelList"/>
    <dgm:cxn modelId="{2CA42FFE-C0C3-4DF8-9B5A-F6E40A88003F}" type="presParOf" srcId="{48D7C26A-3C50-4B40-A2D3-143908FF5723}" destId="{81D3029E-DBFF-4FDD-83E6-B1001BD66774}" srcOrd="1" destOrd="0" presId="urn:microsoft.com/office/officeart/2018/2/layout/IconLabelList"/>
    <dgm:cxn modelId="{36B9DD38-FDA8-4C4F-ACAF-8D6DD8991120}" type="presParOf" srcId="{48D7C26A-3C50-4B40-A2D3-143908FF5723}" destId="{0F0DFEE7-0FE4-4719-8745-AA0B942C0EB8}" srcOrd="2" destOrd="0" presId="urn:microsoft.com/office/officeart/2018/2/layout/IconLabelList"/>
    <dgm:cxn modelId="{26C25C43-100E-4ABE-90CE-DA9C4767EAA0}" type="presParOf" srcId="{CDF64101-B055-4506-AB46-7E3AF0F3854D}" destId="{95E9F761-1944-44F7-BDD4-D768F94EC355}" srcOrd="3" destOrd="0" presId="urn:microsoft.com/office/officeart/2018/2/layout/IconLabelList"/>
    <dgm:cxn modelId="{ACD25B55-297C-43DE-824F-8E157F757521}" type="presParOf" srcId="{CDF64101-B055-4506-AB46-7E3AF0F3854D}" destId="{CE8B48D2-A169-40D9-95BD-0324357C0F85}" srcOrd="4" destOrd="0" presId="urn:microsoft.com/office/officeart/2018/2/layout/IconLabelList"/>
    <dgm:cxn modelId="{0274CF31-8623-4B92-B67E-EAE0C229C2E3}" type="presParOf" srcId="{CE8B48D2-A169-40D9-95BD-0324357C0F85}" destId="{D8FDE12B-5272-4405-9644-43683294E46F}" srcOrd="0" destOrd="0" presId="urn:microsoft.com/office/officeart/2018/2/layout/IconLabelList"/>
    <dgm:cxn modelId="{34EBB851-843E-4295-A099-B3DE826E5763}" type="presParOf" srcId="{CE8B48D2-A169-40D9-95BD-0324357C0F85}" destId="{E6698F53-879A-4FF1-A0B7-9C55CB53BED4}" srcOrd="1" destOrd="0" presId="urn:microsoft.com/office/officeart/2018/2/layout/IconLabelList"/>
    <dgm:cxn modelId="{BDE58560-89A7-47A3-B09D-937A773979C4}" type="presParOf" srcId="{CE8B48D2-A169-40D9-95BD-0324357C0F85}" destId="{03943B02-3DFC-4228-8A2A-6F49294D33A2}" srcOrd="2" destOrd="0" presId="urn:microsoft.com/office/officeart/2018/2/layout/IconLabelList"/>
    <dgm:cxn modelId="{7133F463-4471-45D9-BE55-C593F4DC100A}" type="presParOf" srcId="{CDF64101-B055-4506-AB46-7E3AF0F3854D}" destId="{C4160E9F-B5BC-46C8-AB1E-3E2C04460F88}" srcOrd="5" destOrd="0" presId="urn:microsoft.com/office/officeart/2018/2/layout/IconLabelList"/>
    <dgm:cxn modelId="{948957DB-2CDB-45AB-9022-748A287F0DE0}" type="presParOf" srcId="{CDF64101-B055-4506-AB46-7E3AF0F3854D}" destId="{FC161BAC-9FDE-4E65-9814-D1AAE9C769A2}" srcOrd="6" destOrd="0" presId="urn:microsoft.com/office/officeart/2018/2/layout/IconLabelList"/>
    <dgm:cxn modelId="{E041B0AB-BDFA-4425-95CD-4037A2E85919}" type="presParOf" srcId="{FC161BAC-9FDE-4E65-9814-D1AAE9C769A2}" destId="{52344B33-61FD-4D8A-86FA-8DD3FDF634C2}" srcOrd="0" destOrd="0" presId="urn:microsoft.com/office/officeart/2018/2/layout/IconLabelList"/>
    <dgm:cxn modelId="{55448B79-DBB1-4913-884B-E4DD41FEFE04}" type="presParOf" srcId="{FC161BAC-9FDE-4E65-9814-D1AAE9C769A2}" destId="{487B9E28-DB22-4DF3-9AC8-DDD28832C3A2}" srcOrd="1" destOrd="0" presId="urn:microsoft.com/office/officeart/2018/2/layout/IconLabelList"/>
    <dgm:cxn modelId="{0E5B9A80-1FAF-485C-AAA3-702CB374859C}" type="presParOf" srcId="{FC161BAC-9FDE-4E65-9814-D1AAE9C769A2}" destId="{101D6150-F1A7-4DB7-87CD-2DAD48EBA52B}" srcOrd="2" destOrd="0" presId="urn:microsoft.com/office/officeart/2018/2/layout/IconLabelList"/>
    <dgm:cxn modelId="{ADED4A2C-0178-49AD-9E84-9ABF416592A1}" type="presParOf" srcId="{CDF64101-B055-4506-AB46-7E3AF0F3854D}" destId="{69225F9F-7662-4E77-8681-BD94B705FC4B}" srcOrd="7" destOrd="0" presId="urn:microsoft.com/office/officeart/2018/2/layout/IconLabelList"/>
    <dgm:cxn modelId="{69787E79-30F7-4D5E-A500-1826462E0AE1}" type="presParOf" srcId="{CDF64101-B055-4506-AB46-7E3AF0F3854D}" destId="{CA767504-FAA0-48C7-89D1-5265DD237456}" srcOrd="8" destOrd="0" presId="urn:microsoft.com/office/officeart/2018/2/layout/IconLabelList"/>
    <dgm:cxn modelId="{AB9739F0-BF7E-434E-B5A8-F2C7D27FCB8D}" type="presParOf" srcId="{CA767504-FAA0-48C7-89D1-5265DD237456}" destId="{7620E2E5-8A50-44F3-A316-F49A67E159A4}" srcOrd="0" destOrd="0" presId="urn:microsoft.com/office/officeart/2018/2/layout/IconLabelList"/>
    <dgm:cxn modelId="{3F6707D2-D7AF-43D5-B2BC-97D1CAF26E10}" type="presParOf" srcId="{CA767504-FAA0-48C7-89D1-5265DD237456}" destId="{74ED87C2-0E19-438E-9F70-69531C36BBDA}" srcOrd="1" destOrd="0" presId="urn:microsoft.com/office/officeart/2018/2/layout/IconLabelList"/>
    <dgm:cxn modelId="{4E871966-E2A6-4D45-A8F3-7576CC0DD38E}" type="presParOf" srcId="{CA767504-FAA0-48C7-89D1-5265DD237456}" destId="{0D19074B-465C-4EA0-BBBA-CF57A40B9574}" srcOrd="2" destOrd="0" presId="urn:microsoft.com/office/officeart/2018/2/layout/IconLabelList"/>
    <dgm:cxn modelId="{B3FB760E-9EAC-4E8E-BB28-EA95A914F577}" type="presParOf" srcId="{CDF64101-B055-4506-AB46-7E3AF0F3854D}" destId="{7E961394-46BC-4207-83C6-D1FFDE3F56FF}" srcOrd="9" destOrd="0" presId="urn:microsoft.com/office/officeart/2018/2/layout/IconLabelList"/>
    <dgm:cxn modelId="{4BF0B51A-8E7C-40A4-9513-F64FB6EE0FD2}" type="presParOf" srcId="{CDF64101-B055-4506-AB46-7E3AF0F3854D}" destId="{3DD4B5EA-EB86-48CB-AFDA-53EA76EE8EA4}" srcOrd="10" destOrd="0" presId="urn:microsoft.com/office/officeart/2018/2/layout/IconLabelList"/>
    <dgm:cxn modelId="{309A5DA5-81CE-45D2-9568-AB94472DEBFF}" type="presParOf" srcId="{3DD4B5EA-EB86-48CB-AFDA-53EA76EE8EA4}" destId="{99B1CAFA-F7E8-4060-A0AB-CBD455547BA3}" srcOrd="0" destOrd="0" presId="urn:microsoft.com/office/officeart/2018/2/layout/IconLabelList"/>
    <dgm:cxn modelId="{9FD84421-18F2-420B-B826-E22B690FB393}" type="presParOf" srcId="{3DD4B5EA-EB86-48CB-AFDA-53EA76EE8EA4}" destId="{81EB0802-1CE2-471F-95A9-4008B50C2E12}" srcOrd="1" destOrd="0" presId="urn:microsoft.com/office/officeart/2018/2/layout/IconLabelList"/>
    <dgm:cxn modelId="{BD1231E9-5DFA-45F0-9A57-8F8D06BE46AD}" type="presParOf" srcId="{3DD4B5EA-EB86-48CB-AFDA-53EA76EE8EA4}" destId="{C4329AF8-F8E8-4B2E-865F-6BA5CA180FBE}" srcOrd="2" destOrd="0" presId="urn:microsoft.com/office/officeart/2018/2/layout/IconLabelList"/>
    <dgm:cxn modelId="{628DEC0F-6467-49D8-869D-FFFF791A157F}" type="presParOf" srcId="{CDF64101-B055-4506-AB46-7E3AF0F3854D}" destId="{7A4AB448-9E19-4500-B326-8CF8CE84156D}" srcOrd="11" destOrd="0" presId="urn:microsoft.com/office/officeart/2018/2/layout/IconLabelList"/>
    <dgm:cxn modelId="{97361A9B-4830-433D-8199-A35456F82410}" type="presParOf" srcId="{CDF64101-B055-4506-AB46-7E3AF0F3854D}" destId="{C60C1756-C09C-45BD-B8CC-D3341E2E05BB}" srcOrd="12" destOrd="0" presId="urn:microsoft.com/office/officeart/2018/2/layout/IconLabelList"/>
    <dgm:cxn modelId="{1F098A3A-6EAC-46C4-B1B0-0E4CF69B456C}" type="presParOf" srcId="{C60C1756-C09C-45BD-B8CC-D3341E2E05BB}" destId="{E443854C-59BD-4FA1-AB3C-C2B06E373A24}" srcOrd="0" destOrd="0" presId="urn:microsoft.com/office/officeart/2018/2/layout/IconLabelList"/>
    <dgm:cxn modelId="{E6D7B130-DE5E-41EB-B1DA-BF7F3AE87B07}" type="presParOf" srcId="{C60C1756-C09C-45BD-B8CC-D3341E2E05BB}" destId="{EC282A81-5731-4C75-B6D1-81C17F05194E}" srcOrd="1" destOrd="0" presId="urn:microsoft.com/office/officeart/2018/2/layout/IconLabelList"/>
    <dgm:cxn modelId="{A62D5AC9-3450-4FB5-AA15-6563E136FA0B}" type="presParOf" srcId="{C60C1756-C09C-45BD-B8CC-D3341E2E05BB}" destId="{3BA91DF6-3595-499C-B054-96E565F952CD}" srcOrd="2" destOrd="0" presId="urn:microsoft.com/office/officeart/2018/2/layout/IconLabelList"/>
    <dgm:cxn modelId="{7896DD8D-160C-47B6-8245-880C43F863EA}" type="presParOf" srcId="{CDF64101-B055-4506-AB46-7E3AF0F3854D}" destId="{1894353E-401C-4AFA-9C06-3EC0C35DB93E}" srcOrd="13" destOrd="0" presId="urn:microsoft.com/office/officeart/2018/2/layout/IconLabelList"/>
    <dgm:cxn modelId="{ECC1CCAE-FD34-48A7-8BEE-8C27256E4FF0}" type="presParOf" srcId="{CDF64101-B055-4506-AB46-7E3AF0F3854D}" destId="{CC668506-8A29-48D3-B980-C45E1AAA6204}" srcOrd="14" destOrd="0" presId="urn:microsoft.com/office/officeart/2018/2/layout/IconLabelList"/>
    <dgm:cxn modelId="{36F6E9B6-A97D-4970-8C92-EBC4F886750B}" type="presParOf" srcId="{CC668506-8A29-48D3-B980-C45E1AAA6204}" destId="{3675E4B7-9D96-44ED-BEDC-9373D07EF414}" srcOrd="0" destOrd="0" presId="urn:microsoft.com/office/officeart/2018/2/layout/IconLabelList"/>
    <dgm:cxn modelId="{BEABC2D5-A292-4672-8D29-2DFF782D8F0E}" type="presParOf" srcId="{CC668506-8A29-48D3-B980-C45E1AAA6204}" destId="{B41E0069-A4FE-474B-A44A-FB277DCBD880}" srcOrd="1" destOrd="0" presId="urn:microsoft.com/office/officeart/2018/2/layout/IconLabelList"/>
    <dgm:cxn modelId="{8AB8D81D-27B9-40F3-AC7D-51AEC13ACB82}" type="presParOf" srcId="{CC668506-8A29-48D3-B980-C45E1AAA6204}" destId="{828CE38A-8F18-4EC6-8567-B8AAC289BE61}"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598825B-1277-4DB7-976A-0B07A3039FBF}"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775A0AD-7450-4237-AF51-582CF5DE8F69}">
      <dgm:prSet/>
      <dgm:spPr/>
      <dgm:t>
        <a:bodyPr/>
        <a:lstStyle/>
        <a:p>
          <a:r>
            <a:rPr lang="en-GB" dirty="0"/>
            <a:t>The validity and reliability of a study proposal on Amazon's Voice of the Associate (VOA) Board depends on the use of particular techniques to ensure that the information gathered is reliable, consistent, and genuine to the associates' experiences and feelings. </a:t>
          </a:r>
          <a:endParaRPr lang="en-US" dirty="0"/>
        </a:p>
      </dgm:t>
    </dgm:pt>
    <dgm:pt modelId="{5C00A6D7-FBBF-4EA8-B944-B7FAAC63FAE5}" type="parTrans" cxnId="{46AE7D3E-C82F-411F-963F-8D8549AAFE21}">
      <dgm:prSet/>
      <dgm:spPr/>
      <dgm:t>
        <a:bodyPr/>
        <a:lstStyle/>
        <a:p>
          <a:endParaRPr lang="en-US"/>
        </a:p>
      </dgm:t>
    </dgm:pt>
    <dgm:pt modelId="{5B9D7240-7EFD-4E30-8157-FE0E79C75022}" type="sibTrans" cxnId="{46AE7D3E-C82F-411F-963F-8D8549AAFE21}">
      <dgm:prSet/>
      <dgm:spPr/>
      <dgm:t>
        <a:bodyPr/>
        <a:lstStyle/>
        <a:p>
          <a:endParaRPr lang="en-US"/>
        </a:p>
      </dgm:t>
    </dgm:pt>
    <dgm:pt modelId="{10C101E5-7669-4A87-93E9-647EBBB5D3B8}">
      <dgm:prSet/>
      <dgm:spPr/>
      <dgm:t>
        <a:bodyPr/>
        <a:lstStyle/>
        <a:p>
          <a:r>
            <a:rPr lang="en-GB"/>
            <a:t>Qualitative research is at the more tactile end of the spectrum. It's less about counting beans and more about collecting people's thoughts and emotions (Vaughan, 2021).</a:t>
          </a:r>
          <a:endParaRPr lang="en-US"/>
        </a:p>
      </dgm:t>
    </dgm:pt>
    <dgm:pt modelId="{209DC1E9-8BD9-4026-BB17-F04C06E6472F}" type="parTrans" cxnId="{31B699A4-BE5C-4C92-AD20-98F43E9EDB1F}">
      <dgm:prSet/>
      <dgm:spPr/>
      <dgm:t>
        <a:bodyPr/>
        <a:lstStyle/>
        <a:p>
          <a:endParaRPr lang="en-US"/>
        </a:p>
      </dgm:t>
    </dgm:pt>
    <dgm:pt modelId="{BD2A0F09-A89B-4561-A9F8-D6409D744D74}" type="sibTrans" cxnId="{31B699A4-BE5C-4C92-AD20-98F43E9EDB1F}">
      <dgm:prSet/>
      <dgm:spPr/>
      <dgm:t>
        <a:bodyPr/>
        <a:lstStyle/>
        <a:p>
          <a:endParaRPr lang="en-US"/>
        </a:p>
      </dgm:t>
    </dgm:pt>
    <dgm:pt modelId="{484C73CF-0B0F-4D76-A91A-0AFBE483A2D2}">
      <dgm:prSet/>
      <dgm:spPr/>
      <dgm:t>
        <a:bodyPr/>
        <a:lstStyle/>
        <a:p>
          <a:r>
            <a:rPr lang="en-GB"/>
            <a:t>Qualitative research involving text analysis for the Voice of the Associate (VOA) Board at Amazon can provide deep insights into employee sentiments, concerns, and suggestions. </a:t>
          </a:r>
          <a:endParaRPr lang="en-US"/>
        </a:p>
      </dgm:t>
    </dgm:pt>
    <dgm:pt modelId="{24B5FDA3-1B9A-4433-ABF6-68E63BF24186}" type="parTrans" cxnId="{22ED1BDE-3FBF-41A0-AB19-8F2FF725633A}">
      <dgm:prSet/>
      <dgm:spPr/>
      <dgm:t>
        <a:bodyPr/>
        <a:lstStyle/>
        <a:p>
          <a:endParaRPr lang="en-US"/>
        </a:p>
      </dgm:t>
    </dgm:pt>
    <dgm:pt modelId="{9ED7F333-6A44-42F0-8D22-8B6562BB8DCC}" type="sibTrans" cxnId="{22ED1BDE-3FBF-41A0-AB19-8F2FF725633A}">
      <dgm:prSet/>
      <dgm:spPr/>
      <dgm:t>
        <a:bodyPr/>
        <a:lstStyle/>
        <a:p>
          <a:endParaRPr lang="en-US"/>
        </a:p>
      </dgm:t>
    </dgm:pt>
    <dgm:pt modelId="{B75E2845-3FED-405C-9704-278B67508CE9}" type="pres">
      <dgm:prSet presAssocID="{B598825B-1277-4DB7-976A-0B07A3039FBF}" presName="root" presStyleCnt="0">
        <dgm:presLayoutVars>
          <dgm:dir/>
          <dgm:resizeHandles val="exact"/>
        </dgm:presLayoutVars>
      </dgm:prSet>
      <dgm:spPr/>
    </dgm:pt>
    <dgm:pt modelId="{42105F88-59BB-4156-A458-B59E5772E18D}" type="pres">
      <dgm:prSet presAssocID="{2775A0AD-7450-4237-AF51-582CF5DE8F69}" presName="compNode" presStyleCnt="0"/>
      <dgm:spPr/>
    </dgm:pt>
    <dgm:pt modelId="{20587654-1CD2-4E5F-908B-F853F01FA982}" type="pres">
      <dgm:prSet presAssocID="{2775A0AD-7450-4237-AF51-582CF5DE8F69}" presName="bgRect" presStyleLbl="bgShp" presStyleIdx="0" presStyleCnt="3"/>
      <dgm:spPr/>
    </dgm:pt>
    <dgm:pt modelId="{C55D0C6A-E422-41E5-BEB5-552EB76EE53B}" type="pres">
      <dgm:prSet presAssocID="{2775A0AD-7450-4237-AF51-582CF5DE8F6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iosk"/>
        </a:ext>
      </dgm:extLst>
    </dgm:pt>
    <dgm:pt modelId="{1EE2977A-FE90-407C-B35A-F0041ABBC9BA}" type="pres">
      <dgm:prSet presAssocID="{2775A0AD-7450-4237-AF51-582CF5DE8F69}" presName="spaceRect" presStyleCnt="0"/>
      <dgm:spPr/>
    </dgm:pt>
    <dgm:pt modelId="{15194DCC-E00B-4F13-9612-DC22940467DB}" type="pres">
      <dgm:prSet presAssocID="{2775A0AD-7450-4237-AF51-582CF5DE8F69}" presName="parTx" presStyleLbl="revTx" presStyleIdx="0" presStyleCnt="3">
        <dgm:presLayoutVars>
          <dgm:chMax val="0"/>
          <dgm:chPref val="0"/>
        </dgm:presLayoutVars>
      </dgm:prSet>
      <dgm:spPr/>
    </dgm:pt>
    <dgm:pt modelId="{25B46B76-4141-48DC-85B4-C0252DFD628C}" type="pres">
      <dgm:prSet presAssocID="{5B9D7240-7EFD-4E30-8157-FE0E79C75022}" presName="sibTrans" presStyleCnt="0"/>
      <dgm:spPr/>
    </dgm:pt>
    <dgm:pt modelId="{A5ADF8D2-3F0C-436B-8C03-88E9F9796E0D}" type="pres">
      <dgm:prSet presAssocID="{10C101E5-7669-4A87-93E9-647EBBB5D3B8}" presName="compNode" presStyleCnt="0"/>
      <dgm:spPr/>
    </dgm:pt>
    <dgm:pt modelId="{26A572F2-8535-4BEF-A026-A7D977864B4B}" type="pres">
      <dgm:prSet presAssocID="{10C101E5-7669-4A87-93E9-647EBBB5D3B8}" presName="bgRect" presStyleLbl="bgShp" presStyleIdx="1" presStyleCnt="3"/>
      <dgm:spPr/>
    </dgm:pt>
    <dgm:pt modelId="{3168AECC-DB52-4D55-9C18-90451F8A8DCF}" type="pres">
      <dgm:prSet presAssocID="{10C101E5-7669-4A87-93E9-647EBBB5D3B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gnifying glass"/>
        </a:ext>
      </dgm:extLst>
    </dgm:pt>
    <dgm:pt modelId="{2D4F5D8F-215B-4BBE-AD5A-E154AEEA600E}" type="pres">
      <dgm:prSet presAssocID="{10C101E5-7669-4A87-93E9-647EBBB5D3B8}" presName="spaceRect" presStyleCnt="0"/>
      <dgm:spPr/>
    </dgm:pt>
    <dgm:pt modelId="{BB7FA4E8-64F3-44DC-BB2C-31CF9EAEB641}" type="pres">
      <dgm:prSet presAssocID="{10C101E5-7669-4A87-93E9-647EBBB5D3B8}" presName="parTx" presStyleLbl="revTx" presStyleIdx="1" presStyleCnt="3">
        <dgm:presLayoutVars>
          <dgm:chMax val="0"/>
          <dgm:chPref val="0"/>
        </dgm:presLayoutVars>
      </dgm:prSet>
      <dgm:spPr/>
    </dgm:pt>
    <dgm:pt modelId="{E54A2602-AFAD-4B8D-9089-6793CBBF270C}" type="pres">
      <dgm:prSet presAssocID="{BD2A0F09-A89B-4561-A9F8-D6409D744D74}" presName="sibTrans" presStyleCnt="0"/>
      <dgm:spPr/>
    </dgm:pt>
    <dgm:pt modelId="{5864DF30-6F05-4CC0-900F-508995539D67}" type="pres">
      <dgm:prSet presAssocID="{484C73CF-0B0F-4D76-A91A-0AFBE483A2D2}" presName="compNode" presStyleCnt="0"/>
      <dgm:spPr/>
    </dgm:pt>
    <dgm:pt modelId="{8EE6AF63-4F24-46F5-B8E3-CF4AC5FCAED6}" type="pres">
      <dgm:prSet presAssocID="{484C73CF-0B0F-4D76-A91A-0AFBE483A2D2}" presName="bgRect" presStyleLbl="bgShp" presStyleIdx="2" presStyleCnt="3"/>
      <dgm:spPr/>
    </dgm:pt>
    <dgm:pt modelId="{DBAD8252-13A2-4848-BE13-559829BAD55C}" type="pres">
      <dgm:prSet presAssocID="{484C73CF-0B0F-4D76-A91A-0AFBE483A2D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esearch"/>
        </a:ext>
      </dgm:extLst>
    </dgm:pt>
    <dgm:pt modelId="{E9C0F0B6-4B35-4728-8E76-5D7E9E3F0D61}" type="pres">
      <dgm:prSet presAssocID="{484C73CF-0B0F-4D76-A91A-0AFBE483A2D2}" presName="spaceRect" presStyleCnt="0"/>
      <dgm:spPr/>
    </dgm:pt>
    <dgm:pt modelId="{712D595A-BEE5-4AA1-992E-EA7BCB47E5B4}" type="pres">
      <dgm:prSet presAssocID="{484C73CF-0B0F-4D76-A91A-0AFBE483A2D2}" presName="parTx" presStyleLbl="revTx" presStyleIdx="2" presStyleCnt="3">
        <dgm:presLayoutVars>
          <dgm:chMax val="0"/>
          <dgm:chPref val="0"/>
        </dgm:presLayoutVars>
      </dgm:prSet>
      <dgm:spPr/>
    </dgm:pt>
  </dgm:ptLst>
  <dgm:cxnLst>
    <dgm:cxn modelId="{674FB80C-9EA6-4DB7-B340-207AF64FF8CF}" type="presOf" srcId="{B598825B-1277-4DB7-976A-0B07A3039FBF}" destId="{B75E2845-3FED-405C-9704-278B67508CE9}" srcOrd="0" destOrd="0" presId="urn:microsoft.com/office/officeart/2018/2/layout/IconVerticalSolidList"/>
    <dgm:cxn modelId="{E5D3AE28-2C13-4AC9-8C0E-635466CF2315}" type="presOf" srcId="{484C73CF-0B0F-4D76-A91A-0AFBE483A2D2}" destId="{712D595A-BEE5-4AA1-992E-EA7BCB47E5B4}" srcOrd="0" destOrd="0" presId="urn:microsoft.com/office/officeart/2018/2/layout/IconVerticalSolidList"/>
    <dgm:cxn modelId="{46AE7D3E-C82F-411F-963F-8D8549AAFE21}" srcId="{B598825B-1277-4DB7-976A-0B07A3039FBF}" destId="{2775A0AD-7450-4237-AF51-582CF5DE8F69}" srcOrd="0" destOrd="0" parTransId="{5C00A6D7-FBBF-4EA8-B944-B7FAAC63FAE5}" sibTransId="{5B9D7240-7EFD-4E30-8157-FE0E79C75022}"/>
    <dgm:cxn modelId="{56A37E93-B2DA-48FC-9E68-4144BFCBD314}" type="presOf" srcId="{10C101E5-7669-4A87-93E9-647EBBB5D3B8}" destId="{BB7FA4E8-64F3-44DC-BB2C-31CF9EAEB641}" srcOrd="0" destOrd="0" presId="urn:microsoft.com/office/officeart/2018/2/layout/IconVerticalSolidList"/>
    <dgm:cxn modelId="{31B699A4-BE5C-4C92-AD20-98F43E9EDB1F}" srcId="{B598825B-1277-4DB7-976A-0B07A3039FBF}" destId="{10C101E5-7669-4A87-93E9-647EBBB5D3B8}" srcOrd="1" destOrd="0" parTransId="{209DC1E9-8BD9-4026-BB17-F04C06E6472F}" sibTransId="{BD2A0F09-A89B-4561-A9F8-D6409D744D74}"/>
    <dgm:cxn modelId="{A9DC0DB7-DFE3-417C-86FE-4D51E29CFB00}" type="presOf" srcId="{2775A0AD-7450-4237-AF51-582CF5DE8F69}" destId="{15194DCC-E00B-4F13-9612-DC22940467DB}" srcOrd="0" destOrd="0" presId="urn:microsoft.com/office/officeart/2018/2/layout/IconVerticalSolidList"/>
    <dgm:cxn modelId="{22ED1BDE-3FBF-41A0-AB19-8F2FF725633A}" srcId="{B598825B-1277-4DB7-976A-0B07A3039FBF}" destId="{484C73CF-0B0F-4D76-A91A-0AFBE483A2D2}" srcOrd="2" destOrd="0" parTransId="{24B5FDA3-1B9A-4433-ABF6-68E63BF24186}" sibTransId="{9ED7F333-6A44-42F0-8D22-8B6562BB8DCC}"/>
    <dgm:cxn modelId="{BC472400-7BF4-476E-8CE3-198B37B43260}" type="presParOf" srcId="{B75E2845-3FED-405C-9704-278B67508CE9}" destId="{42105F88-59BB-4156-A458-B59E5772E18D}" srcOrd="0" destOrd="0" presId="urn:microsoft.com/office/officeart/2018/2/layout/IconVerticalSolidList"/>
    <dgm:cxn modelId="{94D7326C-1D44-4A0E-B74E-E69B336C7C38}" type="presParOf" srcId="{42105F88-59BB-4156-A458-B59E5772E18D}" destId="{20587654-1CD2-4E5F-908B-F853F01FA982}" srcOrd="0" destOrd="0" presId="urn:microsoft.com/office/officeart/2018/2/layout/IconVerticalSolidList"/>
    <dgm:cxn modelId="{6A5A0F1D-38F7-4FBE-ABD1-80F56350478E}" type="presParOf" srcId="{42105F88-59BB-4156-A458-B59E5772E18D}" destId="{C55D0C6A-E422-41E5-BEB5-552EB76EE53B}" srcOrd="1" destOrd="0" presId="urn:microsoft.com/office/officeart/2018/2/layout/IconVerticalSolidList"/>
    <dgm:cxn modelId="{929CEBDF-E332-40B7-A4BA-3E0135DBE424}" type="presParOf" srcId="{42105F88-59BB-4156-A458-B59E5772E18D}" destId="{1EE2977A-FE90-407C-B35A-F0041ABBC9BA}" srcOrd="2" destOrd="0" presId="urn:microsoft.com/office/officeart/2018/2/layout/IconVerticalSolidList"/>
    <dgm:cxn modelId="{4805AA1A-52B1-4F31-A682-238F394216FD}" type="presParOf" srcId="{42105F88-59BB-4156-A458-B59E5772E18D}" destId="{15194DCC-E00B-4F13-9612-DC22940467DB}" srcOrd="3" destOrd="0" presId="urn:microsoft.com/office/officeart/2018/2/layout/IconVerticalSolidList"/>
    <dgm:cxn modelId="{2A9601BF-4155-42DB-B5FF-B9D3FB1C0BCC}" type="presParOf" srcId="{B75E2845-3FED-405C-9704-278B67508CE9}" destId="{25B46B76-4141-48DC-85B4-C0252DFD628C}" srcOrd="1" destOrd="0" presId="urn:microsoft.com/office/officeart/2018/2/layout/IconVerticalSolidList"/>
    <dgm:cxn modelId="{9049A644-D939-4038-B38E-A40A0DB451D7}" type="presParOf" srcId="{B75E2845-3FED-405C-9704-278B67508CE9}" destId="{A5ADF8D2-3F0C-436B-8C03-88E9F9796E0D}" srcOrd="2" destOrd="0" presId="urn:microsoft.com/office/officeart/2018/2/layout/IconVerticalSolidList"/>
    <dgm:cxn modelId="{F607C2F6-13E9-4A28-924D-33BDED6A8E1C}" type="presParOf" srcId="{A5ADF8D2-3F0C-436B-8C03-88E9F9796E0D}" destId="{26A572F2-8535-4BEF-A026-A7D977864B4B}" srcOrd="0" destOrd="0" presId="urn:microsoft.com/office/officeart/2018/2/layout/IconVerticalSolidList"/>
    <dgm:cxn modelId="{040ED084-A092-4BF5-846C-0FC40EB8F8DC}" type="presParOf" srcId="{A5ADF8D2-3F0C-436B-8C03-88E9F9796E0D}" destId="{3168AECC-DB52-4D55-9C18-90451F8A8DCF}" srcOrd="1" destOrd="0" presId="urn:microsoft.com/office/officeart/2018/2/layout/IconVerticalSolidList"/>
    <dgm:cxn modelId="{6527B31D-88B0-4E48-85A5-EB11598AD0F3}" type="presParOf" srcId="{A5ADF8D2-3F0C-436B-8C03-88E9F9796E0D}" destId="{2D4F5D8F-215B-4BBE-AD5A-E154AEEA600E}" srcOrd="2" destOrd="0" presId="urn:microsoft.com/office/officeart/2018/2/layout/IconVerticalSolidList"/>
    <dgm:cxn modelId="{2811DDD3-9082-4AEC-A270-4711B59FBEFF}" type="presParOf" srcId="{A5ADF8D2-3F0C-436B-8C03-88E9F9796E0D}" destId="{BB7FA4E8-64F3-44DC-BB2C-31CF9EAEB641}" srcOrd="3" destOrd="0" presId="urn:microsoft.com/office/officeart/2018/2/layout/IconVerticalSolidList"/>
    <dgm:cxn modelId="{C9221569-B921-4F05-9BEA-FB0E1B3D58E2}" type="presParOf" srcId="{B75E2845-3FED-405C-9704-278B67508CE9}" destId="{E54A2602-AFAD-4B8D-9089-6793CBBF270C}" srcOrd="3" destOrd="0" presId="urn:microsoft.com/office/officeart/2018/2/layout/IconVerticalSolidList"/>
    <dgm:cxn modelId="{15A4B5B6-5534-48C5-AA26-C87186BA0F70}" type="presParOf" srcId="{B75E2845-3FED-405C-9704-278B67508CE9}" destId="{5864DF30-6F05-4CC0-900F-508995539D67}" srcOrd="4" destOrd="0" presId="urn:microsoft.com/office/officeart/2018/2/layout/IconVerticalSolidList"/>
    <dgm:cxn modelId="{50B9662D-3FE6-46BD-9663-AC2ADD668166}" type="presParOf" srcId="{5864DF30-6F05-4CC0-900F-508995539D67}" destId="{8EE6AF63-4F24-46F5-B8E3-CF4AC5FCAED6}" srcOrd="0" destOrd="0" presId="urn:microsoft.com/office/officeart/2018/2/layout/IconVerticalSolidList"/>
    <dgm:cxn modelId="{2CA3A5E1-AC22-4A36-BFBD-24E2A79999B1}" type="presParOf" srcId="{5864DF30-6F05-4CC0-900F-508995539D67}" destId="{DBAD8252-13A2-4848-BE13-559829BAD55C}" srcOrd="1" destOrd="0" presId="urn:microsoft.com/office/officeart/2018/2/layout/IconVerticalSolidList"/>
    <dgm:cxn modelId="{6866C68C-7451-4E6E-8542-48BA2288D73E}" type="presParOf" srcId="{5864DF30-6F05-4CC0-900F-508995539D67}" destId="{E9C0F0B6-4B35-4728-8E76-5D7E9E3F0D61}" srcOrd="2" destOrd="0" presId="urn:microsoft.com/office/officeart/2018/2/layout/IconVerticalSolidList"/>
    <dgm:cxn modelId="{EAC12E7D-8E44-4DCA-B64F-53AB3EBCA29B}" type="presParOf" srcId="{5864DF30-6F05-4CC0-900F-508995539D67}" destId="{712D595A-BEE5-4AA1-992E-EA7BCB47E5B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67AA5BC-1155-4BCD-BD22-E23E2842C7B4}" type="doc">
      <dgm:prSet loTypeId="urn:microsoft.com/office/officeart/2005/8/layout/venn1" loCatId="relationship" qsTypeId="urn:microsoft.com/office/officeart/2005/8/quickstyle/simple1" qsCatId="simple" csTypeId="urn:microsoft.com/office/officeart/2005/8/colors/accent1_2" csCatId="accent1"/>
      <dgm:spPr/>
      <dgm:t>
        <a:bodyPr/>
        <a:lstStyle/>
        <a:p>
          <a:endParaRPr lang="en-GB"/>
        </a:p>
      </dgm:t>
    </dgm:pt>
    <dgm:pt modelId="{A6368C0D-52AC-43EC-8813-AAFD4F40A8F0}">
      <dgm:prSet/>
      <dgm:spPr/>
      <dgm:t>
        <a:bodyPr/>
        <a:lstStyle/>
        <a:p>
          <a:r>
            <a:rPr lang="en-GB"/>
            <a:t>Limited Participation</a:t>
          </a:r>
        </a:p>
      </dgm:t>
    </dgm:pt>
    <dgm:pt modelId="{3B16A6E6-7125-470D-8B3D-E51B169DE23B}" type="parTrans" cxnId="{80F35C8E-443E-4570-9C89-9C0849C1BB5D}">
      <dgm:prSet/>
      <dgm:spPr/>
      <dgm:t>
        <a:bodyPr/>
        <a:lstStyle/>
        <a:p>
          <a:endParaRPr lang="en-GB"/>
        </a:p>
      </dgm:t>
    </dgm:pt>
    <dgm:pt modelId="{FDE9D598-F74D-4CF3-AA98-A61138A3A7AD}" type="sibTrans" cxnId="{80F35C8E-443E-4570-9C89-9C0849C1BB5D}">
      <dgm:prSet/>
      <dgm:spPr/>
      <dgm:t>
        <a:bodyPr/>
        <a:lstStyle/>
        <a:p>
          <a:endParaRPr lang="en-GB"/>
        </a:p>
      </dgm:t>
    </dgm:pt>
    <dgm:pt modelId="{73FCB301-2E00-41BD-B33D-EA88DDD4EE3B}">
      <dgm:prSet/>
      <dgm:spPr/>
      <dgm:t>
        <a:bodyPr/>
        <a:lstStyle/>
        <a:p>
          <a:r>
            <a:rPr lang="en-GB"/>
            <a:t>Response Bias</a:t>
          </a:r>
        </a:p>
      </dgm:t>
    </dgm:pt>
    <dgm:pt modelId="{CA4BB952-67C7-49A5-9A3A-14BC9BD3FE29}" type="parTrans" cxnId="{A311BAFA-5D14-4A27-865C-856B004E522C}">
      <dgm:prSet/>
      <dgm:spPr/>
      <dgm:t>
        <a:bodyPr/>
        <a:lstStyle/>
        <a:p>
          <a:endParaRPr lang="en-GB"/>
        </a:p>
      </dgm:t>
    </dgm:pt>
    <dgm:pt modelId="{184F4D93-4DF6-4AF5-996F-AB2CD8B357C4}" type="sibTrans" cxnId="{A311BAFA-5D14-4A27-865C-856B004E522C}">
      <dgm:prSet/>
      <dgm:spPr/>
      <dgm:t>
        <a:bodyPr/>
        <a:lstStyle/>
        <a:p>
          <a:endParaRPr lang="en-GB"/>
        </a:p>
      </dgm:t>
    </dgm:pt>
    <dgm:pt modelId="{48E2A0E3-A504-4D8B-BDC1-85B301D93F13}">
      <dgm:prSet/>
      <dgm:spPr/>
      <dgm:t>
        <a:bodyPr/>
        <a:lstStyle/>
        <a:p>
          <a:r>
            <a:rPr lang="en-GB"/>
            <a:t>Diverse Workforce</a:t>
          </a:r>
        </a:p>
      </dgm:t>
    </dgm:pt>
    <dgm:pt modelId="{36BC550E-6705-4F55-8156-3226F86E38AE}" type="parTrans" cxnId="{9836931B-8481-4D2A-B757-1D58F12258CD}">
      <dgm:prSet/>
      <dgm:spPr/>
      <dgm:t>
        <a:bodyPr/>
        <a:lstStyle/>
        <a:p>
          <a:endParaRPr lang="en-GB"/>
        </a:p>
      </dgm:t>
    </dgm:pt>
    <dgm:pt modelId="{F22085FB-3906-452D-BEBA-8B4D26F79CBD}" type="sibTrans" cxnId="{9836931B-8481-4D2A-B757-1D58F12258CD}">
      <dgm:prSet/>
      <dgm:spPr/>
      <dgm:t>
        <a:bodyPr/>
        <a:lstStyle/>
        <a:p>
          <a:endParaRPr lang="en-GB"/>
        </a:p>
      </dgm:t>
    </dgm:pt>
    <dgm:pt modelId="{567050C7-C761-4E86-8F59-7269A463AF79}" type="pres">
      <dgm:prSet presAssocID="{E67AA5BC-1155-4BCD-BD22-E23E2842C7B4}" presName="compositeShape" presStyleCnt="0">
        <dgm:presLayoutVars>
          <dgm:chMax val="7"/>
          <dgm:dir/>
          <dgm:resizeHandles val="exact"/>
        </dgm:presLayoutVars>
      </dgm:prSet>
      <dgm:spPr/>
    </dgm:pt>
    <dgm:pt modelId="{57807C5A-CE13-4053-9F05-472100639D74}" type="pres">
      <dgm:prSet presAssocID="{A6368C0D-52AC-43EC-8813-AAFD4F40A8F0}" presName="circ1" presStyleLbl="vennNode1" presStyleIdx="0" presStyleCnt="3"/>
      <dgm:spPr/>
    </dgm:pt>
    <dgm:pt modelId="{0DFF7909-5426-4A23-B439-2FEAFC51DFE9}" type="pres">
      <dgm:prSet presAssocID="{A6368C0D-52AC-43EC-8813-AAFD4F40A8F0}" presName="circ1Tx" presStyleLbl="revTx" presStyleIdx="0" presStyleCnt="0">
        <dgm:presLayoutVars>
          <dgm:chMax val="0"/>
          <dgm:chPref val="0"/>
          <dgm:bulletEnabled val="1"/>
        </dgm:presLayoutVars>
      </dgm:prSet>
      <dgm:spPr/>
    </dgm:pt>
    <dgm:pt modelId="{861406E5-F0C0-42DF-A42F-5C8895A8ECBE}" type="pres">
      <dgm:prSet presAssocID="{73FCB301-2E00-41BD-B33D-EA88DDD4EE3B}" presName="circ2" presStyleLbl="vennNode1" presStyleIdx="1" presStyleCnt="3"/>
      <dgm:spPr/>
    </dgm:pt>
    <dgm:pt modelId="{8A0FBAA2-5003-41F5-B3DE-EF1FF1904AF6}" type="pres">
      <dgm:prSet presAssocID="{73FCB301-2E00-41BD-B33D-EA88DDD4EE3B}" presName="circ2Tx" presStyleLbl="revTx" presStyleIdx="0" presStyleCnt="0">
        <dgm:presLayoutVars>
          <dgm:chMax val="0"/>
          <dgm:chPref val="0"/>
          <dgm:bulletEnabled val="1"/>
        </dgm:presLayoutVars>
      </dgm:prSet>
      <dgm:spPr/>
    </dgm:pt>
    <dgm:pt modelId="{4660CB71-A7F2-45DC-B3AB-59A3FBF9AA26}" type="pres">
      <dgm:prSet presAssocID="{48E2A0E3-A504-4D8B-BDC1-85B301D93F13}" presName="circ3" presStyleLbl="vennNode1" presStyleIdx="2" presStyleCnt="3"/>
      <dgm:spPr/>
    </dgm:pt>
    <dgm:pt modelId="{45468E48-F7A3-4E0C-9B0A-4223CB433E31}" type="pres">
      <dgm:prSet presAssocID="{48E2A0E3-A504-4D8B-BDC1-85B301D93F13}" presName="circ3Tx" presStyleLbl="revTx" presStyleIdx="0" presStyleCnt="0">
        <dgm:presLayoutVars>
          <dgm:chMax val="0"/>
          <dgm:chPref val="0"/>
          <dgm:bulletEnabled val="1"/>
        </dgm:presLayoutVars>
      </dgm:prSet>
      <dgm:spPr/>
    </dgm:pt>
  </dgm:ptLst>
  <dgm:cxnLst>
    <dgm:cxn modelId="{9836931B-8481-4D2A-B757-1D58F12258CD}" srcId="{E67AA5BC-1155-4BCD-BD22-E23E2842C7B4}" destId="{48E2A0E3-A504-4D8B-BDC1-85B301D93F13}" srcOrd="2" destOrd="0" parTransId="{36BC550E-6705-4F55-8156-3226F86E38AE}" sibTransId="{F22085FB-3906-452D-BEBA-8B4D26F79CBD}"/>
    <dgm:cxn modelId="{E2D64340-B61C-4D99-8BA0-B4E3B670A810}" type="presOf" srcId="{73FCB301-2E00-41BD-B33D-EA88DDD4EE3B}" destId="{861406E5-F0C0-42DF-A42F-5C8895A8ECBE}" srcOrd="0" destOrd="0" presId="urn:microsoft.com/office/officeart/2005/8/layout/venn1"/>
    <dgm:cxn modelId="{515FD75B-3ED3-403B-A35E-42189C59FF26}" type="presOf" srcId="{E67AA5BC-1155-4BCD-BD22-E23E2842C7B4}" destId="{567050C7-C761-4E86-8F59-7269A463AF79}" srcOrd="0" destOrd="0" presId="urn:microsoft.com/office/officeart/2005/8/layout/venn1"/>
    <dgm:cxn modelId="{CBDC8A42-6D59-4130-9A4C-E17FEABAD5A3}" type="presOf" srcId="{48E2A0E3-A504-4D8B-BDC1-85B301D93F13}" destId="{45468E48-F7A3-4E0C-9B0A-4223CB433E31}" srcOrd="1" destOrd="0" presId="urn:microsoft.com/office/officeart/2005/8/layout/venn1"/>
    <dgm:cxn modelId="{F8CF7089-44FB-4596-9439-9C2A1653084F}" type="presOf" srcId="{A6368C0D-52AC-43EC-8813-AAFD4F40A8F0}" destId="{57807C5A-CE13-4053-9F05-472100639D74}" srcOrd="0" destOrd="0" presId="urn:microsoft.com/office/officeart/2005/8/layout/venn1"/>
    <dgm:cxn modelId="{80F35C8E-443E-4570-9C89-9C0849C1BB5D}" srcId="{E67AA5BC-1155-4BCD-BD22-E23E2842C7B4}" destId="{A6368C0D-52AC-43EC-8813-AAFD4F40A8F0}" srcOrd="0" destOrd="0" parTransId="{3B16A6E6-7125-470D-8B3D-E51B169DE23B}" sibTransId="{FDE9D598-F74D-4CF3-AA98-A61138A3A7AD}"/>
    <dgm:cxn modelId="{4CD2BA90-2D33-40C3-BF9D-B380A9E86F71}" type="presOf" srcId="{A6368C0D-52AC-43EC-8813-AAFD4F40A8F0}" destId="{0DFF7909-5426-4A23-B439-2FEAFC51DFE9}" srcOrd="1" destOrd="0" presId="urn:microsoft.com/office/officeart/2005/8/layout/venn1"/>
    <dgm:cxn modelId="{E7C9FFAF-E482-47BE-B88C-D4CB22F915A3}" type="presOf" srcId="{73FCB301-2E00-41BD-B33D-EA88DDD4EE3B}" destId="{8A0FBAA2-5003-41F5-B3DE-EF1FF1904AF6}" srcOrd="1" destOrd="0" presId="urn:microsoft.com/office/officeart/2005/8/layout/venn1"/>
    <dgm:cxn modelId="{155C5ED0-8FCC-49F9-B5CA-F248390D15F2}" type="presOf" srcId="{48E2A0E3-A504-4D8B-BDC1-85B301D93F13}" destId="{4660CB71-A7F2-45DC-B3AB-59A3FBF9AA26}" srcOrd="0" destOrd="0" presId="urn:microsoft.com/office/officeart/2005/8/layout/venn1"/>
    <dgm:cxn modelId="{A311BAFA-5D14-4A27-865C-856B004E522C}" srcId="{E67AA5BC-1155-4BCD-BD22-E23E2842C7B4}" destId="{73FCB301-2E00-41BD-B33D-EA88DDD4EE3B}" srcOrd="1" destOrd="0" parTransId="{CA4BB952-67C7-49A5-9A3A-14BC9BD3FE29}" sibTransId="{184F4D93-4DF6-4AF5-996F-AB2CD8B357C4}"/>
    <dgm:cxn modelId="{6BA062A3-287B-4509-81F3-1613F749E871}" type="presParOf" srcId="{567050C7-C761-4E86-8F59-7269A463AF79}" destId="{57807C5A-CE13-4053-9F05-472100639D74}" srcOrd="0" destOrd="0" presId="urn:microsoft.com/office/officeart/2005/8/layout/venn1"/>
    <dgm:cxn modelId="{E3FD1121-3AD4-4FBA-B102-923169D7C601}" type="presParOf" srcId="{567050C7-C761-4E86-8F59-7269A463AF79}" destId="{0DFF7909-5426-4A23-B439-2FEAFC51DFE9}" srcOrd="1" destOrd="0" presId="urn:microsoft.com/office/officeart/2005/8/layout/venn1"/>
    <dgm:cxn modelId="{38F9777C-9202-4156-89D3-8B1C2E9FB389}" type="presParOf" srcId="{567050C7-C761-4E86-8F59-7269A463AF79}" destId="{861406E5-F0C0-42DF-A42F-5C8895A8ECBE}" srcOrd="2" destOrd="0" presId="urn:microsoft.com/office/officeart/2005/8/layout/venn1"/>
    <dgm:cxn modelId="{54ED8013-858C-4568-9637-19149A4C61DB}" type="presParOf" srcId="{567050C7-C761-4E86-8F59-7269A463AF79}" destId="{8A0FBAA2-5003-41F5-B3DE-EF1FF1904AF6}" srcOrd="3" destOrd="0" presId="urn:microsoft.com/office/officeart/2005/8/layout/venn1"/>
    <dgm:cxn modelId="{CA9A4DD8-0517-4809-A1BA-09BF21DB1534}" type="presParOf" srcId="{567050C7-C761-4E86-8F59-7269A463AF79}" destId="{4660CB71-A7F2-45DC-B3AB-59A3FBF9AA26}" srcOrd="4" destOrd="0" presId="urn:microsoft.com/office/officeart/2005/8/layout/venn1"/>
    <dgm:cxn modelId="{D412DCBA-EB28-4DDC-B10B-24108FF54117}" type="presParOf" srcId="{567050C7-C761-4E86-8F59-7269A463AF79}" destId="{45468E48-F7A3-4E0C-9B0A-4223CB433E31}"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77F184D-FA2E-430A-ADAC-E4C34B0E4BB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EE569449-58B5-4F88-AFF9-A3361060296D}">
      <dgm:prSet/>
      <dgm:spPr/>
      <dgm:t>
        <a:bodyPr/>
        <a:lstStyle/>
        <a:p>
          <a:r>
            <a:rPr lang="en-GB" dirty="0"/>
            <a:t>1.  Diverse Feedback Channels</a:t>
          </a:r>
        </a:p>
      </dgm:t>
    </dgm:pt>
    <dgm:pt modelId="{138FC060-696D-4E8D-8021-9004A43B4BBB}" type="parTrans" cxnId="{73B632FA-221E-46E7-A7A9-A42AC86391F1}">
      <dgm:prSet/>
      <dgm:spPr/>
      <dgm:t>
        <a:bodyPr/>
        <a:lstStyle/>
        <a:p>
          <a:endParaRPr lang="en-GB"/>
        </a:p>
      </dgm:t>
    </dgm:pt>
    <dgm:pt modelId="{7C53710A-D9DE-4B56-824E-E4B5EB59D04C}" type="sibTrans" cxnId="{73B632FA-221E-46E7-A7A9-A42AC86391F1}">
      <dgm:prSet/>
      <dgm:spPr/>
      <dgm:t>
        <a:bodyPr/>
        <a:lstStyle/>
        <a:p>
          <a:endParaRPr lang="en-GB"/>
        </a:p>
      </dgm:t>
    </dgm:pt>
    <dgm:pt modelId="{68CA07A5-AAC3-4BFC-9213-66583213BF92}">
      <dgm:prSet/>
      <dgm:spPr/>
      <dgm:t>
        <a:bodyPr/>
        <a:lstStyle/>
        <a:p>
          <a:r>
            <a:rPr lang="en-GB" dirty="0"/>
            <a:t>2.  Regular Engagement Campaigns</a:t>
          </a:r>
        </a:p>
      </dgm:t>
    </dgm:pt>
    <dgm:pt modelId="{632A3A51-0959-473A-9BCD-D9993D328AA1}" type="parTrans" cxnId="{8F6E6065-4A17-4A14-AB66-63E3B8A5BE09}">
      <dgm:prSet/>
      <dgm:spPr/>
      <dgm:t>
        <a:bodyPr/>
        <a:lstStyle/>
        <a:p>
          <a:endParaRPr lang="en-GB"/>
        </a:p>
      </dgm:t>
    </dgm:pt>
    <dgm:pt modelId="{29A07E12-13C3-4C32-A784-43751698A3B5}" type="sibTrans" cxnId="{8F6E6065-4A17-4A14-AB66-63E3B8A5BE09}">
      <dgm:prSet/>
      <dgm:spPr/>
      <dgm:t>
        <a:bodyPr/>
        <a:lstStyle/>
        <a:p>
          <a:endParaRPr lang="en-GB"/>
        </a:p>
      </dgm:t>
    </dgm:pt>
    <dgm:pt modelId="{9D6392DC-1B93-4D51-BAF8-184D3DDB5138}">
      <dgm:prSet/>
      <dgm:spPr/>
      <dgm:t>
        <a:bodyPr/>
        <a:lstStyle/>
        <a:p>
          <a:r>
            <a:rPr lang="en-GB" dirty="0"/>
            <a:t>3.  Training for Feedback Providers</a:t>
          </a:r>
        </a:p>
      </dgm:t>
    </dgm:pt>
    <dgm:pt modelId="{DCC87CDA-06C3-42A9-96A3-5A7F755341D1}" type="parTrans" cxnId="{2FEDEA69-7F3A-472A-917D-459C312E206A}">
      <dgm:prSet/>
      <dgm:spPr/>
      <dgm:t>
        <a:bodyPr/>
        <a:lstStyle/>
        <a:p>
          <a:endParaRPr lang="en-GB"/>
        </a:p>
      </dgm:t>
    </dgm:pt>
    <dgm:pt modelId="{1983A80D-DAAC-4962-B108-E504ADF581FC}" type="sibTrans" cxnId="{2FEDEA69-7F3A-472A-917D-459C312E206A}">
      <dgm:prSet/>
      <dgm:spPr/>
      <dgm:t>
        <a:bodyPr/>
        <a:lstStyle/>
        <a:p>
          <a:endParaRPr lang="en-GB"/>
        </a:p>
      </dgm:t>
    </dgm:pt>
    <dgm:pt modelId="{413F3F85-BB43-4F69-B834-ED7F098E061B}">
      <dgm:prSet/>
      <dgm:spPr/>
      <dgm:t>
        <a:bodyPr/>
        <a:lstStyle/>
        <a:p>
          <a:r>
            <a:rPr lang="en-GB" dirty="0"/>
            <a:t>4.  Employee Recognition and Rewards</a:t>
          </a:r>
        </a:p>
      </dgm:t>
    </dgm:pt>
    <dgm:pt modelId="{6E235175-5B74-4A71-B75C-C785E73B12EC}" type="parTrans" cxnId="{1398828C-5055-47A9-98DB-27BFCC23FFFE}">
      <dgm:prSet/>
      <dgm:spPr/>
      <dgm:t>
        <a:bodyPr/>
        <a:lstStyle/>
        <a:p>
          <a:endParaRPr lang="en-GB"/>
        </a:p>
      </dgm:t>
    </dgm:pt>
    <dgm:pt modelId="{D595652A-4187-4858-8A9A-4000663EF9C8}" type="sibTrans" cxnId="{1398828C-5055-47A9-98DB-27BFCC23FFFE}">
      <dgm:prSet/>
      <dgm:spPr/>
      <dgm:t>
        <a:bodyPr/>
        <a:lstStyle/>
        <a:p>
          <a:endParaRPr lang="en-GB"/>
        </a:p>
      </dgm:t>
    </dgm:pt>
    <dgm:pt modelId="{56747402-92A9-458D-9122-D166C2EFBC61}" type="pres">
      <dgm:prSet presAssocID="{E77F184D-FA2E-430A-ADAC-E4C34B0E4BBB}" presName="linear" presStyleCnt="0">
        <dgm:presLayoutVars>
          <dgm:animLvl val="lvl"/>
          <dgm:resizeHandles val="exact"/>
        </dgm:presLayoutVars>
      </dgm:prSet>
      <dgm:spPr/>
    </dgm:pt>
    <dgm:pt modelId="{131488E7-B5CC-4F82-A42F-18BCD1CA10B5}" type="pres">
      <dgm:prSet presAssocID="{EE569449-58B5-4F88-AFF9-A3361060296D}" presName="parentText" presStyleLbl="node1" presStyleIdx="0" presStyleCnt="4">
        <dgm:presLayoutVars>
          <dgm:chMax val="0"/>
          <dgm:bulletEnabled val="1"/>
        </dgm:presLayoutVars>
      </dgm:prSet>
      <dgm:spPr/>
    </dgm:pt>
    <dgm:pt modelId="{165807AC-794E-4CE3-A9AF-391FBB2A8308}" type="pres">
      <dgm:prSet presAssocID="{7C53710A-D9DE-4B56-824E-E4B5EB59D04C}" presName="spacer" presStyleCnt="0"/>
      <dgm:spPr/>
    </dgm:pt>
    <dgm:pt modelId="{C2C79596-4DFD-4CBF-9326-9A68E2A89B2D}" type="pres">
      <dgm:prSet presAssocID="{68CA07A5-AAC3-4BFC-9213-66583213BF92}" presName="parentText" presStyleLbl="node1" presStyleIdx="1" presStyleCnt="4">
        <dgm:presLayoutVars>
          <dgm:chMax val="0"/>
          <dgm:bulletEnabled val="1"/>
        </dgm:presLayoutVars>
      </dgm:prSet>
      <dgm:spPr/>
    </dgm:pt>
    <dgm:pt modelId="{10D6FDE1-F3BA-425B-B848-4EFC915FBEFF}" type="pres">
      <dgm:prSet presAssocID="{29A07E12-13C3-4C32-A784-43751698A3B5}" presName="spacer" presStyleCnt="0"/>
      <dgm:spPr/>
    </dgm:pt>
    <dgm:pt modelId="{A3C14631-77D4-4128-A507-0185D64D740F}" type="pres">
      <dgm:prSet presAssocID="{9D6392DC-1B93-4D51-BAF8-184D3DDB5138}" presName="parentText" presStyleLbl="node1" presStyleIdx="2" presStyleCnt="4">
        <dgm:presLayoutVars>
          <dgm:chMax val="0"/>
          <dgm:bulletEnabled val="1"/>
        </dgm:presLayoutVars>
      </dgm:prSet>
      <dgm:spPr/>
    </dgm:pt>
    <dgm:pt modelId="{6680637F-EB1B-4883-BA69-1E71E9F55B58}" type="pres">
      <dgm:prSet presAssocID="{1983A80D-DAAC-4962-B108-E504ADF581FC}" presName="spacer" presStyleCnt="0"/>
      <dgm:spPr/>
    </dgm:pt>
    <dgm:pt modelId="{C9CEC765-5352-448E-9309-286FB8E46E1F}" type="pres">
      <dgm:prSet presAssocID="{413F3F85-BB43-4F69-B834-ED7F098E061B}" presName="parentText" presStyleLbl="node1" presStyleIdx="3" presStyleCnt="4">
        <dgm:presLayoutVars>
          <dgm:chMax val="0"/>
          <dgm:bulletEnabled val="1"/>
        </dgm:presLayoutVars>
      </dgm:prSet>
      <dgm:spPr/>
    </dgm:pt>
  </dgm:ptLst>
  <dgm:cxnLst>
    <dgm:cxn modelId="{DBDEAD14-86E5-4C8F-A850-05226942A0A5}" type="presOf" srcId="{E77F184D-FA2E-430A-ADAC-E4C34B0E4BBB}" destId="{56747402-92A9-458D-9122-D166C2EFBC61}" srcOrd="0" destOrd="0" presId="urn:microsoft.com/office/officeart/2005/8/layout/vList2"/>
    <dgm:cxn modelId="{A447C322-3E48-483E-81A2-22A93C99316F}" type="presOf" srcId="{68CA07A5-AAC3-4BFC-9213-66583213BF92}" destId="{C2C79596-4DFD-4CBF-9326-9A68E2A89B2D}" srcOrd="0" destOrd="0" presId="urn:microsoft.com/office/officeart/2005/8/layout/vList2"/>
    <dgm:cxn modelId="{8F6E6065-4A17-4A14-AB66-63E3B8A5BE09}" srcId="{E77F184D-FA2E-430A-ADAC-E4C34B0E4BBB}" destId="{68CA07A5-AAC3-4BFC-9213-66583213BF92}" srcOrd="1" destOrd="0" parTransId="{632A3A51-0959-473A-9BCD-D9993D328AA1}" sibTransId="{29A07E12-13C3-4C32-A784-43751698A3B5}"/>
    <dgm:cxn modelId="{2FEDEA69-7F3A-472A-917D-459C312E206A}" srcId="{E77F184D-FA2E-430A-ADAC-E4C34B0E4BBB}" destId="{9D6392DC-1B93-4D51-BAF8-184D3DDB5138}" srcOrd="2" destOrd="0" parTransId="{DCC87CDA-06C3-42A9-96A3-5A7F755341D1}" sibTransId="{1983A80D-DAAC-4962-B108-E504ADF581FC}"/>
    <dgm:cxn modelId="{FABB437A-3270-4769-A21B-3EFFA29719BA}" type="presOf" srcId="{9D6392DC-1B93-4D51-BAF8-184D3DDB5138}" destId="{A3C14631-77D4-4128-A507-0185D64D740F}" srcOrd="0" destOrd="0" presId="urn:microsoft.com/office/officeart/2005/8/layout/vList2"/>
    <dgm:cxn modelId="{1398828C-5055-47A9-98DB-27BFCC23FFFE}" srcId="{E77F184D-FA2E-430A-ADAC-E4C34B0E4BBB}" destId="{413F3F85-BB43-4F69-B834-ED7F098E061B}" srcOrd="3" destOrd="0" parTransId="{6E235175-5B74-4A71-B75C-C785E73B12EC}" sibTransId="{D595652A-4187-4858-8A9A-4000663EF9C8}"/>
    <dgm:cxn modelId="{C17C04BB-CA72-465B-92DA-89613ACB3B24}" type="presOf" srcId="{413F3F85-BB43-4F69-B834-ED7F098E061B}" destId="{C9CEC765-5352-448E-9309-286FB8E46E1F}" srcOrd="0" destOrd="0" presId="urn:microsoft.com/office/officeart/2005/8/layout/vList2"/>
    <dgm:cxn modelId="{44461AEA-FB5E-405E-B9A8-C8A3BDA5FD55}" type="presOf" srcId="{EE569449-58B5-4F88-AFF9-A3361060296D}" destId="{131488E7-B5CC-4F82-A42F-18BCD1CA10B5}" srcOrd="0" destOrd="0" presId="urn:microsoft.com/office/officeart/2005/8/layout/vList2"/>
    <dgm:cxn modelId="{73B632FA-221E-46E7-A7A9-A42AC86391F1}" srcId="{E77F184D-FA2E-430A-ADAC-E4C34B0E4BBB}" destId="{EE569449-58B5-4F88-AFF9-A3361060296D}" srcOrd="0" destOrd="0" parTransId="{138FC060-696D-4E8D-8021-9004A43B4BBB}" sibTransId="{7C53710A-D9DE-4B56-824E-E4B5EB59D04C}"/>
    <dgm:cxn modelId="{3D1772D4-A1A3-47D9-AEE8-E1D93303AA16}" type="presParOf" srcId="{56747402-92A9-458D-9122-D166C2EFBC61}" destId="{131488E7-B5CC-4F82-A42F-18BCD1CA10B5}" srcOrd="0" destOrd="0" presId="urn:microsoft.com/office/officeart/2005/8/layout/vList2"/>
    <dgm:cxn modelId="{816D04C4-E436-4A20-8C46-79957C764988}" type="presParOf" srcId="{56747402-92A9-458D-9122-D166C2EFBC61}" destId="{165807AC-794E-4CE3-A9AF-391FBB2A8308}" srcOrd="1" destOrd="0" presId="urn:microsoft.com/office/officeart/2005/8/layout/vList2"/>
    <dgm:cxn modelId="{E8788E7B-1898-4418-A687-B2C2A59D3D01}" type="presParOf" srcId="{56747402-92A9-458D-9122-D166C2EFBC61}" destId="{C2C79596-4DFD-4CBF-9326-9A68E2A89B2D}" srcOrd="2" destOrd="0" presId="urn:microsoft.com/office/officeart/2005/8/layout/vList2"/>
    <dgm:cxn modelId="{BFB9A2DE-03C9-4710-8BAF-1C1B6B2C4264}" type="presParOf" srcId="{56747402-92A9-458D-9122-D166C2EFBC61}" destId="{10D6FDE1-F3BA-425B-B848-4EFC915FBEFF}" srcOrd="3" destOrd="0" presId="urn:microsoft.com/office/officeart/2005/8/layout/vList2"/>
    <dgm:cxn modelId="{4F4A035C-E780-4473-A2D4-34439452E18F}" type="presParOf" srcId="{56747402-92A9-458D-9122-D166C2EFBC61}" destId="{A3C14631-77D4-4128-A507-0185D64D740F}" srcOrd="4" destOrd="0" presId="urn:microsoft.com/office/officeart/2005/8/layout/vList2"/>
    <dgm:cxn modelId="{A69EF981-23E7-4929-983E-44CF79228D10}" type="presParOf" srcId="{56747402-92A9-458D-9122-D166C2EFBC61}" destId="{6680637F-EB1B-4883-BA69-1E71E9F55B58}" srcOrd="5" destOrd="0" presId="urn:microsoft.com/office/officeart/2005/8/layout/vList2"/>
    <dgm:cxn modelId="{3F7CBC16-BBAF-4F84-A84B-F29788848FDE}" type="presParOf" srcId="{56747402-92A9-458D-9122-D166C2EFBC61}" destId="{C9CEC765-5352-448E-9309-286FB8E46E1F}"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EA4A77-03F3-41CA-92DC-AE35E02A0936}">
      <dsp:nvSpPr>
        <dsp:cNvPr id="0" name=""/>
        <dsp:cNvSpPr/>
      </dsp:nvSpPr>
      <dsp:spPr>
        <a:xfrm>
          <a:off x="1127830" y="508017"/>
          <a:ext cx="616992" cy="6169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4C1CDA9-6F7B-4E7C-9445-D39839E02C57}">
      <dsp:nvSpPr>
        <dsp:cNvPr id="0" name=""/>
        <dsp:cNvSpPr/>
      </dsp:nvSpPr>
      <dsp:spPr>
        <a:xfrm>
          <a:off x="750779" y="1376578"/>
          <a:ext cx="1371093" cy="548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b="1" kern="1200"/>
            <a:t>Identifying Issues</a:t>
          </a:r>
          <a:endParaRPr lang="en-GB" sz="1600" kern="1200"/>
        </a:p>
      </dsp:txBody>
      <dsp:txXfrm>
        <a:off x="750779" y="1376578"/>
        <a:ext cx="1371093" cy="548437"/>
      </dsp:txXfrm>
    </dsp:sp>
    <dsp:sp modelId="{8EF3BF1C-46D9-4A9F-AE78-7DD00B4F11E0}">
      <dsp:nvSpPr>
        <dsp:cNvPr id="0" name=""/>
        <dsp:cNvSpPr/>
      </dsp:nvSpPr>
      <dsp:spPr>
        <a:xfrm>
          <a:off x="2738865" y="508017"/>
          <a:ext cx="616992" cy="6169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F0DFEE7-0FE4-4719-8745-AA0B942C0EB8}">
      <dsp:nvSpPr>
        <dsp:cNvPr id="0" name=""/>
        <dsp:cNvSpPr/>
      </dsp:nvSpPr>
      <dsp:spPr>
        <a:xfrm>
          <a:off x="2361814" y="1376578"/>
          <a:ext cx="1371093" cy="548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b="1" kern="1200"/>
            <a:t>Implementing Solutions</a:t>
          </a:r>
          <a:endParaRPr lang="en-GB" sz="1600" kern="1200"/>
        </a:p>
      </dsp:txBody>
      <dsp:txXfrm>
        <a:off x="2361814" y="1376578"/>
        <a:ext cx="1371093" cy="548437"/>
      </dsp:txXfrm>
    </dsp:sp>
    <dsp:sp modelId="{D8FDE12B-5272-4405-9644-43683294E46F}">
      <dsp:nvSpPr>
        <dsp:cNvPr id="0" name=""/>
        <dsp:cNvSpPr/>
      </dsp:nvSpPr>
      <dsp:spPr>
        <a:xfrm>
          <a:off x="4349900" y="508017"/>
          <a:ext cx="616992" cy="61699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3943B02-3DFC-4228-8A2A-6F49294D33A2}">
      <dsp:nvSpPr>
        <dsp:cNvPr id="0" name=""/>
        <dsp:cNvSpPr/>
      </dsp:nvSpPr>
      <dsp:spPr>
        <a:xfrm>
          <a:off x="3972850" y="1376578"/>
          <a:ext cx="1371093" cy="548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b="1" kern="1200"/>
            <a:t>Empowerment</a:t>
          </a:r>
          <a:endParaRPr lang="en-GB" sz="1600" kern="1200"/>
        </a:p>
      </dsp:txBody>
      <dsp:txXfrm>
        <a:off x="3972850" y="1376578"/>
        <a:ext cx="1371093" cy="548437"/>
      </dsp:txXfrm>
    </dsp:sp>
    <dsp:sp modelId="{52344B33-61FD-4D8A-86FA-8DD3FDF634C2}">
      <dsp:nvSpPr>
        <dsp:cNvPr id="0" name=""/>
        <dsp:cNvSpPr/>
      </dsp:nvSpPr>
      <dsp:spPr>
        <a:xfrm>
          <a:off x="5960935" y="508017"/>
          <a:ext cx="616992" cy="61699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01D6150-F1A7-4DB7-87CD-2DAD48EBA52B}">
      <dsp:nvSpPr>
        <dsp:cNvPr id="0" name=""/>
        <dsp:cNvSpPr/>
      </dsp:nvSpPr>
      <dsp:spPr>
        <a:xfrm>
          <a:off x="5583885" y="1376578"/>
          <a:ext cx="1371093" cy="548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b="1" kern="1200"/>
            <a:t>Engagement Initiatives</a:t>
          </a:r>
          <a:endParaRPr lang="en-GB" sz="1600" kern="1200"/>
        </a:p>
      </dsp:txBody>
      <dsp:txXfrm>
        <a:off x="5583885" y="1376578"/>
        <a:ext cx="1371093" cy="548437"/>
      </dsp:txXfrm>
    </dsp:sp>
    <dsp:sp modelId="{7620E2E5-8A50-44F3-A316-F49A67E159A4}">
      <dsp:nvSpPr>
        <dsp:cNvPr id="0" name=""/>
        <dsp:cNvSpPr/>
      </dsp:nvSpPr>
      <dsp:spPr>
        <a:xfrm>
          <a:off x="7571971" y="508017"/>
          <a:ext cx="616992" cy="61699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D19074B-465C-4EA0-BBBA-CF57A40B9574}">
      <dsp:nvSpPr>
        <dsp:cNvPr id="0" name=""/>
        <dsp:cNvSpPr/>
      </dsp:nvSpPr>
      <dsp:spPr>
        <a:xfrm>
          <a:off x="7194920" y="1376578"/>
          <a:ext cx="1371093" cy="548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b="1" kern="1200"/>
            <a:t>Inclusivity and Diversity</a:t>
          </a:r>
          <a:endParaRPr lang="en-GB" sz="1600" kern="1200"/>
        </a:p>
      </dsp:txBody>
      <dsp:txXfrm>
        <a:off x="7194920" y="1376578"/>
        <a:ext cx="1371093" cy="548437"/>
      </dsp:txXfrm>
    </dsp:sp>
    <dsp:sp modelId="{99B1CAFA-F7E8-4060-A0AB-CBD455547BA3}">
      <dsp:nvSpPr>
        <dsp:cNvPr id="0" name=""/>
        <dsp:cNvSpPr/>
      </dsp:nvSpPr>
      <dsp:spPr>
        <a:xfrm>
          <a:off x="9183006" y="508017"/>
          <a:ext cx="616992" cy="61699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4329AF8-F8E8-4B2E-865F-6BA5CA180FBE}">
      <dsp:nvSpPr>
        <dsp:cNvPr id="0" name=""/>
        <dsp:cNvSpPr/>
      </dsp:nvSpPr>
      <dsp:spPr>
        <a:xfrm>
          <a:off x="8805955" y="1376578"/>
          <a:ext cx="1371093" cy="548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b="1" kern="1200"/>
            <a:t>Recognition and Respect</a:t>
          </a:r>
          <a:endParaRPr lang="en-GB" sz="1600" kern="1200"/>
        </a:p>
      </dsp:txBody>
      <dsp:txXfrm>
        <a:off x="8805955" y="1376578"/>
        <a:ext cx="1371093" cy="548437"/>
      </dsp:txXfrm>
    </dsp:sp>
    <dsp:sp modelId="{E443854C-59BD-4FA1-AB3C-C2B06E373A24}">
      <dsp:nvSpPr>
        <dsp:cNvPr id="0" name=""/>
        <dsp:cNvSpPr/>
      </dsp:nvSpPr>
      <dsp:spPr>
        <a:xfrm>
          <a:off x="4349900" y="2267789"/>
          <a:ext cx="616992" cy="616992"/>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BA91DF6-3595-499C-B054-96E565F952CD}">
      <dsp:nvSpPr>
        <dsp:cNvPr id="0" name=""/>
        <dsp:cNvSpPr/>
      </dsp:nvSpPr>
      <dsp:spPr>
        <a:xfrm>
          <a:off x="3972850" y="3136349"/>
          <a:ext cx="1371093" cy="548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b="1" kern="1200"/>
            <a:t>Flexible Scheduling</a:t>
          </a:r>
          <a:endParaRPr lang="en-GB" sz="1600" kern="1200"/>
        </a:p>
      </dsp:txBody>
      <dsp:txXfrm>
        <a:off x="3972850" y="3136349"/>
        <a:ext cx="1371093" cy="548437"/>
      </dsp:txXfrm>
    </dsp:sp>
    <dsp:sp modelId="{3675E4B7-9D96-44ED-BEDC-9373D07EF414}">
      <dsp:nvSpPr>
        <dsp:cNvPr id="0" name=""/>
        <dsp:cNvSpPr/>
      </dsp:nvSpPr>
      <dsp:spPr>
        <a:xfrm>
          <a:off x="5960935" y="2267789"/>
          <a:ext cx="616992" cy="616992"/>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28CE38A-8F18-4EC6-8567-B8AAC289BE61}">
      <dsp:nvSpPr>
        <dsp:cNvPr id="0" name=""/>
        <dsp:cNvSpPr/>
      </dsp:nvSpPr>
      <dsp:spPr>
        <a:xfrm>
          <a:off x="5583885" y="3136349"/>
          <a:ext cx="1371093" cy="548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b="1" kern="1200"/>
            <a:t>Training Programs</a:t>
          </a:r>
          <a:endParaRPr lang="en-GB" sz="1600" kern="1200"/>
        </a:p>
      </dsp:txBody>
      <dsp:txXfrm>
        <a:off x="5583885" y="3136349"/>
        <a:ext cx="1371093" cy="5484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587654-1CD2-4E5F-908B-F853F01FA982}">
      <dsp:nvSpPr>
        <dsp:cNvPr id="0" name=""/>
        <dsp:cNvSpPr/>
      </dsp:nvSpPr>
      <dsp:spPr>
        <a:xfrm>
          <a:off x="0" y="531"/>
          <a:ext cx="105156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5D0C6A-E422-41E5-BEB5-552EB76EE53B}">
      <dsp:nvSpPr>
        <dsp:cNvPr id="0" name=""/>
        <dsp:cNvSpPr/>
      </dsp:nvSpPr>
      <dsp:spPr>
        <a:xfrm>
          <a:off x="376522" y="280590"/>
          <a:ext cx="684586" cy="6845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5194DCC-E00B-4F13-9612-DC22940467DB}">
      <dsp:nvSpPr>
        <dsp:cNvPr id="0" name=""/>
        <dsp:cNvSpPr/>
      </dsp:nvSpPr>
      <dsp:spPr>
        <a:xfrm>
          <a:off x="1437631" y="531"/>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800100">
            <a:lnSpc>
              <a:spcPct val="90000"/>
            </a:lnSpc>
            <a:spcBef>
              <a:spcPct val="0"/>
            </a:spcBef>
            <a:spcAft>
              <a:spcPct val="35000"/>
            </a:spcAft>
            <a:buNone/>
          </a:pPr>
          <a:r>
            <a:rPr lang="en-GB" sz="1800" kern="1200" dirty="0"/>
            <a:t>The validity and reliability of a study proposal on Amazon's Voice of the Associate (VOA) Board depends on the use of particular techniques to ensure that the information gathered is reliable, consistent, and genuine to the associates' experiences and feelings. </a:t>
          </a:r>
          <a:endParaRPr lang="en-US" sz="1800" kern="1200" dirty="0"/>
        </a:p>
      </dsp:txBody>
      <dsp:txXfrm>
        <a:off x="1437631" y="531"/>
        <a:ext cx="9077968" cy="1244702"/>
      </dsp:txXfrm>
    </dsp:sp>
    <dsp:sp modelId="{26A572F2-8535-4BEF-A026-A7D977864B4B}">
      <dsp:nvSpPr>
        <dsp:cNvPr id="0" name=""/>
        <dsp:cNvSpPr/>
      </dsp:nvSpPr>
      <dsp:spPr>
        <a:xfrm>
          <a:off x="0" y="1556410"/>
          <a:ext cx="105156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68AECC-DB52-4D55-9C18-90451F8A8DCF}">
      <dsp:nvSpPr>
        <dsp:cNvPr id="0" name=""/>
        <dsp:cNvSpPr/>
      </dsp:nvSpPr>
      <dsp:spPr>
        <a:xfrm>
          <a:off x="376522" y="1836468"/>
          <a:ext cx="684586" cy="6845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B7FA4E8-64F3-44DC-BB2C-31CF9EAEB641}">
      <dsp:nvSpPr>
        <dsp:cNvPr id="0" name=""/>
        <dsp:cNvSpPr/>
      </dsp:nvSpPr>
      <dsp:spPr>
        <a:xfrm>
          <a:off x="1437631" y="1556410"/>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800100">
            <a:lnSpc>
              <a:spcPct val="90000"/>
            </a:lnSpc>
            <a:spcBef>
              <a:spcPct val="0"/>
            </a:spcBef>
            <a:spcAft>
              <a:spcPct val="35000"/>
            </a:spcAft>
            <a:buNone/>
          </a:pPr>
          <a:r>
            <a:rPr lang="en-GB" sz="1800" kern="1200"/>
            <a:t>Qualitative research is at the more tactile end of the spectrum. It's less about counting beans and more about collecting people's thoughts and emotions (Vaughan, 2021).</a:t>
          </a:r>
          <a:endParaRPr lang="en-US" sz="1800" kern="1200"/>
        </a:p>
      </dsp:txBody>
      <dsp:txXfrm>
        <a:off x="1437631" y="1556410"/>
        <a:ext cx="9077968" cy="1244702"/>
      </dsp:txXfrm>
    </dsp:sp>
    <dsp:sp modelId="{8EE6AF63-4F24-46F5-B8E3-CF4AC5FCAED6}">
      <dsp:nvSpPr>
        <dsp:cNvPr id="0" name=""/>
        <dsp:cNvSpPr/>
      </dsp:nvSpPr>
      <dsp:spPr>
        <a:xfrm>
          <a:off x="0" y="3112289"/>
          <a:ext cx="105156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AD8252-13A2-4848-BE13-559829BAD55C}">
      <dsp:nvSpPr>
        <dsp:cNvPr id="0" name=""/>
        <dsp:cNvSpPr/>
      </dsp:nvSpPr>
      <dsp:spPr>
        <a:xfrm>
          <a:off x="376522" y="3392347"/>
          <a:ext cx="684586" cy="6845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2D595A-BEE5-4AA1-992E-EA7BCB47E5B4}">
      <dsp:nvSpPr>
        <dsp:cNvPr id="0" name=""/>
        <dsp:cNvSpPr/>
      </dsp:nvSpPr>
      <dsp:spPr>
        <a:xfrm>
          <a:off x="1437631" y="3112289"/>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800100">
            <a:lnSpc>
              <a:spcPct val="90000"/>
            </a:lnSpc>
            <a:spcBef>
              <a:spcPct val="0"/>
            </a:spcBef>
            <a:spcAft>
              <a:spcPct val="35000"/>
            </a:spcAft>
            <a:buNone/>
          </a:pPr>
          <a:r>
            <a:rPr lang="en-GB" sz="1800" kern="1200"/>
            <a:t>Qualitative research involving text analysis for the Voice of the Associate (VOA) Board at Amazon can provide deep insights into employee sentiments, concerns, and suggestions. </a:t>
          </a:r>
          <a:endParaRPr lang="en-US" sz="1800" kern="1200"/>
        </a:p>
      </dsp:txBody>
      <dsp:txXfrm>
        <a:off x="1437631" y="3112289"/>
        <a:ext cx="9077968" cy="12447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807C5A-CE13-4053-9F05-472100639D74}">
      <dsp:nvSpPr>
        <dsp:cNvPr id="0" name=""/>
        <dsp:cNvSpPr/>
      </dsp:nvSpPr>
      <dsp:spPr>
        <a:xfrm>
          <a:off x="1285398" y="54391"/>
          <a:ext cx="2610802" cy="2610802"/>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r>
            <a:rPr lang="en-GB" sz="2700" kern="1200"/>
            <a:t>Limited Participation</a:t>
          </a:r>
        </a:p>
      </dsp:txBody>
      <dsp:txXfrm>
        <a:off x="1633505" y="511282"/>
        <a:ext cx="1914588" cy="1174861"/>
      </dsp:txXfrm>
    </dsp:sp>
    <dsp:sp modelId="{861406E5-F0C0-42DF-A42F-5C8895A8ECBE}">
      <dsp:nvSpPr>
        <dsp:cNvPr id="0" name=""/>
        <dsp:cNvSpPr/>
      </dsp:nvSpPr>
      <dsp:spPr>
        <a:xfrm>
          <a:off x="2227463" y="1686143"/>
          <a:ext cx="2610802" cy="2610802"/>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r>
            <a:rPr lang="en-GB" sz="2700" kern="1200"/>
            <a:t>Response Bias</a:t>
          </a:r>
        </a:p>
      </dsp:txBody>
      <dsp:txXfrm>
        <a:off x="3025933" y="2360600"/>
        <a:ext cx="1566481" cy="1435941"/>
      </dsp:txXfrm>
    </dsp:sp>
    <dsp:sp modelId="{4660CB71-A7F2-45DC-B3AB-59A3FBF9AA26}">
      <dsp:nvSpPr>
        <dsp:cNvPr id="0" name=""/>
        <dsp:cNvSpPr/>
      </dsp:nvSpPr>
      <dsp:spPr>
        <a:xfrm>
          <a:off x="343333" y="1686143"/>
          <a:ext cx="2610802" cy="2610802"/>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r>
            <a:rPr lang="en-GB" sz="2700" kern="1200"/>
            <a:t>Diverse Workforce</a:t>
          </a:r>
        </a:p>
      </dsp:txBody>
      <dsp:txXfrm>
        <a:off x="589184" y="2360600"/>
        <a:ext cx="1566481" cy="143594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1488E7-B5CC-4F82-A42F-18BCD1CA10B5}">
      <dsp:nvSpPr>
        <dsp:cNvPr id="0" name=""/>
        <dsp:cNvSpPr/>
      </dsp:nvSpPr>
      <dsp:spPr>
        <a:xfrm>
          <a:off x="0" y="71356"/>
          <a:ext cx="5181600" cy="99815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1.  Diverse Feedback Channels</a:t>
          </a:r>
        </a:p>
      </dsp:txBody>
      <dsp:txXfrm>
        <a:off x="48726" y="120082"/>
        <a:ext cx="5084148" cy="900704"/>
      </dsp:txXfrm>
    </dsp:sp>
    <dsp:sp modelId="{C2C79596-4DFD-4CBF-9326-9A68E2A89B2D}">
      <dsp:nvSpPr>
        <dsp:cNvPr id="0" name=""/>
        <dsp:cNvSpPr/>
      </dsp:nvSpPr>
      <dsp:spPr>
        <a:xfrm>
          <a:off x="0" y="1141512"/>
          <a:ext cx="5181600" cy="99815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2.  Regular Engagement Campaigns</a:t>
          </a:r>
        </a:p>
      </dsp:txBody>
      <dsp:txXfrm>
        <a:off x="48726" y="1190238"/>
        <a:ext cx="5084148" cy="900704"/>
      </dsp:txXfrm>
    </dsp:sp>
    <dsp:sp modelId="{A3C14631-77D4-4128-A507-0185D64D740F}">
      <dsp:nvSpPr>
        <dsp:cNvPr id="0" name=""/>
        <dsp:cNvSpPr/>
      </dsp:nvSpPr>
      <dsp:spPr>
        <a:xfrm>
          <a:off x="0" y="2211669"/>
          <a:ext cx="5181600" cy="99815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3.  Training for Feedback Providers</a:t>
          </a:r>
        </a:p>
      </dsp:txBody>
      <dsp:txXfrm>
        <a:off x="48726" y="2260395"/>
        <a:ext cx="5084148" cy="900704"/>
      </dsp:txXfrm>
    </dsp:sp>
    <dsp:sp modelId="{C9CEC765-5352-448E-9309-286FB8E46E1F}">
      <dsp:nvSpPr>
        <dsp:cNvPr id="0" name=""/>
        <dsp:cNvSpPr/>
      </dsp:nvSpPr>
      <dsp:spPr>
        <a:xfrm>
          <a:off x="0" y="3281825"/>
          <a:ext cx="5181600" cy="99815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4.  Employee Recognition and Rewards</a:t>
          </a:r>
        </a:p>
      </dsp:txBody>
      <dsp:txXfrm>
        <a:off x="48726" y="3330551"/>
        <a:ext cx="5084148" cy="900704"/>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0E81F1-3266-435B-83AA-29A787861695}" type="datetimeFigureOut">
              <a:rPr lang="en-GB" smtClean="0"/>
              <a:t>04/07/2024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7FBF40-A0DF-44ED-A209-9EFB03C764B4}" type="slidenum">
              <a:rPr lang="en-GB" smtClean="0"/>
              <a:t>‹#›</a:t>
            </a:fld>
            <a:endParaRPr lang="en-GB"/>
          </a:p>
        </p:txBody>
      </p:sp>
    </p:spTree>
    <p:extLst>
      <p:ext uri="{BB962C8B-B14F-4D97-AF65-F5344CB8AC3E}">
        <p14:creationId xmlns:p14="http://schemas.microsoft.com/office/powerpoint/2010/main" val="20724373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7FBF40-A0DF-44ED-A209-9EFB03C764B4}" type="slidenum">
              <a:rPr lang="en-GB" smtClean="0"/>
              <a:t>1</a:t>
            </a:fld>
            <a:endParaRPr lang="en-GB"/>
          </a:p>
        </p:txBody>
      </p:sp>
    </p:spTree>
    <p:extLst>
      <p:ext uri="{BB962C8B-B14F-4D97-AF65-F5344CB8AC3E}">
        <p14:creationId xmlns:p14="http://schemas.microsoft.com/office/powerpoint/2010/main" val="10313303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7FBF40-A0DF-44ED-A209-9EFB03C764B4}" type="slidenum">
              <a:rPr lang="en-GB" smtClean="0"/>
              <a:t>2</a:t>
            </a:fld>
            <a:endParaRPr lang="en-GB"/>
          </a:p>
        </p:txBody>
      </p:sp>
    </p:spTree>
    <p:extLst>
      <p:ext uri="{BB962C8B-B14F-4D97-AF65-F5344CB8AC3E}">
        <p14:creationId xmlns:p14="http://schemas.microsoft.com/office/powerpoint/2010/main" val="13813193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7FBF40-A0DF-44ED-A209-9EFB03C764B4}" type="slidenum">
              <a:rPr lang="en-GB" smtClean="0"/>
              <a:t>3</a:t>
            </a:fld>
            <a:endParaRPr lang="en-GB"/>
          </a:p>
        </p:txBody>
      </p:sp>
    </p:spTree>
    <p:extLst>
      <p:ext uri="{BB962C8B-B14F-4D97-AF65-F5344CB8AC3E}">
        <p14:creationId xmlns:p14="http://schemas.microsoft.com/office/powerpoint/2010/main" val="3752076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7FBF40-A0DF-44ED-A209-9EFB03C764B4}" type="slidenum">
              <a:rPr lang="en-GB" smtClean="0"/>
              <a:t>4</a:t>
            </a:fld>
            <a:endParaRPr lang="en-GB"/>
          </a:p>
        </p:txBody>
      </p:sp>
    </p:spTree>
    <p:extLst>
      <p:ext uri="{BB962C8B-B14F-4D97-AF65-F5344CB8AC3E}">
        <p14:creationId xmlns:p14="http://schemas.microsoft.com/office/powerpoint/2010/main" val="3277788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endParaRPr lang="en-GB" dirty="0"/>
          </a:p>
        </p:txBody>
      </p:sp>
      <p:sp>
        <p:nvSpPr>
          <p:cNvPr id="4" name="Slide Number Placeholder 3"/>
          <p:cNvSpPr>
            <a:spLocks noGrp="1"/>
          </p:cNvSpPr>
          <p:nvPr>
            <p:ph type="sldNum" sz="quarter" idx="5"/>
          </p:nvPr>
        </p:nvSpPr>
        <p:spPr/>
        <p:txBody>
          <a:bodyPr/>
          <a:lstStyle/>
          <a:p>
            <a:fld id="{7B7FBF40-A0DF-44ED-A209-9EFB03C764B4}" type="slidenum">
              <a:rPr lang="en-GB" smtClean="0"/>
              <a:t>5</a:t>
            </a:fld>
            <a:endParaRPr lang="en-GB"/>
          </a:p>
        </p:txBody>
      </p:sp>
    </p:spTree>
    <p:extLst>
      <p:ext uri="{BB962C8B-B14F-4D97-AF65-F5344CB8AC3E}">
        <p14:creationId xmlns:p14="http://schemas.microsoft.com/office/powerpoint/2010/main" val="38810474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7FBF40-A0DF-44ED-A209-9EFB03C764B4}" type="slidenum">
              <a:rPr lang="en-GB" smtClean="0"/>
              <a:t>6</a:t>
            </a:fld>
            <a:endParaRPr lang="en-GB"/>
          </a:p>
        </p:txBody>
      </p:sp>
    </p:spTree>
    <p:extLst>
      <p:ext uri="{BB962C8B-B14F-4D97-AF65-F5344CB8AC3E}">
        <p14:creationId xmlns:p14="http://schemas.microsoft.com/office/powerpoint/2010/main" val="42934852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7FBF40-A0DF-44ED-A209-9EFB03C764B4}" type="slidenum">
              <a:rPr lang="en-GB" smtClean="0"/>
              <a:t>7</a:t>
            </a:fld>
            <a:endParaRPr lang="en-GB"/>
          </a:p>
        </p:txBody>
      </p:sp>
    </p:spTree>
    <p:extLst>
      <p:ext uri="{BB962C8B-B14F-4D97-AF65-F5344CB8AC3E}">
        <p14:creationId xmlns:p14="http://schemas.microsoft.com/office/powerpoint/2010/main" val="33949187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7FBF40-A0DF-44ED-A209-9EFB03C764B4}" type="slidenum">
              <a:rPr lang="en-GB" smtClean="0"/>
              <a:t>8</a:t>
            </a:fld>
            <a:endParaRPr lang="en-GB"/>
          </a:p>
        </p:txBody>
      </p:sp>
    </p:spTree>
    <p:extLst>
      <p:ext uri="{BB962C8B-B14F-4D97-AF65-F5344CB8AC3E}">
        <p14:creationId xmlns:p14="http://schemas.microsoft.com/office/powerpoint/2010/main" val="2097464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7FBF40-A0DF-44ED-A209-9EFB03C764B4}" type="slidenum">
              <a:rPr lang="en-GB" smtClean="0"/>
              <a:t>9</a:t>
            </a:fld>
            <a:endParaRPr lang="en-GB"/>
          </a:p>
        </p:txBody>
      </p:sp>
    </p:spTree>
    <p:extLst>
      <p:ext uri="{BB962C8B-B14F-4D97-AF65-F5344CB8AC3E}">
        <p14:creationId xmlns:p14="http://schemas.microsoft.com/office/powerpoint/2010/main" val="10105526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7FBF40-A0DF-44ED-A209-9EFB03C764B4}" type="slidenum">
              <a:rPr lang="en-GB" smtClean="0"/>
              <a:t>10</a:t>
            </a:fld>
            <a:endParaRPr lang="en-GB"/>
          </a:p>
        </p:txBody>
      </p:sp>
    </p:spTree>
    <p:extLst>
      <p:ext uri="{BB962C8B-B14F-4D97-AF65-F5344CB8AC3E}">
        <p14:creationId xmlns:p14="http://schemas.microsoft.com/office/powerpoint/2010/main" val="4586593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7FBF40-A0DF-44ED-A209-9EFB03C764B4}" type="slidenum">
              <a:rPr lang="en-GB" smtClean="0"/>
              <a:t>11</a:t>
            </a:fld>
            <a:endParaRPr lang="en-GB"/>
          </a:p>
        </p:txBody>
      </p:sp>
    </p:spTree>
    <p:extLst>
      <p:ext uri="{BB962C8B-B14F-4D97-AF65-F5344CB8AC3E}">
        <p14:creationId xmlns:p14="http://schemas.microsoft.com/office/powerpoint/2010/main" val="18295395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7FBF40-A0DF-44ED-A209-9EFB03C764B4}" type="slidenum">
              <a:rPr lang="en-GB" smtClean="0"/>
              <a:t>12</a:t>
            </a:fld>
            <a:endParaRPr lang="en-GB"/>
          </a:p>
        </p:txBody>
      </p:sp>
    </p:spTree>
    <p:extLst>
      <p:ext uri="{BB962C8B-B14F-4D97-AF65-F5344CB8AC3E}">
        <p14:creationId xmlns:p14="http://schemas.microsoft.com/office/powerpoint/2010/main" val="30277685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7FBF40-A0DF-44ED-A209-9EFB03C764B4}" type="slidenum">
              <a:rPr lang="en-GB" smtClean="0"/>
              <a:t>15</a:t>
            </a:fld>
            <a:endParaRPr lang="en-GB"/>
          </a:p>
        </p:txBody>
      </p:sp>
    </p:spTree>
    <p:extLst>
      <p:ext uri="{BB962C8B-B14F-4D97-AF65-F5344CB8AC3E}">
        <p14:creationId xmlns:p14="http://schemas.microsoft.com/office/powerpoint/2010/main" val="37555528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C2090-FA1B-AAF8-3465-6E80D4266C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29A87E5-F5B8-7929-9942-35BB15E5B7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7BFBD23-36FA-E87F-9825-F3935DA3DFFB}"/>
              </a:ext>
            </a:extLst>
          </p:cNvPr>
          <p:cNvSpPr>
            <a:spLocks noGrp="1"/>
          </p:cNvSpPr>
          <p:nvPr>
            <p:ph type="dt" sz="half" idx="10"/>
          </p:nvPr>
        </p:nvSpPr>
        <p:spPr/>
        <p:txBody>
          <a:bodyPr/>
          <a:lstStyle/>
          <a:p>
            <a:fld id="{E4F4EBD1-569A-4403-8042-6AC05643E67B}" type="datetimeFigureOut">
              <a:rPr lang="en-GB" smtClean="0"/>
              <a:t>04/07/2024</a:t>
            </a:fld>
            <a:endParaRPr lang="en-GB"/>
          </a:p>
        </p:txBody>
      </p:sp>
      <p:sp>
        <p:nvSpPr>
          <p:cNvPr id="5" name="Footer Placeholder 4">
            <a:extLst>
              <a:ext uri="{FF2B5EF4-FFF2-40B4-BE49-F238E27FC236}">
                <a16:creationId xmlns:a16="http://schemas.microsoft.com/office/drawing/2014/main" id="{48BB5DC0-6151-B0CA-CE4D-D4C09C1497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445298-DC03-06FE-A089-48458B791BCB}"/>
              </a:ext>
            </a:extLst>
          </p:cNvPr>
          <p:cNvSpPr>
            <a:spLocks noGrp="1"/>
          </p:cNvSpPr>
          <p:nvPr>
            <p:ph type="sldNum" sz="quarter" idx="12"/>
          </p:nvPr>
        </p:nvSpPr>
        <p:spPr/>
        <p:txBody>
          <a:bodyPr/>
          <a:lstStyle/>
          <a:p>
            <a:fld id="{23068774-259E-4352-A480-81B5CEADAFC7}" type="slidenum">
              <a:rPr lang="en-GB" smtClean="0"/>
              <a:t>‹#›</a:t>
            </a:fld>
            <a:endParaRPr lang="en-GB"/>
          </a:p>
        </p:txBody>
      </p:sp>
    </p:spTree>
    <p:extLst>
      <p:ext uri="{BB962C8B-B14F-4D97-AF65-F5344CB8AC3E}">
        <p14:creationId xmlns:p14="http://schemas.microsoft.com/office/powerpoint/2010/main" val="2953159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7F532-773B-4070-9F39-F7A3FD3A45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5C1178C-3DBC-875F-3F6E-30B3A8B431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816854-A5FB-B815-CBB3-2ADB4C92CC8F}"/>
              </a:ext>
            </a:extLst>
          </p:cNvPr>
          <p:cNvSpPr>
            <a:spLocks noGrp="1"/>
          </p:cNvSpPr>
          <p:nvPr>
            <p:ph type="dt" sz="half" idx="10"/>
          </p:nvPr>
        </p:nvSpPr>
        <p:spPr/>
        <p:txBody>
          <a:bodyPr/>
          <a:lstStyle/>
          <a:p>
            <a:fld id="{E4F4EBD1-569A-4403-8042-6AC05643E67B}" type="datetimeFigureOut">
              <a:rPr lang="en-GB" smtClean="0"/>
              <a:t>04/07/2024</a:t>
            </a:fld>
            <a:endParaRPr lang="en-GB"/>
          </a:p>
        </p:txBody>
      </p:sp>
      <p:sp>
        <p:nvSpPr>
          <p:cNvPr id="5" name="Footer Placeholder 4">
            <a:extLst>
              <a:ext uri="{FF2B5EF4-FFF2-40B4-BE49-F238E27FC236}">
                <a16:creationId xmlns:a16="http://schemas.microsoft.com/office/drawing/2014/main" id="{6F0243D6-80B5-EB1E-04F4-CD445B9283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FCB23F-C086-BD01-DA21-2F7D1235EA13}"/>
              </a:ext>
            </a:extLst>
          </p:cNvPr>
          <p:cNvSpPr>
            <a:spLocks noGrp="1"/>
          </p:cNvSpPr>
          <p:nvPr>
            <p:ph type="sldNum" sz="quarter" idx="12"/>
          </p:nvPr>
        </p:nvSpPr>
        <p:spPr/>
        <p:txBody>
          <a:bodyPr/>
          <a:lstStyle/>
          <a:p>
            <a:fld id="{23068774-259E-4352-A480-81B5CEADAFC7}" type="slidenum">
              <a:rPr lang="en-GB" smtClean="0"/>
              <a:t>‹#›</a:t>
            </a:fld>
            <a:endParaRPr lang="en-GB"/>
          </a:p>
        </p:txBody>
      </p:sp>
    </p:spTree>
    <p:extLst>
      <p:ext uri="{BB962C8B-B14F-4D97-AF65-F5344CB8AC3E}">
        <p14:creationId xmlns:p14="http://schemas.microsoft.com/office/powerpoint/2010/main" val="1780294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46E05-AFEC-6A15-F101-3E86A964794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C9DB9D2-759D-112A-A5A5-258C3FED981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803E8AA-24F7-FAB4-DF01-391C55B78BCA}"/>
              </a:ext>
            </a:extLst>
          </p:cNvPr>
          <p:cNvSpPr>
            <a:spLocks noGrp="1"/>
          </p:cNvSpPr>
          <p:nvPr>
            <p:ph type="dt" sz="half" idx="10"/>
          </p:nvPr>
        </p:nvSpPr>
        <p:spPr/>
        <p:txBody>
          <a:bodyPr/>
          <a:lstStyle/>
          <a:p>
            <a:fld id="{E4F4EBD1-569A-4403-8042-6AC05643E67B}" type="datetimeFigureOut">
              <a:rPr lang="en-GB" smtClean="0"/>
              <a:t>04/07/2024</a:t>
            </a:fld>
            <a:endParaRPr lang="en-GB"/>
          </a:p>
        </p:txBody>
      </p:sp>
      <p:sp>
        <p:nvSpPr>
          <p:cNvPr id="5" name="Footer Placeholder 4">
            <a:extLst>
              <a:ext uri="{FF2B5EF4-FFF2-40B4-BE49-F238E27FC236}">
                <a16:creationId xmlns:a16="http://schemas.microsoft.com/office/drawing/2014/main" id="{87CC7A1D-BB87-AA9C-67F6-2E9C863A9B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A4A165-C343-0F99-EC1E-99A0DD979575}"/>
              </a:ext>
            </a:extLst>
          </p:cNvPr>
          <p:cNvSpPr>
            <a:spLocks noGrp="1"/>
          </p:cNvSpPr>
          <p:nvPr>
            <p:ph type="sldNum" sz="quarter" idx="12"/>
          </p:nvPr>
        </p:nvSpPr>
        <p:spPr/>
        <p:txBody>
          <a:bodyPr/>
          <a:lstStyle/>
          <a:p>
            <a:fld id="{23068774-259E-4352-A480-81B5CEADAFC7}" type="slidenum">
              <a:rPr lang="en-GB" smtClean="0"/>
              <a:t>‹#›</a:t>
            </a:fld>
            <a:endParaRPr lang="en-GB"/>
          </a:p>
        </p:txBody>
      </p:sp>
    </p:spTree>
    <p:extLst>
      <p:ext uri="{BB962C8B-B14F-4D97-AF65-F5344CB8AC3E}">
        <p14:creationId xmlns:p14="http://schemas.microsoft.com/office/powerpoint/2010/main" val="2400883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F616E-CD0B-CB4E-21F5-BC15772494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19431FB-31F4-5EBA-F87F-016E8E4312B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CD3D660-0226-8E65-C145-999CC35B7A0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9BC6CB1-DB7B-86ED-AD71-2E724A53A626}"/>
              </a:ext>
            </a:extLst>
          </p:cNvPr>
          <p:cNvSpPr>
            <a:spLocks noGrp="1"/>
          </p:cNvSpPr>
          <p:nvPr>
            <p:ph type="dt" sz="half" idx="10"/>
          </p:nvPr>
        </p:nvSpPr>
        <p:spPr/>
        <p:txBody>
          <a:bodyPr/>
          <a:lstStyle/>
          <a:p>
            <a:fld id="{E4F4EBD1-569A-4403-8042-6AC05643E67B}" type="datetimeFigureOut">
              <a:rPr lang="en-GB" smtClean="0"/>
              <a:t>04/07/2024</a:t>
            </a:fld>
            <a:endParaRPr lang="en-GB"/>
          </a:p>
        </p:txBody>
      </p:sp>
      <p:sp>
        <p:nvSpPr>
          <p:cNvPr id="6" name="Footer Placeholder 5">
            <a:extLst>
              <a:ext uri="{FF2B5EF4-FFF2-40B4-BE49-F238E27FC236}">
                <a16:creationId xmlns:a16="http://schemas.microsoft.com/office/drawing/2014/main" id="{7C701707-B124-3108-EC48-FBBE786540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37DE16-238F-6398-BDCB-74A5DE93CEE5}"/>
              </a:ext>
            </a:extLst>
          </p:cNvPr>
          <p:cNvSpPr>
            <a:spLocks noGrp="1"/>
          </p:cNvSpPr>
          <p:nvPr>
            <p:ph type="sldNum" sz="quarter" idx="12"/>
          </p:nvPr>
        </p:nvSpPr>
        <p:spPr/>
        <p:txBody>
          <a:bodyPr/>
          <a:lstStyle/>
          <a:p>
            <a:fld id="{23068774-259E-4352-A480-81B5CEADAFC7}" type="slidenum">
              <a:rPr lang="en-GB" smtClean="0"/>
              <a:t>‹#›</a:t>
            </a:fld>
            <a:endParaRPr lang="en-GB"/>
          </a:p>
        </p:txBody>
      </p:sp>
    </p:spTree>
    <p:extLst>
      <p:ext uri="{BB962C8B-B14F-4D97-AF65-F5344CB8AC3E}">
        <p14:creationId xmlns:p14="http://schemas.microsoft.com/office/powerpoint/2010/main" val="32315202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6E582-8C6A-BE0C-2512-6E58D9ED675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7E2F28-625A-E5F7-4DAA-162C5DD4FF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2C9B2B-AC3F-1CE3-83BB-2EB57BCB66D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7DBE080-B12F-E144-7AF3-9852FEF3FC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317F27A-3329-CC6B-EEA9-B46715C587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A0F736F-598D-47FC-0509-5FA839B745A6}"/>
              </a:ext>
            </a:extLst>
          </p:cNvPr>
          <p:cNvSpPr>
            <a:spLocks noGrp="1"/>
          </p:cNvSpPr>
          <p:nvPr>
            <p:ph type="dt" sz="half" idx="10"/>
          </p:nvPr>
        </p:nvSpPr>
        <p:spPr/>
        <p:txBody>
          <a:bodyPr/>
          <a:lstStyle/>
          <a:p>
            <a:fld id="{E4F4EBD1-569A-4403-8042-6AC05643E67B}" type="datetimeFigureOut">
              <a:rPr lang="en-GB" smtClean="0"/>
              <a:t>04/07/2024</a:t>
            </a:fld>
            <a:endParaRPr lang="en-GB"/>
          </a:p>
        </p:txBody>
      </p:sp>
      <p:sp>
        <p:nvSpPr>
          <p:cNvPr id="8" name="Footer Placeholder 7">
            <a:extLst>
              <a:ext uri="{FF2B5EF4-FFF2-40B4-BE49-F238E27FC236}">
                <a16:creationId xmlns:a16="http://schemas.microsoft.com/office/drawing/2014/main" id="{103C163B-9705-1BAC-9A12-CE00905EA1F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5FB1697-C0B0-10B3-87B7-FF9144DCA952}"/>
              </a:ext>
            </a:extLst>
          </p:cNvPr>
          <p:cNvSpPr>
            <a:spLocks noGrp="1"/>
          </p:cNvSpPr>
          <p:nvPr>
            <p:ph type="sldNum" sz="quarter" idx="12"/>
          </p:nvPr>
        </p:nvSpPr>
        <p:spPr/>
        <p:txBody>
          <a:bodyPr/>
          <a:lstStyle/>
          <a:p>
            <a:fld id="{23068774-259E-4352-A480-81B5CEADAFC7}" type="slidenum">
              <a:rPr lang="en-GB" smtClean="0"/>
              <a:t>‹#›</a:t>
            </a:fld>
            <a:endParaRPr lang="en-GB"/>
          </a:p>
        </p:txBody>
      </p:sp>
    </p:spTree>
    <p:extLst>
      <p:ext uri="{BB962C8B-B14F-4D97-AF65-F5344CB8AC3E}">
        <p14:creationId xmlns:p14="http://schemas.microsoft.com/office/powerpoint/2010/main" val="3621112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D50FC-58E4-E3AD-2754-8C7A7DA485A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A140928-9316-D397-EA75-1F6D6592A8D4}"/>
              </a:ext>
            </a:extLst>
          </p:cNvPr>
          <p:cNvSpPr>
            <a:spLocks noGrp="1"/>
          </p:cNvSpPr>
          <p:nvPr>
            <p:ph type="dt" sz="half" idx="10"/>
          </p:nvPr>
        </p:nvSpPr>
        <p:spPr/>
        <p:txBody>
          <a:bodyPr/>
          <a:lstStyle/>
          <a:p>
            <a:fld id="{E4F4EBD1-569A-4403-8042-6AC05643E67B}" type="datetimeFigureOut">
              <a:rPr lang="en-GB" smtClean="0"/>
              <a:t>04/07/2024</a:t>
            </a:fld>
            <a:endParaRPr lang="en-GB"/>
          </a:p>
        </p:txBody>
      </p:sp>
      <p:sp>
        <p:nvSpPr>
          <p:cNvPr id="4" name="Footer Placeholder 3">
            <a:extLst>
              <a:ext uri="{FF2B5EF4-FFF2-40B4-BE49-F238E27FC236}">
                <a16:creationId xmlns:a16="http://schemas.microsoft.com/office/drawing/2014/main" id="{4E32BB0F-6FE7-77D4-83A6-60857D7DFE1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F28213B-D6C6-7DEE-4364-9C830DEBA29C}"/>
              </a:ext>
            </a:extLst>
          </p:cNvPr>
          <p:cNvSpPr>
            <a:spLocks noGrp="1"/>
          </p:cNvSpPr>
          <p:nvPr>
            <p:ph type="sldNum" sz="quarter" idx="12"/>
          </p:nvPr>
        </p:nvSpPr>
        <p:spPr/>
        <p:txBody>
          <a:bodyPr/>
          <a:lstStyle/>
          <a:p>
            <a:fld id="{23068774-259E-4352-A480-81B5CEADAFC7}" type="slidenum">
              <a:rPr lang="en-GB" smtClean="0"/>
              <a:t>‹#›</a:t>
            </a:fld>
            <a:endParaRPr lang="en-GB"/>
          </a:p>
        </p:txBody>
      </p:sp>
    </p:spTree>
    <p:extLst>
      <p:ext uri="{BB962C8B-B14F-4D97-AF65-F5344CB8AC3E}">
        <p14:creationId xmlns:p14="http://schemas.microsoft.com/office/powerpoint/2010/main" val="3756873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5A0E4A-9A59-67D7-C8E9-855B088F46E4}"/>
              </a:ext>
            </a:extLst>
          </p:cNvPr>
          <p:cNvSpPr>
            <a:spLocks noGrp="1"/>
          </p:cNvSpPr>
          <p:nvPr>
            <p:ph type="dt" sz="half" idx="10"/>
          </p:nvPr>
        </p:nvSpPr>
        <p:spPr/>
        <p:txBody>
          <a:bodyPr/>
          <a:lstStyle/>
          <a:p>
            <a:fld id="{E4F4EBD1-569A-4403-8042-6AC05643E67B}" type="datetimeFigureOut">
              <a:rPr lang="en-GB" smtClean="0"/>
              <a:t>04/07/2024</a:t>
            </a:fld>
            <a:endParaRPr lang="en-GB"/>
          </a:p>
        </p:txBody>
      </p:sp>
      <p:sp>
        <p:nvSpPr>
          <p:cNvPr id="3" name="Footer Placeholder 2">
            <a:extLst>
              <a:ext uri="{FF2B5EF4-FFF2-40B4-BE49-F238E27FC236}">
                <a16:creationId xmlns:a16="http://schemas.microsoft.com/office/drawing/2014/main" id="{0743F0BE-878C-1F51-29CD-A653206F9E1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7449D74-B177-E045-D79A-7AAE8ABA5B55}"/>
              </a:ext>
            </a:extLst>
          </p:cNvPr>
          <p:cNvSpPr>
            <a:spLocks noGrp="1"/>
          </p:cNvSpPr>
          <p:nvPr>
            <p:ph type="sldNum" sz="quarter" idx="12"/>
          </p:nvPr>
        </p:nvSpPr>
        <p:spPr/>
        <p:txBody>
          <a:bodyPr/>
          <a:lstStyle/>
          <a:p>
            <a:fld id="{23068774-259E-4352-A480-81B5CEADAFC7}" type="slidenum">
              <a:rPr lang="en-GB" smtClean="0"/>
              <a:t>‹#›</a:t>
            </a:fld>
            <a:endParaRPr lang="en-GB"/>
          </a:p>
        </p:txBody>
      </p:sp>
    </p:spTree>
    <p:extLst>
      <p:ext uri="{BB962C8B-B14F-4D97-AF65-F5344CB8AC3E}">
        <p14:creationId xmlns:p14="http://schemas.microsoft.com/office/powerpoint/2010/main" val="3488095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1A8BD-8611-C78A-137E-AD575DF01F6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CAD7BEC-8FD6-1A0E-0310-AF6BC05A8B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2FBC9C4-68FA-3909-F8BE-C7288135A9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B45C9B-8E4C-1641-C400-3ED5971AC606}"/>
              </a:ext>
            </a:extLst>
          </p:cNvPr>
          <p:cNvSpPr>
            <a:spLocks noGrp="1"/>
          </p:cNvSpPr>
          <p:nvPr>
            <p:ph type="dt" sz="half" idx="10"/>
          </p:nvPr>
        </p:nvSpPr>
        <p:spPr/>
        <p:txBody>
          <a:bodyPr/>
          <a:lstStyle/>
          <a:p>
            <a:fld id="{E4F4EBD1-569A-4403-8042-6AC05643E67B}" type="datetimeFigureOut">
              <a:rPr lang="en-GB" smtClean="0"/>
              <a:t>04/07/2024</a:t>
            </a:fld>
            <a:endParaRPr lang="en-GB"/>
          </a:p>
        </p:txBody>
      </p:sp>
      <p:sp>
        <p:nvSpPr>
          <p:cNvPr id="6" name="Footer Placeholder 5">
            <a:extLst>
              <a:ext uri="{FF2B5EF4-FFF2-40B4-BE49-F238E27FC236}">
                <a16:creationId xmlns:a16="http://schemas.microsoft.com/office/drawing/2014/main" id="{949E2BD7-599E-918C-4E53-BEEF986BDD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6FBC7D9-193A-1059-805F-5D0E5B5E7489}"/>
              </a:ext>
            </a:extLst>
          </p:cNvPr>
          <p:cNvSpPr>
            <a:spLocks noGrp="1"/>
          </p:cNvSpPr>
          <p:nvPr>
            <p:ph type="sldNum" sz="quarter" idx="12"/>
          </p:nvPr>
        </p:nvSpPr>
        <p:spPr/>
        <p:txBody>
          <a:bodyPr/>
          <a:lstStyle/>
          <a:p>
            <a:fld id="{23068774-259E-4352-A480-81B5CEADAFC7}" type="slidenum">
              <a:rPr lang="en-GB" smtClean="0"/>
              <a:t>‹#›</a:t>
            </a:fld>
            <a:endParaRPr lang="en-GB"/>
          </a:p>
        </p:txBody>
      </p:sp>
    </p:spTree>
    <p:extLst>
      <p:ext uri="{BB962C8B-B14F-4D97-AF65-F5344CB8AC3E}">
        <p14:creationId xmlns:p14="http://schemas.microsoft.com/office/powerpoint/2010/main" val="1183283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6659A-0474-F7DB-665B-1B53D52F36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A1273A5-2742-B7EA-0105-37C451CCCF1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BF26A1-9694-001F-E101-5C1E78826F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8346D3-6B7D-0CC3-25AD-E5E5DB2D5AB4}"/>
              </a:ext>
            </a:extLst>
          </p:cNvPr>
          <p:cNvSpPr>
            <a:spLocks noGrp="1"/>
          </p:cNvSpPr>
          <p:nvPr>
            <p:ph type="dt" sz="half" idx="10"/>
          </p:nvPr>
        </p:nvSpPr>
        <p:spPr/>
        <p:txBody>
          <a:bodyPr/>
          <a:lstStyle/>
          <a:p>
            <a:fld id="{E4F4EBD1-569A-4403-8042-6AC05643E67B}" type="datetimeFigureOut">
              <a:rPr lang="en-GB" smtClean="0"/>
              <a:t>04/07/2024</a:t>
            </a:fld>
            <a:endParaRPr lang="en-GB"/>
          </a:p>
        </p:txBody>
      </p:sp>
      <p:sp>
        <p:nvSpPr>
          <p:cNvPr id="6" name="Footer Placeholder 5">
            <a:extLst>
              <a:ext uri="{FF2B5EF4-FFF2-40B4-BE49-F238E27FC236}">
                <a16:creationId xmlns:a16="http://schemas.microsoft.com/office/drawing/2014/main" id="{5262FB47-D467-9B5D-E964-273C588382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897FE8-4250-3FCE-6CCB-1B2B9F039697}"/>
              </a:ext>
            </a:extLst>
          </p:cNvPr>
          <p:cNvSpPr>
            <a:spLocks noGrp="1"/>
          </p:cNvSpPr>
          <p:nvPr>
            <p:ph type="sldNum" sz="quarter" idx="12"/>
          </p:nvPr>
        </p:nvSpPr>
        <p:spPr/>
        <p:txBody>
          <a:bodyPr/>
          <a:lstStyle/>
          <a:p>
            <a:fld id="{23068774-259E-4352-A480-81B5CEADAFC7}" type="slidenum">
              <a:rPr lang="en-GB" smtClean="0"/>
              <a:t>‹#›</a:t>
            </a:fld>
            <a:endParaRPr lang="en-GB"/>
          </a:p>
        </p:txBody>
      </p:sp>
    </p:spTree>
    <p:extLst>
      <p:ext uri="{BB962C8B-B14F-4D97-AF65-F5344CB8AC3E}">
        <p14:creationId xmlns:p14="http://schemas.microsoft.com/office/powerpoint/2010/main" val="1904226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1C5B5-D697-C144-8A0D-AC1EEC06DAC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68CD8D8-8E64-F1E0-15CC-1D243498130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0F16FD3-3958-AE92-4C10-5978F765D9F3}"/>
              </a:ext>
            </a:extLst>
          </p:cNvPr>
          <p:cNvSpPr>
            <a:spLocks noGrp="1"/>
          </p:cNvSpPr>
          <p:nvPr>
            <p:ph type="dt" sz="half" idx="10"/>
          </p:nvPr>
        </p:nvSpPr>
        <p:spPr/>
        <p:txBody>
          <a:bodyPr/>
          <a:lstStyle/>
          <a:p>
            <a:fld id="{E4F4EBD1-569A-4403-8042-6AC05643E67B}" type="datetimeFigureOut">
              <a:rPr lang="en-GB" smtClean="0"/>
              <a:t>04/07/2024</a:t>
            </a:fld>
            <a:endParaRPr lang="en-GB"/>
          </a:p>
        </p:txBody>
      </p:sp>
      <p:sp>
        <p:nvSpPr>
          <p:cNvPr id="5" name="Footer Placeholder 4">
            <a:extLst>
              <a:ext uri="{FF2B5EF4-FFF2-40B4-BE49-F238E27FC236}">
                <a16:creationId xmlns:a16="http://schemas.microsoft.com/office/drawing/2014/main" id="{8417F3FD-69FD-10C4-B4F8-9107223B0D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1839C3-22F1-29D6-F112-BF3FDDAB02E8}"/>
              </a:ext>
            </a:extLst>
          </p:cNvPr>
          <p:cNvSpPr>
            <a:spLocks noGrp="1"/>
          </p:cNvSpPr>
          <p:nvPr>
            <p:ph type="sldNum" sz="quarter" idx="12"/>
          </p:nvPr>
        </p:nvSpPr>
        <p:spPr/>
        <p:txBody>
          <a:bodyPr/>
          <a:lstStyle/>
          <a:p>
            <a:fld id="{23068774-259E-4352-A480-81B5CEADAFC7}" type="slidenum">
              <a:rPr lang="en-GB" smtClean="0"/>
              <a:t>‹#›</a:t>
            </a:fld>
            <a:endParaRPr lang="en-GB"/>
          </a:p>
        </p:txBody>
      </p:sp>
    </p:spTree>
    <p:extLst>
      <p:ext uri="{BB962C8B-B14F-4D97-AF65-F5344CB8AC3E}">
        <p14:creationId xmlns:p14="http://schemas.microsoft.com/office/powerpoint/2010/main" val="1288096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1A0D8A-20AB-6D69-EF79-6A564515136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B9CBA37-6E2B-BC8E-6362-269B4C38680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933248-0CC2-837A-BC29-7614AD3868AA}"/>
              </a:ext>
            </a:extLst>
          </p:cNvPr>
          <p:cNvSpPr>
            <a:spLocks noGrp="1"/>
          </p:cNvSpPr>
          <p:nvPr>
            <p:ph type="dt" sz="half" idx="10"/>
          </p:nvPr>
        </p:nvSpPr>
        <p:spPr/>
        <p:txBody>
          <a:bodyPr/>
          <a:lstStyle/>
          <a:p>
            <a:fld id="{E4F4EBD1-569A-4403-8042-6AC05643E67B}" type="datetimeFigureOut">
              <a:rPr lang="en-GB" smtClean="0"/>
              <a:t>04/07/2024</a:t>
            </a:fld>
            <a:endParaRPr lang="en-GB"/>
          </a:p>
        </p:txBody>
      </p:sp>
      <p:sp>
        <p:nvSpPr>
          <p:cNvPr id="5" name="Footer Placeholder 4">
            <a:extLst>
              <a:ext uri="{FF2B5EF4-FFF2-40B4-BE49-F238E27FC236}">
                <a16:creationId xmlns:a16="http://schemas.microsoft.com/office/drawing/2014/main" id="{D717E702-CE97-6D34-2418-C0BC29C2BF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45F359-6DD9-A237-12E1-69A25710AE95}"/>
              </a:ext>
            </a:extLst>
          </p:cNvPr>
          <p:cNvSpPr>
            <a:spLocks noGrp="1"/>
          </p:cNvSpPr>
          <p:nvPr>
            <p:ph type="sldNum" sz="quarter" idx="12"/>
          </p:nvPr>
        </p:nvSpPr>
        <p:spPr/>
        <p:txBody>
          <a:bodyPr/>
          <a:lstStyle/>
          <a:p>
            <a:fld id="{23068774-259E-4352-A480-81B5CEADAFC7}" type="slidenum">
              <a:rPr lang="en-GB" smtClean="0"/>
              <a:t>‹#›</a:t>
            </a:fld>
            <a:endParaRPr lang="en-GB"/>
          </a:p>
        </p:txBody>
      </p:sp>
    </p:spTree>
    <p:extLst>
      <p:ext uri="{BB962C8B-B14F-4D97-AF65-F5344CB8AC3E}">
        <p14:creationId xmlns:p14="http://schemas.microsoft.com/office/powerpoint/2010/main" val="2211890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560934-E5C1-26B0-57A4-90E749FC42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F47344B-7146-7974-4D33-E66607FEB9E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DB79C3-557C-1677-0A24-A3041B322A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4F4EBD1-569A-4403-8042-6AC05643E67B}" type="datetimeFigureOut">
              <a:rPr lang="en-GB" smtClean="0"/>
              <a:t>04/07/2024</a:t>
            </a:fld>
            <a:endParaRPr lang="en-GB"/>
          </a:p>
        </p:txBody>
      </p:sp>
      <p:sp>
        <p:nvSpPr>
          <p:cNvPr id="5" name="Footer Placeholder 4">
            <a:extLst>
              <a:ext uri="{FF2B5EF4-FFF2-40B4-BE49-F238E27FC236}">
                <a16:creationId xmlns:a16="http://schemas.microsoft.com/office/drawing/2014/main" id="{5880EBC7-951C-66DF-C2A6-44505C4F15E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5233A0B-BC78-0F6D-BCD6-8525AF1475C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3068774-259E-4352-A480-81B5CEADAFC7}" type="slidenum">
              <a:rPr lang="en-GB" smtClean="0"/>
              <a:t>‹#›</a:t>
            </a:fld>
            <a:endParaRPr lang="en-GB"/>
          </a:p>
        </p:txBody>
      </p:sp>
    </p:spTree>
    <p:extLst>
      <p:ext uri="{BB962C8B-B14F-4D97-AF65-F5344CB8AC3E}">
        <p14:creationId xmlns:p14="http://schemas.microsoft.com/office/powerpoint/2010/main" val="13660036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https://www.poppulo.com/blog/10-advantages-and-disadvantages-of-qualitative-research"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F609FF9A-4FCE-468E-A86A-C9AB525EAE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021E12D4-3A88-428D-8E5E-AF1AFD923D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28" name="Picture 27" descr="A colorful swirls of paint&#10;&#10;Description automatically generated with medium confidence">
            <a:extLst>
              <a:ext uri="{FF2B5EF4-FFF2-40B4-BE49-F238E27FC236}">
                <a16:creationId xmlns:a16="http://schemas.microsoft.com/office/drawing/2014/main" id="{3B2EFB4A-142F-EE35-F536-3FCEE631944E}"/>
              </a:ext>
            </a:extLst>
          </p:cNvPr>
          <p:cNvPicPr>
            <a:picLocks noChangeAspect="1"/>
          </p:cNvPicPr>
          <p:nvPr/>
        </p:nvPicPr>
        <p:blipFill rotWithShape="1">
          <a:blip r:embed="rId5">
            <a:alphaModFix amt="60000"/>
          </a:blip>
          <a:srcRect t="205" b="14568"/>
          <a:stretch/>
        </p:blipFill>
        <p:spPr>
          <a:xfrm>
            <a:off x="-1" y="10"/>
            <a:ext cx="12192001" cy="6857990"/>
          </a:xfrm>
          <a:prstGeom prst="rect">
            <a:avLst/>
          </a:prstGeom>
        </p:spPr>
      </p:pic>
      <p:sp>
        <p:nvSpPr>
          <p:cNvPr id="6" name="Title 5">
            <a:extLst>
              <a:ext uri="{FF2B5EF4-FFF2-40B4-BE49-F238E27FC236}">
                <a16:creationId xmlns:a16="http://schemas.microsoft.com/office/drawing/2014/main" id="{CF7C15E7-2182-A2C1-CB9C-A7CCC77F9A21}"/>
              </a:ext>
            </a:extLst>
          </p:cNvPr>
          <p:cNvSpPr>
            <a:spLocks noGrp="1"/>
          </p:cNvSpPr>
          <p:nvPr>
            <p:ph type="ctrTitle"/>
          </p:nvPr>
        </p:nvSpPr>
        <p:spPr>
          <a:xfrm>
            <a:off x="838200" y="914402"/>
            <a:ext cx="10515600" cy="2985923"/>
          </a:xfrm>
        </p:spPr>
        <p:txBody>
          <a:bodyPr>
            <a:normAutofit/>
          </a:bodyPr>
          <a:lstStyle/>
          <a:p>
            <a:r>
              <a:rPr lang="en-GB" sz="5200" b="1" dirty="0">
                <a:solidFill>
                  <a:srgbClr val="FFFFFF"/>
                </a:solidFill>
              </a:rPr>
              <a:t>Amazon Research Proposal Presentation</a:t>
            </a:r>
          </a:p>
        </p:txBody>
      </p:sp>
      <p:sp>
        <p:nvSpPr>
          <p:cNvPr id="7" name="Subtitle 6">
            <a:extLst>
              <a:ext uri="{FF2B5EF4-FFF2-40B4-BE49-F238E27FC236}">
                <a16:creationId xmlns:a16="http://schemas.microsoft.com/office/drawing/2014/main" id="{1BDEA338-A428-CE0D-9005-11F53CED0414}"/>
              </a:ext>
            </a:extLst>
          </p:cNvPr>
          <p:cNvSpPr>
            <a:spLocks noGrp="1"/>
          </p:cNvSpPr>
          <p:nvPr>
            <p:ph type="subTitle" idx="1"/>
          </p:nvPr>
        </p:nvSpPr>
        <p:spPr>
          <a:xfrm>
            <a:off x="838200" y="4072040"/>
            <a:ext cx="10515600" cy="1384310"/>
          </a:xfrm>
        </p:spPr>
        <p:txBody>
          <a:bodyPr>
            <a:normAutofit/>
          </a:bodyPr>
          <a:lstStyle/>
          <a:p>
            <a:r>
              <a:rPr lang="en-GB" sz="1500">
                <a:solidFill>
                  <a:srgbClr val="FFFFFF"/>
                </a:solidFill>
              </a:rPr>
              <a:t>Developing a Research Proposal</a:t>
            </a:r>
          </a:p>
          <a:p>
            <a:r>
              <a:rPr lang="en-GB" sz="1500">
                <a:solidFill>
                  <a:srgbClr val="FFFFFF"/>
                </a:solidFill>
              </a:rPr>
              <a:t>By Chrysanthos Bikos</a:t>
            </a:r>
          </a:p>
          <a:p>
            <a:r>
              <a:rPr lang="en-GB" sz="1500">
                <a:solidFill>
                  <a:srgbClr val="FFFFFF"/>
                </a:solidFill>
              </a:rPr>
              <a:t>University of Wales Trinity Saint David</a:t>
            </a:r>
          </a:p>
          <a:p>
            <a:r>
              <a:rPr lang="en-GB" sz="1500">
                <a:solidFill>
                  <a:srgbClr val="FFFFFF"/>
                </a:solidFill>
              </a:rPr>
              <a:t>2210947</a:t>
            </a:r>
          </a:p>
          <a:p>
            <a:endParaRPr lang="en-GB" sz="1500">
              <a:solidFill>
                <a:srgbClr val="FFFFFF"/>
              </a:solidFill>
            </a:endParaRPr>
          </a:p>
        </p:txBody>
      </p:sp>
      <p:pic>
        <p:nvPicPr>
          <p:cNvPr id="4" name="Recorded Sound">
            <a:hlinkClick r:id="" action="ppaction://media"/>
            <a:extLst>
              <a:ext uri="{FF2B5EF4-FFF2-40B4-BE49-F238E27FC236}">
                <a16:creationId xmlns:a16="http://schemas.microsoft.com/office/drawing/2014/main" id="{73A67440-FE75-0698-1B16-706DEDD1201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2559775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81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3" name="Rectangle 1042">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B45410-20B8-8FB7-45BE-C10064BB9A3F}"/>
              </a:ext>
            </a:extLst>
          </p:cNvPr>
          <p:cNvSpPr>
            <a:spLocks noGrp="1"/>
          </p:cNvSpPr>
          <p:nvPr>
            <p:ph type="title"/>
          </p:nvPr>
        </p:nvSpPr>
        <p:spPr>
          <a:xfrm>
            <a:off x="630936" y="640080"/>
            <a:ext cx="4818888" cy="1481328"/>
          </a:xfrm>
        </p:spPr>
        <p:txBody>
          <a:bodyPr vert="horz" lIns="91440" tIns="45720" rIns="91440" bIns="45720" rtlCol="0" anchor="b">
            <a:normAutofit/>
          </a:bodyPr>
          <a:lstStyle/>
          <a:p>
            <a:r>
              <a:rPr lang="en-US" sz="5400" b="1" kern="1200">
                <a:solidFill>
                  <a:schemeClr val="tx1"/>
                </a:solidFill>
                <a:latin typeface="+mj-lt"/>
                <a:ea typeface="+mj-ea"/>
                <a:cs typeface="+mj-cs"/>
              </a:rPr>
              <a:t>Introduction</a:t>
            </a:r>
          </a:p>
        </p:txBody>
      </p:sp>
      <p:sp>
        <p:nvSpPr>
          <p:cNvPr id="1045"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4E38A3D-0CC7-D4B7-89A7-762BB279553F}"/>
              </a:ext>
            </a:extLst>
          </p:cNvPr>
          <p:cNvSpPr>
            <a:spLocks noGrp="1"/>
          </p:cNvSpPr>
          <p:nvPr>
            <p:ph sz="half" idx="1"/>
          </p:nvPr>
        </p:nvSpPr>
        <p:spPr>
          <a:xfrm>
            <a:off x="630936" y="2660904"/>
            <a:ext cx="4818888" cy="3547872"/>
          </a:xfrm>
        </p:spPr>
        <p:txBody>
          <a:bodyPr vert="horz" lIns="91440" tIns="45720" rIns="91440" bIns="45720" rtlCol="0" anchor="t">
            <a:normAutofit/>
          </a:bodyPr>
          <a:lstStyle/>
          <a:p>
            <a:pPr marL="0"/>
            <a:r>
              <a:rPr lang="en-US" sz="2200" u="sng"/>
              <a:t>How managers motivate employees to increase productivity at work:</a:t>
            </a:r>
          </a:p>
          <a:p>
            <a:pPr marL="0"/>
            <a:endParaRPr lang="en-US" sz="2200"/>
          </a:p>
          <a:p>
            <a:r>
              <a:rPr lang="en-US" sz="2200"/>
              <a:t>Research Proposal Methodology</a:t>
            </a:r>
          </a:p>
          <a:p>
            <a:r>
              <a:rPr lang="en-US" sz="2200"/>
              <a:t>Reliability and Validity of Proposal</a:t>
            </a:r>
          </a:p>
          <a:p>
            <a:r>
              <a:rPr lang="en-US" sz="2200"/>
              <a:t>Ethical Issues on research activity</a:t>
            </a:r>
          </a:p>
          <a:p>
            <a:r>
              <a:rPr lang="en-US" sz="2200"/>
              <a:t>Limitations and Future Recommendations </a:t>
            </a:r>
          </a:p>
          <a:p>
            <a:endParaRPr lang="en-US" sz="2200"/>
          </a:p>
          <a:p>
            <a:pPr marL="0"/>
            <a:endParaRPr lang="en-US" sz="2200"/>
          </a:p>
        </p:txBody>
      </p:sp>
      <p:pic>
        <p:nvPicPr>
          <p:cNvPr id="1026" name="Picture 2" descr="How to Become a Motivating Manager | Nestlé Professional">
            <a:extLst>
              <a:ext uri="{FF2B5EF4-FFF2-40B4-BE49-F238E27FC236}">
                <a16:creationId xmlns:a16="http://schemas.microsoft.com/office/drawing/2014/main" id="{CA24D49C-3218-15C5-7377-F538641020C1}"/>
              </a:ext>
            </a:extLst>
          </p:cNvPr>
          <p:cNvPicPr>
            <a:picLocks noGrp="1" noChangeAspect="1" noChangeArrowheads="1"/>
          </p:cNvPicPr>
          <p:nvPr>
            <p:ph sz="half" idx="2"/>
          </p:nvPr>
        </p:nvPicPr>
        <p:blipFill rotWithShape="1">
          <a:blip r:embed="rId3">
            <a:extLst>
              <a:ext uri="{28A0092B-C50C-407E-A947-70E740481C1C}">
                <a14:useLocalDpi xmlns:a14="http://schemas.microsoft.com/office/drawing/2010/main" val="0"/>
              </a:ext>
            </a:extLst>
          </a:blip>
          <a:srcRect l="21973" r="21607"/>
          <a:stretch/>
        </p:blipFill>
        <p:spPr bwMode="auto">
          <a:xfrm>
            <a:off x="6099048" y="707740"/>
            <a:ext cx="5458968" cy="54425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67987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26" name="Rectangle 2125">
            <a:extLst>
              <a:ext uri="{FF2B5EF4-FFF2-40B4-BE49-F238E27FC236}">
                <a16:creationId xmlns:a16="http://schemas.microsoft.com/office/drawing/2014/main" id="{F821940F-7A1D-4ACC-85B4-A932898A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27" name="Freeform: Shape 2126">
            <a:extLst>
              <a:ext uri="{FF2B5EF4-FFF2-40B4-BE49-F238E27FC236}">
                <a16:creationId xmlns:a16="http://schemas.microsoft.com/office/drawing/2014/main" id="{16674508-81D3-48CF-96BF-7FC60EAA5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41994" cy="68580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66C53E5-FB6F-912D-1970-745AA0E83850}"/>
              </a:ext>
            </a:extLst>
          </p:cNvPr>
          <p:cNvSpPr>
            <a:spLocks noGrp="1"/>
          </p:cNvSpPr>
          <p:nvPr>
            <p:ph type="title"/>
          </p:nvPr>
        </p:nvSpPr>
        <p:spPr>
          <a:xfrm>
            <a:off x="1137034" y="609600"/>
            <a:ext cx="4784796" cy="1330840"/>
          </a:xfrm>
        </p:spPr>
        <p:txBody>
          <a:bodyPr vert="horz" lIns="91440" tIns="45720" rIns="91440" bIns="45720" rtlCol="0" anchor="ctr">
            <a:normAutofit/>
          </a:bodyPr>
          <a:lstStyle/>
          <a:p>
            <a:r>
              <a:rPr lang="en-US" sz="3700" b="1" kern="1200" dirty="0">
                <a:solidFill>
                  <a:schemeClr val="tx1"/>
                </a:solidFill>
                <a:latin typeface="+mj-lt"/>
                <a:ea typeface="+mj-ea"/>
                <a:cs typeface="+mj-cs"/>
              </a:rPr>
              <a:t>Methodology – Virtual Online Associates</a:t>
            </a:r>
          </a:p>
        </p:txBody>
      </p:sp>
      <p:sp>
        <p:nvSpPr>
          <p:cNvPr id="2107" name="Content Placeholder 2">
            <a:extLst>
              <a:ext uri="{FF2B5EF4-FFF2-40B4-BE49-F238E27FC236}">
                <a16:creationId xmlns:a16="http://schemas.microsoft.com/office/drawing/2014/main" id="{FD06B87A-8F33-F1BC-F4E4-C5720651EAB2}"/>
              </a:ext>
            </a:extLst>
          </p:cNvPr>
          <p:cNvSpPr>
            <a:spLocks noGrp="1"/>
          </p:cNvSpPr>
          <p:nvPr>
            <p:ph sz="half" idx="1"/>
          </p:nvPr>
        </p:nvSpPr>
        <p:spPr>
          <a:xfrm>
            <a:off x="1137034" y="2194102"/>
            <a:ext cx="4438036" cy="3908585"/>
          </a:xfrm>
        </p:spPr>
        <p:txBody>
          <a:bodyPr vert="horz" lIns="91440" tIns="45720" rIns="91440" bIns="45720" rtlCol="0">
            <a:normAutofit/>
          </a:bodyPr>
          <a:lstStyle/>
          <a:p>
            <a:pPr marL="0"/>
            <a:r>
              <a:rPr lang="en-US" sz="2000">
                <a:effectLst/>
              </a:rPr>
              <a:t>According to Argawal (2024), research methodology is a crucial foundation for researching and comprehending numerous phenomena, which has important consequences for business management. Its goal is to help people make more informed decisions, solve problems, evaluate performance, and promote innovation.</a:t>
            </a:r>
            <a:endParaRPr lang="en-US" sz="2000"/>
          </a:p>
          <a:p>
            <a:pPr marL="0"/>
            <a:endParaRPr lang="en-US" sz="2000">
              <a:effectLst/>
            </a:endParaRPr>
          </a:p>
          <a:p>
            <a:pPr marL="0"/>
            <a:endParaRPr lang="en-US" sz="2000">
              <a:effectLst/>
            </a:endParaRPr>
          </a:p>
          <a:p>
            <a:pPr marL="0"/>
            <a:endParaRPr lang="en-US" sz="2000">
              <a:effectLst/>
            </a:endParaRPr>
          </a:p>
          <a:p>
            <a:pPr marL="0"/>
            <a:endParaRPr lang="en-US" sz="2000"/>
          </a:p>
        </p:txBody>
      </p:sp>
      <p:pic>
        <p:nvPicPr>
          <p:cNvPr id="2054" name="Picture 6" descr="Research Quotes - BrainyQuote">
            <a:extLst>
              <a:ext uri="{FF2B5EF4-FFF2-40B4-BE49-F238E27FC236}">
                <a16:creationId xmlns:a16="http://schemas.microsoft.com/office/drawing/2014/main" id="{EF968FD7-D8B2-8DF3-DC87-AAF314BC2632}"/>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6880610" y="2196474"/>
            <a:ext cx="4737650" cy="2487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54251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 name="Rectangle 53">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48D6A84-EDC2-A4E3-DBFE-18D2D0A0041D}"/>
              </a:ext>
            </a:extLst>
          </p:cNvPr>
          <p:cNvSpPr>
            <a:spLocks noGrp="1"/>
          </p:cNvSpPr>
          <p:nvPr>
            <p:ph type="title"/>
          </p:nvPr>
        </p:nvSpPr>
        <p:spPr>
          <a:xfrm>
            <a:off x="1371597" y="348865"/>
            <a:ext cx="10044023" cy="877729"/>
          </a:xfrm>
        </p:spPr>
        <p:txBody>
          <a:bodyPr vert="horz" lIns="91440" tIns="45720" rIns="91440" bIns="45720" rtlCol="0" anchor="ctr">
            <a:normAutofit/>
          </a:bodyPr>
          <a:lstStyle/>
          <a:p>
            <a:r>
              <a:rPr lang="en-US" sz="4000" b="1" kern="1200" dirty="0">
                <a:solidFill>
                  <a:srgbClr val="FFFFFF"/>
                </a:solidFill>
                <a:latin typeface="+mj-lt"/>
                <a:ea typeface="+mj-ea"/>
                <a:cs typeface="+mj-cs"/>
              </a:rPr>
              <a:t>Methodology – Virtual Online Associates</a:t>
            </a:r>
            <a:endParaRPr lang="en-US" sz="4000" kern="1200" dirty="0">
              <a:solidFill>
                <a:srgbClr val="FFFFFF"/>
              </a:solidFill>
              <a:latin typeface="+mj-lt"/>
              <a:ea typeface="+mj-ea"/>
              <a:cs typeface="+mj-cs"/>
            </a:endParaRPr>
          </a:p>
        </p:txBody>
      </p:sp>
      <p:sp>
        <p:nvSpPr>
          <p:cNvPr id="8" name="Content Placeholder 7">
            <a:extLst>
              <a:ext uri="{FF2B5EF4-FFF2-40B4-BE49-F238E27FC236}">
                <a16:creationId xmlns:a16="http://schemas.microsoft.com/office/drawing/2014/main" id="{AEFA6886-8E33-92CC-0486-36A6BBC0DD88}"/>
              </a:ext>
            </a:extLst>
          </p:cNvPr>
          <p:cNvSpPr>
            <a:spLocks/>
          </p:cNvSpPr>
          <p:nvPr/>
        </p:nvSpPr>
        <p:spPr>
          <a:xfrm>
            <a:off x="6172200" y="1929359"/>
            <a:ext cx="5181600" cy="4351338"/>
          </a:xfrm>
          <a:prstGeom prst="rect">
            <a:avLst/>
          </a:prstGeom>
        </p:spPr>
        <p:txBody>
          <a:bodyPr/>
          <a:lstStyle/>
          <a:p>
            <a:pPr>
              <a:spcAft>
                <a:spcPts val="600"/>
              </a:spcAft>
            </a:pPr>
            <a:endParaRPr lang="en-GB" sz="1800" kern="1200">
              <a:solidFill>
                <a:schemeClr val="tx1"/>
              </a:solidFill>
              <a:latin typeface="+mn-lt"/>
              <a:ea typeface="+mn-ea"/>
              <a:cs typeface="+mn-cs"/>
            </a:endParaRPr>
          </a:p>
          <a:p>
            <a:pPr>
              <a:spcAft>
                <a:spcPts val="600"/>
              </a:spcAft>
            </a:pPr>
            <a:endParaRPr lang="en-GB" sz="1800" kern="1200">
              <a:solidFill>
                <a:schemeClr val="tx1"/>
              </a:solidFill>
              <a:latin typeface="+mn-lt"/>
              <a:ea typeface="+mn-ea"/>
              <a:cs typeface="+mn-cs"/>
            </a:endParaRPr>
          </a:p>
          <a:p>
            <a:pPr>
              <a:spcAft>
                <a:spcPts val="600"/>
              </a:spcAft>
            </a:pPr>
            <a:endParaRPr lang="en-GB" sz="1800" kern="1200">
              <a:solidFill>
                <a:schemeClr val="tx1"/>
              </a:solidFill>
              <a:latin typeface="+mn-lt"/>
              <a:ea typeface="+mn-ea"/>
              <a:cs typeface="+mn-cs"/>
            </a:endParaRPr>
          </a:p>
          <a:p>
            <a:pPr>
              <a:spcAft>
                <a:spcPts val="600"/>
              </a:spcAft>
            </a:pPr>
            <a:endParaRPr lang="en-GB" sz="1800" kern="1200">
              <a:solidFill>
                <a:schemeClr val="tx1"/>
              </a:solidFill>
              <a:latin typeface="+mn-lt"/>
              <a:ea typeface="+mn-ea"/>
              <a:cs typeface="+mn-cs"/>
            </a:endParaRPr>
          </a:p>
          <a:p>
            <a:pPr marL="0" indent="0">
              <a:spcAft>
                <a:spcPts val="600"/>
              </a:spcAft>
              <a:buNone/>
            </a:pPr>
            <a:endParaRPr lang="en-GB"/>
          </a:p>
        </p:txBody>
      </p:sp>
      <p:graphicFrame>
        <p:nvGraphicFramePr>
          <p:cNvPr id="5" name="Content Placeholder 4">
            <a:extLst>
              <a:ext uri="{FF2B5EF4-FFF2-40B4-BE49-F238E27FC236}">
                <a16:creationId xmlns:a16="http://schemas.microsoft.com/office/drawing/2014/main" id="{1800362D-00D6-CF13-4897-0773E1D6766E}"/>
              </a:ext>
            </a:extLst>
          </p:cNvPr>
          <p:cNvGraphicFramePr>
            <a:graphicFrameLocks/>
          </p:cNvGraphicFramePr>
          <p:nvPr>
            <p:extLst>
              <p:ext uri="{D42A27DB-BD31-4B8C-83A1-F6EECF244321}">
                <p14:modId xmlns:p14="http://schemas.microsoft.com/office/powerpoint/2010/main" val="338387996"/>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537255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4CDD5F-1E1F-9919-E51C-E6173C55387C}"/>
              </a:ext>
            </a:extLst>
          </p:cNvPr>
          <p:cNvSpPr>
            <a:spLocks noGrp="1"/>
          </p:cNvSpPr>
          <p:nvPr>
            <p:ph type="title"/>
          </p:nvPr>
        </p:nvSpPr>
        <p:spPr>
          <a:xfrm>
            <a:off x="841248" y="256032"/>
            <a:ext cx="10506456" cy="1014984"/>
          </a:xfrm>
        </p:spPr>
        <p:txBody>
          <a:bodyPr anchor="b">
            <a:normAutofit/>
          </a:bodyPr>
          <a:lstStyle/>
          <a:p>
            <a:r>
              <a:rPr lang="en-GB" sz="4100" b="1" kern="0" dirty="0">
                <a:effectLst/>
                <a:ea typeface="Times New Roman" panose="02020603050405020304" pitchFamily="18" charset="0"/>
              </a:rPr>
              <a:t>Reliability and Validity – Qualitative Method</a:t>
            </a:r>
            <a:endParaRPr lang="en-GB" sz="4100" dirty="0"/>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7C1DA823-D935-2AD1-A7C7-C247FD0D316B}"/>
              </a:ext>
            </a:extLst>
          </p:cNvPr>
          <p:cNvGraphicFramePr>
            <a:graphicFrameLocks noGrp="1"/>
          </p:cNvGraphicFramePr>
          <p:nvPr>
            <p:ph idx="1"/>
            <p:extLst>
              <p:ext uri="{D42A27DB-BD31-4B8C-83A1-F6EECF244321}">
                <p14:modId xmlns:p14="http://schemas.microsoft.com/office/powerpoint/2010/main" val="1986151324"/>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930854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5C9B446A-6343-4E56-90BA-061E4DDF0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Freeform: Shape 20">
            <a:extLst>
              <a:ext uri="{FF2B5EF4-FFF2-40B4-BE49-F238E27FC236}">
                <a16:creationId xmlns:a16="http://schemas.microsoft.com/office/drawing/2014/main" id="{3EC72A1B-03D3-499C-B4BF-AC68EEC22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3" name="Freeform: Shape 22">
            <a:extLst>
              <a:ext uri="{FF2B5EF4-FFF2-40B4-BE49-F238E27FC236}">
                <a16:creationId xmlns:a16="http://schemas.microsoft.com/office/drawing/2014/main" id="{216322C2-3CF0-4D33-BF90-3F384CF6D2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BAE962D-08B7-4908-990A-CB8AC390D15B}"/>
              </a:ext>
            </a:extLst>
          </p:cNvPr>
          <p:cNvSpPr>
            <a:spLocks noGrp="1"/>
          </p:cNvSpPr>
          <p:nvPr>
            <p:ph type="title"/>
          </p:nvPr>
        </p:nvSpPr>
        <p:spPr>
          <a:xfrm>
            <a:off x="371094" y="1161288"/>
            <a:ext cx="3438144" cy="1124712"/>
          </a:xfrm>
        </p:spPr>
        <p:txBody>
          <a:bodyPr anchor="b">
            <a:normAutofit/>
          </a:bodyPr>
          <a:lstStyle/>
          <a:p>
            <a:r>
              <a:rPr lang="en-GB" sz="2400" b="1" kern="0" dirty="0">
                <a:effectLst/>
                <a:ea typeface="Times New Roman" panose="02020603050405020304" pitchFamily="18" charset="0"/>
              </a:rPr>
              <a:t>Reliability and Validity – Qualitative Method</a:t>
            </a:r>
            <a:endParaRPr lang="en-GB" sz="2400" dirty="0"/>
          </a:p>
        </p:txBody>
      </p:sp>
      <p:sp>
        <p:nvSpPr>
          <p:cNvPr id="24" name="Rectangle 23">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2" name="Rectangle 21">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45EB1CF7-2844-BEA0-4AA0-8FD0EAAC4F76}"/>
              </a:ext>
            </a:extLst>
          </p:cNvPr>
          <p:cNvSpPr>
            <a:spLocks noGrp="1"/>
          </p:cNvSpPr>
          <p:nvPr>
            <p:ph idx="1"/>
          </p:nvPr>
        </p:nvSpPr>
        <p:spPr>
          <a:xfrm>
            <a:off x="371094" y="2718054"/>
            <a:ext cx="3438906" cy="3207258"/>
          </a:xfrm>
        </p:spPr>
        <p:txBody>
          <a:bodyPr anchor="t">
            <a:normAutofit/>
          </a:bodyPr>
          <a:lstStyle/>
          <a:p>
            <a:pPr marL="0" indent="0">
              <a:buNone/>
            </a:pPr>
            <a:endParaRPr lang="en-GB" sz="1700">
              <a:latin typeface="Times New Roman" panose="02020603050405020304" pitchFamily="18" charset="0"/>
              <a:cs typeface="Times New Roman" panose="02020603050405020304" pitchFamily="18" charset="0"/>
            </a:endParaRPr>
          </a:p>
          <a:p>
            <a:pPr marL="0" indent="0">
              <a:buNone/>
            </a:pPr>
            <a:endParaRPr lang="en-GB" sz="1700">
              <a:latin typeface="Times New Roman" panose="02020603050405020304" pitchFamily="18" charset="0"/>
              <a:cs typeface="Times New Roman" panose="02020603050405020304" pitchFamily="18" charset="0"/>
            </a:endParaRPr>
          </a:p>
        </p:txBody>
      </p:sp>
      <p:graphicFrame>
        <p:nvGraphicFramePr>
          <p:cNvPr id="9" name="Table 8">
            <a:extLst>
              <a:ext uri="{FF2B5EF4-FFF2-40B4-BE49-F238E27FC236}">
                <a16:creationId xmlns:a16="http://schemas.microsoft.com/office/drawing/2014/main" id="{5680BAF6-99E3-18F7-1402-76FBBC31661F}"/>
              </a:ext>
            </a:extLst>
          </p:cNvPr>
          <p:cNvGraphicFramePr>
            <a:graphicFrameLocks noGrp="1"/>
          </p:cNvGraphicFramePr>
          <p:nvPr>
            <p:extLst>
              <p:ext uri="{D42A27DB-BD31-4B8C-83A1-F6EECF244321}">
                <p14:modId xmlns:p14="http://schemas.microsoft.com/office/powerpoint/2010/main" val="511543103"/>
              </p:ext>
            </p:extLst>
          </p:nvPr>
        </p:nvGraphicFramePr>
        <p:xfrm>
          <a:off x="4898967" y="906478"/>
          <a:ext cx="6921940" cy="5154287"/>
        </p:xfrm>
        <a:graphic>
          <a:graphicData uri="http://schemas.openxmlformats.org/drawingml/2006/table">
            <a:tbl>
              <a:tblPr firstRow="1" bandRow="1">
                <a:tableStyleId>{5C22544A-7EE6-4342-B048-85BDC9FD1C3A}</a:tableStyleId>
              </a:tblPr>
              <a:tblGrid>
                <a:gridCol w="6921940">
                  <a:extLst>
                    <a:ext uri="{9D8B030D-6E8A-4147-A177-3AD203B41FA5}">
                      <a16:colId xmlns:a16="http://schemas.microsoft.com/office/drawing/2014/main" val="1825169692"/>
                    </a:ext>
                  </a:extLst>
                </a:gridCol>
              </a:tblGrid>
              <a:tr h="733495">
                <a:tc>
                  <a:txBody>
                    <a:bodyPr/>
                    <a:lstStyle/>
                    <a:p>
                      <a:pPr algn="ctr"/>
                      <a:r>
                        <a:rPr lang="en-GB" sz="2000" u="sng" kern="0" dirty="0">
                          <a:solidFill>
                            <a:schemeClr val="bg1"/>
                          </a:solidFill>
                          <a:effectLst/>
                          <a:latin typeface="+mj-lt"/>
                          <a:ea typeface="Times New Roman" panose="02020603050405020304" pitchFamily="18" charset="0"/>
                          <a:cs typeface="Times New Roman" panose="02020603050405020304" pitchFamily="18" charset="0"/>
                        </a:rPr>
                        <a:t>Here’s a comprehensive approach to conducting this type of research</a:t>
                      </a:r>
                      <a:endParaRPr lang="en-GB" sz="2000" dirty="0">
                        <a:solidFill>
                          <a:schemeClr val="bg1"/>
                        </a:solidFill>
                        <a:latin typeface="+mj-lt"/>
                      </a:endParaRPr>
                    </a:p>
                  </a:txBody>
                  <a:tcPr marL="99121" marR="99121" marT="49560" marB="49560"/>
                </a:tc>
                <a:extLst>
                  <a:ext uri="{0D108BD9-81ED-4DB2-BD59-A6C34878D82A}">
                    <a16:rowId xmlns:a16="http://schemas.microsoft.com/office/drawing/2014/main" val="199620516"/>
                  </a:ext>
                </a:extLst>
              </a:tr>
              <a:tr h="13282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kern="1200" dirty="0">
                          <a:solidFill>
                            <a:schemeClr val="dk1"/>
                          </a:solidFill>
                          <a:effectLst/>
                          <a:latin typeface="+mn-lt"/>
                          <a:ea typeface="+mn-ea"/>
                          <a:cs typeface="+mn-cs"/>
                        </a:rPr>
                        <a:t>Understand Employee Sentiments</a:t>
                      </a:r>
                      <a:r>
                        <a:rPr lang="en-GB" sz="2000" kern="1200" dirty="0">
                          <a:solidFill>
                            <a:schemeClr val="dk1"/>
                          </a:solidFill>
                          <a:effectLst/>
                          <a:latin typeface="+mn-lt"/>
                          <a:ea typeface="+mn-ea"/>
                          <a:cs typeface="+mn-cs"/>
                        </a:rPr>
                        <a:t>: Gain insights into how employees feel about their work environment, management, policies, and overall job satisfaction.</a:t>
                      </a:r>
                    </a:p>
                    <a:p>
                      <a:endParaRPr lang="en-GB" sz="2000" dirty="0"/>
                    </a:p>
                  </a:txBody>
                  <a:tcPr marL="99121" marR="99121" marT="49560" marB="49560"/>
                </a:tc>
                <a:extLst>
                  <a:ext uri="{0D108BD9-81ED-4DB2-BD59-A6C34878D82A}">
                    <a16:rowId xmlns:a16="http://schemas.microsoft.com/office/drawing/2014/main" val="3284377005"/>
                  </a:ext>
                </a:extLst>
              </a:tr>
              <a:tr h="1030857">
                <a:tc>
                  <a:txBody>
                    <a:bodyPr/>
                    <a:lstStyle/>
                    <a:p>
                      <a:r>
                        <a:rPr lang="en-GB" sz="2000" b="1" kern="1200">
                          <a:solidFill>
                            <a:schemeClr val="dk1"/>
                          </a:solidFill>
                          <a:effectLst/>
                          <a:latin typeface="+mn-lt"/>
                          <a:ea typeface="+mn-ea"/>
                          <a:cs typeface="+mn-cs"/>
                        </a:rPr>
                        <a:t>Identify Key Issues: </a:t>
                      </a:r>
                      <a:r>
                        <a:rPr lang="en-GB" sz="2000" kern="1200">
                          <a:solidFill>
                            <a:schemeClr val="dk1"/>
                          </a:solidFill>
                          <a:effectLst/>
                          <a:latin typeface="+mn-lt"/>
                          <a:ea typeface="+mn-ea"/>
                          <a:cs typeface="+mn-cs"/>
                        </a:rPr>
                        <a:t>Detect recurring themes and issues that employees frequently mention.  Identify major themes based on the coding and analysis. </a:t>
                      </a:r>
                      <a:endParaRPr lang="en-GB" sz="2000"/>
                    </a:p>
                  </a:txBody>
                  <a:tcPr marL="99121" marR="99121" marT="49560" marB="49560"/>
                </a:tc>
                <a:extLst>
                  <a:ext uri="{0D108BD9-81ED-4DB2-BD59-A6C34878D82A}">
                    <a16:rowId xmlns:a16="http://schemas.microsoft.com/office/drawing/2014/main" val="2963294572"/>
                  </a:ext>
                </a:extLst>
              </a:tr>
              <a:tr h="13282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kern="1200">
                          <a:solidFill>
                            <a:schemeClr val="dk1"/>
                          </a:solidFill>
                          <a:effectLst/>
                          <a:latin typeface="+mn-lt"/>
                          <a:ea typeface="+mn-ea"/>
                          <a:cs typeface="+mn-cs"/>
                        </a:rPr>
                        <a:t>Generate Actionable Insights</a:t>
                      </a:r>
                      <a:r>
                        <a:rPr lang="en-GB" sz="2000" kern="1200">
                          <a:solidFill>
                            <a:schemeClr val="dk1"/>
                          </a:solidFill>
                          <a:effectLst/>
                          <a:latin typeface="+mn-lt"/>
                          <a:ea typeface="+mn-ea"/>
                          <a:cs typeface="+mn-cs"/>
                        </a:rPr>
                        <a:t>: Develop actionable recommendations based on the analysis to improve workplace conditions and policies.</a:t>
                      </a:r>
                    </a:p>
                    <a:p>
                      <a:endParaRPr lang="en-GB" sz="2000"/>
                    </a:p>
                  </a:txBody>
                  <a:tcPr marL="99121" marR="99121" marT="49560" marB="49560"/>
                </a:tc>
                <a:extLst>
                  <a:ext uri="{0D108BD9-81ED-4DB2-BD59-A6C34878D82A}">
                    <a16:rowId xmlns:a16="http://schemas.microsoft.com/office/drawing/2014/main" val="1575770286"/>
                  </a:ext>
                </a:extLst>
              </a:tr>
              <a:tr h="733495">
                <a:tc>
                  <a:txBody>
                    <a:bodyPr/>
                    <a:lstStyle/>
                    <a:p>
                      <a:r>
                        <a:rPr lang="en-GB" sz="2000" b="1" kern="1200" dirty="0">
                          <a:solidFill>
                            <a:schemeClr val="dk1"/>
                          </a:solidFill>
                          <a:effectLst/>
                          <a:latin typeface="+mn-lt"/>
                          <a:ea typeface="+mn-ea"/>
                          <a:cs typeface="+mn-cs"/>
                        </a:rPr>
                        <a:t>VOA Board Meeting Minutes</a:t>
                      </a:r>
                      <a:r>
                        <a:rPr lang="en-GB" sz="2000" kern="1200" dirty="0">
                          <a:solidFill>
                            <a:schemeClr val="dk1"/>
                          </a:solidFill>
                          <a:effectLst/>
                          <a:latin typeface="+mn-lt"/>
                          <a:ea typeface="+mn-ea"/>
                          <a:cs typeface="+mn-cs"/>
                        </a:rPr>
                        <a:t>: </a:t>
                      </a:r>
                      <a:r>
                        <a:rPr lang="en-GB" sz="2000" kern="1200" dirty="0" err="1">
                          <a:solidFill>
                            <a:schemeClr val="dk1"/>
                          </a:solidFill>
                          <a:effectLst/>
                          <a:latin typeface="+mn-lt"/>
                          <a:ea typeface="+mn-ea"/>
                          <a:cs typeface="+mn-cs"/>
                        </a:rPr>
                        <a:t>Analyze</a:t>
                      </a:r>
                      <a:r>
                        <a:rPr lang="en-GB" sz="2000" kern="1200" dirty="0">
                          <a:solidFill>
                            <a:schemeClr val="dk1"/>
                          </a:solidFill>
                          <a:effectLst/>
                          <a:latin typeface="+mn-lt"/>
                          <a:ea typeface="+mn-ea"/>
                          <a:cs typeface="+mn-cs"/>
                        </a:rPr>
                        <a:t> minutes from VOA Board meetings where employee feedback is discussed. </a:t>
                      </a:r>
                      <a:endParaRPr lang="en-GB" sz="2000" dirty="0"/>
                    </a:p>
                  </a:txBody>
                  <a:tcPr marL="99121" marR="99121" marT="49560" marB="49560"/>
                </a:tc>
                <a:extLst>
                  <a:ext uri="{0D108BD9-81ED-4DB2-BD59-A6C34878D82A}">
                    <a16:rowId xmlns:a16="http://schemas.microsoft.com/office/drawing/2014/main" val="3195860570"/>
                  </a:ext>
                </a:extLst>
              </a:tr>
            </a:tbl>
          </a:graphicData>
        </a:graphic>
      </p:graphicFrame>
    </p:spTree>
    <p:extLst>
      <p:ext uri="{BB962C8B-B14F-4D97-AF65-F5344CB8AC3E}">
        <p14:creationId xmlns:p14="http://schemas.microsoft.com/office/powerpoint/2010/main" val="21824925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428D436F-9ACD-4C92-AFC8-C934C527A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090538E0-A884-4E60-A6AB-77D830E2FC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3478" y="0"/>
            <a:ext cx="465738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CC244B-E146-0B70-FF77-61BFA66CB2C3}"/>
              </a:ext>
            </a:extLst>
          </p:cNvPr>
          <p:cNvSpPr>
            <a:spLocks noGrp="1"/>
          </p:cNvSpPr>
          <p:nvPr>
            <p:ph type="title"/>
          </p:nvPr>
        </p:nvSpPr>
        <p:spPr>
          <a:xfrm>
            <a:off x="1901162" y="3050434"/>
            <a:ext cx="3722933" cy="757130"/>
          </a:xfrm>
          <a:ln w="25400" cap="sq">
            <a:solidFill>
              <a:srgbClr val="FFFFFF"/>
            </a:solidFill>
            <a:miter lim="800000"/>
          </a:ln>
        </p:spPr>
        <p:txBody>
          <a:bodyPr wrap="square">
            <a:normAutofit/>
          </a:bodyPr>
          <a:lstStyle/>
          <a:p>
            <a:pPr algn="ctr"/>
            <a:r>
              <a:rPr lang="en-GB" sz="2400" b="1">
                <a:solidFill>
                  <a:srgbClr val="FFFFFF"/>
                </a:solidFill>
              </a:rPr>
              <a:t>Ethical Risks and Mitigation</a:t>
            </a:r>
          </a:p>
        </p:txBody>
      </p:sp>
      <p:sp>
        <p:nvSpPr>
          <p:cNvPr id="43" name="Rectangle 42">
            <a:extLst>
              <a:ext uri="{FF2B5EF4-FFF2-40B4-BE49-F238E27FC236}">
                <a16:creationId xmlns:a16="http://schemas.microsoft.com/office/drawing/2014/main" id="{DB0D7DD0-1C67-4D4C-9E06-678233DB8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53478" cy="6858000"/>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Content Placeholder 2">
            <a:extLst>
              <a:ext uri="{FF2B5EF4-FFF2-40B4-BE49-F238E27FC236}">
                <a16:creationId xmlns:a16="http://schemas.microsoft.com/office/drawing/2014/main" id="{6EC69291-5512-B6B9-567C-109E7F57CA9F}"/>
              </a:ext>
            </a:extLst>
          </p:cNvPr>
          <p:cNvSpPr>
            <a:spLocks noGrp="1"/>
          </p:cNvSpPr>
          <p:nvPr>
            <p:ph sz="half" idx="1"/>
          </p:nvPr>
        </p:nvSpPr>
        <p:spPr>
          <a:xfrm>
            <a:off x="6574536" y="640080"/>
            <a:ext cx="5053066" cy="2546604"/>
          </a:xfrm>
        </p:spPr>
        <p:txBody>
          <a:bodyPr>
            <a:normAutofit/>
          </a:bodyPr>
          <a:lstStyle/>
          <a:p>
            <a:pPr marL="0" indent="0">
              <a:spcAft>
                <a:spcPts val="800"/>
              </a:spcAft>
              <a:buNone/>
            </a:pP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GB" sz="2000"/>
          </a:p>
        </p:txBody>
      </p:sp>
      <p:sp>
        <p:nvSpPr>
          <p:cNvPr id="5" name="Content Placeholder 4">
            <a:extLst>
              <a:ext uri="{FF2B5EF4-FFF2-40B4-BE49-F238E27FC236}">
                <a16:creationId xmlns:a16="http://schemas.microsoft.com/office/drawing/2014/main" id="{F18E7549-7B4B-680B-43F3-8A94F6BD584A}"/>
              </a:ext>
            </a:extLst>
          </p:cNvPr>
          <p:cNvSpPr>
            <a:spLocks noGrp="1"/>
          </p:cNvSpPr>
          <p:nvPr>
            <p:ph sz="half" idx="2"/>
          </p:nvPr>
        </p:nvSpPr>
        <p:spPr>
          <a:xfrm>
            <a:off x="6570204" y="3671315"/>
            <a:ext cx="5057398" cy="2546605"/>
          </a:xfrm>
        </p:spPr>
        <p:txBody>
          <a:bodyPr>
            <a:normAutofit/>
          </a:bodyPr>
          <a:lstStyle/>
          <a:p>
            <a:pPr marL="0" indent="0">
              <a:buNone/>
            </a:pPr>
            <a:r>
              <a:rPr lang="en-GB" sz="2400" kern="0" dirty="0">
                <a:effectLst/>
                <a:latin typeface="+mj-lt"/>
                <a:ea typeface="Times New Roman" panose="02020603050405020304" pitchFamily="18" charset="0"/>
                <a:cs typeface="Times New Roman" panose="02020603050405020304" pitchFamily="18" charset="0"/>
              </a:rPr>
              <a:t>According to Miller (2022), the corporate world has grown and advanced rapidly to reach its current state. However, most businesses still fail to discuss and resolve ethical challenges in the workplace.</a:t>
            </a:r>
            <a:endParaRPr lang="en-GB" sz="2400" dirty="0">
              <a:latin typeface="+mj-lt"/>
            </a:endParaRPr>
          </a:p>
        </p:txBody>
      </p:sp>
    </p:spTree>
    <p:extLst>
      <p:ext uri="{BB962C8B-B14F-4D97-AF65-F5344CB8AC3E}">
        <p14:creationId xmlns:p14="http://schemas.microsoft.com/office/powerpoint/2010/main" val="35962813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351F1BE-6075-37A1-1364-049703C48877}"/>
              </a:ext>
            </a:extLst>
          </p:cNvPr>
          <p:cNvSpPr>
            <a:spLocks noGrp="1"/>
          </p:cNvSpPr>
          <p:nvPr>
            <p:ph type="title"/>
          </p:nvPr>
        </p:nvSpPr>
        <p:spPr/>
        <p:txBody>
          <a:bodyPr/>
          <a:lstStyle/>
          <a:p>
            <a:r>
              <a:rPr lang="en-GB" b="1" dirty="0"/>
              <a:t>Ethical Risks</a:t>
            </a:r>
          </a:p>
        </p:txBody>
      </p:sp>
      <p:sp>
        <p:nvSpPr>
          <p:cNvPr id="6" name="Content Placeholder 5">
            <a:extLst>
              <a:ext uri="{FF2B5EF4-FFF2-40B4-BE49-F238E27FC236}">
                <a16:creationId xmlns:a16="http://schemas.microsoft.com/office/drawing/2014/main" id="{1C8313DE-479D-1921-A430-678243E4AB0C}"/>
              </a:ext>
            </a:extLst>
          </p:cNvPr>
          <p:cNvSpPr>
            <a:spLocks noGrp="1"/>
          </p:cNvSpPr>
          <p:nvPr>
            <p:ph idx="1"/>
          </p:nvPr>
        </p:nvSpPr>
        <p:spPr/>
        <p:txBody>
          <a:bodyPr>
            <a:normAutofit/>
          </a:bodyPr>
          <a:lstStyle/>
          <a:p>
            <a:pPr marL="0" indent="0">
              <a:buNone/>
            </a:pPr>
            <a:r>
              <a:rPr lang="en-GB" sz="2400" kern="0" dirty="0">
                <a:effectLst/>
                <a:latin typeface="+mj-lt"/>
                <a:ea typeface="Times New Roman" panose="02020603050405020304" pitchFamily="18" charset="0"/>
                <a:cs typeface="Times New Roman" panose="02020603050405020304" pitchFamily="18" charset="0"/>
              </a:rPr>
              <a:t>There are several ethical risks associated with implementing the Voice of the Associate (VOA) Board at Amazon. To make sure that the activities and research are carried out in an ethical and responsible manner, it is crucial to recognise these dangers and create plans to reduce them.</a:t>
            </a:r>
          </a:p>
          <a:p>
            <a:pPr marL="0" indent="0">
              <a:buNone/>
            </a:pPr>
            <a:r>
              <a:rPr lang="en-GB" sz="2400" b="1" kern="0" dirty="0">
                <a:effectLst/>
                <a:latin typeface="+mj-lt"/>
                <a:ea typeface="Times New Roman" panose="02020603050405020304" pitchFamily="18" charset="0"/>
                <a:cs typeface="Times New Roman" panose="02020603050405020304" pitchFamily="18" charset="0"/>
              </a:rPr>
              <a:t>Risk:</a:t>
            </a:r>
            <a:r>
              <a:rPr lang="en-GB" sz="2400" kern="0" dirty="0">
                <a:effectLst/>
                <a:latin typeface="+mj-lt"/>
                <a:ea typeface="Times New Roman" panose="02020603050405020304" pitchFamily="18" charset="0"/>
                <a:cs typeface="Times New Roman" panose="02020603050405020304" pitchFamily="18" charset="0"/>
              </a:rPr>
              <a:t> Employees may fear that their responses or feedback could be traced back to them, leading to potential negative repercussions.</a:t>
            </a:r>
          </a:p>
          <a:p>
            <a:pPr marL="0" indent="0">
              <a:buNone/>
            </a:pPr>
            <a:r>
              <a:rPr lang="en-GB" sz="2400" b="1" kern="0" dirty="0">
                <a:effectLst/>
                <a:latin typeface="+mj-lt"/>
                <a:ea typeface="Times New Roman" panose="02020603050405020304" pitchFamily="18" charset="0"/>
                <a:cs typeface="Times New Roman" panose="02020603050405020304" pitchFamily="18" charset="0"/>
              </a:rPr>
              <a:t>Risk:</a:t>
            </a:r>
            <a:r>
              <a:rPr lang="en-GB" sz="2400" kern="0" dirty="0">
                <a:effectLst/>
                <a:latin typeface="+mj-lt"/>
                <a:ea typeface="Times New Roman" panose="02020603050405020304" pitchFamily="18" charset="0"/>
                <a:cs typeface="Times New Roman" panose="02020603050405020304" pitchFamily="18" charset="0"/>
              </a:rPr>
              <a:t> Associates are often passionate while expressing their concerns, which might lead to misinterpretation by the manager.</a:t>
            </a:r>
            <a:endParaRPr lang="en-GB" sz="2400" kern="0" dirty="0">
              <a:latin typeface="+mj-lt"/>
              <a:cs typeface="Times New Roman" panose="02020603050405020304" pitchFamily="18" charset="0"/>
            </a:endParaRPr>
          </a:p>
          <a:p>
            <a:pPr marL="0" indent="0">
              <a:buNone/>
            </a:pPr>
            <a:r>
              <a:rPr lang="en-GB" sz="2400" b="1" kern="0" dirty="0">
                <a:effectLst/>
                <a:latin typeface="+mj-lt"/>
                <a:ea typeface="Times New Roman" panose="02020603050405020304" pitchFamily="18" charset="0"/>
                <a:cs typeface="Times New Roman" panose="02020603050405020304" pitchFamily="18" charset="0"/>
              </a:rPr>
              <a:t>Risk:  </a:t>
            </a:r>
            <a:r>
              <a:rPr lang="en-GB" sz="2400" kern="0" dirty="0">
                <a:effectLst/>
                <a:latin typeface="+mj-lt"/>
                <a:ea typeface="Times New Roman" panose="02020603050405020304" pitchFamily="18" charset="0"/>
                <a:cs typeface="Times New Roman" panose="02020603050405020304" pitchFamily="18" charset="0"/>
              </a:rPr>
              <a:t>The manager will respond that you should speak with your line manager to have a confidential discussion about a significant issue.</a:t>
            </a:r>
            <a:endParaRPr lang="en-GB" sz="2400" dirty="0">
              <a:latin typeface="+mj-lt"/>
            </a:endParaRPr>
          </a:p>
        </p:txBody>
      </p:sp>
    </p:spTree>
    <p:extLst>
      <p:ext uri="{BB962C8B-B14F-4D97-AF65-F5344CB8AC3E}">
        <p14:creationId xmlns:p14="http://schemas.microsoft.com/office/powerpoint/2010/main" val="38680617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201111-BC79-308B-BE2B-D4866B944842}"/>
              </a:ext>
            </a:extLst>
          </p:cNvPr>
          <p:cNvSpPr>
            <a:spLocks noGrp="1"/>
          </p:cNvSpPr>
          <p:nvPr>
            <p:ph type="title"/>
          </p:nvPr>
        </p:nvSpPr>
        <p:spPr>
          <a:xfrm>
            <a:off x="838200" y="365125"/>
            <a:ext cx="10515600" cy="1325563"/>
          </a:xfrm>
        </p:spPr>
        <p:txBody>
          <a:bodyPr>
            <a:normAutofit/>
          </a:bodyPr>
          <a:lstStyle/>
          <a:p>
            <a:r>
              <a:rPr lang="en-GB" sz="5400" b="1" dirty="0"/>
              <a:t>Ethical Risks and Mitigation</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5C968B3-F837-6FC6-C645-4CEDBADEDE7D}"/>
              </a:ext>
            </a:extLst>
          </p:cNvPr>
          <p:cNvSpPr>
            <a:spLocks noGrp="1"/>
          </p:cNvSpPr>
          <p:nvPr>
            <p:ph idx="1"/>
          </p:nvPr>
        </p:nvSpPr>
        <p:spPr>
          <a:xfrm>
            <a:off x="838200" y="1929384"/>
            <a:ext cx="10515600" cy="4251960"/>
          </a:xfrm>
        </p:spPr>
        <p:txBody>
          <a:bodyPr>
            <a:normAutofit/>
          </a:bodyPr>
          <a:lstStyle/>
          <a:p>
            <a:pPr marL="0" indent="0">
              <a:buNone/>
            </a:pPr>
            <a:r>
              <a:rPr lang="en-GB" sz="2200" b="1" dirty="0">
                <a:latin typeface="+mj-lt"/>
              </a:rPr>
              <a:t>Mitigation</a:t>
            </a:r>
          </a:p>
          <a:p>
            <a:pPr marL="457200" indent="-457200">
              <a:buFont typeface="+mj-lt"/>
              <a:buAutoNum type="arabicPeriod"/>
            </a:pPr>
            <a:r>
              <a:rPr lang="en-GB" sz="2200" kern="0" dirty="0">
                <a:effectLst/>
                <a:latin typeface="+mj-lt"/>
                <a:ea typeface="Times New Roman" panose="02020603050405020304" pitchFamily="18" charset="0"/>
              </a:rPr>
              <a:t>Ensure strict confidentiality and anonymity in data collection and reporting.</a:t>
            </a:r>
          </a:p>
          <a:p>
            <a:pPr marL="457200" indent="-457200">
              <a:buFont typeface="+mj-lt"/>
              <a:buAutoNum type="arabicPeriod"/>
            </a:pPr>
            <a:r>
              <a:rPr lang="en-GB" sz="2200" kern="0" dirty="0">
                <a:effectLst/>
                <a:latin typeface="+mj-lt"/>
                <a:ea typeface="Times New Roman" panose="02020603050405020304" pitchFamily="18" charset="0"/>
              </a:rPr>
              <a:t> </a:t>
            </a:r>
            <a:r>
              <a:rPr lang="en-GB" sz="2200" kern="0" dirty="0">
                <a:effectLst/>
                <a:latin typeface="+mj-lt"/>
                <a:ea typeface="Times New Roman" panose="02020603050405020304" pitchFamily="18" charset="0"/>
                <a:cs typeface="Times New Roman" panose="02020603050405020304" pitchFamily="18" charset="0"/>
              </a:rPr>
              <a:t>Managers should consider the cultural background of their associates while dealing with challenges. </a:t>
            </a:r>
            <a:endParaRPr lang="en-GB" sz="2200" b="1" kern="0" dirty="0">
              <a:effectLst/>
              <a:latin typeface="+mj-lt"/>
              <a:ea typeface="Times New Roman" panose="02020603050405020304" pitchFamily="18" charset="0"/>
              <a:cs typeface="Times New Roman" panose="02020603050405020304" pitchFamily="18" charset="0"/>
            </a:endParaRPr>
          </a:p>
          <a:p>
            <a:pPr marL="457200" indent="-457200">
              <a:buFont typeface="+mj-lt"/>
              <a:buAutoNum type="arabicPeriod"/>
            </a:pPr>
            <a:r>
              <a:rPr lang="en-GB" sz="2200" kern="0" dirty="0">
                <a:effectLst/>
                <a:latin typeface="+mj-lt"/>
                <a:ea typeface="Times New Roman" panose="02020603050405020304" pitchFamily="18" charset="0"/>
                <a:cs typeface="Times New Roman" panose="02020603050405020304" pitchFamily="18" charset="0"/>
              </a:rPr>
              <a:t>In this situation, the manager ought to get in touch with the colleague to set them at ease and talk about the problem.</a:t>
            </a:r>
            <a:endParaRPr lang="en-GB" sz="2200" kern="100" dirty="0">
              <a:effectLst/>
              <a:latin typeface="+mj-lt"/>
              <a:ea typeface="Aptos" panose="020B0004020202020204" pitchFamily="34" charset="0"/>
              <a:cs typeface="Times New Roman" panose="02020603050405020304" pitchFamily="18" charset="0"/>
            </a:endParaRPr>
          </a:p>
          <a:p>
            <a:pPr marL="0" indent="0">
              <a:buNone/>
            </a:pPr>
            <a:endParaRPr lang="en-GB" sz="2200" kern="100" dirty="0">
              <a:effectLst/>
              <a:latin typeface="+mj-lt"/>
              <a:ea typeface="Aptos" panose="020B0004020202020204" pitchFamily="34" charset="0"/>
              <a:cs typeface="Times New Roman" panose="02020603050405020304" pitchFamily="18" charset="0"/>
            </a:endParaRPr>
          </a:p>
          <a:p>
            <a:pPr marL="0" indent="0">
              <a:buNone/>
            </a:pPr>
            <a:r>
              <a:rPr lang="en-GB" sz="2200" kern="0" dirty="0">
                <a:effectLst/>
                <a:latin typeface="+mj-lt"/>
                <a:ea typeface="Times New Roman" panose="02020603050405020304" pitchFamily="18" charset="0"/>
                <a:cs typeface="Times New Roman" panose="02020603050405020304" pitchFamily="18" charset="0"/>
              </a:rPr>
              <a:t>The VOA Board at Amazon can create a reliable, courteous, and efficient forum for employee feedback by proactively addressing these moral issues, which will improve the workplace and corporate culture in the long run.</a:t>
            </a:r>
            <a:endParaRPr lang="en-GB" sz="2200" kern="100" dirty="0">
              <a:effectLst/>
              <a:latin typeface="+mj-lt"/>
              <a:ea typeface="Aptos" panose="020B0004020202020204" pitchFamily="34" charset="0"/>
              <a:cs typeface="Times New Roman" panose="02020603050405020304" pitchFamily="18" charset="0"/>
            </a:endParaRPr>
          </a:p>
          <a:p>
            <a:pPr marL="0" indent="0">
              <a:buNone/>
            </a:pPr>
            <a:endParaRPr lang="en-GB" sz="2200" b="1" dirty="0"/>
          </a:p>
        </p:txBody>
      </p:sp>
    </p:spTree>
    <p:extLst>
      <p:ext uri="{BB962C8B-B14F-4D97-AF65-F5344CB8AC3E}">
        <p14:creationId xmlns:p14="http://schemas.microsoft.com/office/powerpoint/2010/main" val="2180555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D743CA-109A-6D43-0B32-5B94FE1DA9B6}"/>
              </a:ext>
            </a:extLst>
          </p:cNvPr>
          <p:cNvSpPr>
            <a:spLocks noGrp="1"/>
          </p:cNvSpPr>
          <p:nvPr>
            <p:ph type="title"/>
          </p:nvPr>
        </p:nvSpPr>
        <p:spPr>
          <a:xfrm>
            <a:off x="841248" y="256032"/>
            <a:ext cx="10506456" cy="1014984"/>
          </a:xfrm>
        </p:spPr>
        <p:txBody>
          <a:bodyPr vert="horz" lIns="91440" tIns="45720" rIns="91440" bIns="45720" rtlCol="0" anchor="b">
            <a:normAutofit/>
          </a:bodyPr>
          <a:lstStyle/>
          <a:p>
            <a:r>
              <a:rPr lang="en-US" b="1" kern="1200" dirty="0">
                <a:solidFill>
                  <a:schemeClr val="tx1"/>
                </a:solidFill>
                <a:latin typeface="+mj-lt"/>
                <a:ea typeface="+mj-ea"/>
                <a:cs typeface="+mj-cs"/>
              </a:rPr>
              <a:t>Limitations and Future Recommendations</a:t>
            </a:r>
          </a:p>
        </p:txBody>
      </p:sp>
      <p:sp>
        <p:nvSpPr>
          <p:cNvPr id="24" name="Rectangle 23">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5BEAC18D-0F06-D1B0-4879-D7340DB3664E}"/>
              </a:ext>
            </a:extLst>
          </p:cNvPr>
          <p:cNvSpPr>
            <a:spLocks/>
          </p:cNvSpPr>
          <p:nvPr/>
        </p:nvSpPr>
        <p:spPr>
          <a:xfrm>
            <a:off x="838200" y="1929359"/>
            <a:ext cx="5181600" cy="4351338"/>
          </a:xfrm>
          <a:prstGeom prst="rect">
            <a:avLst/>
          </a:prstGeom>
        </p:spPr>
        <p:txBody>
          <a:bodyPr>
            <a:normAutofit/>
          </a:bodyPr>
          <a:lstStyle/>
          <a:p>
            <a:pPr>
              <a:lnSpc>
                <a:spcPct val="90000"/>
              </a:lnSpc>
              <a:spcAft>
                <a:spcPts val="600"/>
              </a:spcAft>
            </a:pPr>
            <a:r>
              <a:rPr lang="en-GB" sz="2800" kern="0" dirty="0">
                <a:solidFill>
                  <a:schemeClr val="tx1"/>
                </a:solidFill>
                <a:latin typeface="+mj-lt"/>
                <a:ea typeface="+mn-ea"/>
                <a:cs typeface="Times New Roman" panose="02020603050405020304" pitchFamily="18" charset="0"/>
              </a:rPr>
              <a:t>Viera (2023) claims that constraints give context and highlight gaps in the body of knowledge and existing research. For research to be conducted rigorously, constraints must be recognised and acknowledged.</a:t>
            </a:r>
            <a:endParaRPr lang="en-GB" sz="2800" kern="100" dirty="0">
              <a:solidFill>
                <a:schemeClr val="tx1"/>
              </a:solidFill>
              <a:latin typeface="+mj-lt"/>
              <a:ea typeface="+mn-ea"/>
              <a:cs typeface="Times New Roman" panose="02020603050405020304" pitchFamily="18" charset="0"/>
            </a:endParaRPr>
          </a:p>
          <a:p>
            <a:pPr>
              <a:lnSpc>
                <a:spcPct val="90000"/>
              </a:lnSpc>
              <a:spcAft>
                <a:spcPts val="600"/>
              </a:spcAft>
            </a:pPr>
            <a:endParaRPr lang="en-GB" sz="2200" kern="100" dirty="0">
              <a:effectLst/>
              <a:latin typeface="+mj-lt"/>
              <a:ea typeface="Aptos" panose="020B0004020202020204" pitchFamily="34" charset="0"/>
              <a:cs typeface="Times New Roman" panose="02020603050405020304" pitchFamily="18" charset="0"/>
            </a:endParaRPr>
          </a:p>
        </p:txBody>
      </p:sp>
      <p:graphicFrame>
        <p:nvGraphicFramePr>
          <p:cNvPr id="6" name="Content Placeholder 5">
            <a:extLst>
              <a:ext uri="{FF2B5EF4-FFF2-40B4-BE49-F238E27FC236}">
                <a16:creationId xmlns:a16="http://schemas.microsoft.com/office/drawing/2014/main" id="{9ED5365F-602D-3BA5-9AD6-B960BEED53EF}"/>
              </a:ext>
            </a:extLst>
          </p:cNvPr>
          <p:cNvGraphicFramePr>
            <a:graphicFrameLocks/>
          </p:cNvGraphicFramePr>
          <p:nvPr>
            <p:extLst>
              <p:ext uri="{D42A27DB-BD31-4B8C-83A1-F6EECF244321}">
                <p14:modId xmlns:p14="http://schemas.microsoft.com/office/powerpoint/2010/main" val="1977048434"/>
              </p:ext>
            </p:extLst>
          </p:nvPr>
        </p:nvGraphicFramePr>
        <p:xfrm>
          <a:off x="6172200" y="1929359"/>
          <a:ext cx="5181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631147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BB19AB-69CC-B71B-36BF-950ACE63278E}"/>
              </a:ext>
            </a:extLst>
          </p:cNvPr>
          <p:cNvSpPr>
            <a:spLocks noGrp="1"/>
          </p:cNvSpPr>
          <p:nvPr>
            <p:ph type="title"/>
          </p:nvPr>
        </p:nvSpPr>
        <p:spPr>
          <a:xfrm>
            <a:off x="841248" y="256032"/>
            <a:ext cx="10506456" cy="1014984"/>
          </a:xfrm>
        </p:spPr>
        <p:txBody>
          <a:bodyPr vert="horz" lIns="91440" tIns="45720" rIns="91440" bIns="45720" rtlCol="0" anchor="b">
            <a:normAutofit/>
          </a:bodyPr>
          <a:lstStyle/>
          <a:p>
            <a:r>
              <a:rPr lang="en-US" b="1" kern="1200">
                <a:solidFill>
                  <a:schemeClr val="tx1"/>
                </a:solidFill>
                <a:latin typeface="+mj-lt"/>
                <a:ea typeface="+mj-ea"/>
                <a:cs typeface="+mj-cs"/>
              </a:rPr>
              <a:t>Limitations and Future Recommendations</a:t>
            </a:r>
            <a:endParaRPr lang="en-US" kern="1200">
              <a:solidFill>
                <a:schemeClr val="tx1"/>
              </a:solidFill>
              <a:latin typeface="+mj-lt"/>
              <a:ea typeface="+mj-ea"/>
              <a:cs typeface="+mj-cs"/>
            </a:endParaRPr>
          </a:p>
        </p:txBody>
      </p:sp>
      <p:sp>
        <p:nvSpPr>
          <p:cNvPr id="13" name="Rectangle 12">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97010093-328A-5944-1D74-0515B6155886}"/>
              </a:ext>
            </a:extLst>
          </p:cNvPr>
          <p:cNvSpPr>
            <a:spLocks/>
          </p:cNvSpPr>
          <p:nvPr/>
        </p:nvSpPr>
        <p:spPr>
          <a:xfrm>
            <a:off x="838200" y="1929359"/>
            <a:ext cx="5181600" cy="4351338"/>
          </a:xfrm>
          <a:prstGeom prst="rect">
            <a:avLst/>
          </a:prstGeom>
        </p:spPr>
        <p:txBody>
          <a:bodyPr>
            <a:normAutofit/>
          </a:bodyPr>
          <a:lstStyle/>
          <a:p>
            <a:pPr>
              <a:lnSpc>
                <a:spcPct val="90000"/>
              </a:lnSpc>
            </a:pPr>
            <a:r>
              <a:rPr lang="en-GB" sz="2800" kern="0" dirty="0">
                <a:solidFill>
                  <a:schemeClr val="tx1"/>
                </a:solidFill>
                <a:latin typeface="+mj-lt"/>
                <a:ea typeface="+mn-ea"/>
                <a:cs typeface="Times New Roman" panose="02020603050405020304" pitchFamily="18" charset="0"/>
              </a:rPr>
              <a:t>Study recommendations offer future actions or steps based on your study findings. It contributes to the advancement of your field of research or cross-disciplinary disciplines by providing frameworks for decision-makers or policymakers (</a:t>
            </a:r>
            <a:r>
              <a:rPr lang="en-GB" sz="2800" kern="0" dirty="0" err="1">
                <a:solidFill>
                  <a:schemeClr val="tx1"/>
                </a:solidFill>
                <a:latin typeface="+mj-lt"/>
                <a:ea typeface="+mn-ea"/>
                <a:cs typeface="Times New Roman" panose="02020603050405020304" pitchFamily="18" charset="0"/>
              </a:rPr>
              <a:t>Dhanya</a:t>
            </a:r>
            <a:r>
              <a:rPr lang="en-GB" sz="2800" kern="0" dirty="0">
                <a:solidFill>
                  <a:schemeClr val="tx1"/>
                </a:solidFill>
                <a:latin typeface="+mj-lt"/>
                <a:ea typeface="+mn-ea"/>
                <a:cs typeface="Times New Roman" panose="02020603050405020304" pitchFamily="18" charset="0"/>
              </a:rPr>
              <a:t>, 2023).</a:t>
            </a:r>
            <a:endParaRPr lang="en-GB" sz="2800" kern="1200" dirty="0">
              <a:solidFill>
                <a:schemeClr val="tx1"/>
              </a:solidFill>
              <a:latin typeface="+mj-lt"/>
              <a:ea typeface="+mn-ea"/>
              <a:cs typeface="Times New Roman" panose="02020603050405020304" pitchFamily="18" charset="0"/>
            </a:endParaRPr>
          </a:p>
          <a:p>
            <a:pPr marL="457200" indent="-457200">
              <a:lnSpc>
                <a:spcPct val="90000"/>
              </a:lnSpc>
              <a:buFont typeface="+mj-lt"/>
              <a:buAutoNum type="arabicPeriod"/>
            </a:pPr>
            <a:endParaRPr lang="en-GB" sz="2800" kern="1200" dirty="0">
              <a:solidFill>
                <a:schemeClr val="tx1"/>
              </a:solidFill>
              <a:latin typeface="+mj-lt"/>
              <a:ea typeface="+mn-ea"/>
              <a:cs typeface="Times New Roman" panose="02020603050405020304" pitchFamily="18" charset="0"/>
            </a:endParaRPr>
          </a:p>
          <a:p>
            <a:pPr>
              <a:lnSpc>
                <a:spcPct val="90000"/>
              </a:lnSpc>
              <a:spcAft>
                <a:spcPts val="800"/>
              </a:spcAft>
            </a:pPr>
            <a:r>
              <a:rPr lang="en-GB" sz="1800" b="1" kern="0" dirty="0">
                <a:solidFill>
                  <a:schemeClr val="tx1"/>
                </a:solidFill>
                <a:latin typeface="Times New Roman" panose="02020603050405020304" pitchFamily="18" charset="0"/>
                <a:ea typeface="+mn-ea"/>
                <a:cs typeface="Times New Roman" panose="02020603050405020304" pitchFamily="18" charset="0"/>
              </a:rPr>
              <a:t> </a:t>
            </a:r>
            <a:endParaRPr lang="en-GB" sz="1800" kern="100" dirty="0">
              <a:solidFill>
                <a:schemeClr val="tx1"/>
              </a:solidFill>
              <a:latin typeface="Times New Roman" panose="02020603050405020304" pitchFamily="18" charset="0"/>
              <a:ea typeface="+mn-ea"/>
              <a:cs typeface="Times New Roman" panose="02020603050405020304" pitchFamily="18" charset="0"/>
            </a:endParaRPr>
          </a:p>
          <a:p>
            <a:pPr marL="0" indent="0">
              <a:lnSpc>
                <a:spcPct val="90000"/>
              </a:lnSpc>
              <a:buNone/>
            </a:pPr>
            <a:endParaRPr lang="en-GB" sz="2200" dirty="0"/>
          </a:p>
        </p:txBody>
      </p:sp>
      <p:graphicFrame>
        <p:nvGraphicFramePr>
          <p:cNvPr id="6" name="Content Placeholder 5">
            <a:extLst>
              <a:ext uri="{FF2B5EF4-FFF2-40B4-BE49-F238E27FC236}">
                <a16:creationId xmlns:a16="http://schemas.microsoft.com/office/drawing/2014/main" id="{ABF4AD6C-A975-33F5-B6AD-B29AC35048D5}"/>
              </a:ext>
            </a:extLst>
          </p:cNvPr>
          <p:cNvGraphicFramePr>
            <a:graphicFrameLocks/>
          </p:cNvGraphicFramePr>
          <p:nvPr>
            <p:extLst>
              <p:ext uri="{D42A27DB-BD31-4B8C-83A1-F6EECF244321}">
                <p14:modId xmlns:p14="http://schemas.microsoft.com/office/powerpoint/2010/main" val="1199656546"/>
              </p:ext>
            </p:extLst>
          </p:nvPr>
        </p:nvGraphicFramePr>
        <p:xfrm>
          <a:off x="6172200" y="1929359"/>
          <a:ext cx="5181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66333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BA4BF592-469C-8BE8-B810-991F0D0A643C}"/>
              </a:ext>
            </a:extLst>
          </p:cNvPr>
          <p:cNvSpPr>
            <a:spLocks noGrp="1"/>
          </p:cNvSpPr>
          <p:nvPr>
            <p:ph type="title"/>
          </p:nvPr>
        </p:nvSpPr>
        <p:spPr>
          <a:xfrm>
            <a:off x="1371599" y="294538"/>
            <a:ext cx="9895951" cy="1033669"/>
          </a:xfrm>
        </p:spPr>
        <p:txBody>
          <a:bodyPr>
            <a:normAutofit/>
          </a:bodyPr>
          <a:lstStyle/>
          <a:p>
            <a:r>
              <a:rPr lang="en-GB" sz="4000" b="1">
                <a:solidFill>
                  <a:srgbClr val="FFFFFF"/>
                </a:solidFill>
              </a:rPr>
              <a:t>Conclusion</a:t>
            </a:r>
          </a:p>
        </p:txBody>
      </p:sp>
      <p:sp>
        <p:nvSpPr>
          <p:cNvPr id="6" name="Content Placeholder 5">
            <a:extLst>
              <a:ext uri="{FF2B5EF4-FFF2-40B4-BE49-F238E27FC236}">
                <a16:creationId xmlns:a16="http://schemas.microsoft.com/office/drawing/2014/main" id="{0E8DB7C8-D8EE-E57C-D987-B68F369443F5}"/>
              </a:ext>
            </a:extLst>
          </p:cNvPr>
          <p:cNvSpPr>
            <a:spLocks noGrp="1"/>
          </p:cNvSpPr>
          <p:nvPr>
            <p:ph idx="1"/>
          </p:nvPr>
        </p:nvSpPr>
        <p:spPr>
          <a:xfrm>
            <a:off x="1371599" y="2318197"/>
            <a:ext cx="9724031" cy="3683358"/>
          </a:xfrm>
        </p:spPr>
        <p:txBody>
          <a:bodyPr anchor="ctr">
            <a:normAutofit/>
          </a:bodyPr>
          <a:lstStyle/>
          <a:p>
            <a:pPr marL="0" indent="0">
              <a:buNone/>
            </a:pPr>
            <a:r>
              <a:rPr lang="en-GB" sz="2400" dirty="0"/>
              <a:t>In summary, this presentation has covered a variety of strategies managers can implement to boost employee morale and motivation. Managers can improve their skills to better support their employees by engaging in continuous learning and development. </a:t>
            </a:r>
          </a:p>
          <a:p>
            <a:pPr marL="0" indent="0">
              <a:buNone/>
            </a:pPr>
            <a:r>
              <a:rPr lang="en-GB" sz="2400" dirty="0"/>
              <a:t>Additionally, managers should seek regular feedback from their teams to identify areas for personal improvement and adapt their management style accordingly. </a:t>
            </a:r>
          </a:p>
          <a:p>
            <a:pPr marL="0" indent="0">
              <a:buNone/>
            </a:pPr>
            <a:r>
              <a:rPr lang="en-GB" sz="2400" kern="0" dirty="0">
                <a:effectLst/>
                <a:latin typeface="Times New Roman" panose="02020603050405020304" pitchFamily="18" charset="0"/>
                <a:ea typeface="Times New Roman" panose="02020603050405020304" pitchFamily="18" charset="0"/>
                <a:cs typeface="Times New Roman" panose="02020603050405020304" pitchFamily="18" charset="0"/>
              </a:rPr>
              <a:t>Finally, managers can apply creative tactics that improve team performance and happiness by remaining up to date on industry trends and best practices.</a:t>
            </a: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GB" sz="2000" dirty="0"/>
          </a:p>
        </p:txBody>
      </p:sp>
    </p:spTree>
    <p:extLst>
      <p:ext uri="{BB962C8B-B14F-4D97-AF65-F5344CB8AC3E}">
        <p14:creationId xmlns:p14="http://schemas.microsoft.com/office/powerpoint/2010/main" val="3212369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92" name="Rectangle 3091">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078" name="Picture 6" descr="Free Thank You for Your Time Template - Customize with PicMonkey">
            <a:extLst>
              <a:ext uri="{FF2B5EF4-FFF2-40B4-BE49-F238E27FC236}">
                <a16:creationId xmlns:a16="http://schemas.microsoft.com/office/drawing/2014/main" id="{35E08E88-0942-9454-C805-7AC87D8CCE8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9"/>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3643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1A906F-69D1-DD81-D655-43EB851FECDA}"/>
              </a:ext>
            </a:extLst>
          </p:cNvPr>
          <p:cNvSpPr>
            <a:spLocks noGrp="1"/>
          </p:cNvSpPr>
          <p:nvPr>
            <p:ph type="title"/>
          </p:nvPr>
        </p:nvSpPr>
        <p:spPr>
          <a:xfrm>
            <a:off x="838200" y="365125"/>
            <a:ext cx="10515600" cy="1325563"/>
          </a:xfrm>
        </p:spPr>
        <p:txBody>
          <a:bodyPr>
            <a:normAutofit/>
          </a:bodyPr>
          <a:lstStyle/>
          <a:p>
            <a:r>
              <a:rPr lang="en-GB" sz="5400"/>
              <a:t>Reference List</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6D38611-4C90-2BEA-F651-9A2FB77DAF47}"/>
              </a:ext>
            </a:extLst>
          </p:cNvPr>
          <p:cNvSpPr>
            <a:spLocks noGrp="1"/>
          </p:cNvSpPr>
          <p:nvPr>
            <p:ph idx="1"/>
          </p:nvPr>
        </p:nvSpPr>
        <p:spPr>
          <a:xfrm>
            <a:off x="838200" y="1929384"/>
            <a:ext cx="10515600" cy="4251960"/>
          </a:xfrm>
        </p:spPr>
        <p:txBody>
          <a:bodyPr>
            <a:normAutofit/>
          </a:bodyPr>
          <a:lstStyle/>
          <a:p>
            <a:pPr>
              <a:spcAft>
                <a:spcPts val="800"/>
              </a:spcAft>
            </a:pPr>
            <a:r>
              <a:rPr lang="en-GB" sz="1700" kern="0" dirty="0">
                <a:effectLst/>
                <a:latin typeface="Times New Roman" panose="02020603050405020304" pitchFamily="18" charset="0"/>
                <a:ea typeface="Times New Roman" panose="02020603050405020304" pitchFamily="18" charset="0"/>
                <a:cs typeface="Times New Roman" panose="02020603050405020304" pitchFamily="18" charset="0"/>
              </a:rPr>
              <a:t>Agarwal, A. (2024) Research methodology - importance of research methodology in Business Management, LinkedIn. Available at: https://www.linkedin.com/pulse/research-methodology-importance-business-management-ashish-agarwal-zmdrf/ (Accessed: 01 July 2024).</a:t>
            </a:r>
            <a:endParaRPr lang="en-GB" sz="17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700" dirty="0" err="1">
                <a:effectLst/>
                <a:latin typeface="Times New Roman" panose="02020603050405020304" pitchFamily="18" charset="0"/>
                <a:ea typeface="Times New Roman" panose="02020603050405020304" pitchFamily="18" charset="0"/>
              </a:rPr>
              <a:t>Dhanya</a:t>
            </a:r>
            <a:r>
              <a:rPr lang="en-GB" sz="1700" dirty="0">
                <a:effectLst/>
                <a:latin typeface="Times New Roman" panose="02020603050405020304" pitchFamily="18" charset="0"/>
                <a:ea typeface="Times New Roman" panose="02020603050405020304" pitchFamily="18" charset="0"/>
              </a:rPr>
              <a:t>, A. (2023) </a:t>
            </a:r>
            <a:r>
              <a:rPr lang="en-GB" sz="1700" i="1" dirty="0">
                <a:effectLst/>
                <a:latin typeface="Times New Roman" panose="02020603050405020304" pitchFamily="18" charset="0"/>
                <a:ea typeface="Times New Roman" panose="02020603050405020304" pitchFamily="18" charset="0"/>
              </a:rPr>
              <a:t>How to present the limitations of a study in research?</a:t>
            </a:r>
            <a:r>
              <a:rPr lang="en-GB" sz="1700" dirty="0">
                <a:effectLst/>
                <a:latin typeface="Times New Roman" panose="02020603050405020304" pitchFamily="18" charset="0"/>
                <a:ea typeface="Times New Roman" panose="02020603050405020304" pitchFamily="18" charset="0"/>
              </a:rPr>
              <a:t>, </a:t>
            </a:r>
            <a:r>
              <a:rPr lang="en-GB" sz="1700" i="1" dirty="0" err="1">
                <a:effectLst/>
                <a:latin typeface="Times New Roman" panose="02020603050405020304" pitchFamily="18" charset="0"/>
                <a:ea typeface="Times New Roman" panose="02020603050405020304" pitchFamily="18" charset="0"/>
              </a:rPr>
              <a:t>Researcher.life</a:t>
            </a:r>
            <a:r>
              <a:rPr lang="en-GB" sz="1700" dirty="0">
                <a:effectLst/>
                <a:latin typeface="Times New Roman" panose="02020603050405020304" pitchFamily="18" charset="0"/>
                <a:ea typeface="Times New Roman" panose="02020603050405020304" pitchFamily="18" charset="0"/>
              </a:rPr>
              <a:t>. Available at: https://researcher.life/blog/article/what-are-limitations-of-study-in-research/ (Accessed: July 1, 2024).</a:t>
            </a:r>
          </a:p>
          <a:p>
            <a:r>
              <a:rPr lang="en-GB" sz="1700" dirty="0">
                <a:effectLst/>
                <a:latin typeface="Times New Roman" panose="02020603050405020304" pitchFamily="18" charset="0"/>
                <a:ea typeface="Times New Roman" panose="02020603050405020304" pitchFamily="18" charset="0"/>
              </a:rPr>
              <a:t>Miller, K. (2022) </a:t>
            </a:r>
            <a:r>
              <a:rPr lang="en-GB" sz="1700" i="1" dirty="0">
                <a:effectLst/>
                <a:latin typeface="Times New Roman" panose="02020603050405020304" pitchFamily="18" charset="0"/>
                <a:ea typeface="Times New Roman" panose="02020603050405020304" pitchFamily="18" charset="0"/>
              </a:rPr>
              <a:t>9 common ethical issues in workplace with examples</a:t>
            </a:r>
            <a:r>
              <a:rPr lang="en-GB" sz="1700" dirty="0">
                <a:effectLst/>
                <a:latin typeface="Times New Roman" panose="02020603050405020304" pitchFamily="18" charset="0"/>
                <a:ea typeface="Times New Roman" panose="02020603050405020304" pitchFamily="18" charset="0"/>
              </a:rPr>
              <a:t>, </a:t>
            </a:r>
            <a:r>
              <a:rPr lang="en-GB" sz="1700" i="1" dirty="0" err="1">
                <a:effectLst/>
                <a:latin typeface="Times New Roman" panose="02020603050405020304" pitchFamily="18" charset="0"/>
                <a:ea typeface="Times New Roman" panose="02020603050405020304" pitchFamily="18" charset="0"/>
              </a:rPr>
              <a:t>Crowjack</a:t>
            </a:r>
            <a:r>
              <a:rPr lang="en-GB" sz="1700" dirty="0">
                <a:effectLst/>
                <a:latin typeface="Times New Roman" panose="02020603050405020304" pitchFamily="18" charset="0"/>
                <a:ea typeface="Times New Roman" panose="02020603050405020304" pitchFamily="18" charset="0"/>
              </a:rPr>
              <a:t>. Available at: https://crowjack.com/blog/strategy/ethical-issues-in-workplace (Accessed: July 1, 2024).</a:t>
            </a:r>
          </a:p>
          <a:p>
            <a:pPr>
              <a:spcAft>
                <a:spcPts val="800"/>
              </a:spcAft>
            </a:pP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Vaughan, T. (2021). 10 advantages and disadvantages of qualitative research | </a:t>
            </a:r>
            <a:r>
              <a:rPr lang="en-GB" sz="1700" kern="100" dirty="0" err="1">
                <a:effectLst/>
                <a:latin typeface="Times New Roman" panose="02020603050405020304" pitchFamily="18" charset="0"/>
                <a:ea typeface="Aptos" panose="020B0004020202020204" pitchFamily="34" charset="0"/>
                <a:cs typeface="Times New Roman" panose="02020603050405020304" pitchFamily="18" charset="0"/>
              </a:rPr>
              <a:t>Poppulo</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 [online] poppulo-website-frlnl5duy-poppulo.vercel.appblog. Available at: </a:t>
            </a:r>
            <a:r>
              <a:rPr lang="en-GB" sz="1700" u="sng" kern="100" dirty="0">
                <a:effectLst/>
                <a:latin typeface="Times New Roman" panose="02020603050405020304" pitchFamily="18" charset="0"/>
                <a:ea typeface="Aptos" panose="020B0004020202020204" pitchFamily="34" charset="0"/>
                <a:cs typeface="Times New Roman" panose="02020603050405020304" pitchFamily="18" charset="0"/>
                <a:hlinkClick r:id="rId2"/>
              </a:rPr>
              <a:t>https://www.poppulo.com/blog/10-advantages-and-disadvantages-of-qualitative-research</a:t>
            </a:r>
            <a:r>
              <a:rPr lang="en-GB" sz="1700" kern="100" dirty="0">
                <a:effectLst/>
                <a:latin typeface="Times New Roman" panose="02020603050405020304" pitchFamily="18" charset="0"/>
                <a:ea typeface="Aptos" panose="020B0004020202020204" pitchFamily="34" charset="0"/>
                <a:cs typeface="Times New Roman" panose="02020603050405020304" pitchFamily="18" charset="0"/>
              </a:rPr>
              <a:t>.</a:t>
            </a:r>
            <a:endParaRPr lang="en-GB" sz="17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700" dirty="0">
                <a:effectLst/>
                <a:latin typeface="Times New Roman" panose="02020603050405020304" pitchFamily="18" charset="0"/>
                <a:ea typeface="Times New Roman" panose="02020603050405020304" pitchFamily="18" charset="0"/>
              </a:rPr>
              <a:t>Viera, C. (2023) </a:t>
            </a:r>
            <a:r>
              <a:rPr lang="en-GB" sz="1700" i="1" dirty="0">
                <a:effectLst/>
                <a:latin typeface="Times New Roman" panose="02020603050405020304" pitchFamily="18" charset="0"/>
                <a:ea typeface="Times New Roman" panose="02020603050405020304" pitchFamily="18" charset="0"/>
              </a:rPr>
              <a:t>How to Write Limitations of the Study (with examples)</a:t>
            </a:r>
            <a:r>
              <a:rPr lang="en-GB" sz="1700" dirty="0">
                <a:effectLst/>
                <a:latin typeface="Times New Roman" panose="02020603050405020304" pitchFamily="18" charset="0"/>
                <a:ea typeface="Times New Roman" panose="02020603050405020304" pitchFamily="18" charset="0"/>
              </a:rPr>
              <a:t>, </a:t>
            </a:r>
            <a:r>
              <a:rPr lang="en-GB" sz="1700" i="1" dirty="0">
                <a:effectLst/>
                <a:latin typeface="Times New Roman" panose="02020603050405020304" pitchFamily="18" charset="0"/>
                <a:ea typeface="Times New Roman" panose="02020603050405020304" pitchFamily="18" charset="0"/>
              </a:rPr>
              <a:t>Aje.com</a:t>
            </a:r>
            <a:r>
              <a:rPr lang="en-GB" sz="1700" dirty="0">
                <a:effectLst/>
                <a:latin typeface="Times New Roman" panose="02020603050405020304" pitchFamily="18" charset="0"/>
                <a:ea typeface="Times New Roman" panose="02020603050405020304" pitchFamily="18" charset="0"/>
              </a:rPr>
              <a:t>. Available at: https://www.aje.com/arc/how-to-write-limitations-of-the-study/ (Accessed: July 1, 2024).</a:t>
            </a:r>
          </a:p>
          <a:p>
            <a:pPr marL="0" indent="0">
              <a:spcAft>
                <a:spcPts val="800"/>
              </a:spcAft>
              <a:buNone/>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 </a:t>
            </a:r>
          </a:p>
          <a:p>
            <a:endParaRPr lang="en-GB" sz="1700" dirty="0"/>
          </a:p>
        </p:txBody>
      </p:sp>
    </p:spTree>
    <p:extLst>
      <p:ext uri="{BB962C8B-B14F-4D97-AF65-F5344CB8AC3E}">
        <p14:creationId xmlns:p14="http://schemas.microsoft.com/office/powerpoint/2010/main" val="18460030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8258F-DEAD-3DEC-02F3-3E912B1A99D2}"/>
              </a:ext>
            </a:extLst>
          </p:cNvPr>
          <p:cNvSpPr>
            <a:spLocks noGrp="1"/>
          </p:cNvSpPr>
          <p:nvPr>
            <p:ph type="title"/>
          </p:nvPr>
        </p:nvSpPr>
        <p:spPr/>
        <p:txBody>
          <a:bodyPr/>
          <a:lstStyle/>
          <a:p>
            <a:r>
              <a:rPr lang="en-GB" b="1" dirty="0"/>
              <a:t>Video Presentation Link</a:t>
            </a:r>
          </a:p>
        </p:txBody>
      </p:sp>
      <p:sp>
        <p:nvSpPr>
          <p:cNvPr id="3" name="Content Placeholder 2">
            <a:extLst>
              <a:ext uri="{FF2B5EF4-FFF2-40B4-BE49-F238E27FC236}">
                <a16:creationId xmlns:a16="http://schemas.microsoft.com/office/drawing/2014/main" id="{7788D865-D355-05FC-A3A9-CEB15675703B}"/>
              </a:ext>
            </a:extLst>
          </p:cNvPr>
          <p:cNvSpPr>
            <a:spLocks noGrp="1"/>
          </p:cNvSpPr>
          <p:nvPr>
            <p:ph idx="1"/>
          </p:nvPr>
        </p:nvSpPr>
        <p:spPr/>
        <p:txBody>
          <a:bodyPr/>
          <a:lstStyle/>
          <a:p>
            <a:pPr marL="0" indent="0">
              <a:buNone/>
            </a:pPr>
            <a:r>
              <a:rPr lang="en-GB" dirty="0"/>
              <a:t>https://drive.google.com/file/d/1EH-RbC9NyfWWCTXxdVb6dPxUeTIS4SLr/view?usp=sharing</a:t>
            </a:r>
          </a:p>
        </p:txBody>
      </p:sp>
    </p:spTree>
    <p:extLst>
      <p:ext uri="{BB962C8B-B14F-4D97-AF65-F5344CB8AC3E}">
        <p14:creationId xmlns:p14="http://schemas.microsoft.com/office/powerpoint/2010/main" val="17607949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640</TotalTime>
  <Words>1036</Words>
  <Application>Microsoft Office PowerPoint</Application>
  <PresentationFormat>Widescreen</PresentationFormat>
  <Paragraphs>91</Paragraphs>
  <Slides>15</Slides>
  <Notes>13</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Aptos</vt:lpstr>
      <vt:lpstr>Aptos Display</vt:lpstr>
      <vt:lpstr>Arial</vt:lpstr>
      <vt:lpstr>Calibri</vt:lpstr>
      <vt:lpstr>Times New Roman</vt:lpstr>
      <vt:lpstr>Office Theme</vt:lpstr>
      <vt:lpstr>Amazon Research Proposal Presentation</vt:lpstr>
      <vt:lpstr>Introduction</vt:lpstr>
      <vt:lpstr>Methodology – Virtual Online Associates</vt:lpstr>
      <vt:lpstr>Methodology – Virtual Online Associates</vt:lpstr>
      <vt:lpstr>Reliability and Validity – Qualitative Method</vt:lpstr>
      <vt:lpstr>Reliability and Validity – Qualitative Method</vt:lpstr>
      <vt:lpstr>Ethical Risks and Mitigation</vt:lpstr>
      <vt:lpstr>Ethical Risks</vt:lpstr>
      <vt:lpstr>Ethical Risks and Mitigation</vt:lpstr>
      <vt:lpstr>Limitations and Future Recommendations</vt:lpstr>
      <vt:lpstr>Limitations and Future Recommendations</vt:lpstr>
      <vt:lpstr>Conclusion</vt:lpstr>
      <vt:lpstr>PowerPoint Presentation</vt:lpstr>
      <vt:lpstr>Reference List</vt:lpstr>
      <vt:lpstr>Video Presentation Link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Amazon Research Proposal Presentation</dc:title>
  <dc:creator>Office365</dc:creator>
  <cp:lastModifiedBy>Office365</cp:lastModifiedBy>
  <cp:revision>13</cp:revision>
  <dcterms:created xsi:type="dcterms:W3CDTF">2024-06-30T08:11:24Z</dcterms:created>
  <dcterms:modified xsi:type="dcterms:W3CDTF">2024-07-04T11:28:56Z</dcterms:modified>
</cp:coreProperties>
</file>