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49" r:id="rId1"/>
  </p:sldMasterIdLst>
  <p:notesMasterIdLst>
    <p:notesMasterId r:id="rId19"/>
  </p:notesMasterIdLst>
  <p:sldIdLst>
    <p:sldId id="256" r:id="rId2"/>
    <p:sldId id="257" r:id="rId3"/>
    <p:sldId id="277" r:id="rId4"/>
    <p:sldId id="270" r:id="rId5"/>
    <p:sldId id="273" r:id="rId6"/>
    <p:sldId id="278" r:id="rId7"/>
    <p:sldId id="260" r:id="rId8"/>
    <p:sldId id="262" r:id="rId9"/>
    <p:sldId id="264" r:id="rId10"/>
    <p:sldId id="258" r:id="rId11"/>
    <p:sldId id="269" r:id="rId12"/>
    <p:sldId id="265" r:id="rId13"/>
    <p:sldId id="267" r:id="rId14"/>
    <p:sldId id="276" r:id="rId15"/>
    <p:sldId id="272" r:id="rId16"/>
    <p:sldId id="268" r:id="rId17"/>
    <p:sldId id="26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6" d="100"/>
          <a:sy n="116" d="100"/>
        </p:scale>
        <p:origin x="85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3D0E54-3365-E94D-99CB-11306123388D}" type="doc">
      <dgm:prSet loTypeId="urn:microsoft.com/office/officeart/2005/8/layout/radial3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AA83DEE-E1C7-C248-8709-6744F8F22C32}">
      <dgm:prSet phldrT="[Text]"/>
      <dgm:spPr/>
      <dgm:t>
        <a:bodyPr/>
        <a:lstStyle/>
        <a:p>
          <a:r>
            <a:rPr lang="en-US" dirty="0">
              <a:solidFill>
                <a:schemeClr val="bg2">
                  <a:lumMod val="20000"/>
                  <a:lumOff val="80000"/>
                </a:schemeClr>
              </a:solidFill>
            </a:rPr>
            <a:t>Impact of poverty on literacy</a:t>
          </a:r>
        </a:p>
      </dgm:t>
    </dgm:pt>
    <dgm:pt modelId="{2B2E769B-B3DE-F942-B362-8F7AD551BFB2}" type="parTrans" cxnId="{FBEC2D72-EBBC-DE44-B4B0-95C007F8D5B8}">
      <dgm:prSet/>
      <dgm:spPr/>
      <dgm:t>
        <a:bodyPr/>
        <a:lstStyle/>
        <a:p>
          <a:endParaRPr lang="en-US"/>
        </a:p>
      </dgm:t>
    </dgm:pt>
    <dgm:pt modelId="{44A89E83-0A16-364D-B616-7CB753314E3F}" type="sibTrans" cxnId="{FBEC2D72-EBBC-DE44-B4B0-95C007F8D5B8}">
      <dgm:prSet/>
      <dgm:spPr/>
      <dgm:t>
        <a:bodyPr/>
        <a:lstStyle/>
        <a:p>
          <a:endParaRPr lang="en-US"/>
        </a:p>
      </dgm:t>
    </dgm:pt>
    <dgm:pt modelId="{2EEC327F-EF31-CF4A-8808-81A76069A107}">
      <dgm:prSet phldrT="[Text]"/>
      <dgm:spPr/>
      <dgm:t>
        <a:bodyPr/>
        <a:lstStyle/>
        <a:p>
          <a:r>
            <a:rPr lang="en-US" dirty="0">
              <a:solidFill>
                <a:schemeClr val="bg2">
                  <a:lumMod val="20000"/>
                  <a:lumOff val="80000"/>
                </a:schemeClr>
              </a:solidFill>
            </a:rPr>
            <a:t>Delayed language development</a:t>
          </a:r>
        </a:p>
      </dgm:t>
    </dgm:pt>
    <dgm:pt modelId="{0A724901-8CA9-0740-9262-928D20CFC2BF}" type="parTrans" cxnId="{94B1AD7B-6245-214E-9602-0BC1F03A8D9A}">
      <dgm:prSet/>
      <dgm:spPr/>
      <dgm:t>
        <a:bodyPr/>
        <a:lstStyle/>
        <a:p>
          <a:endParaRPr lang="en-US"/>
        </a:p>
      </dgm:t>
    </dgm:pt>
    <dgm:pt modelId="{4FF3993B-EFB7-BE46-8343-59C22B955A43}" type="sibTrans" cxnId="{94B1AD7B-6245-214E-9602-0BC1F03A8D9A}">
      <dgm:prSet/>
      <dgm:spPr/>
      <dgm:t>
        <a:bodyPr/>
        <a:lstStyle/>
        <a:p>
          <a:endParaRPr lang="en-US"/>
        </a:p>
      </dgm:t>
    </dgm:pt>
    <dgm:pt modelId="{ED0F07FC-6608-F547-9811-F1CC015CD16E}">
      <dgm:prSet phldrT="[Text]"/>
      <dgm:spPr/>
      <dgm:t>
        <a:bodyPr/>
        <a:lstStyle/>
        <a:p>
          <a:r>
            <a:rPr lang="en-US" dirty="0">
              <a:solidFill>
                <a:schemeClr val="bg2">
                  <a:lumMod val="20000"/>
                  <a:lumOff val="80000"/>
                </a:schemeClr>
              </a:solidFill>
            </a:rPr>
            <a:t>Delayed cognitive skills</a:t>
          </a:r>
        </a:p>
      </dgm:t>
    </dgm:pt>
    <dgm:pt modelId="{0A04B849-9A96-BC4C-93BF-6A7CB0E9E041}" type="parTrans" cxnId="{0F22B01A-4744-344F-A0D3-0AD0960960A3}">
      <dgm:prSet/>
      <dgm:spPr/>
      <dgm:t>
        <a:bodyPr/>
        <a:lstStyle/>
        <a:p>
          <a:endParaRPr lang="en-US"/>
        </a:p>
      </dgm:t>
    </dgm:pt>
    <dgm:pt modelId="{585DBB62-D236-0146-A82E-E663BF841C0F}" type="sibTrans" cxnId="{0F22B01A-4744-344F-A0D3-0AD0960960A3}">
      <dgm:prSet/>
      <dgm:spPr/>
      <dgm:t>
        <a:bodyPr/>
        <a:lstStyle/>
        <a:p>
          <a:endParaRPr lang="en-US"/>
        </a:p>
      </dgm:t>
    </dgm:pt>
    <dgm:pt modelId="{00FD1310-C5F1-4A42-B876-CF6A1D5EF354}">
      <dgm:prSet phldrT="[Text]"/>
      <dgm:spPr/>
      <dgm:t>
        <a:bodyPr/>
        <a:lstStyle/>
        <a:p>
          <a:r>
            <a:rPr lang="en-US" dirty="0">
              <a:solidFill>
                <a:schemeClr val="bg2">
                  <a:lumMod val="20000"/>
                  <a:lumOff val="80000"/>
                </a:schemeClr>
              </a:solidFill>
            </a:rPr>
            <a:t>Lower literacy skills</a:t>
          </a:r>
        </a:p>
      </dgm:t>
    </dgm:pt>
    <dgm:pt modelId="{C55B1163-CEC6-7644-9E23-03E60E2642D2}" type="parTrans" cxnId="{6493FF72-3592-5C48-97D1-D3F1D716433B}">
      <dgm:prSet/>
      <dgm:spPr/>
      <dgm:t>
        <a:bodyPr/>
        <a:lstStyle/>
        <a:p>
          <a:endParaRPr lang="en-US"/>
        </a:p>
      </dgm:t>
    </dgm:pt>
    <dgm:pt modelId="{C3F1BCAC-C783-A54E-951C-E92DD169199B}" type="sibTrans" cxnId="{6493FF72-3592-5C48-97D1-D3F1D716433B}">
      <dgm:prSet/>
      <dgm:spPr/>
      <dgm:t>
        <a:bodyPr/>
        <a:lstStyle/>
        <a:p>
          <a:endParaRPr lang="en-US"/>
        </a:p>
      </dgm:t>
    </dgm:pt>
    <dgm:pt modelId="{0A059AA0-34D4-2A4C-A462-7990D6A50042}">
      <dgm:prSet phldrT="[Text]"/>
      <dgm:spPr/>
      <dgm:t>
        <a:bodyPr/>
        <a:lstStyle/>
        <a:p>
          <a:r>
            <a:rPr lang="en-US" dirty="0">
              <a:solidFill>
                <a:schemeClr val="bg2">
                  <a:lumMod val="20000"/>
                  <a:lumOff val="80000"/>
                </a:schemeClr>
              </a:solidFill>
            </a:rPr>
            <a:t>Higher rates of </a:t>
          </a:r>
          <a:r>
            <a:rPr lang="en-US" dirty="0" err="1">
              <a:solidFill>
                <a:schemeClr val="bg2">
                  <a:lumMod val="20000"/>
                  <a:lumOff val="80000"/>
                </a:schemeClr>
              </a:solidFill>
            </a:rPr>
            <a:t>behavioural</a:t>
          </a:r>
          <a:r>
            <a:rPr lang="en-US" dirty="0">
              <a:solidFill>
                <a:schemeClr val="bg2">
                  <a:lumMod val="20000"/>
                  <a:lumOff val="80000"/>
                </a:schemeClr>
              </a:solidFill>
            </a:rPr>
            <a:t> issues</a:t>
          </a:r>
        </a:p>
      </dgm:t>
    </dgm:pt>
    <dgm:pt modelId="{397ED5CF-CA1E-D443-8BD8-E0F78AD6EEE4}" type="parTrans" cxnId="{154DA978-4668-DB46-8F07-881D35925BD2}">
      <dgm:prSet/>
      <dgm:spPr/>
      <dgm:t>
        <a:bodyPr/>
        <a:lstStyle/>
        <a:p>
          <a:endParaRPr lang="en-US"/>
        </a:p>
      </dgm:t>
    </dgm:pt>
    <dgm:pt modelId="{60A4C5EB-6319-5C45-9466-D0D6C980EFF4}" type="sibTrans" cxnId="{154DA978-4668-DB46-8F07-881D35925BD2}">
      <dgm:prSet/>
      <dgm:spPr/>
      <dgm:t>
        <a:bodyPr/>
        <a:lstStyle/>
        <a:p>
          <a:endParaRPr lang="en-US"/>
        </a:p>
      </dgm:t>
    </dgm:pt>
    <dgm:pt modelId="{D0D10484-2AE4-D940-85A4-A182297D0DC0}">
      <dgm:prSet phldrT="[Text]"/>
      <dgm:spPr/>
      <dgm:t>
        <a:bodyPr/>
        <a:lstStyle/>
        <a:p>
          <a:r>
            <a:rPr lang="en-US" dirty="0">
              <a:solidFill>
                <a:schemeClr val="bg2">
                  <a:lumMod val="20000"/>
                  <a:lumOff val="80000"/>
                </a:schemeClr>
              </a:solidFill>
            </a:rPr>
            <a:t>Higher rates of emotional issues</a:t>
          </a:r>
        </a:p>
      </dgm:t>
    </dgm:pt>
    <dgm:pt modelId="{12335740-1DA8-FE4B-9CE2-5613BF737CDD}" type="parTrans" cxnId="{01F7AAF9-D8C4-D549-9461-7287548EDFA6}">
      <dgm:prSet/>
      <dgm:spPr/>
      <dgm:t>
        <a:bodyPr/>
        <a:lstStyle/>
        <a:p>
          <a:endParaRPr lang="en-US"/>
        </a:p>
      </dgm:t>
    </dgm:pt>
    <dgm:pt modelId="{10CBEC28-88A5-7643-B3FA-8C989C1E7F18}" type="sibTrans" cxnId="{01F7AAF9-D8C4-D549-9461-7287548EDFA6}">
      <dgm:prSet/>
      <dgm:spPr/>
      <dgm:t>
        <a:bodyPr/>
        <a:lstStyle/>
        <a:p>
          <a:endParaRPr lang="en-US"/>
        </a:p>
      </dgm:t>
    </dgm:pt>
    <dgm:pt modelId="{CE4095E2-1FDA-EC42-8F7F-1E795F825AA3}">
      <dgm:prSet phldrT="[Text]"/>
      <dgm:spPr/>
      <dgm:t>
        <a:bodyPr/>
        <a:lstStyle/>
        <a:p>
          <a:r>
            <a:rPr lang="en-US" dirty="0">
              <a:solidFill>
                <a:schemeClr val="bg2">
                  <a:lumMod val="20000"/>
                  <a:lumOff val="80000"/>
                </a:schemeClr>
              </a:solidFill>
            </a:rPr>
            <a:t>Higher % of ALN</a:t>
          </a:r>
        </a:p>
      </dgm:t>
    </dgm:pt>
    <dgm:pt modelId="{6FC57421-A9D9-D845-9DE2-58ED0F7FEA8E}" type="parTrans" cxnId="{B8ECF2A0-4DE6-5744-8196-F276A1401940}">
      <dgm:prSet/>
      <dgm:spPr/>
      <dgm:t>
        <a:bodyPr/>
        <a:lstStyle/>
        <a:p>
          <a:endParaRPr lang="en-US"/>
        </a:p>
      </dgm:t>
    </dgm:pt>
    <dgm:pt modelId="{DEF0F2AD-E504-4945-A303-B0817CD4C4A7}" type="sibTrans" cxnId="{B8ECF2A0-4DE6-5744-8196-F276A1401940}">
      <dgm:prSet/>
      <dgm:spPr/>
      <dgm:t>
        <a:bodyPr/>
        <a:lstStyle/>
        <a:p>
          <a:endParaRPr lang="en-US"/>
        </a:p>
      </dgm:t>
    </dgm:pt>
    <dgm:pt modelId="{D49EE5DA-35CB-474D-8D5A-EC8F461546E2}" type="pres">
      <dgm:prSet presAssocID="{163D0E54-3365-E94D-99CB-11306123388D}" presName="composite" presStyleCnt="0">
        <dgm:presLayoutVars>
          <dgm:chMax val="1"/>
          <dgm:dir/>
          <dgm:resizeHandles val="exact"/>
        </dgm:presLayoutVars>
      </dgm:prSet>
      <dgm:spPr/>
    </dgm:pt>
    <dgm:pt modelId="{BC09E728-92F8-B546-A40E-BE993796D97E}" type="pres">
      <dgm:prSet presAssocID="{163D0E54-3365-E94D-99CB-11306123388D}" presName="radial" presStyleCnt="0">
        <dgm:presLayoutVars>
          <dgm:animLvl val="ctr"/>
        </dgm:presLayoutVars>
      </dgm:prSet>
      <dgm:spPr/>
    </dgm:pt>
    <dgm:pt modelId="{43B4B1B8-49B4-094C-A67F-6DC36AFBCC49}" type="pres">
      <dgm:prSet presAssocID="{AAA83DEE-E1C7-C248-8709-6744F8F22C32}" presName="centerShape" presStyleLbl="vennNode1" presStyleIdx="0" presStyleCnt="7"/>
      <dgm:spPr/>
    </dgm:pt>
    <dgm:pt modelId="{60265483-952B-4F4B-9D35-470E2C5B5D63}" type="pres">
      <dgm:prSet presAssocID="{2EEC327F-EF31-CF4A-8808-81A76069A107}" presName="node" presStyleLbl="vennNode1" presStyleIdx="1" presStyleCnt="7" custRadScaleRad="108376" custRadScaleInc="-5556">
        <dgm:presLayoutVars>
          <dgm:bulletEnabled val="1"/>
        </dgm:presLayoutVars>
      </dgm:prSet>
      <dgm:spPr/>
    </dgm:pt>
    <dgm:pt modelId="{781A92A9-17CB-AD4A-A509-C7EBE3CB6BDE}" type="pres">
      <dgm:prSet presAssocID="{ED0F07FC-6608-F547-9811-F1CC015CD16E}" presName="node" presStyleLbl="vennNode1" presStyleIdx="2" presStyleCnt="7" custRadScaleRad="112352" custRadScaleInc="1110">
        <dgm:presLayoutVars>
          <dgm:bulletEnabled val="1"/>
        </dgm:presLayoutVars>
      </dgm:prSet>
      <dgm:spPr/>
    </dgm:pt>
    <dgm:pt modelId="{62F9C002-9AEB-2648-B440-14A91656ED9F}" type="pres">
      <dgm:prSet presAssocID="{00FD1310-C5F1-4A42-B876-CF6A1D5EF354}" presName="node" presStyleLbl="vennNode1" presStyleIdx="3" presStyleCnt="7" custRadScaleRad="105007" custRadScaleInc="-1299">
        <dgm:presLayoutVars>
          <dgm:bulletEnabled val="1"/>
        </dgm:presLayoutVars>
      </dgm:prSet>
      <dgm:spPr/>
    </dgm:pt>
    <dgm:pt modelId="{6CF7AF04-CF45-574A-93DB-0E3C662E4AD1}" type="pres">
      <dgm:prSet presAssocID="{0A059AA0-34D4-2A4C-A462-7990D6A50042}" presName="node" presStyleLbl="vennNode1" presStyleIdx="4" presStyleCnt="7">
        <dgm:presLayoutVars>
          <dgm:bulletEnabled val="1"/>
        </dgm:presLayoutVars>
      </dgm:prSet>
      <dgm:spPr/>
    </dgm:pt>
    <dgm:pt modelId="{08910173-FD7C-A948-9CA2-DAC6D052EACD}" type="pres">
      <dgm:prSet presAssocID="{D0D10484-2AE4-D940-85A4-A182297D0DC0}" presName="node" presStyleLbl="vennNode1" presStyleIdx="5" presStyleCnt="7" custRadScaleRad="109934" custRadScaleInc="-708">
        <dgm:presLayoutVars>
          <dgm:bulletEnabled val="1"/>
        </dgm:presLayoutVars>
      </dgm:prSet>
      <dgm:spPr/>
    </dgm:pt>
    <dgm:pt modelId="{F7665155-75CF-5649-97D7-5F1C7547C07D}" type="pres">
      <dgm:prSet presAssocID="{CE4095E2-1FDA-EC42-8F7F-1E795F825AA3}" presName="node" presStyleLbl="vennNode1" presStyleIdx="6" presStyleCnt="7" custRadScaleRad="111340" custRadScaleInc="627">
        <dgm:presLayoutVars>
          <dgm:bulletEnabled val="1"/>
        </dgm:presLayoutVars>
      </dgm:prSet>
      <dgm:spPr/>
    </dgm:pt>
  </dgm:ptLst>
  <dgm:cxnLst>
    <dgm:cxn modelId="{0F22B01A-4744-344F-A0D3-0AD0960960A3}" srcId="{AAA83DEE-E1C7-C248-8709-6744F8F22C32}" destId="{ED0F07FC-6608-F547-9811-F1CC015CD16E}" srcOrd="1" destOrd="0" parTransId="{0A04B849-9A96-BC4C-93BF-6A7CB0E9E041}" sibTransId="{585DBB62-D236-0146-A82E-E663BF841C0F}"/>
    <dgm:cxn modelId="{F113A425-A373-1646-B27E-AF9DBE2DE40E}" type="presOf" srcId="{00FD1310-C5F1-4A42-B876-CF6A1D5EF354}" destId="{62F9C002-9AEB-2648-B440-14A91656ED9F}" srcOrd="0" destOrd="0" presId="urn:microsoft.com/office/officeart/2005/8/layout/radial3"/>
    <dgm:cxn modelId="{1D176F29-0AA8-DA48-BF1E-4E9FB9A9E7D6}" type="presOf" srcId="{ED0F07FC-6608-F547-9811-F1CC015CD16E}" destId="{781A92A9-17CB-AD4A-A509-C7EBE3CB6BDE}" srcOrd="0" destOrd="0" presId="urn:microsoft.com/office/officeart/2005/8/layout/radial3"/>
    <dgm:cxn modelId="{8144714B-7D9E-6449-8F53-39908522EA29}" type="presOf" srcId="{AAA83DEE-E1C7-C248-8709-6744F8F22C32}" destId="{43B4B1B8-49B4-094C-A67F-6DC36AFBCC49}" srcOrd="0" destOrd="0" presId="urn:microsoft.com/office/officeart/2005/8/layout/radial3"/>
    <dgm:cxn modelId="{61697F50-546F-6549-A25B-112271F915C3}" type="presOf" srcId="{163D0E54-3365-E94D-99CB-11306123388D}" destId="{D49EE5DA-35CB-474D-8D5A-EC8F461546E2}" srcOrd="0" destOrd="0" presId="urn:microsoft.com/office/officeart/2005/8/layout/radial3"/>
    <dgm:cxn modelId="{FBEC2D72-EBBC-DE44-B4B0-95C007F8D5B8}" srcId="{163D0E54-3365-E94D-99CB-11306123388D}" destId="{AAA83DEE-E1C7-C248-8709-6744F8F22C32}" srcOrd="0" destOrd="0" parTransId="{2B2E769B-B3DE-F942-B362-8F7AD551BFB2}" sibTransId="{44A89E83-0A16-364D-B616-7CB753314E3F}"/>
    <dgm:cxn modelId="{6493FF72-3592-5C48-97D1-D3F1D716433B}" srcId="{AAA83DEE-E1C7-C248-8709-6744F8F22C32}" destId="{00FD1310-C5F1-4A42-B876-CF6A1D5EF354}" srcOrd="2" destOrd="0" parTransId="{C55B1163-CEC6-7644-9E23-03E60E2642D2}" sibTransId="{C3F1BCAC-C783-A54E-951C-E92DD169199B}"/>
    <dgm:cxn modelId="{154DA978-4668-DB46-8F07-881D35925BD2}" srcId="{AAA83DEE-E1C7-C248-8709-6744F8F22C32}" destId="{0A059AA0-34D4-2A4C-A462-7990D6A50042}" srcOrd="3" destOrd="0" parTransId="{397ED5CF-CA1E-D443-8BD8-E0F78AD6EEE4}" sibTransId="{60A4C5EB-6319-5C45-9466-D0D6C980EFF4}"/>
    <dgm:cxn modelId="{94B1AD7B-6245-214E-9602-0BC1F03A8D9A}" srcId="{AAA83DEE-E1C7-C248-8709-6744F8F22C32}" destId="{2EEC327F-EF31-CF4A-8808-81A76069A107}" srcOrd="0" destOrd="0" parTransId="{0A724901-8CA9-0740-9262-928D20CFC2BF}" sibTransId="{4FF3993B-EFB7-BE46-8343-59C22B955A43}"/>
    <dgm:cxn modelId="{BA455094-97F3-3649-818E-839E96128D63}" type="presOf" srcId="{0A059AA0-34D4-2A4C-A462-7990D6A50042}" destId="{6CF7AF04-CF45-574A-93DB-0E3C662E4AD1}" srcOrd="0" destOrd="0" presId="urn:microsoft.com/office/officeart/2005/8/layout/radial3"/>
    <dgm:cxn modelId="{B8ECF2A0-4DE6-5744-8196-F276A1401940}" srcId="{AAA83DEE-E1C7-C248-8709-6744F8F22C32}" destId="{CE4095E2-1FDA-EC42-8F7F-1E795F825AA3}" srcOrd="5" destOrd="0" parTransId="{6FC57421-A9D9-D845-9DE2-58ED0F7FEA8E}" sibTransId="{DEF0F2AD-E504-4945-A303-B0817CD4C4A7}"/>
    <dgm:cxn modelId="{3BDFFBBE-6EB9-5048-9884-FE261FE4FE14}" type="presOf" srcId="{2EEC327F-EF31-CF4A-8808-81A76069A107}" destId="{60265483-952B-4F4B-9D35-470E2C5B5D63}" srcOrd="0" destOrd="0" presId="urn:microsoft.com/office/officeart/2005/8/layout/radial3"/>
    <dgm:cxn modelId="{CD2DDAE0-85A1-D741-9A4A-1A56F7E53C96}" type="presOf" srcId="{D0D10484-2AE4-D940-85A4-A182297D0DC0}" destId="{08910173-FD7C-A948-9CA2-DAC6D052EACD}" srcOrd="0" destOrd="0" presId="urn:microsoft.com/office/officeart/2005/8/layout/radial3"/>
    <dgm:cxn modelId="{CB584DE3-0BD7-CE4B-9770-ADCEF8CB8CC6}" type="presOf" srcId="{CE4095E2-1FDA-EC42-8F7F-1E795F825AA3}" destId="{F7665155-75CF-5649-97D7-5F1C7547C07D}" srcOrd="0" destOrd="0" presId="urn:microsoft.com/office/officeart/2005/8/layout/radial3"/>
    <dgm:cxn modelId="{01F7AAF9-D8C4-D549-9461-7287548EDFA6}" srcId="{AAA83DEE-E1C7-C248-8709-6744F8F22C32}" destId="{D0D10484-2AE4-D940-85A4-A182297D0DC0}" srcOrd="4" destOrd="0" parTransId="{12335740-1DA8-FE4B-9CE2-5613BF737CDD}" sibTransId="{10CBEC28-88A5-7643-B3FA-8C989C1E7F18}"/>
    <dgm:cxn modelId="{485084FF-23FF-214D-B107-9DBA323684BC}" type="presParOf" srcId="{D49EE5DA-35CB-474D-8D5A-EC8F461546E2}" destId="{BC09E728-92F8-B546-A40E-BE993796D97E}" srcOrd="0" destOrd="0" presId="urn:microsoft.com/office/officeart/2005/8/layout/radial3"/>
    <dgm:cxn modelId="{D944E382-589D-C047-B267-263A58FAD07E}" type="presParOf" srcId="{BC09E728-92F8-B546-A40E-BE993796D97E}" destId="{43B4B1B8-49B4-094C-A67F-6DC36AFBCC49}" srcOrd="0" destOrd="0" presId="urn:microsoft.com/office/officeart/2005/8/layout/radial3"/>
    <dgm:cxn modelId="{6EA736D3-29B6-BC45-8B53-A174CF6E415C}" type="presParOf" srcId="{BC09E728-92F8-B546-A40E-BE993796D97E}" destId="{60265483-952B-4F4B-9D35-470E2C5B5D63}" srcOrd="1" destOrd="0" presId="urn:microsoft.com/office/officeart/2005/8/layout/radial3"/>
    <dgm:cxn modelId="{EC1D463D-9BF2-9D49-9BA4-F922D094EA52}" type="presParOf" srcId="{BC09E728-92F8-B546-A40E-BE993796D97E}" destId="{781A92A9-17CB-AD4A-A509-C7EBE3CB6BDE}" srcOrd="2" destOrd="0" presId="urn:microsoft.com/office/officeart/2005/8/layout/radial3"/>
    <dgm:cxn modelId="{E9AE28B5-AE90-0145-A892-6FED650FAF4B}" type="presParOf" srcId="{BC09E728-92F8-B546-A40E-BE993796D97E}" destId="{62F9C002-9AEB-2648-B440-14A91656ED9F}" srcOrd="3" destOrd="0" presId="urn:microsoft.com/office/officeart/2005/8/layout/radial3"/>
    <dgm:cxn modelId="{437DE6E1-25C3-C44C-9020-DBEA79505C66}" type="presParOf" srcId="{BC09E728-92F8-B546-A40E-BE993796D97E}" destId="{6CF7AF04-CF45-574A-93DB-0E3C662E4AD1}" srcOrd="4" destOrd="0" presId="urn:microsoft.com/office/officeart/2005/8/layout/radial3"/>
    <dgm:cxn modelId="{FA0FBCC6-442B-DC49-866B-454CCB0C1807}" type="presParOf" srcId="{BC09E728-92F8-B546-A40E-BE993796D97E}" destId="{08910173-FD7C-A948-9CA2-DAC6D052EACD}" srcOrd="5" destOrd="0" presId="urn:microsoft.com/office/officeart/2005/8/layout/radial3"/>
    <dgm:cxn modelId="{E5A75596-5752-9141-884F-604BFDDCFC08}" type="presParOf" srcId="{BC09E728-92F8-B546-A40E-BE993796D97E}" destId="{F7665155-75CF-5649-97D7-5F1C7547C07D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3169B5-352F-4C4A-B04E-7500E85212DA}" type="doc">
      <dgm:prSet loTypeId="urn:microsoft.com/office/officeart/2005/8/layout/radial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68F66C-2641-40C7-B7A6-0289A1C828D4}">
      <dgm:prSet phldrT="[Text]" custT="1"/>
      <dgm:spPr>
        <a:solidFill>
          <a:schemeClr val="accent1">
            <a:lumMod val="60000"/>
            <a:lumOff val="40000"/>
            <a:alpha val="49804"/>
          </a:schemeClr>
        </a:solidFill>
      </dgm:spPr>
      <dgm:t>
        <a:bodyPr/>
        <a:lstStyle/>
        <a:p>
          <a:r>
            <a:rPr lang="en-GB" sz="2400" dirty="0"/>
            <a:t>Barriers to </a:t>
          </a:r>
        </a:p>
        <a:p>
          <a:r>
            <a:rPr lang="en-GB" sz="2400" dirty="0"/>
            <a:t>developing</a:t>
          </a:r>
        </a:p>
        <a:p>
          <a:r>
            <a:rPr lang="en-GB" sz="2400"/>
            <a:t>literacy</a:t>
          </a:r>
          <a:endParaRPr lang="en-GB" sz="2400" dirty="0"/>
        </a:p>
        <a:p>
          <a:r>
            <a:rPr lang="en-GB" sz="2400" dirty="0"/>
            <a:t>skills</a:t>
          </a:r>
        </a:p>
      </dgm:t>
    </dgm:pt>
    <dgm:pt modelId="{E4A5A077-B0EE-416C-BFD5-1B0CF44334F6}" type="parTrans" cxnId="{9B5BDF76-FB40-4551-953F-69328E8FA715}">
      <dgm:prSet/>
      <dgm:spPr/>
      <dgm:t>
        <a:bodyPr/>
        <a:lstStyle/>
        <a:p>
          <a:endParaRPr lang="en-GB"/>
        </a:p>
      </dgm:t>
    </dgm:pt>
    <dgm:pt modelId="{77F57BC4-2CD2-4983-976C-6937D78F55E1}" type="sibTrans" cxnId="{9B5BDF76-FB40-4551-953F-69328E8FA715}">
      <dgm:prSet/>
      <dgm:spPr/>
      <dgm:t>
        <a:bodyPr/>
        <a:lstStyle/>
        <a:p>
          <a:endParaRPr lang="en-GB"/>
        </a:p>
      </dgm:t>
    </dgm:pt>
    <dgm:pt modelId="{180AD652-A5E3-437D-B5C7-641BAFB6BE5B}">
      <dgm:prSet phldrT="[Text]" custT="1"/>
      <dgm:spPr>
        <a:solidFill>
          <a:schemeClr val="accent2">
            <a:lumMod val="50000"/>
            <a:lumOff val="50000"/>
            <a:alpha val="49804"/>
          </a:schemeClr>
        </a:solidFill>
      </dgm:spPr>
      <dgm:t>
        <a:bodyPr/>
        <a:lstStyle/>
        <a:p>
          <a:r>
            <a:rPr lang="en-GB" sz="2400" dirty="0"/>
            <a:t>individual</a:t>
          </a:r>
        </a:p>
      </dgm:t>
    </dgm:pt>
    <dgm:pt modelId="{E94D0CC9-CCC6-4762-B8BA-0BD247CBFFD8}" type="parTrans" cxnId="{402AD3E8-4EA9-4D0F-82CF-4D2EA8984302}">
      <dgm:prSet/>
      <dgm:spPr/>
      <dgm:t>
        <a:bodyPr/>
        <a:lstStyle/>
        <a:p>
          <a:endParaRPr lang="en-GB"/>
        </a:p>
      </dgm:t>
    </dgm:pt>
    <dgm:pt modelId="{F20BCE6E-3FB4-42BB-80B1-2D282D356D4E}" type="sibTrans" cxnId="{402AD3E8-4EA9-4D0F-82CF-4D2EA8984302}">
      <dgm:prSet/>
      <dgm:spPr/>
      <dgm:t>
        <a:bodyPr/>
        <a:lstStyle/>
        <a:p>
          <a:endParaRPr lang="en-GB"/>
        </a:p>
      </dgm:t>
    </dgm:pt>
    <dgm:pt modelId="{5FDFE716-285C-460D-BA3D-043B0432150A}">
      <dgm:prSet phldrT="[Text]" custT="1"/>
      <dgm:spPr>
        <a:solidFill>
          <a:schemeClr val="accent2">
            <a:lumMod val="50000"/>
            <a:lumOff val="50000"/>
            <a:alpha val="50000"/>
          </a:schemeClr>
        </a:solidFill>
      </dgm:spPr>
      <dgm:t>
        <a:bodyPr/>
        <a:lstStyle/>
        <a:p>
          <a:r>
            <a:rPr lang="en-GB" sz="2400" dirty="0"/>
            <a:t>cultural</a:t>
          </a:r>
        </a:p>
      </dgm:t>
    </dgm:pt>
    <dgm:pt modelId="{F8B0643F-31DD-4DBA-BF8B-461375528DC4}" type="parTrans" cxnId="{736962CC-030C-40B3-ABAE-7FB393D0AA60}">
      <dgm:prSet/>
      <dgm:spPr/>
      <dgm:t>
        <a:bodyPr/>
        <a:lstStyle/>
        <a:p>
          <a:endParaRPr lang="en-GB"/>
        </a:p>
      </dgm:t>
    </dgm:pt>
    <dgm:pt modelId="{9FD12A42-FB3E-44E8-BA72-02C36AA14742}" type="sibTrans" cxnId="{736962CC-030C-40B3-ABAE-7FB393D0AA60}">
      <dgm:prSet/>
      <dgm:spPr/>
      <dgm:t>
        <a:bodyPr/>
        <a:lstStyle/>
        <a:p>
          <a:endParaRPr lang="en-GB"/>
        </a:p>
      </dgm:t>
    </dgm:pt>
    <dgm:pt modelId="{162C1A21-EB8E-45A9-A1C6-66B00F47B971}">
      <dgm:prSet phldrT="[Text]" custT="1"/>
      <dgm:spPr>
        <a:solidFill>
          <a:schemeClr val="accent2">
            <a:lumMod val="50000"/>
            <a:lumOff val="50000"/>
            <a:alpha val="50000"/>
          </a:schemeClr>
        </a:solidFill>
      </dgm:spPr>
      <dgm:t>
        <a:bodyPr/>
        <a:lstStyle/>
        <a:p>
          <a:r>
            <a:rPr lang="en-GB" sz="2400" dirty="0"/>
            <a:t>environmental</a:t>
          </a:r>
        </a:p>
      </dgm:t>
    </dgm:pt>
    <dgm:pt modelId="{DF9A2BA6-A50E-412C-A0EA-77A45CCD8B3D}" type="parTrans" cxnId="{E14B299E-C047-4067-A8C0-BD0C040EA912}">
      <dgm:prSet/>
      <dgm:spPr/>
      <dgm:t>
        <a:bodyPr/>
        <a:lstStyle/>
        <a:p>
          <a:endParaRPr lang="en-GB"/>
        </a:p>
      </dgm:t>
    </dgm:pt>
    <dgm:pt modelId="{340E8395-7701-4883-BB85-67E59A69C11C}" type="sibTrans" cxnId="{E14B299E-C047-4067-A8C0-BD0C040EA912}">
      <dgm:prSet/>
      <dgm:spPr/>
      <dgm:t>
        <a:bodyPr/>
        <a:lstStyle/>
        <a:p>
          <a:endParaRPr lang="en-GB"/>
        </a:p>
      </dgm:t>
    </dgm:pt>
    <dgm:pt modelId="{4425312E-FE84-4408-BAEA-F8B901A1713E}">
      <dgm:prSet phldrT="[Text]" custT="1"/>
      <dgm:spPr>
        <a:solidFill>
          <a:schemeClr val="accent2">
            <a:lumMod val="50000"/>
            <a:lumOff val="50000"/>
            <a:alpha val="50000"/>
          </a:schemeClr>
        </a:solidFill>
      </dgm:spPr>
      <dgm:t>
        <a:bodyPr/>
        <a:lstStyle/>
        <a:p>
          <a:r>
            <a:rPr lang="en-GB" sz="2400" dirty="0"/>
            <a:t>social</a:t>
          </a:r>
        </a:p>
      </dgm:t>
    </dgm:pt>
    <dgm:pt modelId="{79012021-9B35-4877-9DB9-A7AF51AFDC30}" type="parTrans" cxnId="{F5BD9D0F-48C6-40AC-B913-CB8FDF0EDE61}">
      <dgm:prSet/>
      <dgm:spPr/>
      <dgm:t>
        <a:bodyPr/>
        <a:lstStyle/>
        <a:p>
          <a:endParaRPr lang="en-GB"/>
        </a:p>
      </dgm:t>
    </dgm:pt>
    <dgm:pt modelId="{2079E98D-7FDD-4CB6-A890-A4BBF2ADC983}" type="sibTrans" cxnId="{F5BD9D0F-48C6-40AC-B913-CB8FDF0EDE61}">
      <dgm:prSet/>
      <dgm:spPr/>
      <dgm:t>
        <a:bodyPr/>
        <a:lstStyle/>
        <a:p>
          <a:endParaRPr lang="en-GB"/>
        </a:p>
      </dgm:t>
    </dgm:pt>
    <dgm:pt modelId="{E9062D91-F55E-4B32-AE9D-C5303E17D916}" type="pres">
      <dgm:prSet presAssocID="{CD3169B5-352F-4C4A-B04E-7500E85212DA}" presName="composite" presStyleCnt="0">
        <dgm:presLayoutVars>
          <dgm:chMax val="1"/>
          <dgm:dir/>
          <dgm:resizeHandles val="exact"/>
        </dgm:presLayoutVars>
      </dgm:prSet>
      <dgm:spPr/>
    </dgm:pt>
    <dgm:pt modelId="{6D71B896-DFF0-404C-B52C-14ED248D92E0}" type="pres">
      <dgm:prSet presAssocID="{CD3169B5-352F-4C4A-B04E-7500E85212DA}" presName="radial" presStyleCnt="0">
        <dgm:presLayoutVars>
          <dgm:animLvl val="ctr"/>
        </dgm:presLayoutVars>
      </dgm:prSet>
      <dgm:spPr/>
    </dgm:pt>
    <dgm:pt modelId="{E7615170-28AE-4F62-964D-981128CB317C}" type="pres">
      <dgm:prSet presAssocID="{B468F66C-2641-40C7-B7A6-0289A1C828D4}" presName="centerShape" presStyleLbl="vennNode1" presStyleIdx="0" presStyleCnt="5"/>
      <dgm:spPr/>
    </dgm:pt>
    <dgm:pt modelId="{812E4449-1656-46B7-94C2-E3C490A87538}" type="pres">
      <dgm:prSet presAssocID="{180AD652-A5E3-437D-B5C7-641BAFB6BE5B}" presName="node" presStyleLbl="vennNode1" presStyleIdx="1" presStyleCnt="5" custScaleX="154514" custRadScaleRad="100054" custRadScaleInc="-1477">
        <dgm:presLayoutVars>
          <dgm:bulletEnabled val="1"/>
        </dgm:presLayoutVars>
      </dgm:prSet>
      <dgm:spPr/>
    </dgm:pt>
    <dgm:pt modelId="{DD264F19-20FB-4E7B-B65C-277BE03E7C01}" type="pres">
      <dgm:prSet presAssocID="{5FDFE716-285C-460D-BA3D-043B0432150A}" presName="node" presStyleLbl="vennNode1" presStyleIdx="2" presStyleCnt="5" custScaleX="150975" custRadScaleRad="106822" custRadScaleInc="557">
        <dgm:presLayoutVars>
          <dgm:bulletEnabled val="1"/>
        </dgm:presLayoutVars>
      </dgm:prSet>
      <dgm:spPr/>
    </dgm:pt>
    <dgm:pt modelId="{B53A4892-D8CB-4CE0-BA94-7B00D6738134}" type="pres">
      <dgm:prSet presAssocID="{162C1A21-EB8E-45A9-A1C6-66B00F47B971}" presName="node" presStyleLbl="vennNode1" presStyleIdx="3" presStyleCnt="5" custScaleX="190850">
        <dgm:presLayoutVars>
          <dgm:bulletEnabled val="1"/>
        </dgm:presLayoutVars>
      </dgm:prSet>
      <dgm:spPr/>
    </dgm:pt>
    <dgm:pt modelId="{70120EF2-3BE9-49EE-8B92-8D8A0DCFAFE0}" type="pres">
      <dgm:prSet presAssocID="{4425312E-FE84-4408-BAEA-F8B901A1713E}" presName="node" presStyleLbl="vennNode1" presStyleIdx="4" presStyleCnt="5" custScaleX="176389" custRadScaleRad="117923" custRadScaleInc="-505">
        <dgm:presLayoutVars>
          <dgm:bulletEnabled val="1"/>
        </dgm:presLayoutVars>
      </dgm:prSet>
      <dgm:spPr/>
    </dgm:pt>
  </dgm:ptLst>
  <dgm:cxnLst>
    <dgm:cxn modelId="{F5BD9D0F-48C6-40AC-B913-CB8FDF0EDE61}" srcId="{B468F66C-2641-40C7-B7A6-0289A1C828D4}" destId="{4425312E-FE84-4408-BAEA-F8B901A1713E}" srcOrd="3" destOrd="0" parTransId="{79012021-9B35-4877-9DB9-A7AF51AFDC30}" sibTransId="{2079E98D-7FDD-4CB6-A890-A4BBF2ADC983}"/>
    <dgm:cxn modelId="{8D6C9E1C-B58D-BE45-9344-18736B2CCA5D}" type="presOf" srcId="{4425312E-FE84-4408-BAEA-F8B901A1713E}" destId="{70120EF2-3BE9-49EE-8B92-8D8A0DCFAFE0}" srcOrd="0" destOrd="0" presId="urn:microsoft.com/office/officeart/2005/8/layout/radial3"/>
    <dgm:cxn modelId="{8E103A74-D8F6-7348-8BF5-68F37EF698A1}" type="presOf" srcId="{B468F66C-2641-40C7-B7A6-0289A1C828D4}" destId="{E7615170-28AE-4F62-964D-981128CB317C}" srcOrd="0" destOrd="0" presId="urn:microsoft.com/office/officeart/2005/8/layout/radial3"/>
    <dgm:cxn modelId="{9B5BDF76-FB40-4551-953F-69328E8FA715}" srcId="{CD3169B5-352F-4C4A-B04E-7500E85212DA}" destId="{B468F66C-2641-40C7-B7A6-0289A1C828D4}" srcOrd="0" destOrd="0" parTransId="{E4A5A077-B0EE-416C-BFD5-1B0CF44334F6}" sibTransId="{77F57BC4-2CD2-4983-976C-6937D78F55E1}"/>
    <dgm:cxn modelId="{D3B55E99-BA6B-D045-B400-015F73AD3203}" type="presOf" srcId="{5FDFE716-285C-460D-BA3D-043B0432150A}" destId="{DD264F19-20FB-4E7B-B65C-277BE03E7C01}" srcOrd="0" destOrd="0" presId="urn:microsoft.com/office/officeart/2005/8/layout/radial3"/>
    <dgm:cxn modelId="{E14B299E-C047-4067-A8C0-BD0C040EA912}" srcId="{B468F66C-2641-40C7-B7A6-0289A1C828D4}" destId="{162C1A21-EB8E-45A9-A1C6-66B00F47B971}" srcOrd="2" destOrd="0" parTransId="{DF9A2BA6-A50E-412C-A0EA-77A45CCD8B3D}" sibTransId="{340E8395-7701-4883-BB85-67E59A69C11C}"/>
    <dgm:cxn modelId="{8F0662B6-D5DA-6C40-AE6C-594B20F2A8F6}" type="presOf" srcId="{180AD652-A5E3-437D-B5C7-641BAFB6BE5B}" destId="{812E4449-1656-46B7-94C2-E3C490A87538}" srcOrd="0" destOrd="0" presId="urn:microsoft.com/office/officeart/2005/8/layout/radial3"/>
    <dgm:cxn modelId="{64135FBD-18A4-AD45-918B-1933A4C91E10}" type="presOf" srcId="{CD3169B5-352F-4C4A-B04E-7500E85212DA}" destId="{E9062D91-F55E-4B32-AE9D-C5303E17D916}" srcOrd="0" destOrd="0" presId="urn:microsoft.com/office/officeart/2005/8/layout/radial3"/>
    <dgm:cxn modelId="{1420EDC0-1BD8-EA45-85C8-A97328BFE468}" type="presOf" srcId="{162C1A21-EB8E-45A9-A1C6-66B00F47B971}" destId="{B53A4892-D8CB-4CE0-BA94-7B00D6738134}" srcOrd="0" destOrd="0" presId="urn:microsoft.com/office/officeart/2005/8/layout/radial3"/>
    <dgm:cxn modelId="{736962CC-030C-40B3-ABAE-7FB393D0AA60}" srcId="{B468F66C-2641-40C7-B7A6-0289A1C828D4}" destId="{5FDFE716-285C-460D-BA3D-043B0432150A}" srcOrd="1" destOrd="0" parTransId="{F8B0643F-31DD-4DBA-BF8B-461375528DC4}" sibTransId="{9FD12A42-FB3E-44E8-BA72-02C36AA14742}"/>
    <dgm:cxn modelId="{402AD3E8-4EA9-4D0F-82CF-4D2EA8984302}" srcId="{B468F66C-2641-40C7-B7A6-0289A1C828D4}" destId="{180AD652-A5E3-437D-B5C7-641BAFB6BE5B}" srcOrd="0" destOrd="0" parTransId="{E94D0CC9-CCC6-4762-B8BA-0BD247CBFFD8}" sibTransId="{F20BCE6E-3FB4-42BB-80B1-2D282D356D4E}"/>
    <dgm:cxn modelId="{CA0F4634-618F-444C-AD56-B9CCF03C855E}" type="presParOf" srcId="{E9062D91-F55E-4B32-AE9D-C5303E17D916}" destId="{6D71B896-DFF0-404C-B52C-14ED248D92E0}" srcOrd="0" destOrd="0" presId="urn:microsoft.com/office/officeart/2005/8/layout/radial3"/>
    <dgm:cxn modelId="{6F2C77CC-0E65-DC4E-BBD3-7A3A11B3F704}" type="presParOf" srcId="{6D71B896-DFF0-404C-B52C-14ED248D92E0}" destId="{E7615170-28AE-4F62-964D-981128CB317C}" srcOrd="0" destOrd="0" presId="urn:microsoft.com/office/officeart/2005/8/layout/radial3"/>
    <dgm:cxn modelId="{7688CF59-4D2C-EF48-85C5-74EB764A2C6C}" type="presParOf" srcId="{6D71B896-DFF0-404C-B52C-14ED248D92E0}" destId="{812E4449-1656-46B7-94C2-E3C490A87538}" srcOrd="1" destOrd="0" presId="urn:microsoft.com/office/officeart/2005/8/layout/radial3"/>
    <dgm:cxn modelId="{9E196ECD-1349-1848-B7E7-164BF0F3EBC8}" type="presParOf" srcId="{6D71B896-DFF0-404C-B52C-14ED248D92E0}" destId="{DD264F19-20FB-4E7B-B65C-277BE03E7C01}" srcOrd="2" destOrd="0" presId="urn:microsoft.com/office/officeart/2005/8/layout/radial3"/>
    <dgm:cxn modelId="{D188AFEE-F407-AE47-B2CA-D4CE518A17C1}" type="presParOf" srcId="{6D71B896-DFF0-404C-B52C-14ED248D92E0}" destId="{B53A4892-D8CB-4CE0-BA94-7B00D6738134}" srcOrd="3" destOrd="0" presId="urn:microsoft.com/office/officeart/2005/8/layout/radial3"/>
    <dgm:cxn modelId="{9BB1BEFA-0B3E-F14C-8FF6-EB590E1BFCC1}" type="presParOf" srcId="{6D71B896-DFF0-404C-B52C-14ED248D92E0}" destId="{70120EF2-3BE9-49EE-8B92-8D8A0DCFAF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CE7077C-2E59-1E4F-8F4A-AFA9C8434D32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216DED-17EF-1D45-A92E-35886F4AA670}">
      <dgm:prSet phldrT="[Text]"/>
      <dgm:spPr/>
      <dgm:t>
        <a:bodyPr/>
        <a:lstStyle/>
        <a:p>
          <a:r>
            <a:rPr lang="en-US" dirty="0"/>
            <a:t>Self-esteem and empowerment</a:t>
          </a:r>
        </a:p>
      </dgm:t>
    </dgm:pt>
    <dgm:pt modelId="{3B0FD028-210A-6E4C-9CF2-89404085222D}" type="parTrans" cxnId="{E2D9C353-08F8-E74A-9866-E2DDF3507A5D}">
      <dgm:prSet/>
      <dgm:spPr/>
      <dgm:t>
        <a:bodyPr/>
        <a:lstStyle/>
        <a:p>
          <a:endParaRPr lang="en-US"/>
        </a:p>
      </dgm:t>
    </dgm:pt>
    <dgm:pt modelId="{B111D68B-C87B-9F41-832A-7DA6D79BDC79}" type="sibTrans" cxnId="{E2D9C353-08F8-E74A-9866-E2DDF3507A5D}">
      <dgm:prSet/>
      <dgm:spPr/>
      <dgm:t>
        <a:bodyPr/>
        <a:lstStyle/>
        <a:p>
          <a:endParaRPr lang="en-US"/>
        </a:p>
      </dgm:t>
    </dgm:pt>
    <dgm:pt modelId="{7660994F-0E09-1746-8E5C-E1ABD90F218E}">
      <dgm:prSet phldrT="[Text]"/>
      <dgm:spPr/>
      <dgm:t>
        <a:bodyPr/>
        <a:lstStyle/>
        <a:p>
          <a:r>
            <a:rPr lang="en-US" dirty="0"/>
            <a:t>More choices</a:t>
          </a:r>
        </a:p>
      </dgm:t>
    </dgm:pt>
    <dgm:pt modelId="{3BDF21DC-C686-694F-86B5-C2AAB185ACD7}" type="parTrans" cxnId="{EB2CD232-205B-6442-AC87-D16A87B1F83A}">
      <dgm:prSet/>
      <dgm:spPr/>
      <dgm:t>
        <a:bodyPr/>
        <a:lstStyle/>
        <a:p>
          <a:endParaRPr lang="en-US"/>
        </a:p>
      </dgm:t>
    </dgm:pt>
    <dgm:pt modelId="{665B9B18-2CF6-464B-9742-F001396B9277}" type="sibTrans" cxnId="{EB2CD232-205B-6442-AC87-D16A87B1F83A}">
      <dgm:prSet/>
      <dgm:spPr/>
      <dgm:t>
        <a:bodyPr/>
        <a:lstStyle/>
        <a:p>
          <a:endParaRPr lang="en-US"/>
        </a:p>
      </dgm:t>
    </dgm:pt>
    <dgm:pt modelId="{F5EC50D8-6E49-5E42-A5CF-37A97FD20362}">
      <dgm:prSet phldrT="[Text]"/>
      <dgm:spPr/>
      <dgm:t>
        <a:bodyPr/>
        <a:lstStyle/>
        <a:p>
          <a:r>
            <a:rPr lang="en-US" dirty="0"/>
            <a:t>Exercise rights </a:t>
          </a:r>
        </a:p>
      </dgm:t>
    </dgm:pt>
    <dgm:pt modelId="{D683B188-AD94-BB44-AF2A-DCFCFE3B1078}" type="parTrans" cxnId="{7EFAF75A-C0CD-0243-9502-2FCC898506AB}">
      <dgm:prSet/>
      <dgm:spPr/>
      <dgm:t>
        <a:bodyPr/>
        <a:lstStyle/>
        <a:p>
          <a:endParaRPr lang="en-US"/>
        </a:p>
      </dgm:t>
    </dgm:pt>
    <dgm:pt modelId="{73CD9F3B-7408-4E49-8C77-4FD4DE6BF749}" type="sibTrans" cxnId="{7EFAF75A-C0CD-0243-9502-2FCC898506AB}">
      <dgm:prSet/>
      <dgm:spPr/>
      <dgm:t>
        <a:bodyPr/>
        <a:lstStyle/>
        <a:p>
          <a:endParaRPr lang="en-US"/>
        </a:p>
      </dgm:t>
    </dgm:pt>
    <dgm:pt modelId="{A54027B5-9B35-594A-B998-80F00FD2AA76}">
      <dgm:prSet phldrT="[Text]"/>
      <dgm:spPr/>
      <dgm:t>
        <a:bodyPr/>
        <a:lstStyle/>
        <a:p>
          <a:r>
            <a:rPr lang="en-US" dirty="0"/>
            <a:t>Political</a:t>
          </a:r>
        </a:p>
      </dgm:t>
    </dgm:pt>
    <dgm:pt modelId="{9AB60879-4D5D-5947-83CB-FBE4DF31826E}" type="parTrans" cxnId="{2DE90C98-81BA-CE4D-BEC0-0A5AE5EEF831}">
      <dgm:prSet/>
      <dgm:spPr/>
      <dgm:t>
        <a:bodyPr/>
        <a:lstStyle/>
        <a:p>
          <a:endParaRPr lang="en-US"/>
        </a:p>
      </dgm:t>
    </dgm:pt>
    <dgm:pt modelId="{9F9C6E3F-408B-C142-98E3-0AD1C8F0801A}" type="sibTrans" cxnId="{2DE90C98-81BA-CE4D-BEC0-0A5AE5EEF831}">
      <dgm:prSet/>
      <dgm:spPr/>
      <dgm:t>
        <a:bodyPr/>
        <a:lstStyle/>
        <a:p>
          <a:endParaRPr lang="en-US"/>
        </a:p>
      </dgm:t>
    </dgm:pt>
    <dgm:pt modelId="{19225F99-7F41-1B48-A5DA-4FDE4684DE6E}">
      <dgm:prSet phldrT="[Text]"/>
      <dgm:spPr/>
      <dgm:t>
        <a:bodyPr/>
        <a:lstStyle/>
        <a:p>
          <a:r>
            <a:rPr lang="en-US" dirty="0"/>
            <a:t>Participation within the community</a:t>
          </a:r>
        </a:p>
      </dgm:t>
    </dgm:pt>
    <dgm:pt modelId="{C536A0C1-20BC-BB43-B002-F23FB6532205}" type="parTrans" cxnId="{E4EA2146-EAC3-9A49-8C8B-D17AFF947B77}">
      <dgm:prSet/>
      <dgm:spPr/>
      <dgm:t>
        <a:bodyPr/>
        <a:lstStyle/>
        <a:p>
          <a:endParaRPr lang="en-US"/>
        </a:p>
      </dgm:t>
    </dgm:pt>
    <dgm:pt modelId="{39707405-526F-404D-812E-54B3AFEDA6E9}" type="sibTrans" cxnId="{E4EA2146-EAC3-9A49-8C8B-D17AFF947B77}">
      <dgm:prSet/>
      <dgm:spPr/>
      <dgm:t>
        <a:bodyPr/>
        <a:lstStyle/>
        <a:p>
          <a:endParaRPr lang="en-US"/>
        </a:p>
      </dgm:t>
    </dgm:pt>
    <dgm:pt modelId="{866ADF2B-75C5-704A-847B-E9B4366608C1}">
      <dgm:prSet phldrT="[Text]"/>
      <dgm:spPr/>
      <dgm:t>
        <a:bodyPr/>
        <a:lstStyle/>
        <a:p>
          <a:r>
            <a:rPr lang="en-US" dirty="0"/>
            <a:t>Local politics</a:t>
          </a:r>
        </a:p>
      </dgm:t>
    </dgm:pt>
    <dgm:pt modelId="{6004F6CE-991F-D74C-BF1E-499C3F1A218B}" type="parTrans" cxnId="{514EE760-4B76-FE46-964D-3C65F4F09489}">
      <dgm:prSet/>
      <dgm:spPr/>
      <dgm:t>
        <a:bodyPr/>
        <a:lstStyle/>
        <a:p>
          <a:endParaRPr lang="en-US"/>
        </a:p>
      </dgm:t>
    </dgm:pt>
    <dgm:pt modelId="{1EAFF305-5E76-7747-8F00-4B2D1BAE140B}" type="sibTrans" cxnId="{514EE760-4B76-FE46-964D-3C65F4F09489}">
      <dgm:prSet/>
      <dgm:spPr/>
      <dgm:t>
        <a:bodyPr/>
        <a:lstStyle/>
        <a:p>
          <a:endParaRPr lang="en-US"/>
        </a:p>
      </dgm:t>
    </dgm:pt>
    <dgm:pt modelId="{656C884D-6D91-784F-B41B-18E283E52C6E}">
      <dgm:prSet phldrT="[Text]"/>
      <dgm:spPr/>
      <dgm:t>
        <a:bodyPr/>
        <a:lstStyle/>
        <a:p>
          <a:r>
            <a:rPr lang="en-US" dirty="0"/>
            <a:t>Cultural</a:t>
          </a:r>
        </a:p>
      </dgm:t>
    </dgm:pt>
    <dgm:pt modelId="{6C581ECA-9801-7740-8148-2B623B8FC50B}" type="parTrans" cxnId="{A54B7C30-75FD-D54F-B311-9C5C990D11F8}">
      <dgm:prSet/>
      <dgm:spPr/>
      <dgm:t>
        <a:bodyPr/>
        <a:lstStyle/>
        <a:p>
          <a:endParaRPr lang="en-US"/>
        </a:p>
      </dgm:t>
    </dgm:pt>
    <dgm:pt modelId="{8FC9445C-1E12-0143-82CB-4440D73B62A7}" type="sibTrans" cxnId="{A54B7C30-75FD-D54F-B311-9C5C990D11F8}">
      <dgm:prSet/>
      <dgm:spPr/>
      <dgm:t>
        <a:bodyPr/>
        <a:lstStyle/>
        <a:p>
          <a:endParaRPr lang="en-US"/>
        </a:p>
      </dgm:t>
    </dgm:pt>
    <dgm:pt modelId="{1852239C-766D-7E4E-8BDF-D10CAD8B6F36}">
      <dgm:prSet phldrT="[Text]"/>
      <dgm:spPr/>
      <dgm:t>
        <a:bodyPr/>
        <a:lstStyle/>
        <a:p>
          <a:r>
            <a:rPr lang="en-US" dirty="0"/>
            <a:t>Question attitudes</a:t>
          </a:r>
        </a:p>
      </dgm:t>
    </dgm:pt>
    <dgm:pt modelId="{30E7F019-7B3A-3444-98FD-B85D07BFF128}" type="parTrans" cxnId="{F51E0E07-CF76-9A49-AEDE-772BBFFA2864}">
      <dgm:prSet/>
      <dgm:spPr/>
      <dgm:t>
        <a:bodyPr/>
        <a:lstStyle/>
        <a:p>
          <a:endParaRPr lang="en-US"/>
        </a:p>
      </dgm:t>
    </dgm:pt>
    <dgm:pt modelId="{02260EDF-6293-AF44-8306-455759BBAC98}" type="sibTrans" cxnId="{F51E0E07-CF76-9A49-AEDE-772BBFFA2864}">
      <dgm:prSet/>
      <dgm:spPr/>
      <dgm:t>
        <a:bodyPr/>
        <a:lstStyle/>
        <a:p>
          <a:endParaRPr lang="en-US"/>
        </a:p>
      </dgm:t>
    </dgm:pt>
    <dgm:pt modelId="{1628DF06-2657-FA47-B7F2-B2DD1B4EEAC7}">
      <dgm:prSet phldrT="[Text]"/>
      <dgm:spPr/>
      <dgm:t>
        <a:bodyPr/>
        <a:lstStyle/>
        <a:p>
          <a:r>
            <a:rPr lang="en-US" dirty="0"/>
            <a:t>Cultural activities</a:t>
          </a:r>
        </a:p>
      </dgm:t>
    </dgm:pt>
    <dgm:pt modelId="{B619D8E1-AFB6-DC4D-9D0C-484EDE7C8774}" type="parTrans" cxnId="{8841BB24-3B4E-8D4D-8EBF-313A321F6BAC}">
      <dgm:prSet/>
      <dgm:spPr/>
      <dgm:t>
        <a:bodyPr/>
        <a:lstStyle/>
        <a:p>
          <a:endParaRPr lang="en-US"/>
        </a:p>
      </dgm:t>
    </dgm:pt>
    <dgm:pt modelId="{F48F2362-D200-744E-914C-30DC894AD0F8}" type="sibTrans" cxnId="{8841BB24-3B4E-8D4D-8EBF-313A321F6BAC}">
      <dgm:prSet/>
      <dgm:spPr/>
      <dgm:t>
        <a:bodyPr/>
        <a:lstStyle/>
        <a:p>
          <a:endParaRPr lang="en-US"/>
        </a:p>
      </dgm:t>
    </dgm:pt>
    <dgm:pt modelId="{4F5D7355-98FE-2F4A-9EBA-0F77525F4C7A}">
      <dgm:prSet phldrT="[Text]"/>
      <dgm:spPr/>
      <dgm:t>
        <a:bodyPr/>
        <a:lstStyle/>
        <a:p>
          <a:r>
            <a:rPr lang="en-US" dirty="0"/>
            <a:t>Social</a:t>
          </a:r>
        </a:p>
      </dgm:t>
    </dgm:pt>
    <dgm:pt modelId="{CEF017AD-7393-664A-B7E2-D066259815D1}" type="parTrans" cxnId="{7B225A0E-A0BD-7747-A9D0-B57B5D6649A5}">
      <dgm:prSet/>
      <dgm:spPr/>
      <dgm:t>
        <a:bodyPr/>
        <a:lstStyle/>
        <a:p>
          <a:endParaRPr lang="en-US"/>
        </a:p>
      </dgm:t>
    </dgm:pt>
    <dgm:pt modelId="{2EC9F45A-8C82-B24E-8976-DB15E46535E5}" type="sibTrans" cxnId="{7B225A0E-A0BD-7747-A9D0-B57B5D6649A5}">
      <dgm:prSet/>
      <dgm:spPr/>
      <dgm:t>
        <a:bodyPr/>
        <a:lstStyle/>
        <a:p>
          <a:endParaRPr lang="en-US"/>
        </a:p>
      </dgm:t>
    </dgm:pt>
    <dgm:pt modelId="{D5EE0170-8B93-5548-87F3-0671C783A2F6}">
      <dgm:prSet phldrT="[Text]"/>
      <dgm:spPr/>
      <dgm:t>
        <a:bodyPr/>
        <a:lstStyle/>
        <a:p>
          <a:r>
            <a:rPr lang="en-US" dirty="0"/>
            <a:t>Better knowledge of family resources</a:t>
          </a:r>
        </a:p>
      </dgm:t>
    </dgm:pt>
    <dgm:pt modelId="{12AFB8D4-EB27-0340-BDD1-1F83905B40ED}" type="parTrans" cxnId="{674C25EE-B710-3D48-8F78-AD3A5A5A7FCA}">
      <dgm:prSet/>
      <dgm:spPr/>
      <dgm:t>
        <a:bodyPr/>
        <a:lstStyle/>
        <a:p>
          <a:endParaRPr lang="en-US"/>
        </a:p>
      </dgm:t>
    </dgm:pt>
    <dgm:pt modelId="{A83A6FF6-6998-004D-8056-6E5CF901FEEF}" type="sibTrans" cxnId="{674C25EE-B710-3D48-8F78-AD3A5A5A7FCA}">
      <dgm:prSet/>
      <dgm:spPr/>
      <dgm:t>
        <a:bodyPr/>
        <a:lstStyle/>
        <a:p>
          <a:endParaRPr lang="en-US"/>
        </a:p>
      </dgm:t>
    </dgm:pt>
    <dgm:pt modelId="{EFC9E38D-17A5-914F-AD56-A11552480924}">
      <dgm:prSet phldrT="[Text]"/>
      <dgm:spPr/>
      <dgm:t>
        <a:bodyPr/>
        <a:lstStyle/>
        <a:p>
          <a:r>
            <a:rPr lang="en-US" dirty="0"/>
            <a:t>Parents educating their children</a:t>
          </a:r>
        </a:p>
      </dgm:t>
    </dgm:pt>
    <dgm:pt modelId="{EFB916F1-64E4-0342-B292-81DAABA3CDE1}" type="parTrans" cxnId="{A16FBD04-4686-E049-BB66-B927D7067771}">
      <dgm:prSet/>
      <dgm:spPr/>
      <dgm:t>
        <a:bodyPr/>
        <a:lstStyle/>
        <a:p>
          <a:endParaRPr lang="en-US"/>
        </a:p>
      </dgm:t>
    </dgm:pt>
    <dgm:pt modelId="{4E06CC48-F62B-304C-AC44-1BB568A3A01F}" type="sibTrans" cxnId="{A16FBD04-4686-E049-BB66-B927D7067771}">
      <dgm:prSet/>
      <dgm:spPr/>
      <dgm:t>
        <a:bodyPr/>
        <a:lstStyle/>
        <a:p>
          <a:endParaRPr lang="en-US"/>
        </a:p>
      </dgm:t>
    </dgm:pt>
    <dgm:pt modelId="{F1C1DE80-6577-7944-846E-18A2EF4D7312}">
      <dgm:prSet phldrT="[Text]"/>
      <dgm:spPr/>
      <dgm:t>
        <a:bodyPr/>
        <a:lstStyle/>
        <a:p>
          <a:r>
            <a:rPr lang="en-US" dirty="0"/>
            <a:t>Economic</a:t>
          </a:r>
        </a:p>
      </dgm:t>
    </dgm:pt>
    <dgm:pt modelId="{7BCA04CD-5AC7-A247-97F4-D75392585DC5}" type="parTrans" cxnId="{06B22F2A-0FB8-FF4B-8BE7-6B63E9221760}">
      <dgm:prSet/>
      <dgm:spPr/>
      <dgm:t>
        <a:bodyPr/>
        <a:lstStyle/>
        <a:p>
          <a:endParaRPr lang="en-US"/>
        </a:p>
      </dgm:t>
    </dgm:pt>
    <dgm:pt modelId="{37A485DC-C77B-FC46-83BB-906F80BF5434}" type="sibTrans" cxnId="{06B22F2A-0FB8-FF4B-8BE7-6B63E9221760}">
      <dgm:prSet/>
      <dgm:spPr/>
      <dgm:t>
        <a:bodyPr/>
        <a:lstStyle/>
        <a:p>
          <a:endParaRPr lang="en-US"/>
        </a:p>
      </dgm:t>
    </dgm:pt>
    <dgm:pt modelId="{36242CC5-71A7-5D4A-94A3-EDC916F49878}">
      <dgm:prSet phldrT="[Text]"/>
      <dgm:spPr/>
      <dgm:t>
        <a:bodyPr/>
        <a:lstStyle/>
        <a:p>
          <a:r>
            <a:rPr lang="en-US" dirty="0"/>
            <a:t>Employment</a:t>
          </a:r>
        </a:p>
      </dgm:t>
    </dgm:pt>
    <dgm:pt modelId="{B89DCBE1-6030-254F-83F6-0FC2B5665C26}" type="parTrans" cxnId="{5C9664AD-98AD-4B4F-B66B-BBAB0438B64E}">
      <dgm:prSet/>
      <dgm:spPr/>
      <dgm:t>
        <a:bodyPr/>
        <a:lstStyle/>
        <a:p>
          <a:endParaRPr lang="en-US"/>
        </a:p>
      </dgm:t>
    </dgm:pt>
    <dgm:pt modelId="{FC541F40-4BEB-9F45-90DA-75F554C9F291}" type="sibTrans" cxnId="{5C9664AD-98AD-4B4F-B66B-BBAB0438B64E}">
      <dgm:prSet/>
      <dgm:spPr/>
      <dgm:t>
        <a:bodyPr/>
        <a:lstStyle/>
        <a:p>
          <a:endParaRPr lang="en-US"/>
        </a:p>
      </dgm:t>
    </dgm:pt>
    <dgm:pt modelId="{40337264-1EDC-664D-BDBD-604325D07876}" type="pres">
      <dgm:prSet presAssocID="{7CE7077C-2E59-1E4F-8F4A-AFA9C8434D32}" presName="Name0" presStyleCnt="0">
        <dgm:presLayoutVars>
          <dgm:dir/>
          <dgm:animLvl val="lvl"/>
          <dgm:resizeHandles val="exact"/>
        </dgm:presLayoutVars>
      </dgm:prSet>
      <dgm:spPr/>
    </dgm:pt>
    <dgm:pt modelId="{13FB1F6F-C650-754E-A79C-044E67356B2F}" type="pres">
      <dgm:prSet presAssocID="{9E216DED-17EF-1D45-A92E-35886F4AA670}" presName="linNode" presStyleCnt="0"/>
      <dgm:spPr/>
    </dgm:pt>
    <dgm:pt modelId="{0107A8F4-9BEA-3C4F-B3B6-33EDFF14DFB1}" type="pres">
      <dgm:prSet presAssocID="{9E216DED-17EF-1D45-A92E-35886F4AA670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EAC2B70E-6C67-1B44-A6F8-74322BC0FDC8}" type="pres">
      <dgm:prSet presAssocID="{9E216DED-17EF-1D45-A92E-35886F4AA670}" presName="descendantText" presStyleLbl="alignAccFollowNode1" presStyleIdx="0" presStyleCnt="5">
        <dgm:presLayoutVars>
          <dgm:bulletEnabled val="1"/>
        </dgm:presLayoutVars>
      </dgm:prSet>
      <dgm:spPr/>
    </dgm:pt>
    <dgm:pt modelId="{362E989C-1C23-B341-B99D-FD46F2D7222A}" type="pres">
      <dgm:prSet presAssocID="{B111D68B-C87B-9F41-832A-7DA6D79BDC79}" presName="sp" presStyleCnt="0"/>
      <dgm:spPr/>
    </dgm:pt>
    <dgm:pt modelId="{412C92ED-7CA8-0D49-86B3-CE975A53E432}" type="pres">
      <dgm:prSet presAssocID="{A54027B5-9B35-594A-B998-80F00FD2AA76}" presName="linNode" presStyleCnt="0"/>
      <dgm:spPr/>
    </dgm:pt>
    <dgm:pt modelId="{6806BA9B-0F1B-1944-8C57-C37B8AFC4FA1}" type="pres">
      <dgm:prSet presAssocID="{A54027B5-9B35-594A-B998-80F00FD2AA76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A1F2918E-1C8E-3D4D-B280-614C9B1DC729}" type="pres">
      <dgm:prSet presAssocID="{A54027B5-9B35-594A-B998-80F00FD2AA76}" presName="descendantText" presStyleLbl="alignAccFollowNode1" presStyleIdx="1" presStyleCnt="5">
        <dgm:presLayoutVars>
          <dgm:bulletEnabled val="1"/>
        </dgm:presLayoutVars>
      </dgm:prSet>
      <dgm:spPr/>
    </dgm:pt>
    <dgm:pt modelId="{66C49EDB-D1DD-7249-B6BD-E34144D6E1E0}" type="pres">
      <dgm:prSet presAssocID="{9F9C6E3F-408B-C142-98E3-0AD1C8F0801A}" presName="sp" presStyleCnt="0"/>
      <dgm:spPr/>
    </dgm:pt>
    <dgm:pt modelId="{DDEF66D9-7A95-7C47-82D4-63F0F2F1CDF3}" type="pres">
      <dgm:prSet presAssocID="{656C884D-6D91-784F-B41B-18E283E52C6E}" presName="linNode" presStyleCnt="0"/>
      <dgm:spPr/>
    </dgm:pt>
    <dgm:pt modelId="{6C343457-1490-E54B-A681-A9DB4573733D}" type="pres">
      <dgm:prSet presAssocID="{656C884D-6D91-784F-B41B-18E283E52C6E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0AF7FC00-3C47-5C4A-B450-7BF7D66AF8BE}" type="pres">
      <dgm:prSet presAssocID="{656C884D-6D91-784F-B41B-18E283E52C6E}" presName="descendantText" presStyleLbl="alignAccFollowNode1" presStyleIdx="2" presStyleCnt="5">
        <dgm:presLayoutVars>
          <dgm:bulletEnabled val="1"/>
        </dgm:presLayoutVars>
      </dgm:prSet>
      <dgm:spPr/>
    </dgm:pt>
    <dgm:pt modelId="{DFDDBEA1-5BDD-9D4D-8CC4-2B1845CDF1E7}" type="pres">
      <dgm:prSet presAssocID="{8FC9445C-1E12-0143-82CB-4440D73B62A7}" presName="sp" presStyleCnt="0"/>
      <dgm:spPr/>
    </dgm:pt>
    <dgm:pt modelId="{EFD1F222-02A9-624F-AC7A-69EB35FDC7FB}" type="pres">
      <dgm:prSet presAssocID="{4F5D7355-98FE-2F4A-9EBA-0F77525F4C7A}" presName="linNode" presStyleCnt="0"/>
      <dgm:spPr/>
    </dgm:pt>
    <dgm:pt modelId="{CF89DF04-F40E-A14D-B2DF-4ED8E7945F13}" type="pres">
      <dgm:prSet presAssocID="{4F5D7355-98FE-2F4A-9EBA-0F77525F4C7A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7123DDDA-68DF-9A46-9374-061F5E25D155}" type="pres">
      <dgm:prSet presAssocID="{4F5D7355-98FE-2F4A-9EBA-0F77525F4C7A}" presName="descendantText" presStyleLbl="alignAccFollowNode1" presStyleIdx="3" presStyleCnt="5">
        <dgm:presLayoutVars>
          <dgm:bulletEnabled val="1"/>
        </dgm:presLayoutVars>
      </dgm:prSet>
      <dgm:spPr/>
    </dgm:pt>
    <dgm:pt modelId="{AB7C4D16-82A3-8C41-96E0-84F2B348F2A9}" type="pres">
      <dgm:prSet presAssocID="{2EC9F45A-8C82-B24E-8976-DB15E46535E5}" presName="sp" presStyleCnt="0"/>
      <dgm:spPr/>
    </dgm:pt>
    <dgm:pt modelId="{E7A76719-6CA8-5548-B952-9C8D6CDEE142}" type="pres">
      <dgm:prSet presAssocID="{F1C1DE80-6577-7944-846E-18A2EF4D7312}" presName="linNode" presStyleCnt="0"/>
      <dgm:spPr/>
    </dgm:pt>
    <dgm:pt modelId="{4A9AD04A-1742-E649-85CA-183C14872A85}" type="pres">
      <dgm:prSet presAssocID="{F1C1DE80-6577-7944-846E-18A2EF4D7312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9727BAA2-6312-BE40-9F96-C7AC5C02F435}" type="pres">
      <dgm:prSet presAssocID="{F1C1DE80-6577-7944-846E-18A2EF4D7312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856D6D03-F969-C146-A9D5-CC89A531A4C0}" type="presOf" srcId="{A54027B5-9B35-594A-B998-80F00FD2AA76}" destId="{6806BA9B-0F1B-1944-8C57-C37B8AFC4FA1}" srcOrd="0" destOrd="0" presId="urn:microsoft.com/office/officeart/2005/8/layout/vList5"/>
    <dgm:cxn modelId="{A16FBD04-4686-E049-BB66-B927D7067771}" srcId="{4F5D7355-98FE-2F4A-9EBA-0F77525F4C7A}" destId="{EFC9E38D-17A5-914F-AD56-A11552480924}" srcOrd="1" destOrd="0" parTransId="{EFB916F1-64E4-0342-B292-81DAABA3CDE1}" sibTransId="{4E06CC48-F62B-304C-AC44-1BB568A3A01F}"/>
    <dgm:cxn modelId="{D384FE06-C40F-CB4B-815A-DE4ED03FD7EE}" type="presOf" srcId="{1852239C-766D-7E4E-8BDF-D10CAD8B6F36}" destId="{0AF7FC00-3C47-5C4A-B450-7BF7D66AF8BE}" srcOrd="0" destOrd="0" presId="urn:microsoft.com/office/officeart/2005/8/layout/vList5"/>
    <dgm:cxn modelId="{F51E0E07-CF76-9A49-AEDE-772BBFFA2864}" srcId="{656C884D-6D91-784F-B41B-18E283E52C6E}" destId="{1852239C-766D-7E4E-8BDF-D10CAD8B6F36}" srcOrd="0" destOrd="0" parTransId="{30E7F019-7B3A-3444-98FD-B85D07BFF128}" sibTransId="{02260EDF-6293-AF44-8306-455759BBAC98}"/>
    <dgm:cxn modelId="{7B225A0E-A0BD-7747-A9D0-B57B5D6649A5}" srcId="{7CE7077C-2E59-1E4F-8F4A-AFA9C8434D32}" destId="{4F5D7355-98FE-2F4A-9EBA-0F77525F4C7A}" srcOrd="3" destOrd="0" parTransId="{CEF017AD-7393-664A-B7E2-D066259815D1}" sibTransId="{2EC9F45A-8C82-B24E-8976-DB15E46535E5}"/>
    <dgm:cxn modelId="{94CDDE14-C057-634B-BB84-C029DD88C84F}" type="presOf" srcId="{1628DF06-2657-FA47-B7F2-B2DD1B4EEAC7}" destId="{0AF7FC00-3C47-5C4A-B450-7BF7D66AF8BE}" srcOrd="0" destOrd="1" presId="urn:microsoft.com/office/officeart/2005/8/layout/vList5"/>
    <dgm:cxn modelId="{8841BB24-3B4E-8D4D-8EBF-313A321F6BAC}" srcId="{656C884D-6D91-784F-B41B-18E283E52C6E}" destId="{1628DF06-2657-FA47-B7F2-B2DD1B4EEAC7}" srcOrd="1" destOrd="0" parTransId="{B619D8E1-AFB6-DC4D-9D0C-484EDE7C8774}" sibTransId="{F48F2362-D200-744E-914C-30DC894AD0F8}"/>
    <dgm:cxn modelId="{1B659C29-0CCE-0745-89A6-7375297F1566}" type="presOf" srcId="{4F5D7355-98FE-2F4A-9EBA-0F77525F4C7A}" destId="{CF89DF04-F40E-A14D-B2DF-4ED8E7945F13}" srcOrd="0" destOrd="0" presId="urn:microsoft.com/office/officeart/2005/8/layout/vList5"/>
    <dgm:cxn modelId="{06B22F2A-0FB8-FF4B-8BE7-6B63E9221760}" srcId="{7CE7077C-2E59-1E4F-8F4A-AFA9C8434D32}" destId="{F1C1DE80-6577-7944-846E-18A2EF4D7312}" srcOrd="4" destOrd="0" parTransId="{7BCA04CD-5AC7-A247-97F4-D75392585DC5}" sibTransId="{37A485DC-C77B-FC46-83BB-906F80BF5434}"/>
    <dgm:cxn modelId="{A54B7C30-75FD-D54F-B311-9C5C990D11F8}" srcId="{7CE7077C-2E59-1E4F-8F4A-AFA9C8434D32}" destId="{656C884D-6D91-784F-B41B-18E283E52C6E}" srcOrd="2" destOrd="0" parTransId="{6C581ECA-9801-7740-8148-2B623B8FC50B}" sibTransId="{8FC9445C-1E12-0143-82CB-4440D73B62A7}"/>
    <dgm:cxn modelId="{EB2CD232-205B-6442-AC87-D16A87B1F83A}" srcId="{9E216DED-17EF-1D45-A92E-35886F4AA670}" destId="{7660994F-0E09-1746-8E5C-E1ABD90F218E}" srcOrd="0" destOrd="0" parTransId="{3BDF21DC-C686-694F-86B5-C2AAB185ACD7}" sibTransId="{665B9B18-2CF6-464B-9742-F001396B9277}"/>
    <dgm:cxn modelId="{80E82133-B03E-E04A-AA2C-6B715B621396}" type="presOf" srcId="{656C884D-6D91-784F-B41B-18E283E52C6E}" destId="{6C343457-1490-E54B-A681-A9DB4573733D}" srcOrd="0" destOrd="0" presId="urn:microsoft.com/office/officeart/2005/8/layout/vList5"/>
    <dgm:cxn modelId="{514EE760-4B76-FE46-964D-3C65F4F09489}" srcId="{A54027B5-9B35-594A-B998-80F00FD2AA76}" destId="{866ADF2B-75C5-704A-847B-E9B4366608C1}" srcOrd="1" destOrd="0" parTransId="{6004F6CE-991F-D74C-BF1E-499C3F1A218B}" sibTransId="{1EAFF305-5E76-7747-8F00-4B2D1BAE140B}"/>
    <dgm:cxn modelId="{528CE442-2C6F-E542-95EB-73C23D2B7DCD}" type="presOf" srcId="{D5EE0170-8B93-5548-87F3-0671C783A2F6}" destId="{7123DDDA-68DF-9A46-9374-061F5E25D155}" srcOrd="0" destOrd="0" presId="urn:microsoft.com/office/officeart/2005/8/layout/vList5"/>
    <dgm:cxn modelId="{E4EA2146-EAC3-9A49-8C8B-D17AFF947B77}" srcId="{A54027B5-9B35-594A-B998-80F00FD2AA76}" destId="{19225F99-7F41-1B48-A5DA-4FDE4684DE6E}" srcOrd="0" destOrd="0" parTransId="{C536A0C1-20BC-BB43-B002-F23FB6532205}" sibTransId="{39707405-526F-404D-812E-54B3AFEDA6E9}"/>
    <dgm:cxn modelId="{72B63B67-746D-B647-9D9C-B3712F9A5361}" type="presOf" srcId="{866ADF2B-75C5-704A-847B-E9B4366608C1}" destId="{A1F2918E-1C8E-3D4D-B280-614C9B1DC729}" srcOrd="0" destOrd="1" presId="urn:microsoft.com/office/officeart/2005/8/layout/vList5"/>
    <dgm:cxn modelId="{E2D9C353-08F8-E74A-9866-E2DDF3507A5D}" srcId="{7CE7077C-2E59-1E4F-8F4A-AFA9C8434D32}" destId="{9E216DED-17EF-1D45-A92E-35886F4AA670}" srcOrd="0" destOrd="0" parTransId="{3B0FD028-210A-6E4C-9CF2-89404085222D}" sibTransId="{B111D68B-C87B-9F41-832A-7DA6D79BDC79}"/>
    <dgm:cxn modelId="{A8165878-4F85-CF4E-9D5B-0E0C8ABF69D2}" type="presOf" srcId="{F5EC50D8-6E49-5E42-A5CF-37A97FD20362}" destId="{EAC2B70E-6C67-1B44-A6F8-74322BC0FDC8}" srcOrd="0" destOrd="1" presId="urn:microsoft.com/office/officeart/2005/8/layout/vList5"/>
    <dgm:cxn modelId="{1405245A-CE77-D04E-A8E4-33D4E04EDD7D}" type="presOf" srcId="{9E216DED-17EF-1D45-A92E-35886F4AA670}" destId="{0107A8F4-9BEA-3C4F-B3B6-33EDFF14DFB1}" srcOrd="0" destOrd="0" presId="urn:microsoft.com/office/officeart/2005/8/layout/vList5"/>
    <dgm:cxn modelId="{7EFAF75A-C0CD-0243-9502-2FCC898506AB}" srcId="{9E216DED-17EF-1D45-A92E-35886F4AA670}" destId="{F5EC50D8-6E49-5E42-A5CF-37A97FD20362}" srcOrd="1" destOrd="0" parTransId="{D683B188-AD94-BB44-AF2A-DCFCFE3B1078}" sibTransId="{73CD9F3B-7408-4E49-8C77-4FD4DE6BF749}"/>
    <dgm:cxn modelId="{2DE90C98-81BA-CE4D-BEC0-0A5AE5EEF831}" srcId="{7CE7077C-2E59-1E4F-8F4A-AFA9C8434D32}" destId="{A54027B5-9B35-594A-B998-80F00FD2AA76}" srcOrd="1" destOrd="0" parTransId="{9AB60879-4D5D-5947-83CB-FBE4DF31826E}" sibTransId="{9F9C6E3F-408B-C142-98E3-0AD1C8F0801A}"/>
    <dgm:cxn modelId="{5C9664AD-98AD-4B4F-B66B-BBAB0438B64E}" srcId="{F1C1DE80-6577-7944-846E-18A2EF4D7312}" destId="{36242CC5-71A7-5D4A-94A3-EDC916F49878}" srcOrd="0" destOrd="0" parTransId="{B89DCBE1-6030-254F-83F6-0FC2B5665C26}" sibTransId="{FC541F40-4BEB-9F45-90DA-75F554C9F291}"/>
    <dgm:cxn modelId="{362487BC-124E-D144-88F3-93E916E27229}" type="presOf" srcId="{EFC9E38D-17A5-914F-AD56-A11552480924}" destId="{7123DDDA-68DF-9A46-9374-061F5E25D155}" srcOrd="0" destOrd="1" presId="urn:microsoft.com/office/officeart/2005/8/layout/vList5"/>
    <dgm:cxn modelId="{94AB15D8-70A8-A442-A1D3-DE8616F7E054}" type="presOf" srcId="{F1C1DE80-6577-7944-846E-18A2EF4D7312}" destId="{4A9AD04A-1742-E649-85CA-183C14872A85}" srcOrd="0" destOrd="0" presId="urn:microsoft.com/office/officeart/2005/8/layout/vList5"/>
    <dgm:cxn modelId="{543946DB-6386-BD46-AFF2-112B464ABD96}" type="presOf" srcId="{7660994F-0E09-1746-8E5C-E1ABD90F218E}" destId="{EAC2B70E-6C67-1B44-A6F8-74322BC0FDC8}" srcOrd="0" destOrd="0" presId="urn:microsoft.com/office/officeart/2005/8/layout/vList5"/>
    <dgm:cxn modelId="{E8CAF3E2-52A3-264C-8434-AB990D7E12A6}" type="presOf" srcId="{7CE7077C-2E59-1E4F-8F4A-AFA9C8434D32}" destId="{40337264-1EDC-664D-BDBD-604325D07876}" srcOrd="0" destOrd="0" presId="urn:microsoft.com/office/officeart/2005/8/layout/vList5"/>
    <dgm:cxn modelId="{674C25EE-B710-3D48-8F78-AD3A5A5A7FCA}" srcId="{4F5D7355-98FE-2F4A-9EBA-0F77525F4C7A}" destId="{D5EE0170-8B93-5548-87F3-0671C783A2F6}" srcOrd="0" destOrd="0" parTransId="{12AFB8D4-EB27-0340-BDD1-1F83905B40ED}" sibTransId="{A83A6FF6-6998-004D-8056-6E5CF901FEEF}"/>
    <dgm:cxn modelId="{676881F7-5563-9540-8D4A-75A72315D6DC}" type="presOf" srcId="{19225F99-7F41-1B48-A5DA-4FDE4684DE6E}" destId="{A1F2918E-1C8E-3D4D-B280-614C9B1DC729}" srcOrd="0" destOrd="0" presId="urn:microsoft.com/office/officeart/2005/8/layout/vList5"/>
    <dgm:cxn modelId="{4F03DEFD-8021-C846-A6EE-B934698061BE}" type="presOf" srcId="{36242CC5-71A7-5D4A-94A3-EDC916F49878}" destId="{9727BAA2-6312-BE40-9F96-C7AC5C02F435}" srcOrd="0" destOrd="0" presId="urn:microsoft.com/office/officeart/2005/8/layout/vList5"/>
    <dgm:cxn modelId="{7D79F0E0-C24E-AD44-866A-DB226244B949}" type="presParOf" srcId="{40337264-1EDC-664D-BDBD-604325D07876}" destId="{13FB1F6F-C650-754E-A79C-044E67356B2F}" srcOrd="0" destOrd="0" presId="urn:microsoft.com/office/officeart/2005/8/layout/vList5"/>
    <dgm:cxn modelId="{07073CE5-8D54-7749-B99A-7C4E3B77055F}" type="presParOf" srcId="{13FB1F6F-C650-754E-A79C-044E67356B2F}" destId="{0107A8F4-9BEA-3C4F-B3B6-33EDFF14DFB1}" srcOrd="0" destOrd="0" presId="urn:microsoft.com/office/officeart/2005/8/layout/vList5"/>
    <dgm:cxn modelId="{983A43FC-D051-FB49-B8EF-90D9A3069C82}" type="presParOf" srcId="{13FB1F6F-C650-754E-A79C-044E67356B2F}" destId="{EAC2B70E-6C67-1B44-A6F8-74322BC0FDC8}" srcOrd="1" destOrd="0" presId="urn:microsoft.com/office/officeart/2005/8/layout/vList5"/>
    <dgm:cxn modelId="{134AE046-3F2E-D64C-868F-BCCE0FE7A466}" type="presParOf" srcId="{40337264-1EDC-664D-BDBD-604325D07876}" destId="{362E989C-1C23-B341-B99D-FD46F2D7222A}" srcOrd="1" destOrd="0" presId="urn:microsoft.com/office/officeart/2005/8/layout/vList5"/>
    <dgm:cxn modelId="{C9FAA98E-4699-DA45-991E-2158642DDF9A}" type="presParOf" srcId="{40337264-1EDC-664D-BDBD-604325D07876}" destId="{412C92ED-7CA8-0D49-86B3-CE975A53E432}" srcOrd="2" destOrd="0" presId="urn:microsoft.com/office/officeart/2005/8/layout/vList5"/>
    <dgm:cxn modelId="{D431496E-9E21-5446-8EC2-5E974889427D}" type="presParOf" srcId="{412C92ED-7CA8-0D49-86B3-CE975A53E432}" destId="{6806BA9B-0F1B-1944-8C57-C37B8AFC4FA1}" srcOrd="0" destOrd="0" presId="urn:microsoft.com/office/officeart/2005/8/layout/vList5"/>
    <dgm:cxn modelId="{CCF9181B-A2CF-5840-9BE8-921B95A9BD61}" type="presParOf" srcId="{412C92ED-7CA8-0D49-86B3-CE975A53E432}" destId="{A1F2918E-1C8E-3D4D-B280-614C9B1DC729}" srcOrd="1" destOrd="0" presId="urn:microsoft.com/office/officeart/2005/8/layout/vList5"/>
    <dgm:cxn modelId="{5B1E2786-A012-AF46-9DB2-E9E52A36D7F7}" type="presParOf" srcId="{40337264-1EDC-664D-BDBD-604325D07876}" destId="{66C49EDB-D1DD-7249-B6BD-E34144D6E1E0}" srcOrd="3" destOrd="0" presId="urn:microsoft.com/office/officeart/2005/8/layout/vList5"/>
    <dgm:cxn modelId="{A29772F2-B38F-D047-8837-F4A45F941F40}" type="presParOf" srcId="{40337264-1EDC-664D-BDBD-604325D07876}" destId="{DDEF66D9-7A95-7C47-82D4-63F0F2F1CDF3}" srcOrd="4" destOrd="0" presId="urn:microsoft.com/office/officeart/2005/8/layout/vList5"/>
    <dgm:cxn modelId="{6E71EACF-611E-D24A-A56E-A883BBCE01C7}" type="presParOf" srcId="{DDEF66D9-7A95-7C47-82D4-63F0F2F1CDF3}" destId="{6C343457-1490-E54B-A681-A9DB4573733D}" srcOrd="0" destOrd="0" presId="urn:microsoft.com/office/officeart/2005/8/layout/vList5"/>
    <dgm:cxn modelId="{B8AB3004-B79B-1B43-8AA6-EA5AB3A7ED90}" type="presParOf" srcId="{DDEF66D9-7A95-7C47-82D4-63F0F2F1CDF3}" destId="{0AF7FC00-3C47-5C4A-B450-7BF7D66AF8BE}" srcOrd="1" destOrd="0" presId="urn:microsoft.com/office/officeart/2005/8/layout/vList5"/>
    <dgm:cxn modelId="{2BD6B2EB-050A-814A-AEE9-E18B007C5CD8}" type="presParOf" srcId="{40337264-1EDC-664D-BDBD-604325D07876}" destId="{DFDDBEA1-5BDD-9D4D-8CC4-2B1845CDF1E7}" srcOrd="5" destOrd="0" presId="urn:microsoft.com/office/officeart/2005/8/layout/vList5"/>
    <dgm:cxn modelId="{A6932B97-E4F7-4642-8EC5-532135ADF973}" type="presParOf" srcId="{40337264-1EDC-664D-BDBD-604325D07876}" destId="{EFD1F222-02A9-624F-AC7A-69EB35FDC7FB}" srcOrd="6" destOrd="0" presId="urn:microsoft.com/office/officeart/2005/8/layout/vList5"/>
    <dgm:cxn modelId="{DF5E113C-B909-484D-822F-5BDE78CA8884}" type="presParOf" srcId="{EFD1F222-02A9-624F-AC7A-69EB35FDC7FB}" destId="{CF89DF04-F40E-A14D-B2DF-4ED8E7945F13}" srcOrd="0" destOrd="0" presId="urn:microsoft.com/office/officeart/2005/8/layout/vList5"/>
    <dgm:cxn modelId="{49DD7D6B-2507-204D-9E8C-DA4C8934BEA0}" type="presParOf" srcId="{EFD1F222-02A9-624F-AC7A-69EB35FDC7FB}" destId="{7123DDDA-68DF-9A46-9374-061F5E25D155}" srcOrd="1" destOrd="0" presId="urn:microsoft.com/office/officeart/2005/8/layout/vList5"/>
    <dgm:cxn modelId="{3BC88056-4F8A-AE46-9018-34456BF3D210}" type="presParOf" srcId="{40337264-1EDC-664D-BDBD-604325D07876}" destId="{AB7C4D16-82A3-8C41-96E0-84F2B348F2A9}" srcOrd="7" destOrd="0" presId="urn:microsoft.com/office/officeart/2005/8/layout/vList5"/>
    <dgm:cxn modelId="{C94D570A-94CD-DB46-8EB1-24C5910CE6F7}" type="presParOf" srcId="{40337264-1EDC-664D-BDBD-604325D07876}" destId="{E7A76719-6CA8-5548-B952-9C8D6CDEE142}" srcOrd="8" destOrd="0" presId="urn:microsoft.com/office/officeart/2005/8/layout/vList5"/>
    <dgm:cxn modelId="{FDFA8FB3-96DA-7E4D-BECC-DD8E55E7F106}" type="presParOf" srcId="{E7A76719-6CA8-5548-B952-9C8D6CDEE142}" destId="{4A9AD04A-1742-E649-85CA-183C14872A85}" srcOrd="0" destOrd="0" presId="urn:microsoft.com/office/officeart/2005/8/layout/vList5"/>
    <dgm:cxn modelId="{3A85B23E-AD30-AD4F-8441-7331B17AFEBA}" type="presParOf" srcId="{E7A76719-6CA8-5548-B952-9C8D6CDEE142}" destId="{9727BAA2-6312-BE40-9F96-C7AC5C02F43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0B4D93-99AA-6A41-A7FA-13357E3072D9}" type="doc">
      <dgm:prSet loTypeId="urn:microsoft.com/office/officeart/2005/8/layout/venn1" loCatId="relationship" qsTypeId="urn:microsoft.com/office/officeart/2005/8/quickstyle/simple4" qsCatId="simple" csTypeId="urn:microsoft.com/office/officeart/2005/8/colors/accent1_2" csCatId="accent1" phldr="1"/>
      <dgm:spPr/>
    </dgm:pt>
    <dgm:pt modelId="{5889FC11-43EC-9449-83E8-35113029190F}">
      <dgm:prSet phldrT="[Text]" custT="1"/>
      <dgm:spPr/>
      <dgm:t>
        <a:bodyPr/>
        <a:lstStyle/>
        <a:p>
          <a:r>
            <a:rPr lang="en-US" sz="2800" dirty="0">
              <a:solidFill>
                <a:schemeClr val="accent6">
                  <a:lumMod val="20000"/>
                  <a:lumOff val="80000"/>
                </a:schemeClr>
              </a:solidFill>
            </a:rPr>
            <a:t>self-confidence</a:t>
          </a:r>
        </a:p>
      </dgm:t>
    </dgm:pt>
    <dgm:pt modelId="{762C5826-B856-E642-A699-34880903660A}" type="parTrans" cxnId="{BEB0CC5A-AD86-4344-AC84-58A99E46248B}">
      <dgm:prSet/>
      <dgm:spPr/>
      <dgm:t>
        <a:bodyPr/>
        <a:lstStyle/>
        <a:p>
          <a:endParaRPr lang="en-US"/>
        </a:p>
      </dgm:t>
    </dgm:pt>
    <dgm:pt modelId="{A0B95055-6568-A044-8821-15738B6B5E5B}" type="sibTrans" cxnId="{BEB0CC5A-AD86-4344-AC84-58A99E46248B}">
      <dgm:prSet/>
      <dgm:spPr/>
      <dgm:t>
        <a:bodyPr/>
        <a:lstStyle/>
        <a:p>
          <a:endParaRPr lang="en-US"/>
        </a:p>
      </dgm:t>
    </dgm:pt>
    <dgm:pt modelId="{B17B86F6-09DB-6641-8971-043BE3A19AAC}">
      <dgm:prSet phldrT="[Text]" custT="1"/>
      <dgm:spPr/>
      <dgm:t>
        <a:bodyPr/>
        <a:lstStyle/>
        <a:p>
          <a:r>
            <a:rPr lang="en-US" sz="2800" dirty="0">
              <a:solidFill>
                <a:schemeClr val="accent6">
                  <a:lumMod val="20000"/>
                  <a:lumOff val="80000"/>
                </a:schemeClr>
              </a:solidFill>
            </a:rPr>
            <a:t>practice</a:t>
          </a:r>
        </a:p>
      </dgm:t>
    </dgm:pt>
    <dgm:pt modelId="{9224A7AB-69CE-B345-9217-5BE71A92CFD7}" type="parTrans" cxnId="{600682C6-7962-E741-8847-43D555348234}">
      <dgm:prSet/>
      <dgm:spPr/>
      <dgm:t>
        <a:bodyPr/>
        <a:lstStyle/>
        <a:p>
          <a:endParaRPr lang="en-US"/>
        </a:p>
      </dgm:t>
    </dgm:pt>
    <dgm:pt modelId="{96ADCB18-4DD6-184A-8B7C-58A657AAB021}" type="sibTrans" cxnId="{600682C6-7962-E741-8847-43D555348234}">
      <dgm:prSet/>
      <dgm:spPr/>
      <dgm:t>
        <a:bodyPr/>
        <a:lstStyle/>
        <a:p>
          <a:endParaRPr lang="en-US"/>
        </a:p>
      </dgm:t>
    </dgm:pt>
    <dgm:pt modelId="{64A60C72-0E19-FA42-A17D-B77F9A204862}">
      <dgm:prSet phldrT="[Text]" custT="1"/>
      <dgm:spPr/>
      <dgm:t>
        <a:bodyPr/>
        <a:lstStyle/>
        <a:p>
          <a:r>
            <a:rPr lang="en-US" sz="2800" dirty="0">
              <a:solidFill>
                <a:schemeClr val="accent6">
                  <a:lumMod val="20000"/>
                  <a:lumOff val="80000"/>
                </a:schemeClr>
              </a:solidFill>
            </a:rPr>
            <a:t>opportunities</a:t>
          </a:r>
        </a:p>
      </dgm:t>
    </dgm:pt>
    <dgm:pt modelId="{D803BB37-1F42-194A-9678-2971A824AA24}" type="parTrans" cxnId="{D947C92E-33AC-EA43-87A3-5B1C9C5977E5}">
      <dgm:prSet/>
      <dgm:spPr/>
      <dgm:t>
        <a:bodyPr/>
        <a:lstStyle/>
        <a:p>
          <a:endParaRPr lang="en-US"/>
        </a:p>
      </dgm:t>
    </dgm:pt>
    <dgm:pt modelId="{796834DA-9E92-4D4C-82F0-44510D0F9089}" type="sibTrans" cxnId="{D947C92E-33AC-EA43-87A3-5B1C9C5977E5}">
      <dgm:prSet/>
      <dgm:spPr/>
      <dgm:t>
        <a:bodyPr/>
        <a:lstStyle/>
        <a:p>
          <a:endParaRPr lang="en-US"/>
        </a:p>
      </dgm:t>
    </dgm:pt>
    <dgm:pt modelId="{F2DE1B26-88F3-5A46-A5E9-C8F799713D98}">
      <dgm:prSet phldrT="[Text]" custT="1"/>
      <dgm:spPr/>
      <dgm:t>
        <a:bodyPr/>
        <a:lstStyle/>
        <a:p>
          <a:r>
            <a:rPr lang="en-US" sz="2800" dirty="0">
              <a:solidFill>
                <a:schemeClr val="accent6">
                  <a:lumMod val="20000"/>
                  <a:lumOff val="80000"/>
                </a:schemeClr>
              </a:solidFill>
            </a:rPr>
            <a:t>resources</a:t>
          </a:r>
        </a:p>
      </dgm:t>
    </dgm:pt>
    <dgm:pt modelId="{8B0586DA-2A84-074B-B3A5-A43A0A7D965C}" type="parTrans" cxnId="{8A9FF60B-BC02-A246-91A2-408BE7D7076F}">
      <dgm:prSet/>
      <dgm:spPr/>
      <dgm:t>
        <a:bodyPr/>
        <a:lstStyle/>
        <a:p>
          <a:endParaRPr lang="en-US"/>
        </a:p>
      </dgm:t>
    </dgm:pt>
    <dgm:pt modelId="{B7C17D84-2AEB-D04D-9A42-B8FDA388196F}" type="sibTrans" cxnId="{8A9FF60B-BC02-A246-91A2-408BE7D7076F}">
      <dgm:prSet/>
      <dgm:spPr/>
      <dgm:t>
        <a:bodyPr/>
        <a:lstStyle/>
        <a:p>
          <a:endParaRPr lang="en-US"/>
        </a:p>
      </dgm:t>
    </dgm:pt>
    <dgm:pt modelId="{54E08D1A-7C3D-4644-933C-6C80A69EED2B}" type="pres">
      <dgm:prSet presAssocID="{6C0B4D93-99AA-6A41-A7FA-13357E3072D9}" presName="compositeShape" presStyleCnt="0">
        <dgm:presLayoutVars>
          <dgm:chMax val="7"/>
          <dgm:dir/>
          <dgm:resizeHandles val="exact"/>
        </dgm:presLayoutVars>
      </dgm:prSet>
      <dgm:spPr/>
    </dgm:pt>
    <dgm:pt modelId="{52B12CC3-FE12-504B-964E-83D19E2D55DC}" type="pres">
      <dgm:prSet presAssocID="{5889FC11-43EC-9449-83E8-35113029190F}" presName="circ1" presStyleLbl="vennNode1" presStyleIdx="0" presStyleCnt="4" custScaleY="132215" custLinFactNeighborX="4192" custLinFactNeighborY="2818"/>
      <dgm:spPr/>
    </dgm:pt>
    <dgm:pt modelId="{2C51ABFB-D8EE-0C4C-BAB5-09127D309963}" type="pres">
      <dgm:prSet presAssocID="{5889FC11-43EC-9449-83E8-35113029190F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14DB74E-0010-DA43-B45C-A119220CFFAA}" type="pres">
      <dgm:prSet presAssocID="{B17B86F6-09DB-6641-8971-043BE3A19AAC}" presName="circ2" presStyleLbl="vennNode1" presStyleIdx="1" presStyleCnt="4" custScaleX="151653"/>
      <dgm:spPr/>
    </dgm:pt>
    <dgm:pt modelId="{DEF7C8D5-A86A-D94C-9AFD-FCAB4563AEAC}" type="pres">
      <dgm:prSet presAssocID="{B17B86F6-09DB-6641-8971-043BE3A19AAC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9DEB80D2-E7C4-F64D-A93A-279BAB294047}" type="pres">
      <dgm:prSet presAssocID="{64A60C72-0E19-FA42-A17D-B77F9A204862}" presName="circ3" presStyleLbl="vennNode1" presStyleIdx="2" presStyleCnt="4" custScaleY="116108"/>
      <dgm:spPr/>
    </dgm:pt>
    <dgm:pt modelId="{460829E3-7416-AC4F-B7CE-5F1B8E4B7956}" type="pres">
      <dgm:prSet presAssocID="{64A60C72-0E19-FA42-A17D-B77F9A204862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7B783667-7B09-3444-A24D-B25B66DCB69E}" type="pres">
      <dgm:prSet presAssocID="{F2DE1B26-88F3-5A46-A5E9-C8F799713D98}" presName="circ4" presStyleLbl="vennNode1" presStyleIdx="3" presStyleCnt="4" custScaleX="140722" custScaleY="81826" custLinFactNeighborX="-17318" custLinFactNeighborY="-912"/>
      <dgm:spPr/>
    </dgm:pt>
    <dgm:pt modelId="{11C67D9B-7740-084F-8819-EAFB9F143546}" type="pres">
      <dgm:prSet presAssocID="{F2DE1B26-88F3-5A46-A5E9-C8F799713D98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8A9FF60B-BC02-A246-91A2-408BE7D7076F}" srcId="{6C0B4D93-99AA-6A41-A7FA-13357E3072D9}" destId="{F2DE1B26-88F3-5A46-A5E9-C8F799713D98}" srcOrd="3" destOrd="0" parTransId="{8B0586DA-2A84-074B-B3A5-A43A0A7D965C}" sibTransId="{B7C17D84-2AEB-D04D-9A42-B8FDA388196F}"/>
    <dgm:cxn modelId="{91470627-3EDA-DD43-980A-8AA0D1505763}" type="presOf" srcId="{B17B86F6-09DB-6641-8971-043BE3A19AAC}" destId="{E14DB74E-0010-DA43-B45C-A119220CFFAA}" srcOrd="0" destOrd="0" presId="urn:microsoft.com/office/officeart/2005/8/layout/venn1"/>
    <dgm:cxn modelId="{D947C92E-33AC-EA43-87A3-5B1C9C5977E5}" srcId="{6C0B4D93-99AA-6A41-A7FA-13357E3072D9}" destId="{64A60C72-0E19-FA42-A17D-B77F9A204862}" srcOrd="2" destOrd="0" parTransId="{D803BB37-1F42-194A-9678-2971A824AA24}" sibTransId="{796834DA-9E92-4D4C-82F0-44510D0F9089}"/>
    <dgm:cxn modelId="{3A70A050-0E42-7442-A41F-6022D1398525}" type="presOf" srcId="{64A60C72-0E19-FA42-A17D-B77F9A204862}" destId="{9DEB80D2-E7C4-F64D-A93A-279BAB294047}" srcOrd="0" destOrd="0" presId="urn:microsoft.com/office/officeart/2005/8/layout/venn1"/>
    <dgm:cxn modelId="{BEB0CC5A-AD86-4344-AC84-58A99E46248B}" srcId="{6C0B4D93-99AA-6A41-A7FA-13357E3072D9}" destId="{5889FC11-43EC-9449-83E8-35113029190F}" srcOrd="0" destOrd="0" parTransId="{762C5826-B856-E642-A699-34880903660A}" sibTransId="{A0B95055-6568-A044-8821-15738B6B5E5B}"/>
    <dgm:cxn modelId="{5508D68A-22EC-0C4E-A52A-F3B9C7644CFE}" type="presOf" srcId="{F2DE1B26-88F3-5A46-A5E9-C8F799713D98}" destId="{11C67D9B-7740-084F-8819-EAFB9F143546}" srcOrd="1" destOrd="0" presId="urn:microsoft.com/office/officeart/2005/8/layout/venn1"/>
    <dgm:cxn modelId="{2FC31399-A888-024D-896C-EC241AD7A562}" type="presOf" srcId="{B17B86F6-09DB-6641-8971-043BE3A19AAC}" destId="{DEF7C8D5-A86A-D94C-9AFD-FCAB4563AEAC}" srcOrd="1" destOrd="0" presId="urn:microsoft.com/office/officeart/2005/8/layout/venn1"/>
    <dgm:cxn modelId="{5BAB52B7-DF3D-4E44-AA33-41CF67DB6DE7}" type="presOf" srcId="{5889FC11-43EC-9449-83E8-35113029190F}" destId="{52B12CC3-FE12-504B-964E-83D19E2D55DC}" srcOrd="0" destOrd="0" presId="urn:microsoft.com/office/officeart/2005/8/layout/venn1"/>
    <dgm:cxn modelId="{0DB450C3-A726-B34D-9E85-11D5989F6708}" type="presOf" srcId="{5889FC11-43EC-9449-83E8-35113029190F}" destId="{2C51ABFB-D8EE-0C4C-BAB5-09127D309963}" srcOrd="1" destOrd="0" presId="urn:microsoft.com/office/officeart/2005/8/layout/venn1"/>
    <dgm:cxn modelId="{600682C6-7962-E741-8847-43D555348234}" srcId="{6C0B4D93-99AA-6A41-A7FA-13357E3072D9}" destId="{B17B86F6-09DB-6641-8971-043BE3A19AAC}" srcOrd="1" destOrd="0" parTransId="{9224A7AB-69CE-B345-9217-5BE71A92CFD7}" sibTransId="{96ADCB18-4DD6-184A-8B7C-58A657AAB021}"/>
    <dgm:cxn modelId="{A72E8FE3-6126-964F-87C2-4CFAABD9DDF4}" type="presOf" srcId="{6C0B4D93-99AA-6A41-A7FA-13357E3072D9}" destId="{54E08D1A-7C3D-4644-933C-6C80A69EED2B}" srcOrd="0" destOrd="0" presId="urn:microsoft.com/office/officeart/2005/8/layout/venn1"/>
    <dgm:cxn modelId="{0DDBDBE3-EC6B-004D-8C13-DA3F5F3F5569}" type="presOf" srcId="{F2DE1B26-88F3-5A46-A5E9-C8F799713D98}" destId="{7B783667-7B09-3444-A24D-B25B66DCB69E}" srcOrd="0" destOrd="0" presId="urn:microsoft.com/office/officeart/2005/8/layout/venn1"/>
    <dgm:cxn modelId="{7DDD84F2-8F3E-6D43-A4D5-2F4D2558A2F8}" type="presOf" srcId="{64A60C72-0E19-FA42-A17D-B77F9A204862}" destId="{460829E3-7416-AC4F-B7CE-5F1B8E4B7956}" srcOrd="1" destOrd="0" presId="urn:microsoft.com/office/officeart/2005/8/layout/venn1"/>
    <dgm:cxn modelId="{0E6DAC36-D57B-A84A-BE7B-2743D39581E2}" type="presParOf" srcId="{54E08D1A-7C3D-4644-933C-6C80A69EED2B}" destId="{52B12CC3-FE12-504B-964E-83D19E2D55DC}" srcOrd="0" destOrd="0" presId="urn:microsoft.com/office/officeart/2005/8/layout/venn1"/>
    <dgm:cxn modelId="{7FC1A122-6D67-534C-AC89-D6EBF65ECEC7}" type="presParOf" srcId="{54E08D1A-7C3D-4644-933C-6C80A69EED2B}" destId="{2C51ABFB-D8EE-0C4C-BAB5-09127D309963}" srcOrd="1" destOrd="0" presId="urn:microsoft.com/office/officeart/2005/8/layout/venn1"/>
    <dgm:cxn modelId="{44A856B2-4446-634C-9120-BDFE2B2DAA4F}" type="presParOf" srcId="{54E08D1A-7C3D-4644-933C-6C80A69EED2B}" destId="{E14DB74E-0010-DA43-B45C-A119220CFFAA}" srcOrd="2" destOrd="0" presId="urn:microsoft.com/office/officeart/2005/8/layout/venn1"/>
    <dgm:cxn modelId="{7C94D063-76AC-8246-8F77-4F7701DC18DB}" type="presParOf" srcId="{54E08D1A-7C3D-4644-933C-6C80A69EED2B}" destId="{DEF7C8D5-A86A-D94C-9AFD-FCAB4563AEAC}" srcOrd="3" destOrd="0" presId="urn:microsoft.com/office/officeart/2005/8/layout/venn1"/>
    <dgm:cxn modelId="{9DB7568B-E3F9-674C-99B2-92416713E5E4}" type="presParOf" srcId="{54E08D1A-7C3D-4644-933C-6C80A69EED2B}" destId="{9DEB80D2-E7C4-F64D-A93A-279BAB294047}" srcOrd="4" destOrd="0" presId="urn:microsoft.com/office/officeart/2005/8/layout/venn1"/>
    <dgm:cxn modelId="{67B9B097-7362-B34B-A696-B6F96C7421EC}" type="presParOf" srcId="{54E08D1A-7C3D-4644-933C-6C80A69EED2B}" destId="{460829E3-7416-AC4F-B7CE-5F1B8E4B7956}" srcOrd="5" destOrd="0" presId="urn:microsoft.com/office/officeart/2005/8/layout/venn1"/>
    <dgm:cxn modelId="{79A1221A-B05E-6440-8F82-A3CACD868CBD}" type="presParOf" srcId="{54E08D1A-7C3D-4644-933C-6C80A69EED2B}" destId="{7B783667-7B09-3444-A24D-B25B66DCB69E}" srcOrd="6" destOrd="0" presId="urn:microsoft.com/office/officeart/2005/8/layout/venn1"/>
    <dgm:cxn modelId="{5ADFC8A7-B4B1-0749-A259-55AA7A05AC11}" type="presParOf" srcId="{54E08D1A-7C3D-4644-933C-6C80A69EED2B}" destId="{11C67D9B-7740-084F-8819-EAFB9F143546}" srcOrd="7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391423A-9C60-1944-82F3-394634C249F1}" type="doc">
      <dgm:prSet loTypeId="urn:microsoft.com/office/officeart/2005/8/layout/cycle6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9621FD-A51E-714C-8CB7-C6A7E93AEE1D}">
      <dgm:prSet phldrT="[Text]" custT="1"/>
      <dgm:spPr/>
      <dgm:t>
        <a:bodyPr/>
        <a:lstStyle/>
        <a:p>
          <a:r>
            <a:rPr lang="en-US" sz="2000" dirty="0"/>
            <a:t>Parents</a:t>
          </a:r>
        </a:p>
      </dgm:t>
    </dgm:pt>
    <dgm:pt modelId="{7EF4A249-FF5F-544B-8AD2-C27D5D6E6604}" type="parTrans" cxnId="{98D72815-CC66-C743-83CC-D8608E49CFA7}">
      <dgm:prSet/>
      <dgm:spPr/>
      <dgm:t>
        <a:bodyPr/>
        <a:lstStyle/>
        <a:p>
          <a:endParaRPr lang="en-US" sz="1800"/>
        </a:p>
      </dgm:t>
    </dgm:pt>
    <dgm:pt modelId="{AFE74C47-7DA1-4047-9E6D-A7DFBC699F53}" type="sibTrans" cxnId="{98D72815-CC66-C743-83CC-D8608E49CFA7}">
      <dgm:prSet/>
      <dgm:spPr/>
      <dgm:t>
        <a:bodyPr/>
        <a:lstStyle/>
        <a:p>
          <a:endParaRPr lang="en-US" sz="1800"/>
        </a:p>
      </dgm:t>
    </dgm:pt>
    <dgm:pt modelId="{DB31B6F3-3066-3642-BD74-09D0A8BD3BCF}">
      <dgm:prSet phldrT="[Text]" custT="1"/>
      <dgm:spPr/>
      <dgm:t>
        <a:bodyPr/>
        <a:lstStyle/>
        <a:p>
          <a:r>
            <a:rPr lang="en-US" sz="2000" dirty="0"/>
            <a:t>Teacher skills</a:t>
          </a:r>
        </a:p>
      </dgm:t>
    </dgm:pt>
    <dgm:pt modelId="{46C97057-9D12-2246-8922-C330C0BE0823}" type="sibTrans" cxnId="{78DFA732-D90A-8841-B773-1D94AA60581D}">
      <dgm:prSet/>
      <dgm:spPr/>
      <dgm:t>
        <a:bodyPr/>
        <a:lstStyle/>
        <a:p>
          <a:endParaRPr lang="en-US" sz="1800"/>
        </a:p>
      </dgm:t>
    </dgm:pt>
    <dgm:pt modelId="{9D0C1FCB-3C29-E145-97C5-753BF9E3BD84}" type="parTrans" cxnId="{78DFA732-D90A-8841-B773-1D94AA60581D}">
      <dgm:prSet/>
      <dgm:spPr/>
      <dgm:t>
        <a:bodyPr/>
        <a:lstStyle/>
        <a:p>
          <a:endParaRPr lang="en-US" sz="1800"/>
        </a:p>
      </dgm:t>
    </dgm:pt>
    <dgm:pt modelId="{B37EEE25-4C34-1843-A15A-D369822738EA}">
      <dgm:prSet phldrT="[Text]" custT="1"/>
      <dgm:spPr/>
      <dgm:t>
        <a:bodyPr/>
        <a:lstStyle/>
        <a:p>
          <a:r>
            <a:rPr lang="en-US" sz="2000" dirty="0"/>
            <a:t>Input</a:t>
          </a:r>
        </a:p>
      </dgm:t>
    </dgm:pt>
    <dgm:pt modelId="{A9F68559-A521-4C42-A414-A27E42416047}" type="sibTrans" cxnId="{BCF5E0DD-E1D7-E040-B28D-2339A3F589D7}">
      <dgm:prSet/>
      <dgm:spPr/>
      <dgm:t>
        <a:bodyPr/>
        <a:lstStyle/>
        <a:p>
          <a:endParaRPr lang="en-US" sz="1800"/>
        </a:p>
      </dgm:t>
    </dgm:pt>
    <dgm:pt modelId="{5E1115BC-608B-8C4C-BE73-B3901CDC5E7C}" type="parTrans" cxnId="{BCF5E0DD-E1D7-E040-B28D-2339A3F589D7}">
      <dgm:prSet/>
      <dgm:spPr/>
      <dgm:t>
        <a:bodyPr/>
        <a:lstStyle/>
        <a:p>
          <a:endParaRPr lang="en-US" sz="1800"/>
        </a:p>
      </dgm:t>
    </dgm:pt>
    <dgm:pt modelId="{8463C3D7-B4B9-D046-B685-9200848F75FA}">
      <dgm:prSet phldrT="[Text]" custT="1"/>
      <dgm:spPr/>
      <dgm:t>
        <a:bodyPr/>
        <a:lstStyle/>
        <a:p>
          <a:r>
            <a:rPr lang="en-US" sz="2000" dirty="0"/>
            <a:t>Pupil Development Grant</a:t>
          </a:r>
        </a:p>
      </dgm:t>
    </dgm:pt>
    <dgm:pt modelId="{32767393-C24E-4344-9F62-72E1B7D6F437}" type="sibTrans" cxnId="{C6A4FA66-811C-854F-A169-F4C8FCCA8267}">
      <dgm:prSet/>
      <dgm:spPr/>
      <dgm:t>
        <a:bodyPr/>
        <a:lstStyle/>
        <a:p>
          <a:endParaRPr lang="en-US" sz="1800"/>
        </a:p>
      </dgm:t>
    </dgm:pt>
    <dgm:pt modelId="{C98478A0-31A9-E044-A51C-178A3BB3AE67}" type="parTrans" cxnId="{C6A4FA66-811C-854F-A169-F4C8FCCA8267}">
      <dgm:prSet/>
      <dgm:spPr/>
      <dgm:t>
        <a:bodyPr/>
        <a:lstStyle/>
        <a:p>
          <a:endParaRPr lang="en-US" sz="1800"/>
        </a:p>
      </dgm:t>
    </dgm:pt>
    <dgm:pt modelId="{D3261C5C-5318-2D4D-B478-51B11B4B6084}">
      <dgm:prSet phldrT="[Text]" custT="1"/>
      <dgm:spPr/>
      <dgm:t>
        <a:bodyPr/>
        <a:lstStyle/>
        <a:p>
          <a:r>
            <a:rPr lang="en-US" sz="2000" dirty="0"/>
            <a:t>Well-being</a:t>
          </a:r>
        </a:p>
      </dgm:t>
    </dgm:pt>
    <dgm:pt modelId="{2C5DF5B7-E629-E341-ADAE-77B209362165}" type="parTrans" cxnId="{A3195F99-0872-A640-A29C-95B801F4078E}">
      <dgm:prSet/>
      <dgm:spPr/>
      <dgm:t>
        <a:bodyPr/>
        <a:lstStyle/>
        <a:p>
          <a:endParaRPr lang="en-US" sz="1800"/>
        </a:p>
      </dgm:t>
    </dgm:pt>
    <dgm:pt modelId="{EA5B7375-B70B-C04E-8005-50A1CD686E6C}" type="sibTrans" cxnId="{A3195F99-0872-A640-A29C-95B801F4078E}">
      <dgm:prSet/>
      <dgm:spPr/>
      <dgm:t>
        <a:bodyPr/>
        <a:lstStyle/>
        <a:p>
          <a:endParaRPr lang="en-US" sz="1800"/>
        </a:p>
      </dgm:t>
    </dgm:pt>
    <dgm:pt modelId="{933776F1-1F86-D64B-A559-B003230266CE}" type="pres">
      <dgm:prSet presAssocID="{9391423A-9C60-1944-82F3-394634C249F1}" presName="cycle" presStyleCnt="0">
        <dgm:presLayoutVars>
          <dgm:dir/>
          <dgm:resizeHandles val="exact"/>
        </dgm:presLayoutVars>
      </dgm:prSet>
      <dgm:spPr/>
    </dgm:pt>
    <dgm:pt modelId="{2425CAC2-7E47-8249-B8A1-EB46245BDE61}" type="pres">
      <dgm:prSet presAssocID="{FB9621FD-A51E-714C-8CB7-C6A7E93AEE1D}" presName="node" presStyleLbl="node1" presStyleIdx="0" presStyleCnt="5" custScaleX="150659">
        <dgm:presLayoutVars>
          <dgm:bulletEnabled val="1"/>
        </dgm:presLayoutVars>
      </dgm:prSet>
      <dgm:spPr/>
    </dgm:pt>
    <dgm:pt modelId="{8893E915-7235-CC4F-9E3F-F0C6BFBC7116}" type="pres">
      <dgm:prSet presAssocID="{FB9621FD-A51E-714C-8CB7-C6A7E93AEE1D}" presName="spNode" presStyleCnt="0"/>
      <dgm:spPr/>
    </dgm:pt>
    <dgm:pt modelId="{1188D057-24D8-3D41-8679-331536B0163B}" type="pres">
      <dgm:prSet presAssocID="{AFE74C47-7DA1-4047-9E6D-A7DFBC699F53}" presName="sibTrans" presStyleLbl="sibTrans1D1" presStyleIdx="0" presStyleCnt="5"/>
      <dgm:spPr/>
    </dgm:pt>
    <dgm:pt modelId="{123F120B-DAF6-5744-B146-E855769D4B86}" type="pres">
      <dgm:prSet presAssocID="{D3261C5C-5318-2D4D-B478-51B11B4B6084}" presName="node" presStyleLbl="node1" presStyleIdx="1" presStyleCnt="5" custScaleX="150659">
        <dgm:presLayoutVars>
          <dgm:bulletEnabled val="1"/>
        </dgm:presLayoutVars>
      </dgm:prSet>
      <dgm:spPr/>
    </dgm:pt>
    <dgm:pt modelId="{00BF3506-6C38-DF41-B39D-31E06FEFEE2D}" type="pres">
      <dgm:prSet presAssocID="{D3261C5C-5318-2D4D-B478-51B11B4B6084}" presName="spNode" presStyleCnt="0"/>
      <dgm:spPr/>
    </dgm:pt>
    <dgm:pt modelId="{3BBCDADF-8305-0344-934A-96FC8F258D79}" type="pres">
      <dgm:prSet presAssocID="{EA5B7375-B70B-C04E-8005-50A1CD686E6C}" presName="sibTrans" presStyleLbl="sibTrans1D1" presStyleIdx="1" presStyleCnt="5"/>
      <dgm:spPr/>
    </dgm:pt>
    <dgm:pt modelId="{4B75404F-4325-D549-9C08-2E5AF4EDA23E}" type="pres">
      <dgm:prSet presAssocID="{8463C3D7-B4B9-D046-B685-9200848F75FA}" presName="node" presStyleLbl="node1" presStyleIdx="2" presStyleCnt="5" custScaleX="150659">
        <dgm:presLayoutVars>
          <dgm:bulletEnabled val="1"/>
        </dgm:presLayoutVars>
      </dgm:prSet>
      <dgm:spPr/>
    </dgm:pt>
    <dgm:pt modelId="{7C8E9918-4E49-0646-B3AF-AFA586709A7A}" type="pres">
      <dgm:prSet presAssocID="{8463C3D7-B4B9-D046-B685-9200848F75FA}" presName="spNode" presStyleCnt="0"/>
      <dgm:spPr/>
    </dgm:pt>
    <dgm:pt modelId="{51D164CD-5076-F947-940D-9C943898F96E}" type="pres">
      <dgm:prSet presAssocID="{32767393-C24E-4344-9F62-72E1B7D6F437}" presName="sibTrans" presStyleLbl="sibTrans1D1" presStyleIdx="2" presStyleCnt="5"/>
      <dgm:spPr/>
    </dgm:pt>
    <dgm:pt modelId="{D84AA486-D868-DB46-B1DA-4C3A5B842BCF}" type="pres">
      <dgm:prSet presAssocID="{B37EEE25-4C34-1843-A15A-D369822738EA}" presName="node" presStyleLbl="node1" presStyleIdx="3" presStyleCnt="5" custScaleX="150659">
        <dgm:presLayoutVars>
          <dgm:bulletEnabled val="1"/>
        </dgm:presLayoutVars>
      </dgm:prSet>
      <dgm:spPr/>
    </dgm:pt>
    <dgm:pt modelId="{8688C871-BDF9-8F43-92AF-F98CA2F54721}" type="pres">
      <dgm:prSet presAssocID="{B37EEE25-4C34-1843-A15A-D369822738EA}" presName="spNode" presStyleCnt="0"/>
      <dgm:spPr/>
    </dgm:pt>
    <dgm:pt modelId="{02AB19DB-E29B-CF40-A25F-0E26B66310C2}" type="pres">
      <dgm:prSet presAssocID="{A9F68559-A521-4C42-A414-A27E42416047}" presName="sibTrans" presStyleLbl="sibTrans1D1" presStyleIdx="3" presStyleCnt="5"/>
      <dgm:spPr/>
    </dgm:pt>
    <dgm:pt modelId="{3969AA10-37AC-5F4E-9CD2-AFC30040F91F}" type="pres">
      <dgm:prSet presAssocID="{DB31B6F3-3066-3642-BD74-09D0A8BD3BCF}" presName="node" presStyleLbl="node1" presStyleIdx="4" presStyleCnt="5" custScaleX="150659">
        <dgm:presLayoutVars>
          <dgm:bulletEnabled val="1"/>
        </dgm:presLayoutVars>
      </dgm:prSet>
      <dgm:spPr/>
    </dgm:pt>
    <dgm:pt modelId="{4A5A81D5-5BBE-BB47-8CB8-E3DA9DB78E84}" type="pres">
      <dgm:prSet presAssocID="{DB31B6F3-3066-3642-BD74-09D0A8BD3BCF}" presName="spNode" presStyleCnt="0"/>
      <dgm:spPr/>
    </dgm:pt>
    <dgm:pt modelId="{DE10FC90-8B0F-5945-A6C8-C709627EEDA8}" type="pres">
      <dgm:prSet presAssocID="{46C97057-9D12-2246-8922-C330C0BE0823}" presName="sibTrans" presStyleLbl="sibTrans1D1" presStyleIdx="4" presStyleCnt="5"/>
      <dgm:spPr/>
    </dgm:pt>
  </dgm:ptLst>
  <dgm:cxnLst>
    <dgm:cxn modelId="{98D72815-CC66-C743-83CC-D8608E49CFA7}" srcId="{9391423A-9C60-1944-82F3-394634C249F1}" destId="{FB9621FD-A51E-714C-8CB7-C6A7E93AEE1D}" srcOrd="0" destOrd="0" parTransId="{7EF4A249-FF5F-544B-8AD2-C27D5D6E6604}" sibTransId="{AFE74C47-7DA1-4047-9E6D-A7DFBC699F53}"/>
    <dgm:cxn modelId="{C6CA922D-0D4E-A849-BD77-B0870B325012}" type="presOf" srcId="{DB31B6F3-3066-3642-BD74-09D0A8BD3BCF}" destId="{3969AA10-37AC-5F4E-9CD2-AFC30040F91F}" srcOrd="0" destOrd="0" presId="urn:microsoft.com/office/officeart/2005/8/layout/cycle6"/>
    <dgm:cxn modelId="{DE82B22F-DE3B-6E42-80DF-8FB34B50A2C2}" type="presOf" srcId="{8463C3D7-B4B9-D046-B685-9200848F75FA}" destId="{4B75404F-4325-D549-9C08-2E5AF4EDA23E}" srcOrd="0" destOrd="0" presId="urn:microsoft.com/office/officeart/2005/8/layout/cycle6"/>
    <dgm:cxn modelId="{78DFA732-D90A-8841-B773-1D94AA60581D}" srcId="{9391423A-9C60-1944-82F3-394634C249F1}" destId="{DB31B6F3-3066-3642-BD74-09D0A8BD3BCF}" srcOrd="4" destOrd="0" parTransId="{9D0C1FCB-3C29-E145-97C5-753BF9E3BD84}" sibTransId="{46C97057-9D12-2246-8922-C330C0BE0823}"/>
    <dgm:cxn modelId="{F55F8A36-483F-7B43-833E-1C458FC3FA06}" type="presOf" srcId="{46C97057-9D12-2246-8922-C330C0BE0823}" destId="{DE10FC90-8B0F-5945-A6C8-C709627EEDA8}" srcOrd="0" destOrd="0" presId="urn:microsoft.com/office/officeart/2005/8/layout/cycle6"/>
    <dgm:cxn modelId="{8B493744-0BEB-BF4B-9000-95313233A66D}" type="presOf" srcId="{EA5B7375-B70B-C04E-8005-50A1CD686E6C}" destId="{3BBCDADF-8305-0344-934A-96FC8F258D79}" srcOrd="0" destOrd="0" presId="urn:microsoft.com/office/officeart/2005/8/layout/cycle6"/>
    <dgm:cxn modelId="{C6A4FA66-811C-854F-A169-F4C8FCCA8267}" srcId="{9391423A-9C60-1944-82F3-394634C249F1}" destId="{8463C3D7-B4B9-D046-B685-9200848F75FA}" srcOrd="2" destOrd="0" parTransId="{C98478A0-31A9-E044-A51C-178A3BB3AE67}" sibTransId="{32767393-C24E-4344-9F62-72E1B7D6F437}"/>
    <dgm:cxn modelId="{A2E4E554-E67F-8A43-A0C4-0AC8D093F0A8}" type="presOf" srcId="{A9F68559-A521-4C42-A414-A27E42416047}" destId="{02AB19DB-E29B-CF40-A25F-0E26B66310C2}" srcOrd="0" destOrd="0" presId="urn:microsoft.com/office/officeart/2005/8/layout/cycle6"/>
    <dgm:cxn modelId="{862AAE7F-5259-434B-87CE-8FFFDC2B9C4E}" type="presOf" srcId="{AFE74C47-7DA1-4047-9E6D-A7DFBC699F53}" destId="{1188D057-24D8-3D41-8679-331536B0163B}" srcOrd="0" destOrd="0" presId="urn:microsoft.com/office/officeart/2005/8/layout/cycle6"/>
    <dgm:cxn modelId="{10ED1597-584C-DF47-9EC6-2E6E30C30674}" type="presOf" srcId="{FB9621FD-A51E-714C-8CB7-C6A7E93AEE1D}" destId="{2425CAC2-7E47-8249-B8A1-EB46245BDE61}" srcOrd="0" destOrd="0" presId="urn:microsoft.com/office/officeart/2005/8/layout/cycle6"/>
    <dgm:cxn modelId="{A3195F99-0872-A640-A29C-95B801F4078E}" srcId="{9391423A-9C60-1944-82F3-394634C249F1}" destId="{D3261C5C-5318-2D4D-B478-51B11B4B6084}" srcOrd="1" destOrd="0" parTransId="{2C5DF5B7-E629-E341-ADAE-77B209362165}" sibTransId="{EA5B7375-B70B-C04E-8005-50A1CD686E6C}"/>
    <dgm:cxn modelId="{03193DC0-036B-FE48-BB52-A55A0E5F0CA5}" type="presOf" srcId="{B37EEE25-4C34-1843-A15A-D369822738EA}" destId="{D84AA486-D868-DB46-B1DA-4C3A5B842BCF}" srcOrd="0" destOrd="0" presId="urn:microsoft.com/office/officeart/2005/8/layout/cycle6"/>
    <dgm:cxn modelId="{059F83D0-E050-BC41-8E75-D45F3E41F8D1}" type="presOf" srcId="{9391423A-9C60-1944-82F3-394634C249F1}" destId="{933776F1-1F86-D64B-A559-B003230266CE}" srcOrd="0" destOrd="0" presId="urn:microsoft.com/office/officeart/2005/8/layout/cycle6"/>
    <dgm:cxn modelId="{BCF5E0DD-E1D7-E040-B28D-2339A3F589D7}" srcId="{9391423A-9C60-1944-82F3-394634C249F1}" destId="{B37EEE25-4C34-1843-A15A-D369822738EA}" srcOrd="3" destOrd="0" parTransId="{5E1115BC-608B-8C4C-BE73-B3901CDC5E7C}" sibTransId="{A9F68559-A521-4C42-A414-A27E42416047}"/>
    <dgm:cxn modelId="{17F4A3E4-F96E-9D4F-B7F3-FA3898AA182B}" type="presOf" srcId="{32767393-C24E-4344-9F62-72E1B7D6F437}" destId="{51D164CD-5076-F947-940D-9C943898F96E}" srcOrd="0" destOrd="0" presId="urn:microsoft.com/office/officeart/2005/8/layout/cycle6"/>
    <dgm:cxn modelId="{94BB93EC-824D-8141-857F-FF78BFEF9659}" type="presOf" srcId="{D3261C5C-5318-2D4D-B478-51B11B4B6084}" destId="{123F120B-DAF6-5744-B146-E855769D4B86}" srcOrd="0" destOrd="0" presId="urn:microsoft.com/office/officeart/2005/8/layout/cycle6"/>
    <dgm:cxn modelId="{9B758F86-476A-6340-AFF6-6573C9B27461}" type="presParOf" srcId="{933776F1-1F86-D64B-A559-B003230266CE}" destId="{2425CAC2-7E47-8249-B8A1-EB46245BDE61}" srcOrd="0" destOrd="0" presId="urn:microsoft.com/office/officeart/2005/8/layout/cycle6"/>
    <dgm:cxn modelId="{39F20FBE-A57D-AA4E-8445-0F4D04C63B42}" type="presParOf" srcId="{933776F1-1F86-D64B-A559-B003230266CE}" destId="{8893E915-7235-CC4F-9E3F-F0C6BFBC7116}" srcOrd="1" destOrd="0" presId="urn:microsoft.com/office/officeart/2005/8/layout/cycle6"/>
    <dgm:cxn modelId="{1EAA5F92-A09F-C547-84AA-78C9AC206221}" type="presParOf" srcId="{933776F1-1F86-D64B-A559-B003230266CE}" destId="{1188D057-24D8-3D41-8679-331536B0163B}" srcOrd="2" destOrd="0" presId="urn:microsoft.com/office/officeart/2005/8/layout/cycle6"/>
    <dgm:cxn modelId="{230236CE-13C9-B44F-9E91-FBFB60B56A7E}" type="presParOf" srcId="{933776F1-1F86-D64B-A559-B003230266CE}" destId="{123F120B-DAF6-5744-B146-E855769D4B86}" srcOrd="3" destOrd="0" presId="urn:microsoft.com/office/officeart/2005/8/layout/cycle6"/>
    <dgm:cxn modelId="{CBE0A520-4153-6B4E-A1AB-DB2D2836ABF3}" type="presParOf" srcId="{933776F1-1F86-D64B-A559-B003230266CE}" destId="{00BF3506-6C38-DF41-B39D-31E06FEFEE2D}" srcOrd="4" destOrd="0" presId="urn:microsoft.com/office/officeart/2005/8/layout/cycle6"/>
    <dgm:cxn modelId="{7F16F791-8BE5-4647-A2C8-2CF0851B80E0}" type="presParOf" srcId="{933776F1-1F86-D64B-A559-B003230266CE}" destId="{3BBCDADF-8305-0344-934A-96FC8F258D79}" srcOrd="5" destOrd="0" presId="urn:microsoft.com/office/officeart/2005/8/layout/cycle6"/>
    <dgm:cxn modelId="{B53FAFF0-0B82-9F4C-A737-B55DED1911CC}" type="presParOf" srcId="{933776F1-1F86-D64B-A559-B003230266CE}" destId="{4B75404F-4325-D549-9C08-2E5AF4EDA23E}" srcOrd="6" destOrd="0" presId="urn:microsoft.com/office/officeart/2005/8/layout/cycle6"/>
    <dgm:cxn modelId="{11D8214F-B831-BD44-AA8F-2427D34D5A15}" type="presParOf" srcId="{933776F1-1F86-D64B-A559-B003230266CE}" destId="{7C8E9918-4E49-0646-B3AF-AFA586709A7A}" srcOrd="7" destOrd="0" presId="urn:microsoft.com/office/officeart/2005/8/layout/cycle6"/>
    <dgm:cxn modelId="{CAD9A01D-8692-AB47-86C1-7A243FC0A14C}" type="presParOf" srcId="{933776F1-1F86-D64B-A559-B003230266CE}" destId="{51D164CD-5076-F947-940D-9C943898F96E}" srcOrd="8" destOrd="0" presId="urn:microsoft.com/office/officeart/2005/8/layout/cycle6"/>
    <dgm:cxn modelId="{FED82C27-015A-CF48-A2E3-F3FDC0F0383F}" type="presParOf" srcId="{933776F1-1F86-D64B-A559-B003230266CE}" destId="{D84AA486-D868-DB46-B1DA-4C3A5B842BCF}" srcOrd="9" destOrd="0" presId="urn:microsoft.com/office/officeart/2005/8/layout/cycle6"/>
    <dgm:cxn modelId="{F51C7AD7-D1CA-8343-9368-5D795C7BCF53}" type="presParOf" srcId="{933776F1-1F86-D64B-A559-B003230266CE}" destId="{8688C871-BDF9-8F43-92AF-F98CA2F54721}" srcOrd="10" destOrd="0" presId="urn:microsoft.com/office/officeart/2005/8/layout/cycle6"/>
    <dgm:cxn modelId="{D341C644-EDB8-154A-82A1-0E813589D008}" type="presParOf" srcId="{933776F1-1F86-D64B-A559-B003230266CE}" destId="{02AB19DB-E29B-CF40-A25F-0E26B66310C2}" srcOrd="11" destOrd="0" presId="urn:microsoft.com/office/officeart/2005/8/layout/cycle6"/>
    <dgm:cxn modelId="{EF8E453C-B486-1E44-8F00-59F3891ACA02}" type="presParOf" srcId="{933776F1-1F86-D64B-A559-B003230266CE}" destId="{3969AA10-37AC-5F4E-9CD2-AFC30040F91F}" srcOrd="12" destOrd="0" presId="urn:microsoft.com/office/officeart/2005/8/layout/cycle6"/>
    <dgm:cxn modelId="{51BDBD99-AEB7-E440-B1AC-B5043418395B}" type="presParOf" srcId="{933776F1-1F86-D64B-A559-B003230266CE}" destId="{4A5A81D5-5BBE-BB47-8CB8-E3DA9DB78E84}" srcOrd="13" destOrd="0" presId="urn:microsoft.com/office/officeart/2005/8/layout/cycle6"/>
    <dgm:cxn modelId="{8BB05532-43E1-3840-B509-4996C9C40C48}" type="presParOf" srcId="{933776F1-1F86-D64B-A559-B003230266CE}" destId="{DE10FC90-8B0F-5945-A6C8-C709627EEDA8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B4B1B8-49B4-094C-A67F-6DC36AFBCC49}">
      <dsp:nvSpPr>
        <dsp:cNvPr id="0" name=""/>
        <dsp:cNvSpPr/>
      </dsp:nvSpPr>
      <dsp:spPr>
        <a:xfrm>
          <a:off x="2858128" y="1375925"/>
          <a:ext cx="3427742" cy="3427742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>
              <a:solidFill>
                <a:schemeClr val="bg2">
                  <a:lumMod val="20000"/>
                  <a:lumOff val="80000"/>
                </a:schemeClr>
              </a:solidFill>
            </a:rPr>
            <a:t>Impact of poverty on literacy</a:t>
          </a:r>
        </a:p>
      </dsp:txBody>
      <dsp:txXfrm>
        <a:off x="3360109" y="1877906"/>
        <a:ext cx="2423780" cy="2423780"/>
      </dsp:txXfrm>
    </dsp:sp>
    <dsp:sp modelId="{60265483-952B-4F4B-9D35-470E2C5B5D63}">
      <dsp:nvSpPr>
        <dsp:cNvPr id="0" name=""/>
        <dsp:cNvSpPr/>
      </dsp:nvSpPr>
      <dsp:spPr>
        <a:xfrm>
          <a:off x="3574387" y="0"/>
          <a:ext cx="1713871" cy="1713871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bg2">
                  <a:lumMod val="20000"/>
                  <a:lumOff val="80000"/>
                </a:schemeClr>
              </a:solidFill>
            </a:rPr>
            <a:t>Delayed language development</a:t>
          </a:r>
        </a:p>
      </dsp:txBody>
      <dsp:txXfrm>
        <a:off x="3825378" y="250991"/>
        <a:ext cx="1211889" cy="1211889"/>
      </dsp:txXfrm>
    </dsp:sp>
    <dsp:sp modelId="{781A92A9-17CB-AD4A-A509-C7EBE3CB6BDE}">
      <dsp:nvSpPr>
        <dsp:cNvPr id="0" name=""/>
        <dsp:cNvSpPr/>
      </dsp:nvSpPr>
      <dsp:spPr>
        <a:xfrm>
          <a:off x="5901464" y="1004203"/>
          <a:ext cx="1713871" cy="1713871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bg2">
                  <a:lumMod val="20000"/>
                  <a:lumOff val="80000"/>
                </a:schemeClr>
              </a:solidFill>
            </a:rPr>
            <a:t>Delayed cognitive skills</a:t>
          </a:r>
        </a:p>
      </dsp:txBody>
      <dsp:txXfrm>
        <a:off x="6152455" y="1255194"/>
        <a:ext cx="1211889" cy="1211889"/>
      </dsp:txXfrm>
    </dsp:sp>
    <dsp:sp modelId="{62F9C002-9AEB-2648-B440-14A91656ED9F}">
      <dsp:nvSpPr>
        <dsp:cNvPr id="0" name=""/>
        <dsp:cNvSpPr/>
      </dsp:nvSpPr>
      <dsp:spPr>
        <a:xfrm>
          <a:off x="5760797" y="3377147"/>
          <a:ext cx="1713871" cy="1713871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bg2">
                  <a:lumMod val="20000"/>
                  <a:lumOff val="80000"/>
                </a:schemeClr>
              </a:solidFill>
            </a:rPr>
            <a:t>Lower literacy skills</a:t>
          </a:r>
        </a:p>
      </dsp:txBody>
      <dsp:txXfrm>
        <a:off x="6011788" y="3628138"/>
        <a:ext cx="1211889" cy="1211889"/>
      </dsp:txXfrm>
    </dsp:sp>
    <dsp:sp modelId="{6CF7AF04-CF45-574A-93DB-0E3C662E4AD1}">
      <dsp:nvSpPr>
        <dsp:cNvPr id="0" name=""/>
        <dsp:cNvSpPr/>
      </dsp:nvSpPr>
      <dsp:spPr>
        <a:xfrm>
          <a:off x="3715063" y="4465109"/>
          <a:ext cx="1713871" cy="1713871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bg2">
                  <a:lumMod val="20000"/>
                  <a:lumOff val="80000"/>
                </a:schemeClr>
              </a:solidFill>
            </a:rPr>
            <a:t>Higher rates of </a:t>
          </a:r>
          <a:r>
            <a:rPr lang="en-US" sz="1500" kern="1200" dirty="0" err="1">
              <a:solidFill>
                <a:schemeClr val="bg2">
                  <a:lumMod val="20000"/>
                  <a:lumOff val="80000"/>
                </a:schemeClr>
              </a:solidFill>
            </a:rPr>
            <a:t>behavioural</a:t>
          </a:r>
          <a:r>
            <a:rPr lang="en-US" sz="1500" kern="1200" dirty="0">
              <a:solidFill>
                <a:schemeClr val="bg2">
                  <a:lumMod val="20000"/>
                  <a:lumOff val="80000"/>
                </a:schemeClr>
              </a:solidFill>
            </a:rPr>
            <a:t> issues</a:t>
          </a:r>
        </a:p>
      </dsp:txBody>
      <dsp:txXfrm>
        <a:off x="3966054" y="4716100"/>
        <a:ext cx="1211889" cy="1211889"/>
      </dsp:txXfrm>
    </dsp:sp>
    <dsp:sp modelId="{08910173-FD7C-A948-9CA2-DAC6D052EACD}">
      <dsp:nvSpPr>
        <dsp:cNvPr id="0" name=""/>
        <dsp:cNvSpPr/>
      </dsp:nvSpPr>
      <dsp:spPr>
        <a:xfrm>
          <a:off x="1598992" y="3475583"/>
          <a:ext cx="1713871" cy="1713871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bg2">
                  <a:lumMod val="20000"/>
                  <a:lumOff val="80000"/>
                </a:schemeClr>
              </a:solidFill>
            </a:rPr>
            <a:t>Higher rates of emotional issues</a:t>
          </a:r>
        </a:p>
      </dsp:txBody>
      <dsp:txXfrm>
        <a:off x="1849983" y="3726574"/>
        <a:ext cx="1211889" cy="1211889"/>
      </dsp:txXfrm>
    </dsp:sp>
    <dsp:sp modelId="{F7665155-75CF-5649-97D7-5F1C7547C07D}">
      <dsp:nvSpPr>
        <dsp:cNvPr id="0" name=""/>
        <dsp:cNvSpPr/>
      </dsp:nvSpPr>
      <dsp:spPr>
        <a:xfrm>
          <a:off x="1570862" y="976062"/>
          <a:ext cx="1713871" cy="1713871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bg2">
                  <a:lumMod val="20000"/>
                  <a:lumOff val="80000"/>
                </a:schemeClr>
              </a:solidFill>
            </a:rPr>
            <a:t>Higher % of ALN</a:t>
          </a:r>
        </a:p>
      </dsp:txBody>
      <dsp:txXfrm>
        <a:off x="1821853" y="1227053"/>
        <a:ext cx="1211889" cy="12118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15170-28AE-4F62-964D-981128CB317C}">
      <dsp:nvSpPr>
        <dsp:cNvPr id="0" name=""/>
        <dsp:cNvSpPr/>
      </dsp:nvSpPr>
      <dsp:spPr>
        <a:xfrm>
          <a:off x="2334756" y="1362807"/>
          <a:ext cx="3395064" cy="3395064"/>
        </a:xfrm>
        <a:prstGeom prst="ellipse">
          <a:avLst/>
        </a:prstGeom>
        <a:solidFill>
          <a:schemeClr val="accent1">
            <a:lumMod val="60000"/>
            <a:lumOff val="40000"/>
            <a:alpha val="49804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Barriers to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developing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literacy</a:t>
          </a:r>
          <a:endParaRPr lang="en-GB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skills</a:t>
          </a:r>
        </a:p>
      </dsp:txBody>
      <dsp:txXfrm>
        <a:off x="2831952" y="1860003"/>
        <a:ext cx="2400672" cy="2400672"/>
      </dsp:txXfrm>
    </dsp:sp>
    <dsp:sp modelId="{812E4449-1656-46B7-94C2-E3C490A87538}">
      <dsp:nvSpPr>
        <dsp:cNvPr id="0" name=""/>
        <dsp:cNvSpPr/>
      </dsp:nvSpPr>
      <dsp:spPr>
        <a:xfrm>
          <a:off x="2669507" y="7"/>
          <a:ext cx="2622925" cy="1697532"/>
        </a:xfrm>
        <a:prstGeom prst="ellipse">
          <a:avLst/>
        </a:prstGeom>
        <a:solidFill>
          <a:schemeClr val="accent2">
            <a:lumMod val="50000"/>
            <a:lumOff val="50000"/>
            <a:alpha val="49804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individual</a:t>
          </a:r>
        </a:p>
      </dsp:txBody>
      <dsp:txXfrm>
        <a:off x="3053625" y="248605"/>
        <a:ext cx="1854689" cy="1200336"/>
      </dsp:txXfrm>
    </dsp:sp>
    <dsp:sp modelId="{DD264F19-20FB-4E7B-B65C-277BE03E7C01}">
      <dsp:nvSpPr>
        <dsp:cNvPr id="0" name=""/>
        <dsp:cNvSpPr/>
      </dsp:nvSpPr>
      <dsp:spPr>
        <a:xfrm>
          <a:off x="5112573" y="2232237"/>
          <a:ext cx="2562849" cy="1697532"/>
        </a:xfrm>
        <a:prstGeom prst="ellipse">
          <a:avLst/>
        </a:prstGeom>
        <a:solidFill>
          <a:schemeClr val="accent2">
            <a:lumMod val="50000"/>
            <a:lumOff val="50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cultural</a:t>
          </a:r>
        </a:p>
      </dsp:txBody>
      <dsp:txXfrm>
        <a:off x="5487894" y="2480835"/>
        <a:ext cx="1812207" cy="1200336"/>
      </dsp:txXfrm>
    </dsp:sp>
    <dsp:sp modelId="{B53A4892-D8CB-4CE0-BA94-7B00D6738134}">
      <dsp:nvSpPr>
        <dsp:cNvPr id="0" name=""/>
        <dsp:cNvSpPr/>
      </dsp:nvSpPr>
      <dsp:spPr>
        <a:xfrm>
          <a:off x="2412418" y="4422541"/>
          <a:ext cx="3239740" cy="1697532"/>
        </a:xfrm>
        <a:prstGeom prst="ellipse">
          <a:avLst/>
        </a:prstGeom>
        <a:solidFill>
          <a:schemeClr val="accent2">
            <a:lumMod val="50000"/>
            <a:lumOff val="50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environmental</a:t>
          </a:r>
        </a:p>
      </dsp:txBody>
      <dsp:txXfrm>
        <a:off x="2886867" y="4671139"/>
        <a:ext cx="2290842" cy="1200336"/>
      </dsp:txXfrm>
    </dsp:sp>
    <dsp:sp modelId="{70120EF2-3BE9-49EE-8B92-8D8A0DCFAFE0}">
      <dsp:nvSpPr>
        <dsp:cNvPr id="0" name=""/>
        <dsp:cNvSpPr/>
      </dsp:nvSpPr>
      <dsp:spPr>
        <a:xfrm>
          <a:off x="0" y="2232255"/>
          <a:ext cx="2994260" cy="1697532"/>
        </a:xfrm>
        <a:prstGeom prst="ellipse">
          <a:avLst/>
        </a:prstGeom>
        <a:solidFill>
          <a:schemeClr val="accent2">
            <a:lumMod val="50000"/>
            <a:lumOff val="50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social</a:t>
          </a:r>
        </a:p>
      </dsp:txBody>
      <dsp:txXfrm>
        <a:off x="438499" y="2480853"/>
        <a:ext cx="2117262" cy="12003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C2B70E-6C67-1B44-A6F8-74322BC0FDC8}">
      <dsp:nvSpPr>
        <dsp:cNvPr id="0" name=""/>
        <dsp:cNvSpPr/>
      </dsp:nvSpPr>
      <dsp:spPr>
        <a:xfrm rot="5400000">
          <a:off x="4280591" y="-1724241"/>
          <a:ext cx="739124" cy="43766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More choices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Exercise rights </a:t>
          </a:r>
        </a:p>
      </dsp:txBody>
      <dsp:txXfrm rot="-5400000">
        <a:off x="2461846" y="130585"/>
        <a:ext cx="4340534" cy="666962"/>
      </dsp:txXfrm>
    </dsp:sp>
    <dsp:sp modelId="{0107A8F4-9BEA-3C4F-B3B6-33EDFF14DFB1}">
      <dsp:nvSpPr>
        <dsp:cNvPr id="0" name=""/>
        <dsp:cNvSpPr/>
      </dsp:nvSpPr>
      <dsp:spPr>
        <a:xfrm>
          <a:off x="0" y="2113"/>
          <a:ext cx="2461846" cy="9239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Self-esteem and empowerment</a:t>
          </a:r>
        </a:p>
      </dsp:txBody>
      <dsp:txXfrm>
        <a:off x="45101" y="47214"/>
        <a:ext cx="2371644" cy="833704"/>
      </dsp:txXfrm>
    </dsp:sp>
    <dsp:sp modelId="{A1F2918E-1C8E-3D4D-B280-614C9B1DC729}">
      <dsp:nvSpPr>
        <dsp:cNvPr id="0" name=""/>
        <dsp:cNvSpPr/>
      </dsp:nvSpPr>
      <dsp:spPr>
        <a:xfrm rot="5400000">
          <a:off x="4280591" y="-754140"/>
          <a:ext cx="739124" cy="43766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Participation within the community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Local politics</a:t>
          </a:r>
        </a:p>
      </dsp:txBody>
      <dsp:txXfrm rot="-5400000">
        <a:off x="2461846" y="1100686"/>
        <a:ext cx="4340534" cy="666962"/>
      </dsp:txXfrm>
    </dsp:sp>
    <dsp:sp modelId="{6806BA9B-0F1B-1944-8C57-C37B8AFC4FA1}">
      <dsp:nvSpPr>
        <dsp:cNvPr id="0" name=""/>
        <dsp:cNvSpPr/>
      </dsp:nvSpPr>
      <dsp:spPr>
        <a:xfrm>
          <a:off x="0" y="972214"/>
          <a:ext cx="2461846" cy="9239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Political</a:t>
          </a:r>
        </a:p>
      </dsp:txBody>
      <dsp:txXfrm>
        <a:off x="45101" y="1017315"/>
        <a:ext cx="2371644" cy="833704"/>
      </dsp:txXfrm>
    </dsp:sp>
    <dsp:sp modelId="{0AF7FC00-3C47-5C4A-B450-7BF7D66AF8BE}">
      <dsp:nvSpPr>
        <dsp:cNvPr id="0" name=""/>
        <dsp:cNvSpPr/>
      </dsp:nvSpPr>
      <dsp:spPr>
        <a:xfrm rot="5400000">
          <a:off x="4280591" y="215961"/>
          <a:ext cx="739124" cy="43766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Question attitudes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Cultural activities</a:t>
          </a:r>
        </a:p>
      </dsp:txBody>
      <dsp:txXfrm rot="-5400000">
        <a:off x="2461846" y="2070788"/>
        <a:ext cx="4340534" cy="666962"/>
      </dsp:txXfrm>
    </dsp:sp>
    <dsp:sp modelId="{6C343457-1490-E54B-A681-A9DB4573733D}">
      <dsp:nvSpPr>
        <dsp:cNvPr id="0" name=""/>
        <dsp:cNvSpPr/>
      </dsp:nvSpPr>
      <dsp:spPr>
        <a:xfrm>
          <a:off x="0" y="1942315"/>
          <a:ext cx="2461846" cy="9239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Cultural</a:t>
          </a:r>
        </a:p>
      </dsp:txBody>
      <dsp:txXfrm>
        <a:off x="45101" y="1987416"/>
        <a:ext cx="2371644" cy="833704"/>
      </dsp:txXfrm>
    </dsp:sp>
    <dsp:sp modelId="{7123DDDA-68DF-9A46-9374-061F5E25D155}">
      <dsp:nvSpPr>
        <dsp:cNvPr id="0" name=""/>
        <dsp:cNvSpPr/>
      </dsp:nvSpPr>
      <dsp:spPr>
        <a:xfrm rot="5400000">
          <a:off x="4280591" y="1186062"/>
          <a:ext cx="739124" cy="43766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Better knowledge of family resources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Parents educating their children</a:t>
          </a:r>
        </a:p>
      </dsp:txBody>
      <dsp:txXfrm rot="-5400000">
        <a:off x="2461846" y="3040889"/>
        <a:ext cx="4340534" cy="666962"/>
      </dsp:txXfrm>
    </dsp:sp>
    <dsp:sp modelId="{CF89DF04-F40E-A14D-B2DF-4ED8E7945F13}">
      <dsp:nvSpPr>
        <dsp:cNvPr id="0" name=""/>
        <dsp:cNvSpPr/>
      </dsp:nvSpPr>
      <dsp:spPr>
        <a:xfrm>
          <a:off x="0" y="2912417"/>
          <a:ext cx="2461846" cy="9239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Social</a:t>
          </a:r>
        </a:p>
      </dsp:txBody>
      <dsp:txXfrm>
        <a:off x="45101" y="2957518"/>
        <a:ext cx="2371644" cy="833704"/>
      </dsp:txXfrm>
    </dsp:sp>
    <dsp:sp modelId="{9727BAA2-6312-BE40-9F96-C7AC5C02F435}">
      <dsp:nvSpPr>
        <dsp:cNvPr id="0" name=""/>
        <dsp:cNvSpPr/>
      </dsp:nvSpPr>
      <dsp:spPr>
        <a:xfrm rot="5400000">
          <a:off x="4280591" y="2156163"/>
          <a:ext cx="739124" cy="437661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Employment</a:t>
          </a:r>
        </a:p>
      </dsp:txBody>
      <dsp:txXfrm rot="-5400000">
        <a:off x="2461846" y="4010990"/>
        <a:ext cx="4340534" cy="666962"/>
      </dsp:txXfrm>
    </dsp:sp>
    <dsp:sp modelId="{4A9AD04A-1742-E649-85CA-183C14872A85}">
      <dsp:nvSpPr>
        <dsp:cNvPr id="0" name=""/>
        <dsp:cNvSpPr/>
      </dsp:nvSpPr>
      <dsp:spPr>
        <a:xfrm>
          <a:off x="0" y="3882518"/>
          <a:ext cx="2461846" cy="92390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Economic</a:t>
          </a:r>
        </a:p>
      </dsp:txBody>
      <dsp:txXfrm>
        <a:off x="45101" y="3927619"/>
        <a:ext cx="2371644" cy="8337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B12CC3-FE12-504B-964E-83D19E2D55DC}">
      <dsp:nvSpPr>
        <dsp:cNvPr id="0" name=""/>
        <dsp:cNvSpPr/>
      </dsp:nvSpPr>
      <dsp:spPr>
        <a:xfrm>
          <a:off x="3207402" y="-226557"/>
          <a:ext cx="3086752" cy="4081149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accent6">
                  <a:lumMod val="20000"/>
                  <a:lumOff val="80000"/>
                </a:schemeClr>
              </a:solidFill>
            </a:rPr>
            <a:t>self-confidence</a:t>
          </a:r>
        </a:p>
      </dsp:txBody>
      <dsp:txXfrm>
        <a:off x="3563566" y="322827"/>
        <a:ext cx="2374424" cy="1294980"/>
      </dsp:txXfrm>
    </dsp:sp>
    <dsp:sp modelId="{E14DB74E-0010-DA43-B45C-A119220CFFAA}">
      <dsp:nvSpPr>
        <dsp:cNvPr id="0" name=""/>
        <dsp:cNvSpPr/>
      </dsp:nvSpPr>
      <dsp:spPr>
        <a:xfrm>
          <a:off x="3646099" y="1548950"/>
          <a:ext cx="4681152" cy="3086752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accent6">
                  <a:lumMod val="20000"/>
                  <a:lumOff val="80000"/>
                </a:schemeClr>
              </a:solidFill>
            </a:rPr>
            <a:t>practice</a:t>
          </a:r>
        </a:p>
      </dsp:txBody>
      <dsp:txXfrm>
        <a:off x="6166720" y="1905114"/>
        <a:ext cx="1800443" cy="2374424"/>
      </dsp:txXfrm>
    </dsp:sp>
    <dsp:sp modelId="{9DEB80D2-E7C4-F64D-A93A-279BAB294047}">
      <dsp:nvSpPr>
        <dsp:cNvPr id="0" name=""/>
        <dsp:cNvSpPr/>
      </dsp:nvSpPr>
      <dsp:spPr>
        <a:xfrm>
          <a:off x="3078005" y="2665637"/>
          <a:ext cx="3086752" cy="3583966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accent6">
                  <a:lumMod val="20000"/>
                  <a:lumOff val="80000"/>
                </a:schemeClr>
              </a:solidFill>
            </a:rPr>
            <a:t>opportunities</a:t>
          </a:r>
        </a:p>
      </dsp:txBody>
      <dsp:txXfrm>
        <a:off x="3434169" y="4629927"/>
        <a:ext cx="2374424" cy="1137220"/>
      </dsp:txXfrm>
    </dsp:sp>
    <dsp:sp modelId="{7B783667-7B09-3444-A24D-B25B66DCB69E}">
      <dsp:nvSpPr>
        <dsp:cNvPr id="0" name=""/>
        <dsp:cNvSpPr/>
      </dsp:nvSpPr>
      <dsp:spPr>
        <a:xfrm>
          <a:off x="549654" y="1801292"/>
          <a:ext cx="4343739" cy="2525765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accent6">
                  <a:lumMod val="20000"/>
                  <a:lumOff val="80000"/>
                </a:schemeClr>
              </a:solidFill>
            </a:rPr>
            <a:t>resources</a:t>
          </a:r>
        </a:p>
      </dsp:txBody>
      <dsp:txXfrm>
        <a:off x="883787" y="2092727"/>
        <a:ext cx="1670669" cy="19428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25CAC2-7E47-8249-B8A1-EB46245BDE61}">
      <dsp:nvSpPr>
        <dsp:cNvPr id="0" name=""/>
        <dsp:cNvSpPr/>
      </dsp:nvSpPr>
      <dsp:spPr>
        <a:xfrm>
          <a:off x="2772596" y="1984"/>
          <a:ext cx="2428394" cy="104770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Parents</a:t>
          </a:r>
        </a:p>
      </dsp:txBody>
      <dsp:txXfrm>
        <a:off x="2823741" y="53129"/>
        <a:ext cx="2326104" cy="945411"/>
      </dsp:txXfrm>
    </dsp:sp>
    <dsp:sp modelId="{1188D057-24D8-3D41-8679-331536B0163B}">
      <dsp:nvSpPr>
        <dsp:cNvPr id="0" name=""/>
        <dsp:cNvSpPr/>
      </dsp:nvSpPr>
      <dsp:spPr>
        <a:xfrm>
          <a:off x="1894639" y="525835"/>
          <a:ext cx="4184308" cy="4184308"/>
        </a:xfrm>
        <a:custGeom>
          <a:avLst/>
          <a:gdLst/>
          <a:ahLst/>
          <a:cxnLst/>
          <a:rect l="0" t="0" r="0" b="0"/>
          <a:pathLst>
            <a:path>
              <a:moveTo>
                <a:pt x="3312410" y="392717"/>
              </a:moveTo>
              <a:arcTo wR="2092154" hR="2092154" stAng="18340781" swAng="1206098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3F120B-DAF6-5744-B146-E855769D4B86}">
      <dsp:nvSpPr>
        <dsp:cNvPr id="0" name=""/>
        <dsp:cNvSpPr/>
      </dsp:nvSpPr>
      <dsp:spPr>
        <a:xfrm>
          <a:off x="4762353" y="1447627"/>
          <a:ext cx="2428394" cy="104770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Well-being</a:t>
          </a:r>
        </a:p>
      </dsp:txBody>
      <dsp:txXfrm>
        <a:off x="4813498" y="1498772"/>
        <a:ext cx="2326104" cy="945411"/>
      </dsp:txXfrm>
    </dsp:sp>
    <dsp:sp modelId="{3BBCDADF-8305-0344-934A-96FC8F258D79}">
      <dsp:nvSpPr>
        <dsp:cNvPr id="0" name=""/>
        <dsp:cNvSpPr/>
      </dsp:nvSpPr>
      <dsp:spPr>
        <a:xfrm>
          <a:off x="1894639" y="525835"/>
          <a:ext cx="4184308" cy="4184308"/>
        </a:xfrm>
        <a:custGeom>
          <a:avLst/>
          <a:gdLst/>
          <a:ahLst/>
          <a:cxnLst/>
          <a:rect l="0" t="0" r="0" b="0"/>
          <a:pathLst>
            <a:path>
              <a:moveTo>
                <a:pt x="4181452" y="1982861"/>
              </a:moveTo>
              <a:arcTo wR="2092154" hR="2092154" stAng="21420333" swAng="2195329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75404F-4325-D549-9C08-2E5AF4EDA23E}">
      <dsp:nvSpPr>
        <dsp:cNvPr id="0" name=""/>
        <dsp:cNvSpPr/>
      </dsp:nvSpPr>
      <dsp:spPr>
        <a:xfrm>
          <a:off x="4002334" y="3786727"/>
          <a:ext cx="2428394" cy="104770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Pupil Development Grant</a:t>
          </a:r>
        </a:p>
      </dsp:txBody>
      <dsp:txXfrm>
        <a:off x="4053479" y="3837872"/>
        <a:ext cx="2326104" cy="945411"/>
      </dsp:txXfrm>
    </dsp:sp>
    <dsp:sp modelId="{51D164CD-5076-F947-940D-9C943898F96E}">
      <dsp:nvSpPr>
        <dsp:cNvPr id="0" name=""/>
        <dsp:cNvSpPr/>
      </dsp:nvSpPr>
      <dsp:spPr>
        <a:xfrm>
          <a:off x="1894639" y="525835"/>
          <a:ext cx="4184308" cy="4184308"/>
        </a:xfrm>
        <a:custGeom>
          <a:avLst/>
          <a:gdLst/>
          <a:ahLst/>
          <a:cxnLst/>
          <a:rect l="0" t="0" r="0" b="0"/>
          <a:pathLst>
            <a:path>
              <a:moveTo>
                <a:pt x="2107383" y="4184253"/>
              </a:moveTo>
              <a:arcTo wR="2092154" hR="2092154" stAng="5374975" swAng="50049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4AA486-D868-DB46-B1DA-4C3A5B842BCF}">
      <dsp:nvSpPr>
        <dsp:cNvPr id="0" name=""/>
        <dsp:cNvSpPr/>
      </dsp:nvSpPr>
      <dsp:spPr>
        <a:xfrm>
          <a:off x="1542859" y="3786727"/>
          <a:ext cx="2428394" cy="104770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Input</a:t>
          </a:r>
        </a:p>
      </dsp:txBody>
      <dsp:txXfrm>
        <a:off x="1594004" y="3837872"/>
        <a:ext cx="2326104" cy="945411"/>
      </dsp:txXfrm>
    </dsp:sp>
    <dsp:sp modelId="{02AB19DB-E29B-CF40-A25F-0E26B66310C2}">
      <dsp:nvSpPr>
        <dsp:cNvPr id="0" name=""/>
        <dsp:cNvSpPr/>
      </dsp:nvSpPr>
      <dsp:spPr>
        <a:xfrm>
          <a:off x="1894639" y="525835"/>
          <a:ext cx="4184308" cy="4184308"/>
        </a:xfrm>
        <a:custGeom>
          <a:avLst/>
          <a:gdLst/>
          <a:ahLst/>
          <a:cxnLst/>
          <a:rect l="0" t="0" r="0" b="0"/>
          <a:pathLst>
            <a:path>
              <a:moveTo>
                <a:pt x="349440" y="3249763"/>
              </a:moveTo>
              <a:arcTo wR="2092154" hR="2092154" stAng="8784338" swAng="2195329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69AA10-37AC-5F4E-9CD2-AFC30040F91F}">
      <dsp:nvSpPr>
        <dsp:cNvPr id="0" name=""/>
        <dsp:cNvSpPr/>
      </dsp:nvSpPr>
      <dsp:spPr>
        <a:xfrm>
          <a:off x="782839" y="1447627"/>
          <a:ext cx="2428394" cy="104770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0000"/>
                <a:alpha val="100000"/>
                <a:satMod val="15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  <a:ln>
          <a:noFill/>
        </a:ln>
        <a:effectLst>
          <a:innerShdw blurRad="50800" dist="25400" dir="13500000">
            <a:srgbClr val="FFFFFF">
              <a:alpha val="75000"/>
            </a:srgbClr>
          </a:innerShdw>
          <a:outerShdw blurRad="63500" dist="25400" dir="5400000" rotWithShape="0">
            <a:srgbClr val="808080">
              <a:alpha val="7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Teacher skills</a:t>
          </a:r>
        </a:p>
      </dsp:txBody>
      <dsp:txXfrm>
        <a:off x="833984" y="1498772"/>
        <a:ext cx="2326104" cy="945411"/>
      </dsp:txXfrm>
    </dsp:sp>
    <dsp:sp modelId="{DE10FC90-8B0F-5945-A6C8-C709627EEDA8}">
      <dsp:nvSpPr>
        <dsp:cNvPr id="0" name=""/>
        <dsp:cNvSpPr/>
      </dsp:nvSpPr>
      <dsp:spPr>
        <a:xfrm>
          <a:off x="1894639" y="525835"/>
          <a:ext cx="4184308" cy="4184308"/>
        </a:xfrm>
        <a:custGeom>
          <a:avLst/>
          <a:gdLst/>
          <a:ahLst/>
          <a:cxnLst/>
          <a:rect l="0" t="0" r="0" b="0"/>
          <a:pathLst>
            <a:path>
              <a:moveTo>
                <a:pt x="362157" y="915625"/>
              </a:moveTo>
              <a:arcTo wR="2092154" hR="2092154" stAng="12853120" swAng="1206098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CACD7A-C5BD-7A42-9356-8F2147023943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79568D-05A8-4A44-AE9D-270DCB65B7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777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67BED2-CB53-4AA2-9B68-D14D0742C1E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9966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9568D-05A8-4A44-AE9D-270DCB65B72F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033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02B71-8991-4516-A01E-F1A9ACD28BDC}" type="slidenum">
              <a:rPr/>
              <a:pPr/>
              <a:t>‹#›</a:t>
            </a:fld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02B71-8991-4516-A01E-F1A9ACD28BDC}" type="slidenum">
              <a:rPr/>
              <a:pPr/>
              <a:t>‹#›</a:t>
            </a:fld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02B71-8991-4516-A01E-F1A9ACD28BDC}" type="slidenum">
              <a:rPr/>
              <a:pPr/>
              <a:t>‹#›</a:t>
            </a:fld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ACEEEA2-5538-4643-A859-5F64BE6B1DFB}" type="datetimeFigureOut">
              <a:rPr lang="en-US" smtClean="0"/>
              <a:pPr/>
              <a:t>2/24/2021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2E38B5D6-F264-9642-A3A4-A88B0F7DC37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  <p:sldLayoutId id="2147483963" r:id="rId14"/>
    <p:sldLayoutId id="2147483964" r:id="rId15"/>
    <p:sldLayoutId id="2147483965" r:id="rId16"/>
    <p:sldLayoutId id="2147483966" r:id="rId17"/>
    <p:sldLayoutId id="2147483967" r:id="rId18"/>
    <p:sldLayoutId id="2147483968" r:id="rId19"/>
    <p:sldLayoutId id="2147483969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player.vimeo.com/video/57636011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educationendowmentfoundation.org.uk/resources/teaching-learning-toolkit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-2008/national-literacy-and-numeracy-framework-curriculum-for-wales-2008-version" TargetMode="External"/><Relationship Id="rId2" Type="http://schemas.openxmlformats.org/officeDocument/2006/relationships/hyperlink" Target="https://www.savethechildren.org.uk/what-we-d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csehe.edu.au/wp-content/uploads/2014/03/Wales-Centre-for-Excellence-Charter-for-Equity-in-Education-English.pdf" TargetMode="External"/><Relationship Id="rId4" Type="http://schemas.openxmlformats.org/officeDocument/2006/relationships/hyperlink" Target="http://www.jrf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57514" y="4624668"/>
            <a:ext cx="6387276" cy="933450"/>
          </a:xfrm>
        </p:spPr>
        <p:txBody>
          <a:bodyPr>
            <a:normAutofit fontScale="90000"/>
          </a:bodyPr>
          <a:lstStyle/>
          <a:p>
            <a:r>
              <a:rPr lang="cy-GB" sz="3556" b="1" dirty="0"/>
              <a:t>SJIE6002</a:t>
            </a:r>
            <a:br>
              <a:rPr lang="cy-GB" sz="3556" b="1" dirty="0"/>
            </a:br>
            <a:r>
              <a:rPr lang="cy-GB" sz="3556" b="1" dirty="0"/>
              <a:t>Developing language – </a:t>
            </a:r>
            <a:br>
              <a:rPr lang="cy-GB" sz="3556" b="1" dirty="0"/>
            </a:br>
            <a:r>
              <a:rPr lang="cy-GB" sz="3556" b="1" dirty="0"/>
              <a:t>some social barriers </a:t>
            </a:r>
            <a:br>
              <a:rPr lang="en-US" dirty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98473" y="1447959"/>
            <a:ext cx="7986241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y-GB" sz="2800" dirty="0"/>
          </a:p>
          <a:p>
            <a:r>
              <a:rPr lang="cy-GB" sz="2800" dirty="0">
                <a:solidFill>
                  <a:schemeClr val="accent2">
                    <a:lumMod val="75000"/>
                    <a:lumOff val="25000"/>
                  </a:schemeClr>
                </a:solidFill>
              </a:rPr>
              <a:t>     An in depth exploration of how social issues 	in Wales such as poverty and deprivation 	impact on the development of language and 	literacy.  </a:t>
            </a:r>
          </a:p>
          <a:p>
            <a:r>
              <a:rPr lang="cy-GB" sz="2800" dirty="0">
                <a:solidFill>
                  <a:schemeClr val="accent2">
                    <a:lumMod val="75000"/>
                    <a:lumOff val="25000"/>
                  </a:schemeClr>
                </a:solidFill>
              </a:rPr>
              <a:t> </a:t>
            </a:r>
          </a:p>
          <a:p>
            <a:br>
              <a:rPr lang="en-US" sz="2800" dirty="0">
                <a:solidFill>
                  <a:schemeClr val="accent2">
                    <a:lumMod val="75000"/>
                    <a:lumOff val="25000"/>
                  </a:schemeClr>
                </a:solidFill>
              </a:rPr>
            </a:br>
            <a:r>
              <a:rPr lang="cy-GB" sz="2800" dirty="0">
                <a:solidFill>
                  <a:schemeClr val="accent2">
                    <a:lumMod val="75000"/>
                    <a:lumOff val="25000"/>
                  </a:schemeClr>
                </a:solidFill>
              </a:rPr>
              <a:t> </a:t>
            </a:r>
            <a:br>
              <a:rPr lang="en-US" sz="2800" dirty="0">
                <a:solidFill>
                  <a:schemeClr val="accent2">
                    <a:lumMod val="75000"/>
                    <a:lumOff val="25000"/>
                  </a:schemeClr>
                </a:solidFill>
              </a:rPr>
            </a:br>
            <a:br>
              <a:rPr lang="en-US" dirty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Consider… 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062995">
            <a:off x="6990280" y="4141242"/>
            <a:ext cx="1831787" cy="2401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val Callout 7"/>
          <p:cNvSpPr/>
          <p:nvPr/>
        </p:nvSpPr>
        <p:spPr>
          <a:xfrm>
            <a:off x="498474" y="1315998"/>
            <a:ext cx="6883400" cy="4025900"/>
          </a:xfrm>
          <a:prstGeom prst="wedgeEllipseCallout">
            <a:avLst>
              <a:gd name="adj1" fmla="val -44943"/>
              <a:gd name="adj2" fmla="val 45271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‘by age five, children from more disadvantaged backgrounds will be over a year behind in their vocabulary compared with their peers from less disadvantaged backgrounds.’ </a:t>
            </a:r>
            <a:r>
              <a:rPr lang="en-US" sz="2400" dirty="0"/>
              <a:t>(WG, 2014:11).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13854" y="1369816"/>
            <a:ext cx="847684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/>
              <a:t>Mia’s Story </a:t>
            </a:r>
          </a:p>
          <a:p>
            <a:pPr algn="ctr"/>
            <a:r>
              <a:rPr lang="en-US" sz="5400" dirty="0"/>
              <a:t>(National Literacy Trust)</a:t>
            </a:r>
          </a:p>
          <a:p>
            <a:pPr algn="ctr"/>
            <a:r>
              <a:rPr lang="en-US" sz="2400" dirty="0">
                <a:hlinkClick r:id="rId2"/>
              </a:rPr>
              <a:t>https://player.vimeo.com/video/57636011</a:t>
            </a:r>
            <a:r>
              <a:rPr lang="en-US" sz="2400" dirty="0"/>
              <a:t> 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0" y="678407"/>
          <a:ext cx="9143999" cy="6179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  <a:cs typeface="+mj-cs"/>
              </a:rPr>
              <a:t>‘The emotional keyboard’</a:t>
            </a:r>
          </a:p>
        </p:txBody>
      </p:sp>
      <p:pic>
        <p:nvPicPr>
          <p:cNvPr id="16387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913" y="1824038"/>
            <a:ext cx="6178550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Box 3"/>
          <p:cNvSpPr txBox="1">
            <a:spLocks noChangeArrowheads="1"/>
          </p:cNvSpPr>
          <p:nvPr/>
        </p:nvSpPr>
        <p:spPr bwMode="auto">
          <a:xfrm>
            <a:off x="457200" y="5200650"/>
            <a:ext cx="7527925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600"/>
              </a:spcBef>
              <a:buClr>
                <a:schemeClr val="tx2"/>
              </a:buClr>
              <a:buSzPct val="73000"/>
              <a:buFont typeface="Wingdings 2" panose="05020102010507070707" pitchFamily="18" charset="2"/>
              <a:buChar char=""/>
              <a:defRPr sz="2600"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500"/>
              </a:spcBef>
              <a:buClr>
                <a:srgbClr val="F9B639"/>
              </a:buClr>
              <a:buSzPct val="80000"/>
              <a:buFont typeface="Wingdings 2" panose="05020102010507070707" pitchFamily="18" charset="2"/>
              <a:buChar char=""/>
              <a:defRPr sz="2300">
                <a:solidFill>
                  <a:srgbClr val="6C6C6C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2pPr>
            <a:lvl3pPr marL="758825" indent="-228600">
              <a:spcBef>
                <a:spcPts val="400"/>
              </a:spcBef>
              <a:buClr>
                <a:srgbClr val="F9B639"/>
              </a:buClr>
              <a:buSzPct val="60000"/>
              <a:buFont typeface="Wingdings" panose="05000000000000000000" pitchFamily="2" charset="2"/>
              <a:buChar char=""/>
              <a:defRPr sz="2000"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3pPr>
            <a:lvl4pPr marL="1004888" indent="-228600">
              <a:spcBef>
                <a:spcPct val="20000"/>
              </a:spcBef>
              <a:buClr>
                <a:srgbClr val="F9B639"/>
              </a:buClr>
              <a:buSzPct val="80000"/>
              <a:buFont typeface="Wingdings 2" panose="05020102010507070707" pitchFamily="18" charset="2"/>
              <a:buChar char=""/>
              <a:defRPr sz="2000">
                <a:solidFill>
                  <a:srgbClr val="6C6C6C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4pPr>
            <a:lvl5pPr marL="1279525" indent="-228600">
              <a:spcBef>
                <a:spcPts val="400"/>
              </a:spcBef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5pPr>
            <a:lvl6pPr marL="1736725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6pPr>
            <a:lvl7pPr marL="2193925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7pPr>
            <a:lvl8pPr marL="2651125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8pPr>
            <a:lvl9pPr marL="3108325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F9B639"/>
              </a:buClr>
              <a:buSzPct val="70000"/>
              <a:buFont typeface="Wingdings" panose="05000000000000000000" pitchFamily="2" charset="2"/>
              <a:buChar char=""/>
              <a:defRPr>
                <a:solidFill>
                  <a:schemeClr val="tx1"/>
                </a:solidFill>
                <a:latin typeface="Trebuchet MS" panose="020B0603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/>
              <a:t>‘…children from poverty use fewer keys than well-off children’ (Jensen, 2009:p.18).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/>
              <a:t>The ‘black notes’ are hardwired in children’s DNA, the ‘white notes’ are skills that have to be taught. </a:t>
            </a:r>
          </a:p>
        </p:txBody>
      </p:sp>
    </p:spTree>
    <p:extLst>
      <p:ext uri="{BB962C8B-B14F-4D97-AF65-F5344CB8AC3E}">
        <p14:creationId xmlns:p14="http://schemas.microsoft.com/office/powerpoint/2010/main" val="4117521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sz="quarter" idx="4294967295"/>
          </p:nvPr>
        </p:nvGraphicFramePr>
        <p:xfrm>
          <a:off x="467544" y="404664"/>
          <a:ext cx="7848872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405349" y="0"/>
            <a:ext cx="7620563" cy="1143000"/>
          </a:xfrm>
        </p:spPr>
        <p:txBody>
          <a:bodyPr/>
          <a:lstStyle/>
          <a:p>
            <a:r>
              <a:rPr lang="fr-FR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The </a:t>
            </a:r>
            <a:r>
              <a:rPr lang="fr-FR" sz="40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benefits</a:t>
            </a:r>
            <a:r>
              <a:rPr lang="fr-FR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: </a:t>
            </a:r>
            <a:br>
              <a:rPr lang="fr-FR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</a:br>
            <a:r>
              <a:rPr lang="fr-FR" sz="40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why</a:t>
            </a:r>
            <a:r>
              <a:rPr lang="fr-FR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 </a:t>
            </a:r>
            <a:r>
              <a:rPr lang="fr-FR" sz="40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is</a:t>
            </a:r>
            <a:r>
              <a:rPr lang="fr-FR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 </a:t>
            </a:r>
            <a:r>
              <a:rPr lang="fr-FR" sz="40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literacy</a:t>
            </a:r>
            <a:r>
              <a:rPr lang="fr-FR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 </a:t>
            </a:r>
            <a:r>
              <a:rPr lang="fr-FR" sz="4000" b="1" dirty="0" err="1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so</a:t>
            </a:r>
            <a:r>
              <a:rPr lang="fr-FR" sz="40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Garamond" pitchFamily="-111" charset="0"/>
              </a:rPr>
              <a:t> important?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863170" y="1675649"/>
          <a:ext cx="6838462" cy="480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4" grpId="0"/>
      <p:bldGraphic spid="6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Defining poverty and deprivation</a:t>
            </a:r>
            <a:br>
              <a:rPr lang="en-US" dirty="0"/>
            </a:br>
            <a:r>
              <a:rPr lang="en-US" dirty="0"/>
              <a:t>in schools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16856" y="1832429"/>
          <a:ext cx="7148286" cy="419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41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741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244377">
                <a:tc>
                  <a:txBody>
                    <a:bodyPr/>
                    <a:lstStyle/>
                    <a:p>
                      <a:r>
                        <a:rPr lang="en-US" sz="2800" dirty="0"/>
                        <a:t>POVERTY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DEPRIVATION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46623">
                <a:tc>
                  <a:txBody>
                    <a:bodyPr/>
                    <a:lstStyle/>
                    <a:p>
                      <a:r>
                        <a:rPr lang="en-US" sz="2400" dirty="0"/>
                        <a:t>Lack of money.</a:t>
                      </a:r>
                    </a:p>
                    <a:p>
                      <a:endParaRPr lang="en-US" sz="2400" dirty="0"/>
                    </a:p>
                    <a:p>
                      <a:endParaRPr lang="en-US" sz="2400" dirty="0"/>
                    </a:p>
                    <a:p>
                      <a:endParaRPr lang="en-US" sz="2400" dirty="0"/>
                    </a:p>
                    <a:p>
                      <a:r>
                        <a:rPr lang="en-US" sz="2400" dirty="0"/>
                        <a:t>Eligible for free school meals </a:t>
                      </a:r>
                      <a:r>
                        <a:rPr lang="en-US" sz="2400" baseline="0" dirty="0"/>
                        <a:t>(</a:t>
                      </a:r>
                      <a:r>
                        <a:rPr lang="en-US" sz="2400" baseline="0" dirty="0" err="1"/>
                        <a:t>eFSM</a:t>
                      </a:r>
                      <a:r>
                        <a:rPr lang="en-US" sz="2400" baseline="0" dirty="0"/>
                        <a:t>).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A broader concept than poverty</a:t>
                      </a:r>
                      <a:r>
                        <a:rPr lang="en-US" sz="2400" baseline="0" dirty="0"/>
                        <a:t>.</a:t>
                      </a:r>
                    </a:p>
                    <a:p>
                      <a:endParaRPr lang="en-US" sz="2400" baseline="0" dirty="0"/>
                    </a:p>
                    <a:p>
                      <a:r>
                        <a:rPr lang="en-US" sz="2400" baseline="0" dirty="0"/>
                        <a:t>Problems arise as a result of lack of resources and opportunities. 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865094"/>
            <a:ext cx="7556313" cy="1116106"/>
          </a:xfrm>
        </p:spPr>
        <p:txBody>
          <a:bodyPr/>
          <a:lstStyle/>
          <a:p>
            <a:r>
              <a:rPr lang="en-US" dirty="0"/>
              <a:t>Fact!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8025778" cy="4144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	</a:t>
            </a:r>
            <a:r>
              <a:rPr lang="en-US" sz="32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 2017, 28.6% of pupils entitled to free school meals achieved level 2 threshold (including English / Welsh  and Mathematics) compared to 61.0% of pupils not entitled to free school meals.</a:t>
            </a:r>
          </a:p>
          <a:p>
            <a:pPr>
              <a:buNone/>
            </a:pPr>
            <a:r>
              <a:rPr lang="en-US" sz="32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                                           </a:t>
            </a:r>
            <a:r>
              <a:rPr lang="en-US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(Welsh Government, 2014)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287" y="865094"/>
            <a:ext cx="7556313" cy="1116106"/>
          </a:xfrm>
        </p:spPr>
        <p:txBody>
          <a:bodyPr/>
          <a:lstStyle/>
          <a:p>
            <a:r>
              <a:rPr lang="en-US" dirty="0"/>
              <a:t>Fact!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</a:t>
            </a:r>
            <a:r>
              <a:rPr lang="en-GB" sz="2800" dirty="0"/>
              <a:t>The highest levels of underachievement are among boys who receive free school meals. (Independent, September 2013)</a:t>
            </a:r>
          </a:p>
        </p:txBody>
      </p:sp>
      <p:pic>
        <p:nvPicPr>
          <p:cNvPr id="4" name="Picture 3" descr="schools_har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817786">
            <a:off x="2547407" y="3789363"/>
            <a:ext cx="3492500" cy="2336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  <a:lumOff val="25000"/>
                  </a:schemeClr>
                </a:solidFill>
              </a:rPr>
              <a:t>What do </a:t>
            </a:r>
            <a:br>
              <a:rPr lang="en-US" dirty="0">
                <a:solidFill>
                  <a:schemeClr val="accent2">
                    <a:lumMod val="75000"/>
                    <a:lumOff val="25000"/>
                  </a:schemeClr>
                </a:solidFill>
              </a:rPr>
            </a:br>
            <a:r>
              <a:rPr lang="en-US" dirty="0">
                <a:solidFill>
                  <a:schemeClr val="accent2">
                    <a:lumMod val="75000"/>
                    <a:lumOff val="25000"/>
                  </a:schemeClr>
                </a:solidFill>
              </a:rPr>
              <a:t>they need?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98474" y="484094"/>
          <a:ext cx="9411470" cy="5936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way forward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498475" y="1600200"/>
          <a:ext cx="7973588" cy="4905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9822" y="1619250"/>
            <a:ext cx="6583680" cy="4261045"/>
          </a:xfrm>
          <a:prstGeom prst="rect">
            <a:avLst/>
          </a:prstGeom>
          <a:solidFill>
            <a:schemeClr val="accent2">
              <a:lumMod val="50000"/>
              <a:lumOff val="50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32771" name="TextBox 8"/>
          <p:cNvSpPr txBox="1">
            <a:spLocks noChangeArrowheads="1"/>
          </p:cNvSpPr>
          <p:nvPr/>
        </p:nvSpPr>
        <p:spPr bwMode="auto">
          <a:xfrm>
            <a:off x="5149850" y="6210300"/>
            <a:ext cx="2295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>
                <a:latin typeface="Trebuchet MS" pitchFamily="-110" charset="0"/>
              </a:rPr>
              <a:t>(Estyn, 2014:p.4)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  <a:cs typeface="+mj-cs"/>
              </a:rPr>
              <a:t>Improving attainment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 conclude …</a:t>
            </a:r>
          </a:p>
        </p:txBody>
      </p:sp>
      <p:sp>
        <p:nvSpPr>
          <p:cNvPr id="5" name="Cloud Callout 4"/>
          <p:cNvSpPr/>
          <p:nvPr/>
        </p:nvSpPr>
        <p:spPr>
          <a:xfrm>
            <a:off x="278343" y="1369817"/>
            <a:ext cx="8298098" cy="4192352"/>
          </a:xfrm>
          <a:prstGeom prst="cloudCallout">
            <a:avLst>
              <a:gd name="adj1" fmla="val -32455"/>
              <a:gd name="adj2" fmla="val 58351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/>
              <a:t>“Poverty must not be a bar to learning and learning must offer an escape from poverty” (Lyndon B. Johnson, 1908-1973).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Directed Task - </a:t>
            </a:r>
            <a:r>
              <a:rPr lang="en-US" dirty="0" err="1"/>
              <a:t>Analysing</a:t>
            </a:r>
            <a:r>
              <a:rPr lang="en-US" dirty="0"/>
              <a:t> the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Look at some of the interventions in the ‘Sutton Trust – EEF – Teaching and Learning Toolkit’ available on </a:t>
            </a:r>
            <a:r>
              <a:rPr lang="en-US" sz="2400" dirty="0">
                <a:hlinkClick r:id="rId2"/>
              </a:rPr>
              <a:t>https://educationendowmentfoundation.org.uk/resources/teaching-learning-toolkit/</a:t>
            </a:r>
            <a:r>
              <a:rPr lang="en-US" sz="2400" dirty="0"/>
              <a:t>  Are there some specific ones to promote literacy skills? </a:t>
            </a:r>
          </a:p>
          <a:p>
            <a:r>
              <a:rPr lang="en-US" sz="2400" dirty="0"/>
              <a:t>How could you use these in your classroom to make sure you include everybody?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81200"/>
            <a:ext cx="8733009" cy="4144963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dirty="0"/>
              <a:t>	Children’s </a:t>
            </a:r>
            <a:r>
              <a:rPr lang="en-US" dirty="0" err="1"/>
              <a:t>Commisioner</a:t>
            </a:r>
            <a:r>
              <a:rPr lang="en-US" dirty="0"/>
              <a:t> for Wales (2013) </a:t>
            </a:r>
            <a:r>
              <a:rPr lang="en-US" i="1" dirty="0"/>
              <a:t>Child Poverty Strategy Progress Report 2013. </a:t>
            </a:r>
            <a:r>
              <a:rPr lang="en-US" dirty="0"/>
              <a:t>Cardiff: Children’s </a:t>
            </a:r>
            <a:r>
              <a:rPr lang="en-US" dirty="0" err="1"/>
              <a:t>Commisioner</a:t>
            </a:r>
            <a:r>
              <a:rPr lang="en-US" dirty="0"/>
              <a:t> for Wales. </a:t>
            </a:r>
          </a:p>
          <a:p>
            <a:pPr>
              <a:buNone/>
            </a:pPr>
            <a:r>
              <a:rPr lang="en-US"/>
              <a:t>	Department </a:t>
            </a:r>
            <a:r>
              <a:rPr lang="en-US" dirty="0"/>
              <a:t>for Education and Skills(2014) </a:t>
            </a:r>
            <a:r>
              <a:rPr lang="en-US" i="1" dirty="0"/>
              <a:t>Rewriting the Future. </a:t>
            </a:r>
            <a:r>
              <a:rPr lang="en-US" dirty="0"/>
              <a:t>Cardiff: Welsh Government. </a:t>
            </a:r>
          </a:p>
          <a:p>
            <a:pPr>
              <a:buNone/>
            </a:pPr>
            <a:r>
              <a:rPr lang="en-US" dirty="0">
                <a:ea typeface="ＭＳ Ｐゴシック" pitchFamily="-110" charset="-128"/>
                <a:cs typeface="ＭＳ Ｐゴシック" pitchFamily="-110" charset="-128"/>
              </a:rPr>
              <a:t>	</a:t>
            </a:r>
            <a:r>
              <a:rPr lang="en-US" dirty="0" err="1">
                <a:ea typeface="ＭＳ Ｐゴシック" pitchFamily="-110" charset="-128"/>
                <a:cs typeface="ＭＳ Ｐゴシック" pitchFamily="-110" charset="-128"/>
              </a:rPr>
              <a:t>Estyn</a:t>
            </a:r>
            <a:r>
              <a:rPr lang="en-US" dirty="0">
                <a:ea typeface="ＭＳ Ｐゴシック" pitchFamily="-110" charset="-128"/>
                <a:cs typeface="ＭＳ Ｐゴシック" pitchFamily="-110" charset="-128"/>
              </a:rPr>
              <a:t>, (2014) </a:t>
            </a:r>
            <a:r>
              <a:rPr lang="en-US" i="1" dirty="0">
                <a:ea typeface="ＭＳ Ｐゴシック" pitchFamily="-110" charset="-128"/>
                <a:cs typeface="ＭＳ Ｐゴシック" pitchFamily="-110" charset="-128"/>
              </a:rPr>
              <a:t>Tackling Deprivation and Raising Standards. </a:t>
            </a:r>
            <a:r>
              <a:rPr lang="en-US" dirty="0" err="1">
                <a:ea typeface="ＭＳ Ｐゴシック" pitchFamily="-110" charset="-128"/>
                <a:cs typeface="ＭＳ Ｐゴシック" pitchFamily="-110" charset="-128"/>
              </a:rPr>
              <a:t>Cardiff:Estyn</a:t>
            </a:r>
            <a:r>
              <a:rPr lang="en-US" dirty="0">
                <a:ea typeface="ＭＳ Ｐゴシック" pitchFamily="-110" charset="-128"/>
                <a:cs typeface="ＭＳ Ｐゴシック" pitchFamily="-110" charset="-128"/>
              </a:rPr>
              <a:t>.</a:t>
            </a:r>
          </a:p>
          <a:p>
            <a:pPr>
              <a:buNone/>
            </a:pPr>
            <a:r>
              <a:rPr lang="en-US" dirty="0">
                <a:ea typeface="ＭＳ Ｐゴシック" pitchFamily="-110" charset="-128"/>
                <a:cs typeface="ＭＳ Ｐゴシック" pitchFamily="-110" charset="-128"/>
              </a:rPr>
              <a:t>	Jensen, E. (2009) </a:t>
            </a:r>
            <a:r>
              <a:rPr lang="en-US" i="1" dirty="0">
                <a:ea typeface="ＭＳ Ｐゴシック" pitchFamily="-110" charset="-128"/>
                <a:cs typeface="ＭＳ Ｐゴシック" pitchFamily="-110" charset="-128"/>
              </a:rPr>
              <a:t>Teaching with Poverty in Mind. </a:t>
            </a:r>
            <a:r>
              <a:rPr lang="en-US" dirty="0" err="1">
                <a:ea typeface="ＭＳ Ｐゴシック" pitchFamily="-110" charset="-128"/>
                <a:cs typeface="ＭＳ Ｐゴシック" pitchFamily="-110" charset="-128"/>
              </a:rPr>
              <a:t>Alexandria:ASCD</a:t>
            </a:r>
            <a:r>
              <a:rPr lang="en-US" dirty="0">
                <a:ea typeface="ＭＳ Ｐゴシック" pitchFamily="-110" charset="-128"/>
                <a:cs typeface="ＭＳ Ｐゴシック" pitchFamily="-110" charset="-128"/>
              </a:rPr>
              <a:t> Books.</a:t>
            </a:r>
          </a:p>
          <a:p>
            <a:pPr>
              <a:buNone/>
            </a:pPr>
            <a:r>
              <a:rPr lang="en-US" dirty="0"/>
              <a:t>      </a:t>
            </a:r>
            <a:r>
              <a:rPr lang="en-US" dirty="0">
                <a:solidFill>
                  <a:schemeClr val="accent2">
                    <a:lumMod val="75000"/>
                    <a:lumOff val="25000"/>
                  </a:schemeClr>
                </a:solidFill>
              </a:rPr>
              <a:t>USEFUL WEBSITES</a:t>
            </a:r>
          </a:p>
          <a:p>
            <a:pPr>
              <a:buNone/>
            </a:pPr>
            <a:r>
              <a:rPr lang="en-US" i="1" dirty="0"/>
              <a:t>     </a:t>
            </a:r>
            <a:r>
              <a:rPr lang="en-US" dirty="0"/>
              <a:t>Save the Children -  </a:t>
            </a:r>
            <a:r>
              <a:rPr lang="en-US" dirty="0">
                <a:hlinkClick r:id="rId2"/>
              </a:rPr>
              <a:t>https://www.savethechildren.org.uk/what-we-do</a:t>
            </a:r>
            <a:r>
              <a:rPr lang="en-US" dirty="0"/>
              <a:t> (Accessed 19/2/21)</a:t>
            </a:r>
          </a:p>
          <a:p>
            <a:pPr>
              <a:buNone/>
            </a:pPr>
            <a:r>
              <a:rPr lang="en-US" dirty="0"/>
              <a:t>     Learning Wales– </a:t>
            </a:r>
            <a:r>
              <a:rPr lang="en-US" dirty="0">
                <a:hlinkClick r:id="rId3"/>
              </a:rPr>
              <a:t>https://hwb.gov.wales/curriculum-for-wales-2008/national-literacy-and-numeracy-framework-curriculum-for-wales-2008-version</a:t>
            </a:r>
            <a:r>
              <a:rPr lang="en-US" dirty="0"/>
              <a:t> (Accessed 19/2/21)</a:t>
            </a:r>
          </a:p>
          <a:p>
            <a:pPr>
              <a:buNone/>
            </a:pPr>
            <a:r>
              <a:rPr lang="en-US" dirty="0"/>
              <a:t>    Joseph Rowntree Foundation – </a:t>
            </a:r>
            <a:r>
              <a:rPr lang="en-US" dirty="0">
                <a:hlinkClick r:id="rId4"/>
              </a:rPr>
              <a:t>http://www.</a:t>
            </a:r>
            <a:r>
              <a:rPr lang="en-US" b="1" dirty="0">
                <a:hlinkClick r:id="rId4"/>
              </a:rPr>
              <a:t>jrf</a:t>
            </a:r>
            <a:r>
              <a:rPr lang="en-US" dirty="0">
                <a:hlinkClick r:id="rId4"/>
              </a:rPr>
              <a:t>.org.uk/</a:t>
            </a:r>
            <a:r>
              <a:rPr lang="en-US" dirty="0"/>
              <a:t> (Accessed 19/2/21)</a:t>
            </a:r>
          </a:p>
          <a:p>
            <a:pPr>
              <a:buNone/>
            </a:pPr>
            <a:r>
              <a:rPr lang="en-US" i="1" dirty="0"/>
              <a:t>    </a:t>
            </a:r>
            <a:r>
              <a:rPr lang="en-US" dirty="0"/>
              <a:t>Wales Centre for Equity in Education - </a:t>
            </a:r>
            <a:r>
              <a:rPr lang="en-US" dirty="0">
                <a:hlinkClick r:id="rId5"/>
              </a:rPr>
              <a:t>http://www.ncsehe.edu.au/wp-content/uploads/2014/03/Wales-Centre-for-Excellence-Charter-for-Equity-in-Education-English.pdf</a:t>
            </a:r>
            <a:r>
              <a:rPr lang="en-US" dirty="0"/>
              <a:t> (Accessed 19/2/21)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dvantage">
  <a:themeElements>
    <a:clrScheme name="Custom 36">
      <a:dk1>
        <a:sysClr val="windowText" lastClr="000000"/>
      </a:dk1>
      <a:lt1>
        <a:srgbClr val="EEECB5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324</TotalTime>
  <Words>349</Words>
  <Application>Microsoft Office PowerPoint</Application>
  <PresentationFormat>On-screen Show (4:3)</PresentationFormat>
  <Paragraphs>90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Garamond</vt:lpstr>
      <vt:lpstr>Rockwell</vt:lpstr>
      <vt:lpstr>Trebuchet MS</vt:lpstr>
      <vt:lpstr>Wingdings</vt:lpstr>
      <vt:lpstr>Advantage</vt:lpstr>
      <vt:lpstr>SJIE6002 Developing language –  some social barriers  </vt:lpstr>
      <vt:lpstr>Aim</vt:lpstr>
      <vt:lpstr>Consider…  </vt:lpstr>
      <vt:lpstr>PowerPoint Presentation</vt:lpstr>
      <vt:lpstr>PowerPoint Presentation</vt:lpstr>
      <vt:lpstr>‘The emotional keyboard’</vt:lpstr>
      <vt:lpstr>PowerPoint Presentation</vt:lpstr>
      <vt:lpstr>The benefits:  why is literacy so important?</vt:lpstr>
      <vt:lpstr>Defining poverty and deprivation in schools</vt:lpstr>
      <vt:lpstr>Fact!</vt:lpstr>
      <vt:lpstr>Fact!</vt:lpstr>
      <vt:lpstr>What do  they need?</vt:lpstr>
      <vt:lpstr>The way forward</vt:lpstr>
      <vt:lpstr>Improving attainment</vt:lpstr>
      <vt:lpstr>To conclude …</vt:lpstr>
      <vt:lpstr>Directed Task - Analysing the research</vt:lpstr>
      <vt:lpstr>Further reading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ITDL6002C Datblygu iaith – rhai heriau cymdeithasol</dc:title>
  <dc:creator>swwcte27</dc:creator>
  <cp:lastModifiedBy>Cindy Hunt</cp:lastModifiedBy>
  <cp:revision>25</cp:revision>
  <dcterms:created xsi:type="dcterms:W3CDTF">2016-10-16T21:49:54Z</dcterms:created>
  <dcterms:modified xsi:type="dcterms:W3CDTF">2021-02-24T15:28:30Z</dcterms:modified>
</cp:coreProperties>
</file>